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56" r:id="rId4"/>
    <p:sldId id="257" r:id="rId5"/>
    <p:sldId id="258" r:id="rId6"/>
    <p:sldId id="259" r:id="rId7"/>
    <p:sldId id="263" r:id="rId8"/>
    <p:sldId id="274" r:id="rId9"/>
    <p:sldId id="264" r:id="rId10"/>
    <p:sldId id="266" r:id="rId11"/>
    <p:sldId id="267" r:id="rId12"/>
    <p:sldId id="265" r:id="rId13"/>
    <p:sldId id="260" r:id="rId14"/>
    <p:sldId id="261" r:id="rId15"/>
    <p:sldId id="262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3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3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5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4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3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3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9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0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2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3925-93FB-406A-9A67-84766C83E1F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AC782-153F-46C9-8859-9CB87CC3C9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136"/>
            </a:avLst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0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268760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ИТАЛИЯ</a:t>
            </a:r>
            <a:endParaRPr lang="ru-RU" sz="6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4" y="3131593"/>
            <a:ext cx="3657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86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2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06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7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83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72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28" y="4005064"/>
            <a:ext cx="12065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10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7" y="260648"/>
            <a:ext cx="871296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6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45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923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2809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1694"/>
            <a:ext cx="1458529" cy="146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1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56792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Политический режим Италии </a:t>
            </a:r>
            <a:r>
              <a:rPr lang="ru-RU" sz="4000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называют </a:t>
            </a:r>
          </a:p>
          <a:p>
            <a:pPr algn="ctr"/>
            <a:r>
              <a:rPr lang="ru-RU" sz="4000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 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стабильная нестабильность»</a:t>
            </a:r>
            <a:endParaRPr lang="ru-RU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7" y="332656"/>
            <a:ext cx="13541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182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74594"/>
            <a:ext cx="3133725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030734"/>
            <a:ext cx="4311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Bookman Old Style" panose="02050604050505020204" pitchFamily="18" charset="0"/>
              </a:rPr>
              <a:t>Серджо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err="1" smtClean="0">
                <a:latin typeface="Bookman Old Style" panose="02050604050505020204" pitchFamily="18" charset="0"/>
              </a:rPr>
              <a:t>Маттарелла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Президент Италии с 2015 г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5123067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Джорджа </a:t>
            </a:r>
            <a:r>
              <a:rPr lang="ru-RU" b="1" dirty="0" err="1" smtClean="0">
                <a:latin typeface="Bookman Old Style" panose="02050604050505020204" pitchFamily="18" charset="0"/>
              </a:rPr>
              <a:t>Мелони</a:t>
            </a:r>
            <a:r>
              <a:rPr lang="ru-RU" b="1" dirty="0" smtClean="0">
                <a:latin typeface="Bookman Old Style" panose="02050604050505020204" pitchFamily="18" charset="0"/>
              </a:rPr>
              <a:t> 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9338" y="5526948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премьер-министр с 2022 г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81" y="920061"/>
            <a:ext cx="2955486" cy="380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72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8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90" y="476672"/>
            <a:ext cx="7200800" cy="542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1354832" cy="13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4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8010525" cy="536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1210816" cy="12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85698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2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33164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47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42"/>
          <a:stretch/>
        </p:blipFill>
        <p:spPr bwMode="auto">
          <a:xfrm>
            <a:off x="395535" y="980728"/>
            <a:ext cx="842493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065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3650332" cy="273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4638" y="51732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Стр.155-156 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3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3"/>
          <a:stretch/>
        </p:blipFill>
        <p:spPr bwMode="auto">
          <a:xfrm>
            <a:off x="251520" y="1196752"/>
            <a:ext cx="849694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3265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«Экономическое  чудо»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09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4</cp:revision>
  <dcterms:created xsi:type="dcterms:W3CDTF">2023-03-08T09:41:15Z</dcterms:created>
  <dcterms:modified xsi:type="dcterms:W3CDTF">2023-03-08T10:18:28Z</dcterms:modified>
</cp:coreProperties>
</file>