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7"/>
  </p:notesMasterIdLst>
  <p:handoutMasterIdLst>
    <p:handoutMasterId r:id="rId28"/>
  </p:handoutMasterIdLst>
  <p:sldIdLst>
    <p:sldId id="272" r:id="rId2"/>
    <p:sldId id="287" r:id="rId3"/>
    <p:sldId id="257" r:id="rId4"/>
    <p:sldId id="259" r:id="rId5"/>
    <p:sldId id="285" r:id="rId6"/>
    <p:sldId id="260" r:id="rId7"/>
    <p:sldId id="286" r:id="rId8"/>
    <p:sldId id="263" r:id="rId9"/>
    <p:sldId id="261" r:id="rId10"/>
    <p:sldId id="268" r:id="rId11"/>
    <p:sldId id="267" r:id="rId12"/>
    <p:sldId id="269" r:id="rId13"/>
    <p:sldId id="271" r:id="rId14"/>
    <p:sldId id="270" r:id="rId15"/>
    <p:sldId id="265" r:id="rId16"/>
    <p:sldId id="288" r:id="rId17"/>
    <p:sldId id="289" r:id="rId18"/>
    <p:sldId id="290" r:id="rId19"/>
    <p:sldId id="291" r:id="rId20"/>
    <p:sldId id="292" r:id="rId21"/>
    <p:sldId id="266" r:id="rId22"/>
    <p:sldId id="278" r:id="rId23"/>
    <p:sldId id="283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52;&#1077;&#1090;&#1072;&#1087;&#1088;&#1077;&#1076;&#1084;&#1077;&#1090;&#1085;&#1099;&#1077;%20&#1082;&#1086;&#1084;&#1087;&#1077;&#1090;&#1077;&#1085;&#1094;&#1080;&#1080;%20&#1091;&#1095;&#1072;&#1097;&#1080;&#1093;&#1089;&#1103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A08C5-CAD7-4FB7-AD61-30405D0135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2DCFF-76DA-4648-9A0C-69000D1F82D6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/>
            <a:t>Модель личностного роста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/>
            <a:t>Цель: формирование ключевых компетенций личности</a:t>
          </a:r>
        </a:p>
      </dgm:t>
    </dgm:pt>
    <dgm:pt modelId="{FE4C8F24-9D5C-44A7-947D-3AF875179CD6}" type="parTrans" cxnId="{A50FED6F-13EE-4370-A96F-1F7FB15AFFCF}">
      <dgm:prSet/>
      <dgm:spPr/>
      <dgm:t>
        <a:bodyPr/>
        <a:lstStyle/>
        <a:p>
          <a:endParaRPr lang="ru-RU" b="1"/>
        </a:p>
      </dgm:t>
    </dgm:pt>
    <dgm:pt modelId="{2F19AD06-3E02-4664-862D-7816EC9F4D29}" type="sibTrans" cxnId="{A50FED6F-13EE-4370-A96F-1F7FB15AFFCF}">
      <dgm:prSet/>
      <dgm:spPr/>
      <dgm:t>
        <a:bodyPr/>
        <a:lstStyle/>
        <a:p>
          <a:endParaRPr lang="ru-RU" b="1"/>
        </a:p>
      </dgm:t>
    </dgm:pt>
    <dgm:pt modelId="{18D84F04-BB91-4DD2-8DF3-DDB284E3199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/>
            <a:t>Предметные компетенции</a:t>
          </a:r>
        </a:p>
      </dgm:t>
    </dgm:pt>
    <dgm:pt modelId="{02C92BEA-DADD-4E58-A296-642883972C95}" type="parTrans" cxnId="{D738B142-4A3E-496C-ABA6-C4581FB6DAFC}">
      <dgm:prSet/>
      <dgm:spPr/>
      <dgm:t>
        <a:bodyPr/>
        <a:lstStyle/>
        <a:p>
          <a:endParaRPr lang="ru-RU" b="1"/>
        </a:p>
      </dgm:t>
    </dgm:pt>
    <dgm:pt modelId="{4EDB05EB-ABB3-4DCA-B970-17F4F940928D}" type="sibTrans" cxnId="{D738B142-4A3E-496C-ABA6-C4581FB6DAFC}">
      <dgm:prSet/>
      <dgm:spPr/>
      <dgm:t>
        <a:bodyPr/>
        <a:lstStyle/>
        <a:p>
          <a:endParaRPr lang="ru-RU" b="1"/>
        </a:p>
      </dgm:t>
    </dgm:pt>
    <dgm:pt modelId="{0727D06C-C247-4F92-A432-8BFB60EA605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/>
            <a:t>Метапредметные  компетенции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79106D9-C7CA-414E-8E54-74F964F1B993}" type="parTrans" cxnId="{79A5D0BE-BE27-4A3F-B165-C69B1229C3B5}">
      <dgm:prSet/>
      <dgm:spPr/>
      <dgm:t>
        <a:bodyPr/>
        <a:lstStyle/>
        <a:p>
          <a:endParaRPr lang="ru-RU" b="1"/>
        </a:p>
      </dgm:t>
    </dgm:pt>
    <dgm:pt modelId="{26E5BAFE-C61A-4BF8-A13F-90216EA3FCA3}" type="sibTrans" cxnId="{79A5D0BE-BE27-4A3F-B165-C69B1229C3B5}">
      <dgm:prSet/>
      <dgm:spPr/>
      <dgm:t>
        <a:bodyPr/>
        <a:lstStyle/>
        <a:p>
          <a:endParaRPr lang="ru-RU" b="1"/>
        </a:p>
      </dgm:t>
    </dgm:pt>
    <dgm:pt modelId="{1FB7A974-63BD-4084-BC4A-91856338674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/>
            <a:t>Личностные компетенции</a:t>
          </a:r>
        </a:p>
      </dgm:t>
    </dgm:pt>
    <dgm:pt modelId="{B0D00B6F-2B63-4746-B175-3FD936F516FE}" type="parTrans" cxnId="{16BD51DD-AB60-4CC1-A6B4-9AFC3EC01E38}">
      <dgm:prSet/>
      <dgm:spPr/>
      <dgm:t>
        <a:bodyPr/>
        <a:lstStyle/>
        <a:p>
          <a:endParaRPr lang="ru-RU" b="1"/>
        </a:p>
      </dgm:t>
    </dgm:pt>
    <dgm:pt modelId="{8C15F5CB-CBED-49E8-8F22-9571E1E7E797}" type="sibTrans" cxnId="{16BD51DD-AB60-4CC1-A6B4-9AFC3EC01E38}">
      <dgm:prSet/>
      <dgm:spPr/>
      <dgm:t>
        <a:bodyPr/>
        <a:lstStyle/>
        <a:p>
          <a:endParaRPr lang="ru-RU" b="1"/>
        </a:p>
      </dgm:t>
    </dgm:pt>
    <dgm:pt modelId="{13BDDE88-C904-4178-84F4-8842156317E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ФИЗИКА</a:t>
          </a:r>
        </a:p>
      </dgm:t>
    </dgm:pt>
    <dgm:pt modelId="{419B6DF6-E249-4EAA-9ADE-ADC2231BFACD}" type="parTrans" cxnId="{20E31697-24AD-42FA-A456-5BEBB9A8162F}">
      <dgm:prSet/>
      <dgm:spPr/>
      <dgm:t>
        <a:bodyPr/>
        <a:lstStyle/>
        <a:p>
          <a:endParaRPr lang="ru-RU" b="1"/>
        </a:p>
      </dgm:t>
    </dgm:pt>
    <dgm:pt modelId="{8A7C6841-83BF-4023-900E-E69DFF4F1871}" type="sibTrans" cxnId="{20E31697-24AD-42FA-A456-5BEBB9A8162F}">
      <dgm:prSet/>
      <dgm:spPr/>
      <dgm:t>
        <a:bodyPr/>
        <a:lstStyle/>
        <a:p>
          <a:endParaRPr lang="ru-RU" b="1"/>
        </a:p>
      </dgm:t>
    </dgm:pt>
    <dgm:pt modelId="{9B600512-4139-4706-8B9E-47E82FE58BF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/>
            <a:t>МАТЕМАТИКА</a:t>
          </a:r>
        </a:p>
      </dgm:t>
    </dgm:pt>
    <dgm:pt modelId="{8EB0E89D-97BE-41ED-A7C4-70C73E3BEF44}" type="parTrans" cxnId="{55908766-C4EB-40D8-9166-263DDF447A83}">
      <dgm:prSet/>
      <dgm:spPr/>
      <dgm:t>
        <a:bodyPr/>
        <a:lstStyle/>
        <a:p>
          <a:endParaRPr lang="ru-RU" b="1"/>
        </a:p>
      </dgm:t>
    </dgm:pt>
    <dgm:pt modelId="{71C213F7-FA1E-4621-AE95-9C103A195CFB}" type="sibTrans" cxnId="{55908766-C4EB-40D8-9166-263DDF447A83}">
      <dgm:prSet/>
      <dgm:spPr/>
      <dgm:t>
        <a:bodyPr/>
        <a:lstStyle/>
        <a:p>
          <a:endParaRPr lang="ru-RU" b="1"/>
        </a:p>
      </dgm:t>
    </dgm:pt>
    <dgm:pt modelId="{40ECEA2A-EBFE-4EC5-8721-78423921626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/>
            <a:t>ЛИТЕРАТУРА</a:t>
          </a:r>
        </a:p>
      </dgm:t>
    </dgm:pt>
    <dgm:pt modelId="{E921D991-580A-4BF1-B53E-63CAB342C939}" type="parTrans" cxnId="{56263A69-DA84-4D22-B93C-73B44C0D07B4}">
      <dgm:prSet/>
      <dgm:spPr/>
      <dgm:t>
        <a:bodyPr/>
        <a:lstStyle/>
        <a:p>
          <a:endParaRPr lang="ru-RU" b="1"/>
        </a:p>
      </dgm:t>
    </dgm:pt>
    <dgm:pt modelId="{7E8B0AB3-3536-47F5-B0FC-8F6E2C1D65AA}" type="sibTrans" cxnId="{56263A69-DA84-4D22-B93C-73B44C0D07B4}">
      <dgm:prSet/>
      <dgm:spPr/>
      <dgm:t>
        <a:bodyPr/>
        <a:lstStyle/>
        <a:p>
          <a:endParaRPr lang="ru-RU" b="1"/>
        </a:p>
      </dgm:t>
    </dgm:pt>
    <dgm:pt modelId="{4569DE36-5078-4C71-8952-8A16113B68E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ЦЕННОСТНО-СМЫСЛОВЫЕ</a:t>
          </a:r>
        </a:p>
      </dgm:t>
    </dgm:pt>
    <dgm:pt modelId="{51F868E7-2041-4C1D-901C-31C0DA12261E}" type="parTrans" cxnId="{21B445A7-CB10-4635-BEBD-60595A6C0156}">
      <dgm:prSet/>
      <dgm:spPr/>
      <dgm:t>
        <a:bodyPr/>
        <a:lstStyle/>
        <a:p>
          <a:endParaRPr lang="ru-RU" b="1"/>
        </a:p>
      </dgm:t>
    </dgm:pt>
    <dgm:pt modelId="{74BD2255-CB9F-46A8-B2E0-C2AD8D9235DF}" type="sibTrans" cxnId="{21B445A7-CB10-4635-BEBD-60595A6C0156}">
      <dgm:prSet/>
      <dgm:spPr/>
      <dgm:t>
        <a:bodyPr/>
        <a:lstStyle/>
        <a:p>
          <a:endParaRPr lang="ru-RU" b="1"/>
        </a:p>
      </dgm:t>
    </dgm:pt>
    <dgm:pt modelId="{C1B900C2-F8D9-4197-887B-8CB720C3A1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ОБЩЕКУЛЬТУРНЫЕ</a:t>
          </a:r>
        </a:p>
      </dgm:t>
    </dgm:pt>
    <dgm:pt modelId="{4D7BF8E4-BF76-4D01-9478-8BA5C0248D53}" type="parTrans" cxnId="{046B8195-B01F-4ECE-B4AA-C0D98993ABD9}">
      <dgm:prSet/>
      <dgm:spPr/>
      <dgm:t>
        <a:bodyPr/>
        <a:lstStyle/>
        <a:p>
          <a:endParaRPr lang="ru-RU" b="1"/>
        </a:p>
      </dgm:t>
    </dgm:pt>
    <dgm:pt modelId="{FFDF41AA-B2C7-489C-B727-914E9DAA9092}" type="sibTrans" cxnId="{046B8195-B01F-4ECE-B4AA-C0D98993ABD9}">
      <dgm:prSet/>
      <dgm:spPr/>
      <dgm:t>
        <a:bodyPr/>
        <a:lstStyle/>
        <a:p>
          <a:endParaRPr lang="ru-RU" b="1"/>
        </a:p>
      </dgm:t>
    </dgm:pt>
    <dgm:pt modelId="{85527676-F9E2-4C29-8802-329E70636D2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ПРОФОРИЕТНАЦИИ</a:t>
          </a:r>
        </a:p>
      </dgm:t>
    </dgm:pt>
    <dgm:pt modelId="{BAEBF6FF-C348-4FF2-913F-6C1C55DF3D26}" type="parTrans" cxnId="{7AF9DF07-834E-4290-9E3D-27E2C5FCC721}">
      <dgm:prSet/>
      <dgm:spPr/>
      <dgm:t>
        <a:bodyPr/>
        <a:lstStyle/>
        <a:p>
          <a:endParaRPr lang="ru-RU" b="1"/>
        </a:p>
      </dgm:t>
    </dgm:pt>
    <dgm:pt modelId="{AAFCED5D-92CB-4A88-82F7-DCFD1D860392}" type="sibTrans" cxnId="{7AF9DF07-834E-4290-9E3D-27E2C5FCC721}">
      <dgm:prSet/>
      <dgm:spPr/>
      <dgm:t>
        <a:bodyPr/>
        <a:lstStyle/>
        <a:p>
          <a:endParaRPr lang="ru-RU" b="1"/>
        </a:p>
      </dgm:t>
    </dgm:pt>
    <dgm:pt modelId="{799AE016-D24B-4B56-9E7C-E939641742E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СОЦИАЛЬНО-ТРУДОВЫЕ</a:t>
          </a:r>
        </a:p>
      </dgm:t>
    </dgm:pt>
    <dgm:pt modelId="{738E2AE8-8E65-4A85-B573-5D41F2F15AD3}" type="parTrans" cxnId="{087873B4-3E62-4BF3-B648-A1C4AA145854}">
      <dgm:prSet/>
      <dgm:spPr/>
      <dgm:t>
        <a:bodyPr/>
        <a:lstStyle/>
        <a:p>
          <a:endParaRPr lang="ru-RU" b="1"/>
        </a:p>
      </dgm:t>
    </dgm:pt>
    <dgm:pt modelId="{03D5EAA8-3B1C-4270-B02B-4A6AA2CF8344}" type="sibTrans" cxnId="{087873B4-3E62-4BF3-B648-A1C4AA145854}">
      <dgm:prSet/>
      <dgm:spPr/>
      <dgm:t>
        <a:bodyPr/>
        <a:lstStyle/>
        <a:p>
          <a:endParaRPr lang="ru-RU" b="1"/>
        </a:p>
      </dgm:t>
    </dgm:pt>
    <dgm:pt modelId="{97AD2390-7E39-4D8C-A39E-091BC79A39D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САМОРАЗВИТИЯ И ЖИЗНЕДЕЯТЕЛЬНОСТИ</a:t>
          </a:r>
        </a:p>
      </dgm:t>
    </dgm:pt>
    <dgm:pt modelId="{082E50D6-9E78-4C03-AF8F-B3832FF66E31}" type="parTrans" cxnId="{FCDEF243-EAD2-4003-8646-0CD22C53C5B6}">
      <dgm:prSet/>
      <dgm:spPr/>
      <dgm:t>
        <a:bodyPr/>
        <a:lstStyle/>
        <a:p>
          <a:endParaRPr lang="ru-RU" b="1"/>
        </a:p>
      </dgm:t>
    </dgm:pt>
    <dgm:pt modelId="{12B155FF-5FD5-4766-833D-C8094C7807CA}" type="sibTrans" cxnId="{FCDEF243-EAD2-4003-8646-0CD22C53C5B6}">
      <dgm:prSet/>
      <dgm:spPr/>
      <dgm:t>
        <a:bodyPr/>
        <a:lstStyle/>
        <a:p>
          <a:endParaRPr lang="ru-RU" b="1"/>
        </a:p>
      </dgm:t>
    </dgm:pt>
    <dgm:pt modelId="{15D2A5FD-4748-45AA-A0E7-C7ADF33CD35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Учебно-познавательные</a:t>
          </a:r>
        </a:p>
      </dgm:t>
    </dgm:pt>
    <dgm:pt modelId="{5D32DBBA-EB86-4864-99BB-300D280F2A8E}" type="parTrans" cxnId="{6F712410-D6FA-4479-93A3-99BA2C38B052}">
      <dgm:prSet/>
      <dgm:spPr/>
      <dgm:t>
        <a:bodyPr/>
        <a:lstStyle/>
        <a:p>
          <a:endParaRPr lang="ru-RU" b="1"/>
        </a:p>
      </dgm:t>
    </dgm:pt>
    <dgm:pt modelId="{BAF77182-D290-4D67-8C5C-A7BEFFBFC1F6}" type="sibTrans" cxnId="{6F712410-D6FA-4479-93A3-99BA2C38B052}">
      <dgm:prSet/>
      <dgm:spPr/>
      <dgm:t>
        <a:bodyPr/>
        <a:lstStyle/>
        <a:p>
          <a:endParaRPr lang="ru-RU" b="1"/>
        </a:p>
      </dgm:t>
    </dgm:pt>
    <dgm:pt modelId="{44108AFE-A635-4BA8-8F4A-D1A6B1687C2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Проблемно-поисковые</a:t>
          </a:r>
        </a:p>
      </dgm:t>
    </dgm:pt>
    <dgm:pt modelId="{88E76389-54D0-46C5-9B55-0D3CD1C5B532}" type="parTrans" cxnId="{36AD4B13-6684-41E7-999A-4345C436254A}">
      <dgm:prSet/>
      <dgm:spPr/>
      <dgm:t>
        <a:bodyPr/>
        <a:lstStyle/>
        <a:p>
          <a:endParaRPr lang="ru-RU" b="1"/>
        </a:p>
      </dgm:t>
    </dgm:pt>
    <dgm:pt modelId="{8784F433-D322-4B61-A127-76503C332F00}" type="sibTrans" cxnId="{36AD4B13-6684-41E7-999A-4345C436254A}">
      <dgm:prSet/>
      <dgm:spPr/>
      <dgm:t>
        <a:bodyPr/>
        <a:lstStyle/>
        <a:p>
          <a:endParaRPr lang="ru-RU" b="1"/>
        </a:p>
      </dgm:t>
    </dgm:pt>
    <dgm:pt modelId="{9F21F450-AB29-4DE1-9140-C41399355C3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Информационные</a:t>
          </a:r>
        </a:p>
      </dgm:t>
    </dgm:pt>
    <dgm:pt modelId="{83912DA1-663C-4E03-807D-D3D44D931C6A}" type="parTrans" cxnId="{1E064F7B-52E5-4A48-9527-134705ACAAE4}">
      <dgm:prSet/>
      <dgm:spPr/>
      <dgm:t>
        <a:bodyPr/>
        <a:lstStyle/>
        <a:p>
          <a:endParaRPr lang="ru-RU" b="1"/>
        </a:p>
      </dgm:t>
    </dgm:pt>
    <dgm:pt modelId="{FF12EDFC-9D64-46B9-B3EA-5841741C960C}" type="sibTrans" cxnId="{1E064F7B-52E5-4A48-9527-134705ACAAE4}">
      <dgm:prSet/>
      <dgm:spPr/>
      <dgm:t>
        <a:bodyPr/>
        <a:lstStyle/>
        <a:p>
          <a:endParaRPr lang="ru-RU" b="1"/>
        </a:p>
      </dgm:t>
    </dgm:pt>
    <dgm:pt modelId="{ABE1C1C0-B8AE-471D-9D8F-61249C43BD8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Коммуникативные</a:t>
          </a:r>
        </a:p>
      </dgm:t>
    </dgm:pt>
    <dgm:pt modelId="{A712E90C-2E8B-4A7E-A4DC-5FA26F75C5F1}" type="parTrans" cxnId="{6FB82CE3-9563-49F7-A5AF-6DD2B0E5B535}">
      <dgm:prSet/>
      <dgm:spPr/>
      <dgm:t>
        <a:bodyPr/>
        <a:lstStyle/>
        <a:p>
          <a:endParaRPr lang="ru-RU" b="1"/>
        </a:p>
      </dgm:t>
    </dgm:pt>
    <dgm:pt modelId="{DDAA9C2E-3BF5-41C2-9771-79EEEA1A3E40}" type="sibTrans" cxnId="{6FB82CE3-9563-49F7-A5AF-6DD2B0E5B535}">
      <dgm:prSet/>
      <dgm:spPr/>
      <dgm:t>
        <a:bodyPr/>
        <a:lstStyle/>
        <a:p>
          <a:endParaRPr lang="ru-RU" b="1"/>
        </a:p>
      </dgm:t>
    </dgm:pt>
    <dgm:pt modelId="{10A0962A-17CE-44E8-BEC3-B038C5F8F83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/>
            <a:t>Регулятивные</a:t>
          </a:r>
        </a:p>
      </dgm:t>
    </dgm:pt>
    <dgm:pt modelId="{4D932577-9206-480D-9EF6-E272DEBDEB7C}" type="parTrans" cxnId="{A008ABCF-4D9E-4E61-8C8A-865FF0F6827D}">
      <dgm:prSet/>
      <dgm:spPr/>
      <dgm:t>
        <a:bodyPr/>
        <a:lstStyle/>
        <a:p>
          <a:endParaRPr lang="ru-RU" b="1"/>
        </a:p>
      </dgm:t>
    </dgm:pt>
    <dgm:pt modelId="{A30CA6AF-CF73-4167-B76D-E87AB15A731B}" type="sibTrans" cxnId="{A008ABCF-4D9E-4E61-8C8A-865FF0F6827D}">
      <dgm:prSet/>
      <dgm:spPr/>
      <dgm:t>
        <a:bodyPr/>
        <a:lstStyle/>
        <a:p>
          <a:endParaRPr lang="ru-RU" b="1"/>
        </a:p>
      </dgm:t>
    </dgm:pt>
    <dgm:pt modelId="{9C5D64EB-00C4-4112-A4E6-8D1E7C0BA5A8}" type="asst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ЛИТЕРАТУРА</a:t>
          </a:r>
        </a:p>
      </dgm:t>
    </dgm:pt>
    <dgm:pt modelId="{C70B0C86-F36F-40D8-8ADE-FF6802FB4685}" type="parTrans" cxnId="{0440CAAF-FF7B-47E5-8EE0-23A3E07B9A2B}">
      <dgm:prSet/>
      <dgm:spPr/>
      <dgm:t>
        <a:bodyPr/>
        <a:lstStyle/>
        <a:p>
          <a:endParaRPr lang="ru-RU" b="1"/>
        </a:p>
      </dgm:t>
    </dgm:pt>
    <dgm:pt modelId="{A975A496-8443-4229-9658-873F57C0FC1A}" type="sibTrans" cxnId="{0440CAAF-FF7B-47E5-8EE0-23A3E07B9A2B}">
      <dgm:prSet/>
      <dgm:spPr/>
      <dgm:t>
        <a:bodyPr/>
        <a:lstStyle/>
        <a:p>
          <a:endParaRPr lang="ru-RU" b="1"/>
        </a:p>
      </dgm:t>
    </dgm:pt>
    <dgm:pt modelId="{41AFE2E6-8078-47A0-99CD-66F0C510D16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ИОП</a:t>
          </a:r>
        </a:p>
      </dgm:t>
    </dgm:pt>
    <dgm:pt modelId="{6663A179-B73C-42DF-AF2D-CF9861713C05}" type="parTrans" cxnId="{9E491C4C-E1A3-49A8-9B20-CEE5FF752581}">
      <dgm:prSet/>
      <dgm:spPr/>
      <dgm:t>
        <a:bodyPr/>
        <a:lstStyle/>
        <a:p>
          <a:endParaRPr lang="ru-RU" b="1"/>
        </a:p>
      </dgm:t>
    </dgm:pt>
    <dgm:pt modelId="{31783950-0869-417A-9CBD-263F9537DF0E}" type="sibTrans" cxnId="{9E491C4C-E1A3-49A8-9B20-CEE5FF752581}">
      <dgm:prSet/>
      <dgm:spPr/>
      <dgm:t>
        <a:bodyPr/>
        <a:lstStyle/>
        <a:p>
          <a:endParaRPr lang="ru-RU" b="1"/>
        </a:p>
      </dgm:t>
    </dgm:pt>
    <dgm:pt modelId="{79F0BE89-AEB0-4F6D-8E7E-E8B9822557E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КОР</a:t>
          </a:r>
        </a:p>
      </dgm:t>
    </dgm:pt>
    <dgm:pt modelId="{5B8B0347-4E8B-4311-A7A4-9755253B5B27}" type="parTrans" cxnId="{6DB402E9-A903-4B8C-8FAE-6021C75C5EDE}">
      <dgm:prSet/>
      <dgm:spPr/>
      <dgm:t>
        <a:bodyPr/>
        <a:lstStyle/>
        <a:p>
          <a:endParaRPr lang="ru-RU" b="1"/>
        </a:p>
      </dgm:t>
    </dgm:pt>
    <dgm:pt modelId="{D3F5BFA7-8AF7-4779-8485-E4A6E5001246}" type="sibTrans" cxnId="{6DB402E9-A903-4B8C-8FAE-6021C75C5EDE}">
      <dgm:prSet/>
      <dgm:spPr/>
      <dgm:t>
        <a:bodyPr/>
        <a:lstStyle/>
        <a:p>
          <a:endParaRPr lang="ru-RU" b="1"/>
        </a:p>
      </dgm:t>
    </dgm:pt>
    <dgm:pt modelId="{FC903584-7FFC-4427-9BC2-2876409DD84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ДРУГИЕ РЕСУРСЫ</a:t>
          </a:r>
        </a:p>
      </dgm:t>
    </dgm:pt>
    <dgm:pt modelId="{CCDECA32-ABDD-4523-868F-FFBF5C32D88B}" type="parTrans" cxnId="{233D235B-DF0F-4231-967D-F042B3B2A926}">
      <dgm:prSet/>
      <dgm:spPr/>
      <dgm:t>
        <a:bodyPr/>
        <a:lstStyle/>
        <a:p>
          <a:endParaRPr lang="ru-RU" b="1"/>
        </a:p>
      </dgm:t>
    </dgm:pt>
    <dgm:pt modelId="{DBF69AF8-E312-4125-A4DB-7DD893394A01}" type="sibTrans" cxnId="{233D235B-DF0F-4231-967D-F042B3B2A926}">
      <dgm:prSet/>
      <dgm:spPr/>
      <dgm:t>
        <a:bodyPr/>
        <a:lstStyle/>
        <a:p>
          <a:endParaRPr lang="ru-RU" b="1"/>
        </a:p>
      </dgm:t>
    </dgm:pt>
    <dgm:pt modelId="{B21E52E0-6F0E-4757-8756-02BCFE31423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/>
            <a:t>ЛИТЕРАТУРА</a:t>
          </a:r>
        </a:p>
      </dgm:t>
    </dgm:pt>
    <dgm:pt modelId="{13875F20-BEEC-42B8-9393-AF708A59FA97}" type="parTrans" cxnId="{8E33126A-48AC-4FAD-BAB4-C0288D66645E}">
      <dgm:prSet/>
      <dgm:spPr/>
      <dgm:t>
        <a:bodyPr/>
        <a:lstStyle/>
        <a:p>
          <a:endParaRPr lang="ru-RU" b="1"/>
        </a:p>
      </dgm:t>
    </dgm:pt>
    <dgm:pt modelId="{45D61357-1B75-4304-B9AA-2D305CD15F10}" type="sibTrans" cxnId="{8E33126A-48AC-4FAD-BAB4-C0288D66645E}">
      <dgm:prSet/>
      <dgm:spPr/>
      <dgm:t>
        <a:bodyPr/>
        <a:lstStyle/>
        <a:p>
          <a:endParaRPr lang="ru-RU" b="1"/>
        </a:p>
      </dgm:t>
    </dgm:pt>
    <dgm:pt modelId="{9908CC9A-21CA-4217-B56D-687195DEF4C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ИОП</a:t>
          </a:r>
        </a:p>
      </dgm:t>
    </dgm:pt>
    <dgm:pt modelId="{C1FA26E1-30C7-4FA9-9A4F-1D6AB909D0E8}" type="parTrans" cxnId="{C26387EF-D8E4-49A8-9E9A-62DC2D767ACA}">
      <dgm:prSet/>
      <dgm:spPr/>
      <dgm:t>
        <a:bodyPr/>
        <a:lstStyle/>
        <a:p>
          <a:endParaRPr lang="ru-RU" b="1"/>
        </a:p>
      </dgm:t>
    </dgm:pt>
    <dgm:pt modelId="{3E37EEE3-0C41-4BA4-9656-8D44ED2D0359}" type="sibTrans" cxnId="{C26387EF-D8E4-49A8-9E9A-62DC2D767ACA}">
      <dgm:prSet/>
      <dgm:spPr/>
      <dgm:t>
        <a:bodyPr/>
        <a:lstStyle/>
        <a:p>
          <a:endParaRPr lang="ru-RU" b="1"/>
        </a:p>
      </dgm:t>
    </dgm:pt>
    <dgm:pt modelId="{4FB1852C-2046-465E-A25C-C27ADD90A24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КОР</a:t>
          </a:r>
        </a:p>
      </dgm:t>
    </dgm:pt>
    <dgm:pt modelId="{575F9FBD-8430-408F-AFFA-844D28392DAE}" type="parTrans" cxnId="{4E83B06A-13A5-434F-A251-7F7638335489}">
      <dgm:prSet/>
      <dgm:spPr/>
      <dgm:t>
        <a:bodyPr/>
        <a:lstStyle/>
        <a:p>
          <a:endParaRPr lang="ru-RU" b="1"/>
        </a:p>
      </dgm:t>
    </dgm:pt>
    <dgm:pt modelId="{BBD3125D-4063-4B76-8E23-CB8BEA528E89}" type="sibTrans" cxnId="{4E83B06A-13A5-434F-A251-7F7638335489}">
      <dgm:prSet/>
      <dgm:spPr/>
      <dgm:t>
        <a:bodyPr/>
        <a:lstStyle/>
        <a:p>
          <a:endParaRPr lang="ru-RU" b="1"/>
        </a:p>
      </dgm:t>
    </dgm:pt>
    <dgm:pt modelId="{8BA33D75-2F39-4DAF-AA65-E685B62AF59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ДРУГИЕ РЕСУРСЫ</a:t>
          </a:r>
        </a:p>
      </dgm:t>
    </dgm:pt>
    <dgm:pt modelId="{5C3AD095-9612-4FB0-9027-9E6074E6CB02}" type="parTrans" cxnId="{481AC844-7752-4603-B134-9AC8E75D5F19}">
      <dgm:prSet/>
      <dgm:spPr/>
      <dgm:t>
        <a:bodyPr/>
        <a:lstStyle/>
        <a:p>
          <a:endParaRPr lang="ru-RU" b="1"/>
        </a:p>
      </dgm:t>
    </dgm:pt>
    <dgm:pt modelId="{35B72B3E-239B-4559-8D5F-F76150EBF0A5}" type="sibTrans" cxnId="{481AC844-7752-4603-B134-9AC8E75D5F19}">
      <dgm:prSet/>
      <dgm:spPr/>
      <dgm:t>
        <a:bodyPr/>
        <a:lstStyle/>
        <a:p>
          <a:endParaRPr lang="ru-RU" b="1"/>
        </a:p>
      </dgm:t>
    </dgm:pt>
    <dgm:pt modelId="{31012804-2823-4E9D-8F70-DB7AFFCB9C1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ИОП</a:t>
          </a:r>
        </a:p>
      </dgm:t>
    </dgm:pt>
    <dgm:pt modelId="{02BDD05C-866C-46DE-8FC8-25F1AD9C969C}" type="parTrans" cxnId="{DD7601FD-DE24-468B-A530-B0C1965AD645}">
      <dgm:prSet/>
      <dgm:spPr/>
      <dgm:t>
        <a:bodyPr/>
        <a:lstStyle/>
        <a:p>
          <a:endParaRPr lang="ru-RU" b="1"/>
        </a:p>
      </dgm:t>
    </dgm:pt>
    <dgm:pt modelId="{331DBC3E-3D2C-479A-87A0-45D7AD6F31A8}" type="sibTrans" cxnId="{DD7601FD-DE24-468B-A530-B0C1965AD645}">
      <dgm:prSet/>
      <dgm:spPr/>
      <dgm:t>
        <a:bodyPr/>
        <a:lstStyle/>
        <a:p>
          <a:endParaRPr lang="ru-RU" b="1"/>
        </a:p>
      </dgm:t>
    </dgm:pt>
    <dgm:pt modelId="{441949FF-C252-4769-AC07-CF3474B3911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/>
            <a:t>АНГЛИЙСКИЙ ЯЗЫК</a:t>
          </a:r>
        </a:p>
      </dgm:t>
    </dgm:pt>
    <dgm:pt modelId="{451090AD-4458-436F-934B-C1512420323E}" type="parTrans" cxnId="{24796019-DCAB-4D32-9403-00FE36FE123C}">
      <dgm:prSet/>
      <dgm:spPr/>
      <dgm:t>
        <a:bodyPr/>
        <a:lstStyle/>
        <a:p>
          <a:endParaRPr lang="ru-RU" b="1"/>
        </a:p>
      </dgm:t>
    </dgm:pt>
    <dgm:pt modelId="{AA21FFA2-C86E-4BDC-866A-0261BA8C9447}" type="sibTrans" cxnId="{24796019-DCAB-4D32-9403-00FE36FE123C}">
      <dgm:prSet/>
      <dgm:spPr/>
      <dgm:t>
        <a:bodyPr/>
        <a:lstStyle/>
        <a:p>
          <a:endParaRPr lang="ru-RU" b="1"/>
        </a:p>
      </dgm:t>
    </dgm:pt>
    <dgm:pt modelId="{C819E201-BC55-473E-A90C-4D5054AF835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/>
            <a:t>КОР</a:t>
          </a:r>
        </a:p>
      </dgm:t>
    </dgm:pt>
    <dgm:pt modelId="{C3C70704-FE96-44BE-8CF9-1C505BC093D9}" type="parTrans" cxnId="{47199010-87DD-44A6-AA6A-B3A6C33E17B7}">
      <dgm:prSet/>
      <dgm:spPr/>
      <dgm:t>
        <a:bodyPr/>
        <a:lstStyle/>
        <a:p>
          <a:endParaRPr lang="ru-RU" b="1"/>
        </a:p>
      </dgm:t>
    </dgm:pt>
    <dgm:pt modelId="{F2DD4A0D-EC2C-4FAE-AE9A-D40A6C873308}" type="sibTrans" cxnId="{47199010-87DD-44A6-AA6A-B3A6C33E17B7}">
      <dgm:prSet/>
      <dgm:spPr/>
      <dgm:t>
        <a:bodyPr/>
        <a:lstStyle/>
        <a:p>
          <a:endParaRPr lang="ru-RU" b="1"/>
        </a:p>
      </dgm:t>
    </dgm:pt>
    <dgm:pt modelId="{FBB851CA-B991-49B6-91D5-6A491AA37BD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b="1"/>
            <a:t>ДРУГИЕ РЕСУРСЫ</a:t>
          </a:r>
        </a:p>
      </dgm:t>
    </dgm:pt>
    <dgm:pt modelId="{9D288673-DFFF-4666-89BE-B259ED5C1905}" type="parTrans" cxnId="{863A6F3B-4383-4F02-9CF9-D22FF664F992}">
      <dgm:prSet/>
      <dgm:spPr/>
      <dgm:t>
        <a:bodyPr/>
        <a:lstStyle/>
        <a:p>
          <a:endParaRPr lang="ru-RU" b="1"/>
        </a:p>
      </dgm:t>
    </dgm:pt>
    <dgm:pt modelId="{D8C8B950-0C6C-4498-939A-7A13AF777A56}" type="sibTrans" cxnId="{863A6F3B-4383-4F02-9CF9-D22FF664F992}">
      <dgm:prSet/>
      <dgm:spPr/>
      <dgm:t>
        <a:bodyPr/>
        <a:lstStyle/>
        <a:p>
          <a:endParaRPr lang="ru-RU" b="1"/>
        </a:p>
      </dgm:t>
    </dgm:pt>
    <dgm:pt modelId="{245C378B-6949-4E15-8B63-EA92A924EAD1}" type="pres">
      <dgm:prSet presAssocID="{187A08C5-CAD7-4FB7-AD61-30405D013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563176-FF7D-46C0-B562-DE470EEAB1AC}" type="pres">
      <dgm:prSet presAssocID="{DD42DCFF-76DA-4648-9A0C-69000D1F82D6}" presName="hierRoot1" presStyleCnt="0">
        <dgm:presLayoutVars>
          <dgm:hierBranch val="init"/>
        </dgm:presLayoutVars>
      </dgm:prSet>
      <dgm:spPr/>
    </dgm:pt>
    <dgm:pt modelId="{7279448E-EFBC-40A0-94B8-EF51A12E6A33}" type="pres">
      <dgm:prSet presAssocID="{DD42DCFF-76DA-4648-9A0C-69000D1F82D6}" presName="rootComposite1" presStyleCnt="0"/>
      <dgm:spPr/>
    </dgm:pt>
    <dgm:pt modelId="{C122FBA5-A545-42E5-93A3-DA9B87B9ED5C}" type="pres">
      <dgm:prSet presAssocID="{DD42DCFF-76DA-4648-9A0C-69000D1F82D6}" presName="rootText1" presStyleLbl="node0" presStyleIdx="0" presStyleCnt="1" custScaleX="767550" custLinFactNeighborX="-64656">
        <dgm:presLayoutVars>
          <dgm:chPref val="3"/>
        </dgm:presLayoutVars>
      </dgm:prSet>
      <dgm:spPr/>
    </dgm:pt>
    <dgm:pt modelId="{E6CBE681-68A9-4C2B-8D9C-31ED359A6E67}" type="pres">
      <dgm:prSet presAssocID="{DD42DCFF-76DA-4648-9A0C-69000D1F82D6}" presName="rootConnector1" presStyleLbl="node1" presStyleIdx="0" presStyleCnt="0"/>
      <dgm:spPr/>
    </dgm:pt>
    <dgm:pt modelId="{D76AE5F3-0642-4125-9E46-EB92BD95F79D}" type="pres">
      <dgm:prSet presAssocID="{DD42DCFF-76DA-4648-9A0C-69000D1F82D6}" presName="hierChild2" presStyleCnt="0"/>
      <dgm:spPr/>
    </dgm:pt>
    <dgm:pt modelId="{7BC93820-1404-432F-9AE3-1611F78FF675}" type="pres">
      <dgm:prSet presAssocID="{02C92BEA-DADD-4E58-A296-642883972C95}" presName="Name37" presStyleLbl="parChTrans1D2" presStyleIdx="0" presStyleCnt="3"/>
      <dgm:spPr/>
    </dgm:pt>
    <dgm:pt modelId="{024A4887-A1BF-4081-AC4C-4A42FBEE8069}" type="pres">
      <dgm:prSet presAssocID="{18D84F04-BB91-4DD2-8DF3-DDB284E3199E}" presName="hierRoot2" presStyleCnt="0">
        <dgm:presLayoutVars>
          <dgm:hierBranch val="init"/>
        </dgm:presLayoutVars>
      </dgm:prSet>
      <dgm:spPr/>
    </dgm:pt>
    <dgm:pt modelId="{AA060453-B551-437B-ABAA-9842561F3280}" type="pres">
      <dgm:prSet presAssocID="{18D84F04-BB91-4DD2-8DF3-DDB284E3199E}" presName="rootComposite" presStyleCnt="0"/>
      <dgm:spPr/>
    </dgm:pt>
    <dgm:pt modelId="{D98A746A-2BFD-4918-A760-8A8432805926}" type="pres">
      <dgm:prSet presAssocID="{18D84F04-BB91-4DD2-8DF3-DDB284E3199E}" presName="rootText" presStyleLbl="node2" presStyleIdx="0" presStyleCnt="3" custScaleX="272144" custScaleY="97721" custLinFactNeighborX="-13773" custLinFactNeighborY="3673">
        <dgm:presLayoutVars>
          <dgm:chPref val="3"/>
        </dgm:presLayoutVars>
      </dgm:prSet>
      <dgm:spPr/>
    </dgm:pt>
    <dgm:pt modelId="{4460FD6A-4B0A-48F7-A0F6-B9E5F3F66B6F}" type="pres">
      <dgm:prSet presAssocID="{18D84F04-BB91-4DD2-8DF3-DDB284E3199E}" presName="rootConnector" presStyleLbl="node2" presStyleIdx="0" presStyleCnt="3"/>
      <dgm:spPr/>
    </dgm:pt>
    <dgm:pt modelId="{3CE269C2-59D5-4286-80CF-A523F0F294DE}" type="pres">
      <dgm:prSet presAssocID="{18D84F04-BB91-4DD2-8DF3-DDB284E3199E}" presName="hierChild4" presStyleCnt="0"/>
      <dgm:spPr/>
    </dgm:pt>
    <dgm:pt modelId="{2FDBBAF0-B06A-4052-A934-5BCCAAE9D101}" type="pres">
      <dgm:prSet presAssocID="{419B6DF6-E249-4EAA-9ADE-ADC2231BFACD}" presName="Name37" presStyleLbl="parChTrans1D3" presStyleIdx="0" presStyleCnt="13"/>
      <dgm:spPr/>
    </dgm:pt>
    <dgm:pt modelId="{F75F6CEB-73F6-40FB-90B3-FA0E9B93267C}" type="pres">
      <dgm:prSet presAssocID="{13BDDE88-C904-4178-84F4-8842156317E9}" presName="hierRoot2" presStyleCnt="0">
        <dgm:presLayoutVars>
          <dgm:hierBranch val="init"/>
        </dgm:presLayoutVars>
      </dgm:prSet>
      <dgm:spPr/>
    </dgm:pt>
    <dgm:pt modelId="{33448B9F-51DC-4A55-9F38-3FF4AABF1466}" type="pres">
      <dgm:prSet presAssocID="{13BDDE88-C904-4178-84F4-8842156317E9}" presName="rootComposite" presStyleCnt="0"/>
      <dgm:spPr/>
    </dgm:pt>
    <dgm:pt modelId="{4B8DB933-8D6A-4093-A514-F571631178BE}" type="pres">
      <dgm:prSet presAssocID="{13BDDE88-C904-4178-84F4-8842156317E9}" presName="rootText" presStyleLbl="node3" presStyleIdx="0" presStyleCnt="13" custScaleX="141035" custLinFactNeighborX="-3768">
        <dgm:presLayoutVars>
          <dgm:chPref val="3"/>
        </dgm:presLayoutVars>
      </dgm:prSet>
      <dgm:spPr/>
    </dgm:pt>
    <dgm:pt modelId="{EEBA1529-1DA9-4E03-8C7A-A9969DF6D8D1}" type="pres">
      <dgm:prSet presAssocID="{13BDDE88-C904-4178-84F4-8842156317E9}" presName="rootConnector" presStyleLbl="node3" presStyleIdx="0" presStyleCnt="13"/>
      <dgm:spPr/>
    </dgm:pt>
    <dgm:pt modelId="{CD0B2D68-85E6-49EA-9403-56332A366C08}" type="pres">
      <dgm:prSet presAssocID="{13BDDE88-C904-4178-84F4-8842156317E9}" presName="hierChild4" presStyleCnt="0"/>
      <dgm:spPr/>
    </dgm:pt>
    <dgm:pt modelId="{FB325BE3-FD87-448F-9D23-71139D952943}" type="pres">
      <dgm:prSet presAssocID="{6663A179-B73C-42DF-AF2D-CF9861713C05}" presName="Name37" presStyleLbl="parChTrans1D4" presStyleIdx="0" presStyleCnt="12"/>
      <dgm:spPr/>
    </dgm:pt>
    <dgm:pt modelId="{21D8BA18-DE8C-4AFF-84F4-A898239F8351}" type="pres">
      <dgm:prSet presAssocID="{41AFE2E6-8078-47A0-99CD-66F0C510D16F}" presName="hierRoot2" presStyleCnt="0">
        <dgm:presLayoutVars>
          <dgm:hierBranch val="init"/>
        </dgm:presLayoutVars>
      </dgm:prSet>
      <dgm:spPr/>
    </dgm:pt>
    <dgm:pt modelId="{18C6BC06-3CED-4CAE-A5BC-7ED2A39BCC78}" type="pres">
      <dgm:prSet presAssocID="{41AFE2E6-8078-47A0-99CD-66F0C510D16F}" presName="rootComposite" presStyleCnt="0"/>
      <dgm:spPr/>
    </dgm:pt>
    <dgm:pt modelId="{F4607A14-91D2-4F83-A4EF-0830B3387C18}" type="pres">
      <dgm:prSet presAssocID="{41AFE2E6-8078-47A0-99CD-66F0C510D16F}" presName="rootText" presStyleLbl="node4" presStyleIdx="0" presStyleCnt="11" custScaleX="64904" custLinFactX="-7872" custLinFactNeighborX="-100000" custLinFactNeighborY="3696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1D1F945-9ACD-42EC-8238-D52AB35E9BF9}" type="pres">
      <dgm:prSet presAssocID="{41AFE2E6-8078-47A0-99CD-66F0C510D16F}" presName="rootConnector" presStyleLbl="node4" presStyleIdx="0" presStyleCnt="11"/>
      <dgm:spPr/>
    </dgm:pt>
    <dgm:pt modelId="{2DF0FCD2-F56D-422A-8FC2-DA11C27988AC}" type="pres">
      <dgm:prSet presAssocID="{41AFE2E6-8078-47A0-99CD-66F0C510D16F}" presName="hierChild4" presStyleCnt="0"/>
      <dgm:spPr/>
    </dgm:pt>
    <dgm:pt modelId="{1A2C1C90-BBBF-4497-8C37-D125A9562645}" type="pres">
      <dgm:prSet presAssocID="{41AFE2E6-8078-47A0-99CD-66F0C510D16F}" presName="hierChild5" presStyleCnt="0"/>
      <dgm:spPr/>
    </dgm:pt>
    <dgm:pt modelId="{25CD923C-D9EC-46AF-83C4-A816F6286614}" type="pres">
      <dgm:prSet presAssocID="{5B8B0347-4E8B-4311-A7A4-9755253B5B27}" presName="Name37" presStyleLbl="parChTrans1D4" presStyleIdx="1" presStyleCnt="12"/>
      <dgm:spPr/>
    </dgm:pt>
    <dgm:pt modelId="{392AF338-9EE8-45F6-BB6B-B5FF8EDDE796}" type="pres">
      <dgm:prSet presAssocID="{79F0BE89-AEB0-4F6D-8E7E-E8B9822557ED}" presName="hierRoot2" presStyleCnt="0">
        <dgm:presLayoutVars>
          <dgm:hierBranch val="init"/>
        </dgm:presLayoutVars>
      </dgm:prSet>
      <dgm:spPr/>
    </dgm:pt>
    <dgm:pt modelId="{147D06E1-BA15-47A0-8AD2-D5F77A043098}" type="pres">
      <dgm:prSet presAssocID="{79F0BE89-AEB0-4F6D-8E7E-E8B9822557ED}" presName="rootComposite" presStyleCnt="0"/>
      <dgm:spPr/>
    </dgm:pt>
    <dgm:pt modelId="{F2475AA2-3BC1-44D8-93B9-976C1BAAAF99}" type="pres">
      <dgm:prSet presAssocID="{79F0BE89-AEB0-4F6D-8E7E-E8B9822557ED}" presName="rootText" presStyleLbl="node4" presStyleIdx="1" presStyleCnt="11" custScaleX="79149" custLinFactX="-14359" custLinFactNeighborX="-100000" custLinFactNeighborY="-180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A5E219DA-6806-4B2D-A8E7-6B8EAF169728}" type="pres">
      <dgm:prSet presAssocID="{79F0BE89-AEB0-4F6D-8E7E-E8B9822557ED}" presName="rootConnector" presStyleLbl="node4" presStyleIdx="1" presStyleCnt="11"/>
      <dgm:spPr/>
    </dgm:pt>
    <dgm:pt modelId="{C3F423B2-BDC4-46B1-9447-0029B9665C38}" type="pres">
      <dgm:prSet presAssocID="{79F0BE89-AEB0-4F6D-8E7E-E8B9822557ED}" presName="hierChild4" presStyleCnt="0"/>
      <dgm:spPr/>
    </dgm:pt>
    <dgm:pt modelId="{BC4080EB-18CD-4233-8E9D-909BC4520866}" type="pres">
      <dgm:prSet presAssocID="{79F0BE89-AEB0-4F6D-8E7E-E8B9822557ED}" presName="hierChild5" presStyleCnt="0"/>
      <dgm:spPr/>
    </dgm:pt>
    <dgm:pt modelId="{38559C57-F6A7-4B96-84A7-628DC80DC743}" type="pres">
      <dgm:prSet presAssocID="{CCDECA32-ABDD-4523-868F-FFBF5C32D88B}" presName="Name37" presStyleLbl="parChTrans1D4" presStyleIdx="2" presStyleCnt="12"/>
      <dgm:spPr/>
    </dgm:pt>
    <dgm:pt modelId="{A9C8331D-D82F-4E1E-8BC1-8E911892B8D5}" type="pres">
      <dgm:prSet presAssocID="{FC903584-7FFC-4427-9BC2-2876409DD845}" presName="hierRoot2" presStyleCnt="0">
        <dgm:presLayoutVars>
          <dgm:hierBranch val="init"/>
        </dgm:presLayoutVars>
      </dgm:prSet>
      <dgm:spPr/>
    </dgm:pt>
    <dgm:pt modelId="{37009473-35B3-4060-8CFB-363EC4EA1D06}" type="pres">
      <dgm:prSet presAssocID="{FC903584-7FFC-4427-9BC2-2876409DD845}" presName="rootComposite" presStyleCnt="0"/>
      <dgm:spPr/>
    </dgm:pt>
    <dgm:pt modelId="{D0742BFD-AA51-4492-8C80-041045D6CD78}" type="pres">
      <dgm:prSet presAssocID="{FC903584-7FFC-4427-9BC2-2876409DD845}" presName="rootText" presStyleLbl="node4" presStyleIdx="2" presStyleCnt="11" custLinFactX="-25626" custLinFactNeighborX="-100000" custLinFactNeighborY="-2176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1E84A9C-8D56-41D3-9A5E-29F125452935}" type="pres">
      <dgm:prSet presAssocID="{FC903584-7FFC-4427-9BC2-2876409DD845}" presName="rootConnector" presStyleLbl="node4" presStyleIdx="2" presStyleCnt="11"/>
      <dgm:spPr/>
    </dgm:pt>
    <dgm:pt modelId="{5CF4A707-330B-4DEA-9F8C-DD2612B06882}" type="pres">
      <dgm:prSet presAssocID="{FC903584-7FFC-4427-9BC2-2876409DD845}" presName="hierChild4" presStyleCnt="0"/>
      <dgm:spPr/>
    </dgm:pt>
    <dgm:pt modelId="{ADC9D328-553D-4649-A779-C876E7360908}" type="pres">
      <dgm:prSet presAssocID="{FC903584-7FFC-4427-9BC2-2876409DD845}" presName="hierChild5" presStyleCnt="0"/>
      <dgm:spPr/>
    </dgm:pt>
    <dgm:pt modelId="{156CC1A0-36BE-4D8A-9970-F4BFC5F7CBDF}" type="pres">
      <dgm:prSet presAssocID="{13BDDE88-C904-4178-84F4-8842156317E9}" presName="hierChild5" presStyleCnt="0"/>
      <dgm:spPr/>
    </dgm:pt>
    <dgm:pt modelId="{C8A6902C-A7B1-4436-9C88-84BB74C177B1}" type="pres">
      <dgm:prSet presAssocID="{C70B0C86-F36F-40D8-8ADE-FF6802FB4685}" presName="Name111" presStyleLbl="parChTrans1D4" presStyleIdx="3" presStyleCnt="12"/>
      <dgm:spPr/>
    </dgm:pt>
    <dgm:pt modelId="{6A8CE4B2-53B2-428F-A0F5-2BE369142A63}" type="pres">
      <dgm:prSet presAssocID="{9C5D64EB-00C4-4112-A4E6-8D1E7C0BA5A8}" presName="hierRoot3" presStyleCnt="0">
        <dgm:presLayoutVars>
          <dgm:hierBranch val="init"/>
        </dgm:presLayoutVars>
      </dgm:prSet>
      <dgm:spPr/>
    </dgm:pt>
    <dgm:pt modelId="{B7886F71-A371-4873-A7F8-C604F75BC289}" type="pres">
      <dgm:prSet presAssocID="{9C5D64EB-00C4-4112-A4E6-8D1E7C0BA5A8}" presName="rootComposite3" presStyleCnt="0"/>
      <dgm:spPr/>
    </dgm:pt>
    <dgm:pt modelId="{A8BFB7C4-290E-4F3F-907F-13CCA70BB3F4}" type="pres">
      <dgm:prSet presAssocID="{9C5D64EB-00C4-4112-A4E6-8D1E7C0BA5A8}" presName="rootText3" presStyleLbl="asst3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7A34932-4918-4674-9379-E17765931392}" type="pres">
      <dgm:prSet presAssocID="{9C5D64EB-00C4-4112-A4E6-8D1E7C0BA5A8}" presName="rootConnector3" presStyleLbl="asst3" presStyleIdx="0" presStyleCnt="1"/>
      <dgm:spPr/>
    </dgm:pt>
    <dgm:pt modelId="{7EE4A8CE-B3A9-4F01-A3D6-55F1F5BCDC57}" type="pres">
      <dgm:prSet presAssocID="{9C5D64EB-00C4-4112-A4E6-8D1E7C0BA5A8}" presName="hierChild6" presStyleCnt="0"/>
      <dgm:spPr/>
    </dgm:pt>
    <dgm:pt modelId="{1C6CB911-1288-4113-BB4F-841A0D0367BF}" type="pres">
      <dgm:prSet presAssocID="{9C5D64EB-00C4-4112-A4E6-8D1E7C0BA5A8}" presName="hierChild7" presStyleCnt="0"/>
      <dgm:spPr/>
    </dgm:pt>
    <dgm:pt modelId="{17BFD122-700B-4AB8-BE2A-70C8A5312CD6}" type="pres">
      <dgm:prSet presAssocID="{8EB0E89D-97BE-41ED-A7C4-70C73E3BEF44}" presName="Name37" presStyleLbl="parChTrans1D3" presStyleIdx="1" presStyleCnt="13"/>
      <dgm:spPr/>
    </dgm:pt>
    <dgm:pt modelId="{2267519D-80A8-44F7-B5F4-DE024FD66FB9}" type="pres">
      <dgm:prSet presAssocID="{9B600512-4139-4706-8B9E-47E82FE58BF2}" presName="hierRoot2" presStyleCnt="0">
        <dgm:presLayoutVars>
          <dgm:hierBranch val="init"/>
        </dgm:presLayoutVars>
      </dgm:prSet>
      <dgm:spPr/>
    </dgm:pt>
    <dgm:pt modelId="{E36E7561-F56C-4608-BE61-F7AA201FF9AB}" type="pres">
      <dgm:prSet presAssocID="{9B600512-4139-4706-8B9E-47E82FE58BF2}" presName="rootComposite" presStyleCnt="0"/>
      <dgm:spPr/>
    </dgm:pt>
    <dgm:pt modelId="{213061A8-5365-4296-A5C4-62AEC0E02BFB}" type="pres">
      <dgm:prSet presAssocID="{9B600512-4139-4706-8B9E-47E82FE58BF2}" presName="rootText" presStyleLbl="node3" presStyleIdx="1" presStyleCnt="13" custScaleX="119775" custLinFactNeighborX="-57242" custLinFactNeighborY="3673">
        <dgm:presLayoutVars>
          <dgm:chPref val="3"/>
        </dgm:presLayoutVars>
      </dgm:prSet>
      <dgm:spPr/>
    </dgm:pt>
    <dgm:pt modelId="{38BA0C78-D79C-48A3-A037-2F74BD462BFA}" type="pres">
      <dgm:prSet presAssocID="{9B600512-4139-4706-8B9E-47E82FE58BF2}" presName="rootConnector" presStyleLbl="node3" presStyleIdx="1" presStyleCnt="13"/>
      <dgm:spPr/>
    </dgm:pt>
    <dgm:pt modelId="{D228E36A-E6FF-4328-8D0B-38CDF5D8D210}" type="pres">
      <dgm:prSet presAssocID="{9B600512-4139-4706-8B9E-47E82FE58BF2}" presName="hierChild4" presStyleCnt="0"/>
      <dgm:spPr/>
    </dgm:pt>
    <dgm:pt modelId="{3C11B47C-F216-4801-B6AF-B68E1195CE9E}" type="pres">
      <dgm:prSet presAssocID="{13875F20-BEEC-42B8-9393-AF708A59FA97}" presName="Name37" presStyleLbl="parChTrans1D4" presStyleIdx="4" presStyleCnt="12"/>
      <dgm:spPr/>
    </dgm:pt>
    <dgm:pt modelId="{207D0C11-BA85-4EFB-BFD9-DCCA4FC82FB1}" type="pres">
      <dgm:prSet presAssocID="{B21E52E0-6F0E-4757-8756-02BCFE31423B}" presName="hierRoot2" presStyleCnt="0">
        <dgm:presLayoutVars>
          <dgm:hierBranch val="init"/>
        </dgm:presLayoutVars>
      </dgm:prSet>
      <dgm:spPr/>
    </dgm:pt>
    <dgm:pt modelId="{4F9B018B-F04D-45D5-8703-619F0FD2ECA6}" type="pres">
      <dgm:prSet presAssocID="{B21E52E0-6F0E-4757-8756-02BCFE31423B}" presName="rootComposite" presStyleCnt="0"/>
      <dgm:spPr/>
    </dgm:pt>
    <dgm:pt modelId="{23F91A5B-A789-4C42-BADF-B2F55D14F311}" type="pres">
      <dgm:prSet presAssocID="{B21E52E0-6F0E-4757-8756-02BCFE31423B}" presName="rootText" presStyleLbl="node4" presStyleIdx="3" presStyleCnt="11" custLinFactNeighborX="-68378" custLinFactNeighborY="-3769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FC4AFAA-4A2E-4B93-9AEB-79D3C9697F24}" type="pres">
      <dgm:prSet presAssocID="{B21E52E0-6F0E-4757-8756-02BCFE31423B}" presName="rootConnector" presStyleLbl="node4" presStyleIdx="3" presStyleCnt="11"/>
      <dgm:spPr/>
    </dgm:pt>
    <dgm:pt modelId="{185A024B-8F29-474D-A3D3-D97AC506E509}" type="pres">
      <dgm:prSet presAssocID="{B21E52E0-6F0E-4757-8756-02BCFE31423B}" presName="hierChild4" presStyleCnt="0"/>
      <dgm:spPr/>
    </dgm:pt>
    <dgm:pt modelId="{D3A025B4-23FE-41A6-A421-2C774DA1F4F1}" type="pres">
      <dgm:prSet presAssocID="{C1FA26E1-30C7-4FA9-9A4F-1D6AB909D0E8}" presName="Name37" presStyleLbl="parChTrans1D4" presStyleIdx="5" presStyleCnt="12"/>
      <dgm:spPr/>
    </dgm:pt>
    <dgm:pt modelId="{817A3009-7056-4105-8752-94B9FBA1E665}" type="pres">
      <dgm:prSet presAssocID="{9908CC9A-21CA-4217-B56D-687195DEF4C8}" presName="hierRoot2" presStyleCnt="0">
        <dgm:presLayoutVars>
          <dgm:hierBranch val="init"/>
        </dgm:presLayoutVars>
      </dgm:prSet>
      <dgm:spPr/>
    </dgm:pt>
    <dgm:pt modelId="{69B4E980-F531-40CE-8817-76CAFB303A8E}" type="pres">
      <dgm:prSet presAssocID="{9908CC9A-21CA-4217-B56D-687195DEF4C8}" presName="rootComposite" presStyleCnt="0"/>
      <dgm:spPr/>
    </dgm:pt>
    <dgm:pt modelId="{EF6153F6-15F3-4744-A309-7558E70F666B}" type="pres">
      <dgm:prSet presAssocID="{9908CC9A-21CA-4217-B56D-687195DEF4C8}" presName="rootText" presStyleLbl="node4" presStyleIdx="4" presStyleCnt="11" custLinFactNeighborX="-70215" custLinFactNeighborY="207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FF318D2-9EF2-44A9-BA89-010A4695D925}" type="pres">
      <dgm:prSet presAssocID="{9908CC9A-21CA-4217-B56D-687195DEF4C8}" presName="rootConnector" presStyleLbl="node4" presStyleIdx="4" presStyleCnt="11"/>
      <dgm:spPr/>
    </dgm:pt>
    <dgm:pt modelId="{5B1E7802-B472-447A-9115-E15C516FEA89}" type="pres">
      <dgm:prSet presAssocID="{9908CC9A-21CA-4217-B56D-687195DEF4C8}" presName="hierChild4" presStyleCnt="0"/>
      <dgm:spPr/>
    </dgm:pt>
    <dgm:pt modelId="{6247E795-BA4E-4001-B177-F37778619AC2}" type="pres">
      <dgm:prSet presAssocID="{575F9FBD-8430-408F-AFFA-844D28392DAE}" presName="Name37" presStyleLbl="parChTrans1D4" presStyleIdx="6" presStyleCnt="12"/>
      <dgm:spPr/>
    </dgm:pt>
    <dgm:pt modelId="{A5784494-7E2F-4357-9E04-3C5C4CE5583F}" type="pres">
      <dgm:prSet presAssocID="{4FB1852C-2046-465E-A25C-C27ADD90A24B}" presName="hierRoot2" presStyleCnt="0">
        <dgm:presLayoutVars>
          <dgm:hierBranch val="init"/>
        </dgm:presLayoutVars>
      </dgm:prSet>
      <dgm:spPr/>
    </dgm:pt>
    <dgm:pt modelId="{37CFD753-CD04-4240-A868-57C4E9B8C666}" type="pres">
      <dgm:prSet presAssocID="{4FB1852C-2046-465E-A25C-C27ADD90A24B}" presName="rootComposite" presStyleCnt="0"/>
      <dgm:spPr/>
    </dgm:pt>
    <dgm:pt modelId="{82650B8C-31EF-4DC7-AD31-DF602393AD25}" type="pres">
      <dgm:prSet presAssocID="{4FB1852C-2046-465E-A25C-C27ADD90A24B}" presName="rootText" presStyleLbl="node4" presStyleIdx="5" presStyleCnt="11" custLinFactNeighborX="-64396" custLinFactNeighborY="-739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07CD326-7E79-439D-ABA0-087AF1E7B574}" type="pres">
      <dgm:prSet presAssocID="{4FB1852C-2046-465E-A25C-C27ADD90A24B}" presName="rootConnector" presStyleLbl="node4" presStyleIdx="5" presStyleCnt="11"/>
      <dgm:spPr/>
    </dgm:pt>
    <dgm:pt modelId="{08F42B16-714D-4B1E-B29E-F669451A70D9}" type="pres">
      <dgm:prSet presAssocID="{4FB1852C-2046-465E-A25C-C27ADD90A24B}" presName="hierChild4" presStyleCnt="0"/>
      <dgm:spPr/>
    </dgm:pt>
    <dgm:pt modelId="{DC64C5F4-C6F4-4145-80AA-A48A0C1EE7EA}" type="pres">
      <dgm:prSet presAssocID="{5C3AD095-9612-4FB0-9027-9E6074E6CB02}" presName="Name37" presStyleLbl="parChTrans1D4" presStyleIdx="7" presStyleCnt="12"/>
      <dgm:spPr/>
    </dgm:pt>
    <dgm:pt modelId="{2C801E1D-E352-4ADE-93F6-49B4724821B6}" type="pres">
      <dgm:prSet presAssocID="{8BA33D75-2F39-4DAF-AA65-E685B62AF59F}" presName="hierRoot2" presStyleCnt="0">
        <dgm:presLayoutVars>
          <dgm:hierBranch val="init"/>
        </dgm:presLayoutVars>
      </dgm:prSet>
      <dgm:spPr/>
    </dgm:pt>
    <dgm:pt modelId="{5FCFBEA2-E6D5-4B15-95A4-00F907EFACB6}" type="pres">
      <dgm:prSet presAssocID="{8BA33D75-2F39-4DAF-AA65-E685B62AF59F}" presName="rootComposite" presStyleCnt="0"/>
      <dgm:spPr/>
    </dgm:pt>
    <dgm:pt modelId="{6A76FFE1-6C70-40C0-B7C0-E346ABAE6B7D}" type="pres">
      <dgm:prSet presAssocID="{8BA33D75-2F39-4DAF-AA65-E685B62AF59F}" presName="rootText" presStyleLbl="node4" presStyleIdx="6" presStyleCnt="11" custLinFactNeighborX="-91525" custLinFactNeighborY="-13749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1F2FAC33-9A42-43DD-9DB2-A8ECE0FBE265}" type="pres">
      <dgm:prSet presAssocID="{8BA33D75-2F39-4DAF-AA65-E685B62AF59F}" presName="rootConnector" presStyleLbl="node4" presStyleIdx="6" presStyleCnt="11"/>
      <dgm:spPr/>
    </dgm:pt>
    <dgm:pt modelId="{11D1C969-5091-42FD-878D-C92F2006147C}" type="pres">
      <dgm:prSet presAssocID="{8BA33D75-2F39-4DAF-AA65-E685B62AF59F}" presName="hierChild4" presStyleCnt="0"/>
      <dgm:spPr/>
    </dgm:pt>
    <dgm:pt modelId="{47B60E60-B4D8-451D-9FE0-A5AB176B0859}" type="pres">
      <dgm:prSet presAssocID="{8BA33D75-2F39-4DAF-AA65-E685B62AF59F}" presName="hierChild5" presStyleCnt="0"/>
      <dgm:spPr/>
    </dgm:pt>
    <dgm:pt modelId="{C3450732-B023-4A5E-B47A-D196466EC815}" type="pres">
      <dgm:prSet presAssocID="{4FB1852C-2046-465E-A25C-C27ADD90A24B}" presName="hierChild5" presStyleCnt="0"/>
      <dgm:spPr/>
    </dgm:pt>
    <dgm:pt modelId="{28E5D2F8-B39C-4359-AE84-AA001E1DD4AB}" type="pres">
      <dgm:prSet presAssocID="{9908CC9A-21CA-4217-B56D-687195DEF4C8}" presName="hierChild5" presStyleCnt="0"/>
      <dgm:spPr/>
    </dgm:pt>
    <dgm:pt modelId="{1A481D7E-A226-4959-A578-2D263D7B9D58}" type="pres">
      <dgm:prSet presAssocID="{B21E52E0-6F0E-4757-8756-02BCFE31423B}" presName="hierChild5" presStyleCnt="0"/>
      <dgm:spPr/>
    </dgm:pt>
    <dgm:pt modelId="{D596F460-7CE6-470A-905A-823B0C57E6B6}" type="pres">
      <dgm:prSet presAssocID="{9B600512-4139-4706-8B9E-47E82FE58BF2}" presName="hierChild5" presStyleCnt="0"/>
      <dgm:spPr/>
    </dgm:pt>
    <dgm:pt modelId="{FE77896B-66BA-4FE9-A1AF-683C59EE98CF}" type="pres">
      <dgm:prSet presAssocID="{451090AD-4458-436F-934B-C1512420323E}" presName="Name37" presStyleLbl="parChTrans1D3" presStyleIdx="2" presStyleCnt="13"/>
      <dgm:spPr/>
    </dgm:pt>
    <dgm:pt modelId="{97D030A5-FA7D-4059-AAA8-42D33FCCCEB8}" type="pres">
      <dgm:prSet presAssocID="{441949FF-C252-4769-AC07-CF3474B3911B}" presName="hierRoot2" presStyleCnt="0">
        <dgm:presLayoutVars>
          <dgm:hierBranch val="init"/>
        </dgm:presLayoutVars>
      </dgm:prSet>
      <dgm:spPr/>
    </dgm:pt>
    <dgm:pt modelId="{BB385767-2F6F-4150-AA1C-AA8406948D95}" type="pres">
      <dgm:prSet presAssocID="{441949FF-C252-4769-AC07-CF3474B3911B}" presName="rootComposite" presStyleCnt="0"/>
      <dgm:spPr/>
    </dgm:pt>
    <dgm:pt modelId="{9779EEF2-D670-4BBE-80F6-F5E260F1166E}" type="pres">
      <dgm:prSet presAssocID="{441949FF-C252-4769-AC07-CF3474B3911B}" presName="rootText" presStyleLbl="node3" presStyleIdx="2" presStyleCnt="13" custScaleX="107367" custLinFactNeighborX="-64731" custLinFactNeighborY="-2124">
        <dgm:presLayoutVars>
          <dgm:chPref val="3"/>
        </dgm:presLayoutVars>
      </dgm:prSet>
      <dgm:spPr/>
    </dgm:pt>
    <dgm:pt modelId="{AE708A39-FAA5-4D4B-AD80-CF3DB90EBF76}" type="pres">
      <dgm:prSet presAssocID="{441949FF-C252-4769-AC07-CF3474B3911B}" presName="rootConnector" presStyleLbl="node3" presStyleIdx="2" presStyleCnt="13"/>
      <dgm:spPr/>
    </dgm:pt>
    <dgm:pt modelId="{B57667AB-BEDA-4C1A-8FE4-07A58570DDDC}" type="pres">
      <dgm:prSet presAssocID="{441949FF-C252-4769-AC07-CF3474B3911B}" presName="hierChild4" presStyleCnt="0"/>
      <dgm:spPr/>
    </dgm:pt>
    <dgm:pt modelId="{C5ABC57A-EAD4-4603-8278-27A71536332D}" type="pres">
      <dgm:prSet presAssocID="{E921D991-580A-4BF1-B53E-63CAB342C939}" presName="Name37" presStyleLbl="parChTrans1D4" presStyleIdx="8" presStyleCnt="12"/>
      <dgm:spPr/>
    </dgm:pt>
    <dgm:pt modelId="{A5043C7B-3897-4A9C-BFA6-E3C18C10344C}" type="pres">
      <dgm:prSet presAssocID="{40ECEA2A-EBFE-4EC5-8721-78423921626F}" presName="hierRoot2" presStyleCnt="0">
        <dgm:presLayoutVars>
          <dgm:hierBranch val="init"/>
        </dgm:presLayoutVars>
      </dgm:prSet>
      <dgm:spPr/>
    </dgm:pt>
    <dgm:pt modelId="{12439F91-81B3-42B4-9783-460676DACB33}" type="pres">
      <dgm:prSet presAssocID="{40ECEA2A-EBFE-4EC5-8721-78423921626F}" presName="rootComposite" presStyleCnt="0"/>
      <dgm:spPr/>
    </dgm:pt>
    <dgm:pt modelId="{861CE550-052E-41ED-8B3A-594CA0971978}" type="pres">
      <dgm:prSet presAssocID="{40ECEA2A-EBFE-4EC5-8721-78423921626F}" presName="rootText" presStyleLbl="node4" presStyleIdx="7" presStyleCnt="11" custLinFactNeighborX="-64419" custLinFactNeighborY="-3768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103403F-70F7-4FED-B724-DE062C6A7587}" type="pres">
      <dgm:prSet presAssocID="{40ECEA2A-EBFE-4EC5-8721-78423921626F}" presName="rootConnector" presStyleLbl="node4" presStyleIdx="7" presStyleCnt="11"/>
      <dgm:spPr/>
    </dgm:pt>
    <dgm:pt modelId="{24B0D3CB-0C5D-47F9-88FE-A4D268B760BD}" type="pres">
      <dgm:prSet presAssocID="{40ECEA2A-EBFE-4EC5-8721-78423921626F}" presName="hierChild4" presStyleCnt="0"/>
      <dgm:spPr/>
    </dgm:pt>
    <dgm:pt modelId="{9F45360F-D5FE-4413-AAD4-F194DB8978F6}" type="pres">
      <dgm:prSet presAssocID="{02BDD05C-866C-46DE-8FC8-25F1AD9C969C}" presName="Name37" presStyleLbl="parChTrans1D4" presStyleIdx="9" presStyleCnt="12"/>
      <dgm:spPr/>
    </dgm:pt>
    <dgm:pt modelId="{E67F79F5-3156-4C75-B400-31AF8B9CE656}" type="pres">
      <dgm:prSet presAssocID="{31012804-2823-4E9D-8F70-DB7AFFCB9C15}" presName="hierRoot2" presStyleCnt="0">
        <dgm:presLayoutVars>
          <dgm:hierBranch val="init"/>
        </dgm:presLayoutVars>
      </dgm:prSet>
      <dgm:spPr/>
    </dgm:pt>
    <dgm:pt modelId="{3BF58854-901A-4CF7-B1B8-66BDC9B5C331}" type="pres">
      <dgm:prSet presAssocID="{31012804-2823-4E9D-8F70-DB7AFFCB9C15}" presName="rootComposite" presStyleCnt="0"/>
      <dgm:spPr/>
    </dgm:pt>
    <dgm:pt modelId="{A463C0B0-13D7-4CE4-BC1F-85479293CC6E}" type="pres">
      <dgm:prSet presAssocID="{31012804-2823-4E9D-8F70-DB7AFFCB9C15}" presName="rootText" presStyleLbl="node4" presStyleIdx="8" presStyleCnt="11" custLinFactNeighborX="-66352" custLinFactNeighborY="-1092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D2C6A8F-4D41-43A6-B56A-E8CFC7D8D5C6}" type="pres">
      <dgm:prSet presAssocID="{31012804-2823-4E9D-8F70-DB7AFFCB9C15}" presName="rootConnector" presStyleLbl="node4" presStyleIdx="8" presStyleCnt="11"/>
      <dgm:spPr/>
    </dgm:pt>
    <dgm:pt modelId="{8B7A8D33-54E3-446E-A89B-EFF9DADFAA05}" type="pres">
      <dgm:prSet presAssocID="{31012804-2823-4E9D-8F70-DB7AFFCB9C15}" presName="hierChild4" presStyleCnt="0"/>
      <dgm:spPr/>
    </dgm:pt>
    <dgm:pt modelId="{6EF89B32-9D25-4EB9-85E0-C6818B1193BE}" type="pres">
      <dgm:prSet presAssocID="{C3C70704-FE96-44BE-8CF9-1C505BC093D9}" presName="Name37" presStyleLbl="parChTrans1D4" presStyleIdx="10" presStyleCnt="12"/>
      <dgm:spPr/>
    </dgm:pt>
    <dgm:pt modelId="{5572A134-1FB8-42F5-8735-BA914A7A2B05}" type="pres">
      <dgm:prSet presAssocID="{C819E201-BC55-473E-A90C-4D5054AF8353}" presName="hierRoot2" presStyleCnt="0">
        <dgm:presLayoutVars>
          <dgm:hierBranch val="init"/>
        </dgm:presLayoutVars>
      </dgm:prSet>
      <dgm:spPr/>
    </dgm:pt>
    <dgm:pt modelId="{D134E656-88B5-4EE5-AB01-8B09EAE6EB68}" type="pres">
      <dgm:prSet presAssocID="{C819E201-BC55-473E-A90C-4D5054AF8353}" presName="rootComposite" presStyleCnt="0"/>
      <dgm:spPr/>
    </dgm:pt>
    <dgm:pt modelId="{CED02FD6-D7BD-4D74-A010-3708AF6BED63}" type="pres">
      <dgm:prSet presAssocID="{C819E201-BC55-473E-A90C-4D5054AF8353}" presName="rootText" presStyleLbl="node4" presStyleIdx="9" presStyleCnt="11" custLinFactNeighborX="-67294" custLinFactNeighborY="-923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E3686045-6F2E-4E74-9C7C-963A93CB2B78}" type="pres">
      <dgm:prSet presAssocID="{C819E201-BC55-473E-A90C-4D5054AF8353}" presName="rootConnector" presStyleLbl="node4" presStyleIdx="9" presStyleCnt="11"/>
      <dgm:spPr/>
    </dgm:pt>
    <dgm:pt modelId="{609E5647-70B7-4211-8A4F-44169EF2CDB3}" type="pres">
      <dgm:prSet presAssocID="{C819E201-BC55-473E-A90C-4D5054AF8353}" presName="hierChild4" presStyleCnt="0"/>
      <dgm:spPr/>
    </dgm:pt>
    <dgm:pt modelId="{EC9989E6-C3A6-422E-BD38-ED066386C20B}" type="pres">
      <dgm:prSet presAssocID="{9D288673-DFFF-4666-89BE-B259ED5C1905}" presName="Name37" presStyleLbl="parChTrans1D4" presStyleIdx="11" presStyleCnt="12"/>
      <dgm:spPr/>
    </dgm:pt>
    <dgm:pt modelId="{0CC0F079-38F5-421B-8EED-09A857161208}" type="pres">
      <dgm:prSet presAssocID="{FBB851CA-B991-49B6-91D5-6A491AA37BD5}" presName="hierRoot2" presStyleCnt="0">
        <dgm:presLayoutVars>
          <dgm:hierBranch val="init"/>
        </dgm:presLayoutVars>
      </dgm:prSet>
      <dgm:spPr/>
    </dgm:pt>
    <dgm:pt modelId="{73E17D56-ABCF-4B4B-BC9B-8BC84E3D6598}" type="pres">
      <dgm:prSet presAssocID="{FBB851CA-B991-49B6-91D5-6A491AA37BD5}" presName="rootComposite" presStyleCnt="0"/>
      <dgm:spPr/>
    </dgm:pt>
    <dgm:pt modelId="{2E19C4FC-31C6-4585-B380-A59528B7BF0E}" type="pres">
      <dgm:prSet presAssocID="{FBB851CA-B991-49B6-91D5-6A491AA37BD5}" presName="rootText" presStyleLbl="node4" presStyleIdx="10" presStyleCnt="11" custLinFactNeighborX="-84477" custLinFactNeighborY="-2020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6707241-E20B-4592-BF41-0E4F7721BE8B}" type="pres">
      <dgm:prSet presAssocID="{FBB851CA-B991-49B6-91D5-6A491AA37BD5}" presName="rootConnector" presStyleLbl="node4" presStyleIdx="10" presStyleCnt="11"/>
      <dgm:spPr/>
    </dgm:pt>
    <dgm:pt modelId="{019DA13D-C810-4789-A066-D729E6F90CDD}" type="pres">
      <dgm:prSet presAssocID="{FBB851CA-B991-49B6-91D5-6A491AA37BD5}" presName="hierChild4" presStyleCnt="0"/>
      <dgm:spPr/>
    </dgm:pt>
    <dgm:pt modelId="{EF9F79BE-B54E-4073-B556-25DC3985B925}" type="pres">
      <dgm:prSet presAssocID="{FBB851CA-B991-49B6-91D5-6A491AA37BD5}" presName="hierChild5" presStyleCnt="0"/>
      <dgm:spPr/>
    </dgm:pt>
    <dgm:pt modelId="{5E5E2711-C613-4BFF-AD3C-C319D9FBDE69}" type="pres">
      <dgm:prSet presAssocID="{C819E201-BC55-473E-A90C-4D5054AF8353}" presName="hierChild5" presStyleCnt="0"/>
      <dgm:spPr/>
    </dgm:pt>
    <dgm:pt modelId="{5C236E36-AB68-4FD8-AD8A-DD7101DC8928}" type="pres">
      <dgm:prSet presAssocID="{31012804-2823-4E9D-8F70-DB7AFFCB9C15}" presName="hierChild5" presStyleCnt="0"/>
      <dgm:spPr/>
    </dgm:pt>
    <dgm:pt modelId="{0F585024-9ACC-4A5B-9150-961A7A15F93B}" type="pres">
      <dgm:prSet presAssocID="{40ECEA2A-EBFE-4EC5-8721-78423921626F}" presName="hierChild5" presStyleCnt="0"/>
      <dgm:spPr/>
    </dgm:pt>
    <dgm:pt modelId="{44D8A0FD-7C09-422B-9D1E-0CAC9BF20545}" type="pres">
      <dgm:prSet presAssocID="{441949FF-C252-4769-AC07-CF3474B3911B}" presName="hierChild5" presStyleCnt="0"/>
      <dgm:spPr/>
    </dgm:pt>
    <dgm:pt modelId="{90F5F341-08F6-4905-A7FA-4908852F3940}" type="pres">
      <dgm:prSet presAssocID="{18D84F04-BB91-4DD2-8DF3-DDB284E3199E}" presName="hierChild5" presStyleCnt="0"/>
      <dgm:spPr/>
    </dgm:pt>
    <dgm:pt modelId="{D4DFBB3E-D18F-48D9-AF73-15E9D6D0BD17}" type="pres">
      <dgm:prSet presAssocID="{179106D9-C7CA-414E-8E54-74F964F1B993}" presName="Name37" presStyleLbl="parChTrans1D2" presStyleIdx="1" presStyleCnt="3"/>
      <dgm:spPr/>
    </dgm:pt>
    <dgm:pt modelId="{C73AC2C2-061C-44EA-8150-39E481EDF0DA}" type="pres">
      <dgm:prSet presAssocID="{0727D06C-C247-4F92-A432-8BFB60EA605D}" presName="hierRoot2" presStyleCnt="0">
        <dgm:presLayoutVars>
          <dgm:hierBranch val="init"/>
        </dgm:presLayoutVars>
      </dgm:prSet>
      <dgm:spPr/>
    </dgm:pt>
    <dgm:pt modelId="{2604FB38-775C-429F-B3E5-2EB112492248}" type="pres">
      <dgm:prSet presAssocID="{0727D06C-C247-4F92-A432-8BFB60EA605D}" presName="rootComposite" presStyleCnt="0"/>
      <dgm:spPr/>
    </dgm:pt>
    <dgm:pt modelId="{6B79A206-8453-47FA-9CB0-C58516DC4B6E}" type="pres">
      <dgm:prSet presAssocID="{0727D06C-C247-4F92-A432-8BFB60EA605D}" presName="rootText" presStyleLbl="node2" presStyleIdx="1" presStyleCnt="3" custScaleX="259454" custLinFactNeighborX="-59341" custLinFactNeighborY="3625">
        <dgm:presLayoutVars>
          <dgm:chPref val="3"/>
        </dgm:presLayoutVars>
      </dgm:prSet>
      <dgm:spPr/>
    </dgm:pt>
    <dgm:pt modelId="{42AD055E-4526-4874-84FD-AE6807A7E18B}" type="pres">
      <dgm:prSet presAssocID="{0727D06C-C247-4F92-A432-8BFB60EA605D}" presName="rootConnector" presStyleLbl="node2" presStyleIdx="1" presStyleCnt="3"/>
      <dgm:spPr/>
    </dgm:pt>
    <dgm:pt modelId="{ADC85855-85A2-43D2-A8E6-DA93F037A6CD}" type="pres">
      <dgm:prSet presAssocID="{0727D06C-C247-4F92-A432-8BFB60EA605D}" presName="hierChild4" presStyleCnt="0"/>
      <dgm:spPr/>
    </dgm:pt>
    <dgm:pt modelId="{3D8B617A-E0B8-408F-B955-4E4AF2442BB6}" type="pres">
      <dgm:prSet presAssocID="{5D32DBBA-EB86-4864-99BB-300D280F2A8E}" presName="Name37" presStyleLbl="parChTrans1D3" presStyleIdx="3" presStyleCnt="13"/>
      <dgm:spPr/>
    </dgm:pt>
    <dgm:pt modelId="{381D1CF3-CDAD-43CB-A26D-2948C9591EDA}" type="pres">
      <dgm:prSet presAssocID="{15D2A5FD-4748-45AA-A0E7-C7ADF33CD358}" presName="hierRoot2" presStyleCnt="0">
        <dgm:presLayoutVars>
          <dgm:hierBranch val="init"/>
        </dgm:presLayoutVars>
      </dgm:prSet>
      <dgm:spPr/>
    </dgm:pt>
    <dgm:pt modelId="{8A22FFF2-DF11-44CA-8906-9FD921DD3DC1}" type="pres">
      <dgm:prSet presAssocID="{15D2A5FD-4748-45AA-A0E7-C7ADF33CD358}" presName="rootComposite" presStyleCnt="0"/>
      <dgm:spPr/>
    </dgm:pt>
    <dgm:pt modelId="{D532D363-FBC7-4E61-B08A-5C27F36460DB}" type="pres">
      <dgm:prSet presAssocID="{15D2A5FD-4748-45AA-A0E7-C7ADF33CD358}" presName="rootText" presStyleLbl="node3" presStyleIdx="3" presStyleCnt="13" custLinFactNeighborX="-56011" custLinFactNeighborY="3673">
        <dgm:presLayoutVars>
          <dgm:chPref val="3"/>
        </dgm:presLayoutVars>
      </dgm:prSet>
      <dgm:spPr/>
    </dgm:pt>
    <dgm:pt modelId="{0A7A04D0-1D04-4C88-9CF0-4DCB7BB2940F}" type="pres">
      <dgm:prSet presAssocID="{15D2A5FD-4748-45AA-A0E7-C7ADF33CD358}" presName="rootConnector" presStyleLbl="node3" presStyleIdx="3" presStyleCnt="13"/>
      <dgm:spPr/>
    </dgm:pt>
    <dgm:pt modelId="{D0A60446-8EFB-45AB-86A1-C6DA39ECE75B}" type="pres">
      <dgm:prSet presAssocID="{15D2A5FD-4748-45AA-A0E7-C7ADF33CD358}" presName="hierChild4" presStyleCnt="0"/>
      <dgm:spPr/>
    </dgm:pt>
    <dgm:pt modelId="{7B94A708-420A-4CD0-B1BE-A60F4C617F5E}" type="pres">
      <dgm:prSet presAssocID="{15D2A5FD-4748-45AA-A0E7-C7ADF33CD358}" presName="hierChild5" presStyleCnt="0"/>
      <dgm:spPr/>
    </dgm:pt>
    <dgm:pt modelId="{9E51EFF7-3B74-49D9-90F7-4BA6FAECF6FC}" type="pres">
      <dgm:prSet presAssocID="{88E76389-54D0-46C5-9B55-0D3CD1C5B532}" presName="Name37" presStyleLbl="parChTrans1D3" presStyleIdx="4" presStyleCnt="13"/>
      <dgm:spPr/>
    </dgm:pt>
    <dgm:pt modelId="{47F539AE-5CF8-495C-AEF4-35DDE98D542D}" type="pres">
      <dgm:prSet presAssocID="{44108AFE-A635-4BA8-8F4A-D1A6B1687C20}" presName="hierRoot2" presStyleCnt="0">
        <dgm:presLayoutVars>
          <dgm:hierBranch val="init"/>
        </dgm:presLayoutVars>
      </dgm:prSet>
      <dgm:spPr/>
    </dgm:pt>
    <dgm:pt modelId="{478F57AE-5FEF-4A92-9DD8-2AA87BCCD4C0}" type="pres">
      <dgm:prSet presAssocID="{44108AFE-A635-4BA8-8F4A-D1A6B1687C20}" presName="rootComposite" presStyleCnt="0"/>
      <dgm:spPr/>
    </dgm:pt>
    <dgm:pt modelId="{FBEE9532-C01A-4EB5-AF7E-4ECDB99A9D04}" type="pres">
      <dgm:prSet presAssocID="{44108AFE-A635-4BA8-8F4A-D1A6B1687C20}" presName="rootText" presStyleLbl="node3" presStyleIdx="4" presStyleCnt="13" custLinFactNeighborX="-55093" custLinFactNeighborY="-3673">
        <dgm:presLayoutVars>
          <dgm:chPref val="3"/>
        </dgm:presLayoutVars>
      </dgm:prSet>
      <dgm:spPr/>
    </dgm:pt>
    <dgm:pt modelId="{FF6B2099-D70D-493D-AE89-D91338F067FE}" type="pres">
      <dgm:prSet presAssocID="{44108AFE-A635-4BA8-8F4A-D1A6B1687C20}" presName="rootConnector" presStyleLbl="node3" presStyleIdx="4" presStyleCnt="13"/>
      <dgm:spPr/>
    </dgm:pt>
    <dgm:pt modelId="{4A2EDB66-3ACC-4179-B0B1-8EFF446B1566}" type="pres">
      <dgm:prSet presAssocID="{44108AFE-A635-4BA8-8F4A-D1A6B1687C20}" presName="hierChild4" presStyleCnt="0"/>
      <dgm:spPr/>
    </dgm:pt>
    <dgm:pt modelId="{0881BCF4-1F80-4B26-8CAC-726309E836ED}" type="pres">
      <dgm:prSet presAssocID="{44108AFE-A635-4BA8-8F4A-D1A6B1687C20}" presName="hierChild5" presStyleCnt="0"/>
      <dgm:spPr/>
    </dgm:pt>
    <dgm:pt modelId="{8C8D4758-BE8D-4C3B-8638-B6947650B38B}" type="pres">
      <dgm:prSet presAssocID="{83912DA1-663C-4E03-807D-D3D44D931C6A}" presName="Name37" presStyleLbl="parChTrans1D3" presStyleIdx="5" presStyleCnt="13"/>
      <dgm:spPr/>
    </dgm:pt>
    <dgm:pt modelId="{8EDE83C5-9BA6-4874-B661-9656E158F15A}" type="pres">
      <dgm:prSet presAssocID="{9F21F450-AB29-4DE1-9140-C41399355C3C}" presName="hierRoot2" presStyleCnt="0">
        <dgm:presLayoutVars>
          <dgm:hierBranch val="init"/>
        </dgm:presLayoutVars>
      </dgm:prSet>
      <dgm:spPr/>
    </dgm:pt>
    <dgm:pt modelId="{6E2FBE65-F4B3-42FB-9D5D-9E353C5292DA}" type="pres">
      <dgm:prSet presAssocID="{9F21F450-AB29-4DE1-9140-C41399355C3C}" presName="rootComposite" presStyleCnt="0"/>
      <dgm:spPr/>
    </dgm:pt>
    <dgm:pt modelId="{D29422E6-04E1-4D39-91A8-EEB1E174C670}" type="pres">
      <dgm:prSet presAssocID="{9F21F450-AB29-4DE1-9140-C41399355C3C}" presName="rootText" presStyleLbl="node3" presStyleIdx="5" presStyleCnt="13" custLinFactNeighborX="-53257">
        <dgm:presLayoutVars>
          <dgm:chPref val="3"/>
        </dgm:presLayoutVars>
      </dgm:prSet>
      <dgm:spPr/>
    </dgm:pt>
    <dgm:pt modelId="{7A9FF2E4-8E98-486A-B1C4-17FCA33DF2C1}" type="pres">
      <dgm:prSet presAssocID="{9F21F450-AB29-4DE1-9140-C41399355C3C}" presName="rootConnector" presStyleLbl="node3" presStyleIdx="5" presStyleCnt="13"/>
      <dgm:spPr/>
    </dgm:pt>
    <dgm:pt modelId="{452D764D-7F26-40D2-A640-3E15C125FA4E}" type="pres">
      <dgm:prSet presAssocID="{9F21F450-AB29-4DE1-9140-C41399355C3C}" presName="hierChild4" presStyleCnt="0"/>
      <dgm:spPr/>
    </dgm:pt>
    <dgm:pt modelId="{E90F9461-BA5D-473F-BB6C-AA5022DAA6AC}" type="pres">
      <dgm:prSet presAssocID="{9F21F450-AB29-4DE1-9140-C41399355C3C}" presName="hierChild5" presStyleCnt="0"/>
      <dgm:spPr/>
    </dgm:pt>
    <dgm:pt modelId="{D88B6C8C-6B53-452E-9D0C-8B045134039C}" type="pres">
      <dgm:prSet presAssocID="{A712E90C-2E8B-4A7E-A4DC-5FA26F75C5F1}" presName="Name37" presStyleLbl="parChTrans1D3" presStyleIdx="6" presStyleCnt="13"/>
      <dgm:spPr/>
    </dgm:pt>
    <dgm:pt modelId="{A5AE641B-6839-4BFB-9239-418E46A9913D}" type="pres">
      <dgm:prSet presAssocID="{ABE1C1C0-B8AE-471D-9D8F-61249C43BD81}" presName="hierRoot2" presStyleCnt="0">
        <dgm:presLayoutVars>
          <dgm:hierBranch val="init"/>
        </dgm:presLayoutVars>
      </dgm:prSet>
      <dgm:spPr/>
    </dgm:pt>
    <dgm:pt modelId="{64774812-7CAD-43EE-AD36-14E2DC116301}" type="pres">
      <dgm:prSet presAssocID="{ABE1C1C0-B8AE-471D-9D8F-61249C43BD81}" presName="rootComposite" presStyleCnt="0"/>
      <dgm:spPr/>
    </dgm:pt>
    <dgm:pt modelId="{F2CF6EB0-6EA3-4869-A839-56CE5C72BE7B}" type="pres">
      <dgm:prSet presAssocID="{ABE1C1C0-B8AE-471D-9D8F-61249C43BD81}" presName="rootText" presStyleLbl="node3" presStyleIdx="6" presStyleCnt="13" custLinFactNeighborX="-52339" custLinFactNeighborY="-1836">
        <dgm:presLayoutVars>
          <dgm:chPref val="3"/>
        </dgm:presLayoutVars>
      </dgm:prSet>
      <dgm:spPr/>
    </dgm:pt>
    <dgm:pt modelId="{18A2C3D3-C0B3-4014-B3AA-17AC2F63EC23}" type="pres">
      <dgm:prSet presAssocID="{ABE1C1C0-B8AE-471D-9D8F-61249C43BD81}" presName="rootConnector" presStyleLbl="node3" presStyleIdx="6" presStyleCnt="13"/>
      <dgm:spPr/>
    </dgm:pt>
    <dgm:pt modelId="{BFB4EBC6-FAC6-4E0A-8B18-F7352DC622C4}" type="pres">
      <dgm:prSet presAssocID="{ABE1C1C0-B8AE-471D-9D8F-61249C43BD81}" presName="hierChild4" presStyleCnt="0"/>
      <dgm:spPr/>
    </dgm:pt>
    <dgm:pt modelId="{D328C2A6-10ED-422E-B971-24399B733BE1}" type="pres">
      <dgm:prSet presAssocID="{ABE1C1C0-B8AE-471D-9D8F-61249C43BD81}" presName="hierChild5" presStyleCnt="0"/>
      <dgm:spPr/>
    </dgm:pt>
    <dgm:pt modelId="{C6F5513B-BB29-4101-AD14-9F992FED8344}" type="pres">
      <dgm:prSet presAssocID="{4D932577-9206-480D-9EF6-E272DEBDEB7C}" presName="Name37" presStyleLbl="parChTrans1D3" presStyleIdx="7" presStyleCnt="13"/>
      <dgm:spPr/>
    </dgm:pt>
    <dgm:pt modelId="{E3CED026-516D-43A3-9B3D-8ADD81942BD1}" type="pres">
      <dgm:prSet presAssocID="{10A0962A-17CE-44E8-BEC3-B038C5F8F83B}" presName="hierRoot2" presStyleCnt="0">
        <dgm:presLayoutVars>
          <dgm:hierBranch val="init"/>
        </dgm:presLayoutVars>
      </dgm:prSet>
      <dgm:spPr/>
    </dgm:pt>
    <dgm:pt modelId="{DF3F593E-F7A6-4D60-ADF1-2FE1FD61726E}" type="pres">
      <dgm:prSet presAssocID="{10A0962A-17CE-44E8-BEC3-B038C5F8F83B}" presName="rootComposite" presStyleCnt="0"/>
      <dgm:spPr/>
    </dgm:pt>
    <dgm:pt modelId="{186716F0-FD53-4317-97A6-42C18DF82069}" type="pres">
      <dgm:prSet presAssocID="{10A0962A-17CE-44E8-BEC3-B038C5F8F83B}" presName="rootText" presStyleLbl="node3" presStyleIdx="7" presStyleCnt="13" custLinFactNeighborX="-54175" custLinFactNeighborY="-11018">
        <dgm:presLayoutVars>
          <dgm:chPref val="3"/>
        </dgm:presLayoutVars>
      </dgm:prSet>
      <dgm:spPr/>
    </dgm:pt>
    <dgm:pt modelId="{1991CC94-C9B3-41D6-9BBF-21B6D6C88E0A}" type="pres">
      <dgm:prSet presAssocID="{10A0962A-17CE-44E8-BEC3-B038C5F8F83B}" presName="rootConnector" presStyleLbl="node3" presStyleIdx="7" presStyleCnt="13"/>
      <dgm:spPr/>
    </dgm:pt>
    <dgm:pt modelId="{358AE7A6-7B5A-43B9-B2DB-484458111A11}" type="pres">
      <dgm:prSet presAssocID="{10A0962A-17CE-44E8-BEC3-B038C5F8F83B}" presName="hierChild4" presStyleCnt="0"/>
      <dgm:spPr/>
    </dgm:pt>
    <dgm:pt modelId="{2306BA87-EC94-453F-BA82-ADAC0C07BF3F}" type="pres">
      <dgm:prSet presAssocID="{10A0962A-17CE-44E8-BEC3-B038C5F8F83B}" presName="hierChild5" presStyleCnt="0"/>
      <dgm:spPr/>
    </dgm:pt>
    <dgm:pt modelId="{6DE101B1-6AAC-40DE-8BF9-7E8E906F2BC3}" type="pres">
      <dgm:prSet presAssocID="{0727D06C-C247-4F92-A432-8BFB60EA605D}" presName="hierChild5" presStyleCnt="0"/>
      <dgm:spPr/>
    </dgm:pt>
    <dgm:pt modelId="{CA4B5CF5-AE21-40C3-AF77-948C2F899525}" type="pres">
      <dgm:prSet presAssocID="{B0D00B6F-2B63-4746-B175-3FD936F516FE}" presName="Name37" presStyleLbl="parChTrans1D2" presStyleIdx="2" presStyleCnt="3"/>
      <dgm:spPr/>
    </dgm:pt>
    <dgm:pt modelId="{581903DB-D7EE-423B-9F6E-839092DEB3C2}" type="pres">
      <dgm:prSet presAssocID="{1FB7A974-63BD-4084-BC4A-91856338674A}" presName="hierRoot2" presStyleCnt="0">
        <dgm:presLayoutVars>
          <dgm:hierBranch val="init"/>
        </dgm:presLayoutVars>
      </dgm:prSet>
      <dgm:spPr/>
    </dgm:pt>
    <dgm:pt modelId="{32ABB215-F42F-4511-8A12-6988F8298588}" type="pres">
      <dgm:prSet presAssocID="{1FB7A974-63BD-4084-BC4A-91856338674A}" presName="rootComposite" presStyleCnt="0"/>
      <dgm:spPr/>
    </dgm:pt>
    <dgm:pt modelId="{3FE3FCC4-9A44-40BC-9769-333F439C5B5E}" type="pres">
      <dgm:prSet presAssocID="{1FB7A974-63BD-4084-BC4A-91856338674A}" presName="rootText" presStyleLbl="node2" presStyleIdx="2" presStyleCnt="3" custScaleX="181172" custLinFactNeighborX="-64488" custLinFactNeighborY="5653">
        <dgm:presLayoutVars>
          <dgm:chPref val="3"/>
        </dgm:presLayoutVars>
      </dgm:prSet>
      <dgm:spPr/>
    </dgm:pt>
    <dgm:pt modelId="{76FBD747-2ACE-4C8C-A9A7-161A9011BC05}" type="pres">
      <dgm:prSet presAssocID="{1FB7A974-63BD-4084-BC4A-91856338674A}" presName="rootConnector" presStyleLbl="node2" presStyleIdx="2" presStyleCnt="3"/>
      <dgm:spPr/>
    </dgm:pt>
    <dgm:pt modelId="{912F8996-0655-4553-9B45-37EF0CB99121}" type="pres">
      <dgm:prSet presAssocID="{1FB7A974-63BD-4084-BC4A-91856338674A}" presName="hierChild4" presStyleCnt="0"/>
      <dgm:spPr/>
    </dgm:pt>
    <dgm:pt modelId="{FE3289D2-BD43-4660-B848-0563886E2AD7}" type="pres">
      <dgm:prSet presAssocID="{51F868E7-2041-4C1D-901C-31C0DA12261E}" presName="Name37" presStyleLbl="parChTrans1D3" presStyleIdx="8" presStyleCnt="13"/>
      <dgm:spPr/>
    </dgm:pt>
    <dgm:pt modelId="{CF4134C7-5D2E-412E-9282-C6FF067519B1}" type="pres">
      <dgm:prSet presAssocID="{4569DE36-5078-4C71-8952-8A16113B68E5}" presName="hierRoot2" presStyleCnt="0">
        <dgm:presLayoutVars>
          <dgm:hierBranch val="init"/>
        </dgm:presLayoutVars>
      </dgm:prSet>
      <dgm:spPr/>
    </dgm:pt>
    <dgm:pt modelId="{368AF3FB-6065-4EDD-87FC-CECCE1D2CA74}" type="pres">
      <dgm:prSet presAssocID="{4569DE36-5078-4C71-8952-8A16113B68E5}" presName="rootComposite" presStyleCnt="0"/>
      <dgm:spPr/>
    </dgm:pt>
    <dgm:pt modelId="{4FFB8D32-C561-4F0F-9EFB-9ECF5B25842B}" type="pres">
      <dgm:prSet presAssocID="{4569DE36-5078-4C71-8952-8A16113B68E5}" presName="rootText" presStyleLbl="node3" presStyleIdx="8" presStyleCnt="13" custLinFactNeighborX="-82379" custLinFactNeighborY="11381">
        <dgm:presLayoutVars>
          <dgm:chPref val="3"/>
        </dgm:presLayoutVars>
      </dgm:prSet>
      <dgm:spPr/>
    </dgm:pt>
    <dgm:pt modelId="{8404DF35-D33C-4C42-BC18-534512DBCEC9}" type="pres">
      <dgm:prSet presAssocID="{4569DE36-5078-4C71-8952-8A16113B68E5}" presName="rootConnector" presStyleLbl="node3" presStyleIdx="8" presStyleCnt="13"/>
      <dgm:spPr/>
    </dgm:pt>
    <dgm:pt modelId="{FCA182CE-01CF-4E4D-A0D0-17AE91D4BB08}" type="pres">
      <dgm:prSet presAssocID="{4569DE36-5078-4C71-8952-8A16113B68E5}" presName="hierChild4" presStyleCnt="0"/>
      <dgm:spPr/>
    </dgm:pt>
    <dgm:pt modelId="{3FAAE681-3FC1-4327-ADDF-89D7925F52C0}" type="pres">
      <dgm:prSet presAssocID="{4569DE36-5078-4C71-8952-8A16113B68E5}" presName="hierChild5" presStyleCnt="0"/>
      <dgm:spPr/>
    </dgm:pt>
    <dgm:pt modelId="{DFF20640-5438-400A-869E-CDA4356D5580}" type="pres">
      <dgm:prSet presAssocID="{4D7BF8E4-BF76-4D01-9478-8BA5C0248D53}" presName="Name37" presStyleLbl="parChTrans1D3" presStyleIdx="9" presStyleCnt="13"/>
      <dgm:spPr/>
    </dgm:pt>
    <dgm:pt modelId="{185C1698-4995-4922-B315-4F6CACB6293E}" type="pres">
      <dgm:prSet presAssocID="{C1B900C2-F8D9-4197-887B-8CB720C3A1AF}" presName="hierRoot2" presStyleCnt="0">
        <dgm:presLayoutVars>
          <dgm:hierBranch val="init"/>
        </dgm:presLayoutVars>
      </dgm:prSet>
      <dgm:spPr/>
    </dgm:pt>
    <dgm:pt modelId="{E16E3DD4-F7BC-4AF2-9934-E174F1A31B43}" type="pres">
      <dgm:prSet presAssocID="{C1B900C2-F8D9-4197-887B-8CB720C3A1AF}" presName="rootComposite" presStyleCnt="0"/>
      <dgm:spPr/>
    </dgm:pt>
    <dgm:pt modelId="{6F5E574E-6C91-445E-910C-60F4040BC36D}" type="pres">
      <dgm:prSet presAssocID="{C1B900C2-F8D9-4197-887B-8CB720C3A1AF}" presName="rootText" presStyleLbl="node3" presStyleIdx="9" presStyleCnt="13" custLinFactNeighborX="-82378" custLinFactNeighborY="3787">
        <dgm:presLayoutVars>
          <dgm:chPref val="3"/>
        </dgm:presLayoutVars>
      </dgm:prSet>
      <dgm:spPr/>
    </dgm:pt>
    <dgm:pt modelId="{DCB12322-C0B2-468C-99D2-0AC786A6C1DE}" type="pres">
      <dgm:prSet presAssocID="{C1B900C2-F8D9-4197-887B-8CB720C3A1AF}" presName="rootConnector" presStyleLbl="node3" presStyleIdx="9" presStyleCnt="13"/>
      <dgm:spPr/>
    </dgm:pt>
    <dgm:pt modelId="{70C9643F-F5C2-4EA3-9028-7C8E94F1489D}" type="pres">
      <dgm:prSet presAssocID="{C1B900C2-F8D9-4197-887B-8CB720C3A1AF}" presName="hierChild4" presStyleCnt="0"/>
      <dgm:spPr/>
    </dgm:pt>
    <dgm:pt modelId="{60456B69-A2D4-442C-8A67-B60D5684D46E}" type="pres">
      <dgm:prSet presAssocID="{C1B900C2-F8D9-4197-887B-8CB720C3A1AF}" presName="hierChild5" presStyleCnt="0"/>
      <dgm:spPr/>
    </dgm:pt>
    <dgm:pt modelId="{28D30833-136D-4B7E-A0E5-FB43C4608D61}" type="pres">
      <dgm:prSet presAssocID="{BAEBF6FF-C348-4FF2-913F-6C1C55DF3D26}" presName="Name37" presStyleLbl="parChTrans1D3" presStyleIdx="10" presStyleCnt="13"/>
      <dgm:spPr/>
    </dgm:pt>
    <dgm:pt modelId="{8309D641-3FDF-4673-8450-F6442B6B0E10}" type="pres">
      <dgm:prSet presAssocID="{85527676-F9E2-4C29-8802-329E70636D2A}" presName="hierRoot2" presStyleCnt="0">
        <dgm:presLayoutVars>
          <dgm:hierBranch val="init"/>
        </dgm:presLayoutVars>
      </dgm:prSet>
      <dgm:spPr/>
    </dgm:pt>
    <dgm:pt modelId="{4247C649-9023-47ED-975C-F1998D00AEFD}" type="pres">
      <dgm:prSet presAssocID="{85527676-F9E2-4C29-8802-329E70636D2A}" presName="rootComposite" presStyleCnt="0"/>
      <dgm:spPr/>
    </dgm:pt>
    <dgm:pt modelId="{12E06139-7500-445C-BDB6-71182D756A31}" type="pres">
      <dgm:prSet presAssocID="{85527676-F9E2-4C29-8802-329E70636D2A}" presName="rootText" presStyleLbl="node3" presStyleIdx="10" presStyleCnt="13" custLinFactNeighborX="-82378" custLinFactNeighborY="3769">
        <dgm:presLayoutVars>
          <dgm:chPref val="3"/>
        </dgm:presLayoutVars>
      </dgm:prSet>
      <dgm:spPr/>
    </dgm:pt>
    <dgm:pt modelId="{29B67FB1-9D60-4770-B53C-D6BAB72CB61B}" type="pres">
      <dgm:prSet presAssocID="{85527676-F9E2-4C29-8802-329E70636D2A}" presName="rootConnector" presStyleLbl="node3" presStyleIdx="10" presStyleCnt="13"/>
      <dgm:spPr/>
    </dgm:pt>
    <dgm:pt modelId="{3BA2A445-4AAC-4236-9873-B426053200E5}" type="pres">
      <dgm:prSet presAssocID="{85527676-F9E2-4C29-8802-329E70636D2A}" presName="hierChild4" presStyleCnt="0"/>
      <dgm:spPr/>
    </dgm:pt>
    <dgm:pt modelId="{E2DA4929-B004-4BA2-A714-F0D47947B39A}" type="pres">
      <dgm:prSet presAssocID="{85527676-F9E2-4C29-8802-329E70636D2A}" presName="hierChild5" presStyleCnt="0"/>
      <dgm:spPr/>
    </dgm:pt>
    <dgm:pt modelId="{33BAD6E2-26CA-4E05-8512-E401995C7BAA}" type="pres">
      <dgm:prSet presAssocID="{738E2AE8-8E65-4A85-B573-5D41F2F15AD3}" presName="Name37" presStyleLbl="parChTrans1D3" presStyleIdx="11" presStyleCnt="13"/>
      <dgm:spPr/>
    </dgm:pt>
    <dgm:pt modelId="{6A3BE780-F7A9-4513-B5DC-78BB08716946}" type="pres">
      <dgm:prSet presAssocID="{799AE016-D24B-4B56-9E7C-E939641742E8}" presName="hierRoot2" presStyleCnt="0">
        <dgm:presLayoutVars>
          <dgm:hierBranch val="init"/>
        </dgm:presLayoutVars>
      </dgm:prSet>
      <dgm:spPr/>
    </dgm:pt>
    <dgm:pt modelId="{33D35140-38C5-4533-9CF7-1D7A3778151A}" type="pres">
      <dgm:prSet presAssocID="{799AE016-D24B-4B56-9E7C-E939641742E8}" presName="rootComposite" presStyleCnt="0"/>
      <dgm:spPr/>
    </dgm:pt>
    <dgm:pt modelId="{D5B2CEED-022E-4D8E-92F5-E9B6B58937F5}" type="pres">
      <dgm:prSet presAssocID="{799AE016-D24B-4B56-9E7C-E939641742E8}" presName="rootText" presStyleLbl="node3" presStyleIdx="11" presStyleCnt="13" custLinFactNeighborX="-82378" custLinFactNeighborY="-3863">
        <dgm:presLayoutVars>
          <dgm:chPref val="3"/>
        </dgm:presLayoutVars>
      </dgm:prSet>
      <dgm:spPr/>
    </dgm:pt>
    <dgm:pt modelId="{D29BC4FD-02FE-4125-9019-E317A9FC5D44}" type="pres">
      <dgm:prSet presAssocID="{799AE016-D24B-4B56-9E7C-E939641742E8}" presName="rootConnector" presStyleLbl="node3" presStyleIdx="11" presStyleCnt="13"/>
      <dgm:spPr/>
    </dgm:pt>
    <dgm:pt modelId="{6F2B6CD1-7A13-43BB-BC2D-D032EC18E44E}" type="pres">
      <dgm:prSet presAssocID="{799AE016-D24B-4B56-9E7C-E939641742E8}" presName="hierChild4" presStyleCnt="0"/>
      <dgm:spPr/>
    </dgm:pt>
    <dgm:pt modelId="{F77528CF-11B2-49F9-AB5C-2838B79F01B7}" type="pres">
      <dgm:prSet presAssocID="{799AE016-D24B-4B56-9E7C-E939641742E8}" presName="hierChild5" presStyleCnt="0"/>
      <dgm:spPr/>
    </dgm:pt>
    <dgm:pt modelId="{EB9EEB66-9C8F-4335-AFD5-AD3F5412FA19}" type="pres">
      <dgm:prSet presAssocID="{082E50D6-9E78-4C03-AF8F-B3832FF66E31}" presName="Name37" presStyleLbl="parChTrans1D3" presStyleIdx="12" presStyleCnt="13"/>
      <dgm:spPr/>
    </dgm:pt>
    <dgm:pt modelId="{6A274990-EC88-4730-BB2B-25EA3B28104B}" type="pres">
      <dgm:prSet presAssocID="{97AD2390-7E39-4D8C-A39E-091BC79A39DC}" presName="hierRoot2" presStyleCnt="0">
        <dgm:presLayoutVars>
          <dgm:hierBranch val="init"/>
        </dgm:presLayoutVars>
      </dgm:prSet>
      <dgm:spPr/>
    </dgm:pt>
    <dgm:pt modelId="{617AE39B-9546-4520-BB7B-6679AFA04A97}" type="pres">
      <dgm:prSet presAssocID="{97AD2390-7E39-4D8C-A39E-091BC79A39DC}" presName="rootComposite" presStyleCnt="0"/>
      <dgm:spPr/>
    </dgm:pt>
    <dgm:pt modelId="{858B0D4F-E4CF-4E70-9F29-6B12D4C00B30}" type="pres">
      <dgm:prSet presAssocID="{97AD2390-7E39-4D8C-A39E-091BC79A39DC}" presName="rootText" presStyleLbl="node3" presStyleIdx="12" presStyleCnt="13" custLinFactNeighborX="-82378" custLinFactNeighborY="-11419">
        <dgm:presLayoutVars>
          <dgm:chPref val="3"/>
        </dgm:presLayoutVars>
      </dgm:prSet>
      <dgm:spPr/>
    </dgm:pt>
    <dgm:pt modelId="{1C6AFFB6-97B5-452A-B1BD-E9D2E211DDFE}" type="pres">
      <dgm:prSet presAssocID="{97AD2390-7E39-4D8C-A39E-091BC79A39DC}" presName="rootConnector" presStyleLbl="node3" presStyleIdx="12" presStyleCnt="13"/>
      <dgm:spPr/>
    </dgm:pt>
    <dgm:pt modelId="{64B82CB8-BD6B-494A-A449-59F5964BFB15}" type="pres">
      <dgm:prSet presAssocID="{97AD2390-7E39-4D8C-A39E-091BC79A39DC}" presName="hierChild4" presStyleCnt="0"/>
      <dgm:spPr/>
    </dgm:pt>
    <dgm:pt modelId="{3D973132-8197-4607-ADB4-B6F760B04BD4}" type="pres">
      <dgm:prSet presAssocID="{97AD2390-7E39-4D8C-A39E-091BC79A39DC}" presName="hierChild5" presStyleCnt="0"/>
      <dgm:spPr/>
    </dgm:pt>
    <dgm:pt modelId="{33D07674-0034-4F05-B1C7-68D6A660895F}" type="pres">
      <dgm:prSet presAssocID="{1FB7A974-63BD-4084-BC4A-91856338674A}" presName="hierChild5" presStyleCnt="0"/>
      <dgm:spPr/>
    </dgm:pt>
    <dgm:pt modelId="{CB06721F-1B49-4330-9039-2E5212C5E0D8}" type="pres">
      <dgm:prSet presAssocID="{DD42DCFF-76DA-4648-9A0C-69000D1F82D6}" presName="hierChild3" presStyleCnt="0"/>
      <dgm:spPr/>
    </dgm:pt>
  </dgm:ptLst>
  <dgm:cxnLst>
    <dgm:cxn modelId="{CB633F00-3CC1-4A7A-85F0-36A200CA12A8}" type="presOf" srcId="{85527676-F9E2-4C29-8802-329E70636D2A}" destId="{29B67FB1-9D60-4770-B53C-D6BAB72CB61B}" srcOrd="1" destOrd="0" presId="urn:microsoft.com/office/officeart/2005/8/layout/orgChart1"/>
    <dgm:cxn modelId="{02A21C01-5A17-4EA0-BF80-2D15288CA9A4}" type="presOf" srcId="{ABE1C1C0-B8AE-471D-9D8F-61249C43BD81}" destId="{F2CF6EB0-6EA3-4869-A839-56CE5C72BE7B}" srcOrd="0" destOrd="0" presId="urn:microsoft.com/office/officeart/2005/8/layout/orgChart1"/>
    <dgm:cxn modelId="{CD58EA01-47AB-4755-BEB8-CA7A3E104BDD}" type="presOf" srcId="{9C5D64EB-00C4-4112-A4E6-8D1E7C0BA5A8}" destId="{A8BFB7C4-290E-4F3F-907F-13CCA70BB3F4}" srcOrd="0" destOrd="0" presId="urn:microsoft.com/office/officeart/2005/8/layout/orgChart1"/>
    <dgm:cxn modelId="{7AF9DF07-834E-4290-9E3D-27E2C5FCC721}" srcId="{1FB7A974-63BD-4084-BC4A-91856338674A}" destId="{85527676-F9E2-4C29-8802-329E70636D2A}" srcOrd="2" destOrd="0" parTransId="{BAEBF6FF-C348-4FF2-913F-6C1C55DF3D26}" sibTransId="{AAFCED5D-92CB-4A88-82F7-DCFD1D860392}"/>
    <dgm:cxn modelId="{688FFD07-F96C-46D6-BD27-E9AE22BE2119}" type="presOf" srcId="{9908CC9A-21CA-4217-B56D-687195DEF4C8}" destId="{0FF318D2-9EF2-44A9-BA89-010A4695D925}" srcOrd="1" destOrd="0" presId="urn:microsoft.com/office/officeart/2005/8/layout/orgChart1"/>
    <dgm:cxn modelId="{40FB4A0F-C15C-4720-9D64-A98FB4C5CFA6}" type="presOf" srcId="{8EB0E89D-97BE-41ED-A7C4-70C73E3BEF44}" destId="{17BFD122-700B-4AB8-BE2A-70C8A5312CD6}" srcOrd="0" destOrd="0" presId="urn:microsoft.com/office/officeart/2005/8/layout/orgChart1"/>
    <dgm:cxn modelId="{6F712410-D6FA-4479-93A3-99BA2C38B052}" srcId="{0727D06C-C247-4F92-A432-8BFB60EA605D}" destId="{15D2A5FD-4748-45AA-A0E7-C7ADF33CD358}" srcOrd="0" destOrd="0" parTransId="{5D32DBBA-EB86-4864-99BB-300D280F2A8E}" sibTransId="{BAF77182-D290-4D67-8C5C-A7BEFFBFC1F6}"/>
    <dgm:cxn modelId="{16412B10-FDB9-4B29-B428-DC55AD5CCDF2}" type="presOf" srcId="{FBB851CA-B991-49B6-91D5-6A491AA37BD5}" destId="{2E19C4FC-31C6-4585-B380-A59528B7BF0E}" srcOrd="0" destOrd="0" presId="urn:microsoft.com/office/officeart/2005/8/layout/orgChart1"/>
    <dgm:cxn modelId="{94963310-335E-4D6D-8C2B-59FCFD0409A8}" type="presOf" srcId="{DD42DCFF-76DA-4648-9A0C-69000D1F82D6}" destId="{E6CBE681-68A9-4C2B-8D9C-31ED359A6E67}" srcOrd="1" destOrd="0" presId="urn:microsoft.com/office/officeart/2005/8/layout/orgChart1"/>
    <dgm:cxn modelId="{47199010-87DD-44A6-AA6A-B3A6C33E17B7}" srcId="{31012804-2823-4E9D-8F70-DB7AFFCB9C15}" destId="{C819E201-BC55-473E-A90C-4D5054AF8353}" srcOrd="0" destOrd="0" parTransId="{C3C70704-FE96-44BE-8CF9-1C505BC093D9}" sibTransId="{F2DD4A0D-EC2C-4FAE-AE9A-D40A6C873308}"/>
    <dgm:cxn modelId="{36AD4B13-6684-41E7-999A-4345C436254A}" srcId="{0727D06C-C247-4F92-A432-8BFB60EA605D}" destId="{44108AFE-A635-4BA8-8F4A-D1A6B1687C20}" srcOrd="1" destOrd="0" parTransId="{88E76389-54D0-46C5-9B55-0D3CD1C5B532}" sibTransId="{8784F433-D322-4B61-A127-76503C332F00}"/>
    <dgm:cxn modelId="{ACEC2614-A567-468F-B164-3D57144F93FF}" type="presOf" srcId="{02BDD05C-866C-46DE-8FC8-25F1AD9C969C}" destId="{9F45360F-D5FE-4413-AAD4-F194DB8978F6}" srcOrd="0" destOrd="0" presId="urn:microsoft.com/office/officeart/2005/8/layout/orgChart1"/>
    <dgm:cxn modelId="{8CDCD814-C30B-46C1-8AEB-F1AE292B40F8}" type="presOf" srcId="{C1FA26E1-30C7-4FA9-9A4F-1D6AB909D0E8}" destId="{D3A025B4-23FE-41A6-A421-2C774DA1F4F1}" srcOrd="0" destOrd="0" presId="urn:microsoft.com/office/officeart/2005/8/layout/orgChart1"/>
    <dgm:cxn modelId="{98654A17-8EA3-47AE-BFCA-C6F954A84F95}" type="presOf" srcId="{799AE016-D24B-4B56-9E7C-E939641742E8}" destId="{D29BC4FD-02FE-4125-9019-E317A9FC5D44}" srcOrd="1" destOrd="0" presId="urn:microsoft.com/office/officeart/2005/8/layout/orgChart1"/>
    <dgm:cxn modelId="{24796019-DCAB-4D32-9403-00FE36FE123C}" srcId="{18D84F04-BB91-4DD2-8DF3-DDB284E3199E}" destId="{441949FF-C252-4769-AC07-CF3474B3911B}" srcOrd="2" destOrd="0" parTransId="{451090AD-4458-436F-934B-C1512420323E}" sibTransId="{AA21FFA2-C86E-4BDC-866A-0261BA8C9447}"/>
    <dgm:cxn modelId="{E4DE961B-AE60-4727-A8BB-087B1BE4D536}" type="presOf" srcId="{179106D9-C7CA-414E-8E54-74F964F1B993}" destId="{D4DFBB3E-D18F-48D9-AF73-15E9D6D0BD17}" srcOrd="0" destOrd="0" presId="urn:microsoft.com/office/officeart/2005/8/layout/orgChart1"/>
    <dgm:cxn modelId="{695C0F20-322B-420F-9F23-B3C3A0091D80}" type="presOf" srcId="{B21E52E0-6F0E-4757-8756-02BCFE31423B}" destId="{23F91A5B-A789-4C42-BADF-B2F55D14F311}" srcOrd="0" destOrd="0" presId="urn:microsoft.com/office/officeart/2005/8/layout/orgChart1"/>
    <dgm:cxn modelId="{C49D7B22-775E-4949-9DFC-F890E49EBE40}" type="presOf" srcId="{40ECEA2A-EBFE-4EC5-8721-78423921626F}" destId="{C103403F-70F7-4FED-B724-DE062C6A7587}" srcOrd="1" destOrd="0" presId="urn:microsoft.com/office/officeart/2005/8/layout/orgChart1"/>
    <dgm:cxn modelId="{FD4E8D22-DBD8-4D0A-BFE9-BADDB3BBE987}" type="presOf" srcId="{C70B0C86-F36F-40D8-8ADE-FF6802FB4685}" destId="{C8A6902C-A7B1-4436-9C88-84BB74C177B1}" srcOrd="0" destOrd="0" presId="urn:microsoft.com/office/officeart/2005/8/layout/orgChart1"/>
    <dgm:cxn modelId="{92EDBB26-9B1E-4506-B5CA-701A3252CCFE}" type="presOf" srcId="{441949FF-C252-4769-AC07-CF3474B3911B}" destId="{9779EEF2-D670-4BBE-80F6-F5E260F1166E}" srcOrd="0" destOrd="0" presId="urn:microsoft.com/office/officeart/2005/8/layout/orgChart1"/>
    <dgm:cxn modelId="{7BDEF22B-D799-4A31-8FE8-7CBE4A79C369}" type="presOf" srcId="{8BA33D75-2F39-4DAF-AA65-E685B62AF59F}" destId="{1F2FAC33-9A42-43DD-9DB2-A8ECE0FBE265}" srcOrd="1" destOrd="0" presId="urn:microsoft.com/office/officeart/2005/8/layout/orgChart1"/>
    <dgm:cxn modelId="{279B5E36-3668-4FB4-ADE9-38D279667F93}" type="presOf" srcId="{4FB1852C-2046-465E-A25C-C27ADD90A24B}" destId="{507CD326-7E79-439D-ABA0-087AF1E7B574}" srcOrd="1" destOrd="0" presId="urn:microsoft.com/office/officeart/2005/8/layout/orgChart1"/>
    <dgm:cxn modelId="{F614F237-828A-47A3-9CF0-0D9F5C12614E}" type="presOf" srcId="{ABE1C1C0-B8AE-471D-9D8F-61249C43BD81}" destId="{18A2C3D3-C0B3-4014-B3AA-17AC2F63EC23}" srcOrd="1" destOrd="0" presId="urn:microsoft.com/office/officeart/2005/8/layout/orgChart1"/>
    <dgm:cxn modelId="{863A6F3B-4383-4F02-9CF9-D22FF664F992}" srcId="{C819E201-BC55-473E-A90C-4D5054AF8353}" destId="{FBB851CA-B991-49B6-91D5-6A491AA37BD5}" srcOrd="0" destOrd="0" parTransId="{9D288673-DFFF-4666-89BE-B259ED5C1905}" sibTransId="{D8C8B950-0C6C-4498-939A-7A13AF777A56}"/>
    <dgm:cxn modelId="{F0378E3C-88DD-4FAD-94CC-0BB559EC0F0D}" type="presOf" srcId="{9F21F450-AB29-4DE1-9140-C41399355C3C}" destId="{D29422E6-04E1-4D39-91A8-EEB1E174C670}" srcOrd="0" destOrd="0" presId="urn:microsoft.com/office/officeart/2005/8/layout/orgChart1"/>
    <dgm:cxn modelId="{C1D7503D-9CD3-4429-8F6B-218FEB5E21AA}" type="presOf" srcId="{BAEBF6FF-C348-4FF2-913F-6C1C55DF3D26}" destId="{28D30833-136D-4B7E-A0E5-FB43C4608D61}" srcOrd="0" destOrd="0" presId="urn:microsoft.com/office/officeart/2005/8/layout/orgChart1"/>
    <dgm:cxn modelId="{8665D63E-D620-4950-8371-7AC7A5FD4F9C}" type="presOf" srcId="{83912DA1-663C-4E03-807D-D3D44D931C6A}" destId="{8C8D4758-BE8D-4C3B-8638-B6947650B38B}" srcOrd="0" destOrd="0" presId="urn:microsoft.com/office/officeart/2005/8/layout/orgChart1"/>
    <dgm:cxn modelId="{233D235B-DF0F-4231-967D-F042B3B2A926}" srcId="{13BDDE88-C904-4178-84F4-8842156317E9}" destId="{FC903584-7FFC-4427-9BC2-2876409DD845}" srcOrd="3" destOrd="0" parTransId="{CCDECA32-ABDD-4523-868F-FFBF5C32D88B}" sibTransId="{DBF69AF8-E312-4125-A4DB-7DD893394A01}"/>
    <dgm:cxn modelId="{9819915D-4F6F-4A89-9B87-BDB957532F67}" type="presOf" srcId="{18D84F04-BB91-4DD2-8DF3-DDB284E3199E}" destId="{4460FD6A-4B0A-48F7-A0F6-B9E5F3F66B6F}" srcOrd="1" destOrd="0" presId="urn:microsoft.com/office/officeart/2005/8/layout/orgChart1"/>
    <dgm:cxn modelId="{600A8161-32BB-4127-B597-F36B7DE430FF}" type="presOf" srcId="{419B6DF6-E249-4EAA-9ADE-ADC2231BFACD}" destId="{2FDBBAF0-B06A-4052-A934-5BCCAAE9D101}" srcOrd="0" destOrd="0" presId="urn:microsoft.com/office/officeart/2005/8/layout/orgChart1"/>
    <dgm:cxn modelId="{2575A562-C8B3-411D-A07A-BE7688022D7E}" type="presOf" srcId="{9B600512-4139-4706-8B9E-47E82FE58BF2}" destId="{38BA0C78-D79C-48A3-A037-2F74BD462BFA}" srcOrd="1" destOrd="0" presId="urn:microsoft.com/office/officeart/2005/8/layout/orgChart1"/>
    <dgm:cxn modelId="{D738B142-4A3E-496C-ABA6-C4581FB6DAFC}" srcId="{DD42DCFF-76DA-4648-9A0C-69000D1F82D6}" destId="{18D84F04-BB91-4DD2-8DF3-DDB284E3199E}" srcOrd="0" destOrd="0" parTransId="{02C92BEA-DADD-4E58-A296-642883972C95}" sibTransId="{4EDB05EB-ABB3-4DCA-B970-17F4F940928D}"/>
    <dgm:cxn modelId="{FCDEF243-EAD2-4003-8646-0CD22C53C5B6}" srcId="{1FB7A974-63BD-4084-BC4A-91856338674A}" destId="{97AD2390-7E39-4D8C-A39E-091BC79A39DC}" srcOrd="4" destOrd="0" parTransId="{082E50D6-9E78-4C03-AF8F-B3832FF66E31}" sibTransId="{12B155FF-5FD5-4766-833D-C8094C7807CA}"/>
    <dgm:cxn modelId="{481AC844-7752-4603-B134-9AC8E75D5F19}" srcId="{4FB1852C-2046-465E-A25C-C27ADD90A24B}" destId="{8BA33D75-2F39-4DAF-AA65-E685B62AF59F}" srcOrd="0" destOrd="0" parTransId="{5C3AD095-9612-4FB0-9027-9E6074E6CB02}" sibTransId="{35B72B3E-239B-4559-8D5F-F76150EBF0A5}"/>
    <dgm:cxn modelId="{0DA94245-0DDC-4DF8-A0D6-6F55A0965CB5}" type="presOf" srcId="{FC903584-7FFC-4427-9BC2-2876409DD845}" destId="{31E84A9C-8D56-41D3-9A5E-29F125452935}" srcOrd="1" destOrd="0" presId="urn:microsoft.com/office/officeart/2005/8/layout/orgChart1"/>
    <dgm:cxn modelId="{01672666-61B2-4396-8286-4A7DD595CFD5}" type="presOf" srcId="{5B8B0347-4E8B-4311-A7A4-9755253B5B27}" destId="{25CD923C-D9EC-46AF-83C4-A816F6286614}" srcOrd="0" destOrd="0" presId="urn:microsoft.com/office/officeart/2005/8/layout/orgChart1"/>
    <dgm:cxn modelId="{55908766-C4EB-40D8-9166-263DDF447A83}" srcId="{18D84F04-BB91-4DD2-8DF3-DDB284E3199E}" destId="{9B600512-4139-4706-8B9E-47E82FE58BF2}" srcOrd="1" destOrd="0" parTransId="{8EB0E89D-97BE-41ED-A7C4-70C73E3BEF44}" sibTransId="{71C213F7-FA1E-4621-AE95-9C103A195CFB}"/>
    <dgm:cxn modelId="{76B58E67-A57B-49EB-9646-80CE6730E779}" type="presOf" srcId="{10A0962A-17CE-44E8-BEC3-B038C5F8F83B}" destId="{1991CC94-C9B3-41D6-9BBF-21B6D6C88E0A}" srcOrd="1" destOrd="0" presId="urn:microsoft.com/office/officeart/2005/8/layout/orgChart1"/>
    <dgm:cxn modelId="{3947CD67-FD79-46A2-A75F-FC352C912AC5}" type="presOf" srcId="{441949FF-C252-4769-AC07-CF3474B3911B}" destId="{AE708A39-FAA5-4D4B-AD80-CF3DB90EBF76}" srcOrd="1" destOrd="0" presId="urn:microsoft.com/office/officeart/2005/8/layout/orgChart1"/>
    <dgm:cxn modelId="{9C8FFE67-768D-4FD3-B68A-508AEAEB1BF5}" type="presOf" srcId="{6663A179-B73C-42DF-AF2D-CF9861713C05}" destId="{FB325BE3-FD87-448F-9D23-71139D952943}" srcOrd="0" destOrd="0" presId="urn:microsoft.com/office/officeart/2005/8/layout/orgChart1"/>
    <dgm:cxn modelId="{56263A69-DA84-4D22-B93C-73B44C0D07B4}" srcId="{441949FF-C252-4769-AC07-CF3474B3911B}" destId="{40ECEA2A-EBFE-4EC5-8721-78423921626F}" srcOrd="0" destOrd="0" parTransId="{E921D991-580A-4BF1-B53E-63CAB342C939}" sibTransId="{7E8B0AB3-3536-47F5-B0FC-8F6E2C1D65AA}"/>
    <dgm:cxn modelId="{04F48169-0A69-4EF3-95CB-4DE45944D752}" type="presOf" srcId="{1FB7A974-63BD-4084-BC4A-91856338674A}" destId="{3FE3FCC4-9A44-40BC-9769-333F439C5B5E}" srcOrd="0" destOrd="0" presId="urn:microsoft.com/office/officeart/2005/8/layout/orgChart1"/>
    <dgm:cxn modelId="{A5A38869-F8E1-42B2-A34E-FE03B0985C6E}" type="presOf" srcId="{97AD2390-7E39-4D8C-A39E-091BC79A39DC}" destId="{858B0D4F-E4CF-4E70-9F29-6B12D4C00B30}" srcOrd="0" destOrd="0" presId="urn:microsoft.com/office/officeart/2005/8/layout/orgChart1"/>
    <dgm:cxn modelId="{8E33126A-48AC-4FAD-BAB4-C0288D66645E}" srcId="{9B600512-4139-4706-8B9E-47E82FE58BF2}" destId="{B21E52E0-6F0E-4757-8756-02BCFE31423B}" srcOrd="0" destOrd="0" parTransId="{13875F20-BEEC-42B8-9393-AF708A59FA97}" sibTransId="{45D61357-1B75-4304-B9AA-2D305CD15F10}"/>
    <dgm:cxn modelId="{4E83B06A-13A5-434F-A251-7F7638335489}" srcId="{9908CC9A-21CA-4217-B56D-687195DEF4C8}" destId="{4FB1852C-2046-465E-A25C-C27ADD90A24B}" srcOrd="0" destOrd="0" parTransId="{575F9FBD-8430-408F-AFFA-844D28392DAE}" sibTransId="{BBD3125D-4063-4B76-8E23-CB8BEA528E89}"/>
    <dgm:cxn modelId="{F6150B6B-530D-43A4-9B69-D51E95CE7C9B}" type="presOf" srcId="{4D932577-9206-480D-9EF6-E272DEBDEB7C}" destId="{C6F5513B-BB29-4101-AD14-9F992FED8344}" srcOrd="0" destOrd="0" presId="urn:microsoft.com/office/officeart/2005/8/layout/orgChart1"/>
    <dgm:cxn modelId="{9E491C4C-E1A3-49A8-9B20-CEE5FF752581}" srcId="{13BDDE88-C904-4178-84F4-8842156317E9}" destId="{41AFE2E6-8078-47A0-99CD-66F0C510D16F}" srcOrd="1" destOrd="0" parTransId="{6663A179-B73C-42DF-AF2D-CF9861713C05}" sibTransId="{31783950-0869-417A-9CBD-263F9537DF0E}"/>
    <dgm:cxn modelId="{2288BB6C-7ED2-4C82-A978-D594E37047A5}" type="presOf" srcId="{85527676-F9E2-4C29-8802-329E70636D2A}" destId="{12E06139-7500-445C-BDB6-71182D756A31}" srcOrd="0" destOrd="0" presId="urn:microsoft.com/office/officeart/2005/8/layout/orgChart1"/>
    <dgm:cxn modelId="{8618DF4C-43CA-4D33-BB96-3CB83404478A}" type="presOf" srcId="{C819E201-BC55-473E-A90C-4D5054AF8353}" destId="{E3686045-6F2E-4E74-9C7C-963A93CB2B78}" srcOrd="1" destOrd="0" presId="urn:microsoft.com/office/officeart/2005/8/layout/orgChart1"/>
    <dgm:cxn modelId="{98432A4D-B87B-4038-AADC-28AD888D463E}" type="presOf" srcId="{88E76389-54D0-46C5-9B55-0D3CD1C5B532}" destId="{9E51EFF7-3B74-49D9-90F7-4BA6FAECF6FC}" srcOrd="0" destOrd="0" presId="urn:microsoft.com/office/officeart/2005/8/layout/orgChart1"/>
    <dgm:cxn modelId="{30C5844E-0379-45FE-B21B-2AE2DC011924}" type="presOf" srcId="{79F0BE89-AEB0-4F6D-8E7E-E8B9822557ED}" destId="{A5E219DA-6806-4B2D-A8E7-6B8EAF169728}" srcOrd="1" destOrd="0" presId="urn:microsoft.com/office/officeart/2005/8/layout/orgChart1"/>
    <dgm:cxn modelId="{BC0BF26E-125F-4A7C-A9C3-3A70C6957FB7}" type="presOf" srcId="{5C3AD095-9612-4FB0-9027-9E6074E6CB02}" destId="{DC64C5F4-C6F4-4145-80AA-A48A0C1EE7EA}" srcOrd="0" destOrd="0" presId="urn:microsoft.com/office/officeart/2005/8/layout/orgChart1"/>
    <dgm:cxn modelId="{A50FED6F-13EE-4370-A96F-1F7FB15AFFCF}" srcId="{187A08C5-CAD7-4FB7-AD61-30405D013518}" destId="{DD42DCFF-76DA-4648-9A0C-69000D1F82D6}" srcOrd="0" destOrd="0" parTransId="{FE4C8F24-9D5C-44A7-947D-3AF875179CD6}" sibTransId="{2F19AD06-3E02-4664-862D-7816EC9F4D29}"/>
    <dgm:cxn modelId="{C2193551-64ED-482A-AFBB-10046CD85BDA}" type="presOf" srcId="{0727D06C-C247-4F92-A432-8BFB60EA605D}" destId="{42AD055E-4526-4874-84FD-AE6807A7E18B}" srcOrd="1" destOrd="0" presId="urn:microsoft.com/office/officeart/2005/8/layout/orgChart1"/>
    <dgm:cxn modelId="{B1E49F73-0BDB-405D-AD97-255843342148}" type="presOf" srcId="{C819E201-BC55-473E-A90C-4D5054AF8353}" destId="{CED02FD6-D7BD-4D74-A010-3708AF6BED63}" srcOrd="0" destOrd="0" presId="urn:microsoft.com/office/officeart/2005/8/layout/orgChart1"/>
    <dgm:cxn modelId="{0726B975-7D97-405A-98A7-9C65D7E5DE53}" type="presOf" srcId="{575F9FBD-8430-408F-AFFA-844D28392DAE}" destId="{6247E795-BA4E-4001-B177-F37778619AC2}" srcOrd="0" destOrd="0" presId="urn:microsoft.com/office/officeart/2005/8/layout/orgChart1"/>
    <dgm:cxn modelId="{B50E2156-E0C9-4508-BC40-30A6EC0627DB}" type="presOf" srcId="{451090AD-4458-436F-934B-C1512420323E}" destId="{FE77896B-66BA-4FE9-A1AF-683C59EE98CF}" srcOrd="0" destOrd="0" presId="urn:microsoft.com/office/officeart/2005/8/layout/orgChart1"/>
    <dgm:cxn modelId="{38933C56-4B57-4A10-BEBF-673DEA32B48F}" type="presOf" srcId="{41AFE2E6-8078-47A0-99CD-66F0C510D16F}" destId="{F4607A14-91D2-4F83-A4EF-0830B3387C18}" srcOrd="0" destOrd="0" presId="urn:microsoft.com/office/officeart/2005/8/layout/orgChart1"/>
    <dgm:cxn modelId="{7923D577-59A9-415D-A457-A8A251CB3A34}" type="presOf" srcId="{51F868E7-2041-4C1D-901C-31C0DA12261E}" destId="{FE3289D2-BD43-4660-B848-0563886E2AD7}" srcOrd="0" destOrd="0" presId="urn:microsoft.com/office/officeart/2005/8/layout/orgChart1"/>
    <dgm:cxn modelId="{83671A58-4F78-43DD-8B9D-A5AD229404D3}" type="presOf" srcId="{8BA33D75-2F39-4DAF-AA65-E685B62AF59F}" destId="{6A76FFE1-6C70-40C0-B7C0-E346ABAE6B7D}" srcOrd="0" destOrd="0" presId="urn:microsoft.com/office/officeart/2005/8/layout/orgChart1"/>
    <dgm:cxn modelId="{F782B278-15CB-4134-92D0-D44503A70B5D}" type="presOf" srcId="{9C5D64EB-00C4-4112-A4E6-8D1E7C0BA5A8}" destId="{C7A34932-4918-4674-9379-E17765931392}" srcOrd="1" destOrd="0" presId="urn:microsoft.com/office/officeart/2005/8/layout/orgChart1"/>
    <dgm:cxn modelId="{1E064F7B-52E5-4A48-9527-134705ACAAE4}" srcId="{0727D06C-C247-4F92-A432-8BFB60EA605D}" destId="{9F21F450-AB29-4DE1-9140-C41399355C3C}" srcOrd="2" destOrd="0" parTransId="{83912DA1-663C-4E03-807D-D3D44D931C6A}" sibTransId="{FF12EDFC-9D64-46B9-B3EA-5841741C960C}"/>
    <dgm:cxn modelId="{8466D37C-E285-416F-B44C-7C4524BC38E9}" type="presOf" srcId="{4569DE36-5078-4C71-8952-8A16113B68E5}" destId="{8404DF35-D33C-4C42-BC18-534512DBCEC9}" srcOrd="1" destOrd="0" presId="urn:microsoft.com/office/officeart/2005/8/layout/orgChart1"/>
    <dgm:cxn modelId="{CA45B87E-97AA-4DAC-B45E-0173376F0A97}" type="presOf" srcId="{FBB851CA-B991-49B6-91D5-6A491AA37BD5}" destId="{06707241-E20B-4592-BF41-0E4F7721BE8B}" srcOrd="1" destOrd="0" presId="urn:microsoft.com/office/officeart/2005/8/layout/orgChart1"/>
    <dgm:cxn modelId="{F86A7381-4D22-42AA-9C67-DB1B3B068228}" type="presOf" srcId="{44108AFE-A635-4BA8-8F4A-D1A6B1687C20}" destId="{FBEE9532-C01A-4EB5-AF7E-4ECDB99A9D04}" srcOrd="0" destOrd="0" presId="urn:microsoft.com/office/officeart/2005/8/layout/orgChart1"/>
    <dgm:cxn modelId="{B6206C82-0BB3-4DDA-955B-B47825EEBBFE}" type="presOf" srcId="{738E2AE8-8E65-4A85-B573-5D41F2F15AD3}" destId="{33BAD6E2-26CA-4E05-8512-E401995C7BAA}" srcOrd="0" destOrd="0" presId="urn:microsoft.com/office/officeart/2005/8/layout/orgChart1"/>
    <dgm:cxn modelId="{6375BB83-E269-4F21-927D-BE8AA6F2A40C}" type="presOf" srcId="{4569DE36-5078-4C71-8952-8A16113B68E5}" destId="{4FFB8D32-C561-4F0F-9EFB-9ECF5B25842B}" srcOrd="0" destOrd="0" presId="urn:microsoft.com/office/officeart/2005/8/layout/orgChart1"/>
    <dgm:cxn modelId="{4FB69286-1AAE-4C2C-8851-205170398249}" type="presOf" srcId="{187A08C5-CAD7-4FB7-AD61-30405D013518}" destId="{245C378B-6949-4E15-8B63-EA92A924EAD1}" srcOrd="0" destOrd="0" presId="urn:microsoft.com/office/officeart/2005/8/layout/orgChart1"/>
    <dgm:cxn modelId="{5D2C3389-5569-4952-B3D8-CFDF75B63BCC}" type="presOf" srcId="{0727D06C-C247-4F92-A432-8BFB60EA605D}" destId="{6B79A206-8453-47FA-9CB0-C58516DC4B6E}" srcOrd="0" destOrd="0" presId="urn:microsoft.com/office/officeart/2005/8/layout/orgChart1"/>
    <dgm:cxn modelId="{8CE8BB89-F1E8-4EA3-B539-B61B2298A7D7}" type="presOf" srcId="{FC903584-7FFC-4427-9BC2-2876409DD845}" destId="{D0742BFD-AA51-4492-8C80-041045D6CD78}" srcOrd="0" destOrd="0" presId="urn:microsoft.com/office/officeart/2005/8/layout/orgChart1"/>
    <dgm:cxn modelId="{A87C178A-6B45-4181-A264-56E53A48F494}" type="presOf" srcId="{4D7BF8E4-BF76-4D01-9478-8BA5C0248D53}" destId="{DFF20640-5438-400A-869E-CDA4356D5580}" srcOrd="0" destOrd="0" presId="urn:microsoft.com/office/officeart/2005/8/layout/orgChart1"/>
    <dgm:cxn modelId="{372CFB91-D2DC-4481-9C58-CC0078E7AED6}" type="presOf" srcId="{18D84F04-BB91-4DD2-8DF3-DDB284E3199E}" destId="{D98A746A-2BFD-4918-A760-8A8432805926}" srcOrd="0" destOrd="0" presId="urn:microsoft.com/office/officeart/2005/8/layout/orgChart1"/>
    <dgm:cxn modelId="{B285DA92-0F65-4721-864A-6C6F5FD09A41}" type="presOf" srcId="{4FB1852C-2046-465E-A25C-C27ADD90A24B}" destId="{82650B8C-31EF-4DC7-AD31-DF602393AD25}" srcOrd="0" destOrd="0" presId="urn:microsoft.com/office/officeart/2005/8/layout/orgChart1"/>
    <dgm:cxn modelId="{4E5AFA92-D25C-4BA1-AD5E-C1A8BFAAB66F}" type="presOf" srcId="{1FB7A974-63BD-4084-BC4A-91856338674A}" destId="{76FBD747-2ACE-4C8C-A9A7-161A9011BC05}" srcOrd="1" destOrd="0" presId="urn:microsoft.com/office/officeart/2005/8/layout/orgChart1"/>
    <dgm:cxn modelId="{43F62F93-247F-4C6B-BC2F-D4E6AFACF460}" type="presOf" srcId="{31012804-2823-4E9D-8F70-DB7AFFCB9C15}" destId="{3D2C6A8F-4D41-43A6-B56A-E8CFC7D8D5C6}" srcOrd="1" destOrd="0" presId="urn:microsoft.com/office/officeart/2005/8/layout/orgChart1"/>
    <dgm:cxn modelId="{7666EB94-FA4C-414E-9973-8BDCD8193191}" type="presOf" srcId="{13BDDE88-C904-4178-84F4-8842156317E9}" destId="{EEBA1529-1DA9-4E03-8C7A-A9969DF6D8D1}" srcOrd="1" destOrd="0" presId="urn:microsoft.com/office/officeart/2005/8/layout/orgChart1"/>
    <dgm:cxn modelId="{046B8195-B01F-4ECE-B4AA-C0D98993ABD9}" srcId="{1FB7A974-63BD-4084-BC4A-91856338674A}" destId="{C1B900C2-F8D9-4197-887B-8CB720C3A1AF}" srcOrd="1" destOrd="0" parTransId="{4D7BF8E4-BF76-4D01-9478-8BA5C0248D53}" sibTransId="{FFDF41AA-B2C7-489C-B727-914E9DAA9092}"/>
    <dgm:cxn modelId="{20E31697-24AD-42FA-A456-5BEBB9A8162F}" srcId="{18D84F04-BB91-4DD2-8DF3-DDB284E3199E}" destId="{13BDDE88-C904-4178-84F4-8842156317E9}" srcOrd="0" destOrd="0" parTransId="{419B6DF6-E249-4EAA-9ADE-ADC2231BFACD}" sibTransId="{8A7C6841-83BF-4023-900E-E69DFF4F1871}"/>
    <dgm:cxn modelId="{38FF2C98-397D-4291-89B3-939EF0C3DFDC}" type="presOf" srcId="{97AD2390-7E39-4D8C-A39E-091BC79A39DC}" destId="{1C6AFFB6-97B5-452A-B1BD-E9D2E211DDFE}" srcOrd="1" destOrd="0" presId="urn:microsoft.com/office/officeart/2005/8/layout/orgChart1"/>
    <dgm:cxn modelId="{EA70B79B-29D4-42BC-B87D-8D0950CDA7D1}" type="presOf" srcId="{A712E90C-2E8B-4A7E-A4DC-5FA26F75C5F1}" destId="{D88B6C8C-6B53-452E-9D0C-8B045134039C}" srcOrd="0" destOrd="0" presId="urn:microsoft.com/office/officeart/2005/8/layout/orgChart1"/>
    <dgm:cxn modelId="{35B3AC9C-E5FD-4373-9F36-E0A5F0CAC637}" type="presOf" srcId="{79F0BE89-AEB0-4F6D-8E7E-E8B9822557ED}" destId="{F2475AA2-3BC1-44D8-93B9-976C1BAAAF99}" srcOrd="0" destOrd="0" presId="urn:microsoft.com/office/officeart/2005/8/layout/orgChart1"/>
    <dgm:cxn modelId="{D70FE59D-EA63-45A5-A8FB-2D1B049C7C8B}" type="presOf" srcId="{799AE016-D24B-4B56-9E7C-E939641742E8}" destId="{D5B2CEED-022E-4D8E-92F5-E9B6B58937F5}" srcOrd="0" destOrd="0" presId="urn:microsoft.com/office/officeart/2005/8/layout/orgChart1"/>
    <dgm:cxn modelId="{A100769E-D83C-4AB9-B628-C2AB831DE82F}" type="presOf" srcId="{9908CC9A-21CA-4217-B56D-687195DEF4C8}" destId="{EF6153F6-15F3-4744-A309-7558E70F666B}" srcOrd="0" destOrd="0" presId="urn:microsoft.com/office/officeart/2005/8/layout/orgChart1"/>
    <dgm:cxn modelId="{7B1F589E-7BEF-404B-8EBF-6F6F1E43275B}" type="presOf" srcId="{C1B900C2-F8D9-4197-887B-8CB720C3A1AF}" destId="{DCB12322-C0B2-468C-99D2-0AC786A6C1DE}" srcOrd="1" destOrd="0" presId="urn:microsoft.com/office/officeart/2005/8/layout/orgChart1"/>
    <dgm:cxn modelId="{C36DE3A5-81B7-4041-A108-70C1A8C9F2CD}" type="presOf" srcId="{082E50D6-9E78-4C03-AF8F-B3832FF66E31}" destId="{EB9EEB66-9C8F-4335-AFD5-AD3F5412FA19}" srcOrd="0" destOrd="0" presId="urn:microsoft.com/office/officeart/2005/8/layout/orgChart1"/>
    <dgm:cxn modelId="{269143A7-67A0-45DC-A58E-B4B8DB54B55D}" type="presOf" srcId="{C3C70704-FE96-44BE-8CF9-1C505BC093D9}" destId="{6EF89B32-9D25-4EB9-85E0-C6818B1193BE}" srcOrd="0" destOrd="0" presId="urn:microsoft.com/office/officeart/2005/8/layout/orgChart1"/>
    <dgm:cxn modelId="{21B445A7-CB10-4635-BEBD-60595A6C0156}" srcId="{1FB7A974-63BD-4084-BC4A-91856338674A}" destId="{4569DE36-5078-4C71-8952-8A16113B68E5}" srcOrd="0" destOrd="0" parTransId="{51F868E7-2041-4C1D-901C-31C0DA12261E}" sibTransId="{74BD2255-CB9F-46A8-B2E0-C2AD8D9235DF}"/>
    <dgm:cxn modelId="{63A0D1AC-1CD8-401D-B6D7-70A8E69F10F2}" type="presOf" srcId="{10A0962A-17CE-44E8-BEC3-B038C5F8F83B}" destId="{186716F0-FD53-4317-97A6-42C18DF82069}" srcOrd="0" destOrd="0" presId="urn:microsoft.com/office/officeart/2005/8/layout/orgChart1"/>
    <dgm:cxn modelId="{0440CAAF-FF7B-47E5-8EE0-23A3E07B9A2B}" srcId="{13BDDE88-C904-4178-84F4-8842156317E9}" destId="{9C5D64EB-00C4-4112-A4E6-8D1E7C0BA5A8}" srcOrd="0" destOrd="0" parTransId="{C70B0C86-F36F-40D8-8ADE-FF6802FB4685}" sibTransId="{A975A496-8443-4229-9658-873F57C0FC1A}"/>
    <dgm:cxn modelId="{AA014FB4-3F66-46C1-9025-4C82C2E16DFA}" type="presOf" srcId="{13BDDE88-C904-4178-84F4-8842156317E9}" destId="{4B8DB933-8D6A-4093-A514-F571631178BE}" srcOrd="0" destOrd="0" presId="urn:microsoft.com/office/officeart/2005/8/layout/orgChart1"/>
    <dgm:cxn modelId="{087873B4-3E62-4BF3-B648-A1C4AA145854}" srcId="{1FB7A974-63BD-4084-BC4A-91856338674A}" destId="{799AE016-D24B-4B56-9E7C-E939641742E8}" srcOrd="3" destOrd="0" parTransId="{738E2AE8-8E65-4A85-B573-5D41F2F15AD3}" sibTransId="{03D5EAA8-3B1C-4270-B02B-4A6AA2CF8344}"/>
    <dgm:cxn modelId="{8998C4B8-0573-4649-B6E6-B95229D2D572}" type="presOf" srcId="{B21E52E0-6F0E-4757-8756-02BCFE31423B}" destId="{0FC4AFAA-4A2E-4B93-9AEB-79D3C9697F24}" srcOrd="1" destOrd="0" presId="urn:microsoft.com/office/officeart/2005/8/layout/orgChart1"/>
    <dgm:cxn modelId="{F0E0FAB8-E2F2-408A-9EDB-FB4F2037E626}" type="presOf" srcId="{44108AFE-A635-4BA8-8F4A-D1A6B1687C20}" destId="{FF6B2099-D70D-493D-AE89-D91338F067FE}" srcOrd="1" destOrd="0" presId="urn:microsoft.com/office/officeart/2005/8/layout/orgChart1"/>
    <dgm:cxn modelId="{857A1ABE-80F9-4F5F-B69B-1D80AAF859A7}" type="presOf" srcId="{9B600512-4139-4706-8B9E-47E82FE58BF2}" destId="{213061A8-5365-4296-A5C4-62AEC0E02BFB}" srcOrd="0" destOrd="0" presId="urn:microsoft.com/office/officeart/2005/8/layout/orgChart1"/>
    <dgm:cxn modelId="{79A5D0BE-BE27-4A3F-B165-C69B1229C3B5}" srcId="{DD42DCFF-76DA-4648-9A0C-69000D1F82D6}" destId="{0727D06C-C247-4F92-A432-8BFB60EA605D}" srcOrd="1" destOrd="0" parTransId="{179106D9-C7CA-414E-8E54-74F964F1B993}" sibTransId="{26E5BAFE-C61A-4BF8-A13F-90216EA3FCA3}"/>
    <dgm:cxn modelId="{3E5B67C0-D4E6-4B1D-927E-57E4F3ED88EA}" type="presOf" srcId="{13875F20-BEEC-42B8-9393-AF708A59FA97}" destId="{3C11B47C-F216-4801-B6AF-B68E1195CE9E}" srcOrd="0" destOrd="0" presId="urn:microsoft.com/office/officeart/2005/8/layout/orgChart1"/>
    <dgm:cxn modelId="{2DDBB8C4-2637-4BBC-921F-54E8BC67590F}" type="presOf" srcId="{9D288673-DFFF-4666-89BE-B259ED5C1905}" destId="{EC9989E6-C3A6-422E-BD38-ED066386C20B}" srcOrd="0" destOrd="0" presId="urn:microsoft.com/office/officeart/2005/8/layout/orgChart1"/>
    <dgm:cxn modelId="{A008ABCF-4D9E-4E61-8C8A-865FF0F6827D}" srcId="{0727D06C-C247-4F92-A432-8BFB60EA605D}" destId="{10A0962A-17CE-44E8-BEC3-B038C5F8F83B}" srcOrd="4" destOrd="0" parTransId="{4D932577-9206-480D-9EF6-E272DEBDEB7C}" sibTransId="{A30CA6AF-CF73-4167-B76D-E87AB15A731B}"/>
    <dgm:cxn modelId="{2F38ABD7-A37A-4ACD-AEF8-B307AD187858}" type="presOf" srcId="{40ECEA2A-EBFE-4EC5-8721-78423921626F}" destId="{861CE550-052E-41ED-8B3A-594CA0971978}" srcOrd="0" destOrd="0" presId="urn:microsoft.com/office/officeart/2005/8/layout/orgChart1"/>
    <dgm:cxn modelId="{BD7036D9-795D-4507-867C-CFC49B98F109}" type="presOf" srcId="{02C92BEA-DADD-4E58-A296-642883972C95}" destId="{7BC93820-1404-432F-9AE3-1611F78FF675}" srcOrd="0" destOrd="0" presId="urn:microsoft.com/office/officeart/2005/8/layout/orgChart1"/>
    <dgm:cxn modelId="{16BD51DD-AB60-4CC1-A6B4-9AFC3EC01E38}" srcId="{DD42DCFF-76DA-4648-9A0C-69000D1F82D6}" destId="{1FB7A974-63BD-4084-BC4A-91856338674A}" srcOrd="2" destOrd="0" parTransId="{B0D00B6F-2B63-4746-B175-3FD936F516FE}" sibTransId="{8C15F5CB-CBED-49E8-8F22-9571E1E7E797}"/>
    <dgm:cxn modelId="{A30AE7DF-C49B-434A-9060-CDD1B697CAE9}" type="presOf" srcId="{41AFE2E6-8078-47A0-99CD-66F0C510D16F}" destId="{D1D1F945-9ACD-42EC-8238-D52AB35E9BF9}" srcOrd="1" destOrd="0" presId="urn:microsoft.com/office/officeart/2005/8/layout/orgChart1"/>
    <dgm:cxn modelId="{6FB82CE3-9563-49F7-A5AF-6DD2B0E5B535}" srcId="{0727D06C-C247-4F92-A432-8BFB60EA605D}" destId="{ABE1C1C0-B8AE-471D-9D8F-61249C43BD81}" srcOrd="3" destOrd="0" parTransId="{A712E90C-2E8B-4A7E-A4DC-5FA26F75C5F1}" sibTransId="{DDAA9C2E-3BF5-41C2-9771-79EEEA1A3E40}"/>
    <dgm:cxn modelId="{4403C6E3-10F6-4775-8C3D-69D15DEDB81B}" type="presOf" srcId="{B0D00B6F-2B63-4746-B175-3FD936F516FE}" destId="{CA4B5CF5-AE21-40C3-AF77-948C2F899525}" srcOrd="0" destOrd="0" presId="urn:microsoft.com/office/officeart/2005/8/layout/orgChart1"/>
    <dgm:cxn modelId="{12EEE3E3-DA83-4ACA-9462-D612A39049E2}" type="presOf" srcId="{5D32DBBA-EB86-4864-99BB-300D280F2A8E}" destId="{3D8B617A-E0B8-408F-B955-4E4AF2442BB6}" srcOrd="0" destOrd="0" presId="urn:microsoft.com/office/officeart/2005/8/layout/orgChart1"/>
    <dgm:cxn modelId="{6DB402E9-A903-4B8C-8FAE-6021C75C5EDE}" srcId="{13BDDE88-C904-4178-84F4-8842156317E9}" destId="{79F0BE89-AEB0-4F6D-8E7E-E8B9822557ED}" srcOrd="2" destOrd="0" parTransId="{5B8B0347-4E8B-4311-A7A4-9755253B5B27}" sibTransId="{D3F5BFA7-8AF7-4779-8485-E4A6E5001246}"/>
    <dgm:cxn modelId="{302CE3EA-5378-444F-85FF-58AF0F1437A5}" type="presOf" srcId="{E921D991-580A-4BF1-B53E-63CAB342C939}" destId="{C5ABC57A-EAD4-4603-8278-27A71536332D}" srcOrd="0" destOrd="0" presId="urn:microsoft.com/office/officeart/2005/8/layout/orgChart1"/>
    <dgm:cxn modelId="{1E101BEE-4784-4283-B74F-7958F963D64C}" type="presOf" srcId="{C1B900C2-F8D9-4197-887B-8CB720C3A1AF}" destId="{6F5E574E-6C91-445E-910C-60F4040BC36D}" srcOrd="0" destOrd="0" presId="urn:microsoft.com/office/officeart/2005/8/layout/orgChart1"/>
    <dgm:cxn modelId="{C26387EF-D8E4-49A8-9E9A-62DC2D767ACA}" srcId="{B21E52E0-6F0E-4757-8756-02BCFE31423B}" destId="{9908CC9A-21CA-4217-B56D-687195DEF4C8}" srcOrd="0" destOrd="0" parTransId="{C1FA26E1-30C7-4FA9-9A4F-1D6AB909D0E8}" sibTransId="{3E37EEE3-0C41-4BA4-9656-8D44ED2D0359}"/>
    <dgm:cxn modelId="{4B7A67F0-19F0-4E93-BFCD-379C116AD7F9}" type="presOf" srcId="{15D2A5FD-4748-45AA-A0E7-C7ADF33CD358}" destId="{0A7A04D0-1D04-4C88-9CF0-4DCB7BB2940F}" srcOrd="1" destOrd="0" presId="urn:microsoft.com/office/officeart/2005/8/layout/orgChart1"/>
    <dgm:cxn modelId="{75E0C2F4-3494-4CE0-B643-D1FB4DFD5293}" type="presOf" srcId="{31012804-2823-4E9D-8F70-DB7AFFCB9C15}" destId="{A463C0B0-13D7-4CE4-BC1F-85479293CC6E}" srcOrd="0" destOrd="0" presId="urn:microsoft.com/office/officeart/2005/8/layout/orgChart1"/>
    <dgm:cxn modelId="{6065E8F7-B8CB-4B27-92FE-2B9FA8FB03E7}" type="presOf" srcId="{CCDECA32-ABDD-4523-868F-FFBF5C32D88B}" destId="{38559C57-F6A7-4B96-84A7-628DC80DC743}" srcOrd="0" destOrd="0" presId="urn:microsoft.com/office/officeart/2005/8/layout/orgChart1"/>
    <dgm:cxn modelId="{2B9FABF9-0EF1-46B3-84D8-3FA0188D770B}" type="presOf" srcId="{15D2A5FD-4748-45AA-A0E7-C7ADF33CD358}" destId="{D532D363-FBC7-4E61-B08A-5C27F36460DB}" srcOrd="0" destOrd="0" presId="urn:microsoft.com/office/officeart/2005/8/layout/orgChart1"/>
    <dgm:cxn modelId="{DD7601FD-DE24-468B-A530-B0C1965AD645}" srcId="{40ECEA2A-EBFE-4EC5-8721-78423921626F}" destId="{31012804-2823-4E9D-8F70-DB7AFFCB9C15}" srcOrd="0" destOrd="0" parTransId="{02BDD05C-866C-46DE-8FC8-25F1AD9C969C}" sibTransId="{331DBC3E-3D2C-479A-87A0-45D7AD6F31A8}"/>
    <dgm:cxn modelId="{1AB2F7FE-6124-47B4-A9FC-63777F08C1CA}" type="presOf" srcId="{9F21F450-AB29-4DE1-9140-C41399355C3C}" destId="{7A9FF2E4-8E98-486A-B1C4-17FCA33DF2C1}" srcOrd="1" destOrd="0" presId="urn:microsoft.com/office/officeart/2005/8/layout/orgChart1"/>
    <dgm:cxn modelId="{FD0BC4FF-E767-4568-9A2E-C0BF502A9A1D}" type="presOf" srcId="{DD42DCFF-76DA-4648-9A0C-69000D1F82D6}" destId="{C122FBA5-A545-42E5-93A3-DA9B87B9ED5C}" srcOrd="0" destOrd="0" presId="urn:microsoft.com/office/officeart/2005/8/layout/orgChart1"/>
    <dgm:cxn modelId="{68B0AE4B-0FF6-4D8A-B20B-D1290F9D0FA2}" type="presParOf" srcId="{245C378B-6949-4E15-8B63-EA92A924EAD1}" destId="{E2563176-FF7D-46C0-B562-DE470EEAB1AC}" srcOrd="0" destOrd="0" presId="urn:microsoft.com/office/officeart/2005/8/layout/orgChart1"/>
    <dgm:cxn modelId="{F114D000-206D-4409-8BAB-F517BDD3B009}" type="presParOf" srcId="{E2563176-FF7D-46C0-B562-DE470EEAB1AC}" destId="{7279448E-EFBC-40A0-94B8-EF51A12E6A33}" srcOrd="0" destOrd="0" presId="urn:microsoft.com/office/officeart/2005/8/layout/orgChart1"/>
    <dgm:cxn modelId="{74558F77-E425-46C2-9170-79AF6CA6D686}" type="presParOf" srcId="{7279448E-EFBC-40A0-94B8-EF51A12E6A33}" destId="{C122FBA5-A545-42E5-93A3-DA9B87B9ED5C}" srcOrd="0" destOrd="0" presId="urn:microsoft.com/office/officeart/2005/8/layout/orgChart1"/>
    <dgm:cxn modelId="{B2301B9D-BCD8-4BD9-9FC9-95A854703478}" type="presParOf" srcId="{7279448E-EFBC-40A0-94B8-EF51A12E6A33}" destId="{E6CBE681-68A9-4C2B-8D9C-31ED359A6E67}" srcOrd="1" destOrd="0" presId="urn:microsoft.com/office/officeart/2005/8/layout/orgChart1"/>
    <dgm:cxn modelId="{B6628552-68FC-4732-B00A-3070A108D9C3}" type="presParOf" srcId="{E2563176-FF7D-46C0-B562-DE470EEAB1AC}" destId="{D76AE5F3-0642-4125-9E46-EB92BD95F79D}" srcOrd="1" destOrd="0" presId="urn:microsoft.com/office/officeart/2005/8/layout/orgChart1"/>
    <dgm:cxn modelId="{0F18EFA4-329A-457B-9125-CCEF20DBC1F9}" type="presParOf" srcId="{D76AE5F3-0642-4125-9E46-EB92BD95F79D}" destId="{7BC93820-1404-432F-9AE3-1611F78FF675}" srcOrd="0" destOrd="0" presId="urn:microsoft.com/office/officeart/2005/8/layout/orgChart1"/>
    <dgm:cxn modelId="{D0C340E2-A666-4770-86EA-22367400F4C2}" type="presParOf" srcId="{D76AE5F3-0642-4125-9E46-EB92BD95F79D}" destId="{024A4887-A1BF-4081-AC4C-4A42FBEE8069}" srcOrd="1" destOrd="0" presId="urn:microsoft.com/office/officeart/2005/8/layout/orgChart1"/>
    <dgm:cxn modelId="{02CC720E-22FA-4E1F-8362-3042371968CE}" type="presParOf" srcId="{024A4887-A1BF-4081-AC4C-4A42FBEE8069}" destId="{AA060453-B551-437B-ABAA-9842561F3280}" srcOrd="0" destOrd="0" presId="urn:microsoft.com/office/officeart/2005/8/layout/orgChart1"/>
    <dgm:cxn modelId="{2AEAE51A-81AD-47D3-91D7-C861545577FB}" type="presParOf" srcId="{AA060453-B551-437B-ABAA-9842561F3280}" destId="{D98A746A-2BFD-4918-A760-8A8432805926}" srcOrd="0" destOrd="0" presId="urn:microsoft.com/office/officeart/2005/8/layout/orgChart1"/>
    <dgm:cxn modelId="{6C930F60-42F5-4EB2-B714-685C6413A5A0}" type="presParOf" srcId="{AA060453-B551-437B-ABAA-9842561F3280}" destId="{4460FD6A-4B0A-48F7-A0F6-B9E5F3F66B6F}" srcOrd="1" destOrd="0" presId="urn:microsoft.com/office/officeart/2005/8/layout/orgChart1"/>
    <dgm:cxn modelId="{E37484A7-0806-4360-8FDD-6E482FFDDE69}" type="presParOf" srcId="{024A4887-A1BF-4081-AC4C-4A42FBEE8069}" destId="{3CE269C2-59D5-4286-80CF-A523F0F294DE}" srcOrd="1" destOrd="0" presId="urn:microsoft.com/office/officeart/2005/8/layout/orgChart1"/>
    <dgm:cxn modelId="{09B00EFB-AC55-4C46-9493-207F2E4D232D}" type="presParOf" srcId="{3CE269C2-59D5-4286-80CF-A523F0F294DE}" destId="{2FDBBAF0-B06A-4052-A934-5BCCAAE9D101}" srcOrd="0" destOrd="0" presId="urn:microsoft.com/office/officeart/2005/8/layout/orgChart1"/>
    <dgm:cxn modelId="{9311EEA0-AE56-4C55-8582-F76129C1B61A}" type="presParOf" srcId="{3CE269C2-59D5-4286-80CF-A523F0F294DE}" destId="{F75F6CEB-73F6-40FB-90B3-FA0E9B93267C}" srcOrd="1" destOrd="0" presId="urn:microsoft.com/office/officeart/2005/8/layout/orgChart1"/>
    <dgm:cxn modelId="{9B573354-8D2D-4B40-A4A1-0A08079F3B29}" type="presParOf" srcId="{F75F6CEB-73F6-40FB-90B3-FA0E9B93267C}" destId="{33448B9F-51DC-4A55-9F38-3FF4AABF1466}" srcOrd="0" destOrd="0" presId="urn:microsoft.com/office/officeart/2005/8/layout/orgChart1"/>
    <dgm:cxn modelId="{A9FFDA12-7794-4A41-A7DF-EDF68424DED3}" type="presParOf" srcId="{33448B9F-51DC-4A55-9F38-3FF4AABF1466}" destId="{4B8DB933-8D6A-4093-A514-F571631178BE}" srcOrd="0" destOrd="0" presId="urn:microsoft.com/office/officeart/2005/8/layout/orgChart1"/>
    <dgm:cxn modelId="{010DDE71-0E7D-4453-8EC9-8EEBF267A49C}" type="presParOf" srcId="{33448B9F-51DC-4A55-9F38-3FF4AABF1466}" destId="{EEBA1529-1DA9-4E03-8C7A-A9969DF6D8D1}" srcOrd="1" destOrd="0" presId="urn:microsoft.com/office/officeart/2005/8/layout/orgChart1"/>
    <dgm:cxn modelId="{B1E95676-48A3-45A0-92B8-C60A769085A6}" type="presParOf" srcId="{F75F6CEB-73F6-40FB-90B3-FA0E9B93267C}" destId="{CD0B2D68-85E6-49EA-9403-56332A366C08}" srcOrd="1" destOrd="0" presId="urn:microsoft.com/office/officeart/2005/8/layout/orgChart1"/>
    <dgm:cxn modelId="{942E7CCD-2E12-4E67-A50F-3E4AD8790D90}" type="presParOf" srcId="{CD0B2D68-85E6-49EA-9403-56332A366C08}" destId="{FB325BE3-FD87-448F-9D23-71139D952943}" srcOrd="0" destOrd="0" presId="urn:microsoft.com/office/officeart/2005/8/layout/orgChart1"/>
    <dgm:cxn modelId="{9EF13C29-3E9A-44FB-9E59-92364EA99C86}" type="presParOf" srcId="{CD0B2D68-85E6-49EA-9403-56332A366C08}" destId="{21D8BA18-DE8C-4AFF-84F4-A898239F8351}" srcOrd="1" destOrd="0" presId="urn:microsoft.com/office/officeart/2005/8/layout/orgChart1"/>
    <dgm:cxn modelId="{BB6C9FD2-EF74-42A4-BCCE-AE4CF87EBDD8}" type="presParOf" srcId="{21D8BA18-DE8C-4AFF-84F4-A898239F8351}" destId="{18C6BC06-3CED-4CAE-A5BC-7ED2A39BCC78}" srcOrd="0" destOrd="0" presId="urn:microsoft.com/office/officeart/2005/8/layout/orgChart1"/>
    <dgm:cxn modelId="{E41A03B2-1E12-4C9E-A024-C47805B42EBC}" type="presParOf" srcId="{18C6BC06-3CED-4CAE-A5BC-7ED2A39BCC78}" destId="{F4607A14-91D2-4F83-A4EF-0830B3387C18}" srcOrd="0" destOrd="0" presId="urn:microsoft.com/office/officeart/2005/8/layout/orgChart1"/>
    <dgm:cxn modelId="{4CFAD364-B835-45F1-97B6-F8F6E1A3457A}" type="presParOf" srcId="{18C6BC06-3CED-4CAE-A5BC-7ED2A39BCC78}" destId="{D1D1F945-9ACD-42EC-8238-D52AB35E9BF9}" srcOrd="1" destOrd="0" presId="urn:microsoft.com/office/officeart/2005/8/layout/orgChart1"/>
    <dgm:cxn modelId="{F03CB5F5-9A97-4216-968F-0D06CE4E552C}" type="presParOf" srcId="{21D8BA18-DE8C-4AFF-84F4-A898239F8351}" destId="{2DF0FCD2-F56D-422A-8FC2-DA11C27988AC}" srcOrd="1" destOrd="0" presId="urn:microsoft.com/office/officeart/2005/8/layout/orgChart1"/>
    <dgm:cxn modelId="{5E03E5EF-893E-4C64-9551-838A30852C83}" type="presParOf" srcId="{21D8BA18-DE8C-4AFF-84F4-A898239F8351}" destId="{1A2C1C90-BBBF-4497-8C37-D125A9562645}" srcOrd="2" destOrd="0" presId="urn:microsoft.com/office/officeart/2005/8/layout/orgChart1"/>
    <dgm:cxn modelId="{A0C2AA59-A393-414E-AECA-471509FB3F33}" type="presParOf" srcId="{CD0B2D68-85E6-49EA-9403-56332A366C08}" destId="{25CD923C-D9EC-46AF-83C4-A816F6286614}" srcOrd="2" destOrd="0" presId="urn:microsoft.com/office/officeart/2005/8/layout/orgChart1"/>
    <dgm:cxn modelId="{A80131D7-241C-4090-AF03-616E671F08F5}" type="presParOf" srcId="{CD0B2D68-85E6-49EA-9403-56332A366C08}" destId="{392AF338-9EE8-45F6-BB6B-B5FF8EDDE796}" srcOrd="3" destOrd="0" presId="urn:microsoft.com/office/officeart/2005/8/layout/orgChart1"/>
    <dgm:cxn modelId="{9C070FC4-C8B1-4C79-BD73-A24F37860368}" type="presParOf" srcId="{392AF338-9EE8-45F6-BB6B-B5FF8EDDE796}" destId="{147D06E1-BA15-47A0-8AD2-D5F77A043098}" srcOrd="0" destOrd="0" presId="urn:microsoft.com/office/officeart/2005/8/layout/orgChart1"/>
    <dgm:cxn modelId="{0AA5D45E-4FEF-4DC9-AFDA-D902DDB2DFA0}" type="presParOf" srcId="{147D06E1-BA15-47A0-8AD2-D5F77A043098}" destId="{F2475AA2-3BC1-44D8-93B9-976C1BAAAF99}" srcOrd="0" destOrd="0" presId="urn:microsoft.com/office/officeart/2005/8/layout/orgChart1"/>
    <dgm:cxn modelId="{EFD3B88B-6605-452E-A034-BA5A5A5E668C}" type="presParOf" srcId="{147D06E1-BA15-47A0-8AD2-D5F77A043098}" destId="{A5E219DA-6806-4B2D-A8E7-6B8EAF169728}" srcOrd="1" destOrd="0" presId="urn:microsoft.com/office/officeart/2005/8/layout/orgChart1"/>
    <dgm:cxn modelId="{DE3A9DEA-F71D-45DF-8CB4-F493193CB149}" type="presParOf" srcId="{392AF338-9EE8-45F6-BB6B-B5FF8EDDE796}" destId="{C3F423B2-BDC4-46B1-9447-0029B9665C38}" srcOrd="1" destOrd="0" presId="urn:microsoft.com/office/officeart/2005/8/layout/orgChart1"/>
    <dgm:cxn modelId="{ABA7BE73-07DF-4081-9F93-8F55776C1E78}" type="presParOf" srcId="{392AF338-9EE8-45F6-BB6B-B5FF8EDDE796}" destId="{BC4080EB-18CD-4233-8E9D-909BC4520866}" srcOrd="2" destOrd="0" presId="urn:microsoft.com/office/officeart/2005/8/layout/orgChart1"/>
    <dgm:cxn modelId="{7B90C49B-D394-40C6-88D0-FFED0FE19C04}" type="presParOf" srcId="{CD0B2D68-85E6-49EA-9403-56332A366C08}" destId="{38559C57-F6A7-4B96-84A7-628DC80DC743}" srcOrd="4" destOrd="0" presId="urn:microsoft.com/office/officeart/2005/8/layout/orgChart1"/>
    <dgm:cxn modelId="{EFEC1D2B-14DF-4657-B607-9AF1AF1B08D8}" type="presParOf" srcId="{CD0B2D68-85E6-49EA-9403-56332A366C08}" destId="{A9C8331D-D82F-4E1E-8BC1-8E911892B8D5}" srcOrd="5" destOrd="0" presId="urn:microsoft.com/office/officeart/2005/8/layout/orgChart1"/>
    <dgm:cxn modelId="{9AAF1D50-1042-4054-91EE-749FE53E42F8}" type="presParOf" srcId="{A9C8331D-D82F-4E1E-8BC1-8E911892B8D5}" destId="{37009473-35B3-4060-8CFB-363EC4EA1D06}" srcOrd="0" destOrd="0" presId="urn:microsoft.com/office/officeart/2005/8/layout/orgChart1"/>
    <dgm:cxn modelId="{E1CA597A-F275-4773-A351-AC3F52771DF6}" type="presParOf" srcId="{37009473-35B3-4060-8CFB-363EC4EA1D06}" destId="{D0742BFD-AA51-4492-8C80-041045D6CD78}" srcOrd="0" destOrd="0" presId="urn:microsoft.com/office/officeart/2005/8/layout/orgChart1"/>
    <dgm:cxn modelId="{044C4D5E-BEE2-4C50-9F93-9917A3AA9F64}" type="presParOf" srcId="{37009473-35B3-4060-8CFB-363EC4EA1D06}" destId="{31E84A9C-8D56-41D3-9A5E-29F125452935}" srcOrd="1" destOrd="0" presId="urn:microsoft.com/office/officeart/2005/8/layout/orgChart1"/>
    <dgm:cxn modelId="{F3BB8810-073B-461F-A691-980ED63CF973}" type="presParOf" srcId="{A9C8331D-D82F-4E1E-8BC1-8E911892B8D5}" destId="{5CF4A707-330B-4DEA-9F8C-DD2612B06882}" srcOrd="1" destOrd="0" presId="urn:microsoft.com/office/officeart/2005/8/layout/orgChart1"/>
    <dgm:cxn modelId="{FD39DB34-2E14-49A6-959A-FF2DA4322BAD}" type="presParOf" srcId="{A9C8331D-D82F-4E1E-8BC1-8E911892B8D5}" destId="{ADC9D328-553D-4649-A779-C876E7360908}" srcOrd="2" destOrd="0" presId="urn:microsoft.com/office/officeart/2005/8/layout/orgChart1"/>
    <dgm:cxn modelId="{1A278B68-6A19-45F2-81FD-5AD7E087978A}" type="presParOf" srcId="{F75F6CEB-73F6-40FB-90B3-FA0E9B93267C}" destId="{156CC1A0-36BE-4D8A-9970-F4BFC5F7CBDF}" srcOrd="2" destOrd="0" presId="urn:microsoft.com/office/officeart/2005/8/layout/orgChart1"/>
    <dgm:cxn modelId="{FA955CE0-4978-48C7-A68D-4FC3B9443B3D}" type="presParOf" srcId="{156CC1A0-36BE-4D8A-9970-F4BFC5F7CBDF}" destId="{C8A6902C-A7B1-4436-9C88-84BB74C177B1}" srcOrd="0" destOrd="0" presId="urn:microsoft.com/office/officeart/2005/8/layout/orgChart1"/>
    <dgm:cxn modelId="{D1D6E2B9-8F3C-45D1-A5C4-DE45FB302804}" type="presParOf" srcId="{156CC1A0-36BE-4D8A-9970-F4BFC5F7CBDF}" destId="{6A8CE4B2-53B2-428F-A0F5-2BE369142A63}" srcOrd="1" destOrd="0" presId="urn:microsoft.com/office/officeart/2005/8/layout/orgChart1"/>
    <dgm:cxn modelId="{78BF6D64-177A-4B5D-8082-C2EB073C7FE1}" type="presParOf" srcId="{6A8CE4B2-53B2-428F-A0F5-2BE369142A63}" destId="{B7886F71-A371-4873-A7F8-C604F75BC289}" srcOrd="0" destOrd="0" presId="urn:microsoft.com/office/officeart/2005/8/layout/orgChart1"/>
    <dgm:cxn modelId="{54BEF69C-2CDA-4CD3-9E65-56B045310B3A}" type="presParOf" srcId="{B7886F71-A371-4873-A7F8-C604F75BC289}" destId="{A8BFB7C4-290E-4F3F-907F-13CCA70BB3F4}" srcOrd="0" destOrd="0" presId="urn:microsoft.com/office/officeart/2005/8/layout/orgChart1"/>
    <dgm:cxn modelId="{8C8A7320-173C-411B-A664-D43BFF1EB034}" type="presParOf" srcId="{B7886F71-A371-4873-A7F8-C604F75BC289}" destId="{C7A34932-4918-4674-9379-E17765931392}" srcOrd="1" destOrd="0" presId="urn:microsoft.com/office/officeart/2005/8/layout/orgChart1"/>
    <dgm:cxn modelId="{554A1DD5-F25E-446B-85AE-D8823923ADCE}" type="presParOf" srcId="{6A8CE4B2-53B2-428F-A0F5-2BE369142A63}" destId="{7EE4A8CE-B3A9-4F01-A3D6-55F1F5BCDC57}" srcOrd="1" destOrd="0" presId="urn:microsoft.com/office/officeart/2005/8/layout/orgChart1"/>
    <dgm:cxn modelId="{A8725300-F69F-4EAF-9EB0-3D750003D61F}" type="presParOf" srcId="{6A8CE4B2-53B2-428F-A0F5-2BE369142A63}" destId="{1C6CB911-1288-4113-BB4F-841A0D0367BF}" srcOrd="2" destOrd="0" presId="urn:microsoft.com/office/officeart/2005/8/layout/orgChart1"/>
    <dgm:cxn modelId="{1596AEE7-DCAA-4931-992D-6D0D7C9EE56A}" type="presParOf" srcId="{3CE269C2-59D5-4286-80CF-A523F0F294DE}" destId="{17BFD122-700B-4AB8-BE2A-70C8A5312CD6}" srcOrd="2" destOrd="0" presId="urn:microsoft.com/office/officeart/2005/8/layout/orgChart1"/>
    <dgm:cxn modelId="{08CF93F6-2351-4941-8219-F827F8DEBFB4}" type="presParOf" srcId="{3CE269C2-59D5-4286-80CF-A523F0F294DE}" destId="{2267519D-80A8-44F7-B5F4-DE024FD66FB9}" srcOrd="3" destOrd="0" presId="urn:microsoft.com/office/officeart/2005/8/layout/orgChart1"/>
    <dgm:cxn modelId="{9F9555EB-1989-48B3-B99B-1DCAA853AA86}" type="presParOf" srcId="{2267519D-80A8-44F7-B5F4-DE024FD66FB9}" destId="{E36E7561-F56C-4608-BE61-F7AA201FF9AB}" srcOrd="0" destOrd="0" presId="urn:microsoft.com/office/officeart/2005/8/layout/orgChart1"/>
    <dgm:cxn modelId="{32FFE9CF-03FE-4C29-B23C-C1D9A515FCF7}" type="presParOf" srcId="{E36E7561-F56C-4608-BE61-F7AA201FF9AB}" destId="{213061A8-5365-4296-A5C4-62AEC0E02BFB}" srcOrd="0" destOrd="0" presId="urn:microsoft.com/office/officeart/2005/8/layout/orgChart1"/>
    <dgm:cxn modelId="{4BF48D26-9D72-41E5-915D-48C95BCF94D8}" type="presParOf" srcId="{E36E7561-F56C-4608-BE61-F7AA201FF9AB}" destId="{38BA0C78-D79C-48A3-A037-2F74BD462BFA}" srcOrd="1" destOrd="0" presId="urn:microsoft.com/office/officeart/2005/8/layout/orgChart1"/>
    <dgm:cxn modelId="{27B9138D-238B-40AF-834D-BBF3DA4DEB68}" type="presParOf" srcId="{2267519D-80A8-44F7-B5F4-DE024FD66FB9}" destId="{D228E36A-E6FF-4328-8D0B-38CDF5D8D210}" srcOrd="1" destOrd="0" presId="urn:microsoft.com/office/officeart/2005/8/layout/orgChart1"/>
    <dgm:cxn modelId="{260C98E6-D2E9-4F68-BEB6-9481FA523818}" type="presParOf" srcId="{D228E36A-E6FF-4328-8D0B-38CDF5D8D210}" destId="{3C11B47C-F216-4801-B6AF-B68E1195CE9E}" srcOrd="0" destOrd="0" presId="urn:microsoft.com/office/officeart/2005/8/layout/orgChart1"/>
    <dgm:cxn modelId="{52C49A0F-C60E-45E7-A79C-F90999EF69A4}" type="presParOf" srcId="{D228E36A-E6FF-4328-8D0B-38CDF5D8D210}" destId="{207D0C11-BA85-4EFB-BFD9-DCCA4FC82FB1}" srcOrd="1" destOrd="0" presId="urn:microsoft.com/office/officeart/2005/8/layout/orgChart1"/>
    <dgm:cxn modelId="{8829C5AE-6094-4262-8BBF-E44477EBAD09}" type="presParOf" srcId="{207D0C11-BA85-4EFB-BFD9-DCCA4FC82FB1}" destId="{4F9B018B-F04D-45D5-8703-619F0FD2ECA6}" srcOrd="0" destOrd="0" presId="urn:microsoft.com/office/officeart/2005/8/layout/orgChart1"/>
    <dgm:cxn modelId="{C6184B16-2819-499E-893B-38C7471EA6D2}" type="presParOf" srcId="{4F9B018B-F04D-45D5-8703-619F0FD2ECA6}" destId="{23F91A5B-A789-4C42-BADF-B2F55D14F311}" srcOrd="0" destOrd="0" presId="urn:microsoft.com/office/officeart/2005/8/layout/orgChart1"/>
    <dgm:cxn modelId="{BA529FFC-4CCD-4DBB-A6C5-9FB5C000033B}" type="presParOf" srcId="{4F9B018B-F04D-45D5-8703-619F0FD2ECA6}" destId="{0FC4AFAA-4A2E-4B93-9AEB-79D3C9697F24}" srcOrd="1" destOrd="0" presId="urn:microsoft.com/office/officeart/2005/8/layout/orgChart1"/>
    <dgm:cxn modelId="{8D51E825-0788-4EAB-9C8C-6A34AC3A96C8}" type="presParOf" srcId="{207D0C11-BA85-4EFB-BFD9-DCCA4FC82FB1}" destId="{185A024B-8F29-474D-A3D3-D97AC506E509}" srcOrd="1" destOrd="0" presId="urn:microsoft.com/office/officeart/2005/8/layout/orgChart1"/>
    <dgm:cxn modelId="{92E59517-6D97-47DC-AB4B-16DD86786A85}" type="presParOf" srcId="{185A024B-8F29-474D-A3D3-D97AC506E509}" destId="{D3A025B4-23FE-41A6-A421-2C774DA1F4F1}" srcOrd="0" destOrd="0" presId="urn:microsoft.com/office/officeart/2005/8/layout/orgChart1"/>
    <dgm:cxn modelId="{B5A1730A-3A34-4778-B963-BE5095EF442F}" type="presParOf" srcId="{185A024B-8F29-474D-A3D3-D97AC506E509}" destId="{817A3009-7056-4105-8752-94B9FBA1E665}" srcOrd="1" destOrd="0" presId="urn:microsoft.com/office/officeart/2005/8/layout/orgChart1"/>
    <dgm:cxn modelId="{749E9279-C457-4C77-9B71-03FDA382EC8D}" type="presParOf" srcId="{817A3009-7056-4105-8752-94B9FBA1E665}" destId="{69B4E980-F531-40CE-8817-76CAFB303A8E}" srcOrd="0" destOrd="0" presId="urn:microsoft.com/office/officeart/2005/8/layout/orgChart1"/>
    <dgm:cxn modelId="{BD476319-F049-477A-96F2-3E2F713D4F2C}" type="presParOf" srcId="{69B4E980-F531-40CE-8817-76CAFB303A8E}" destId="{EF6153F6-15F3-4744-A309-7558E70F666B}" srcOrd="0" destOrd="0" presId="urn:microsoft.com/office/officeart/2005/8/layout/orgChart1"/>
    <dgm:cxn modelId="{B8DBA557-81CC-4847-A335-3C9F37CBA38D}" type="presParOf" srcId="{69B4E980-F531-40CE-8817-76CAFB303A8E}" destId="{0FF318D2-9EF2-44A9-BA89-010A4695D925}" srcOrd="1" destOrd="0" presId="urn:microsoft.com/office/officeart/2005/8/layout/orgChart1"/>
    <dgm:cxn modelId="{7815C23B-3AFB-409B-8F7F-766C22302E75}" type="presParOf" srcId="{817A3009-7056-4105-8752-94B9FBA1E665}" destId="{5B1E7802-B472-447A-9115-E15C516FEA89}" srcOrd="1" destOrd="0" presId="urn:microsoft.com/office/officeart/2005/8/layout/orgChart1"/>
    <dgm:cxn modelId="{86A31B39-836E-49FC-BB60-78CC5CB91EE2}" type="presParOf" srcId="{5B1E7802-B472-447A-9115-E15C516FEA89}" destId="{6247E795-BA4E-4001-B177-F37778619AC2}" srcOrd="0" destOrd="0" presId="urn:microsoft.com/office/officeart/2005/8/layout/orgChart1"/>
    <dgm:cxn modelId="{DAFB7435-2DB7-4C76-ACBF-A2D4064E4871}" type="presParOf" srcId="{5B1E7802-B472-447A-9115-E15C516FEA89}" destId="{A5784494-7E2F-4357-9E04-3C5C4CE5583F}" srcOrd="1" destOrd="0" presId="urn:microsoft.com/office/officeart/2005/8/layout/orgChart1"/>
    <dgm:cxn modelId="{FD94C8CF-70AE-4799-8FAA-925061FA9553}" type="presParOf" srcId="{A5784494-7E2F-4357-9E04-3C5C4CE5583F}" destId="{37CFD753-CD04-4240-A868-57C4E9B8C666}" srcOrd="0" destOrd="0" presId="urn:microsoft.com/office/officeart/2005/8/layout/orgChart1"/>
    <dgm:cxn modelId="{F6A3167B-EF10-4E70-90B2-EFEBEDDC98F5}" type="presParOf" srcId="{37CFD753-CD04-4240-A868-57C4E9B8C666}" destId="{82650B8C-31EF-4DC7-AD31-DF602393AD25}" srcOrd="0" destOrd="0" presId="urn:microsoft.com/office/officeart/2005/8/layout/orgChart1"/>
    <dgm:cxn modelId="{2F86DEF3-C8AC-4CEB-8B2E-15A3F5E59FAC}" type="presParOf" srcId="{37CFD753-CD04-4240-A868-57C4E9B8C666}" destId="{507CD326-7E79-439D-ABA0-087AF1E7B574}" srcOrd="1" destOrd="0" presId="urn:microsoft.com/office/officeart/2005/8/layout/orgChart1"/>
    <dgm:cxn modelId="{3C554CF6-95A7-44A4-97D3-8B4D2200C324}" type="presParOf" srcId="{A5784494-7E2F-4357-9E04-3C5C4CE5583F}" destId="{08F42B16-714D-4B1E-B29E-F669451A70D9}" srcOrd="1" destOrd="0" presId="urn:microsoft.com/office/officeart/2005/8/layout/orgChart1"/>
    <dgm:cxn modelId="{5343DA24-EEE9-4EBD-9610-05F407C12792}" type="presParOf" srcId="{08F42B16-714D-4B1E-B29E-F669451A70D9}" destId="{DC64C5F4-C6F4-4145-80AA-A48A0C1EE7EA}" srcOrd="0" destOrd="0" presId="urn:microsoft.com/office/officeart/2005/8/layout/orgChart1"/>
    <dgm:cxn modelId="{7AF74D24-AE42-4626-B353-F7AE57C31A29}" type="presParOf" srcId="{08F42B16-714D-4B1E-B29E-F669451A70D9}" destId="{2C801E1D-E352-4ADE-93F6-49B4724821B6}" srcOrd="1" destOrd="0" presId="urn:microsoft.com/office/officeart/2005/8/layout/orgChart1"/>
    <dgm:cxn modelId="{671AA088-608E-4396-9ACE-D63424CA0973}" type="presParOf" srcId="{2C801E1D-E352-4ADE-93F6-49B4724821B6}" destId="{5FCFBEA2-E6D5-4B15-95A4-00F907EFACB6}" srcOrd="0" destOrd="0" presId="urn:microsoft.com/office/officeart/2005/8/layout/orgChart1"/>
    <dgm:cxn modelId="{A5A7781B-591B-4787-9B32-1AF02A20D65E}" type="presParOf" srcId="{5FCFBEA2-E6D5-4B15-95A4-00F907EFACB6}" destId="{6A76FFE1-6C70-40C0-B7C0-E346ABAE6B7D}" srcOrd="0" destOrd="0" presId="urn:microsoft.com/office/officeart/2005/8/layout/orgChart1"/>
    <dgm:cxn modelId="{81189053-87F7-4662-A2D0-0F25EEF91067}" type="presParOf" srcId="{5FCFBEA2-E6D5-4B15-95A4-00F907EFACB6}" destId="{1F2FAC33-9A42-43DD-9DB2-A8ECE0FBE265}" srcOrd="1" destOrd="0" presId="urn:microsoft.com/office/officeart/2005/8/layout/orgChart1"/>
    <dgm:cxn modelId="{369C62D3-A6BD-4750-BB94-404158EF9D3E}" type="presParOf" srcId="{2C801E1D-E352-4ADE-93F6-49B4724821B6}" destId="{11D1C969-5091-42FD-878D-C92F2006147C}" srcOrd="1" destOrd="0" presId="urn:microsoft.com/office/officeart/2005/8/layout/orgChart1"/>
    <dgm:cxn modelId="{A29BE171-1246-4064-81C1-185F8342268B}" type="presParOf" srcId="{2C801E1D-E352-4ADE-93F6-49B4724821B6}" destId="{47B60E60-B4D8-451D-9FE0-A5AB176B0859}" srcOrd="2" destOrd="0" presId="urn:microsoft.com/office/officeart/2005/8/layout/orgChart1"/>
    <dgm:cxn modelId="{99D854BD-8A97-403A-8400-2845C332EA62}" type="presParOf" srcId="{A5784494-7E2F-4357-9E04-3C5C4CE5583F}" destId="{C3450732-B023-4A5E-B47A-D196466EC815}" srcOrd="2" destOrd="0" presId="urn:microsoft.com/office/officeart/2005/8/layout/orgChart1"/>
    <dgm:cxn modelId="{D3CF10C1-E645-4F7F-8AA3-246EEE357979}" type="presParOf" srcId="{817A3009-7056-4105-8752-94B9FBA1E665}" destId="{28E5D2F8-B39C-4359-AE84-AA001E1DD4AB}" srcOrd="2" destOrd="0" presId="urn:microsoft.com/office/officeart/2005/8/layout/orgChart1"/>
    <dgm:cxn modelId="{374B9EEF-A864-4BE8-8A50-BCD775D194D1}" type="presParOf" srcId="{207D0C11-BA85-4EFB-BFD9-DCCA4FC82FB1}" destId="{1A481D7E-A226-4959-A578-2D263D7B9D58}" srcOrd="2" destOrd="0" presId="urn:microsoft.com/office/officeart/2005/8/layout/orgChart1"/>
    <dgm:cxn modelId="{F0B521FF-79EB-4929-891E-2622F677E88F}" type="presParOf" srcId="{2267519D-80A8-44F7-B5F4-DE024FD66FB9}" destId="{D596F460-7CE6-470A-905A-823B0C57E6B6}" srcOrd="2" destOrd="0" presId="urn:microsoft.com/office/officeart/2005/8/layout/orgChart1"/>
    <dgm:cxn modelId="{435C611B-0C76-4DC2-ABB6-901EA711FC77}" type="presParOf" srcId="{3CE269C2-59D5-4286-80CF-A523F0F294DE}" destId="{FE77896B-66BA-4FE9-A1AF-683C59EE98CF}" srcOrd="4" destOrd="0" presId="urn:microsoft.com/office/officeart/2005/8/layout/orgChart1"/>
    <dgm:cxn modelId="{36C4909B-A58A-473A-AD4F-854F032B6CFE}" type="presParOf" srcId="{3CE269C2-59D5-4286-80CF-A523F0F294DE}" destId="{97D030A5-FA7D-4059-AAA8-42D33FCCCEB8}" srcOrd="5" destOrd="0" presId="urn:microsoft.com/office/officeart/2005/8/layout/orgChart1"/>
    <dgm:cxn modelId="{5140986D-E704-4220-AF81-04CDD5DB29F8}" type="presParOf" srcId="{97D030A5-FA7D-4059-AAA8-42D33FCCCEB8}" destId="{BB385767-2F6F-4150-AA1C-AA8406948D95}" srcOrd="0" destOrd="0" presId="urn:microsoft.com/office/officeart/2005/8/layout/orgChart1"/>
    <dgm:cxn modelId="{57BD2FDD-2B42-4F4F-BA10-0D2C0F20CE84}" type="presParOf" srcId="{BB385767-2F6F-4150-AA1C-AA8406948D95}" destId="{9779EEF2-D670-4BBE-80F6-F5E260F1166E}" srcOrd="0" destOrd="0" presId="urn:microsoft.com/office/officeart/2005/8/layout/orgChart1"/>
    <dgm:cxn modelId="{0DA53261-3AE1-4C72-8B05-9298115C99A1}" type="presParOf" srcId="{BB385767-2F6F-4150-AA1C-AA8406948D95}" destId="{AE708A39-FAA5-4D4B-AD80-CF3DB90EBF76}" srcOrd="1" destOrd="0" presId="urn:microsoft.com/office/officeart/2005/8/layout/orgChart1"/>
    <dgm:cxn modelId="{A16C390A-7808-4792-B7B1-16AB9E341FC8}" type="presParOf" srcId="{97D030A5-FA7D-4059-AAA8-42D33FCCCEB8}" destId="{B57667AB-BEDA-4C1A-8FE4-07A58570DDDC}" srcOrd="1" destOrd="0" presId="urn:microsoft.com/office/officeart/2005/8/layout/orgChart1"/>
    <dgm:cxn modelId="{792EDB3A-1D26-4482-831B-3D7BA182ABE9}" type="presParOf" srcId="{B57667AB-BEDA-4C1A-8FE4-07A58570DDDC}" destId="{C5ABC57A-EAD4-4603-8278-27A71536332D}" srcOrd="0" destOrd="0" presId="urn:microsoft.com/office/officeart/2005/8/layout/orgChart1"/>
    <dgm:cxn modelId="{5C883DCA-16CA-4948-877A-7141389A211E}" type="presParOf" srcId="{B57667AB-BEDA-4C1A-8FE4-07A58570DDDC}" destId="{A5043C7B-3897-4A9C-BFA6-E3C18C10344C}" srcOrd="1" destOrd="0" presId="urn:microsoft.com/office/officeart/2005/8/layout/orgChart1"/>
    <dgm:cxn modelId="{5A6952EB-C4B6-4B1C-98D7-4F1133607A2D}" type="presParOf" srcId="{A5043C7B-3897-4A9C-BFA6-E3C18C10344C}" destId="{12439F91-81B3-42B4-9783-460676DACB33}" srcOrd="0" destOrd="0" presId="urn:microsoft.com/office/officeart/2005/8/layout/orgChart1"/>
    <dgm:cxn modelId="{E75ACDDB-3720-4AF7-BA3C-B41DF1A8B1DC}" type="presParOf" srcId="{12439F91-81B3-42B4-9783-460676DACB33}" destId="{861CE550-052E-41ED-8B3A-594CA0971978}" srcOrd="0" destOrd="0" presId="urn:microsoft.com/office/officeart/2005/8/layout/orgChart1"/>
    <dgm:cxn modelId="{ED07C735-261A-4377-B905-C653AFFD971C}" type="presParOf" srcId="{12439F91-81B3-42B4-9783-460676DACB33}" destId="{C103403F-70F7-4FED-B724-DE062C6A7587}" srcOrd="1" destOrd="0" presId="urn:microsoft.com/office/officeart/2005/8/layout/orgChart1"/>
    <dgm:cxn modelId="{CCAB6B3B-8D35-40F5-A38D-0A17A2FD1E44}" type="presParOf" srcId="{A5043C7B-3897-4A9C-BFA6-E3C18C10344C}" destId="{24B0D3CB-0C5D-47F9-88FE-A4D268B760BD}" srcOrd="1" destOrd="0" presId="urn:microsoft.com/office/officeart/2005/8/layout/orgChart1"/>
    <dgm:cxn modelId="{AF2DF49D-98E4-4CCE-8288-F23190C3B511}" type="presParOf" srcId="{24B0D3CB-0C5D-47F9-88FE-A4D268B760BD}" destId="{9F45360F-D5FE-4413-AAD4-F194DB8978F6}" srcOrd="0" destOrd="0" presId="urn:microsoft.com/office/officeart/2005/8/layout/orgChart1"/>
    <dgm:cxn modelId="{11E95AFB-D6C4-4008-AC4E-94388541CE7F}" type="presParOf" srcId="{24B0D3CB-0C5D-47F9-88FE-A4D268B760BD}" destId="{E67F79F5-3156-4C75-B400-31AF8B9CE656}" srcOrd="1" destOrd="0" presId="urn:microsoft.com/office/officeart/2005/8/layout/orgChart1"/>
    <dgm:cxn modelId="{F36B0A3E-A630-4A9A-9EB8-2115E26CDFA2}" type="presParOf" srcId="{E67F79F5-3156-4C75-B400-31AF8B9CE656}" destId="{3BF58854-901A-4CF7-B1B8-66BDC9B5C331}" srcOrd="0" destOrd="0" presId="urn:microsoft.com/office/officeart/2005/8/layout/orgChart1"/>
    <dgm:cxn modelId="{FCA67D50-9B22-464B-9ADB-16D3F638570E}" type="presParOf" srcId="{3BF58854-901A-4CF7-B1B8-66BDC9B5C331}" destId="{A463C0B0-13D7-4CE4-BC1F-85479293CC6E}" srcOrd="0" destOrd="0" presId="urn:microsoft.com/office/officeart/2005/8/layout/orgChart1"/>
    <dgm:cxn modelId="{795D2510-ABCE-4337-BE1C-ABC75B279C11}" type="presParOf" srcId="{3BF58854-901A-4CF7-B1B8-66BDC9B5C331}" destId="{3D2C6A8F-4D41-43A6-B56A-E8CFC7D8D5C6}" srcOrd="1" destOrd="0" presId="urn:microsoft.com/office/officeart/2005/8/layout/orgChart1"/>
    <dgm:cxn modelId="{636D31B1-1D06-44E9-A76A-D1A00B181592}" type="presParOf" srcId="{E67F79F5-3156-4C75-B400-31AF8B9CE656}" destId="{8B7A8D33-54E3-446E-A89B-EFF9DADFAA05}" srcOrd="1" destOrd="0" presId="urn:microsoft.com/office/officeart/2005/8/layout/orgChart1"/>
    <dgm:cxn modelId="{39D60E5D-1F32-485F-B2B8-EA111839234E}" type="presParOf" srcId="{8B7A8D33-54E3-446E-A89B-EFF9DADFAA05}" destId="{6EF89B32-9D25-4EB9-85E0-C6818B1193BE}" srcOrd="0" destOrd="0" presId="urn:microsoft.com/office/officeart/2005/8/layout/orgChart1"/>
    <dgm:cxn modelId="{7B903EF3-73A3-487E-A5CF-2B2A453A2074}" type="presParOf" srcId="{8B7A8D33-54E3-446E-A89B-EFF9DADFAA05}" destId="{5572A134-1FB8-42F5-8735-BA914A7A2B05}" srcOrd="1" destOrd="0" presId="urn:microsoft.com/office/officeart/2005/8/layout/orgChart1"/>
    <dgm:cxn modelId="{BCFF6146-955A-487E-BA1F-F445E93F9F7E}" type="presParOf" srcId="{5572A134-1FB8-42F5-8735-BA914A7A2B05}" destId="{D134E656-88B5-4EE5-AB01-8B09EAE6EB68}" srcOrd="0" destOrd="0" presId="urn:microsoft.com/office/officeart/2005/8/layout/orgChart1"/>
    <dgm:cxn modelId="{6DC4EDDA-BA94-4566-86C7-CE39183F7C48}" type="presParOf" srcId="{D134E656-88B5-4EE5-AB01-8B09EAE6EB68}" destId="{CED02FD6-D7BD-4D74-A010-3708AF6BED63}" srcOrd="0" destOrd="0" presId="urn:microsoft.com/office/officeart/2005/8/layout/orgChart1"/>
    <dgm:cxn modelId="{4A3819D5-96D0-4D2D-9CCF-272DB56505C3}" type="presParOf" srcId="{D134E656-88B5-4EE5-AB01-8B09EAE6EB68}" destId="{E3686045-6F2E-4E74-9C7C-963A93CB2B78}" srcOrd="1" destOrd="0" presId="urn:microsoft.com/office/officeart/2005/8/layout/orgChart1"/>
    <dgm:cxn modelId="{1A3B7600-AB57-4D5B-9E17-411DE2B7216C}" type="presParOf" srcId="{5572A134-1FB8-42F5-8735-BA914A7A2B05}" destId="{609E5647-70B7-4211-8A4F-44169EF2CDB3}" srcOrd="1" destOrd="0" presId="urn:microsoft.com/office/officeart/2005/8/layout/orgChart1"/>
    <dgm:cxn modelId="{DA0CE6F0-3DB6-4BA0-A395-7A9499243A04}" type="presParOf" srcId="{609E5647-70B7-4211-8A4F-44169EF2CDB3}" destId="{EC9989E6-C3A6-422E-BD38-ED066386C20B}" srcOrd="0" destOrd="0" presId="urn:microsoft.com/office/officeart/2005/8/layout/orgChart1"/>
    <dgm:cxn modelId="{258D9638-74F6-4CF9-8213-7149F85C2CA8}" type="presParOf" srcId="{609E5647-70B7-4211-8A4F-44169EF2CDB3}" destId="{0CC0F079-38F5-421B-8EED-09A857161208}" srcOrd="1" destOrd="0" presId="urn:microsoft.com/office/officeart/2005/8/layout/orgChart1"/>
    <dgm:cxn modelId="{C56DF69D-3334-4BC9-B957-8E409FFCBF27}" type="presParOf" srcId="{0CC0F079-38F5-421B-8EED-09A857161208}" destId="{73E17D56-ABCF-4B4B-BC9B-8BC84E3D6598}" srcOrd="0" destOrd="0" presId="urn:microsoft.com/office/officeart/2005/8/layout/orgChart1"/>
    <dgm:cxn modelId="{218C9FC4-3845-4317-A4BC-F495E6378E4E}" type="presParOf" srcId="{73E17D56-ABCF-4B4B-BC9B-8BC84E3D6598}" destId="{2E19C4FC-31C6-4585-B380-A59528B7BF0E}" srcOrd="0" destOrd="0" presId="urn:microsoft.com/office/officeart/2005/8/layout/orgChart1"/>
    <dgm:cxn modelId="{CE843A53-B23F-4B46-B1D5-77D3A5845A21}" type="presParOf" srcId="{73E17D56-ABCF-4B4B-BC9B-8BC84E3D6598}" destId="{06707241-E20B-4592-BF41-0E4F7721BE8B}" srcOrd="1" destOrd="0" presId="urn:microsoft.com/office/officeart/2005/8/layout/orgChart1"/>
    <dgm:cxn modelId="{57A345B3-A127-48AF-B081-B5C9FA65C0FD}" type="presParOf" srcId="{0CC0F079-38F5-421B-8EED-09A857161208}" destId="{019DA13D-C810-4789-A066-D729E6F90CDD}" srcOrd="1" destOrd="0" presId="urn:microsoft.com/office/officeart/2005/8/layout/orgChart1"/>
    <dgm:cxn modelId="{B90D0964-369D-43C0-849A-2925F4EF7671}" type="presParOf" srcId="{0CC0F079-38F5-421B-8EED-09A857161208}" destId="{EF9F79BE-B54E-4073-B556-25DC3985B925}" srcOrd="2" destOrd="0" presId="urn:microsoft.com/office/officeart/2005/8/layout/orgChart1"/>
    <dgm:cxn modelId="{66B1BA1D-582D-4E3F-A243-503E44E8453A}" type="presParOf" srcId="{5572A134-1FB8-42F5-8735-BA914A7A2B05}" destId="{5E5E2711-C613-4BFF-AD3C-C319D9FBDE69}" srcOrd="2" destOrd="0" presId="urn:microsoft.com/office/officeart/2005/8/layout/orgChart1"/>
    <dgm:cxn modelId="{863007F2-C658-4AAA-B2A6-8B9456D091BF}" type="presParOf" srcId="{E67F79F5-3156-4C75-B400-31AF8B9CE656}" destId="{5C236E36-AB68-4FD8-AD8A-DD7101DC8928}" srcOrd="2" destOrd="0" presId="urn:microsoft.com/office/officeart/2005/8/layout/orgChart1"/>
    <dgm:cxn modelId="{02FD173D-A387-47DC-A83C-6EB04B95469D}" type="presParOf" srcId="{A5043C7B-3897-4A9C-BFA6-E3C18C10344C}" destId="{0F585024-9ACC-4A5B-9150-961A7A15F93B}" srcOrd="2" destOrd="0" presId="urn:microsoft.com/office/officeart/2005/8/layout/orgChart1"/>
    <dgm:cxn modelId="{57E4457F-2235-44F4-BE38-BEF5EC03B881}" type="presParOf" srcId="{97D030A5-FA7D-4059-AAA8-42D33FCCCEB8}" destId="{44D8A0FD-7C09-422B-9D1E-0CAC9BF20545}" srcOrd="2" destOrd="0" presId="urn:microsoft.com/office/officeart/2005/8/layout/orgChart1"/>
    <dgm:cxn modelId="{74BBB055-732B-4446-B3F9-0BB453AD9BAB}" type="presParOf" srcId="{024A4887-A1BF-4081-AC4C-4A42FBEE8069}" destId="{90F5F341-08F6-4905-A7FA-4908852F3940}" srcOrd="2" destOrd="0" presId="urn:microsoft.com/office/officeart/2005/8/layout/orgChart1"/>
    <dgm:cxn modelId="{DE1FC00A-4BBD-4494-B0C0-0A44E8ADF357}" type="presParOf" srcId="{D76AE5F3-0642-4125-9E46-EB92BD95F79D}" destId="{D4DFBB3E-D18F-48D9-AF73-15E9D6D0BD17}" srcOrd="2" destOrd="0" presId="urn:microsoft.com/office/officeart/2005/8/layout/orgChart1"/>
    <dgm:cxn modelId="{D2382193-D5D8-49F8-AC4D-741E56848E2A}" type="presParOf" srcId="{D76AE5F3-0642-4125-9E46-EB92BD95F79D}" destId="{C73AC2C2-061C-44EA-8150-39E481EDF0DA}" srcOrd="3" destOrd="0" presId="urn:microsoft.com/office/officeart/2005/8/layout/orgChart1"/>
    <dgm:cxn modelId="{50C2200C-4ECE-4B35-B25D-EDA00F650CBE}" type="presParOf" srcId="{C73AC2C2-061C-44EA-8150-39E481EDF0DA}" destId="{2604FB38-775C-429F-B3E5-2EB112492248}" srcOrd="0" destOrd="0" presId="urn:microsoft.com/office/officeart/2005/8/layout/orgChart1"/>
    <dgm:cxn modelId="{3120B7B5-44EA-422F-AE55-FF33211CFDBF}" type="presParOf" srcId="{2604FB38-775C-429F-B3E5-2EB112492248}" destId="{6B79A206-8453-47FA-9CB0-C58516DC4B6E}" srcOrd="0" destOrd="0" presId="urn:microsoft.com/office/officeart/2005/8/layout/orgChart1"/>
    <dgm:cxn modelId="{56AA3817-D1D2-4E3C-8036-9B5F708B3A3D}" type="presParOf" srcId="{2604FB38-775C-429F-B3E5-2EB112492248}" destId="{42AD055E-4526-4874-84FD-AE6807A7E18B}" srcOrd="1" destOrd="0" presId="urn:microsoft.com/office/officeart/2005/8/layout/orgChart1"/>
    <dgm:cxn modelId="{6A60103A-2B2A-4E5C-8D4C-E05D976C3BCF}" type="presParOf" srcId="{C73AC2C2-061C-44EA-8150-39E481EDF0DA}" destId="{ADC85855-85A2-43D2-A8E6-DA93F037A6CD}" srcOrd="1" destOrd="0" presId="urn:microsoft.com/office/officeart/2005/8/layout/orgChart1"/>
    <dgm:cxn modelId="{70DE0D77-BB83-420D-BC91-F2A9B0DD0FA2}" type="presParOf" srcId="{ADC85855-85A2-43D2-A8E6-DA93F037A6CD}" destId="{3D8B617A-E0B8-408F-B955-4E4AF2442BB6}" srcOrd="0" destOrd="0" presId="urn:microsoft.com/office/officeart/2005/8/layout/orgChart1"/>
    <dgm:cxn modelId="{96CD6D87-CE5E-40C4-99E9-1E41E094C64F}" type="presParOf" srcId="{ADC85855-85A2-43D2-A8E6-DA93F037A6CD}" destId="{381D1CF3-CDAD-43CB-A26D-2948C9591EDA}" srcOrd="1" destOrd="0" presId="urn:microsoft.com/office/officeart/2005/8/layout/orgChart1"/>
    <dgm:cxn modelId="{4607D99E-74C2-4A2D-A847-09941D22AD89}" type="presParOf" srcId="{381D1CF3-CDAD-43CB-A26D-2948C9591EDA}" destId="{8A22FFF2-DF11-44CA-8906-9FD921DD3DC1}" srcOrd="0" destOrd="0" presId="urn:microsoft.com/office/officeart/2005/8/layout/orgChart1"/>
    <dgm:cxn modelId="{717DF0F7-9884-405E-B1D1-7BEA1DC387A4}" type="presParOf" srcId="{8A22FFF2-DF11-44CA-8906-9FD921DD3DC1}" destId="{D532D363-FBC7-4E61-B08A-5C27F36460DB}" srcOrd="0" destOrd="0" presId="urn:microsoft.com/office/officeart/2005/8/layout/orgChart1"/>
    <dgm:cxn modelId="{531E2350-7C7A-4BD2-AAFC-CC6461A8C0E7}" type="presParOf" srcId="{8A22FFF2-DF11-44CA-8906-9FD921DD3DC1}" destId="{0A7A04D0-1D04-4C88-9CF0-4DCB7BB2940F}" srcOrd="1" destOrd="0" presId="urn:microsoft.com/office/officeart/2005/8/layout/orgChart1"/>
    <dgm:cxn modelId="{61933D20-CF50-40D4-A68A-FBFE42933AC8}" type="presParOf" srcId="{381D1CF3-CDAD-43CB-A26D-2948C9591EDA}" destId="{D0A60446-8EFB-45AB-86A1-C6DA39ECE75B}" srcOrd="1" destOrd="0" presId="urn:microsoft.com/office/officeart/2005/8/layout/orgChart1"/>
    <dgm:cxn modelId="{7122979D-20BC-4C41-AE73-824AE5076DBB}" type="presParOf" srcId="{381D1CF3-CDAD-43CB-A26D-2948C9591EDA}" destId="{7B94A708-420A-4CD0-B1BE-A60F4C617F5E}" srcOrd="2" destOrd="0" presId="urn:microsoft.com/office/officeart/2005/8/layout/orgChart1"/>
    <dgm:cxn modelId="{016B1092-43BA-43A9-B308-514D2070460B}" type="presParOf" srcId="{ADC85855-85A2-43D2-A8E6-DA93F037A6CD}" destId="{9E51EFF7-3B74-49D9-90F7-4BA6FAECF6FC}" srcOrd="2" destOrd="0" presId="urn:microsoft.com/office/officeart/2005/8/layout/orgChart1"/>
    <dgm:cxn modelId="{18E44A1E-D87B-4A82-88B4-5E3470D63899}" type="presParOf" srcId="{ADC85855-85A2-43D2-A8E6-DA93F037A6CD}" destId="{47F539AE-5CF8-495C-AEF4-35DDE98D542D}" srcOrd="3" destOrd="0" presId="urn:microsoft.com/office/officeart/2005/8/layout/orgChart1"/>
    <dgm:cxn modelId="{541AE39B-DBE8-4729-A719-AB70F992D3A0}" type="presParOf" srcId="{47F539AE-5CF8-495C-AEF4-35DDE98D542D}" destId="{478F57AE-5FEF-4A92-9DD8-2AA87BCCD4C0}" srcOrd="0" destOrd="0" presId="urn:microsoft.com/office/officeart/2005/8/layout/orgChart1"/>
    <dgm:cxn modelId="{98C68B31-1848-49E6-9BCB-6DC30878F558}" type="presParOf" srcId="{478F57AE-5FEF-4A92-9DD8-2AA87BCCD4C0}" destId="{FBEE9532-C01A-4EB5-AF7E-4ECDB99A9D04}" srcOrd="0" destOrd="0" presId="urn:microsoft.com/office/officeart/2005/8/layout/orgChart1"/>
    <dgm:cxn modelId="{2E28DB76-5500-49EF-A058-5AAE553F9AFC}" type="presParOf" srcId="{478F57AE-5FEF-4A92-9DD8-2AA87BCCD4C0}" destId="{FF6B2099-D70D-493D-AE89-D91338F067FE}" srcOrd="1" destOrd="0" presId="urn:microsoft.com/office/officeart/2005/8/layout/orgChart1"/>
    <dgm:cxn modelId="{45B9ED4F-F259-4F07-BDF8-23996893F381}" type="presParOf" srcId="{47F539AE-5CF8-495C-AEF4-35DDE98D542D}" destId="{4A2EDB66-3ACC-4179-B0B1-8EFF446B1566}" srcOrd="1" destOrd="0" presId="urn:microsoft.com/office/officeart/2005/8/layout/orgChart1"/>
    <dgm:cxn modelId="{970EF844-67BA-4F75-8DC5-B7A90646A4BC}" type="presParOf" srcId="{47F539AE-5CF8-495C-AEF4-35DDE98D542D}" destId="{0881BCF4-1F80-4B26-8CAC-726309E836ED}" srcOrd="2" destOrd="0" presId="urn:microsoft.com/office/officeart/2005/8/layout/orgChart1"/>
    <dgm:cxn modelId="{FD93482D-7C45-4E0D-A8A6-75D5524CFEC2}" type="presParOf" srcId="{ADC85855-85A2-43D2-A8E6-DA93F037A6CD}" destId="{8C8D4758-BE8D-4C3B-8638-B6947650B38B}" srcOrd="4" destOrd="0" presId="urn:microsoft.com/office/officeart/2005/8/layout/orgChart1"/>
    <dgm:cxn modelId="{DA1459FE-6B89-45D1-A49B-DA85FD6A301C}" type="presParOf" srcId="{ADC85855-85A2-43D2-A8E6-DA93F037A6CD}" destId="{8EDE83C5-9BA6-4874-B661-9656E158F15A}" srcOrd="5" destOrd="0" presId="urn:microsoft.com/office/officeart/2005/8/layout/orgChart1"/>
    <dgm:cxn modelId="{3BE3161E-209F-4ACB-B4E4-9F753F1A0F0F}" type="presParOf" srcId="{8EDE83C5-9BA6-4874-B661-9656E158F15A}" destId="{6E2FBE65-F4B3-42FB-9D5D-9E353C5292DA}" srcOrd="0" destOrd="0" presId="urn:microsoft.com/office/officeart/2005/8/layout/orgChart1"/>
    <dgm:cxn modelId="{8FABAC05-E5F7-4A69-A86E-D1910FCDD4A2}" type="presParOf" srcId="{6E2FBE65-F4B3-42FB-9D5D-9E353C5292DA}" destId="{D29422E6-04E1-4D39-91A8-EEB1E174C670}" srcOrd="0" destOrd="0" presId="urn:microsoft.com/office/officeart/2005/8/layout/orgChart1"/>
    <dgm:cxn modelId="{19C81CA1-3298-4EDE-B304-C97E8AE6B8D8}" type="presParOf" srcId="{6E2FBE65-F4B3-42FB-9D5D-9E353C5292DA}" destId="{7A9FF2E4-8E98-486A-B1C4-17FCA33DF2C1}" srcOrd="1" destOrd="0" presId="urn:microsoft.com/office/officeart/2005/8/layout/orgChart1"/>
    <dgm:cxn modelId="{541794CF-AA7A-4EA3-B395-D105A520D35F}" type="presParOf" srcId="{8EDE83C5-9BA6-4874-B661-9656E158F15A}" destId="{452D764D-7F26-40D2-A640-3E15C125FA4E}" srcOrd="1" destOrd="0" presId="urn:microsoft.com/office/officeart/2005/8/layout/orgChart1"/>
    <dgm:cxn modelId="{2F4BC180-EB20-4BD0-9502-1C4387A9B57B}" type="presParOf" srcId="{8EDE83C5-9BA6-4874-B661-9656E158F15A}" destId="{E90F9461-BA5D-473F-BB6C-AA5022DAA6AC}" srcOrd="2" destOrd="0" presId="urn:microsoft.com/office/officeart/2005/8/layout/orgChart1"/>
    <dgm:cxn modelId="{274BA532-2A5B-49CB-B374-8E300E6EC5DE}" type="presParOf" srcId="{ADC85855-85A2-43D2-A8E6-DA93F037A6CD}" destId="{D88B6C8C-6B53-452E-9D0C-8B045134039C}" srcOrd="6" destOrd="0" presId="urn:microsoft.com/office/officeart/2005/8/layout/orgChart1"/>
    <dgm:cxn modelId="{DF31E3BA-A099-4366-8800-165935D2F511}" type="presParOf" srcId="{ADC85855-85A2-43D2-A8E6-DA93F037A6CD}" destId="{A5AE641B-6839-4BFB-9239-418E46A9913D}" srcOrd="7" destOrd="0" presId="urn:microsoft.com/office/officeart/2005/8/layout/orgChart1"/>
    <dgm:cxn modelId="{17D14C1C-CF18-4ACE-A40E-A8782C75D151}" type="presParOf" srcId="{A5AE641B-6839-4BFB-9239-418E46A9913D}" destId="{64774812-7CAD-43EE-AD36-14E2DC116301}" srcOrd="0" destOrd="0" presId="urn:microsoft.com/office/officeart/2005/8/layout/orgChart1"/>
    <dgm:cxn modelId="{5CE47961-2960-49E7-945E-67D69A58D7F5}" type="presParOf" srcId="{64774812-7CAD-43EE-AD36-14E2DC116301}" destId="{F2CF6EB0-6EA3-4869-A839-56CE5C72BE7B}" srcOrd="0" destOrd="0" presId="urn:microsoft.com/office/officeart/2005/8/layout/orgChart1"/>
    <dgm:cxn modelId="{BBB44C70-AEE1-450A-9C60-A16E97F4D92F}" type="presParOf" srcId="{64774812-7CAD-43EE-AD36-14E2DC116301}" destId="{18A2C3D3-C0B3-4014-B3AA-17AC2F63EC23}" srcOrd="1" destOrd="0" presId="urn:microsoft.com/office/officeart/2005/8/layout/orgChart1"/>
    <dgm:cxn modelId="{5F9A00CE-7853-462A-98E7-0AEC3250AFB8}" type="presParOf" srcId="{A5AE641B-6839-4BFB-9239-418E46A9913D}" destId="{BFB4EBC6-FAC6-4E0A-8B18-F7352DC622C4}" srcOrd="1" destOrd="0" presId="urn:microsoft.com/office/officeart/2005/8/layout/orgChart1"/>
    <dgm:cxn modelId="{FD3355FD-392A-4F80-A0CD-77544FC274F7}" type="presParOf" srcId="{A5AE641B-6839-4BFB-9239-418E46A9913D}" destId="{D328C2A6-10ED-422E-B971-24399B733BE1}" srcOrd="2" destOrd="0" presId="urn:microsoft.com/office/officeart/2005/8/layout/orgChart1"/>
    <dgm:cxn modelId="{DACC2D22-D57E-440B-99F6-0D8C3197DB20}" type="presParOf" srcId="{ADC85855-85A2-43D2-A8E6-DA93F037A6CD}" destId="{C6F5513B-BB29-4101-AD14-9F992FED8344}" srcOrd="8" destOrd="0" presId="urn:microsoft.com/office/officeart/2005/8/layout/orgChart1"/>
    <dgm:cxn modelId="{516EFFCB-C1F4-41CF-A719-5E8A238DDB71}" type="presParOf" srcId="{ADC85855-85A2-43D2-A8E6-DA93F037A6CD}" destId="{E3CED026-516D-43A3-9B3D-8ADD81942BD1}" srcOrd="9" destOrd="0" presId="urn:microsoft.com/office/officeart/2005/8/layout/orgChart1"/>
    <dgm:cxn modelId="{5B3A3F44-CC79-47E1-8676-E333138E08BB}" type="presParOf" srcId="{E3CED026-516D-43A3-9B3D-8ADD81942BD1}" destId="{DF3F593E-F7A6-4D60-ADF1-2FE1FD61726E}" srcOrd="0" destOrd="0" presId="urn:microsoft.com/office/officeart/2005/8/layout/orgChart1"/>
    <dgm:cxn modelId="{47412C87-D47D-4B6D-B003-B6240D5BDEE6}" type="presParOf" srcId="{DF3F593E-F7A6-4D60-ADF1-2FE1FD61726E}" destId="{186716F0-FD53-4317-97A6-42C18DF82069}" srcOrd="0" destOrd="0" presId="urn:microsoft.com/office/officeart/2005/8/layout/orgChart1"/>
    <dgm:cxn modelId="{A6BE0059-DA9F-4152-B8D3-8258A5D93A25}" type="presParOf" srcId="{DF3F593E-F7A6-4D60-ADF1-2FE1FD61726E}" destId="{1991CC94-C9B3-41D6-9BBF-21B6D6C88E0A}" srcOrd="1" destOrd="0" presId="urn:microsoft.com/office/officeart/2005/8/layout/orgChart1"/>
    <dgm:cxn modelId="{E18C1DA0-BD71-47D5-B7D1-2595C8B1A32E}" type="presParOf" srcId="{E3CED026-516D-43A3-9B3D-8ADD81942BD1}" destId="{358AE7A6-7B5A-43B9-B2DB-484458111A11}" srcOrd="1" destOrd="0" presId="urn:microsoft.com/office/officeart/2005/8/layout/orgChart1"/>
    <dgm:cxn modelId="{5771E68E-8CE8-472B-B009-640E9E7E55F3}" type="presParOf" srcId="{E3CED026-516D-43A3-9B3D-8ADD81942BD1}" destId="{2306BA87-EC94-453F-BA82-ADAC0C07BF3F}" srcOrd="2" destOrd="0" presId="urn:microsoft.com/office/officeart/2005/8/layout/orgChart1"/>
    <dgm:cxn modelId="{470B1F02-5928-44C6-9B4F-FCC298EEDBAC}" type="presParOf" srcId="{C73AC2C2-061C-44EA-8150-39E481EDF0DA}" destId="{6DE101B1-6AAC-40DE-8BF9-7E8E906F2BC3}" srcOrd="2" destOrd="0" presId="urn:microsoft.com/office/officeart/2005/8/layout/orgChart1"/>
    <dgm:cxn modelId="{87D3243A-B911-44B3-90A2-CCAE1C8401A6}" type="presParOf" srcId="{D76AE5F3-0642-4125-9E46-EB92BD95F79D}" destId="{CA4B5CF5-AE21-40C3-AF77-948C2F899525}" srcOrd="4" destOrd="0" presId="urn:microsoft.com/office/officeart/2005/8/layout/orgChart1"/>
    <dgm:cxn modelId="{F9B97EFB-FD4B-45BE-B30A-E06BC99BD3BE}" type="presParOf" srcId="{D76AE5F3-0642-4125-9E46-EB92BD95F79D}" destId="{581903DB-D7EE-423B-9F6E-839092DEB3C2}" srcOrd="5" destOrd="0" presId="urn:microsoft.com/office/officeart/2005/8/layout/orgChart1"/>
    <dgm:cxn modelId="{16D94A22-C44B-40BA-935C-232CB2F07132}" type="presParOf" srcId="{581903DB-D7EE-423B-9F6E-839092DEB3C2}" destId="{32ABB215-F42F-4511-8A12-6988F8298588}" srcOrd="0" destOrd="0" presId="urn:microsoft.com/office/officeart/2005/8/layout/orgChart1"/>
    <dgm:cxn modelId="{3841C9E9-8098-4A3B-9415-B2138FEDD6EC}" type="presParOf" srcId="{32ABB215-F42F-4511-8A12-6988F8298588}" destId="{3FE3FCC4-9A44-40BC-9769-333F439C5B5E}" srcOrd="0" destOrd="0" presId="urn:microsoft.com/office/officeart/2005/8/layout/orgChart1"/>
    <dgm:cxn modelId="{94B87EB5-ED5F-4734-8D25-F25EF6AA7B66}" type="presParOf" srcId="{32ABB215-F42F-4511-8A12-6988F8298588}" destId="{76FBD747-2ACE-4C8C-A9A7-161A9011BC05}" srcOrd="1" destOrd="0" presId="urn:microsoft.com/office/officeart/2005/8/layout/orgChart1"/>
    <dgm:cxn modelId="{8696D2E1-6E7E-48CA-BDB7-B37CC71A239F}" type="presParOf" srcId="{581903DB-D7EE-423B-9F6E-839092DEB3C2}" destId="{912F8996-0655-4553-9B45-37EF0CB99121}" srcOrd="1" destOrd="0" presId="urn:microsoft.com/office/officeart/2005/8/layout/orgChart1"/>
    <dgm:cxn modelId="{B8379660-0FB1-4720-B596-2C9EDF6FF648}" type="presParOf" srcId="{912F8996-0655-4553-9B45-37EF0CB99121}" destId="{FE3289D2-BD43-4660-B848-0563886E2AD7}" srcOrd="0" destOrd="0" presId="urn:microsoft.com/office/officeart/2005/8/layout/orgChart1"/>
    <dgm:cxn modelId="{DA38A9D4-3F2B-44E2-A6E4-F4C2D22AE26F}" type="presParOf" srcId="{912F8996-0655-4553-9B45-37EF0CB99121}" destId="{CF4134C7-5D2E-412E-9282-C6FF067519B1}" srcOrd="1" destOrd="0" presId="urn:microsoft.com/office/officeart/2005/8/layout/orgChart1"/>
    <dgm:cxn modelId="{2FC965DE-D4FA-412F-B8A8-CCC5266E8968}" type="presParOf" srcId="{CF4134C7-5D2E-412E-9282-C6FF067519B1}" destId="{368AF3FB-6065-4EDD-87FC-CECCE1D2CA74}" srcOrd="0" destOrd="0" presId="urn:microsoft.com/office/officeart/2005/8/layout/orgChart1"/>
    <dgm:cxn modelId="{F0FF5DE2-4AD9-487F-9018-2C452CBB5742}" type="presParOf" srcId="{368AF3FB-6065-4EDD-87FC-CECCE1D2CA74}" destId="{4FFB8D32-C561-4F0F-9EFB-9ECF5B25842B}" srcOrd="0" destOrd="0" presId="urn:microsoft.com/office/officeart/2005/8/layout/orgChart1"/>
    <dgm:cxn modelId="{B7845EA7-FCFB-4C3D-B8A2-FA09070BBAC6}" type="presParOf" srcId="{368AF3FB-6065-4EDD-87FC-CECCE1D2CA74}" destId="{8404DF35-D33C-4C42-BC18-534512DBCEC9}" srcOrd="1" destOrd="0" presId="urn:microsoft.com/office/officeart/2005/8/layout/orgChart1"/>
    <dgm:cxn modelId="{EB83588B-54F4-4778-87A6-56DBA8DA15C7}" type="presParOf" srcId="{CF4134C7-5D2E-412E-9282-C6FF067519B1}" destId="{FCA182CE-01CF-4E4D-A0D0-17AE91D4BB08}" srcOrd="1" destOrd="0" presId="urn:microsoft.com/office/officeart/2005/8/layout/orgChart1"/>
    <dgm:cxn modelId="{5710CA45-CC90-46F5-9D4A-C70E75AFB765}" type="presParOf" srcId="{CF4134C7-5D2E-412E-9282-C6FF067519B1}" destId="{3FAAE681-3FC1-4327-ADDF-89D7925F52C0}" srcOrd="2" destOrd="0" presId="urn:microsoft.com/office/officeart/2005/8/layout/orgChart1"/>
    <dgm:cxn modelId="{FA25A6AE-60B2-46CF-9339-47A350C538DA}" type="presParOf" srcId="{912F8996-0655-4553-9B45-37EF0CB99121}" destId="{DFF20640-5438-400A-869E-CDA4356D5580}" srcOrd="2" destOrd="0" presId="urn:microsoft.com/office/officeart/2005/8/layout/orgChart1"/>
    <dgm:cxn modelId="{268C7D6E-D7A8-44A5-9640-006DFF869F5F}" type="presParOf" srcId="{912F8996-0655-4553-9B45-37EF0CB99121}" destId="{185C1698-4995-4922-B315-4F6CACB6293E}" srcOrd="3" destOrd="0" presId="urn:microsoft.com/office/officeart/2005/8/layout/orgChart1"/>
    <dgm:cxn modelId="{98129BAD-CB4A-4F02-942B-D644846CA91B}" type="presParOf" srcId="{185C1698-4995-4922-B315-4F6CACB6293E}" destId="{E16E3DD4-F7BC-4AF2-9934-E174F1A31B43}" srcOrd="0" destOrd="0" presId="urn:microsoft.com/office/officeart/2005/8/layout/orgChart1"/>
    <dgm:cxn modelId="{8C511301-E4CD-4EB7-A04A-EA00607C73DB}" type="presParOf" srcId="{E16E3DD4-F7BC-4AF2-9934-E174F1A31B43}" destId="{6F5E574E-6C91-445E-910C-60F4040BC36D}" srcOrd="0" destOrd="0" presId="urn:microsoft.com/office/officeart/2005/8/layout/orgChart1"/>
    <dgm:cxn modelId="{A42DB4B5-82C2-493C-A15B-3F212C72844B}" type="presParOf" srcId="{E16E3DD4-F7BC-4AF2-9934-E174F1A31B43}" destId="{DCB12322-C0B2-468C-99D2-0AC786A6C1DE}" srcOrd="1" destOrd="0" presId="urn:microsoft.com/office/officeart/2005/8/layout/orgChart1"/>
    <dgm:cxn modelId="{FFE3F49C-025C-4091-9E14-089F99BA5E03}" type="presParOf" srcId="{185C1698-4995-4922-B315-4F6CACB6293E}" destId="{70C9643F-F5C2-4EA3-9028-7C8E94F1489D}" srcOrd="1" destOrd="0" presId="urn:microsoft.com/office/officeart/2005/8/layout/orgChart1"/>
    <dgm:cxn modelId="{2493D175-81DD-4846-9EDA-C92FCC154EF4}" type="presParOf" srcId="{185C1698-4995-4922-B315-4F6CACB6293E}" destId="{60456B69-A2D4-442C-8A67-B60D5684D46E}" srcOrd="2" destOrd="0" presId="urn:microsoft.com/office/officeart/2005/8/layout/orgChart1"/>
    <dgm:cxn modelId="{6DC70BCC-9D07-454D-AE34-5D35D9C99B19}" type="presParOf" srcId="{912F8996-0655-4553-9B45-37EF0CB99121}" destId="{28D30833-136D-4B7E-A0E5-FB43C4608D61}" srcOrd="4" destOrd="0" presId="urn:microsoft.com/office/officeart/2005/8/layout/orgChart1"/>
    <dgm:cxn modelId="{BC87E534-89AE-43D9-B9CF-35D45D5E1620}" type="presParOf" srcId="{912F8996-0655-4553-9B45-37EF0CB99121}" destId="{8309D641-3FDF-4673-8450-F6442B6B0E10}" srcOrd="5" destOrd="0" presId="urn:microsoft.com/office/officeart/2005/8/layout/orgChart1"/>
    <dgm:cxn modelId="{B5BF0CCB-6F9B-4A07-BFFC-4A8E0CDCFC2E}" type="presParOf" srcId="{8309D641-3FDF-4673-8450-F6442B6B0E10}" destId="{4247C649-9023-47ED-975C-F1998D00AEFD}" srcOrd="0" destOrd="0" presId="urn:microsoft.com/office/officeart/2005/8/layout/orgChart1"/>
    <dgm:cxn modelId="{07E6FA35-0995-4BFB-BDC4-05A9004E216E}" type="presParOf" srcId="{4247C649-9023-47ED-975C-F1998D00AEFD}" destId="{12E06139-7500-445C-BDB6-71182D756A31}" srcOrd="0" destOrd="0" presId="urn:microsoft.com/office/officeart/2005/8/layout/orgChart1"/>
    <dgm:cxn modelId="{1331A3A4-32CA-4E4E-8012-4A744B5E37F9}" type="presParOf" srcId="{4247C649-9023-47ED-975C-F1998D00AEFD}" destId="{29B67FB1-9D60-4770-B53C-D6BAB72CB61B}" srcOrd="1" destOrd="0" presId="urn:microsoft.com/office/officeart/2005/8/layout/orgChart1"/>
    <dgm:cxn modelId="{1CB9E0AD-52C8-4E02-84EB-CA3D90BD783A}" type="presParOf" srcId="{8309D641-3FDF-4673-8450-F6442B6B0E10}" destId="{3BA2A445-4AAC-4236-9873-B426053200E5}" srcOrd="1" destOrd="0" presId="urn:microsoft.com/office/officeart/2005/8/layout/orgChart1"/>
    <dgm:cxn modelId="{C810E7BA-4844-4DC0-B6C2-A953A851948A}" type="presParOf" srcId="{8309D641-3FDF-4673-8450-F6442B6B0E10}" destId="{E2DA4929-B004-4BA2-A714-F0D47947B39A}" srcOrd="2" destOrd="0" presId="urn:microsoft.com/office/officeart/2005/8/layout/orgChart1"/>
    <dgm:cxn modelId="{C2E3A6FD-E3C8-4692-8C6D-59110B5D0FAA}" type="presParOf" srcId="{912F8996-0655-4553-9B45-37EF0CB99121}" destId="{33BAD6E2-26CA-4E05-8512-E401995C7BAA}" srcOrd="6" destOrd="0" presId="urn:microsoft.com/office/officeart/2005/8/layout/orgChart1"/>
    <dgm:cxn modelId="{AF17D754-5EF1-4064-A439-C8C7F1A609FF}" type="presParOf" srcId="{912F8996-0655-4553-9B45-37EF0CB99121}" destId="{6A3BE780-F7A9-4513-B5DC-78BB08716946}" srcOrd="7" destOrd="0" presId="urn:microsoft.com/office/officeart/2005/8/layout/orgChart1"/>
    <dgm:cxn modelId="{C28FAA33-6E0A-4B45-AFD2-AECD3AD61931}" type="presParOf" srcId="{6A3BE780-F7A9-4513-B5DC-78BB08716946}" destId="{33D35140-38C5-4533-9CF7-1D7A3778151A}" srcOrd="0" destOrd="0" presId="urn:microsoft.com/office/officeart/2005/8/layout/orgChart1"/>
    <dgm:cxn modelId="{2CA62155-A976-484E-A7BF-86104DEEC836}" type="presParOf" srcId="{33D35140-38C5-4533-9CF7-1D7A3778151A}" destId="{D5B2CEED-022E-4D8E-92F5-E9B6B58937F5}" srcOrd="0" destOrd="0" presId="urn:microsoft.com/office/officeart/2005/8/layout/orgChart1"/>
    <dgm:cxn modelId="{0251FF58-A5C5-4052-93AF-3019CCEF92D6}" type="presParOf" srcId="{33D35140-38C5-4533-9CF7-1D7A3778151A}" destId="{D29BC4FD-02FE-4125-9019-E317A9FC5D44}" srcOrd="1" destOrd="0" presId="urn:microsoft.com/office/officeart/2005/8/layout/orgChart1"/>
    <dgm:cxn modelId="{1AF3B31B-E65A-4F8A-B563-D6676749C632}" type="presParOf" srcId="{6A3BE780-F7A9-4513-B5DC-78BB08716946}" destId="{6F2B6CD1-7A13-43BB-BC2D-D032EC18E44E}" srcOrd="1" destOrd="0" presId="urn:microsoft.com/office/officeart/2005/8/layout/orgChart1"/>
    <dgm:cxn modelId="{37012730-DD26-46CE-9299-B0F94CC6CBD0}" type="presParOf" srcId="{6A3BE780-F7A9-4513-B5DC-78BB08716946}" destId="{F77528CF-11B2-49F9-AB5C-2838B79F01B7}" srcOrd="2" destOrd="0" presId="urn:microsoft.com/office/officeart/2005/8/layout/orgChart1"/>
    <dgm:cxn modelId="{B7E9641B-DA4F-4651-8A4C-59AB404FDCD7}" type="presParOf" srcId="{912F8996-0655-4553-9B45-37EF0CB99121}" destId="{EB9EEB66-9C8F-4335-AFD5-AD3F5412FA19}" srcOrd="8" destOrd="0" presId="urn:microsoft.com/office/officeart/2005/8/layout/orgChart1"/>
    <dgm:cxn modelId="{67DB5C3E-6FCF-4F95-A83D-4A0DCCF19EBE}" type="presParOf" srcId="{912F8996-0655-4553-9B45-37EF0CB99121}" destId="{6A274990-EC88-4730-BB2B-25EA3B28104B}" srcOrd="9" destOrd="0" presId="urn:microsoft.com/office/officeart/2005/8/layout/orgChart1"/>
    <dgm:cxn modelId="{8FB997EC-B312-4DC1-B2C7-9CD35C0C0346}" type="presParOf" srcId="{6A274990-EC88-4730-BB2B-25EA3B28104B}" destId="{617AE39B-9546-4520-BB7B-6679AFA04A97}" srcOrd="0" destOrd="0" presId="urn:microsoft.com/office/officeart/2005/8/layout/orgChart1"/>
    <dgm:cxn modelId="{60149D30-368F-4262-8169-DD3E2DF401CF}" type="presParOf" srcId="{617AE39B-9546-4520-BB7B-6679AFA04A97}" destId="{858B0D4F-E4CF-4E70-9F29-6B12D4C00B30}" srcOrd="0" destOrd="0" presId="urn:microsoft.com/office/officeart/2005/8/layout/orgChart1"/>
    <dgm:cxn modelId="{1A0C99AF-5B6F-487C-89CD-AECC42CA4C9F}" type="presParOf" srcId="{617AE39B-9546-4520-BB7B-6679AFA04A97}" destId="{1C6AFFB6-97B5-452A-B1BD-E9D2E211DDFE}" srcOrd="1" destOrd="0" presId="urn:microsoft.com/office/officeart/2005/8/layout/orgChart1"/>
    <dgm:cxn modelId="{9903955B-0DAF-49B8-BD26-F8C33EE57563}" type="presParOf" srcId="{6A274990-EC88-4730-BB2B-25EA3B28104B}" destId="{64B82CB8-BD6B-494A-A449-59F5964BFB15}" srcOrd="1" destOrd="0" presId="urn:microsoft.com/office/officeart/2005/8/layout/orgChart1"/>
    <dgm:cxn modelId="{6CF0C42B-D31B-4D64-8A55-265322700655}" type="presParOf" srcId="{6A274990-EC88-4730-BB2B-25EA3B28104B}" destId="{3D973132-8197-4607-ADB4-B6F760B04BD4}" srcOrd="2" destOrd="0" presId="urn:microsoft.com/office/officeart/2005/8/layout/orgChart1"/>
    <dgm:cxn modelId="{CE319AC9-4E99-4616-A1FC-47291F09077F}" type="presParOf" srcId="{581903DB-D7EE-423B-9F6E-839092DEB3C2}" destId="{33D07674-0034-4F05-B1C7-68D6A660895F}" srcOrd="2" destOrd="0" presId="urn:microsoft.com/office/officeart/2005/8/layout/orgChart1"/>
    <dgm:cxn modelId="{1C90BE8D-0464-4FC9-9DA5-467306DC8C81}" type="presParOf" srcId="{E2563176-FF7D-46C0-B562-DE470EEAB1AC}" destId="{CB06721F-1B49-4330-9039-2E5212C5E0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EEB66-9C8F-4335-AFD5-AD3F5412FA19}">
      <dsp:nvSpPr>
        <dsp:cNvPr id="0" name=""/>
        <dsp:cNvSpPr/>
      </dsp:nvSpPr>
      <dsp:spPr>
        <a:xfrm>
          <a:off x="7053026" y="2310404"/>
          <a:ext cx="96011" cy="332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809"/>
              </a:lnTo>
              <a:lnTo>
                <a:pt x="96011" y="33238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AD6E2-26CA-4E05-8512-E401995C7BAA}">
      <dsp:nvSpPr>
        <dsp:cNvPr id="0" name=""/>
        <dsp:cNvSpPr/>
      </dsp:nvSpPr>
      <dsp:spPr>
        <a:xfrm>
          <a:off x="7053026" y="2310404"/>
          <a:ext cx="96011" cy="262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0"/>
              </a:lnTo>
              <a:lnTo>
                <a:pt x="96011" y="26287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30833-136D-4B7E-A0E5-FB43C4608D61}">
      <dsp:nvSpPr>
        <dsp:cNvPr id="0" name=""/>
        <dsp:cNvSpPr/>
      </dsp:nvSpPr>
      <dsp:spPr>
        <a:xfrm>
          <a:off x="7053026" y="2310404"/>
          <a:ext cx="96011" cy="193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105"/>
              </a:lnTo>
              <a:lnTo>
                <a:pt x="96011" y="193410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20640-5438-400A-869E-CDA4356D5580}">
      <dsp:nvSpPr>
        <dsp:cNvPr id="0" name=""/>
        <dsp:cNvSpPr/>
      </dsp:nvSpPr>
      <dsp:spPr>
        <a:xfrm>
          <a:off x="7053026" y="2310404"/>
          <a:ext cx="96011" cy="1200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86"/>
              </a:lnTo>
              <a:lnTo>
                <a:pt x="96011" y="120008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289D2-BD43-4660-B848-0563886E2AD7}">
      <dsp:nvSpPr>
        <dsp:cNvPr id="0" name=""/>
        <dsp:cNvSpPr/>
      </dsp:nvSpPr>
      <dsp:spPr>
        <a:xfrm>
          <a:off x="7053026" y="2310404"/>
          <a:ext cx="96001" cy="505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234"/>
              </a:lnTo>
              <a:lnTo>
                <a:pt x="96001" y="5052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B5CF5-AE21-40C3-AF77-948C2F899525}">
      <dsp:nvSpPr>
        <dsp:cNvPr id="0" name=""/>
        <dsp:cNvSpPr/>
      </dsp:nvSpPr>
      <dsp:spPr>
        <a:xfrm>
          <a:off x="4652090" y="1547067"/>
          <a:ext cx="3150234" cy="24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90"/>
              </a:lnTo>
              <a:lnTo>
                <a:pt x="3150234" y="137790"/>
              </a:lnTo>
              <a:lnTo>
                <a:pt x="3150234" y="2463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5513B-BB29-4101-AD14-9F992FED8344}">
      <dsp:nvSpPr>
        <dsp:cNvPr id="0" name=""/>
        <dsp:cNvSpPr/>
      </dsp:nvSpPr>
      <dsp:spPr>
        <a:xfrm>
          <a:off x="4287402" y="2299919"/>
          <a:ext cx="455812" cy="3336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367"/>
              </a:lnTo>
              <a:lnTo>
                <a:pt x="455812" y="33363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B6C8C-6B53-452E-9D0C-8B045134039C}">
      <dsp:nvSpPr>
        <dsp:cNvPr id="0" name=""/>
        <dsp:cNvSpPr/>
      </dsp:nvSpPr>
      <dsp:spPr>
        <a:xfrm>
          <a:off x="4287402" y="2299919"/>
          <a:ext cx="474795" cy="264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724"/>
              </a:lnTo>
              <a:lnTo>
                <a:pt x="474795" y="26497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D4758-BE8D-4C3B-8638-B6947650B38B}">
      <dsp:nvSpPr>
        <dsp:cNvPr id="0" name=""/>
        <dsp:cNvSpPr/>
      </dsp:nvSpPr>
      <dsp:spPr>
        <a:xfrm>
          <a:off x="4287402" y="2299919"/>
          <a:ext cx="465303" cy="1925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04"/>
              </a:lnTo>
              <a:lnTo>
                <a:pt x="465303" y="192510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1EFF7-3B74-49D9-90F7-4BA6FAECF6FC}">
      <dsp:nvSpPr>
        <dsp:cNvPr id="0" name=""/>
        <dsp:cNvSpPr/>
      </dsp:nvSpPr>
      <dsp:spPr>
        <a:xfrm>
          <a:off x="4287402" y="2299919"/>
          <a:ext cx="446320" cy="11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04"/>
              </a:lnTo>
              <a:lnTo>
                <a:pt x="446320" y="117200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B617A-E0B8-408F-B955-4E4AF2442BB6}">
      <dsp:nvSpPr>
        <dsp:cNvPr id="0" name=""/>
        <dsp:cNvSpPr/>
      </dsp:nvSpPr>
      <dsp:spPr>
        <a:xfrm>
          <a:off x="4287402" y="2299919"/>
          <a:ext cx="436828" cy="47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869"/>
              </a:lnTo>
              <a:lnTo>
                <a:pt x="436828" y="47586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FBB3E-D18F-48D9-AF73-15E9D6D0BD17}">
      <dsp:nvSpPr>
        <dsp:cNvPr id="0" name=""/>
        <dsp:cNvSpPr/>
      </dsp:nvSpPr>
      <dsp:spPr>
        <a:xfrm>
          <a:off x="4652090" y="1547067"/>
          <a:ext cx="708371" cy="235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06"/>
              </a:lnTo>
              <a:lnTo>
                <a:pt x="708371" y="127306"/>
              </a:lnTo>
              <a:lnTo>
                <a:pt x="708371" y="2358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989E6-C3A6-422E-BD38-ED066386C20B}">
      <dsp:nvSpPr>
        <dsp:cNvPr id="0" name=""/>
        <dsp:cNvSpPr/>
      </dsp:nvSpPr>
      <dsp:spPr>
        <a:xfrm>
          <a:off x="3133092" y="5158126"/>
          <a:ext cx="91440" cy="418903"/>
        </a:xfrm>
        <a:custGeom>
          <a:avLst/>
          <a:gdLst/>
          <a:ahLst/>
          <a:cxnLst/>
          <a:rect l="0" t="0" r="0" b="0"/>
          <a:pathLst>
            <a:path>
              <a:moveTo>
                <a:pt x="68291" y="0"/>
              </a:moveTo>
              <a:lnTo>
                <a:pt x="45720" y="41890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89B32-9D25-4EB9-85E0-C6818B1193BE}">
      <dsp:nvSpPr>
        <dsp:cNvPr id="0" name=""/>
        <dsp:cNvSpPr/>
      </dsp:nvSpPr>
      <dsp:spPr>
        <a:xfrm>
          <a:off x="3569247" y="4415262"/>
          <a:ext cx="91440" cy="225884"/>
        </a:xfrm>
        <a:custGeom>
          <a:avLst/>
          <a:gdLst/>
          <a:ahLst/>
          <a:cxnLst/>
          <a:rect l="0" t="0" r="0" b="0"/>
          <a:pathLst>
            <a:path>
              <a:moveTo>
                <a:pt x="55459" y="0"/>
              </a:moveTo>
              <a:lnTo>
                <a:pt x="55459" y="117318"/>
              </a:lnTo>
              <a:lnTo>
                <a:pt x="45720" y="117318"/>
              </a:lnTo>
              <a:lnTo>
                <a:pt x="45720" y="2258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5360F-D5FE-4413-AAD4-F194DB8978F6}">
      <dsp:nvSpPr>
        <dsp:cNvPr id="0" name=""/>
        <dsp:cNvSpPr/>
      </dsp:nvSpPr>
      <dsp:spPr>
        <a:xfrm>
          <a:off x="3578987" y="3718140"/>
          <a:ext cx="91440" cy="180141"/>
        </a:xfrm>
        <a:custGeom>
          <a:avLst/>
          <a:gdLst/>
          <a:ahLst/>
          <a:cxnLst/>
          <a:rect l="0" t="0" r="0" b="0"/>
          <a:pathLst>
            <a:path>
              <a:moveTo>
                <a:pt x="65706" y="0"/>
              </a:moveTo>
              <a:lnTo>
                <a:pt x="65706" y="71575"/>
              </a:lnTo>
              <a:lnTo>
                <a:pt x="45720" y="71575"/>
              </a:lnTo>
              <a:lnTo>
                <a:pt x="45720" y="1801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C57A-EAD4-4603-8278-27A71536332D}">
      <dsp:nvSpPr>
        <dsp:cNvPr id="0" name=""/>
        <dsp:cNvSpPr/>
      </dsp:nvSpPr>
      <dsp:spPr>
        <a:xfrm>
          <a:off x="3595747" y="2992528"/>
          <a:ext cx="91440" cy="20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066"/>
              </a:lnTo>
              <a:lnTo>
                <a:pt x="48945" y="100066"/>
              </a:lnTo>
              <a:lnTo>
                <a:pt x="48945" y="2086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7896B-66BA-4FE9-A1AF-683C59EE98CF}">
      <dsp:nvSpPr>
        <dsp:cNvPr id="0" name=""/>
        <dsp:cNvSpPr/>
      </dsp:nvSpPr>
      <dsp:spPr>
        <a:xfrm>
          <a:off x="2500010" y="2288385"/>
          <a:ext cx="1141457" cy="187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96"/>
              </a:lnTo>
              <a:lnTo>
                <a:pt x="1141457" y="78596"/>
              </a:lnTo>
              <a:lnTo>
                <a:pt x="1141457" y="187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4C5F4-C6F4-4145-80AA-A48A0C1EE7EA}">
      <dsp:nvSpPr>
        <dsp:cNvPr id="0" name=""/>
        <dsp:cNvSpPr/>
      </dsp:nvSpPr>
      <dsp:spPr>
        <a:xfrm>
          <a:off x="1714528" y="5167623"/>
          <a:ext cx="125409" cy="442762"/>
        </a:xfrm>
        <a:custGeom>
          <a:avLst/>
          <a:gdLst/>
          <a:ahLst/>
          <a:cxnLst/>
          <a:rect l="0" t="0" r="0" b="0"/>
          <a:pathLst>
            <a:path>
              <a:moveTo>
                <a:pt x="125409" y="0"/>
              </a:moveTo>
              <a:lnTo>
                <a:pt x="0" y="4427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7E795-BA4E-4001-B177-F37778619AC2}">
      <dsp:nvSpPr>
        <dsp:cNvPr id="0" name=""/>
        <dsp:cNvSpPr/>
      </dsp:nvSpPr>
      <dsp:spPr>
        <a:xfrm>
          <a:off x="2147635" y="4482469"/>
          <a:ext cx="91440" cy="168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07"/>
              </a:lnTo>
              <a:lnTo>
                <a:pt x="105886" y="59607"/>
              </a:lnTo>
              <a:lnTo>
                <a:pt x="105886" y="16817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25B4-23FE-41A6-A421-2C774DA1F4F1}">
      <dsp:nvSpPr>
        <dsp:cNvPr id="0" name=""/>
        <dsp:cNvSpPr/>
      </dsp:nvSpPr>
      <dsp:spPr>
        <a:xfrm>
          <a:off x="2147635" y="3718135"/>
          <a:ext cx="91440" cy="247354"/>
        </a:xfrm>
        <a:custGeom>
          <a:avLst/>
          <a:gdLst/>
          <a:ahLst/>
          <a:cxnLst/>
          <a:rect l="0" t="0" r="0" b="0"/>
          <a:pathLst>
            <a:path>
              <a:moveTo>
                <a:pt x="64713" y="0"/>
              </a:moveTo>
              <a:lnTo>
                <a:pt x="64713" y="138788"/>
              </a:lnTo>
              <a:lnTo>
                <a:pt x="45720" y="138788"/>
              </a:lnTo>
              <a:lnTo>
                <a:pt x="45720" y="2473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1B47C-F216-4801-B6AF-B68E1195CE9E}">
      <dsp:nvSpPr>
        <dsp:cNvPr id="0" name=""/>
        <dsp:cNvSpPr/>
      </dsp:nvSpPr>
      <dsp:spPr>
        <a:xfrm>
          <a:off x="2212348" y="3022497"/>
          <a:ext cx="115141" cy="178657"/>
        </a:xfrm>
        <a:custGeom>
          <a:avLst/>
          <a:gdLst/>
          <a:ahLst/>
          <a:cxnLst/>
          <a:rect l="0" t="0" r="0" b="0"/>
          <a:pathLst>
            <a:path>
              <a:moveTo>
                <a:pt x="115141" y="0"/>
              </a:moveTo>
              <a:lnTo>
                <a:pt x="115141" y="70092"/>
              </a:lnTo>
              <a:lnTo>
                <a:pt x="0" y="70092"/>
              </a:lnTo>
              <a:lnTo>
                <a:pt x="0" y="1786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FD122-700B-4AB8-BE2A-70C8A5312CD6}">
      <dsp:nvSpPr>
        <dsp:cNvPr id="0" name=""/>
        <dsp:cNvSpPr/>
      </dsp:nvSpPr>
      <dsp:spPr>
        <a:xfrm>
          <a:off x="2327490" y="2288385"/>
          <a:ext cx="172520" cy="217131"/>
        </a:xfrm>
        <a:custGeom>
          <a:avLst/>
          <a:gdLst/>
          <a:ahLst/>
          <a:cxnLst/>
          <a:rect l="0" t="0" r="0" b="0"/>
          <a:pathLst>
            <a:path>
              <a:moveTo>
                <a:pt x="172520" y="0"/>
              </a:moveTo>
              <a:lnTo>
                <a:pt x="172520" y="108565"/>
              </a:lnTo>
              <a:lnTo>
                <a:pt x="0" y="108565"/>
              </a:lnTo>
              <a:lnTo>
                <a:pt x="0" y="21713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6902C-A7B1-4436-9C88-84BB74C177B1}">
      <dsp:nvSpPr>
        <dsp:cNvPr id="0" name=""/>
        <dsp:cNvSpPr/>
      </dsp:nvSpPr>
      <dsp:spPr>
        <a:xfrm>
          <a:off x="993846" y="3003508"/>
          <a:ext cx="91440" cy="475621"/>
        </a:xfrm>
        <a:custGeom>
          <a:avLst/>
          <a:gdLst/>
          <a:ahLst/>
          <a:cxnLst/>
          <a:rect l="0" t="0" r="0" b="0"/>
          <a:pathLst>
            <a:path>
              <a:moveTo>
                <a:pt x="115326" y="0"/>
              </a:moveTo>
              <a:lnTo>
                <a:pt x="115326" y="475621"/>
              </a:lnTo>
              <a:lnTo>
                <a:pt x="45720" y="4756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59C57-F6A7-4B96-84A7-628DC80DC743}">
      <dsp:nvSpPr>
        <dsp:cNvPr id="0" name=""/>
        <dsp:cNvSpPr/>
      </dsp:nvSpPr>
      <dsp:spPr>
        <a:xfrm>
          <a:off x="1056186" y="3003508"/>
          <a:ext cx="91440" cy="2565451"/>
        </a:xfrm>
        <a:custGeom>
          <a:avLst/>
          <a:gdLst/>
          <a:ahLst/>
          <a:cxnLst/>
          <a:rect l="0" t="0" r="0" b="0"/>
          <a:pathLst>
            <a:path>
              <a:moveTo>
                <a:pt x="52986" y="0"/>
              </a:moveTo>
              <a:lnTo>
                <a:pt x="52986" y="2565451"/>
              </a:lnTo>
              <a:lnTo>
                <a:pt x="45720" y="25654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D923C-D9EC-46AF-83C4-A816F6286614}">
      <dsp:nvSpPr>
        <dsp:cNvPr id="0" name=""/>
        <dsp:cNvSpPr/>
      </dsp:nvSpPr>
      <dsp:spPr>
        <a:xfrm>
          <a:off x="1002811" y="3003508"/>
          <a:ext cx="106360" cy="1934534"/>
        </a:xfrm>
        <a:custGeom>
          <a:avLst/>
          <a:gdLst/>
          <a:ahLst/>
          <a:cxnLst/>
          <a:rect l="0" t="0" r="0" b="0"/>
          <a:pathLst>
            <a:path>
              <a:moveTo>
                <a:pt x="106360" y="0"/>
              </a:moveTo>
              <a:lnTo>
                <a:pt x="106360" y="1934534"/>
              </a:lnTo>
              <a:lnTo>
                <a:pt x="0" y="19345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25BE3-FD87-448F-9D23-71139D952943}">
      <dsp:nvSpPr>
        <dsp:cNvPr id="0" name=""/>
        <dsp:cNvSpPr/>
      </dsp:nvSpPr>
      <dsp:spPr>
        <a:xfrm>
          <a:off x="922597" y="3003508"/>
          <a:ext cx="186575" cy="1228840"/>
        </a:xfrm>
        <a:custGeom>
          <a:avLst/>
          <a:gdLst/>
          <a:ahLst/>
          <a:cxnLst/>
          <a:rect l="0" t="0" r="0" b="0"/>
          <a:pathLst>
            <a:path>
              <a:moveTo>
                <a:pt x="186575" y="0"/>
              </a:moveTo>
              <a:lnTo>
                <a:pt x="186575" y="1228840"/>
              </a:lnTo>
              <a:lnTo>
                <a:pt x="0" y="12288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BBAF0-B06A-4052-A934-5BCCAAE9D101}">
      <dsp:nvSpPr>
        <dsp:cNvPr id="0" name=""/>
        <dsp:cNvSpPr/>
      </dsp:nvSpPr>
      <dsp:spPr>
        <a:xfrm>
          <a:off x="1109172" y="2288385"/>
          <a:ext cx="1390837" cy="198142"/>
        </a:xfrm>
        <a:custGeom>
          <a:avLst/>
          <a:gdLst/>
          <a:ahLst/>
          <a:cxnLst/>
          <a:rect l="0" t="0" r="0" b="0"/>
          <a:pathLst>
            <a:path>
              <a:moveTo>
                <a:pt x="1390837" y="0"/>
              </a:moveTo>
              <a:lnTo>
                <a:pt x="1390837" y="89577"/>
              </a:lnTo>
              <a:lnTo>
                <a:pt x="0" y="89577"/>
              </a:lnTo>
              <a:lnTo>
                <a:pt x="0" y="1981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93820-1404-432F-9AE3-1611F78FF675}">
      <dsp:nvSpPr>
        <dsp:cNvPr id="0" name=""/>
        <dsp:cNvSpPr/>
      </dsp:nvSpPr>
      <dsp:spPr>
        <a:xfrm>
          <a:off x="2500010" y="1547067"/>
          <a:ext cx="2152080" cy="236120"/>
        </a:xfrm>
        <a:custGeom>
          <a:avLst/>
          <a:gdLst/>
          <a:ahLst/>
          <a:cxnLst/>
          <a:rect l="0" t="0" r="0" b="0"/>
          <a:pathLst>
            <a:path>
              <a:moveTo>
                <a:pt x="2152080" y="0"/>
              </a:moveTo>
              <a:lnTo>
                <a:pt x="2152080" y="127554"/>
              </a:lnTo>
              <a:lnTo>
                <a:pt x="0" y="127554"/>
              </a:lnTo>
              <a:lnTo>
                <a:pt x="0" y="2361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2FBA5-A545-42E5-93A3-DA9B87B9ED5C}">
      <dsp:nvSpPr>
        <dsp:cNvPr id="0" name=""/>
        <dsp:cNvSpPr/>
      </dsp:nvSpPr>
      <dsp:spPr>
        <a:xfrm>
          <a:off x="684010" y="1030087"/>
          <a:ext cx="7936161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Модель личностного роста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kern="1200" dirty="0"/>
            <a:t>Цель: формирование ключевых компетенций личности</a:t>
          </a:r>
        </a:p>
      </dsp:txBody>
      <dsp:txXfrm>
        <a:off x="684010" y="1030087"/>
        <a:ext cx="7936161" cy="516980"/>
      </dsp:txXfrm>
    </dsp:sp>
    <dsp:sp modelId="{D98A746A-2BFD-4918-A760-8A8432805926}">
      <dsp:nvSpPr>
        <dsp:cNvPr id="0" name=""/>
        <dsp:cNvSpPr/>
      </dsp:nvSpPr>
      <dsp:spPr>
        <a:xfrm>
          <a:off x="1093080" y="1783187"/>
          <a:ext cx="2813860" cy="50519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Предметные компетенции</a:t>
          </a:r>
        </a:p>
      </dsp:txBody>
      <dsp:txXfrm>
        <a:off x="1093080" y="1783187"/>
        <a:ext cx="2813860" cy="505198"/>
      </dsp:txXfrm>
    </dsp:sp>
    <dsp:sp modelId="{4B8DB933-8D6A-4093-A514-F571631178BE}">
      <dsp:nvSpPr>
        <dsp:cNvPr id="0" name=""/>
        <dsp:cNvSpPr/>
      </dsp:nvSpPr>
      <dsp:spPr>
        <a:xfrm>
          <a:off x="380050" y="2486528"/>
          <a:ext cx="1458245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ФИЗИКА</a:t>
          </a:r>
        </a:p>
      </dsp:txBody>
      <dsp:txXfrm>
        <a:off x="380050" y="2486528"/>
        <a:ext cx="1458245" cy="516980"/>
      </dsp:txXfrm>
    </dsp:sp>
    <dsp:sp modelId="{F4607A14-91D2-4F83-A4EF-0830B3387C18}">
      <dsp:nvSpPr>
        <dsp:cNvPr id="0" name=""/>
        <dsp:cNvSpPr/>
      </dsp:nvSpPr>
      <dsp:spPr>
        <a:xfrm>
          <a:off x="251515" y="3973859"/>
          <a:ext cx="671081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ИОП</a:t>
          </a:r>
        </a:p>
      </dsp:txBody>
      <dsp:txXfrm>
        <a:off x="276751" y="3999095"/>
        <a:ext cx="620609" cy="466508"/>
      </dsp:txXfrm>
    </dsp:sp>
    <dsp:sp modelId="{F2475AA2-3BC1-44D8-93B9-976C1BAAAF99}">
      <dsp:nvSpPr>
        <dsp:cNvPr id="0" name=""/>
        <dsp:cNvSpPr/>
      </dsp:nvSpPr>
      <dsp:spPr>
        <a:xfrm>
          <a:off x="184442" y="4679553"/>
          <a:ext cx="818369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КОР</a:t>
          </a:r>
        </a:p>
      </dsp:txBody>
      <dsp:txXfrm>
        <a:off x="209678" y="4704789"/>
        <a:ext cx="767897" cy="466508"/>
      </dsp:txXfrm>
    </dsp:sp>
    <dsp:sp modelId="{D0742BFD-AA51-4492-8C80-041045D6CD78}">
      <dsp:nvSpPr>
        <dsp:cNvPr id="0" name=""/>
        <dsp:cNvSpPr/>
      </dsp:nvSpPr>
      <dsp:spPr>
        <a:xfrm>
          <a:off x="67946" y="5310470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ДРУГИЕ РЕСУРСЫ</a:t>
          </a:r>
        </a:p>
      </dsp:txBody>
      <dsp:txXfrm>
        <a:off x="93182" y="5335706"/>
        <a:ext cx="983488" cy="466508"/>
      </dsp:txXfrm>
    </dsp:sp>
    <dsp:sp modelId="{A8BFB7C4-290E-4F3F-907F-13CCA70BB3F4}">
      <dsp:nvSpPr>
        <dsp:cNvPr id="0" name=""/>
        <dsp:cNvSpPr/>
      </dsp:nvSpPr>
      <dsp:spPr>
        <a:xfrm>
          <a:off x="5606" y="3220640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ЛИТЕРАТУРА</a:t>
          </a:r>
        </a:p>
      </dsp:txBody>
      <dsp:txXfrm>
        <a:off x="30842" y="3245876"/>
        <a:ext cx="983488" cy="466508"/>
      </dsp:txXfrm>
    </dsp:sp>
    <dsp:sp modelId="{213061A8-5365-4296-A5C4-62AEC0E02BFB}">
      <dsp:nvSpPr>
        <dsp:cNvPr id="0" name=""/>
        <dsp:cNvSpPr/>
      </dsp:nvSpPr>
      <dsp:spPr>
        <a:xfrm>
          <a:off x="1708277" y="2505517"/>
          <a:ext cx="1238425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МАТЕМАТИКА</a:t>
          </a:r>
        </a:p>
      </dsp:txBody>
      <dsp:txXfrm>
        <a:off x="1708277" y="2505517"/>
        <a:ext cx="1238425" cy="516980"/>
      </dsp:txXfrm>
    </dsp:sp>
    <dsp:sp modelId="{23F91A5B-A789-4C42-BADF-B2F55D14F311}">
      <dsp:nvSpPr>
        <dsp:cNvPr id="0" name=""/>
        <dsp:cNvSpPr/>
      </dsp:nvSpPr>
      <dsp:spPr>
        <a:xfrm>
          <a:off x="1695368" y="3201155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ЛИТЕРАТУРА</a:t>
          </a:r>
        </a:p>
      </dsp:txBody>
      <dsp:txXfrm>
        <a:off x="1720604" y="3226391"/>
        <a:ext cx="983488" cy="466508"/>
      </dsp:txXfrm>
    </dsp:sp>
    <dsp:sp modelId="{EF6153F6-15F3-4744-A309-7558E70F666B}">
      <dsp:nvSpPr>
        <dsp:cNvPr id="0" name=""/>
        <dsp:cNvSpPr/>
      </dsp:nvSpPr>
      <dsp:spPr>
        <a:xfrm>
          <a:off x="1676374" y="3965489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ИОП</a:t>
          </a:r>
        </a:p>
      </dsp:txBody>
      <dsp:txXfrm>
        <a:off x="1701610" y="3990725"/>
        <a:ext cx="983488" cy="466508"/>
      </dsp:txXfrm>
    </dsp:sp>
    <dsp:sp modelId="{82650B8C-31EF-4DC7-AD31-DF602393AD25}">
      <dsp:nvSpPr>
        <dsp:cNvPr id="0" name=""/>
        <dsp:cNvSpPr/>
      </dsp:nvSpPr>
      <dsp:spPr>
        <a:xfrm>
          <a:off x="1736541" y="4650643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КОР</a:t>
          </a:r>
        </a:p>
      </dsp:txBody>
      <dsp:txXfrm>
        <a:off x="1761777" y="4675879"/>
        <a:ext cx="983488" cy="466508"/>
      </dsp:txXfrm>
    </dsp:sp>
    <dsp:sp modelId="{6A76FFE1-6C70-40C0-B7C0-E346ABAE6B7D}">
      <dsp:nvSpPr>
        <dsp:cNvPr id="0" name=""/>
        <dsp:cNvSpPr/>
      </dsp:nvSpPr>
      <dsp:spPr>
        <a:xfrm>
          <a:off x="1714528" y="5351896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ДРУГИЕ РЕСУРСЫ</a:t>
          </a:r>
        </a:p>
      </dsp:txBody>
      <dsp:txXfrm>
        <a:off x="1739764" y="5377132"/>
        <a:ext cx="983488" cy="466508"/>
      </dsp:txXfrm>
    </dsp:sp>
    <dsp:sp modelId="{9779EEF2-D670-4BBE-80F6-F5E260F1166E}">
      <dsp:nvSpPr>
        <dsp:cNvPr id="0" name=""/>
        <dsp:cNvSpPr/>
      </dsp:nvSpPr>
      <dsp:spPr>
        <a:xfrm>
          <a:off x="3086401" y="2475548"/>
          <a:ext cx="1110131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АНГЛИЙСКИЙ ЯЗЫК</a:t>
          </a:r>
        </a:p>
      </dsp:txBody>
      <dsp:txXfrm>
        <a:off x="3086401" y="2475548"/>
        <a:ext cx="1110131" cy="516980"/>
      </dsp:txXfrm>
    </dsp:sp>
    <dsp:sp modelId="{861CE550-052E-41ED-8B3A-594CA0971978}">
      <dsp:nvSpPr>
        <dsp:cNvPr id="0" name=""/>
        <dsp:cNvSpPr/>
      </dsp:nvSpPr>
      <dsp:spPr>
        <a:xfrm>
          <a:off x="3127713" y="3201160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ЛИТЕРАТУРА</a:t>
          </a:r>
        </a:p>
      </dsp:txBody>
      <dsp:txXfrm>
        <a:off x="3152949" y="3226396"/>
        <a:ext cx="983488" cy="466508"/>
      </dsp:txXfrm>
    </dsp:sp>
    <dsp:sp modelId="{A463C0B0-13D7-4CE4-BC1F-85479293CC6E}">
      <dsp:nvSpPr>
        <dsp:cNvPr id="0" name=""/>
        <dsp:cNvSpPr/>
      </dsp:nvSpPr>
      <dsp:spPr>
        <a:xfrm>
          <a:off x="3107727" y="3898282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ИОП</a:t>
          </a:r>
        </a:p>
      </dsp:txBody>
      <dsp:txXfrm>
        <a:off x="3132963" y="3923518"/>
        <a:ext cx="983488" cy="466508"/>
      </dsp:txXfrm>
    </dsp:sp>
    <dsp:sp modelId="{CED02FD6-D7BD-4D74-A010-3708AF6BED63}">
      <dsp:nvSpPr>
        <dsp:cNvPr id="0" name=""/>
        <dsp:cNvSpPr/>
      </dsp:nvSpPr>
      <dsp:spPr>
        <a:xfrm>
          <a:off x="3097987" y="4641146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КОР</a:t>
          </a:r>
        </a:p>
      </dsp:txBody>
      <dsp:txXfrm>
        <a:off x="3123223" y="4666382"/>
        <a:ext cx="983488" cy="466508"/>
      </dsp:txXfrm>
    </dsp:sp>
    <dsp:sp modelId="{2E19C4FC-31C6-4585-B380-A59528B7BF0E}">
      <dsp:nvSpPr>
        <dsp:cNvPr id="0" name=""/>
        <dsp:cNvSpPr/>
      </dsp:nvSpPr>
      <dsp:spPr>
        <a:xfrm>
          <a:off x="3178812" y="5318540"/>
          <a:ext cx="1033960" cy="516980"/>
        </a:xfrm>
        <a:prstGeom prst="flowChartAlternateProcess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ДРУГИЕ РЕСУРСЫ</a:t>
          </a:r>
        </a:p>
      </dsp:txBody>
      <dsp:txXfrm>
        <a:off x="3204048" y="5343776"/>
        <a:ext cx="983488" cy="466508"/>
      </dsp:txXfrm>
    </dsp:sp>
    <dsp:sp modelId="{6B79A206-8453-47FA-9CB0-C58516DC4B6E}">
      <dsp:nvSpPr>
        <dsp:cNvPr id="0" name=""/>
        <dsp:cNvSpPr/>
      </dsp:nvSpPr>
      <dsp:spPr>
        <a:xfrm>
          <a:off x="4019137" y="1782939"/>
          <a:ext cx="268265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Метапредметные  компетенции </a:t>
          </a:r>
        </a:p>
      </dsp:txBody>
      <dsp:txXfrm>
        <a:off x="4019137" y="1782939"/>
        <a:ext cx="2682650" cy="516980"/>
      </dsp:txXfrm>
    </dsp:sp>
    <dsp:sp modelId="{D532D363-FBC7-4E61-B08A-5C27F36460DB}">
      <dsp:nvSpPr>
        <dsp:cNvPr id="0" name=""/>
        <dsp:cNvSpPr/>
      </dsp:nvSpPr>
      <dsp:spPr>
        <a:xfrm>
          <a:off x="4724230" y="2517299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Учебно-познавательные</a:t>
          </a:r>
        </a:p>
      </dsp:txBody>
      <dsp:txXfrm>
        <a:off x="4724230" y="2517299"/>
        <a:ext cx="1033960" cy="516980"/>
      </dsp:txXfrm>
    </dsp:sp>
    <dsp:sp modelId="{FBEE9532-C01A-4EB5-AF7E-4ECDB99A9D04}">
      <dsp:nvSpPr>
        <dsp:cNvPr id="0" name=""/>
        <dsp:cNvSpPr/>
      </dsp:nvSpPr>
      <dsp:spPr>
        <a:xfrm>
          <a:off x="4733722" y="3213433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Проблемно-поисковые</a:t>
          </a:r>
        </a:p>
      </dsp:txBody>
      <dsp:txXfrm>
        <a:off x="4733722" y="3213433"/>
        <a:ext cx="1033960" cy="516980"/>
      </dsp:txXfrm>
    </dsp:sp>
    <dsp:sp modelId="{D29422E6-04E1-4D39-91A8-EEB1E174C670}">
      <dsp:nvSpPr>
        <dsp:cNvPr id="0" name=""/>
        <dsp:cNvSpPr/>
      </dsp:nvSpPr>
      <dsp:spPr>
        <a:xfrm>
          <a:off x="4752706" y="3966534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Информационные</a:t>
          </a:r>
        </a:p>
      </dsp:txBody>
      <dsp:txXfrm>
        <a:off x="4752706" y="3966534"/>
        <a:ext cx="1033960" cy="516980"/>
      </dsp:txXfrm>
    </dsp:sp>
    <dsp:sp modelId="{F2CF6EB0-6EA3-4869-A839-56CE5C72BE7B}">
      <dsp:nvSpPr>
        <dsp:cNvPr id="0" name=""/>
        <dsp:cNvSpPr/>
      </dsp:nvSpPr>
      <dsp:spPr>
        <a:xfrm>
          <a:off x="4762197" y="4691154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Коммуникативные</a:t>
          </a:r>
        </a:p>
      </dsp:txBody>
      <dsp:txXfrm>
        <a:off x="4762197" y="4691154"/>
        <a:ext cx="1033960" cy="516980"/>
      </dsp:txXfrm>
    </dsp:sp>
    <dsp:sp modelId="{186716F0-FD53-4317-97A6-42C18DF82069}">
      <dsp:nvSpPr>
        <dsp:cNvPr id="0" name=""/>
        <dsp:cNvSpPr/>
      </dsp:nvSpPr>
      <dsp:spPr>
        <a:xfrm>
          <a:off x="4743214" y="5377796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Регулятивные</a:t>
          </a:r>
        </a:p>
      </dsp:txBody>
      <dsp:txXfrm>
        <a:off x="4743214" y="5377796"/>
        <a:ext cx="1033960" cy="516980"/>
      </dsp:txXfrm>
    </dsp:sp>
    <dsp:sp modelId="{3FE3FCC4-9A44-40BC-9769-333F439C5B5E}">
      <dsp:nvSpPr>
        <dsp:cNvPr id="0" name=""/>
        <dsp:cNvSpPr/>
      </dsp:nvSpPr>
      <dsp:spPr>
        <a:xfrm>
          <a:off x="6865702" y="1793423"/>
          <a:ext cx="1873246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Личностные компетенции</a:t>
          </a:r>
        </a:p>
      </dsp:txBody>
      <dsp:txXfrm>
        <a:off x="6865702" y="1793423"/>
        <a:ext cx="1873246" cy="516980"/>
      </dsp:txXfrm>
    </dsp:sp>
    <dsp:sp modelId="{4FFB8D32-C561-4F0F-9EFB-9ECF5B25842B}">
      <dsp:nvSpPr>
        <dsp:cNvPr id="0" name=""/>
        <dsp:cNvSpPr/>
      </dsp:nvSpPr>
      <dsp:spPr>
        <a:xfrm>
          <a:off x="7149027" y="2557148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ЦЕННОСТНО-СМЫСЛОВЫЕ</a:t>
          </a:r>
        </a:p>
      </dsp:txBody>
      <dsp:txXfrm>
        <a:off x="7149027" y="2557148"/>
        <a:ext cx="1033960" cy="516980"/>
      </dsp:txXfrm>
    </dsp:sp>
    <dsp:sp modelId="{6F5E574E-6C91-445E-910C-60F4040BC36D}">
      <dsp:nvSpPr>
        <dsp:cNvPr id="0" name=""/>
        <dsp:cNvSpPr/>
      </dsp:nvSpPr>
      <dsp:spPr>
        <a:xfrm>
          <a:off x="7149038" y="3252000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ОБЩЕКУЛЬТУРНЫЕ</a:t>
          </a:r>
        </a:p>
      </dsp:txBody>
      <dsp:txXfrm>
        <a:off x="7149038" y="3252000"/>
        <a:ext cx="1033960" cy="516980"/>
      </dsp:txXfrm>
    </dsp:sp>
    <dsp:sp modelId="{12E06139-7500-445C-BDB6-71182D756A31}">
      <dsp:nvSpPr>
        <dsp:cNvPr id="0" name=""/>
        <dsp:cNvSpPr/>
      </dsp:nvSpPr>
      <dsp:spPr>
        <a:xfrm>
          <a:off x="7149038" y="3986019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ПРОФОРИЕТНАЦИИ</a:t>
          </a:r>
        </a:p>
      </dsp:txBody>
      <dsp:txXfrm>
        <a:off x="7149038" y="3986019"/>
        <a:ext cx="1033960" cy="516980"/>
      </dsp:txXfrm>
    </dsp:sp>
    <dsp:sp modelId="{D5B2CEED-022E-4D8E-92F5-E9B6B58937F5}">
      <dsp:nvSpPr>
        <dsp:cNvPr id="0" name=""/>
        <dsp:cNvSpPr/>
      </dsp:nvSpPr>
      <dsp:spPr>
        <a:xfrm>
          <a:off x="7149038" y="4680674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СОЦИАЛЬНО-ТРУДОВЫЕ</a:t>
          </a:r>
        </a:p>
      </dsp:txBody>
      <dsp:txXfrm>
        <a:off x="7149038" y="4680674"/>
        <a:ext cx="1033960" cy="516980"/>
      </dsp:txXfrm>
    </dsp:sp>
    <dsp:sp modelId="{858B0D4F-E4CF-4E70-9F29-6B12D4C00B30}">
      <dsp:nvSpPr>
        <dsp:cNvPr id="0" name=""/>
        <dsp:cNvSpPr/>
      </dsp:nvSpPr>
      <dsp:spPr>
        <a:xfrm>
          <a:off x="7149038" y="5375723"/>
          <a:ext cx="1033960" cy="51698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САМОРАЗВИТИЯ И ЖИЗНЕДЕЯТЕЛЬНОСТИ</a:t>
          </a:r>
        </a:p>
      </dsp:txBody>
      <dsp:txXfrm>
        <a:off x="7149038" y="5375723"/>
        <a:ext cx="1033960" cy="51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47BC-37A1-4B6D-B26A-C523FDCB23E2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8D934-DBF1-491E-8377-E65FFBAC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6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C6BA5-299D-42B2-9020-8C9DD452006C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9777-D426-4CD8-9144-A609D01FC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5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наш взгляд, личностный</a:t>
            </a:r>
            <a:r>
              <a:rPr lang="ru-RU" baseline="0" dirty="0"/>
              <a:t> рост можно представить в виде модели формирования ключевых компетенций личности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0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Эти принципы до сих пор еще часто путают как в педагогической литературе, так и на практике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2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/>
              <a:t>Тьюторское сопровождение рассматривается</a:t>
            </a:r>
            <a:r>
              <a:rPr lang="ru-RU" sz="1200" b="0" baseline="0" dirty="0"/>
              <a:t> </a:t>
            </a:r>
            <a:r>
              <a:rPr lang="ru-RU" sz="1200" b="0" dirty="0"/>
              <a:t>как эффективная практика реализации принципа индивидуализации образовательного процесса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6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9777-D426-4CD8-9144-A609D01FC9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292BE6-FA46-42C8-9A2E-8BF7F2AD99F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387731-3A11-488B-B6D0-331AAC028CA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y.edu.by/semenarikonfer/2405.html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984376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3333FF"/>
                </a:solidFill>
              </a:rPr>
              <a:t>Индивидуализация образовательного процесса как основа личностного роста</a:t>
            </a:r>
            <a:endParaRPr lang="ru-RU" sz="4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ТЬЮТОР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ТЬЮТОР – </a:t>
            </a:r>
            <a:r>
              <a:rPr lang="ru-RU" sz="2800" dirty="0"/>
              <a:t>это человек, сопровождающий и поддерживающий процесс самообразования, индивидуальный образовательный поиск, осуществляющий поддержку разработки и реализации индивидуальных образовательных проектов и программ</a:t>
            </a:r>
            <a:endParaRPr lang="ru-RU" sz="2800" b="1" dirty="0"/>
          </a:p>
          <a:p>
            <a:pPr lvl="0"/>
            <a:endParaRPr lang="ru-RU" sz="2800" b="1" dirty="0"/>
          </a:p>
          <a:p>
            <a:pPr lvl="0"/>
            <a:r>
              <a:rPr lang="ru-RU" sz="2800" b="1" dirty="0"/>
              <a:t>Позиция тьютора</a:t>
            </a:r>
            <a:r>
              <a:rPr lang="ru-RU" sz="2800" dirty="0"/>
              <a:t>  заключается в том, что содержанием его действий  является познавательный интерес каждого учащегося</a:t>
            </a:r>
          </a:p>
          <a:p>
            <a:pPr lv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574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/>
          </a:bodyPr>
          <a:lstStyle/>
          <a:p>
            <a:r>
              <a:rPr lang="ru-RU" sz="2400" b="1" dirty="0"/>
              <a:t>ТЬЮТОРСКОЕ</a:t>
            </a:r>
            <a:r>
              <a:rPr lang="ru-RU" sz="2400" dirty="0"/>
              <a:t> </a:t>
            </a:r>
            <a:r>
              <a:rPr lang="ru-RU" sz="2400" b="1" dirty="0"/>
              <a:t>СОПРОВОЖДЕНИЕ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ТЬЮТОРСКОЕ</a:t>
            </a:r>
            <a:r>
              <a:rPr lang="ru-RU" sz="2800" dirty="0"/>
              <a:t> </a:t>
            </a:r>
            <a:r>
              <a:rPr lang="ru-RU" sz="2800" b="1" dirty="0"/>
              <a:t>СОПРОВОЖДЕНИЕ</a:t>
            </a:r>
            <a:r>
              <a:rPr lang="ru-RU" sz="2800" dirty="0"/>
              <a:t> –педагогическая деятельность по индивидуализации образования, направленная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на выявление и развитие образовательных мотивов и интересов учащегося;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поиск образовательных ресурсов для создания индивидуальной образовательной программы;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работу с образовательным заказом семьи;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 формирование учебной и образовательной рефлексии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235105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05880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Основные этапы тьюторского сопровождения реализации индивидуальной программы личностного роста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0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Диагностический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Проектировочный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Реализационный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Аналитико-рефлексивный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Обобщающий</a:t>
            </a:r>
          </a:p>
        </p:txBody>
      </p:sp>
    </p:spTree>
    <p:extLst>
      <p:ext uri="{BB962C8B-B14F-4D97-AF65-F5344CB8AC3E}">
        <p14:creationId xmlns:p14="http://schemas.microsoft.com/office/powerpoint/2010/main" val="281697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ФОРМЫ ТЬЮТОРСКОГО СОПРОВОЖДЕНИЯ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467" y="90872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Формы</a:t>
            </a:r>
            <a:r>
              <a:rPr lang="ru-RU" sz="2800" dirty="0"/>
              <a:t> тьюторского сопровождения: </a:t>
            </a:r>
            <a:r>
              <a:rPr lang="ru-RU" sz="2800" i="1" dirty="0"/>
              <a:t>индивидуальные и групповые тьюторские консультации, тьюториалы, тренинги, образовательные события,  круглые столы, тьюторский совет</a:t>
            </a:r>
          </a:p>
          <a:p>
            <a:r>
              <a:rPr lang="ru-RU" sz="2800" dirty="0"/>
              <a:t>Основные </a:t>
            </a:r>
            <a:r>
              <a:rPr lang="ru-RU" sz="2800" b="1" dirty="0"/>
              <a:t>форматы</a:t>
            </a:r>
            <a:r>
              <a:rPr lang="ru-RU" sz="2800" dirty="0"/>
              <a:t> тьюторской работы: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сопровождение ИОП через проведение тьюториалов;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организация особых образовательных событий;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 работа с особой культурой вопрошания (умение задавать вопросы) </a:t>
            </a:r>
          </a:p>
        </p:txBody>
      </p:sp>
    </p:spTree>
    <p:extLst>
      <p:ext uri="{BB962C8B-B14F-4D97-AF65-F5344CB8AC3E}">
        <p14:creationId xmlns:p14="http://schemas.microsoft.com/office/powerpoint/2010/main" val="339940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76672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Методы тьюторского сопровождения практико-ориентированной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Методы проблемного обучения </a:t>
            </a:r>
            <a:r>
              <a:rPr lang="ru-RU" sz="2400" i="1" dirty="0"/>
              <a:t>(разрешение проблемных ситуаций, метод обучающего кейса)</a:t>
            </a:r>
            <a:r>
              <a:rPr lang="ru-RU" sz="2400" dirty="0"/>
              <a:t> </a:t>
            </a:r>
            <a:r>
              <a:rPr lang="ru-RU" sz="2400" b="1" dirty="0"/>
              <a:t>Проектные методы </a:t>
            </a:r>
            <a:r>
              <a:rPr lang="ru-RU" sz="2400" i="1" dirty="0"/>
              <a:t>(разработка и презентация индивидуальной образовательной программы, проекта, портфолио)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Психодиагностические методы </a:t>
            </a:r>
            <a:r>
              <a:rPr lang="ru-RU" sz="2400" i="1" dirty="0"/>
              <a:t>(анкетирование, психологическая диагностика, индивидуальное и групповое консультирование, профессиональное консультирование)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/>
              <a:t> </a:t>
            </a:r>
            <a:r>
              <a:rPr lang="ru-RU" sz="2400" b="1" dirty="0"/>
              <a:t>Методы активного обучения</a:t>
            </a:r>
            <a:r>
              <a:rPr lang="ru-RU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Методы анализа и самоанализа </a:t>
            </a:r>
            <a:r>
              <a:rPr lang="ru-RU" sz="2400" dirty="0"/>
              <a:t>(</a:t>
            </a:r>
            <a:r>
              <a:rPr lang="ru-RU" sz="2400" i="1" dirty="0"/>
              <a:t>рефлексия деятельности по достижению цели, анализ и самоанализ способностей, склонностей)</a:t>
            </a:r>
          </a:p>
        </p:txBody>
      </p:sp>
    </p:spTree>
    <p:extLst>
      <p:ext uri="{BB962C8B-B14F-4D97-AF65-F5344CB8AC3E}">
        <p14:creationId xmlns:p14="http://schemas.microsoft.com/office/powerpoint/2010/main" val="220404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50405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ОБЩИЕ ПОДХОДЫ </a:t>
            </a:r>
            <a:br>
              <a:rPr lang="ru-RU" sz="2000" b="1" dirty="0"/>
            </a:br>
            <a:r>
              <a:rPr lang="ru-RU" sz="2000" b="1" dirty="0"/>
              <a:t>К ПОСТРОЕНИЮ ЛИЧНОСТНО–РЕСУРСНЫХ КАРТ (ЛРК)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56357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ЛРК</a:t>
            </a:r>
            <a:r>
              <a:rPr lang="ru-RU" sz="2400" b="1" dirty="0"/>
              <a:t> – </a:t>
            </a:r>
            <a:r>
              <a:rPr lang="ru-RU" sz="2400" dirty="0"/>
              <a:t>совместное средство работы тьютора и тьюторанта; пространственная топика; места интересов, ресурсов и т.д. </a:t>
            </a:r>
          </a:p>
          <a:p>
            <a:r>
              <a:rPr lang="ru-RU" sz="2400" b="1" i="1" dirty="0"/>
              <a:t>Алгоритм деятельности: </a:t>
            </a:r>
          </a:p>
          <a:p>
            <a:r>
              <a:rPr lang="ru-RU" sz="2400" dirty="0"/>
              <a:t>1. Постановка цели личностной потребности в реализации идеи (осуществляется на основе личностного запроса на развитие субъекта тьюторского сопровождения) </a:t>
            </a:r>
          </a:p>
          <a:p>
            <a:r>
              <a:rPr lang="ru-RU" sz="2400" dirty="0"/>
              <a:t>2. Выделение интересов и предпочитаемых видов деятельности </a:t>
            </a:r>
          </a:p>
          <a:p>
            <a:r>
              <a:rPr lang="ru-RU" sz="2400" dirty="0"/>
              <a:t>3. Определение масштаба и времени реализации цели.</a:t>
            </a:r>
          </a:p>
          <a:p>
            <a:r>
              <a:rPr lang="ru-RU" sz="2400" dirty="0"/>
              <a:t>4. Выявление социальных ресурсов</a:t>
            </a:r>
          </a:p>
          <a:p>
            <a:r>
              <a:rPr lang="ru-RU" sz="2400" dirty="0"/>
              <a:t>5. Фиксация событий в процессе реализации цели. </a:t>
            </a:r>
          </a:p>
          <a:p>
            <a:r>
              <a:rPr lang="ru-RU" sz="2400" dirty="0"/>
              <a:t>6. Рефлексия на всех этапах реализации цели</a:t>
            </a:r>
          </a:p>
          <a:p>
            <a:r>
              <a:rPr lang="ru-RU" sz="2400" b="1" i="1" dirty="0"/>
              <a:t>Типы ЛРК: </a:t>
            </a:r>
            <a:r>
              <a:rPr lang="ru-RU" sz="2400" dirty="0"/>
              <a:t>Карта интересов, Карта ценностей, Карта способов, Карта прецедентов (результатов). </a:t>
            </a:r>
          </a:p>
          <a:p>
            <a:r>
              <a:rPr lang="ru-RU" sz="2400" i="1" dirty="0"/>
              <a:t>Универсальной картой является карта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376043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3093" b="3236"/>
          <a:stretch>
            <a:fillRect/>
          </a:stretch>
        </p:blipFill>
        <p:spPr bwMode="auto">
          <a:xfrm rot="5400000">
            <a:off x="1754564" y="-306294"/>
            <a:ext cx="5445225" cy="78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395"/>
          <a:stretch>
            <a:fillRect/>
          </a:stretch>
        </p:blipFill>
        <p:spPr bwMode="auto">
          <a:xfrm rot="-5400000">
            <a:off x="1796938" y="-420674"/>
            <a:ext cx="5945660" cy="83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4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/>
          <a:stretch>
            <a:fillRect/>
          </a:stretch>
        </p:blipFill>
        <p:spPr bwMode="auto">
          <a:xfrm rot="-5400000">
            <a:off x="2173363" y="-365051"/>
            <a:ext cx="5105748" cy="779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7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3044"/>
            <a:ext cx="8035875" cy="57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ЛИЧНОСТНЫЙ РОСТ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3200" dirty="0"/>
              <a:t>В структуру понятия «саморазвитие индивида» входит две составляющие: обогащение человеком своих </a:t>
            </a:r>
            <a:r>
              <a:rPr lang="ru-RU" sz="3200" b="1" dirty="0"/>
              <a:t>деятельностных способностей </a:t>
            </a:r>
            <a:r>
              <a:rPr lang="ru-RU" sz="3200" dirty="0"/>
              <a:t>и </a:t>
            </a:r>
            <a:r>
              <a:rPr lang="ru-RU" sz="3200" b="1" dirty="0"/>
              <a:t>личностных качеств </a:t>
            </a:r>
            <a:r>
              <a:rPr lang="ru-RU" sz="3200" dirty="0"/>
              <a:t>в ходе различных видов его целесообразной деятельности</a:t>
            </a:r>
          </a:p>
          <a:p>
            <a:pPr algn="r"/>
            <a:r>
              <a:rPr lang="ru-RU" sz="2000" i="1" dirty="0"/>
              <a:t>Словарь-справочник по педагогике / </a:t>
            </a:r>
            <a:br>
              <a:rPr lang="ru-RU" sz="2000" i="1" dirty="0"/>
            </a:br>
            <a:r>
              <a:rPr lang="ru-RU" sz="2000" i="1" dirty="0"/>
              <a:t>авт.-сост. В. А. </a:t>
            </a:r>
            <a:r>
              <a:rPr lang="ru-RU" sz="2000" i="1" dirty="0" err="1"/>
              <a:t>Мижериков</a:t>
            </a:r>
            <a:r>
              <a:rPr lang="ru-RU" sz="2000" i="1" dirty="0"/>
              <a:t>; </a:t>
            </a:r>
            <a:br>
              <a:rPr lang="ru-RU" sz="2000" i="1" dirty="0"/>
            </a:br>
            <a:r>
              <a:rPr lang="ru-RU" sz="2000" i="1" dirty="0"/>
              <a:t>под общ. ред. П. И. </a:t>
            </a:r>
            <a:r>
              <a:rPr lang="ru-RU" sz="2000" i="1" dirty="0" err="1"/>
              <a:t>Пидкасистого</a:t>
            </a:r>
            <a:r>
              <a:rPr lang="ru-RU" sz="2000" i="1" dirty="0"/>
              <a:t>. –</a:t>
            </a:r>
            <a:br>
              <a:rPr lang="ru-RU" sz="2000" i="1" dirty="0"/>
            </a:br>
            <a:r>
              <a:rPr lang="ru-RU" sz="2000" i="1" dirty="0"/>
              <a:t> М.: Сфера, 2004. -  С. 330.</a:t>
            </a:r>
          </a:p>
        </p:txBody>
      </p:sp>
    </p:spTree>
    <p:extLst>
      <p:ext uri="{BB962C8B-B14F-4D97-AF65-F5344CB8AC3E}">
        <p14:creationId xmlns:p14="http://schemas.microsoft.com/office/powerpoint/2010/main" val="107163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СОСТАВЛЕНИЯ ЛРК</a:t>
            </a:r>
          </a:p>
        </p:txBody>
      </p:sp>
      <p:pic>
        <p:nvPicPr>
          <p:cNvPr id="5122" name="Picture 2" descr="MAP3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1318"/>
            <a:ext cx="8046216" cy="560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4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Алгоритм работы с картой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обнаружение и актуализация образовательного интереса;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перевод обоснования интереса </a:t>
            </a:r>
            <a:br>
              <a:rPr lang="ru-RU" sz="3200" dirty="0"/>
            </a:br>
            <a:r>
              <a:rPr lang="ru-RU" sz="3200" dirty="0"/>
              <a:t>в предметно-научную сферу деятельности;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рефлексия собственного интереса </a:t>
            </a:r>
            <a:br>
              <a:rPr lang="ru-RU" sz="3200" dirty="0"/>
            </a:br>
            <a:r>
              <a:rPr lang="ru-RU" sz="3200" dirty="0"/>
              <a:t>и фиксация направлений его реализации;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выстраивание образовательной стратегии;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самоопределение в личностном росте.</a:t>
            </a:r>
          </a:p>
        </p:txBody>
      </p:sp>
    </p:spTree>
    <p:extLst>
      <p:ext uri="{BB962C8B-B14F-4D97-AF65-F5344CB8AC3E}">
        <p14:creationId xmlns:p14="http://schemas.microsoft.com/office/powerpoint/2010/main" val="195110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/>
              <a:t>ИНДИВИДУАЛЬНАЯ ОБРАЗОВАТЕЛЬНАЯ ПРОГРАММА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	ИОП – документ, являющийся выражением индивидуального образовательного маршрута ребенка, и содержит в себе совокупность разделов адаптированной образовательной программы, в том числе индивидуального учебного плана, условий для максимального удовлетворения особых образовательных потребностей ребенка.</a:t>
            </a:r>
          </a:p>
          <a:p>
            <a:pPr lvl="0"/>
            <a:r>
              <a:rPr lang="ru-RU" sz="2600" dirty="0"/>
              <a:t>	ИОП – комплексное описание образовательной деятельности субъекта, отражает его индивидуальные образовательные цели, этапы и способы их достижения, методы анализа и оценки результатов, рефлексию результатов личностного роста. </a:t>
            </a:r>
          </a:p>
        </p:txBody>
      </p:sp>
    </p:spTree>
    <p:extLst>
      <p:ext uri="{BB962C8B-B14F-4D97-AF65-F5344CB8AC3E}">
        <p14:creationId xmlns:p14="http://schemas.microsoft.com/office/powerpoint/2010/main" val="243923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br>
              <a:rPr lang="ru-RU" b="1" dirty="0"/>
            </a:br>
            <a:r>
              <a:rPr lang="ru-RU" sz="2200" b="1" dirty="0"/>
              <a:t>ПРИМЕРНАЯ СТРУКТУРА ИНДИВИДУАЛЬНОЙ ПРОГРАММЫ ЛИЧНОСТНОГО РОСТА: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752" y="856357"/>
            <a:ext cx="88924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пояснительная записка (на основе личностно-ресурсной карты с ее приложением);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краткая самохарактеристика личности в области владения предметными, метапредметными и личностными компетенциями (успехи и проблемы);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цель и задачи на основе интересов и обозначенных проблем;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определение ресурсов для выполнения поставленных задач;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план работы по решению задач в области совершенствования предметных , метапредметных и личностных компетенций (отдельный план по каждой задаче); 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критерии и показатели реализации плана работы;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рефлексивный контроль и адекватная самооценка;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64653"/>
                </a:solidFill>
                <a:latin typeface="Cambria"/>
              </a:rPr>
              <a:t>постановка задач на дальнейшее совершенствование обозначенных компетенций</a:t>
            </a:r>
            <a:br>
              <a:rPr lang="ru-RU" sz="2400" dirty="0">
                <a:solidFill>
                  <a:srgbClr val="464653"/>
                </a:solidFill>
                <a:latin typeface="Cambria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0251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270" y="1384575"/>
            <a:ext cx="8229600" cy="2877235"/>
          </a:xfrm>
        </p:spPr>
        <p:txBody>
          <a:bodyPr>
            <a:normAutofit/>
          </a:bodyPr>
          <a:lstStyle/>
          <a:p>
            <a:pPr marR="0" algn="ctr"/>
            <a:r>
              <a:rPr lang="ru-RU" altLang="ru-RU" b="1" i="1" dirty="0"/>
              <a:t>Приглашаем всех</a:t>
            </a:r>
            <a:br>
              <a:rPr lang="ru-RU" altLang="ru-RU" b="1" i="1" dirty="0"/>
            </a:br>
            <a:r>
              <a:rPr lang="ru-RU" altLang="ru-RU" b="1" i="1" dirty="0"/>
              <a:t>желающих стать участником сетевой мастерской </a:t>
            </a:r>
            <a:br>
              <a:rPr lang="ru-RU" altLang="ru-RU" b="1" i="1" dirty="0"/>
            </a:br>
            <a:r>
              <a:rPr lang="ru-RU" altLang="ru-RU" b="1" i="1" dirty="0">
                <a:solidFill>
                  <a:srgbClr val="000099"/>
                </a:solidFill>
              </a:rPr>
              <a:t>«ИНТЕЛЛЕКТ   И  ТВОРЧЕСТВО» </a:t>
            </a:r>
            <a:br>
              <a:rPr lang="ru-RU" altLang="ru-RU" b="1" i="1" dirty="0">
                <a:solidFill>
                  <a:srgbClr val="000099"/>
                </a:solidFill>
              </a:rPr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46094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US" altLang="ru-RU" sz="2400" b="1" dirty="0">
                <a:solidFill>
                  <a:srgbClr val="3333FF"/>
                </a:solidFill>
                <a:hlinkClick r:id="rId2"/>
              </a:rPr>
              <a:t>http://www.academy.edu.by/semenarikonfer/2405.html</a:t>
            </a:r>
            <a:endParaRPr lang="ru-RU" altLang="ru-RU" sz="2400" b="1" dirty="0">
              <a:solidFill>
                <a:srgbClr val="3333FF"/>
              </a:solidFill>
            </a:endParaRPr>
          </a:p>
          <a:p>
            <a:pPr marR="0" algn="ctr"/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490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09866" y="836712"/>
            <a:ext cx="8964488" cy="774923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611559" y="692696"/>
            <a:ext cx="7992889" cy="48968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sz="36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6000" b="1" dirty="0">
                <a:solidFill>
                  <a:schemeClr val="tx2">
                    <a:satMod val="130000"/>
                  </a:schemeClr>
                </a:solidFill>
              </a:rPr>
              <a:t>			</a:t>
            </a:r>
            <a:r>
              <a:rPr lang="ru-RU" sz="6000" b="1" dirty="0">
                <a:solidFill>
                  <a:srgbClr val="3333FF"/>
                </a:solidFill>
              </a:rPr>
              <a:t>Благодарим</a:t>
            </a:r>
            <a:r>
              <a:rPr lang="ru-RU" sz="6000" dirty="0">
                <a:solidFill>
                  <a:srgbClr val="3333FF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6000" b="1" dirty="0">
                <a:solidFill>
                  <a:srgbClr val="3333FF"/>
                </a:solidFill>
              </a:rPr>
              <a:t>				за</a:t>
            </a:r>
            <a:r>
              <a:rPr lang="ru-RU" sz="6000" dirty="0">
                <a:solidFill>
                  <a:srgbClr val="3333FF"/>
                </a:solidFill>
              </a:rPr>
              <a:t> </a:t>
            </a:r>
            <a:r>
              <a:rPr lang="ru-RU" sz="6000" b="1" dirty="0">
                <a:solidFill>
                  <a:srgbClr val="3333FF"/>
                </a:solidFill>
              </a:rPr>
              <a:t>внимание</a:t>
            </a:r>
            <a:r>
              <a:rPr lang="ru-RU" sz="6000" dirty="0">
                <a:solidFill>
                  <a:srgbClr val="3333FF"/>
                </a:solidFill>
              </a:rPr>
              <a:t> </a:t>
            </a:r>
            <a:r>
              <a:rPr lang="ru-RU" sz="6000" b="1" dirty="0">
                <a:solidFill>
                  <a:srgbClr val="3333FF"/>
                </a:solidFill>
              </a:rPr>
              <a:t>!</a:t>
            </a:r>
          </a:p>
          <a:p>
            <a:pPr eaLnBrk="1" hangingPunct="1">
              <a:defRPr/>
            </a:pPr>
            <a:endParaRPr lang="ru-RU" sz="3600" dirty="0"/>
          </a:p>
        </p:txBody>
      </p:sp>
      <p:sp>
        <p:nvSpPr>
          <p:cNvPr id="5427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ts val="400"/>
              </a:spcBef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ts val="325"/>
              </a:spcBef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65000"/>
              <a:buFont typeface="Wingdings" pitchFamily="2" charset="2"/>
              <a:buNone/>
            </a:pPr>
            <a:fld id="{A4729203-3D51-4D96-A265-2F2EF0D27B97}" type="slidenum">
              <a:rPr lang="ru-RU" altLang="ru-RU" sz="1000" smtClean="0">
                <a:latin typeface="Arial" pitchFamily="34" charset="0"/>
              </a:rPr>
              <a:pPr algn="r" eaLnBrk="1" hangingPunct="1"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t>25</a:t>
            </a:fld>
            <a:endParaRPr lang="ru-RU" altLang="ru-RU" sz="1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181890"/>
              </p:ext>
            </p:extLst>
          </p:nvPr>
        </p:nvGraphicFramePr>
        <p:xfrm>
          <a:off x="0" y="0"/>
          <a:ext cx="9411335" cy="698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444208" y="2720548"/>
            <a:ext cx="360040" cy="315277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808080"/>
                </a:solidFill>
                <a:effectLst/>
                <a:ea typeface="Calibri"/>
                <a:cs typeface="Times New Roman"/>
              </a:rPr>
              <a:t>РЕСУРСЫ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8522" y="2636912"/>
            <a:ext cx="405686" cy="321945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808080"/>
                </a:solidFill>
                <a:effectLst/>
                <a:ea typeface="Calibri"/>
                <a:cs typeface="Times New Roman"/>
              </a:rPr>
              <a:t>ИНДИКАТОРЫ ОЦЕНКИ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16416" y="2608337"/>
            <a:ext cx="432048" cy="324802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808080"/>
                </a:solidFill>
                <a:ea typeface="Calibri"/>
                <a:cs typeface="Times New Roman"/>
              </a:rPr>
              <a:t>ИНДИКАТОРЫ ОЦЕНКИ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76456" y="2598392"/>
            <a:ext cx="467544" cy="3248025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solidFill>
                  <a:srgbClr val="808080"/>
                </a:solidFill>
                <a:ea typeface="Calibri"/>
                <a:cs typeface="Times New Roman"/>
              </a:rPr>
              <a:t>РЕСУРСЫ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6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ИНДИВИДУАЛЬНЫЙ ПОДХОД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178" y="1340768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Индивидуальный подход - </a:t>
            </a:r>
            <a:r>
              <a:rPr lang="ru-RU" sz="3600" dirty="0"/>
              <a:t> педагогический принцип, согласно которому в процессе учебной деятельности учащихся учитываются индивидуальные особенности каждого учащегося для повышения качества его обучения и развития.</a:t>
            </a:r>
          </a:p>
          <a:p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505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Все мы разные, но у нас единая учебная программа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81100"/>
            <a:ext cx="5676731" cy="4768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3131840" y="2532380"/>
            <a:ext cx="2432030" cy="19767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effectLst/>
                <a:ea typeface="Calibri"/>
                <a:cs typeface="Times New Roman"/>
              </a:rPr>
              <a:t>Единая учебная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8658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ИНДИВИДУАЛИЗАЦИЯ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7963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sz="2400" dirty="0"/>
              <a:t>В отличие от принципа индивидуального подхода принцип индивидуализации позволяет педагогам ориентироваться прежде всего на </a:t>
            </a:r>
            <a:r>
              <a:rPr lang="ru-RU" sz="2400" b="1" i="1" dirty="0"/>
              <a:t>индивидуальные образовательные прио­ритеты каждого учащегося</a:t>
            </a:r>
            <a:r>
              <a:rPr lang="ru-RU" sz="2400" dirty="0"/>
              <a:t>. </a:t>
            </a:r>
          </a:p>
          <a:p>
            <a:pPr indent="265113"/>
            <a:r>
              <a:rPr lang="ru-RU" sz="2400" dirty="0"/>
              <a:t>Принцип индивидуализации состоит в том, что каждый ребенок проходит </a:t>
            </a:r>
            <a:r>
              <a:rPr lang="ru-RU" sz="2400" b="1" i="1" dirty="0"/>
              <a:t>собственный путь к освоению того знания, которое именно для него сейчас является наиболее важным. </a:t>
            </a:r>
          </a:p>
          <a:p>
            <a:pPr indent="265113"/>
            <a:r>
              <a:rPr lang="ru-RU" sz="2400" b="1" i="1" dirty="0"/>
              <a:t>Цель педагога </a:t>
            </a:r>
            <a:r>
              <a:rPr lang="ru-RU" sz="2400" dirty="0"/>
              <a:t>заключается в помощи каждому учащемуся в определении собственного образовательного пути и сопровождение его в построении индивидуальной образовательной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62356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35280" cy="914400"/>
          </a:xfrm>
        </p:spPr>
        <p:txBody>
          <a:bodyPr>
            <a:noAutofit/>
          </a:bodyPr>
          <a:lstStyle/>
          <a:p>
            <a:r>
              <a:rPr lang="ru-RU" sz="2800" b="1" dirty="0"/>
              <a:t>Мы все разные и у нас разные индивидуальные образовательные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88410"/>
              </p:ext>
            </p:extLst>
          </p:nvPr>
        </p:nvGraphicFramePr>
        <p:xfrm>
          <a:off x="467544" y="1363780"/>
          <a:ext cx="8496944" cy="4657508"/>
        </p:xfrm>
        <a:graphic>
          <a:graphicData uri="http://schemas.openxmlformats.org/drawingml/2006/table">
            <a:tbl>
              <a:tblPr firstRow="1" firstCol="1" bandRow="1"/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7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Рисунок 35" descr="https://avatars.mds.yandex.net/get-zen_doc/2417275/pub_5ebd219e139d7625cf04af3c_5ebd260e9138e30ae87ff1d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24" y="3381663"/>
            <a:ext cx="1623343" cy="18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5" descr="https://i.pinimg.com/originals/b8/97/39/b89739ddaa6d492d2e82083d22b98f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04" y="1381310"/>
            <a:ext cx="1368152" cy="22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9" descr="https://w7.pngwing.com/pngs/338/925/png-transparent-national-primary-school-student-school-child-hand-toddl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92" y="3570969"/>
            <a:ext cx="1475208" cy="19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image.freepik.com/free-vector/school-boy-sitting-on-table_70172-1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54390"/>
            <a:ext cx="1224136" cy="17512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7380312" y="2133603"/>
            <a:ext cx="1142173" cy="550804"/>
          </a:xfrm>
          <a:prstGeom prst="rightArrow">
            <a:avLst/>
          </a:prstGeom>
          <a:ln>
            <a:solidFill>
              <a:srgbClr val="333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</a:rPr>
              <a:t>ИОД 4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505816" y="3748056"/>
            <a:ext cx="978408" cy="484632"/>
          </a:xfrm>
          <a:prstGeom prst="leftArrow">
            <a:avLst/>
          </a:prstGeom>
          <a:ln>
            <a:solidFill>
              <a:srgbClr val="333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</a:rPr>
              <a:t>ИОД 1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5093580" y="1772816"/>
            <a:ext cx="484632" cy="153777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3333FF"/>
                  </a:solidFill>
                </a:ln>
              </a:rPr>
              <a:t>ИОД3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347864" y="3831344"/>
            <a:ext cx="484632" cy="144619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3333FF"/>
                  </a:solidFill>
                </a:ln>
              </a:rPr>
              <a:t>ИОД2</a:t>
            </a:r>
          </a:p>
        </p:txBody>
      </p:sp>
    </p:spTree>
    <p:extLst>
      <p:ext uri="{BB962C8B-B14F-4D97-AF65-F5344CB8AC3E}">
        <p14:creationId xmlns:p14="http://schemas.microsoft.com/office/powerpoint/2010/main" val="405416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ru-RU" sz="2800" dirty="0"/>
              <a:t>ПРИНЦИП ИНДИВИДУАЛИЗАЦИИ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Принцип индивидуализации</a:t>
            </a:r>
            <a:r>
              <a:rPr lang="ru-RU" sz="4000" dirty="0"/>
              <a:t> -создание условий для выбора образовательных ресурсов и разработки учащимися собственных индивидуальных образовательных маршрутов в процессе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9794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ru-RU" sz="2800" b="1" dirty="0"/>
              <a:t>ЛИЧНОСТНО– РЕСУРСНАЯ КАРТА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Личностно-ресурсная карта</a:t>
            </a:r>
            <a:r>
              <a:rPr lang="ru-RU" sz="3200" dirty="0"/>
              <a:t> как полный спектр образовательных ресурсов, которые ориентированы на решение конкретных задач; возможности и векторы движения</a:t>
            </a:r>
          </a:p>
          <a:p>
            <a:endParaRPr lang="ru-RU" sz="2400" b="1" i="1" dirty="0"/>
          </a:p>
          <a:p>
            <a:r>
              <a:rPr lang="ru-RU" sz="2400" b="1" i="1" dirty="0"/>
              <a:t>Ресурсная</a:t>
            </a:r>
            <a:r>
              <a:rPr lang="ru-RU" sz="2400" i="1" dirty="0"/>
              <a:t> </a:t>
            </a:r>
            <a:r>
              <a:rPr lang="ru-RU" sz="2400" b="1" i="1" dirty="0"/>
              <a:t>карта</a:t>
            </a:r>
            <a:r>
              <a:rPr lang="ru-RU" sz="2400" i="1" dirty="0"/>
              <a:t> - это наглядное, развернутое изображение различных ресурсов человека (условий и возможностей), связанных с последовательным, структурированным движением человека по освоению им этих ресурсов. Составляется для более полного представления человеком различных возможностей своего личностного роста</a:t>
            </a:r>
          </a:p>
        </p:txBody>
      </p:sp>
    </p:spTree>
    <p:extLst>
      <p:ext uri="{BB962C8B-B14F-4D97-AF65-F5344CB8AC3E}">
        <p14:creationId xmlns:p14="http://schemas.microsoft.com/office/powerpoint/2010/main" val="16497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1115</TotalTime>
  <Words>785</Words>
  <Application>Microsoft Office PowerPoint</Application>
  <PresentationFormat>Экран (4:3)</PresentationFormat>
  <Paragraphs>134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Индивидуализация образовательного процесса как основа личностного роста</vt:lpstr>
      <vt:lpstr>ЛИЧНОСТНЫЙ РОСТ</vt:lpstr>
      <vt:lpstr>Презентация PowerPoint</vt:lpstr>
      <vt:lpstr>ИНДИВИДУАЛЬНЫЙ ПОДХОД </vt:lpstr>
      <vt:lpstr>Все мы разные, но у нас единая учебная программа</vt:lpstr>
      <vt:lpstr>ИНДИВИДУАЛИЗАЦИЯ</vt:lpstr>
      <vt:lpstr>Мы все разные и у нас разные индивидуальные образовательные программы</vt:lpstr>
      <vt:lpstr>ПРИНЦИП ИНДИВИДУАЛИЗАЦИИ</vt:lpstr>
      <vt:lpstr>ЛИЧНОСТНО– РЕСУРСНАЯ КАРТА</vt:lpstr>
      <vt:lpstr>ТЬЮТОР</vt:lpstr>
      <vt:lpstr>ТЬЮТОРСКОЕ СОПРОВОЖДЕНИЕ</vt:lpstr>
      <vt:lpstr>Основные этапы тьюторского сопровождения реализации индивидуальной программы личностного роста</vt:lpstr>
      <vt:lpstr>ФОРМЫ ТЬЮТОРСКОГО СОПРОВОЖДЕНИЯ </vt:lpstr>
      <vt:lpstr>Методы тьюторского сопровождения практико-ориентированной деятельности</vt:lpstr>
      <vt:lpstr>ОБЩИЕ ПОДХОДЫ  К ПОСТРОЕНИЮ ЛИЧНОСТНО–РЕСУРСНЫХ КАРТ (ЛРК)</vt:lpstr>
      <vt:lpstr>ПРИМЕР СОСТАВЛЕНИЯ ЛРК</vt:lpstr>
      <vt:lpstr>ПРИМЕР СОСТАВЛЕНИЯ ЛРК</vt:lpstr>
      <vt:lpstr>ПРИМЕР СОСТАВЛЕНИЯ ЛРК</vt:lpstr>
      <vt:lpstr>ПРИМЕР СОСТАВЛЕНИЯ ЛРК</vt:lpstr>
      <vt:lpstr>ПРИМЕР СОСТАВЛЕНИЯ ЛРК</vt:lpstr>
      <vt:lpstr>Алгоритм работы с картой</vt:lpstr>
      <vt:lpstr>ИНДИВИДУАЛЬНАЯ ОБРАЗОВАТЕЛЬНАЯ ПРОГРАММА</vt:lpstr>
      <vt:lpstr>      ПРИМЕРНАЯ СТРУКТУРА ИНДИВИДУАЛЬНОЙ ПРОГРАММЫ ЛИЧНОСТНОГО РОСТА:</vt:lpstr>
      <vt:lpstr>Приглашаем всех желающих стать участником сетевой мастерской  «ИНТЕЛЛЕКТ   И  ТВОРЧЕСТВО»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53</cp:revision>
  <cp:lastPrinted>2021-08-25T12:35:17Z</cp:lastPrinted>
  <dcterms:created xsi:type="dcterms:W3CDTF">2021-08-23T07:05:21Z</dcterms:created>
  <dcterms:modified xsi:type="dcterms:W3CDTF">2023-10-13T23:24:50Z</dcterms:modified>
</cp:coreProperties>
</file>