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75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989A7-FA3C-4338-A177-6584F52999D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C8DCD-FDE4-43F7-9B30-C0BA3026A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5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D1F1-35A2-419A-9835-80142C827756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5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F2C-CEB6-40E2-9827-AFD1EB51B99E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680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0E20-E66D-4323-864D-DEADC41DF717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5177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F2CC-98C7-4EB2-9203-4E96128D19B7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05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D41-7EB2-4D0C-BEC8-359562424435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64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4E2B-CBBA-46D4-ACC3-A43DDDCAACA3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8885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B075-21DE-4A2E-8486-963E0906B40C}" type="datetime1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6048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FD2F-8144-4E37-96FE-8ADF609EDFDE}" type="datetime1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2741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6EAC-34BA-4CD2-ADB4-41C5BA4908E0}" type="datetime1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8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E2A-DF33-4F27-B5A0-4EA5B03F064E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1091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2E08-C426-449F-B6BB-756C43451F87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9693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5845-17B4-4D17-882E-05D75F9CB91D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Позднякова А.Н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8077-EE3E-40CC-9DFB-61D7F8FEAC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196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36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Основные тенденции развития стран мира после Второй мировой войны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9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Домашнее задание </a:t>
            </a:r>
          </a:p>
          <a:p>
            <a:pPr algn="ctr"/>
            <a:r>
              <a:rPr lang="ru-RU" b="1" dirty="0"/>
              <a:t>             §25 , </a:t>
            </a:r>
          </a:p>
          <a:p>
            <a:pPr algn="ctr"/>
            <a:r>
              <a:rPr lang="ru-RU" b="1" dirty="0"/>
              <a:t>Вопросы 1-6  </a:t>
            </a:r>
            <a:r>
              <a:rPr lang="ru-RU" b="1" dirty="0" err="1"/>
              <a:t>стр</a:t>
            </a:r>
            <a:r>
              <a:rPr lang="ru-RU" b="1" dirty="0"/>
              <a:t> 133 </a:t>
            </a:r>
          </a:p>
        </p:txBody>
      </p:sp>
    </p:spTree>
    <p:extLst>
      <p:ext uri="{BB962C8B-B14F-4D97-AF65-F5344CB8AC3E}">
        <p14:creationId xmlns:p14="http://schemas.microsoft.com/office/powerpoint/2010/main" val="2778231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678488" cy="387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76672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Каким цветом обозначены  страны «третьего мира»? Почему так называются?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9197"/>
            <a:ext cx="971600" cy="9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58924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Дайте определение понятиям : </a:t>
            </a:r>
            <a:r>
              <a:rPr lang="ru-RU" sz="2800" b="1" dirty="0" smtClean="0"/>
              <a:t>деколонизация, интеграция, дезинтеграция</a:t>
            </a:r>
            <a:endParaRPr lang="ru-RU" sz="2800" b="1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0AF2-797C-4213-B0F4-E497A65AE7A7}" type="datetime1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92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6EAC-34BA-4CD2-ADB4-41C5BA4908E0}" type="datetime1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50539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Распад СССР и его последствия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420888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Перестройка - М.С Горбачев</a:t>
            </a:r>
          </a:p>
          <a:p>
            <a:r>
              <a:rPr lang="ru-RU" sz="2800" b="1" dirty="0" smtClean="0"/>
              <a:t>1989 г  - падение Берлинской стены</a:t>
            </a:r>
          </a:p>
          <a:p>
            <a:r>
              <a:rPr lang="ru-RU" sz="2800" b="1" dirty="0" smtClean="0"/>
              <a:t>1989-1990 </a:t>
            </a:r>
            <a:r>
              <a:rPr lang="ru-RU" sz="2800" b="1" dirty="0" err="1" smtClean="0"/>
              <a:t>гг</a:t>
            </a:r>
            <a:r>
              <a:rPr lang="ru-RU" sz="2800" b="1" dirty="0" smtClean="0"/>
              <a:t> – падение коммунистических режимов , роспуск ОВД</a:t>
            </a:r>
          </a:p>
          <a:p>
            <a:r>
              <a:rPr lang="ru-RU" sz="2800" b="1" dirty="0" smtClean="0"/>
              <a:t>Декабрь 1991 г – распад СССР</a:t>
            </a:r>
          </a:p>
          <a:p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2" y="1003835"/>
            <a:ext cx="9699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5573" y="4941168"/>
            <a:ext cx="413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Интеграция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Дезинтеграция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180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6EAC-34BA-4CD2-ADB4-41C5BA4908E0}" type="datetime1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5144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Неоконсервативная</a:t>
            </a:r>
            <a:r>
              <a:rPr lang="ru-RU" sz="2800" b="1" dirty="0" smtClean="0"/>
              <a:t> революция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Идея «всеобщего благосостояния»</a:t>
            </a:r>
            <a:endParaRPr lang="ru-RU" sz="2800" b="1" dirty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3756160" y="2002271"/>
            <a:ext cx="489204" cy="60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2948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Идея «</a:t>
            </a:r>
            <a:r>
              <a:rPr lang="ru-RU" sz="2800" b="1" dirty="0" err="1" smtClean="0"/>
              <a:t>неоконсрвативнй</a:t>
            </a:r>
            <a:r>
              <a:rPr lang="ru-RU" sz="2800" b="1" dirty="0" smtClean="0"/>
              <a:t> революции»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140968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 . Тэтчер</a:t>
            </a:r>
          </a:p>
          <a:p>
            <a:r>
              <a:rPr lang="ru-RU" sz="2800" b="1" dirty="0" smtClean="0"/>
              <a:t>Г. Коль </a:t>
            </a:r>
          </a:p>
          <a:p>
            <a:r>
              <a:rPr lang="ru-RU" sz="2800" b="1" dirty="0" smtClean="0"/>
              <a:t>Р . Рейган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3533"/>
            <a:ext cx="4968552" cy="280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2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6EAC-34BA-4CD2-ADB4-41C5BA4908E0}" type="datetime1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5832648" cy="527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17313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378904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1992 год – Европейский союз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52203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</a:t>
            </a:r>
            <a:r>
              <a:rPr lang="ru-RU" sz="5400" b="1" dirty="0" smtClean="0"/>
              <a:t>Домашнее задание </a:t>
            </a:r>
          </a:p>
          <a:p>
            <a:pPr marL="0" indent="0" algn="ctr">
              <a:buNone/>
            </a:pPr>
            <a:r>
              <a:rPr lang="ru-RU" sz="5400" b="1" dirty="0">
                <a:latin typeface="Arial"/>
                <a:cs typeface="Arial"/>
              </a:rPr>
              <a:t> </a:t>
            </a:r>
            <a:r>
              <a:rPr lang="ru-RU" sz="5400" b="1" dirty="0" smtClean="0">
                <a:latin typeface="Arial"/>
                <a:cs typeface="Arial"/>
              </a:rPr>
              <a:t>            §25 , 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Arial"/>
                <a:cs typeface="Arial"/>
              </a:rPr>
              <a:t>Вопросы 1-6  </a:t>
            </a:r>
            <a:r>
              <a:rPr lang="ru-RU" sz="5400" b="1" dirty="0" err="1" smtClean="0">
                <a:latin typeface="Arial"/>
                <a:cs typeface="Arial"/>
              </a:rPr>
              <a:t>стр</a:t>
            </a:r>
            <a:r>
              <a:rPr lang="ru-RU" sz="5400" b="1" dirty="0" smtClean="0">
                <a:latin typeface="Arial"/>
                <a:cs typeface="Arial"/>
              </a:rPr>
              <a:t> 133 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1460980" cy="1549524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A6FB-5B90-4F5C-A586-C7D0A4C54AEE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62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Знать и уметь: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5616624"/>
          </a:xfrm>
          <a:gradFill>
            <a:gsLst>
              <a:gs pos="18000">
                <a:schemeClr val="dk1">
                  <a:tint val="50000"/>
                  <a:satMod val="300000"/>
                  <a:alpha val="43000"/>
                </a:schemeClr>
              </a:gs>
              <a:gs pos="10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dirty="0" smtClean="0">
                <a:latin typeface="+mj-lt"/>
              </a:rPr>
              <a:t>1.Определять влияние Второй мировой войны на развитие мира</a:t>
            </a:r>
          </a:p>
          <a:p>
            <a:pPr marL="0" indent="0">
              <a:buNone/>
            </a:pPr>
            <a:r>
              <a:rPr lang="ru-RU" sz="5100" b="1" dirty="0" smtClean="0">
                <a:latin typeface="+mj-lt"/>
              </a:rPr>
              <a:t>2. Определять основные тенденции развития мира в 1945-2022 </a:t>
            </a:r>
            <a:r>
              <a:rPr lang="ru-RU" sz="5100" b="1" dirty="0" err="1" smtClean="0">
                <a:latin typeface="+mj-lt"/>
              </a:rPr>
              <a:t>гг</a:t>
            </a:r>
            <a:endParaRPr lang="ru-RU" sz="51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5100" b="1" dirty="0" smtClean="0">
                <a:latin typeface="+mj-lt"/>
              </a:rPr>
              <a:t> 3. Объяснять понятия: НАТО, ОВД, двухполюсный мир, холодная война, мировая система социализма, деколонизация </a:t>
            </a:r>
          </a:p>
          <a:p>
            <a:pPr marL="0" indent="0">
              <a:buNone/>
            </a:pPr>
            <a:r>
              <a:rPr lang="ru-RU" sz="5100" b="1" dirty="0" smtClean="0">
                <a:latin typeface="+mj-lt"/>
              </a:rPr>
              <a:t>5. Персоналии : </a:t>
            </a:r>
            <a:r>
              <a:rPr lang="ru-RU" sz="5100" b="1" dirty="0">
                <a:solidFill>
                  <a:prstClr val="black"/>
                </a:solidFill>
                <a:latin typeface="+mj-lt"/>
              </a:rPr>
              <a:t>У. Черчилль, </a:t>
            </a:r>
            <a:r>
              <a:rPr lang="ru-RU" sz="5100" b="1" dirty="0" smtClean="0">
                <a:latin typeface="+mj-lt"/>
              </a:rPr>
              <a:t>Дж. Картер, Р. Рейган, М. С. Горбачев</a:t>
            </a:r>
          </a:p>
          <a:p>
            <a:pPr marL="0" indent="0">
              <a:buNone/>
            </a:pPr>
            <a:r>
              <a:rPr lang="ru-RU" sz="5100" b="1" dirty="0" smtClean="0">
                <a:latin typeface="+mj-lt"/>
              </a:rPr>
              <a:t>6. Даты: 1946 г- начало холодной войны</a:t>
            </a:r>
          </a:p>
          <a:p>
            <a:pPr marL="0" indent="0">
              <a:buNone/>
            </a:pPr>
            <a:r>
              <a:rPr lang="ru-RU" sz="5100" b="1" dirty="0">
                <a:latin typeface="+mj-lt"/>
              </a:rPr>
              <a:t> </a:t>
            </a:r>
            <a:r>
              <a:rPr lang="ru-RU" sz="5100" b="1" dirty="0" smtClean="0">
                <a:latin typeface="+mj-lt"/>
              </a:rPr>
              <a:t>               1947 г – план Маршалла</a:t>
            </a:r>
          </a:p>
          <a:p>
            <a:pPr marL="0" indent="0">
              <a:buNone/>
            </a:pPr>
            <a:r>
              <a:rPr lang="ru-RU" sz="5100" b="1" dirty="0" smtClean="0">
                <a:latin typeface="+mj-lt"/>
              </a:rPr>
              <a:t>                1949 г- создание НАТО</a:t>
            </a:r>
          </a:p>
          <a:p>
            <a:pPr marL="0" indent="0">
              <a:buNone/>
            </a:pPr>
            <a:r>
              <a:rPr lang="ru-RU" sz="5100" b="1" dirty="0" smtClean="0">
                <a:latin typeface="+mj-lt"/>
              </a:rPr>
              <a:t>                1955 г- создание ОВД</a:t>
            </a:r>
          </a:p>
          <a:p>
            <a:pPr marL="0" indent="0">
              <a:buNone/>
            </a:pPr>
            <a:r>
              <a:rPr lang="ru-RU" sz="5100" b="1" dirty="0">
                <a:latin typeface="+mj-lt"/>
              </a:rPr>
              <a:t> </a:t>
            </a:r>
            <a:r>
              <a:rPr lang="ru-RU" sz="5100" b="1" dirty="0" smtClean="0">
                <a:latin typeface="+mj-lt"/>
              </a:rPr>
              <a:t>                 </a:t>
            </a:r>
          </a:p>
          <a:p>
            <a:pPr marL="0" indent="0">
              <a:buNone/>
            </a:pPr>
            <a:endParaRPr lang="ru-RU" sz="51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1CD8-6503-42C8-8107-F2150BC6DDF0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752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1368152" cy="1800200"/>
          </a:xfrm>
        </p:spPr>
      </p:pic>
      <p:sp>
        <p:nvSpPr>
          <p:cNvPr id="5" name="TextBox 4"/>
          <p:cNvSpPr txBox="1"/>
          <p:nvPr/>
        </p:nvSpPr>
        <p:spPr>
          <a:xfrm>
            <a:off x="1907704" y="2204864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Можно ли международное положение, сложившееся после Второй мировой войны , назвать двухполюсным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( биполярным ) миром . Почему?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A637-BBFD-4375-9464-A34CF311A0FA}" type="datetime1">
              <a:rPr lang="ru-RU" smtClean="0"/>
              <a:t>15.02.2023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07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18" y="116004"/>
            <a:ext cx="971600" cy="9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680776"/>
            <a:ext cx="5328592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Чему посвящена речь Черчилля? Каковы основные темы его выступления?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Какие государства, по его мнению, находятся за «железным занавесом». Что означает этот термин?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Почему речь Черчилля послужила началом «холодной войны»?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" y="260648"/>
            <a:ext cx="1375431" cy="1031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2341" y="340194"/>
            <a:ext cx="4381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Стр. 133 «Мускулы мира»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9026" y="5517232"/>
            <a:ext cx="783542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Можно ли утверждать, что «холодной войне» не было альтернативы?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77" y="1588736"/>
            <a:ext cx="31610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18C-39EB-4351-94B1-578ED1704FBC}" type="datetime1">
              <a:rPr lang="ru-RU" smtClean="0"/>
              <a:t>15.02.2023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14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77875"/>
            <a:ext cx="8352928" cy="3108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Подберите  в тексте параграфа аргументы в защиту или опровержение следующих тезисов :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Послевоенное устройство мира диктовали США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Послевоенное устройство мира определял СССР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Вопрос о послевоенном устройстве мира решался на основе равноправных переговоров заинтересованных стран  </a:t>
            </a:r>
            <a:endParaRPr lang="ru-RU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46760"/>
            <a:ext cx="3245230" cy="197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5550632"/>
            <a:ext cx="285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Символ «холодной войны»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197D-1154-492B-AE43-40918D757F43}" type="datetime1">
              <a:rPr lang="ru-RU" smtClean="0"/>
              <a:t>15.02.2023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275"/>
            <a:ext cx="971600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94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525963"/>
          </a:xfrm>
        </p:spPr>
        <p:txBody>
          <a:bodyPr/>
          <a:lstStyle/>
          <a:p>
            <a:r>
              <a:rPr lang="ru-RU" b="1" dirty="0" smtClean="0"/>
              <a:t>Показать страны, вошедшие в НАТО в 1949 г</a:t>
            </a:r>
          </a:p>
          <a:p>
            <a:r>
              <a:rPr lang="ru-RU" b="1" dirty="0" smtClean="0"/>
              <a:t>В ОВД в 1955 г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1152128" cy="8640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768752" cy="386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2C8-5CF9-46BA-97F0-9B4225BC3BBF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31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27280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>
          <a:xfrm>
            <a:off x="899592" y="616006"/>
            <a:ext cx="6624736" cy="792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700"/>
              </a:spcBef>
              <a:spcAft>
                <a:spcPts val="0"/>
              </a:spcAft>
              <a:buClr>
                <a:srgbClr val="D8B25C">
                  <a:lumMod val="20000"/>
                  <a:lumOff val="80000"/>
                </a:srgbClr>
              </a:buClr>
              <a:buSzPct val="100000"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</a:rPr>
              <a:t>Карибский кризис. 1962 г.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6F9F-CD6C-4793-8BE1-B95E7A179165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322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582" y="404664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1970-1977гг- разрядка международной напряженности 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348880"/>
            <a:ext cx="8208912" cy="3108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Закончите высказывания. Приведите несколько вариантов окончания каждой фразы:</a:t>
            </a:r>
          </a:p>
          <a:p>
            <a:r>
              <a:rPr lang="ru-RU" sz="2800" b="1" dirty="0" smtClean="0"/>
              <a:t>А)  Советско- американский договор 1972 г…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Б) Хельсинский акт 1975 года предусматривал…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В)  Причины « холодной </a:t>
            </a:r>
            <a:r>
              <a:rPr lang="ru-RU" sz="2800" b="1" smtClean="0"/>
              <a:t>войны»…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73329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/>
                <a:solidFill>
                  <a:srgbClr val="0D0D0D"/>
                </a:solidFill>
                <a:latin typeface="Arial"/>
                <a:cs typeface="Arial"/>
              </a:rPr>
              <a:t>§ 1,  с130-131</a:t>
            </a:r>
            <a:endParaRPr lang="ru-RU" sz="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5" y="1515483"/>
            <a:ext cx="1056118" cy="792088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8007-0438-4249-9090-FD493A481BF0}" type="datetime1">
              <a:rPr lang="ru-RU" smtClean="0"/>
              <a:t>15.02.2023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59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70302"/>
            <a:ext cx="1368151" cy="1026113"/>
          </a:xfrm>
          <a:prstGeom prst="rect">
            <a:avLst/>
          </a:prstGeom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BD7-3321-4FB8-AAE0-0C48FF1D6852}" type="datetime1">
              <a:rPr lang="ru-RU" smtClean="0"/>
              <a:t>15.02.2023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Позднякова А.Н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55776" y="469841"/>
            <a:ext cx="443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Поворот к конфронтации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186" y="1096415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Стр</a:t>
            </a:r>
            <a:r>
              <a:rPr lang="ru-RU" b="1" dirty="0" smtClean="0"/>
              <a:t> 131.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993061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Конец 1970- начало 1980 ых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2444988"/>
            <a:ext cx="165618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1975г</a:t>
            </a:r>
          </a:p>
          <a:p>
            <a:r>
              <a:rPr lang="ru-RU" sz="2800" b="1" dirty="0" smtClean="0"/>
              <a:t>1978 г</a:t>
            </a:r>
          </a:p>
          <a:p>
            <a:r>
              <a:rPr lang="ru-RU" sz="2800" b="1" dirty="0" smtClean="0"/>
              <a:t>1979 г</a:t>
            </a:r>
          </a:p>
          <a:p>
            <a:r>
              <a:rPr lang="ru-RU" sz="2800" b="1" dirty="0" smtClean="0"/>
              <a:t>1983 г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65566"/>
            <a:ext cx="9699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47664" y="486916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Гонка вооружения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27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012-140706115430-phpapp01</Template>
  <TotalTime>111</TotalTime>
  <Words>441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Основные тенденции развития стран мира после Второй мировой войны</vt:lpstr>
      <vt:lpstr>Знать и уметь: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тенденции развития стран мира после Второй мировой войны</dc:title>
  <dc:creator>Ала</dc:creator>
  <cp:lastModifiedBy>Ала</cp:lastModifiedBy>
  <cp:revision>15</cp:revision>
  <dcterms:created xsi:type="dcterms:W3CDTF">2016-09-01T13:55:40Z</dcterms:created>
  <dcterms:modified xsi:type="dcterms:W3CDTF">2023-02-15T19:45:06Z</dcterms:modified>
</cp:coreProperties>
</file>