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9" r:id="rId11"/>
    <p:sldId id="266" r:id="rId12"/>
    <p:sldId id="265" r:id="rId13"/>
    <p:sldId id="267" r:id="rId14"/>
    <p:sldId id="270" r:id="rId15"/>
    <p:sldId id="268" r:id="rId16"/>
    <p:sldId id="271" r:id="rId17"/>
    <p:sldId id="272" r:id="rId18"/>
    <p:sldId id="274" r:id="rId19"/>
    <p:sldId id="275" r:id="rId20"/>
    <p:sldId id="277" r:id="rId21"/>
    <p:sldId id="276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5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85" d="100"/>
          <a:sy n="85" d="100"/>
        </p:scale>
        <p:origin x="-82" y="-158"/>
      </p:cViewPr>
      <p:guideLst>
        <p:guide orient="horz" pos="225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2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5A45F5-4928-4FD4-8B10-2D7AF7DEEBC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D02C1D-8246-4CE0-AFC0-0CC12FB753D2}">
      <dgm:prSet phldrT="[Текст]"/>
      <dgm:spPr/>
      <dgm:t>
        <a:bodyPr/>
        <a:lstStyle/>
        <a:p>
          <a:r>
            <a:rPr lang="ru-RU" altLang="ru-RU" b="1" dirty="0" smtClean="0"/>
            <a:t>17 провинций</a:t>
          </a:r>
          <a:endParaRPr lang="ru-RU" dirty="0"/>
        </a:p>
      </dgm:t>
    </dgm:pt>
    <dgm:pt modelId="{B9D3E7FE-030C-4006-9EAB-A544A760A2E8}" type="parTrans" cxnId="{059DEBAF-79B2-45B5-B658-8BD4855E287C}">
      <dgm:prSet/>
      <dgm:spPr/>
      <dgm:t>
        <a:bodyPr/>
        <a:lstStyle/>
        <a:p>
          <a:endParaRPr lang="ru-RU"/>
        </a:p>
      </dgm:t>
    </dgm:pt>
    <dgm:pt modelId="{19B8B5A5-9AF7-45DE-817E-9DFF65C4DBFE}" type="sibTrans" cxnId="{059DEBAF-79B2-45B5-B658-8BD4855E287C}">
      <dgm:prSet/>
      <dgm:spPr/>
      <dgm:t>
        <a:bodyPr/>
        <a:lstStyle/>
        <a:p>
          <a:endParaRPr lang="ru-RU"/>
        </a:p>
      </dgm:t>
    </dgm:pt>
    <dgm:pt modelId="{00BDF905-AFE9-4BB3-8529-B65C157D1884}">
      <dgm:prSet phldrT="[Текст]"/>
      <dgm:spPr/>
      <dgm:t>
        <a:bodyPr/>
        <a:lstStyle/>
        <a:p>
          <a:r>
            <a:rPr lang="ru-RU" b="1" dirty="0" smtClean="0"/>
            <a:t>земли, расположенные в низине</a:t>
          </a:r>
          <a:endParaRPr lang="ru-RU" b="1" dirty="0"/>
        </a:p>
      </dgm:t>
    </dgm:pt>
    <dgm:pt modelId="{21B1A60C-5244-4171-8481-797C3C885B09}" type="parTrans" cxnId="{7D52A48A-E0E3-4B66-82B8-43F0DE5D84BE}">
      <dgm:prSet/>
      <dgm:spPr/>
      <dgm:t>
        <a:bodyPr/>
        <a:lstStyle/>
        <a:p>
          <a:endParaRPr lang="ru-RU"/>
        </a:p>
      </dgm:t>
    </dgm:pt>
    <dgm:pt modelId="{0A80F887-0060-460D-AAE6-1F0CE9CD9D7C}" type="sibTrans" cxnId="{7D52A48A-E0E3-4B66-82B8-43F0DE5D84BE}">
      <dgm:prSet/>
      <dgm:spPr/>
      <dgm:t>
        <a:bodyPr/>
        <a:lstStyle/>
        <a:p>
          <a:endParaRPr lang="ru-RU"/>
        </a:p>
      </dgm:t>
    </dgm:pt>
    <dgm:pt modelId="{C77F665B-3D34-496E-8B8E-3C277ADFED77}">
      <dgm:prSet phldrT="[Текст]"/>
      <dgm:spPr/>
      <dgm:t>
        <a:bodyPr/>
        <a:lstStyle/>
        <a:p>
          <a:r>
            <a:rPr lang="ru-RU" altLang="ru-RU" b="1" dirty="0" smtClean="0"/>
            <a:t>Самая густонаселённая страна Европы 16 в.</a:t>
          </a:r>
          <a:endParaRPr lang="ru-RU" dirty="0"/>
        </a:p>
      </dgm:t>
    </dgm:pt>
    <dgm:pt modelId="{B5B9501C-1FAF-411D-9DC3-7F9712738FC3}" type="parTrans" cxnId="{0B95DD22-E69C-480C-8B16-9182A594A77E}">
      <dgm:prSet/>
      <dgm:spPr/>
      <dgm:t>
        <a:bodyPr/>
        <a:lstStyle/>
        <a:p>
          <a:endParaRPr lang="ru-RU"/>
        </a:p>
      </dgm:t>
    </dgm:pt>
    <dgm:pt modelId="{17A1B2E2-C902-4F44-AC60-686E8D6FAFA3}" type="sibTrans" cxnId="{0B95DD22-E69C-480C-8B16-9182A594A77E}">
      <dgm:prSet/>
      <dgm:spPr/>
      <dgm:t>
        <a:bodyPr/>
        <a:lstStyle/>
        <a:p>
          <a:endParaRPr lang="ru-RU"/>
        </a:p>
      </dgm:t>
    </dgm:pt>
    <dgm:pt modelId="{8142C5DB-D729-48EC-9C9F-7945584405FE}">
      <dgm:prSet phldrT="[Текст]"/>
      <dgm:spPr/>
      <dgm:t>
        <a:bodyPr/>
        <a:lstStyle/>
        <a:p>
          <a:r>
            <a:rPr lang="ru-RU" dirty="0" smtClean="0"/>
            <a:t>Часть Священной Римской империи</a:t>
          </a:r>
          <a:endParaRPr lang="ru-RU" dirty="0"/>
        </a:p>
      </dgm:t>
    </dgm:pt>
    <dgm:pt modelId="{C9186B57-E52C-4984-9ED7-9EC88F54040F}" type="parTrans" cxnId="{600D5372-E277-488C-9ABC-6D264E82D02C}">
      <dgm:prSet/>
      <dgm:spPr/>
      <dgm:t>
        <a:bodyPr/>
        <a:lstStyle/>
        <a:p>
          <a:endParaRPr lang="ru-RU"/>
        </a:p>
      </dgm:t>
    </dgm:pt>
    <dgm:pt modelId="{223B7FD6-46F8-4069-8DAF-A0ACF3AA5BF4}" type="sibTrans" cxnId="{600D5372-E277-488C-9ABC-6D264E82D02C}">
      <dgm:prSet/>
      <dgm:spPr/>
      <dgm:t>
        <a:bodyPr/>
        <a:lstStyle/>
        <a:p>
          <a:endParaRPr lang="ru-RU"/>
        </a:p>
      </dgm:t>
    </dgm:pt>
    <dgm:pt modelId="{6AC1A877-4651-416C-AFF5-DB26630FFB44}" type="pres">
      <dgm:prSet presAssocID="{DE5A45F5-4928-4FD4-8B10-2D7AF7DEEBC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AA4191-DC27-450B-93BC-B0F0CE580800}" type="pres">
      <dgm:prSet presAssocID="{B8D02C1D-8246-4CE0-AFC0-0CC12FB753D2}" presName="compNode" presStyleCnt="0"/>
      <dgm:spPr/>
    </dgm:pt>
    <dgm:pt modelId="{2FD232BD-1658-4881-96B0-20F91FE53C20}" type="pres">
      <dgm:prSet presAssocID="{B8D02C1D-8246-4CE0-AFC0-0CC12FB753D2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6F614AA-614F-4824-A5FD-CD9B7841DEC4}" type="pres">
      <dgm:prSet presAssocID="{B8D02C1D-8246-4CE0-AFC0-0CC12FB753D2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D75E63-CA0E-4AE8-8B44-3C5A5A495CB4}" type="pres">
      <dgm:prSet presAssocID="{19B8B5A5-9AF7-45DE-817E-9DFF65C4DBF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780224C-E25B-42D1-A0A7-C5034C5DEC05}" type="pres">
      <dgm:prSet presAssocID="{00BDF905-AFE9-4BB3-8529-B65C157D1884}" presName="compNode" presStyleCnt="0"/>
      <dgm:spPr/>
    </dgm:pt>
    <dgm:pt modelId="{0F978384-0047-47E7-9A57-FFB372D62795}" type="pres">
      <dgm:prSet presAssocID="{00BDF905-AFE9-4BB3-8529-B65C157D1884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470BEAF-E7D7-4CA5-B73A-C1C8718FEA9C}" type="pres">
      <dgm:prSet presAssocID="{00BDF905-AFE9-4BB3-8529-B65C157D1884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1AC57-1010-427F-9AA2-CD40D8163F25}" type="pres">
      <dgm:prSet presAssocID="{0A80F887-0060-460D-AAE6-1F0CE9CD9D7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DFB3210-6A83-4082-BF03-E1C3BC0DFA3F}" type="pres">
      <dgm:prSet presAssocID="{C77F665B-3D34-496E-8B8E-3C277ADFED77}" presName="compNode" presStyleCnt="0"/>
      <dgm:spPr/>
    </dgm:pt>
    <dgm:pt modelId="{9F24359D-F943-4D74-9DB4-402A1C3EB728}" type="pres">
      <dgm:prSet presAssocID="{C77F665B-3D34-496E-8B8E-3C277ADFED77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25222AC-AE5D-4250-8763-70318795D6F2}" type="pres">
      <dgm:prSet presAssocID="{C77F665B-3D34-496E-8B8E-3C277ADFED77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173C2-EC76-4518-A1B3-39FC4A0217AA}" type="pres">
      <dgm:prSet presAssocID="{17A1B2E2-C902-4F44-AC60-686E8D6FAFA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470867C-5AAA-4868-B9AA-0E9CB222E24D}" type="pres">
      <dgm:prSet presAssocID="{8142C5DB-D729-48EC-9C9F-7945584405FE}" presName="compNode" presStyleCnt="0"/>
      <dgm:spPr/>
    </dgm:pt>
    <dgm:pt modelId="{0E1A12A3-C01C-42A7-96F7-1BDEE8A40237}" type="pres">
      <dgm:prSet presAssocID="{8142C5DB-D729-48EC-9C9F-7945584405FE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5F625F1-D4B9-494D-B7E4-238FC7AB757E}" type="pres">
      <dgm:prSet presAssocID="{8142C5DB-D729-48EC-9C9F-7945584405FE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EF8A0C-1706-4C58-93A7-B8F18F816756}" type="presOf" srcId="{17A1B2E2-C902-4F44-AC60-686E8D6FAFA3}" destId="{A33173C2-EC76-4518-A1B3-39FC4A0217AA}" srcOrd="0" destOrd="0" presId="urn:microsoft.com/office/officeart/2005/8/layout/pList1"/>
    <dgm:cxn modelId="{550359CF-1AC3-4408-A1A7-2A04AA2D86AC}" type="presOf" srcId="{C77F665B-3D34-496E-8B8E-3C277ADFED77}" destId="{E25222AC-AE5D-4250-8763-70318795D6F2}" srcOrd="0" destOrd="0" presId="urn:microsoft.com/office/officeart/2005/8/layout/pList1"/>
    <dgm:cxn modelId="{600D5372-E277-488C-9ABC-6D264E82D02C}" srcId="{DE5A45F5-4928-4FD4-8B10-2D7AF7DEEBCC}" destId="{8142C5DB-D729-48EC-9C9F-7945584405FE}" srcOrd="3" destOrd="0" parTransId="{C9186B57-E52C-4984-9ED7-9EC88F54040F}" sibTransId="{223B7FD6-46F8-4069-8DAF-A0ACF3AA5BF4}"/>
    <dgm:cxn modelId="{C84ED2D6-5C10-4091-9477-FB5AAFBC2AA1}" type="presOf" srcId="{8142C5DB-D729-48EC-9C9F-7945584405FE}" destId="{D5F625F1-D4B9-494D-B7E4-238FC7AB757E}" srcOrd="0" destOrd="0" presId="urn:microsoft.com/office/officeart/2005/8/layout/pList1"/>
    <dgm:cxn modelId="{76B89228-1E3F-4EE7-96B4-CCF22ABD1DD5}" type="presOf" srcId="{DE5A45F5-4928-4FD4-8B10-2D7AF7DEEBCC}" destId="{6AC1A877-4651-416C-AFF5-DB26630FFB44}" srcOrd="0" destOrd="0" presId="urn:microsoft.com/office/officeart/2005/8/layout/pList1"/>
    <dgm:cxn modelId="{0B95DD22-E69C-480C-8B16-9182A594A77E}" srcId="{DE5A45F5-4928-4FD4-8B10-2D7AF7DEEBCC}" destId="{C77F665B-3D34-496E-8B8E-3C277ADFED77}" srcOrd="2" destOrd="0" parTransId="{B5B9501C-1FAF-411D-9DC3-7F9712738FC3}" sibTransId="{17A1B2E2-C902-4F44-AC60-686E8D6FAFA3}"/>
    <dgm:cxn modelId="{9FF4ED38-74DB-4FC7-9DC8-F92BD9273A04}" type="presOf" srcId="{B8D02C1D-8246-4CE0-AFC0-0CC12FB753D2}" destId="{26F614AA-614F-4824-A5FD-CD9B7841DEC4}" srcOrd="0" destOrd="0" presId="urn:microsoft.com/office/officeart/2005/8/layout/pList1"/>
    <dgm:cxn modelId="{15A2E4A6-5CE0-415F-B532-95CA94038669}" type="presOf" srcId="{00BDF905-AFE9-4BB3-8529-B65C157D1884}" destId="{0470BEAF-E7D7-4CA5-B73A-C1C8718FEA9C}" srcOrd="0" destOrd="0" presId="urn:microsoft.com/office/officeart/2005/8/layout/pList1"/>
    <dgm:cxn modelId="{444A62D8-C879-4492-B1D5-4275C9A032A1}" type="presOf" srcId="{0A80F887-0060-460D-AAE6-1F0CE9CD9D7C}" destId="{9091AC57-1010-427F-9AA2-CD40D8163F25}" srcOrd="0" destOrd="0" presId="urn:microsoft.com/office/officeart/2005/8/layout/pList1"/>
    <dgm:cxn modelId="{E03AE4F2-5841-4750-A8EC-B417739B9A2B}" type="presOf" srcId="{19B8B5A5-9AF7-45DE-817E-9DFF65C4DBFE}" destId="{3FD75E63-CA0E-4AE8-8B44-3C5A5A495CB4}" srcOrd="0" destOrd="0" presId="urn:microsoft.com/office/officeart/2005/8/layout/pList1"/>
    <dgm:cxn modelId="{059DEBAF-79B2-45B5-B658-8BD4855E287C}" srcId="{DE5A45F5-4928-4FD4-8B10-2D7AF7DEEBCC}" destId="{B8D02C1D-8246-4CE0-AFC0-0CC12FB753D2}" srcOrd="0" destOrd="0" parTransId="{B9D3E7FE-030C-4006-9EAB-A544A760A2E8}" sibTransId="{19B8B5A5-9AF7-45DE-817E-9DFF65C4DBFE}"/>
    <dgm:cxn modelId="{7D52A48A-E0E3-4B66-82B8-43F0DE5D84BE}" srcId="{DE5A45F5-4928-4FD4-8B10-2D7AF7DEEBCC}" destId="{00BDF905-AFE9-4BB3-8529-B65C157D1884}" srcOrd="1" destOrd="0" parTransId="{21B1A60C-5244-4171-8481-797C3C885B09}" sibTransId="{0A80F887-0060-460D-AAE6-1F0CE9CD9D7C}"/>
    <dgm:cxn modelId="{946A0C5B-B8B3-4DD4-860E-6E26F14CCF28}" type="presParOf" srcId="{6AC1A877-4651-416C-AFF5-DB26630FFB44}" destId="{0EAA4191-DC27-450B-93BC-B0F0CE580800}" srcOrd="0" destOrd="0" presId="urn:microsoft.com/office/officeart/2005/8/layout/pList1"/>
    <dgm:cxn modelId="{26CBD41E-3119-4C45-AE90-82F54865C2AE}" type="presParOf" srcId="{0EAA4191-DC27-450B-93BC-B0F0CE580800}" destId="{2FD232BD-1658-4881-96B0-20F91FE53C20}" srcOrd="0" destOrd="0" presId="urn:microsoft.com/office/officeart/2005/8/layout/pList1"/>
    <dgm:cxn modelId="{1FC791F0-863E-42AC-AD21-0A0D95B7865B}" type="presParOf" srcId="{0EAA4191-DC27-450B-93BC-B0F0CE580800}" destId="{26F614AA-614F-4824-A5FD-CD9B7841DEC4}" srcOrd="1" destOrd="0" presId="urn:microsoft.com/office/officeart/2005/8/layout/pList1"/>
    <dgm:cxn modelId="{B7E9C086-6251-48B6-ACC0-F3555E0A68E1}" type="presParOf" srcId="{6AC1A877-4651-416C-AFF5-DB26630FFB44}" destId="{3FD75E63-CA0E-4AE8-8B44-3C5A5A495CB4}" srcOrd="1" destOrd="0" presId="urn:microsoft.com/office/officeart/2005/8/layout/pList1"/>
    <dgm:cxn modelId="{59CFDCE6-56C1-4300-B9BA-826ADF0F305A}" type="presParOf" srcId="{6AC1A877-4651-416C-AFF5-DB26630FFB44}" destId="{5780224C-E25B-42D1-A0A7-C5034C5DEC05}" srcOrd="2" destOrd="0" presId="urn:microsoft.com/office/officeart/2005/8/layout/pList1"/>
    <dgm:cxn modelId="{75AF6A4C-FF0C-4DC1-A44C-58B45F42C42C}" type="presParOf" srcId="{5780224C-E25B-42D1-A0A7-C5034C5DEC05}" destId="{0F978384-0047-47E7-9A57-FFB372D62795}" srcOrd="0" destOrd="0" presId="urn:microsoft.com/office/officeart/2005/8/layout/pList1"/>
    <dgm:cxn modelId="{01BF52EE-F7C5-4383-9AF8-185CD48A4A2C}" type="presParOf" srcId="{5780224C-E25B-42D1-A0A7-C5034C5DEC05}" destId="{0470BEAF-E7D7-4CA5-B73A-C1C8718FEA9C}" srcOrd="1" destOrd="0" presId="urn:microsoft.com/office/officeart/2005/8/layout/pList1"/>
    <dgm:cxn modelId="{49347590-7E58-40EE-8CC8-72DFD836B326}" type="presParOf" srcId="{6AC1A877-4651-416C-AFF5-DB26630FFB44}" destId="{9091AC57-1010-427F-9AA2-CD40D8163F25}" srcOrd="3" destOrd="0" presId="urn:microsoft.com/office/officeart/2005/8/layout/pList1"/>
    <dgm:cxn modelId="{CE5E083E-AE5B-44B3-A161-FC2A6FF2B70D}" type="presParOf" srcId="{6AC1A877-4651-416C-AFF5-DB26630FFB44}" destId="{5DFB3210-6A83-4082-BF03-E1C3BC0DFA3F}" srcOrd="4" destOrd="0" presId="urn:microsoft.com/office/officeart/2005/8/layout/pList1"/>
    <dgm:cxn modelId="{6647F67E-182F-4276-B765-1D10139EC567}" type="presParOf" srcId="{5DFB3210-6A83-4082-BF03-E1C3BC0DFA3F}" destId="{9F24359D-F943-4D74-9DB4-402A1C3EB728}" srcOrd="0" destOrd="0" presId="urn:microsoft.com/office/officeart/2005/8/layout/pList1"/>
    <dgm:cxn modelId="{98D63D34-5385-4D49-9E67-CE260FB719B0}" type="presParOf" srcId="{5DFB3210-6A83-4082-BF03-E1C3BC0DFA3F}" destId="{E25222AC-AE5D-4250-8763-70318795D6F2}" srcOrd="1" destOrd="0" presId="urn:microsoft.com/office/officeart/2005/8/layout/pList1"/>
    <dgm:cxn modelId="{CE123657-7F70-410A-B414-C8C0B29234EC}" type="presParOf" srcId="{6AC1A877-4651-416C-AFF5-DB26630FFB44}" destId="{A33173C2-EC76-4518-A1B3-39FC4A0217AA}" srcOrd="5" destOrd="0" presId="urn:microsoft.com/office/officeart/2005/8/layout/pList1"/>
    <dgm:cxn modelId="{CC60CBBF-8D7D-494C-83B3-389058629AEE}" type="presParOf" srcId="{6AC1A877-4651-416C-AFF5-DB26630FFB44}" destId="{F470867C-5AAA-4868-B9AA-0E9CB222E24D}" srcOrd="6" destOrd="0" presId="urn:microsoft.com/office/officeart/2005/8/layout/pList1"/>
    <dgm:cxn modelId="{5A06B189-107F-4E45-8703-31FA9F9207F7}" type="presParOf" srcId="{F470867C-5AAA-4868-B9AA-0E9CB222E24D}" destId="{0E1A12A3-C01C-42A7-96F7-1BDEE8A40237}" srcOrd="0" destOrd="0" presId="urn:microsoft.com/office/officeart/2005/8/layout/pList1"/>
    <dgm:cxn modelId="{A9CEEAD7-6E64-4A27-8504-01F9DEF7499E}" type="presParOf" srcId="{F470867C-5AAA-4868-B9AA-0E9CB222E24D}" destId="{D5F625F1-D4B9-494D-B7E4-238FC7AB757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52FBF2F-2660-4D38-B04D-3A0DC3B7B669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6013023-67EE-4AF1-BDC4-CB38D7D22776}">
      <dgm:prSet phldrT="[Текст]" custT="1"/>
      <dgm:spPr/>
      <dgm:t>
        <a:bodyPr/>
        <a:lstStyle/>
        <a:p>
          <a:r>
            <a:rPr lang="ru-RU" sz="2800" b="1" i="1" dirty="0" smtClean="0"/>
            <a:t>осада (безуспешная) испанскими войсками в 1573—1574 годах голландского мятежного города Лейден</a:t>
          </a:r>
          <a:endParaRPr lang="ru-RU" sz="2800" b="1" i="1" dirty="0"/>
        </a:p>
      </dgm:t>
    </dgm:pt>
    <dgm:pt modelId="{BDA78BF5-5AB8-46F5-83D2-D9FAB90E39A5}" type="parTrans" cxnId="{EA5D2C31-C8FE-473D-99EA-CDF55CCC7F57}">
      <dgm:prSet/>
      <dgm:spPr/>
      <dgm:t>
        <a:bodyPr/>
        <a:lstStyle/>
        <a:p>
          <a:endParaRPr lang="ru-RU" sz="2400" b="1" i="1"/>
        </a:p>
      </dgm:t>
    </dgm:pt>
    <dgm:pt modelId="{DAECE3FC-1D2F-465B-A087-911DA187FC38}" type="sibTrans" cxnId="{EA5D2C31-C8FE-473D-99EA-CDF55CCC7F57}">
      <dgm:prSet/>
      <dgm:spPr/>
      <dgm:t>
        <a:bodyPr/>
        <a:lstStyle/>
        <a:p>
          <a:endParaRPr lang="ru-RU" sz="2400" b="1" i="1"/>
        </a:p>
      </dgm:t>
    </dgm:pt>
    <dgm:pt modelId="{4BAC9886-CF56-480E-95F2-658C36C5FD77}">
      <dgm:prSet phldrT="[Текст]" custT="1"/>
      <dgm:spPr/>
      <dgm:t>
        <a:bodyPr/>
        <a:lstStyle/>
        <a:p>
          <a:r>
            <a:rPr lang="ru-RU" sz="2800" b="1" i="1" dirty="0" smtClean="0"/>
            <a:t>В память в 1575 г. основан Лейденский университет</a:t>
          </a:r>
          <a:endParaRPr lang="ru-RU" sz="2800" b="1" i="1" dirty="0"/>
        </a:p>
      </dgm:t>
    </dgm:pt>
    <dgm:pt modelId="{D3A07773-5D91-4100-AA4E-2324961FF2F2}" type="parTrans" cxnId="{F4247C19-1F4D-4EE3-9490-999A22BDFC7A}">
      <dgm:prSet/>
      <dgm:spPr/>
      <dgm:t>
        <a:bodyPr/>
        <a:lstStyle/>
        <a:p>
          <a:endParaRPr lang="ru-RU" sz="2400"/>
        </a:p>
      </dgm:t>
    </dgm:pt>
    <dgm:pt modelId="{CE7CB624-A5AC-4496-9896-8A9CB701E9EF}" type="sibTrans" cxnId="{F4247C19-1F4D-4EE3-9490-999A22BDFC7A}">
      <dgm:prSet/>
      <dgm:spPr/>
      <dgm:t>
        <a:bodyPr/>
        <a:lstStyle/>
        <a:p>
          <a:endParaRPr lang="ru-RU" sz="2400"/>
        </a:p>
      </dgm:t>
    </dgm:pt>
    <dgm:pt modelId="{A2D555DD-19CA-499C-A6BD-8A69FFD903FC}">
      <dgm:prSet phldrT="[Текст]" custT="1"/>
      <dgm:spPr/>
      <dgm:t>
        <a:bodyPr/>
        <a:lstStyle/>
        <a:p>
          <a:r>
            <a:rPr lang="ru-RU" sz="2400" b="1" i="1" dirty="0" smtClean="0"/>
            <a:t>3 октября в Лейдене проходит ежегодный фестиваль в память о снятии осады в 1574 г. Муниципалитет традиционно в этот день раздает бесплатную сельдь и белый хлеб</a:t>
          </a:r>
          <a:endParaRPr lang="ru-RU" sz="2400" b="1" i="1" dirty="0"/>
        </a:p>
      </dgm:t>
    </dgm:pt>
    <dgm:pt modelId="{40A88007-FDCB-4D5A-AF99-7C86BF57054A}" type="parTrans" cxnId="{6701D1A5-EA85-4D16-8225-BD4C53C549F6}">
      <dgm:prSet/>
      <dgm:spPr/>
      <dgm:t>
        <a:bodyPr/>
        <a:lstStyle/>
        <a:p>
          <a:endParaRPr lang="ru-RU" sz="2400"/>
        </a:p>
      </dgm:t>
    </dgm:pt>
    <dgm:pt modelId="{D1C2CDAF-DCC1-463F-B1B8-1024D91CC349}" type="sibTrans" cxnId="{6701D1A5-EA85-4D16-8225-BD4C53C549F6}">
      <dgm:prSet/>
      <dgm:spPr/>
      <dgm:t>
        <a:bodyPr/>
        <a:lstStyle/>
        <a:p>
          <a:endParaRPr lang="ru-RU" sz="2400"/>
        </a:p>
      </dgm:t>
    </dgm:pt>
    <dgm:pt modelId="{DC94A3B9-DB82-49D4-BAB7-BC8D89325FD0}" type="pres">
      <dgm:prSet presAssocID="{C52FBF2F-2660-4D38-B04D-3A0DC3B7B66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1808A8-F81E-4880-8DEC-CC372FDE245D}" type="pres">
      <dgm:prSet presAssocID="{C6013023-67EE-4AF1-BDC4-CB38D7D2277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7286D1-AB69-419A-AEEC-AC77F46C87B3}" type="pres">
      <dgm:prSet presAssocID="{DAECE3FC-1D2F-465B-A087-911DA187FC38}" presName="spacer" presStyleCnt="0"/>
      <dgm:spPr/>
    </dgm:pt>
    <dgm:pt modelId="{6AD71B56-E331-42C8-8C03-314975EFDFDB}" type="pres">
      <dgm:prSet presAssocID="{4BAC9886-CF56-480E-95F2-658C36C5FD7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C7D7E9-A514-443C-B444-5333B64D7209}" type="pres">
      <dgm:prSet presAssocID="{CE7CB624-A5AC-4496-9896-8A9CB701E9EF}" presName="spacer" presStyleCnt="0"/>
      <dgm:spPr/>
    </dgm:pt>
    <dgm:pt modelId="{F597AE3A-5027-4876-8D62-6A20F1BB863C}" type="pres">
      <dgm:prSet presAssocID="{A2D555DD-19CA-499C-A6BD-8A69FFD903F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22DAE3-9461-44C3-8723-A08D2C834FA7}" type="presOf" srcId="{C6013023-67EE-4AF1-BDC4-CB38D7D22776}" destId="{A31808A8-F81E-4880-8DEC-CC372FDE245D}" srcOrd="0" destOrd="0" presId="urn:microsoft.com/office/officeart/2005/8/layout/vList2"/>
    <dgm:cxn modelId="{3D1A54A0-746A-43C8-9870-9A9B3AA50B74}" type="presOf" srcId="{A2D555DD-19CA-499C-A6BD-8A69FFD903FC}" destId="{F597AE3A-5027-4876-8D62-6A20F1BB863C}" srcOrd="0" destOrd="0" presId="urn:microsoft.com/office/officeart/2005/8/layout/vList2"/>
    <dgm:cxn modelId="{6701D1A5-EA85-4D16-8225-BD4C53C549F6}" srcId="{C52FBF2F-2660-4D38-B04D-3A0DC3B7B669}" destId="{A2D555DD-19CA-499C-A6BD-8A69FFD903FC}" srcOrd="2" destOrd="0" parTransId="{40A88007-FDCB-4D5A-AF99-7C86BF57054A}" sibTransId="{D1C2CDAF-DCC1-463F-B1B8-1024D91CC349}"/>
    <dgm:cxn modelId="{C5A37301-7457-47BB-95E9-EA7F259E35CC}" type="presOf" srcId="{C52FBF2F-2660-4D38-B04D-3A0DC3B7B669}" destId="{DC94A3B9-DB82-49D4-BAB7-BC8D89325FD0}" srcOrd="0" destOrd="0" presId="urn:microsoft.com/office/officeart/2005/8/layout/vList2"/>
    <dgm:cxn modelId="{EA5D2C31-C8FE-473D-99EA-CDF55CCC7F57}" srcId="{C52FBF2F-2660-4D38-B04D-3A0DC3B7B669}" destId="{C6013023-67EE-4AF1-BDC4-CB38D7D22776}" srcOrd="0" destOrd="0" parTransId="{BDA78BF5-5AB8-46F5-83D2-D9FAB90E39A5}" sibTransId="{DAECE3FC-1D2F-465B-A087-911DA187FC38}"/>
    <dgm:cxn modelId="{F4247C19-1F4D-4EE3-9490-999A22BDFC7A}" srcId="{C52FBF2F-2660-4D38-B04D-3A0DC3B7B669}" destId="{4BAC9886-CF56-480E-95F2-658C36C5FD77}" srcOrd="1" destOrd="0" parTransId="{D3A07773-5D91-4100-AA4E-2324961FF2F2}" sibTransId="{CE7CB624-A5AC-4496-9896-8A9CB701E9EF}"/>
    <dgm:cxn modelId="{1DF40ECB-9701-4D4E-A282-E5029BEAD67F}" type="presOf" srcId="{4BAC9886-CF56-480E-95F2-658C36C5FD77}" destId="{6AD71B56-E331-42C8-8C03-314975EFDFDB}" srcOrd="0" destOrd="0" presId="urn:microsoft.com/office/officeart/2005/8/layout/vList2"/>
    <dgm:cxn modelId="{08B1EBEE-DE80-4865-9513-9F9FD4D66031}" type="presParOf" srcId="{DC94A3B9-DB82-49D4-BAB7-BC8D89325FD0}" destId="{A31808A8-F81E-4880-8DEC-CC372FDE245D}" srcOrd="0" destOrd="0" presId="urn:microsoft.com/office/officeart/2005/8/layout/vList2"/>
    <dgm:cxn modelId="{EE477AAD-990F-4D15-BC3F-C8B315954361}" type="presParOf" srcId="{DC94A3B9-DB82-49D4-BAB7-BC8D89325FD0}" destId="{BB7286D1-AB69-419A-AEEC-AC77F46C87B3}" srcOrd="1" destOrd="0" presId="urn:microsoft.com/office/officeart/2005/8/layout/vList2"/>
    <dgm:cxn modelId="{E7398F7D-4954-4772-9124-0F1E7B177135}" type="presParOf" srcId="{DC94A3B9-DB82-49D4-BAB7-BC8D89325FD0}" destId="{6AD71B56-E331-42C8-8C03-314975EFDFDB}" srcOrd="2" destOrd="0" presId="urn:microsoft.com/office/officeart/2005/8/layout/vList2"/>
    <dgm:cxn modelId="{08CB0688-4EAC-4B35-8CDE-12C427733B39}" type="presParOf" srcId="{DC94A3B9-DB82-49D4-BAB7-BC8D89325FD0}" destId="{60C7D7E9-A514-443C-B444-5333B64D7209}" srcOrd="3" destOrd="0" presId="urn:microsoft.com/office/officeart/2005/8/layout/vList2"/>
    <dgm:cxn modelId="{5134E8A4-7511-4E64-B6E7-0F0B533E975F}" type="presParOf" srcId="{DC94A3B9-DB82-49D4-BAB7-BC8D89325FD0}" destId="{F597AE3A-5027-4876-8D62-6A20F1BB863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45D8409-7E78-4563-901B-1B1E827809A7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F298328D-8246-49F5-B8BD-0D873D45AE4E}">
      <dgm:prSet phldrT="[Текст]" custT="1"/>
      <dgm:spPr/>
      <dgm:t>
        <a:bodyPr/>
        <a:lstStyle/>
        <a:p>
          <a:r>
            <a:rPr lang="ru-RU" sz="4400" b="1" dirty="0" smtClean="0"/>
            <a:t>Итоги и последствия революции</a:t>
          </a:r>
          <a:endParaRPr lang="ru-RU" sz="4400" b="1" dirty="0"/>
        </a:p>
      </dgm:t>
    </dgm:pt>
    <dgm:pt modelId="{F6E764E4-959C-456C-BBF3-E33C9F248091}" type="parTrans" cxnId="{7B8A2A76-7FC3-4FD3-BAE6-3242EADA5867}">
      <dgm:prSet/>
      <dgm:spPr/>
      <dgm:t>
        <a:bodyPr/>
        <a:lstStyle/>
        <a:p>
          <a:endParaRPr lang="ru-RU" sz="2400" b="1"/>
        </a:p>
      </dgm:t>
    </dgm:pt>
    <dgm:pt modelId="{9D354458-8723-4500-A1E0-E5A3B7ADF700}" type="sibTrans" cxnId="{7B8A2A76-7FC3-4FD3-BAE6-3242EADA5867}">
      <dgm:prSet/>
      <dgm:spPr/>
      <dgm:t>
        <a:bodyPr/>
        <a:lstStyle/>
        <a:p>
          <a:endParaRPr lang="ru-RU" sz="2400" b="1"/>
        </a:p>
      </dgm:t>
    </dgm:pt>
    <dgm:pt modelId="{A60EE527-D69F-4095-9E68-F5C72EF4E4BF}">
      <dgm:prSet phldrT="[Текст]" custT="1"/>
      <dgm:spPr/>
      <dgm:t>
        <a:bodyPr/>
        <a:lstStyle/>
        <a:p>
          <a:endParaRPr lang="ru-RU" sz="3200" b="1" dirty="0"/>
        </a:p>
      </dgm:t>
    </dgm:pt>
    <dgm:pt modelId="{E9B147F3-4A78-437F-9104-BAA5E443A199}" type="parTrans" cxnId="{1DB2774E-A4A5-42C2-A1B8-84B5FEE6FD9A}">
      <dgm:prSet custT="1"/>
      <dgm:spPr/>
      <dgm:t>
        <a:bodyPr/>
        <a:lstStyle/>
        <a:p>
          <a:endParaRPr lang="ru-RU" sz="1400" b="1"/>
        </a:p>
      </dgm:t>
    </dgm:pt>
    <dgm:pt modelId="{B4B714C6-67F8-4C99-A760-1F396C8D4594}" type="sibTrans" cxnId="{1DB2774E-A4A5-42C2-A1B8-84B5FEE6FD9A}">
      <dgm:prSet/>
      <dgm:spPr/>
      <dgm:t>
        <a:bodyPr/>
        <a:lstStyle/>
        <a:p>
          <a:endParaRPr lang="ru-RU" sz="2400" b="1"/>
        </a:p>
      </dgm:t>
    </dgm:pt>
    <dgm:pt modelId="{344E78DD-F2FE-4664-BCE0-A99F7759069E}">
      <dgm:prSet phldrT="[Текст]" custT="1"/>
      <dgm:spPr/>
      <dgm:t>
        <a:bodyPr/>
        <a:lstStyle/>
        <a:p>
          <a:endParaRPr lang="ru-RU" sz="3200" b="1" dirty="0"/>
        </a:p>
      </dgm:t>
    </dgm:pt>
    <dgm:pt modelId="{F6CB52E8-7E48-45A3-8CCA-C34EDDADAA3D}" type="parTrans" cxnId="{93278B6E-DA6F-44D7-B698-1B0BC7C81361}">
      <dgm:prSet custT="1"/>
      <dgm:spPr/>
      <dgm:t>
        <a:bodyPr/>
        <a:lstStyle/>
        <a:p>
          <a:endParaRPr lang="ru-RU" sz="800" b="1"/>
        </a:p>
      </dgm:t>
    </dgm:pt>
    <dgm:pt modelId="{5EC92A78-1AD4-4DF5-8BBD-C888068BA5E4}" type="sibTrans" cxnId="{93278B6E-DA6F-44D7-B698-1B0BC7C81361}">
      <dgm:prSet/>
      <dgm:spPr/>
      <dgm:t>
        <a:bodyPr/>
        <a:lstStyle/>
        <a:p>
          <a:endParaRPr lang="ru-RU" sz="2400" b="1"/>
        </a:p>
      </dgm:t>
    </dgm:pt>
    <dgm:pt modelId="{88535E5E-61EF-4D18-AC11-F72096AD85E0}">
      <dgm:prSet phldrT="[Текст]" custT="1"/>
      <dgm:spPr/>
      <dgm:t>
        <a:bodyPr/>
        <a:lstStyle/>
        <a:p>
          <a:endParaRPr lang="ru-RU" sz="3200" b="1" dirty="0"/>
        </a:p>
      </dgm:t>
    </dgm:pt>
    <dgm:pt modelId="{09E166E4-F9C2-488F-855A-2E9575A7E358}" type="parTrans" cxnId="{5BDED24C-A1D6-40BC-9FE4-B6D6F66301EA}">
      <dgm:prSet custT="1"/>
      <dgm:spPr/>
      <dgm:t>
        <a:bodyPr/>
        <a:lstStyle/>
        <a:p>
          <a:endParaRPr lang="ru-RU" sz="700" b="1"/>
        </a:p>
      </dgm:t>
    </dgm:pt>
    <dgm:pt modelId="{76B46B24-5408-4AAB-9670-37B03C982315}" type="sibTrans" cxnId="{5BDED24C-A1D6-40BC-9FE4-B6D6F66301EA}">
      <dgm:prSet/>
      <dgm:spPr/>
      <dgm:t>
        <a:bodyPr/>
        <a:lstStyle/>
        <a:p>
          <a:endParaRPr lang="ru-RU" sz="2400" b="1"/>
        </a:p>
      </dgm:t>
    </dgm:pt>
    <dgm:pt modelId="{069DD3B2-14DD-431A-A936-9592F8B65861}">
      <dgm:prSet phldrT="[Текст]" custT="1"/>
      <dgm:spPr/>
      <dgm:t>
        <a:bodyPr/>
        <a:lstStyle/>
        <a:p>
          <a:endParaRPr lang="ru-RU" sz="3200" b="1" dirty="0"/>
        </a:p>
      </dgm:t>
    </dgm:pt>
    <dgm:pt modelId="{CEE20E64-EBF0-415F-9E64-0E775D21920C}" type="parTrans" cxnId="{CCDCDFBC-EF3B-49FC-9CB2-B42C9B1F176B}">
      <dgm:prSet custT="1"/>
      <dgm:spPr/>
      <dgm:t>
        <a:bodyPr/>
        <a:lstStyle/>
        <a:p>
          <a:endParaRPr lang="ru-RU" sz="800" b="1"/>
        </a:p>
      </dgm:t>
    </dgm:pt>
    <dgm:pt modelId="{3404BA40-7DCE-4998-9BF9-C1FE8DE1B934}" type="sibTrans" cxnId="{CCDCDFBC-EF3B-49FC-9CB2-B42C9B1F176B}">
      <dgm:prSet/>
      <dgm:spPr/>
      <dgm:t>
        <a:bodyPr/>
        <a:lstStyle/>
        <a:p>
          <a:endParaRPr lang="ru-RU" sz="2400" b="1"/>
        </a:p>
      </dgm:t>
    </dgm:pt>
    <dgm:pt modelId="{D785428C-FB1A-4B63-8490-F69DDDF47387}">
      <dgm:prSet phldrT="[Текст]" custT="1"/>
      <dgm:spPr/>
      <dgm:t>
        <a:bodyPr/>
        <a:lstStyle/>
        <a:p>
          <a:endParaRPr lang="ru-RU" sz="3200" b="1" dirty="0"/>
        </a:p>
      </dgm:t>
    </dgm:pt>
    <dgm:pt modelId="{67F6AD6F-B4B6-4049-B9CC-4B12FDDD9F37}" type="parTrans" cxnId="{2B9BFAEF-EAD9-4815-A034-AF24F6002732}">
      <dgm:prSet custT="1"/>
      <dgm:spPr/>
      <dgm:t>
        <a:bodyPr/>
        <a:lstStyle/>
        <a:p>
          <a:endParaRPr lang="ru-RU" sz="1400" b="1"/>
        </a:p>
      </dgm:t>
    </dgm:pt>
    <dgm:pt modelId="{EDFDD576-1ED3-4D85-BF62-06622C4DA0AF}" type="sibTrans" cxnId="{2B9BFAEF-EAD9-4815-A034-AF24F6002732}">
      <dgm:prSet/>
      <dgm:spPr/>
      <dgm:t>
        <a:bodyPr/>
        <a:lstStyle/>
        <a:p>
          <a:endParaRPr lang="ru-RU" sz="2400" b="1"/>
        </a:p>
      </dgm:t>
    </dgm:pt>
    <dgm:pt modelId="{BFF2D72F-012B-4F1E-813E-27EE4FB71CD1}" type="pres">
      <dgm:prSet presAssocID="{E45D8409-7E78-4563-901B-1B1E827809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007E94-9990-4470-9451-8CE9B6C56A4B}" type="pres">
      <dgm:prSet presAssocID="{F298328D-8246-49F5-B8BD-0D873D45AE4E}" presName="root1" presStyleCnt="0"/>
      <dgm:spPr/>
    </dgm:pt>
    <dgm:pt modelId="{20333520-B78F-4A82-A2F2-7A7355F7C92B}" type="pres">
      <dgm:prSet presAssocID="{F298328D-8246-49F5-B8BD-0D873D45AE4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1DA94E-9164-4B27-83F0-6DA9D6CEB82E}" type="pres">
      <dgm:prSet presAssocID="{F298328D-8246-49F5-B8BD-0D873D45AE4E}" presName="level2hierChild" presStyleCnt="0"/>
      <dgm:spPr/>
    </dgm:pt>
    <dgm:pt modelId="{2BD906FB-1F01-45AE-99D3-35C3EB9221CC}" type="pres">
      <dgm:prSet presAssocID="{E9B147F3-4A78-437F-9104-BAA5E443A199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8367E610-A79D-43D8-838A-EA0B24C8467D}" type="pres">
      <dgm:prSet presAssocID="{E9B147F3-4A78-437F-9104-BAA5E443A199}" presName="connTx" presStyleLbl="parChTrans1D2" presStyleIdx="0" presStyleCnt="5"/>
      <dgm:spPr/>
      <dgm:t>
        <a:bodyPr/>
        <a:lstStyle/>
        <a:p>
          <a:endParaRPr lang="ru-RU"/>
        </a:p>
      </dgm:t>
    </dgm:pt>
    <dgm:pt modelId="{387CABD3-483C-4671-8D89-C368B22D1200}" type="pres">
      <dgm:prSet presAssocID="{A60EE527-D69F-4095-9E68-F5C72EF4E4BF}" presName="root2" presStyleCnt="0"/>
      <dgm:spPr/>
    </dgm:pt>
    <dgm:pt modelId="{75FD2257-8727-4F24-95CA-7ADAB763A925}" type="pres">
      <dgm:prSet presAssocID="{A60EE527-D69F-4095-9E68-F5C72EF4E4BF}" presName="LevelTwoTextNode" presStyleLbl="node2" presStyleIdx="0" presStyleCnt="5" custScaleX="244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3EBFA3-5EBF-4281-9498-C11E6DC424FE}" type="pres">
      <dgm:prSet presAssocID="{A60EE527-D69F-4095-9E68-F5C72EF4E4BF}" presName="level3hierChild" presStyleCnt="0"/>
      <dgm:spPr/>
    </dgm:pt>
    <dgm:pt modelId="{73385FC6-D864-43A6-994A-5791E153AA47}" type="pres">
      <dgm:prSet presAssocID="{F6CB52E8-7E48-45A3-8CCA-C34EDDADAA3D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7262AD7F-5FAA-463B-A119-0B85C9BAEA04}" type="pres">
      <dgm:prSet presAssocID="{F6CB52E8-7E48-45A3-8CCA-C34EDDADAA3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89F757E8-7A78-4BA4-89B0-16EBC02A9F6C}" type="pres">
      <dgm:prSet presAssocID="{344E78DD-F2FE-4664-BCE0-A99F7759069E}" presName="root2" presStyleCnt="0"/>
      <dgm:spPr/>
    </dgm:pt>
    <dgm:pt modelId="{7333BA5E-B361-46BC-A420-4B8B9E5D2609}" type="pres">
      <dgm:prSet presAssocID="{344E78DD-F2FE-4664-BCE0-A99F7759069E}" presName="LevelTwoTextNode" presStyleLbl="node2" presStyleIdx="1" presStyleCnt="5" custScaleX="244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D94C1C-EBEA-471D-B0D0-8714ACDE965D}" type="pres">
      <dgm:prSet presAssocID="{344E78DD-F2FE-4664-BCE0-A99F7759069E}" presName="level3hierChild" presStyleCnt="0"/>
      <dgm:spPr/>
    </dgm:pt>
    <dgm:pt modelId="{4C396CAA-A1F2-4752-85C9-A70514DAF283}" type="pres">
      <dgm:prSet presAssocID="{09E166E4-F9C2-488F-855A-2E9575A7E358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FBF85358-A0B9-4F6C-8615-FCD76082B650}" type="pres">
      <dgm:prSet presAssocID="{09E166E4-F9C2-488F-855A-2E9575A7E358}" presName="connTx" presStyleLbl="parChTrans1D2" presStyleIdx="2" presStyleCnt="5"/>
      <dgm:spPr/>
      <dgm:t>
        <a:bodyPr/>
        <a:lstStyle/>
        <a:p>
          <a:endParaRPr lang="ru-RU"/>
        </a:p>
      </dgm:t>
    </dgm:pt>
    <dgm:pt modelId="{94D88839-5C1A-42A4-8B4D-D07BFCDC82D2}" type="pres">
      <dgm:prSet presAssocID="{88535E5E-61EF-4D18-AC11-F72096AD85E0}" presName="root2" presStyleCnt="0"/>
      <dgm:spPr/>
    </dgm:pt>
    <dgm:pt modelId="{C98EFC1F-CA33-4C79-8A9F-6F5C804F6726}" type="pres">
      <dgm:prSet presAssocID="{88535E5E-61EF-4D18-AC11-F72096AD85E0}" presName="LevelTwoTextNode" presStyleLbl="node2" presStyleIdx="2" presStyleCnt="5" custScaleX="244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A0CA71-CA22-4E2F-8F11-59DC030E3A69}" type="pres">
      <dgm:prSet presAssocID="{88535E5E-61EF-4D18-AC11-F72096AD85E0}" presName="level3hierChild" presStyleCnt="0"/>
      <dgm:spPr/>
    </dgm:pt>
    <dgm:pt modelId="{1E02244F-BCBD-4AEC-B2FB-56E6F783C7F3}" type="pres">
      <dgm:prSet presAssocID="{CEE20E64-EBF0-415F-9E64-0E775D21920C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4E5B2129-8A61-4AB3-941C-AE176ADB9E07}" type="pres">
      <dgm:prSet presAssocID="{CEE20E64-EBF0-415F-9E64-0E775D21920C}" presName="connTx" presStyleLbl="parChTrans1D2" presStyleIdx="3" presStyleCnt="5"/>
      <dgm:spPr/>
      <dgm:t>
        <a:bodyPr/>
        <a:lstStyle/>
        <a:p>
          <a:endParaRPr lang="ru-RU"/>
        </a:p>
      </dgm:t>
    </dgm:pt>
    <dgm:pt modelId="{C7E65193-03BF-4F9A-AEF6-23E569073B36}" type="pres">
      <dgm:prSet presAssocID="{069DD3B2-14DD-431A-A936-9592F8B65861}" presName="root2" presStyleCnt="0"/>
      <dgm:spPr/>
    </dgm:pt>
    <dgm:pt modelId="{C0516C05-3F40-4472-89DD-FC7AA0C8177D}" type="pres">
      <dgm:prSet presAssocID="{069DD3B2-14DD-431A-A936-9592F8B65861}" presName="LevelTwoTextNode" presStyleLbl="node2" presStyleIdx="3" presStyleCnt="5" custScaleX="244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716D8B-559D-4907-BDCC-E9BF87889D42}" type="pres">
      <dgm:prSet presAssocID="{069DD3B2-14DD-431A-A936-9592F8B65861}" presName="level3hierChild" presStyleCnt="0"/>
      <dgm:spPr/>
    </dgm:pt>
    <dgm:pt modelId="{74D912A9-6DDE-459A-9B0D-8C91311C5E5F}" type="pres">
      <dgm:prSet presAssocID="{67F6AD6F-B4B6-4049-B9CC-4B12FDDD9F37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B261DD67-F25D-4191-BCA2-1701A2341A73}" type="pres">
      <dgm:prSet presAssocID="{67F6AD6F-B4B6-4049-B9CC-4B12FDDD9F37}" presName="connTx" presStyleLbl="parChTrans1D2" presStyleIdx="4" presStyleCnt="5"/>
      <dgm:spPr/>
      <dgm:t>
        <a:bodyPr/>
        <a:lstStyle/>
        <a:p>
          <a:endParaRPr lang="ru-RU"/>
        </a:p>
      </dgm:t>
    </dgm:pt>
    <dgm:pt modelId="{64CACBE6-1114-426D-BEF4-FCB6A1CA881E}" type="pres">
      <dgm:prSet presAssocID="{D785428C-FB1A-4B63-8490-F69DDDF47387}" presName="root2" presStyleCnt="0"/>
      <dgm:spPr/>
    </dgm:pt>
    <dgm:pt modelId="{E6671313-CAC1-4327-8CAE-73F7F57EE183}" type="pres">
      <dgm:prSet presAssocID="{D785428C-FB1A-4B63-8490-F69DDDF47387}" presName="LevelTwoTextNode" presStyleLbl="node2" presStyleIdx="4" presStyleCnt="5" custScaleX="244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49389A-28D5-4E99-AC65-092FAEDA2A5E}" type="pres">
      <dgm:prSet presAssocID="{D785428C-FB1A-4B63-8490-F69DDDF47387}" presName="level3hierChild" presStyleCnt="0"/>
      <dgm:spPr/>
    </dgm:pt>
  </dgm:ptLst>
  <dgm:cxnLst>
    <dgm:cxn modelId="{D1F299F0-71B8-478F-953F-5FA980403D4D}" type="presOf" srcId="{CEE20E64-EBF0-415F-9E64-0E775D21920C}" destId="{4E5B2129-8A61-4AB3-941C-AE176ADB9E07}" srcOrd="1" destOrd="0" presId="urn:microsoft.com/office/officeart/2008/layout/HorizontalMultiLevelHierarchy"/>
    <dgm:cxn modelId="{008F6B9A-A9EA-42BB-9E56-D0126755C3F6}" type="presOf" srcId="{A60EE527-D69F-4095-9E68-F5C72EF4E4BF}" destId="{75FD2257-8727-4F24-95CA-7ADAB763A925}" srcOrd="0" destOrd="0" presId="urn:microsoft.com/office/officeart/2008/layout/HorizontalMultiLevelHierarchy"/>
    <dgm:cxn modelId="{7E9BB474-14B6-42B4-9985-9F3DB30724CA}" type="presOf" srcId="{09E166E4-F9C2-488F-855A-2E9575A7E358}" destId="{FBF85358-A0B9-4F6C-8615-FCD76082B650}" srcOrd="1" destOrd="0" presId="urn:microsoft.com/office/officeart/2008/layout/HorizontalMultiLevelHierarchy"/>
    <dgm:cxn modelId="{E6030E2F-CCA4-42B8-9F63-376288BF8C03}" type="presOf" srcId="{88535E5E-61EF-4D18-AC11-F72096AD85E0}" destId="{C98EFC1F-CA33-4C79-8A9F-6F5C804F6726}" srcOrd="0" destOrd="0" presId="urn:microsoft.com/office/officeart/2008/layout/HorizontalMultiLevelHierarchy"/>
    <dgm:cxn modelId="{56F20B02-C155-4893-A19A-EFE7F0C7E92C}" type="presOf" srcId="{67F6AD6F-B4B6-4049-B9CC-4B12FDDD9F37}" destId="{B261DD67-F25D-4191-BCA2-1701A2341A73}" srcOrd="1" destOrd="0" presId="urn:microsoft.com/office/officeart/2008/layout/HorizontalMultiLevelHierarchy"/>
    <dgm:cxn modelId="{48184074-4685-4251-9659-0ECEDE636DE2}" type="presOf" srcId="{344E78DD-F2FE-4664-BCE0-A99F7759069E}" destId="{7333BA5E-B361-46BC-A420-4B8B9E5D2609}" srcOrd="0" destOrd="0" presId="urn:microsoft.com/office/officeart/2008/layout/HorizontalMultiLevelHierarchy"/>
    <dgm:cxn modelId="{41AFE92F-D444-41BC-9A3E-3A4DDA234A21}" type="presOf" srcId="{F298328D-8246-49F5-B8BD-0D873D45AE4E}" destId="{20333520-B78F-4A82-A2F2-7A7355F7C92B}" srcOrd="0" destOrd="0" presId="urn:microsoft.com/office/officeart/2008/layout/HorizontalMultiLevelHierarchy"/>
    <dgm:cxn modelId="{96C1F205-AD3D-464A-B90B-7B8C7C0C3E4A}" type="presOf" srcId="{CEE20E64-EBF0-415F-9E64-0E775D21920C}" destId="{1E02244F-BCBD-4AEC-B2FB-56E6F783C7F3}" srcOrd="0" destOrd="0" presId="urn:microsoft.com/office/officeart/2008/layout/HorizontalMultiLevelHierarchy"/>
    <dgm:cxn modelId="{1DB2774E-A4A5-42C2-A1B8-84B5FEE6FD9A}" srcId="{F298328D-8246-49F5-B8BD-0D873D45AE4E}" destId="{A60EE527-D69F-4095-9E68-F5C72EF4E4BF}" srcOrd="0" destOrd="0" parTransId="{E9B147F3-4A78-437F-9104-BAA5E443A199}" sibTransId="{B4B714C6-67F8-4C99-A760-1F396C8D4594}"/>
    <dgm:cxn modelId="{41D1C170-0CBB-4B3C-87A5-117D6C1614A0}" type="presOf" srcId="{069DD3B2-14DD-431A-A936-9592F8B65861}" destId="{C0516C05-3F40-4472-89DD-FC7AA0C8177D}" srcOrd="0" destOrd="0" presId="urn:microsoft.com/office/officeart/2008/layout/HorizontalMultiLevelHierarchy"/>
    <dgm:cxn modelId="{7B8A2A76-7FC3-4FD3-BAE6-3242EADA5867}" srcId="{E45D8409-7E78-4563-901B-1B1E827809A7}" destId="{F298328D-8246-49F5-B8BD-0D873D45AE4E}" srcOrd="0" destOrd="0" parTransId="{F6E764E4-959C-456C-BBF3-E33C9F248091}" sibTransId="{9D354458-8723-4500-A1E0-E5A3B7ADF700}"/>
    <dgm:cxn modelId="{2B9BFAEF-EAD9-4815-A034-AF24F6002732}" srcId="{F298328D-8246-49F5-B8BD-0D873D45AE4E}" destId="{D785428C-FB1A-4B63-8490-F69DDDF47387}" srcOrd="4" destOrd="0" parTransId="{67F6AD6F-B4B6-4049-B9CC-4B12FDDD9F37}" sibTransId="{EDFDD576-1ED3-4D85-BF62-06622C4DA0AF}"/>
    <dgm:cxn modelId="{93278B6E-DA6F-44D7-B698-1B0BC7C81361}" srcId="{F298328D-8246-49F5-B8BD-0D873D45AE4E}" destId="{344E78DD-F2FE-4664-BCE0-A99F7759069E}" srcOrd="1" destOrd="0" parTransId="{F6CB52E8-7E48-45A3-8CCA-C34EDDADAA3D}" sibTransId="{5EC92A78-1AD4-4DF5-8BBD-C888068BA5E4}"/>
    <dgm:cxn modelId="{78283FB8-3FE0-4E8F-A0DB-FBCB78465490}" type="presOf" srcId="{E9B147F3-4A78-437F-9104-BAA5E443A199}" destId="{8367E610-A79D-43D8-838A-EA0B24C8467D}" srcOrd="1" destOrd="0" presId="urn:microsoft.com/office/officeart/2008/layout/HorizontalMultiLevelHierarchy"/>
    <dgm:cxn modelId="{9F69AA9D-37C3-40EA-AF4C-77533E6E2ADC}" type="presOf" srcId="{F6CB52E8-7E48-45A3-8CCA-C34EDDADAA3D}" destId="{73385FC6-D864-43A6-994A-5791E153AA47}" srcOrd="0" destOrd="0" presId="urn:microsoft.com/office/officeart/2008/layout/HorizontalMultiLevelHierarchy"/>
    <dgm:cxn modelId="{0F22B941-B4B4-4461-A16B-7A827BA4FBD3}" type="presOf" srcId="{D785428C-FB1A-4B63-8490-F69DDDF47387}" destId="{E6671313-CAC1-4327-8CAE-73F7F57EE183}" srcOrd="0" destOrd="0" presId="urn:microsoft.com/office/officeart/2008/layout/HorizontalMultiLevelHierarchy"/>
    <dgm:cxn modelId="{CCDCDFBC-EF3B-49FC-9CB2-B42C9B1F176B}" srcId="{F298328D-8246-49F5-B8BD-0D873D45AE4E}" destId="{069DD3B2-14DD-431A-A936-9592F8B65861}" srcOrd="3" destOrd="0" parTransId="{CEE20E64-EBF0-415F-9E64-0E775D21920C}" sibTransId="{3404BA40-7DCE-4998-9BF9-C1FE8DE1B934}"/>
    <dgm:cxn modelId="{977862D4-5D9F-4CE7-A787-ECB166449A96}" type="presOf" srcId="{E45D8409-7E78-4563-901B-1B1E827809A7}" destId="{BFF2D72F-012B-4F1E-813E-27EE4FB71CD1}" srcOrd="0" destOrd="0" presId="urn:microsoft.com/office/officeart/2008/layout/HorizontalMultiLevelHierarchy"/>
    <dgm:cxn modelId="{97F8E6C3-EB7A-47A3-B73D-095466FCD6D0}" type="presOf" srcId="{F6CB52E8-7E48-45A3-8CCA-C34EDDADAA3D}" destId="{7262AD7F-5FAA-463B-A119-0B85C9BAEA04}" srcOrd="1" destOrd="0" presId="urn:microsoft.com/office/officeart/2008/layout/HorizontalMultiLevelHierarchy"/>
    <dgm:cxn modelId="{4816182B-6CAE-4D2A-8CC0-89603278C6F5}" type="presOf" srcId="{09E166E4-F9C2-488F-855A-2E9575A7E358}" destId="{4C396CAA-A1F2-4752-85C9-A70514DAF283}" srcOrd="0" destOrd="0" presId="urn:microsoft.com/office/officeart/2008/layout/HorizontalMultiLevelHierarchy"/>
    <dgm:cxn modelId="{EAE4F38B-D590-46F5-8305-0E0243FCF125}" type="presOf" srcId="{E9B147F3-4A78-437F-9104-BAA5E443A199}" destId="{2BD906FB-1F01-45AE-99D3-35C3EB9221CC}" srcOrd="0" destOrd="0" presId="urn:microsoft.com/office/officeart/2008/layout/HorizontalMultiLevelHierarchy"/>
    <dgm:cxn modelId="{5B79CF52-2D0B-4A78-B211-22A8739F15D7}" type="presOf" srcId="{67F6AD6F-B4B6-4049-B9CC-4B12FDDD9F37}" destId="{74D912A9-6DDE-459A-9B0D-8C91311C5E5F}" srcOrd="0" destOrd="0" presId="urn:microsoft.com/office/officeart/2008/layout/HorizontalMultiLevelHierarchy"/>
    <dgm:cxn modelId="{5BDED24C-A1D6-40BC-9FE4-B6D6F66301EA}" srcId="{F298328D-8246-49F5-B8BD-0D873D45AE4E}" destId="{88535E5E-61EF-4D18-AC11-F72096AD85E0}" srcOrd="2" destOrd="0" parTransId="{09E166E4-F9C2-488F-855A-2E9575A7E358}" sibTransId="{76B46B24-5408-4AAB-9670-37B03C982315}"/>
    <dgm:cxn modelId="{17EDFDD3-3B9B-43FF-B099-27470669C57F}" type="presParOf" srcId="{BFF2D72F-012B-4F1E-813E-27EE4FB71CD1}" destId="{8B007E94-9990-4470-9451-8CE9B6C56A4B}" srcOrd="0" destOrd="0" presId="urn:microsoft.com/office/officeart/2008/layout/HorizontalMultiLevelHierarchy"/>
    <dgm:cxn modelId="{D6E58F41-A947-4C53-8B8A-38E36C757D29}" type="presParOf" srcId="{8B007E94-9990-4470-9451-8CE9B6C56A4B}" destId="{20333520-B78F-4A82-A2F2-7A7355F7C92B}" srcOrd="0" destOrd="0" presId="urn:microsoft.com/office/officeart/2008/layout/HorizontalMultiLevelHierarchy"/>
    <dgm:cxn modelId="{55872FC8-55A1-46D7-AF4F-D58E91C35880}" type="presParOf" srcId="{8B007E94-9990-4470-9451-8CE9B6C56A4B}" destId="{4D1DA94E-9164-4B27-83F0-6DA9D6CEB82E}" srcOrd="1" destOrd="0" presId="urn:microsoft.com/office/officeart/2008/layout/HorizontalMultiLevelHierarchy"/>
    <dgm:cxn modelId="{37D66A3B-69EC-42B8-B89E-EA242BCF5877}" type="presParOf" srcId="{4D1DA94E-9164-4B27-83F0-6DA9D6CEB82E}" destId="{2BD906FB-1F01-45AE-99D3-35C3EB9221CC}" srcOrd="0" destOrd="0" presId="urn:microsoft.com/office/officeart/2008/layout/HorizontalMultiLevelHierarchy"/>
    <dgm:cxn modelId="{BB976FE7-463A-47B8-96CB-1A4AAE908B03}" type="presParOf" srcId="{2BD906FB-1F01-45AE-99D3-35C3EB9221CC}" destId="{8367E610-A79D-43D8-838A-EA0B24C8467D}" srcOrd="0" destOrd="0" presId="urn:microsoft.com/office/officeart/2008/layout/HorizontalMultiLevelHierarchy"/>
    <dgm:cxn modelId="{487E8282-4346-4F3D-9A76-668F54254A20}" type="presParOf" srcId="{4D1DA94E-9164-4B27-83F0-6DA9D6CEB82E}" destId="{387CABD3-483C-4671-8D89-C368B22D1200}" srcOrd="1" destOrd="0" presId="urn:microsoft.com/office/officeart/2008/layout/HorizontalMultiLevelHierarchy"/>
    <dgm:cxn modelId="{07E61875-6455-41DB-A0E3-1D9F0F1ED976}" type="presParOf" srcId="{387CABD3-483C-4671-8D89-C368B22D1200}" destId="{75FD2257-8727-4F24-95CA-7ADAB763A925}" srcOrd="0" destOrd="0" presId="urn:microsoft.com/office/officeart/2008/layout/HorizontalMultiLevelHierarchy"/>
    <dgm:cxn modelId="{F188774D-C5DF-49D7-B262-22F67729CF76}" type="presParOf" srcId="{387CABD3-483C-4671-8D89-C368B22D1200}" destId="{CB3EBFA3-5EBF-4281-9498-C11E6DC424FE}" srcOrd="1" destOrd="0" presId="urn:microsoft.com/office/officeart/2008/layout/HorizontalMultiLevelHierarchy"/>
    <dgm:cxn modelId="{008BC2B0-F416-47A2-9860-3D209DB82DD6}" type="presParOf" srcId="{4D1DA94E-9164-4B27-83F0-6DA9D6CEB82E}" destId="{73385FC6-D864-43A6-994A-5791E153AA47}" srcOrd="2" destOrd="0" presId="urn:microsoft.com/office/officeart/2008/layout/HorizontalMultiLevelHierarchy"/>
    <dgm:cxn modelId="{B7956B66-44C7-48FA-9EDA-A4C1203E6929}" type="presParOf" srcId="{73385FC6-D864-43A6-994A-5791E153AA47}" destId="{7262AD7F-5FAA-463B-A119-0B85C9BAEA04}" srcOrd="0" destOrd="0" presId="urn:microsoft.com/office/officeart/2008/layout/HorizontalMultiLevelHierarchy"/>
    <dgm:cxn modelId="{11945149-76AE-4D1E-BF0B-24FE91D4258D}" type="presParOf" srcId="{4D1DA94E-9164-4B27-83F0-6DA9D6CEB82E}" destId="{89F757E8-7A78-4BA4-89B0-16EBC02A9F6C}" srcOrd="3" destOrd="0" presId="urn:microsoft.com/office/officeart/2008/layout/HorizontalMultiLevelHierarchy"/>
    <dgm:cxn modelId="{BD2061D9-C6D9-4AC6-B30B-2B5646816249}" type="presParOf" srcId="{89F757E8-7A78-4BA4-89B0-16EBC02A9F6C}" destId="{7333BA5E-B361-46BC-A420-4B8B9E5D2609}" srcOrd="0" destOrd="0" presId="urn:microsoft.com/office/officeart/2008/layout/HorizontalMultiLevelHierarchy"/>
    <dgm:cxn modelId="{5F96574E-78CD-4E99-9380-42CEB3073726}" type="presParOf" srcId="{89F757E8-7A78-4BA4-89B0-16EBC02A9F6C}" destId="{FBD94C1C-EBEA-471D-B0D0-8714ACDE965D}" srcOrd="1" destOrd="0" presId="urn:microsoft.com/office/officeart/2008/layout/HorizontalMultiLevelHierarchy"/>
    <dgm:cxn modelId="{D7EBBACC-DC89-4C38-8C53-6820B5A57973}" type="presParOf" srcId="{4D1DA94E-9164-4B27-83F0-6DA9D6CEB82E}" destId="{4C396CAA-A1F2-4752-85C9-A70514DAF283}" srcOrd="4" destOrd="0" presId="urn:microsoft.com/office/officeart/2008/layout/HorizontalMultiLevelHierarchy"/>
    <dgm:cxn modelId="{2DB4CF4F-249D-4326-97E9-B9872CC012E0}" type="presParOf" srcId="{4C396CAA-A1F2-4752-85C9-A70514DAF283}" destId="{FBF85358-A0B9-4F6C-8615-FCD76082B650}" srcOrd="0" destOrd="0" presId="urn:microsoft.com/office/officeart/2008/layout/HorizontalMultiLevelHierarchy"/>
    <dgm:cxn modelId="{FE992EC6-C42D-45D9-869D-8812FEA9B6AC}" type="presParOf" srcId="{4D1DA94E-9164-4B27-83F0-6DA9D6CEB82E}" destId="{94D88839-5C1A-42A4-8B4D-D07BFCDC82D2}" srcOrd="5" destOrd="0" presId="urn:microsoft.com/office/officeart/2008/layout/HorizontalMultiLevelHierarchy"/>
    <dgm:cxn modelId="{417D3C28-F948-4D65-8813-4A8700842C12}" type="presParOf" srcId="{94D88839-5C1A-42A4-8B4D-D07BFCDC82D2}" destId="{C98EFC1F-CA33-4C79-8A9F-6F5C804F6726}" srcOrd="0" destOrd="0" presId="urn:microsoft.com/office/officeart/2008/layout/HorizontalMultiLevelHierarchy"/>
    <dgm:cxn modelId="{295B03A5-CBF9-459A-8506-3C2985B0A3D9}" type="presParOf" srcId="{94D88839-5C1A-42A4-8B4D-D07BFCDC82D2}" destId="{38A0CA71-CA22-4E2F-8F11-59DC030E3A69}" srcOrd="1" destOrd="0" presId="urn:microsoft.com/office/officeart/2008/layout/HorizontalMultiLevelHierarchy"/>
    <dgm:cxn modelId="{7571AFBF-2CB2-43EC-B5E0-D7ED395B7993}" type="presParOf" srcId="{4D1DA94E-9164-4B27-83F0-6DA9D6CEB82E}" destId="{1E02244F-BCBD-4AEC-B2FB-56E6F783C7F3}" srcOrd="6" destOrd="0" presId="urn:microsoft.com/office/officeart/2008/layout/HorizontalMultiLevelHierarchy"/>
    <dgm:cxn modelId="{7B06BC81-96BB-464D-8E4A-1F6BF4DA54FC}" type="presParOf" srcId="{1E02244F-BCBD-4AEC-B2FB-56E6F783C7F3}" destId="{4E5B2129-8A61-4AB3-941C-AE176ADB9E07}" srcOrd="0" destOrd="0" presId="urn:microsoft.com/office/officeart/2008/layout/HorizontalMultiLevelHierarchy"/>
    <dgm:cxn modelId="{B950FBF4-F21B-4820-97E1-2DBE277778A2}" type="presParOf" srcId="{4D1DA94E-9164-4B27-83F0-6DA9D6CEB82E}" destId="{C7E65193-03BF-4F9A-AEF6-23E569073B36}" srcOrd="7" destOrd="0" presId="urn:microsoft.com/office/officeart/2008/layout/HorizontalMultiLevelHierarchy"/>
    <dgm:cxn modelId="{C3B26968-63B7-40F1-BD6F-A3C915E4BFEA}" type="presParOf" srcId="{C7E65193-03BF-4F9A-AEF6-23E569073B36}" destId="{C0516C05-3F40-4472-89DD-FC7AA0C8177D}" srcOrd="0" destOrd="0" presId="urn:microsoft.com/office/officeart/2008/layout/HorizontalMultiLevelHierarchy"/>
    <dgm:cxn modelId="{37478157-402C-46BC-8CFC-6E002A03B8D0}" type="presParOf" srcId="{C7E65193-03BF-4F9A-AEF6-23E569073B36}" destId="{4B716D8B-559D-4907-BDCC-E9BF87889D42}" srcOrd="1" destOrd="0" presId="urn:microsoft.com/office/officeart/2008/layout/HorizontalMultiLevelHierarchy"/>
    <dgm:cxn modelId="{62937BCA-CCA4-4F7B-95F6-334964387ED5}" type="presParOf" srcId="{4D1DA94E-9164-4B27-83F0-6DA9D6CEB82E}" destId="{74D912A9-6DDE-459A-9B0D-8C91311C5E5F}" srcOrd="8" destOrd="0" presId="urn:microsoft.com/office/officeart/2008/layout/HorizontalMultiLevelHierarchy"/>
    <dgm:cxn modelId="{353C1C6E-FFAB-4EB5-AC7A-8C4C002E80B3}" type="presParOf" srcId="{74D912A9-6DDE-459A-9B0D-8C91311C5E5F}" destId="{B261DD67-F25D-4191-BCA2-1701A2341A73}" srcOrd="0" destOrd="0" presId="urn:microsoft.com/office/officeart/2008/layout/HorizontalMultiLevelHierarchy"/>
    <dgm:cxn modelId="{D35508C1-E127-4ABC-ADC1-05A8602F790D}" type="presParOf" srcId="{4D1DA94E-9164-4B27-83F0-6DA9D6CEB82E}" destId="{64CACBE6-1114-426D-BEF4-FCB6A1CA881E}" srcOrd="9" destOrd="0" presId="urn:microsoft.com/office/officeart/2008/layout/HorizontalMultiLevelHierarchy"/>
    <dgm:cxn modelId="{1EE4FE61-2B5A-4ECD-9068-7DB40A347E03}" type="presParOf" srcId="{64CACBE6-1114-426D-BEF4-FCB6A1CA881E}" destId="{E6671313-CAC1-4327-8CAE-73F7F57EE183}" srcOrd="0" destOrd="0" presId="urn:microsoft.com/office/officeart/2008/layout/HorizontalMultiLevelHierarchy"/>
    <dgm:cxn modelId="{0619D21B-12E6-482F-9CC1-B991CDF9268C}" type="presParOf" srcId="{64CACBE6-1114-426D-BEF4-FCB6A1CA881E}" destId="{6E49389A-28D5-4E99-AC65-092FAEDA2A5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45D8409-7E78-4563-901B-1B1E827809A7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F298328D-8246-49F5-B8BD-0D873D45AE4E}">
      <dgm:prSet phldrT="[Текст]" custT="1"/>
      <dgm:spPr/>
      <dgm:t>
        <a:bodyPr/>
        <a:lstStyle/>
        <a:p>
          <a:r>
            <a:rPr lang="ru-RU" sz="4400" b="1" dirty="0" smtClean="0"/>
            <a:t>Итоги и последствия революции</a:t>
          </a:r>
          <a:endParaRPr lang="ru-RU" sz="4400" b="1" dirty="0"/>
        </a:p>
      </dgm:t>
    </dgm:pt>
    <dgm:pt modelId="{F6E764E4-959C-456C-BBF3-E33C9F248091}" type="parTrans" cxnId="{7B8A2A76-7FC3-4FD3-BAE6-3242EADA5867}">
      <dgm:prSet/>
      <dgm:spPr/>
      <dgm:t>
        <a:bodyPr/>
        <a:lstStyle/>
        <a:p>
          <a:endParaRPr lang="ru-RU" sz="2400" b="1"/>
        </a:p>
      </dgm:t>
    </dgm:pt>
    <dgm:pt modelId="{9D354458-8723-4500-A1E0-E5A3B7ADF700}" type="sibTrans" cxnId="{7B8A2A76-7FC3-4FD3-BAE6-3242EADA5867}">
      <dgm:prSet/>
      <dgm:spPr/>
      <dgm:t>
        <a:bodyPr/>
        <a:lstStyle/>
        <a:p>
          <a:endParaRPr lang="ru-RU" sz="2400" b="1"/>
        </a:p>
      </dgm:t>
    </dgm:pt>
    <dgm:pt modelId="{A60EE527-D69F-4095-9E68-F5C72EF4E4BF}">
      <dgm:prSet phldrT="[Текст]" custT="1"/>
      <dgm:spPr/>
      <dgm:t>
        <a:bodyPr/>
        <a:lstStyle/>
        <a:p>
          <a:r>
            <a:rPr lang="ru-RU" sz="3200" b="1" dirty="0" smtClean="0"/>
            <a:t>Создание первого буржуазного государства в Европе</a:t>
          </a:r>
          <a:endParaRPr lang="ru-RU" sz="3200" b="1" dirty="0"/>
        </a:p>
      </dgm:t>
    </dgm:pt>
    <dgm:pt modelId="{E9B147F3-4A78-437F-9104-BAA5E443A199}" type="parTrans" cxnId="{1DB2774E-A4A5-42C2-A1B8-84B5FEE6FD9A}">
      <dgm:prSet custT="1"/>
      <dgm:spPr/>
      <dgm:t>
        <a:bodyPr/>
        <a:lstStyle/>
        <a:p>
          <a:endParaRPr lang="ru-RU" sz="1400" b="1"/>
        </a:p>
      </dgm:t>
    </dgm:pt>
    <dgm:pt modelId="{B4B714C6-67F8-4C99-A760-1F396C8D4594}" type="sibTrans" cxnId="{1DB2774E-A4A5-42C2-A1B8-84B5FEE6FD9A}">
      <dgm:prSet/>
      <dgm:spPr/>
      <dgm:t>
        <a:bodyPr/>
        <a:lstStyle/>
        <a:p>
          <a:endParaRPr lang="ru-RU" sz="2400" b="1"/>
        </a:p>
      </dgm:t>
    </dgm:pt>
    <dgm:pt modelId="{344E78DD-F2FE-4664-BCE0-A99F7759069E}">
      <dgm:prSet phldrT="[Текст]" custT="1"/>
      <dgm:spPr/>
      <dgm:t>
        <a:bodyPr/>
        <a:lstStyle/>
        <a:p>
          <a:r>
            <a:rPr lang="ru-RU" sz="3200" b="1" dirty="0" smtClean="0"/>
            <a:t>Уничтожение феодальных порядков</a:t>
          </a:r>
          <a:endParaRPr lang="ru-RU" sz="3200" b="1" dirty="0"/>
        </a:p>
      </dgm:t>
    </dgm:pt>
    <dgm:pt modelId="{F6CB52E8-7E48-45A3-8CCA-C34EDDADAA3D}" type="parTrans" cxnId="{93278B6E-DA6F-44D7-B698-1B0BC7C81361}">
      <dgm:prSet custT="1"/>
      <dgm:spPr/>
      <dgm:t>
        <a:bodyPr/>
        <a:lstStyle/>
        <a:p>
          <a:endParaRPr lang="ru-RU" sz="800" b="1"/>
        </a:p>
      </dgm:t>
    </dgm:pt>
    <dgm:pt modelId="{5EC92A78-1AD4-4DF5-8BBD-C888068BA5E4}" type="sibTrans" cxnId="{93278B6E-DA6F-44D7-B698-1B0BC7C81361}">
      <dgm:prSet/>
      <dgm:spPr/>
      <dgm:t>
        <a:bodyPr/>
        <a:lstStyle/>
        <a:p>
          <a:endParaRPr lang="ru-RU" sz="2400" b="1"/>
        </a:p>
      </dgm:t>
    </dgm:pt>
    <dgm:pt modelId="{88535E5E-61EF-4D18-AC11-F72096AD85E0}">
      <dgm:prSet phldrT="[Текст]" custT="1"/>
      <dgm:spPr/>
      <dgm:t>
        <a:bodyPr/>
        <a:lstStyle/>
        <a:p>
          <a:r>
            <a:rPr lang="ru-RU" sz="3200" b="1" dirty="0" smtClean="0"/>
            <a:t>Свобода вероисповедания</a:t>
          </a:r>
          <a:endParaRPr lang="ru-RU" sz="3200" b="1" dirty="0"/>
        </a:p>
      </dgm:t>
    </dgm:pt>
    <dgm:pt modelId="{09E166E4-F9C2-488F-855A-2E9575A7E358}" type="parTrans" cxnId="{5BDED24C-A1D6-40BC-9FE4-B6D6F66301EA}">
      <dgm:prSet custT="1"/>
      <dgm:spPr/>
      <dgm:t>
        <a:bodyPr/>
        <a:lstStyle/>
        <a:p>
          <a:endParaRPr lang="ru-RU" sz="700" b="1"/>
        </a:p>
      </dgm:t>
    </dgm:pt>
    <dgm:pt modelId="{76B46B24-5408-4AAB-9670-37B03C982315}" type="sibTrans" cxnId="{5BDED24C-A1D6-40BC-9FE4-B6D6F66301EA}">
      <dgm:prSet/>
      <dgm:spPr/>
      <dgm:t>
        <a:bodyPr/>
        <a:lstStyle/>
        <a:p>
          <a:endParaRPr lang="ru-RU" sz="2400" b="1"/>
        </a:p>
      </dgm:t>
    </dgm:pt>
    <dgm:pt modelId="{069DD3B2-14DD-431A-A936-9592F8B65861}">
      <dgm:prSet phldrT="[Текст]" custT="1"/>
      <dgm:spPr/>
      <dgm:t>
        <a:bodyPr/>
        <a:lstStyle/>
        <a:p>
          <a:r>
            <a:rPr lang="ru-RU" sz="3200" b="1" dirty="0" smtClean="0"/>
            <a:t>Благоприятные условия для развития торговли, промышленности, банковского дела</a:t>
          </a:r>
          <a:endParaRPr lang="ru-RU" sz="3200" b="1" dirty="0"/>
        </a:p>
      </dgm:t>
    </dgm:pt>
    <dgm:pt modelId="{CEE20E64-EBF0-415F-9E64-0E775D21920C}" type="parTrans" cxnId="{CCDCDFBC-EF3B-49FC-9CB2-B42C9B1F176B}">
      <dgm:prSet custT="1"/>
      <dgm:spPr/>
      <dgm:t>
        <a:bodyPr/>
        <a:lstStyle/>
        <a:p>
          <a:endParaRPr lang="ru-RU" sz="800" b="1"/>
        </a:p>
      </dgm:t>
    </dgm:pt>
    <dgm:pt modelId="{3404BA40-7DCE-4998-9BF9-C1FE8DE1B934}" type="sibTrans" cxnId="{CCDCDFBC-EF3B-49FC-9CB2-B42C9B1F176B}">
      <dgm:prSet/>
      <dgm:spPr/>
      <dgm:t>
        <a:bodyPr/>
        <a:lstStyle/>
        <a:p>
          <a:endParaRPr lang="ru-RU" sz="2400" b="1"/>
        </a:p>
      </dgm:t>
    </dgm:pt>
    <dgm:pt modelId="{D785428C-FB1A-4B63-8490-F69DDDF47387}">
      <dgm:prSet phldrT="[Текст]" custT="1"/>
      <dgm:spPr/>
      <dgm:t>
        <a:bodyPr/>
        <a:lstStyle/>
        <a:p>
          <a:r>
            <a:rPr lang="ru-RU" sz="3200" b="1" dirty="0" smtClean="0"/>
            <a:t>Голландия превратилось в одно из развитых, колониальных стран Европы</a:t>
          </a:r>
          <a:endParaRPr lang="ru-RU" sz="3200" b="1" dirty="0"/>
        </a:p>
      </dgm:t>
    </dgm:pt>
    <dgm:pt modelId="{67F6AD6F-B4B6-4049-B9CC-4B12FDDD9F37}" type="parTrans" cxnId="{2B9BFAEF-EAD9-4815-A034-AF24F6002732}">
      <dgm:prSet custT="1"/>
      <dgm:spPr/>
      <dgm:t>
        <a:bodyPr/>
        <a:lstStyle/>
        <a:p>
          <a:endParaRPr lang="ru-RU" sz="1400" b="1"/>
        </a:p>
      </dgm:t>
    </dgm:pt>
    <dgm:pt modelId="{EDFDD576-1ED3-4D85-BF62-06622C4DA0AF}" type="sibTrans" cxnId="{2B9BFAEF-EAD9-4815-A034-AF24F6002732}">
      <dgm:prSet/>
      <dgm:spPr/>
      <dgm:t>
        <a:bodyPr/>
        <a:lstStyle/>
        <a:p>
          <a:endParaRPr lang="ru-RU" sz="2400" b="1"/>
        </a:p>
      </dgm:t>
    </dgm:pt>
    <dgm:pt modelId="{BFF2D72F-012B-4F1E-813E-27EE4FB71CD1}" type="pres">
      <dgm:prSet presAssocID="{E45D8409-7E78-4563-901B-1B1E827809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007E94-9990-4470-9451-8CE9B6C56A4B}" type="pres">
      <dgm:prSet presAssocID="{F298328D-8246-49F5-B8BD-0D873D45AE4E}" presName="root1" presStyleCnt="0"/>
      <dgm:spPr/>
    </dgm:pt>
    <dgm:pt modelId="{20333520-B78F-4A82-A2F2-7A7355F7C92B}" type="pres">
      <dgm:prSet presAssocID="{F298328D-8246-49F5-B8BD-0D873D45AE4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1DA94E-9164-4B27-83F0-6DA9D6CEB82E}" type="pres">
      <dgm:prSet presAssocID="{F298328D-8246-49F5-B8BD-0D873D45AE4E}" presName="level2hierChild" presStyleCnt="0"/>
      <dgm:spPr/>
    </dgm:pt>
    <dgm:pt modelId="{2BD906FB-1F01-45AE-99D3-35C3EB9221CC}" type="pres">
      <dgm:prSet presAssocID="{E9B147F3-4A78-437F-9104-BAA5E443A199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8367E610-A79D-43D8-838A-EA0B24C8467D}" type="pres">
      <dgm:prSet presAssocID="{E9B147F3-4A78-437F-9104-BAA5E443A199}" presName="connTx" presStyleLbl="parChTrans1D2" presStyleIdx="0" presStyleCnt="5"/>
      <dgm:spPr/>
      <dgm:t>
        <a:bodyPr/>
        <a:lstStyle/>
        <a:p>
          <a:endParaRPr lang="ru-RU"/>
        </a:p>
      </dgm:t>
    </dgm:pt>
    <dgm:pt modelId="{387CABD3-483C-4671-8D89-C368B22D1200}" type="pres">
      <dgm:prSet presAssocID="{A60EE527-D69F-4095-9E68-F5C72EF4E4BF}" presName="root2" presStyleCnt="0"/>
      <dgm:spPr/>
    </dgm:pt>
    <dgm:pt modelId="{75FD2257-8727-4F24-95CA-7ADAB763A925}" type="pres">
      <dgm:prSet presAssocID="{A60EE527-D69F-4095-9E68-F5C72EF4E4BF}" presName="LevelTwoTextNode" presStyleLbl="node2" presStyleIdx="0" presStyleCnt="5" custScaleX="244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3EBFA3-5EBF-4281-9498-C11E6DC424FE}" type="pres">
      <dgm:prSet presAssocID="{A60EE527-D69F-4095-9E68-F5C72EF4E4BF}" presName="level3hierChild" presStyleCnt="0"/>
      <dgm:spPr/>
    </dgm:pt>
    <dgm:pt modelId="{73385FC6-D864-43A6-994A-5791E153AA47}" type="pres">
      <dgm:prSet presAssocID="{F6CB52E8-7E48-45A3-8CCA-C34EDDADAA3D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7262AD7F-5FAA-463B-A119-0B85C9BAEA04}" type="pres">
      <dgm:prSet presAssocID="{F6CB52E8-7E48-45A3-8CCA-C34EDDADAA3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89F757E8-7A78-4BA4-89B0-16EBC02A9F6C}" type="pres">
      <dgm:prSet presAssocID="{344E78DD-F2FE-4664-BCE0-A99F7759069E}" presName="root2" presStyleCnt="0"/>
      <dgm:spPr/>
    </dgm:pt>
    <dgm:pt modelId="{7333BA5E-B361-46BC-A420-4B8B9E5D2609}" type="pres">
      <dgm:prSet presAssocID="{344E78DD-F2FE-4664-BCE0-A99F7759069E}" presName="LevelTwoTextNode" presStyleLbl="node2" presStyleIdx="1" presStyleCnt="5" custScaleX="244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D94C1C-EBEA-471D-B0D0-8714ACDE965D}" type="pres">
      <dgm:prSet presAssocID="{344E78DD-F2FE-4664-BCE0-A99F7759069E}" presName="level3hierChild" presStyleCnt="0"/>
      <dgm:spPr/>
    </dgm:pt>
    <dgm:pt modelId="{4C396CAA-A1F2-4752-85C9-A70514DAF283}" type="pres">
      <dgm:prSet presAssocID="{09E166E4-F9C2-488F-855A-2E9575A7E358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FBF85358-A0B9-4F6C-8615-FCD76082B650}" type="pres">
      <dgm:prSet presAssocID="{09E166E4-F9C2-488F-855A-2E9575A7E358}" presName="connTx" presStyleLbl="parChTrans1D2" presStyleIdx="2" presStyleCnt="5"/>
      <dgm:spPr/>
      <dgm:t>
        <a:bodyPr/>
        <a:lstStyle/>
        <a:p>
          <a:endParaRPr lang="ru-RU"/>
        </a:p>
      </dgm:t>
    </dgm:pt>
    <dgm:pt modelId="{94D88839-5C1A-42A4-8B4D-D07BFCDC82D2}" type="pres">
      <dgm:prSet presAssocID="{88535E5E-61EF-4D18-AC11-F72096AD85E0}" presName="root2" presStyleCnt="0"/>
      <dgm:spPr/>
    </dgm:pt>
    <dgm:pt modelId="{C98EFC1F-CA33-4C79-8A9F-6F5C804F6726}" type="pres">
      <dgm:prSet presAssocID="{88535E5E-61EF-4D18-AC11-F72096AD85E0}" presName="LevelTwoTextNode" presStyleLbl="node2" presStyleIdx="2" presStyleCnt="5" custScaleX="244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A0CA71-CA22-4E2F-8F11-59DC030E3A69}" type="pres">
      <dgm:prSet presAssocID="{88535E5E-61EF-4D18-AC11-F72096AD85E0}" presName="level3hierChild" presStyleCnt="0"/>
      <dgm:spPr/>
    </dgm:pt>
    <dgm:pt modelId="{1E02244F-BCBD-4AEC-B2FB-56E6F783C7F3}" type="pres">
      <dgm:prSet presAssocID="{CEE20E64-EBF0-415F-9E64-0E775D21920C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4E5B2129-8A61-4AB3-941C-AE176ADB9E07}" type="pres">
      <dgm:prSet presAssocID="{CEE20E64-EBF0-415F-9E64-0E775D21920C}" presName="connTx" presStyleLbl="parChTrans1D2" presStyleIdx="3" presStyleCnt="5"/>
      <dgm:spPr/>
      <dgm:t>
        <a:bodyPr/>
        <a:lstStyle/>
        <a:p>
          <a:endParaRPr lang="ru-RU"/>
        </a:p>
      </dgm:t>
    </dgm:pt>
    <dgm:pt modelId="{C7E65193-03BF-4F9A-AEF6-23E569073B36}" type="pres">
      <dgm:prSet presAssocID="{069DD3B2-14DD-431A-A936-9592F8B65861}" presName="root2" presStyleCnt="0"/>
      <dgm:spPr/>
    </dgm:pt>
    <dgm:pt modelId="{C0516C05-3F40-4472-89DD-FC7AA0C8177D}" type="pres">
      <dgm:prSet presAssocID="{069DD3B2-14DD-431A-A936-9592F8B65861}" presName="LevelTwoTextNode" presStyleLbl="node2" presStyleIdx="3" presStyleCnt="5" custScaleX="244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716D8B-559D-4907-BDCC-E9BF87889D42}" type="pres">
      <dgm:prSet presAssocID="{069DD3B2-14DD-431A-A936-9592F8B65861}" presName="level3hierChild" presStyleCnt="0"/>
      <dgm:spPr/>
    </dgm:pt>
    <dgm:pt modelId="{74D912A9-6DDE-459A-9B0D-8C91311C5E5F}" type="pres">
      <dgm:prSet presAssocID="{67F6AD6F-B4B6-4049-B9CC-4B12FDDD9F37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B261DD67-F25D-4191-BCA2-1701A2341A73}" type="pres">
      <dgm:prSet presAssocID="{67F6AD6F-B4B6-4049-B9CC-4B12FDDD9F37}" presName="connTx" presStyleLbl="parChTrans1D2" presStyleIdx="4" presStyleCnt="5"/>
      <dgm:spPr/>
      <dgm:t>
        <a:bodyPr/>
        <a:lstStyle/>
        <a:p>
          <a:endParaRPr lang="ru-RU"/>
        </a:p>
      </dgm:t>
    </dgm:pt>
    <dgm:pt modelId="{64CACBE6-1114-426D-BEF4-FCB6A1CA881E}" type="pres">
      <dgm:prSet presAssocID="{D785428C-FB1A-4B63-8490-F69DDDF47387}" presName="root2" presStyleCnt="0"/>
      <dgm:spPr/>
    </dgm:pt>
    <dgm:pt modelId="{E6671313-CAC1-4327-8CAE-73F7F57EE183}" type="pres">
      <dgm:prSet presAssocID="{D785428C-FB1A-4B63-8490-F69DDDF47387}" presName="LevelTwoTextNode" presStyleLbl="node2" presStyleIdx="4" presStyleCnt="5" custScaleX="244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49389A-28D5-4E99-AC65-092FAEDA2A5E}" type="pres">
      <dgm:prSet presAssocID="{D785428C-FB1A-4B63-8490-F69DDDF47387}" presName="level3hierChild" presStyleCnt="0"/>
      <dgm:spPr/>
    </dgm:pt>
  </dgm:ptLst>
  <dgm:cxnLst>
    <dgm:cxn modelId="{7999DFD6-B0D7-4540-8054-C958222DC302}" type="presOf" srcId="{E9B147F3-4A78-437F-9104-BAA5E443A199}" destId="{2BD906FB-1F01-45AE-99D3-35C3EB9221CC}" srcOrd="0" destOrd="0" presId="urn:microsoft.com/office/officeart/2008/layout/HorizontalMultiLevelHierarchy"/>
    <dgm:cxn modelId="{78D40DCA-F46E-4E25-AFFD-796AE05088CE}" type="presOf" srcId="{344E78DD-F2FE-4664-BCE0-A99F7759069E}" destId="{7333BA5E-B361-46BC-A420-4B8B9E5D2609}" srcOrd="0" destOrd="0" presId="urn:microsoft.com/office/officeart/2008/layout/HorizontalMultiLevelHierarchy"/>
    <dgm:cxn modelId="{CCDCDFBC-EF3B-49FC-9CB2-B42C9B1F176B}" srcId="{F298328D-8246-49F5-B8BD-0D873D45AE4E}" destId="{069DD3B2-14DD-431A-A936-9592F8B65861}" srcOrd="3" destOrd="0" parTransId="{CEE20E64-EBF0-415F-9E64-0E775D21920C}" sibTransId="{3404BA40-7DCE-4998-9BF9-C1FE8DE1B934}"/>
    <dgm:cxn modelId="{E3332FF7-35BF-45F3-B19C-18CBAD9746EE}" type="presOf" srcId="{09E166E4-F9C2-488F-855A-2E9575A7E358}" destId="{4C396CAA-A1F2-4752-85C9-A70514DAF283}" srcOrd="0" destOrd="0" presId="urn:microsoft.com/office/officeart/2008/layout/HorizontalMultiLevelHierarchy"/>
    <dgm:cxn modelId="{56C8E57E-1C65-403A-9B80-2C6AB42266EE}" type="presOf" srcId="{67F6AD6F-B4B6-4049-B9CC-4B12FDDD9F37}" destId="{74D912A9-6DDE-459A-9B0D-8C91311C5E5F}" srcOrd="0" destOrd="0" presId="urn:microsoft.com/office/officeart/2008/layout/HorizontalMultiLevelHierarchy"/>
    <dgm:cxn modelId="{3AA3A4B9-2ED6-43E5-B676-5E69E0D45EB3}" type="presOf" srcId="{67F6AD6F-B4B6-4049-B9CC-4B12FDDD9F37}" destId="{B261DD67-F25D-4191-BCA2-1701A2341A73}" srcOrd="1" destOrd="0" presId="urn:microsoft.com/office/officeart/2008/layout/HorizontalMultiLevelHierarchy"/>
    <dgm:cxn modelId="{7B8A2A76-7FC3-4FD3-BAE6-3242EADA5867}" srcId="{E45D8409-7E78-4563-901B-1B1E827809A7}" destId="{F298328D-8246-49F5-B8BD-0D873D45AE4E}" srcOrd="0" destOrd="0" parTransId="{F6E764E4-959C-456C-BBF3-E33C9F248091}" sibTransId="{9D354458-8723-4500-A1E0-E5A3B7ADF700}"/>
    <dgm:cxn modelId="{5D2A2646-E19F-4C19-8BE5-C639923AD0CC}" type="presOf" srcId="{CEE20E64-EBF0-415F-9E64-0E775D21920C}" destId="{1E02244F-BCBD-4AEC-B2FB-56E6F783C7F3}" srcOrd="0" destOrd="0" presId="urn:microsoft.com/office/officeart/2008/layout/HorizontalMultiLevelHierarchy"/>
    <dgm:cxn modelId="{F8496E23-A2FE-46B9-9F08-FE7F3876CE1B}" type="presOf" srcId="{E9B147F3-4A78-437F-9104-BAA5E443A199}" destId="{8367E610-A79D-43D8-838A-EA0B24C8467D}" srcOrd="1" destOrd="0" presId="urn:microsoft.com/office/officeart/2008/layout/HorizontalMultiLevelHierarchy"/>
    <dgm:cxn modelId="{65BF94A2-FD91-4EEA-B301-C5EDB8F20EA7}" type="presOf" srcId="{A60EE527-D69F-4095-9E68-F5C72EF4E4BF}" destId="{75FD2257-8727-4F24-95CA-7ADAB763A925}" srcOrd="0" destOrd="0" presId="urn:microsoft.com/office/officeart/2008/layout/HorizontalMultiLevelHierarchy"/>
    <dgm:cxn modelId="{56C56EF7-0B75-4C56-ABB6-8D2B5705738F}" type="presOf" srcId="{CEE20E64-EBF0-415F-9E64-0E775D21920C}" destId="{4E5B2129-8A61-4AB3-941C-AE176ADB9E07}" srcOrd="1" destOrd="0" presId="urn:microsoft.com/office/officeart/2008/layout/HorizontalMultiLevelHierarchy"/>
    <dgm:cxn modelId="{FDF661E9-BE05-46D6-BFEC-30444A824AD6}" type="presOf" srcId="{069DD3B2-14DD-431A-A936-9592F8B65861}" destId="{C0516C05-3F40-4472-89DD-FC7AA0C8177D}" srcOrd="0" destOrd="0" presId="urn:microsoft.com/office/officeart/2008/layout/HorizontalMultiLevelHierarchy"/>
    <dgm:cxn modelId="{9F8C08A5-6E3A-4190-B458-0475D89A77F7}" type="presOf" srcId="{F298328D-8246-49F5-B8BD-0D873D45AE4E}" destId="{20333520-B78F-4A82-A2F2-7A7355F7C92B}" srcOrd="0" destOrd="0" presId="urn:microsoft.com/office/officeart/2008/layout/HorizontalMultiLevelHierarchy"/>
    <dgm:cxn modelId="{73882359-C585-4D6F-9EE8-FABDC0A79815}" type="presOf" srcId="{E45D8409-7E78-4563-901B-1B1E827809A7}" destId="{BFF2D72F-012B-4F1E-813E-27EE4FB71CD1}" srcOrd="0" destOrd="0" presId="urn:microsoft.com/office/officeart/2008/layout/HorizontalMultiLevelHierarchy"/>
    <dgm:cxn modelId="{C5053A8D-A3D7-4E18-9E1E-E550929D719A}" type="presOf" srcId="{F6CB52E8-7E48-45A3-8CCA-C34EDDADAA3D}" destId="{73385FC6-D864-43A6-994A-5791E153AA47}" srcOrd="0" destOrd="0" presId="urn:microsoft.com/office/officeart/2008/layout/HorizontalMultiLevelHierarchy"/>
    <dgm:cxn modelId="{BB1D4800-3820-4DDD-92E2-AA305C008416}" type="presOf" srcId="{F6CB52E8-7E48-45A3-8CCA-C34EDDADAA3D}" destId="{7262AD7F-5FAA-463B-A119-0B85C9BAEA04}" srcOrd="1" destOrd="0" presId="urn:microsoft.com/office/officeart/2008/layout/HorizontalMultiLevelHierarchy"/>
    <dgm:cxn modelId="{5BDED24C-A1D6-40BC-9FE4-B6D6F66301EA}" srcId="{F298328D-8246-49F5-B8BD-0D873D45AE4E}" destId="{88535E5E-61EF-4D18-AC11-F72096AD85E0}" srcOrd="2" destOrd="0" parTransId="{09E166E4-F9C2-488F-855A-2E9575A7E358}" sibTransId="{76B46B24-5408-4AAB-9670-37B03C982315}"/>
    <dgm:cxn modelId="{35C506C9-43E9-4665-B6E5-7DFDA47A8294}" type="presOf" srcId="{D785428C-FB1A-4B63-8490-F69DDDF47387}" destId="{E6671313-CAC1-4327-8CAE-73F7F57EE183}" srcOrd="0" destOrd="0" presId="urn:microsoft.com/office/officeart/2008/layout/HorizontalMultiLevelHierarchy"/>
    <dgm:cxn modelId="{2B9BFAEF-EAD9-4815-A034-AF24F6002732}" srcId="{F298328D-8246-49F5-B8BD-0D873D45AE4E}" destId="{D785428C-FB1A-4B63-8490-F69DDDF47387}" srcOrd="4" destOrd="0" parTransId="{67F6AD6F-B4B6-4049-B9CC-4B12FDDD9F37}" sibTransId="{EDFDD576-1ED3-4D85-BF62-06622C4DA0AF}"/>
    <dgm:cxn modelId="{31EB04D6-1969-4AD1-B938-2F8D6E208BC5}" type="presOf" srcId="{09E166E4-F9C2-488F-855A-2E9575A7E358}" destId="{FBF85358-A0B9-4F6C-8615-FCD76082B650}" srcOrd="1" destOrd="0" presId="urn:microsoft.com/office/officeart/2008/layout/HorizontalMultiLevelHierarchy"/>
    <dgm:cxn modelId="{1DB2774E-A4A5-42C2-A1B8-84B5FEE6FD9A}" srcId="{F298328D-8246-49F5-B8BD-0D873D45AE4E}" destId="{A60EE527-D69F-4095-9E68-F5C72EF4E4BF}" srcOrd="0" destOrd="0" parTransId="{E9B147F3-4A78-437F-9104-BAA5E443A199}" sibTransId="{B4B714C6-67F8-4C99-A760-1F396C8D4594}"/>
    <dgm:cxn modelId="{705255CB-E5AC-4008-910D-31F1A00B032C}" type="presOf" srcId="{88535E5E-61EF-4D18-AC11-F72096AD85E0}" destId="{C98EFC1F-CA33-4C79-8A9F-6F5C804F6726}" srcOrd="0" destOrd="0" presId="urn:microsoft.com/office/officeart/2008/layout/HorizontalMultiLevelHierarchy"/>
    <dgm:cxn modelId="{93278B6E-DA6F-44D7-B698-1B0BC7C81361}" srcId="{F298328D-8246-49F5-B8BD-0D873D45AE4E}" destId="{344E78DD-F2FE-4664-BCE0-A99F7759069E}" srcOrd="1" destOrd="0" parTransId="{F6CB52E8-7E48-45A3-8CCA-C34EDDADAA3D}" sibTransId="{5EC92A78-1AD4-4DF5-8BBD-C888068BA5E4}"/>
    <dgm:cxn modelId="{9B6B39A8-B40D-41A1-900E-723AD7D90D99}" type="presParOf" srcId="{BFF2D72F-012B-4F1E-813E-27EE4FB71CD1}" destId="{8B007E94-9990-4470-9451-8CE9B6C56A4B}" srcOrd="0" destOrd="0" presId="urn:microsoft.com/office/officeart/2008/layout/HorizontalMultiLevelHierarchy"/>
    <dgm:cxn modelId="{57AE06F8-31BC-4037-BF98-B1BAED50081B}" type="presParOf" srcId="{8B007E94-9990-4470-9451-8CE9B6C56A4B}" destId="{20333520-B78F-4A82-A2F2-7A7355F7C92B}" srcOrd="0" destOrd="0" presId="urn:microsoft.com/office/officeart/2008/layout/HorizontalMultiLevelHierarchy"/>
    <dgm:cxn modelId="{7E464113-79D0-47D3-94B3-B2D697F299E8}" type="presParOf" srcId="{8B007E94-9990-4470-9451-8CE9B6C56A4B}" destId="{4D1DA94E-9164-4B27-83F0-6DA9D6CEB82E}" srcOrd="1" destOrd="0" presId="urn:microsoft.com/office/officeart/2008/layout/HorizontalMultiLevelHierarchy"/>
    <dgm:cxn modelId="{309DF3B9-13B4-4434-8058-E0757F34E96C}" type="presParOf" srcId="{4D1DA94E-9164-4B27-83F0-6DA9D6CEB82E}" destId="{2BD906FB-1F01-45AE-99D3-35C3EB9221CC}" srcOrd="0" destOrd="0" presId="urn:microsoft.com/office/officeart/2008/layout/HorizontalMultiLevelHierarchy"/>
    <dgm:cxn modelId="{AF84558C-C725-4E3A-8B49-1D2CE0EF382D}" type="presParOf" srcId="{2BD906FB-1F01-45AE-99D3-35C3EB9221CC}" destId="{8367E610-A79D-43D8-838A-EA0B24C8467D}" srcOrd="0" destOrd="0" presId="urn:microsoft.com/office/officeart/2008/layout/HorizontalMultiLevelHierarchy"/>
    <dgm:cxn modelId="{774C8B13-40B7-44BA-86A7-74855D300A94}" type="presParOf" srcId="{4D1DA94E-9164-4B27-83F0-6DA9D6CEB82E}" destId="{387CABD3-483C-4671-8D89-C368B22D1200}" srcOrd="1" destOrd="0" presId="urn:microsoft.com/office/officeart/2008/layout/HorizontalMultiLevelHierarchy"/>
    <dgm:cxn modelId="{B9353AB6-E7B8-4236-8E17-50751918E7DE}" type="presParOf" srcId="{387CABD3-483C-4671-8D89-C368B22D1200}" destId="{75FD2257-8727-4F24-95CA-7ADAB763A925}" srcOrd="0" destOrd="0" presId="urn:microsoft.com/office/officeart/2008/layout/HorizontalMultiLevelHierarchy"/>
    <dgm:cxn modelId="{D268B0F5-E151-4F58-8EFF-9A92CCEFA74D}" type="presParOf" srcId="{387CABD3-483C-4671-8D89-C368B22D1200}" destId="{CB3EBFA3-5EBF-4281-9498-C11E6DC424FE}" srcOrd="1" destOrd="0" presId="urn:microsoft.com/office/officeart/2008/layout/HorizontalMultiLevelHierarchy"/>
    <dgm:cxn modelId="{95FC3B65-8EBF-4C29-9F3B-8296F17B55F5}" type="presParOf" srcId="{4D1DA94E-9164-4B27-83F0-6DA9D6CEB82E}" destId="{73385FC6-D864-43A6-994A-5791E153AA47}" srcOrd="2" destOrd="0" presId="urn:microsoft.com/office/officeart/2008/layout/HorizontalMultiLevelHierarchy"/>
    <dgm:cxn modelId="{1DDFD246-7A32-455E-A87E-F03DDAD11792}" type="presParOf" srcId="{73385FC6-D864-43A6-994A-5791E153AA47}" destId="{7262AD7F-5FAA-463B-A119-0B85C9BAEA04}" srcOrd="0" destOrd="0" presId="urn:microsoft.com/office/officeart/2008/layout/HorizontalMultiLevelHierarchy"/>
    <dgm:cxn modelId="{30B7EAAB-6CB7-4219-A3CB-56C15527FE11}" type="presParOf" srcId="{4D1DA94E-9164-4B27-83F0-6DA9D6CEB82E}" destId="{89F757E8-7A78-4BA4-89B0-16EBC02A9F6C}" srcOrd="3" destOrd="0" presId="urn:microsoft.com/office/officeart/2008/layout/HorizontalMultiLevelHierarchy"/>
    <dgm:cxn modelId="{21691A93-AF99-494B-A075-A30C98D599FF}" type="presParOf" srcId="{89F757E8-7A78-4BA4-89B0-16EBC02A9F6C}" destId="{7333BA5E-B361-46BC-A420-4B8B9E5D2609}" srcOrd="0" destOrd="0" presId="urn:microsoft.com/office/officeart/2008/layout/HorizontalMultiLevelHierarchy"/>
    <dgm:cxn modelId="{1D8FA97D-90EE-4E5C-863D-69B77EDE80C1}" type="presParOf" srcId="{89F757E8-7A78-4BA4-89B0-16EBC02A9F6C}" destId="{FBD94C1C-EBEA-471D-B0D0-8714ACDE965D}" srcOrd="1" destOrd="0" presId="urn:microsoft.com/office/officeart/2008/layout/HorizontalMultiLevelHierarchy"/>
    <dgm:cxn modelId="{37803BD6-0AFB-442C-A9DD-B6DB57964176}" type="presParOf" srcId="{4D1DA94E-9164-4B27-83F0-6DA9D6CEB82E}" destId="{4C396CAA-A1F2-4752-85C9-A70514DAF283}" srcOrd="4" destOrd="0" presId="urn:microsoft.com/office/officeart/2008/layout/HorizontalMultiLevelHierarchy"/>
    <dgm:cxn modelId="{5A6684C5-B1EE-43D0-AB84-9324BDD988A6}" type="presParOf" srcId="{4C396CAA-A1F2-4752-85C9-A70514DAF283}" destId="{FBF85358-A0B9-4F6C-8615-FCD76082B650}" srcOrd="0" destOrd="0" presId="urn:microsoft.com/office/officeart/2008/layout/HorizontalMultiLevelHierarchy"/>
    <dgm:cxn modelId="{8C84D797-7880-46CF-B0E3-38ED923A4CE7}" type="presParOf" srcId="{4D1DA94E-9164-4B27-83F0-6DA9D6CEB82E}" destId="{94D88839-5C1A-42A4-8B4D-D07BFCDC82D2}" srcOrd="5" destOrd="0" presId="urn:microsoft.com/office/officeart/2008/layout/HorizontalMultiLevelHierarchy"/>
    <dgm:cxn modelId="{65F4851A-1366-4335-9D25-16425251061F}" type="presParOf" srcId="{94D88839-5C1A-42A4-8B4D-D07BFCDC82D2}" destId="{C98EFC1F-CA33-4C79-8A9F-6F5C804F6726}" srcOrd="0" destOrd="0" presId="urn:microsoft.com/office/officeart/2008/layout/HorizontalMultiLevelHierarchy"/>
    <dgm:cxn modelId="{57488278-815B-44AE-BBBB-3D3AE29BEA8E}" type="presParOf" srcId="{94D88839-5C1A-42A4-8B4D-D07BFCDC82D2}" destId="{38A0CA71-CA22-4E2F-8F11-59DC030E3A69}" srcOrd="1" destOrd="0" presId="urn:microsoft.com/office/officeart/2008/layout/HorizontalMultiLevelHierarchy"/>
    <dgm:cxn modelId="{F1186D66-CAB2-4947-BE38-B6017508AC7F}" type="presParOf" srcId="{4D1DA94E-9164-4B27-83F0-6DA9D6CEB82E}" destId="{1E02244F-BCBD-4AEC-B2FB-56E6F783C7F3}" srcOrd="6" destOrd="0" presId="urn:microsoft.com/office/officeart/2008/layout/HorizontalMultiLevelHierarchy"/>
    <dgm:cxn modelId="{09A34C6C-089B-4025-B05B-6D8032347C0A}" type="presParOf" srcId="{1E02244F-BCBD-4AEC-B2FB-56E6F783C7F3}" destId="{4E5B2129-8A61-4AB3-941C-AE176ADB9E07}" srcOrd="0" destOrd="0" presId="urn:microsoft.com/office/officeart/2008/layout/HorizontalMultiLevelHierarchy"/>
    <dgm:cxn modelId="{6C27E54C-2D79-4BDE-AC59-2D29A28C1A70}" type="presParOf" srcId="{4D1DA94E-9164-4B27-83F0-6DA9D6CEB82E}" destId="{C7E65193-03BF-4F9A-AEF6-23E569073B36}" srcOrd="7" destOrd="0" presId="urn:microsoft.com/office/officeart/2008/layout/HorizontalMultiLevelHierarchy"/>
    <dgm:cxn modelId="{08A73C0D-A832-4154-86B3-5DFF7FFC46B8}" type="presParOf" srcId="{C7E65193-03BF-4F9A-AEF6-23E569073B36}" destId="{C0516C05-3F40-4472-89DD-FC7AA0C8177D}" srcOrd="0" destOrd="0" presId="urn:microsoft.com/office/officeart/2008/layout/HorizontalMultiLevelHierarchy"/>
    <dgm:cxn modelId="{F845B654-0522-4E98-87F9-659415632072}" type="presParOf" srcId="{C7E65193-03BF-4F9A-AEF6-23E569073B36}" destId="{4B716D8B-559D-4907-BDCC-E9BF87889D42}" srcOrd="1" destOrd="0" presId="urn:microsoft.com/office/officeart/2008/layout/HorizontalMultiLevelHierarchy"/>
    <dgm:cxn modelId="{740661FB-D995-45AA-8018-975D39A55E8A}" type="presParOf" srcId="{4D1DA94E-9164-4B27-83F0-6DA9D6CEB82E}" destId="{74D912A9-6DDE-459A-9B0D-8C91311C5E5F}" srcOrd="8" destOrd="0" presId="urn:microsoft.com/office/officeart/2008/layout/HorizontalMultiLevelHierarchy"/>
    <dgm:cxn modelId="{33E17345-0A80-4531-83A7-42EC0F192B80}" type="presParOf" srcId="{74D912A9-6DDE-459A-9B0D-8C91311C5E5F}" destId="{B261DD67-F25D-4191-BCA2-1701A2341A73}" srcOrd="0" destOrd="0" presId="urn:microsoft.com/office/officeart/2008/layout/HorizontalMultiLevelHierarchy"/>
    <dgm:cxn modelId="{0902D836-34F1-43E6-9EE3-CD52CE3B4854}" type="presParOf" srcId="{4D1DA94E-9164-4B27-83F0-6DA9D6CEB82E}" destId="{64CACBE6-1114-426D-BEF4-FCB6A1CA881E}" srcOrd="9" destOrd="0" presId="urn:microsoft.com/office/officeart/2008/layout/HorizontalMultiLevelHierarchy"/>
    <dgm:cxn modelId="{892A9BDB-4CEC-43EF-A526-ED48AC08C31D}" type="presParOf" srcId="{64CACBE6-1114-426D-BEF4-FCB6A1CA881E}" destId="{E6671313-CAC1-4327-8CAE-73F7F57EE183}" srcOrd="0" destOrd="0" presId="urn:microsoft.com/office/officeart/2008/layout/HorizontalMultiLevelHierarchy"/>
    <dgm:cxn modelId="{22EEF7EE-CEEC-4C1E-B3A3-3292150E9538}" type="presParOf" srcId="{64CACBE6-1114-426D-BEF4-FCB6A1CA881E}" destId="{6E49389A-28D5-4E99-AC65-092FAEDA2A5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482520-D76E-4D84-A26D-12074DB452D5}" type="doc">
      <dgm:prSet loTypeId="urn:microsoft.com/office/officeart/2005/8/layout/p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1FC8A6-CB66-4186-A35E-030AC2BA696E}">
      <dgm:prSet phldrT="[Текст]"/>
      <dgm:spPr/>
      <dgm:t>
        <a:bodyPr vert="vert270"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рыболовство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AB4836-268E-4845-AB8F-84D022B792D3}" type="parTrans" cxnId="{8B9DCAA4-CE00-4929-BB07-1034C6571F43}">
      <dgm:prSet/>
      <dgm:spPr/>
      <dgm:t>
        <a:bodyPr/>
        <a:lstStyle/>
        <a:p>
          <a:endParaRPr lang="ru-RU"/>
        </a:p>
      </dgm:t>
    </dgm:pt>
    <dgm:pt modelId="{C35A2A2B-6787-4DE7-9CC4-982F8CD0E026}" type="sibTrans" cxnId="{8B9DCAA4-CE00-4929-BB07-1034C6571F43}">
      <dgm:prSet/>
      <dgm:spPr/>
      <dgm:t>
        <a:bodyPr/>
        <a:lstStyle/>
        <a:p>
          <a:endParaRPr lang="ru-RU"/>
        </a:p>
      </dgm:t>
    </dgm:pt>
    <dgm:pt modelId="{C299C5BB-499F-4D21-B17D-210D83F48536}">
      <dgm:prSet phldrT="[Текст]"/>
      <dgm:spPr/>
      <dgm:t>
        <a:bodyPr vert="vert270"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судоверфи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F3782F-5B6E-48E1-A95A-4DEC87D14A8D}" type="parTrans" cxnId="{67E74843-A2C3-4505-B0D4-D8002A854D49}">
      <dgm:prSet/>
      <dgm:spPr/>
      <dgm:t>
        <a:bodyPr/>
        <a:lstStyle/>
        <a:p>
          <a:endParaRPr lang="ru-RU"/>
        </a:p>
      </dgm:t>
    </dgm:pt>
    <dgm:pt modelId="{405A3BA5-C0B6-481B-9971-67C41960C525}" type="sibTrans" cxnId="{67E74843-A2C3-4505-B0D4-D8002A854D49}">
      <dgm:prSet/>
      <dgm:spPr/>
      <dgm:t>
        <a:bodyPr/>
        <a:lstStyle/>
        <a:p>
          <a:endParaRPr lang="ru-RU"/>
        </a:p>
      </dgm:t>
    </dgm:pt>
    <dgm:pt modelId="{58F9F1BC-F43B-4AC0-8148-CC8EA45410A0}">
      <dgm:prSet phldrT="[Текст]"/>
      <dgm:spPr/>
      <dgm:t>
        <a:bodyPr vert="vert270"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Торговля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DD1AA3-6657-455A-B90F-C224C1FFEC23}" type="parTrans" cxnId="{B3D268B8-1EF7-4C6B-8543-C14713759A05}">
      <dgm:prSet/>
      <dgm:spPr/>
      <dgm:t>
        <a:bodyPr/>
        <a:lstStyle/>
        <a:p>
          <a:endParaRPr lang="ru-RU"/>
        </a:p>
      </dgm:t>
    </dgm:pt>
    <dgm:pt modelId="{253868D9-88AF-40E5-913B-02C789C83127}" type="sibTrans" cxnId="{B3D268B8-1EF7-4C6B-8543-C14713759A05}">
      <dgm:prSet/>
      <dgm:spPr/>
      <dgm:t>
        <a:bodyPr/>
        <a:lstStyle/>
        <a:p>
          <a:endParaRPr lang="ru-RU"/>
        </a:p>
      </dgm:t>
    </dgm:pt>
    <dgm:pt modelId="{4E7CC0A1-9C21-49C0-9EAA-62B2F48BE2E9}">
      <dgm:prSet phldrT="[Текст]"/>
      <dgm:spPr/>
      <dgm:t>
        <a:bodyPr vert="vert270"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Полотно и сукно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363457-DBB8-437B-A4E4-3F2E30195394}" type="parTrans" cxnId="{306FA518-D789-4BDE-A597-19DC0A22164D}">
      <dgm:prSet/>
      <dgm:spPr/>
      <dgm:t>
        <a:bodyPr/>
        <a:lstStyle/>
        <a:p>
          <a:endParaRPr lang="ru-RU"/>
        </a:p>
      </dgm:t>
    </dgm:pt>
    <dgm:pt modelId="{44B85D10-C6C5-42E0-9D65-B4371EC497A6}" type="sibTrans" cxnId="{306FA518-D789-4BDE-A597-19DC0A22164D}">
      <dgm:prSet/>
      <dgm:spPr/>
      <dgm:t>
        <a:bodyPr/>
        <a:lstStyle/>
        <a:p>
          <a:endParaRPr lang="ru-RU"/>
        </a:p>
      </dgm:t>
    </dgm:pt>
    <dgm:pt modelId="{AD44D9EB-AD2D-4780-8E94-461DE9B60C40}">
      <dgm:prSet phldrT="[Текст]"/>
      <dgm:spPr/>
      <dgm:t>
        <a:bodyPr vert="vert270"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Каменный уголь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2F5DDA-C13B-4E9F-B28F-28E49BCA466D}" type="parTrans" cxnId="{1E09BDEA-26B2-4E46-B6C7-2DC4947A7CC3}">
      <dgm:prSet/>
      <dgm:spPr/>
      <dgm:t>
        <a:bodyPr/>
        <a:lstStyle/>
        <a:p>
          <a:endParaRPr lang="ru-RU"/>
        </a:p>
      </dgm:t>
    </dgm:pt>
    <dgm:pt modelId="{B11CF6CC-A8EE-4AE8-AD1F-F552F30AF945}" type="sibTrans" cxnId="{1E09BDEA-26B2-4E46-B6C7-2DC4947A7CC3}">
      <dgm:prSet/>
      <dgm:spPr/>
      <dgm:t>
        <a:bodyPr/>
        <a:lstStyle/>
        <a:p>
          <a:endParaRPr lang="ru-RU"/>
        </a:p>
      </dgm:t>
    </dgm:pt>
    <dgm:pt modelId="{31F0AD3F-AA61-4610-BC8D-F7D6DEAC2306}" type="pres">
      <dgm:prSet presAssocID="{CD482520-D76E-4D84-A26D-12074DB452D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DC2452-1267-4E10-B68E-F1E80A0F1ABA}" type="pres">
      <dgm:prSet presAssocID="{CD482520-D76E-4D84-A26D-12074DB452D5}" presName="bkgdShp" presStyleLbl="alignAccFollowNode1" presStyleIdx="0" presStyleCnt="1"/>
      <dgm:spPr/>
    </dgm:pt>
    <dgm:pt modelId="{97D94A73-D57E-4111-A9BA-A6DBF3637231}" type="pres">
      <dgm:prSet presAssocID="{CD482520-D76E-4D84-A26D-12074DB452D5}" presName="linComp" presStyleCnt="0"/>
      <dgm:spPr/>
    </dgm:pt>
    <dgm:pt modelId="{7134D186-FF58-4219-A8E5-1B450C0E5091}" type="pres">
      <dgm:prSet presAssocID="{4B1FC8A6-CB66-4186-A35E-030AC2BA696E}" presName="compNode" presStyleCnt="0"/>
      <dgm:spPr/>
    </dgm:pt>
    <dgm:pt modelId="{A0310F0A-08FA-49A7-BF76-E8B479B6FA0C}" type="pres">
      <dgm:prSet presAssocID="{4B1FC8A6-CB66-4186-A35E-030AC2BA696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95768-AAC2-4EC5-9F39-065EE4E0A35B}" type="pres">
      <dgm:prSet presAssocID="{4B1FC8A6-CB66-4186-A35E-030AC2BA696E}" presName="invisiNode" presStyleLbl="node1" presStyleIdx="0" presStyleCnt="5"/>
      <dgm:spPr/>
    </dgm:pt>
    <dgm:pt modelId="{AB122B25-9AC9-446D-B458-4043D3C11496}" type="pres">
      <dgm:prSet presAssocID="{4B1FC8A6-CB66-4186-A35E-030AC2BA696E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5982DDE-6D35-432A-80BB-7161DBAA0EA8}" type="pres">
      <dgm:prSet presAssocID="{C35A2A2B-6787-4DE7-9CC4-982F8CD0E02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150E6BF-704D-4722-B2A6-F0C7BBA6C408}" type="pres">
      <dgm:prSet presAssocID="{C299C5BB-499F-4D21-B17D-210D83F48536}" presName="compNode" presStyleCnt="0"/>
      <dgm:spPr/>
    </dgm:pt>
    <dgm:pt modelId="{56F72164-D373-47E1-AA45-77C497F66294}" type="pres">
      <dgm:prSet presAssocID="{C299C5BB-499F-4D21-B17D-210D83F4853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036008-8151-4135-ABA2-F30B27ECEB6B}" type="pres">
      <dgm:prSet presAssocID="{C299C5BB-499F-4D21-B17D-210D83F48536}" presName="invisiNode" presStyleLbl="node1" presStyleIdx="1" presStyleCnt="5"/>
      <dgm:spPr/>
    </dgm:pt>
    <dgm:pt modelId="{E8EE0B8D-47F9-4A4C-A261-5939116E8068}" type="pres">
      <dgm:prSet presAssocID="{C299C5BB-499F-4D21-B17D-210D83F48536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0E694D1-5C8D-456D-87C7-A997A6DCFDC2}" type="pres">
      <dgm:prSet presAssocID="{405A3BA5-C0B6-481B-9971-67C41960C52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15187D9-A0FC-4DEB-B5CE-E48E8A6E22D3}" type="pres">
      <dgm:prSet presAssocID="{58F9F1BC-F43B-4AC0-8148-CC8EA45410A0}" presName="compNode" presStyleCnt="0"/>
      <dgm:spPr/>
    </dgm:pt>
    <dgm:pt modelId="{EBE5511B-E3D1-4397-A174-CEA58C128D05}" type="pres">
      <dgm:prSet presAssocID="{58F9F1BC-F43B-4AC0-8148-CC8EA45410A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9FB4C-4B50-4918-A069-881E37D9ABF3}" type="pres">
      <dgm:prSet presAssocID="{58F9F1BC-F43B-4AC0-8148-CC8EA45410A0}" presName="invisiNode" presStyleLbl="node1" presStyleIdx="2" presStyleCnt="5"/>
      <dgm:spPr/>
    </dgm:pt>
    <dgm:pt modelId="{010998B2-04B4-4BD7-A18C-B2A43453E075}" type="pres">
      <dgm:prSet presAssocID="{58F9F1BC-F43B-4AC0-8148-CC8EA45410A0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9A056C1-207C-4761-A1EB-3F3E63B9FA06}" type="pres">
      <dgm:prSet presAssocID="{253868D9-88AF-40E5-913B-02C789C8312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230A390-F02B-4C9D-9DC9-0149A8D6D93A}" type="pres">
      <dgm:prSet presAssocID="{4E7CC0A1-9C21-49C0-9EAA-62B2F48BE2E9}" presName="compNode" presStyleCnt="0"/>
      <dgm:spPr/>
    </dgm:pt>
    <dgm:pt modelId="{E75241B5-FF4A-4ED5-B6AC-0C5F98B58969}" type="pres">
      <dgm:prSet presAssocID="{4E7CC0A1-9C21-49C0-9EAA-62B2F48BE2E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C10E86-523F-45E1-AEB4-EE5904FD90B8}" type="pres">
      <dgm:prSet presAssocID="{4E7CC0A1-9C21-49C0-9EAA-62B2F48BE2E9}" presName="invisiNode" presStyleLbl="node1" presStyleIdx="3" presStyleCnt="5"/>
      <dgm:spPr/>
    </dgm:pt>
    <dgm:pt modelId="{EFDE02EC-1E52-4756-BB68-4D0DA627EACE}" type="pres">
      <dgm:prSet presAssocID="{4E7CC0A1-9C21-49C0-9EAA-62B2F48BE2E9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85B9A87-55F0-4324-8345-2AFE38C16EDF}" type="pres">
      <dgm:prSet presAssocID="{44B85D10-C6C5-42E0-9D65-B4371EC497A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3C795F1-7F98-416E-8DBB-2452B257D3A2}" type="pres">
      <dgm:prSet presAssocID="{AD44D9EB-AD2D-4780-8E94-461DE9B60C40}" presName="compNode" presStyleCnt="0"/>
      <dgm:spPr/>
    </dgm:pt>
    <dgm:pt modelId="{63C6A7B3-E316-411B-A880-FBD37CA837F5}" type="pres">
      <dgm:prSet presAssocID="{AD44D9EB-AD2D-4780-8E94-461DE9B60C4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4BEE3-7B44-4173-819B-9AC54631B047}" type="pres">
      <dgm:prSet presAssocID="{AD44D9EB-AD2D-4780-8E94-461DE9B60C40}" presName="invisiNode" presStyleLbl="node1" presStyleIdx="4" presStyleCnt="5"/>
      <dgm:spPr/>
    </dgm:pt>
    <dgm:pt modelId="{4AD44477-CC4E-4C03-96A7-FF13B40FCAAA}" type="pres">
      <dgm:prSet presAssocID="{AD44D9EB-AD2D-4780-8E94-461DE9B60C40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F0DBC642-853A-4FCC-B22D-1D8597C75537}" type="presOf" srcId="{AD44D9EB-AD2D-4780-8E94-461DE9B60C40}" destId="{63C6A7B3-E316-411B-A880-FBD37CA837F5}" srcOrd="0" destOrd="0" presId="urn:microsoft.com/office/officeart/2005/8/layout/pList2"/>
    <dgm:cxn modelId="{60D7534C-D675-441C-818D-388DAAC292E0}" type="presOf" srcId="{CD482520-D76E-4D84-A26D-12074DB452D5}" destId="{31F0AD3F-AA61-4610-BC8D-F7D6DEAC2306}" srcOrd="0" destOrd="0" presId="urn:microsoft.com/office/officeart/2005/8/layout/pList2"/>
    <dgm:cxn modelId="{BD8A4B25-84C2-460F-8457-761376F381AD}" type="presOf" srcId="{C299C5BB-499F-4D21-B17D-210D83F48536}" destId="{56F72164-D373-47E1-AA45-77C497F66294}" srcOrd="0" destOrd="0" presId="urn:microsoft.com/office/officeart/2005/8/layout/pList2"/>
    <dgm:cxn modelId="{8B9DCAA4-CE00-4929-BB07-1034C6571F43}" srcId="{CD482520-D76E-4D84-A26D-12074DB452D5}" destId="{4B1FC8A6-CB66-4186-A35E-030AC2BA696E}" srcOrd="0" destOrd="0" parTransId="{81AB4836-268E-4845-AB8F-84D022B792D3}" sibTransId="{C35A2A2B-6787-4DE7-9CC4-982F8CD0E026}"/>
    <dgm:cxn modelId="{306FA518-D789-4BDE-A597-19DC0A22164D}" srcId="{CD482520-D76E-4D84-A26D-12074DB452D5}" destId="{4E7CC0A1-9C21-49C0-9EAA-62B2F48BE2E9}" srcOrd="3" destOrd="0" parTransId="{39363457-DBB8-437B-A4E4-3F2E30195394}" sibTransId="{44B85D10-C6C5-42E0-9D65-B4371EC497A6}"/>
    <dgm:cxn modelId="{80A66C22-82D4-4B59-8A54-1A91B51C6643}" type="presOf" srcId="{44B85D10-C6C5-42E0-9D65-B4371EC497A6}" destId="{C85B9A87-55F0-4324-8345-2AFE38C16EDF}" srcOrd="0" destOrd="0" presId="urn:microsoft.com/office/officeart/2005/8/layout/pList2"/>
    <dgm:cxn modelId="{FA3570B9-E4B8-4919-ABE6-507723DB0AAE}" type="presOf" srcId="{C35A2A2B-6787-4DE7-9CC4-982F8CD0E026}" destId="{75982DDE-6D35-432A-80BB-7161DBAA0EA8}" srcOrd="0" destOrd="0" presId="urn:microsoft.com/office/officeart/2005/8/layout/pList2"/>
    <dgm:cxn modelId="{67E74843-A2C3-4505-B0D4-D8002A854D49}" srcId="{CD482520-D76E-4D84-A26D-12074DB452D5}" destId="{C299C5BB-499F-4D21-B17D-210D83F48536}" srcOrd="1" destOrd="0" parTransId="{F1F3782F-5B6E-48E1-A95A-4DEC87D14A8D}" sibTransId="{405A3BA5-C0B6-481B-9971-67C41960C525}"/>
    <dgm:cxn modelId="{82AD712A-B837-4BE4-800A-D1BA9F8045AD}" type="presOf" srcId="{4B1FC8A6-CB66-4186-A35E-030AC2BA696E}" destId="{A0310F0A-08FA-49A7-BF76-E8B479B6FA0C}" srcOrd="0" destOrd="0" presId="urn:microsoft.com/office/officeart/2005/8/layout/pList2"/>
    <dgm:cxn modelId="{B3D268B8-1EF7-4C6B-8543-C14713759A05}" srcId="{CD482520-D76E-4D84-A26D-12074DB452D5}" destId="{58F9F1BC-F43B-4AC0-8148-CC8EA45410A0}" srcOrd="2" destOrd="0" parTransId="{FCDD1AA3-6657-455A-B90F-C224C1FFEC23}" sibTransId="{253868D9-88AF-40E5-913B-02C789C83127}"/>
    <dgm:cxn modelId="{6D519DF9-B292-4E10-A27C-4B899D3D9D85}" type="presOf" srcId="{253868D9-88AF-40E5-913B-02C789C83127}" destId="{29A056C1-207C-4761-A1EB-3F3E63B9FA06}" srcOrd="0" destOrd="0" presId="urn:microsoft.com/office/officeart/2005/8/layout/pList2"/>
    <dgm:cxn modelId="{C95CD6F0-3B17-4074-B816-5EC9313810FB}" type="presOf" srcId="{4E7CC0A1-9C21-49C0-9EAA-62B2F48BE2E9}" destId="{E75241B5-FF4A-4ED5-B6AC-0C5F98B58969}" srcOrd="0" destOrd="0" presId="urn:microsoft.com/office/officeart/2005/8/layout/pList2"/>
    <dgm:cxn modelId="{96D4CD98-ACE5-4557-8176-71152CE9D30D}" type="presOf" srcId="{58F9F1BC-F43B-4AC0-8148-CC8EA45410A0}" destId="{EBE5511B-E3D1-4397-A174-CEA58C128D05}" srcOrd="0" destOrd="0" presId="urn:microsoft.com/office/officeart/2005/8/layout/pList2"/>
    <dgm:cxn modelId="{FFD8E7D3-28C4-47BA-A11B-A93EFB09E20D}" type="presOf" srcId="{405A3BA5-C0B6-481B-9971-67C41960C525}" destId="{C0E694D1-5C8D-456D-87C7-A997A6DCFDC2}" srcOrd="0" destOrd="0" presId="urn:microsoft.com/office/officeart/2005/8/layout/pList2"/>
    <dgm:cxn modelId="{1E09BDEA-26B2-4E46-B6C7-2DC4947A7CC3}" srcId="{CD482520-D76E-4D84-A26D-12074DB452D5}" destId="{AD44D9EB-AD2D-4780-8E94-461DE9B60C40}" srcOrd="4" destOrd="0" parTransId="{AE2F5DDA-C13B-4E9F-B28F-28E49BCA466D}" sibTransId="{B11CF6CC-A8EE-4AE8-AD1F-F552F30AF945}"/>
    <dgm:cxn modelId="{7F7F981A-994B-401D-95D7-BE9878C06559}" type="presParOf" srcId="{31F0AD3F-AA61-4610-BC8D-F7D6DEAC2306}" destId="{7ADC2452-1267-4E10-B68E-F1E80A0F1ABA}" srcOrd="0" destOrd="0" presId="urn:microsoft.com/office/officeart/2005/8/layout/pList2"/>
    <dgm:cxn modelId="{8FA4CCB4-3B0E-4B81-99A8-F45F8639F33F}" type="presParOf" srcId="{31F0AD3F-AA61-4610-BC8D-F7D6DEAC2306}" destId="{97D94A73-D57E-4111-A9BA-A6DBF3637231}" srcOrd="1" destOrd="0" presId="urn:microsoft.com/office/officeart/2005/8/layout/pList2"/>
    <dgm:cxn modelId="{A9D7A9EF-621D-4A5F-84B1-E26A6EAC2E8B}" type="presParOf" srcId="{97D94A73-D57E-4111-A9BA-A6DBF3637231}" destId="{7134D186-FF58-4219-A8E5-1B450C0E5091}" srcOrd="0" destOrd="0" presId="urn:microsoft.com/office/officeart/2005/8/layout/pList2"/>
    <dgm:cxn modelId="{15E549C2-E884-46C6-B325-7F4DB606BDCD}" type="presParOf" srcId="{7134D186-FF58-4219-A8E5-1B450C0E5091}" destId="{A0310F0A-08FA-49A7-BF76-E8B479B6FA0C}" srcOrd="0" destOrd="0" presId="urn:microsoft.com/office/officeart/2005/8/layout/pList2"/>
    <dgm:cxn modelId="{CB941D1E-E82D-4820-A0E0-89263B4A4C74}" type="presParOf" srcId="{7134D186-FF58-4219-A8E5-1B450C0E5091}" destId="{37A95768-AAC2-4EC5-9F39-065EE4E0A35B}" srcOrd="1" destOrd="0" presId="urn:microsoft.com/office/officeart/2005/8/layout/pList2"/>
    <dgm:cxn modelId="{B58A23BF-11EE-45F9-A36A-0EE514822C91}" type="presParOf" srcId="{7134D186-FF58-4219-A8E5-1B450C0E5091}" destId="{AB122B25-9AC9-446D-B458-4043D3C11496}" srcOrd="2" destOrd="0" presId="urn:microsoft.com/office/officeart/2005/8/layout/pList2"/>
    <dgm:cxn modelId="{0A45A340-1988-4FC8-AE75-1D05B2B15DD9}" type="presParOf" srcId="{97D94A73-D57E-4111-A9BA-A6DBF3637231}" destId="{75982DDE-6D35-432A-80BB-7161DBAA0EA8}" srcOrd="1" destOrd="0" presId="urn:microsoft.com/office/officeart/2005/8/layout/pList2"/>
    <dgm:cxn modelId="{5F53040C-F8F5-46A8-9CFC-B9B60C9FE7A8}" type="presParOf" srcId="{97D94A73-D57E-4111-A9BA-A6DBF3637231}" destId="{2150E6BF-704D-4722-B2A6-F0C7BBA6C408}" srcOrd="2" destOrd="0" presId="urn:microsoft.com/office/officeart/2005/8/layout/pList2"/>
    <dgm:cxn modelId="{D76156FC-15FF-48BF-B218-E367E3B66A52}" type="presParOf" srcId="{2150E6BF-704D-4722-B2A6-F0C7BBA6C408}" destId="{56F72164-D373-47E1-AA45-77C497F66294}" srcOrd="0" destOrd="0" presId="urn:microsoft.com/office/officeart/2005/8/layout/pList2"/>
    <dgm:cxn modelId="{427A21DD-BB69-4F04-936B-54BBFCE0CBD8}" type="presParOf" srcId="{2150E6BF-704D-4722-B2A6-F0C7BBA6C408}" destId="{5E036008-8151-4135-ABA2-F30B27ECEB6B}" srcOrd="1" destOrd="0" presId="urn:microsoft.com/office/officeart/2005/8/layout/pList2"/>
    <dgm:cxn modelId="{AA942451-9916-49FC-92CF-BA812134728D}" type="presParOf" srcId="{2150E6BF-704D-4722-B2A6-F0C7BBA6C408}" destId="{E8EE0B8D-47F9-4A4C-A261-5939116E8068}" srcOrd="2" destOrd="0" presId="urn:microsoft.com/office/officeart/2005/8/layout/pList2"/>
    <dgm:cxn modelId="{BBA7E9D8-CBB4-45CA-A8EB-37877D3C8149}" type="presParOf" srcId="{97D94A73-D57E-4111-A9BA-A6DBF3637231}" destId="{C0E694D1-5C8D-456D-87C7-A997A6DCFDC2}" srcOrd="3" destOrd="0" presId="urn:microsoft.com/office/officeart/2005/8/layout/pList2"/>
    <dgm:cxn modelId="{C04115E4-3BBB-471D-95DB-193E0FB557FC}" type="presParOf" srcId="{97D94A73-D57E-4111-A9BA-A6DBF3637231}" destId="{015187D9-A0FC-4DEB-B5CE-E48E8A6E22D3}" srcOrd="4" destOrd="0" presId="urn:microsoft.com/office/officeart/2005/8/layout/pList2"/>
    <dgm:cxn modelId="{1E1F4729-2918-457D-8299-BA8F66449294}" type="presParOf" srcId="{015187D9-A0FC-4DEB-B5CE-E48E8A6E22D3}" destId="{EBE5511B-E3D1-4397-A174-CEA58C128D05}" srcOrd="0" destOrd="0" presId="urn:microsoft.com/office/officeart/2005/8/layout/pList2"/>
    <dgm:cxn modelId="{DF2DD527-7907-4A1F-98A1-C6012ADCE1FF}" type="presParOf" srcId="{015187D9-A0FC-4DEB-B5CE-E48E8A6E22D3}" destId="{89B9FB4C-4B50-4918-A069-881E37D9ABF3}" srcOrd="1" destOrd="0" presId="urn:microsoft.com/office/officeart/2005/8/layout/pList2"/>
    <dgm:cxn modelId="{0A701678-2740-4C9E-9188-A0675A3B5AEA}" type="presParOf" srcId="{015187D9-A0FC-4DEB-B5CE-E48E8A6E22D3}" destId="{010998B2-04B4-4BD7-A18C-B2A43453E075}" srcOrd="2" destOrd="0" presId="urn:microsoft.com/office/officeart/2005/8/layout/pList2"/>
    <dgm:cxn modelId="{DA0254FC-7E8B-4065-8789-453ECB57F4E5}" type="presParOf" srcId="{97D94A73-D57E-4111-A9BA-A6DBF3637231}" destId="{29A056C1-207C-4761-A1EB-3F3E63B9FA06}" srcOrd="5" destOrd="0" presId="urn:microsoft.com/office/officeart/2005/8/layout/pList2"/>
    <dgm:cxn modelId="{866930BD-C9AC-4CAB-BE62-BB0787334292}" type="presParOf" srcId="{97D94A73-D57E-4111-A9BA-A6DBF3637231}" destId="{7230A390-F02B-4C9D-9DC9-0149A8D6D93A}" srcOrd="6" destOrd="0" presId="urn:microsoft.com/office/officeart/2005/8/layout/pList2"/>
    <dgm:cxn modelId="{D11DCD6C-DB5E-4F13-9B26-550C01EDA3FA}" type="presParOf" srcId="{7230A390-F02B-4C9D-9DC9-0149A8D6D93A}" destId="{E75241B5-FF4A-4ED5-B6AC-0C5F98B58969}" srcOrd="0" destOrd="0" presId="urn:microsoft.com/office/officeart/2005/8/layout/pList2"/>
    <dgm:cxn modelId="{73997080-7F6F-403D-B67A-508A6FC2D9E6}" type="presParOf" srcId="{7230A390-F02B-4C9D-9DC9-0149A8D6D93A}" destId="{4AC10E86-523F-45E1-AEB4-EE5904FD90B8}" srcOrd="1" destOrd="0" presId="urn:microsoft.com/office/officeart/2005/8/layout/pList2"/>
    <dgm:cxn modelId="{57BAAF0F-DDCE-43FC-A2E8-470EA8D28AD5}" type="presParOf" srcId="{7230A390-F02B-4C9D-9DC9-0149A8D6D93A}" destId="{EFDE02EC-1E52-4756-BB68-4D0DA627EACE}" srcOrd="2" destOrd="0" presId="urn:microsoft.com/office/officeart/2005/8/layout/pList2"/>
    <dgm:cxn modelId="{077C0A10-86E9-4960-964C-7A1AB4A4AB35}" type="presParOf" srcId="{97D94A73-D57E-4111-A9BA-A6DBF3637231}" destId="{C85B9A87-55F0-4324-8345-2AFE38C16EDF}" srcOrd="7" destOrd="0" presId="urn:microsoft.com/office/officeart/2005/8/layout/pList2"/>
    <dgm:cxn modelId="{F8F7E153-B00A-4316-A075-3F304217FEE3}" type="presParOf" srcId="{97D94A73-D57E-4111-A9BA-A6DBF3637231}" destId="{53C795F1-7F98-416E-8DBB-2452B257D3A2}" srcOrd="8" destOrd="0" presId="urn:microsoft.com/office/officeart/2005/8/layout/pList2"/>
    <dgm:cxn modelId="{479482A6-FCD4-4500-BA59-8E71580C4B89}" type="presParOf" srcId="{53C795F1-7F98-416E-8DBB-2452B257D3A2}" destId="{63C6A7B3-E316-411B-A880-FBD37CA837F5}" srcOrd="0" destOrd="0" presId="urn:microsoft.com/office/officeart/2005/8/layout/pList2"/>
    <dgm:cxn modelId="{6C111D2C-A0B4-42EA-9111-B66695B0D5D6}" type="presParOf" srcId="{53C795F1-7F98-416E-8DBB-2452B257D3A2}" destId="{F4C4BEE3-7B44-4173-819B-9AC54631B047}" srcOrd="1" destOrd="0" presId="urn:microsoft.com/office/officeart/2005/8/layout/pList2"/>
    <dgm:cxn modelId="{00472038-0ED4-49E2-9CB0-F7E4E5421069}" type="presParOf" srcId="{53C795F1-7F98-416E-8DBB-2452B257D3A2}" destId="{4AD44477-CC4E-4C03-96A7-FF13B40FCAA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9263EE-213E-47F5-9166-839E95393A56}" type="doc">
      <dgm:prSet loTypeId="urn:microsoft.com/office/officeart/2008/layout/VerticalAccent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1D2BA83-B401-41E5-A35E-C4CAF6BC82E1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BB490466-0530-44D7-99D4-1CC4DF14C24C}" type="parTrans" cxnId="{7C486F36-433E-42F1-8283-E4D8FA7BB766}">
      <dgm:prSet/>
      <dgm:spPr/>
      <dgm:t>
        <a:bodyPr/>
        <a:lstStyle/>
        <a:p>
          <a:endParaRPr lang="ru-RU"/>
        </a:p>
      </dgm:t>
    </dgm:pt>
    <dgm:pt modelId="{F04F0A17-A950-4B2F-BA71-05CD2B5EDEE9}" type="sibTrans" cxnId="{7C486F36-433E-42F1-8283-E4D8FA7BB766}">
      <dgm:prSet/>
      <dgm:spPr/>
      <dgm:t>
        <a:bodyPr/>
        <a:lstStyle/>
        <a:p>
          <a:endParaRPr lang="ru-RU"/>
        </a:p>
      </dgm:t>
    </dgm:pt>
    <dgm:pt modelId="{372E718A-78DF-4B7E-88AC-9D21172A9BE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B2854D17-2844-4782-9FCE-57BD91086B8C}" type="parTrans" cxnId="{A4A66FC0-F8E6-49AE-B840-1AEC3B666340}">
      <dgm:prSet/>
      <dgm:spPr/>
      <dgm:t>
        <a:bodyPr/>
        <a:lstStyle/>
        <a:p>
          <a:endParaRPr lang="ru-RU"/>
        </a:p>
      </dgm:t>
    </dgm:pt>
    <dgm:pt modelId="{C2B78F9D-84B2-4F19-AF40-18BD2F98C0EE}" type="sibTrans" cxnId="{A4A66FC0-F8E6-49AE-B840-1AEC3B666340}">
      <dgm:prSet/>
      <dgm:spPr/>
      <dgm:t>
        <a:bodyPr/>
        <a:lstStyle/>
        <a:p>
          <a:endParaRPr lang="ru-RU"/>
        </a:p>
      </dgm:t>
    </dgm:pt>
    <dgm:pt modelId="{39193210-C048-47AC-9E79-D159FBF616C0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939F7A54-8FBC-4568-8A30-F1CD31266DD1}" type="parTrans" cxnId="{149619BA-637F-4036-B480-E72E34DAC0CD}">
      <dgm:prSet/>
      <dgm:spPr/>
      <dgm:t>
        <a:bodyPr/>
        <a:lstStyle/>
        <a:p>
          <a:endParaRPr lang="ru-RU"/>
        </a:p>
      </dgm:t>
    </dgm:pt>
    <dgm:pt modelId="{A0375BBB-76D1-4186-8028-5E84F413CE70}" type="sibTrans" cxnId="{149619BA-637F-4036-B480-E72E34DAC0CD}">
      <dgm:prSet/>
      <dgm:spPr/>
      <dgm:t>
        <a:bodyPr/>
        <a:lstStyle/>
        <a:p>
          <a:endParaRPr lang="ru-RU"/>
        </a:p>
      </dgm:t>
    </dgm:pt>
    <dgm:pt modelId="{C8270BA5-F7A6-4C62-9845-0D6DB2577A15}">
      <dgm:prSet phldrT="[Текст]"/>
      <dgm:spPr/>
      <dgm:t>
        <a:bodyPr/>
        <a:lstStyle/>
        <a:p>
          <a:r>
            <a:rPr lang="ru-RU" altLang="ru-RU" dirty="0" smtClean="0"/>
            <a:t>Нидерланды давали в казну Испании 2 млн. золотых монет ежегодно</a:t>
          </a:r>
          <a:endParaRPr lang="ru-RU" dirty="0"/>
        </a:p>
      </dgm:t>
    </dgm:pt>
    <dgm:pt modelId="{3C097A32-E367-4710-A64B-0B22C0720EAA}" type="parTrans" cxnId="{193D5C10-0F1A-4EAA-9101-6B7E2CA3D8E0}">
      <dgm:prSet/>
      <dgm:spPr/>
      <dgm:t>
        <a:bodyPr/>
        <a:lstStyle/>
        <a:p>
          <a:endParaRPr lang="ru-RU"/>
        </a:p>
      </dgm:t>
    </dgm:pt>
    <dgm:pt modelId="{336D0781-E237-4384-A9B5-782B02B68441}" type="sibTrans" cxnId="{193D5C10-0F1A-4EAA-9101-6B7E2CA3D8E0}">
      <dgm:prSet/>
      <dgm:spPr/>
      <dgm:t>
        <a:bodyPr/>
        <a:lstStyle/>
        <a:p>
          <a:endParaRPr lang="ru-RU"/>
        </a:p>
      </dgm:t>
    </dgm:pt>
    <dgm:pt modelId="{F693EA7D-3AE6-423F-8D29-E39AAF2AEFCB}">
      <dgm:prSet phldrT="[Текст]"/>
      <dgm:spPr/>
      <dgm:t>
        <a:bodyPr/>
        <a:lstStyle/>
        <a:p>
          <a:r>
            <a:rPr lang="ru-RU" dirty="0" smtClean="0"/>
            <a:t>Карл </a:t>
          </a:r>
          <a:r>
            <a:rPr lang="en-US" dirty="0" smtClean="0"/>
            <a:t>V</a:t>
          </a:r>
          <a:r>
            <a:rPr lang="ru-RU" dirty="0" smtClean="0"/>
            <a:t> называл Нидерланды «жемчужиной своей короны» </a:t>
          </a:r>
          <a:endParaRPr lang="ru-RU" dirty="0"/>
        </a:p>
      </dgm:t>
    </dgm:pt>
    <dgm:pt modelId="{FB2DB14D-996A-4F49-A69A-38AE77EB8100}" type="sibTrans" cxnId="{01B6C113-A149-4D93-8AFC-A22762007314}">
      <dgm:prSet/>
      <dgm:spPr/>
      <dgm:t>
        <a:bodyPr/>
        <a:lstStyle/>
        <a:p>
          <a:endParaRPr lang="ru-RU"/>
        </a:p>
      </dgm:t>
    </dgm:pt>
    <dgm:pt modelId="{D82568F6-DC1D-44C5-9FC0-780840CBD0D8}" type="parTrans" cxnId="{01B6C113-A149-4D93-8AFC-A22762007314}">
      <dgm:prSet/>
      <dgm:spPr/>
      <dgm:t>
        <a:bodyPr/>
        <a:lstStyle/>
        <a:p>
          <a:endParaRPr lang="ru-RU"/>
        </a:p>
      </dgm:t>
    </dgm:pt>
    <dgm:pt modelId="{B49EA121-019D-406A-A4B7-0BDEE4578C3E}">
      <dgm:prSet phldrT="[Текст]"/>
      <dgm:spPr/>
      <dgm:t>
        <a:bodyPr/>
        <a:lstStyle/>
        <a:p>
          <a:r>
            <a:rPr lang="ru-RU" dirty="0" smtClean="0"/>
            <a:t>Городская биржа в Антверпене – центр торговых сделок</a:t>
          </a:r>
          <a:endParaRPr lang="ru-RU" dirty="0"/>
        </a:p>
      </dgm:t>
    </dgm:pt>
    <dgm:pt modelId="{92C9A2F2-7796-4992-970F-11BB59233354}" type="sibTrans" cxnId="{BB5EAE40-99B6-401C-AD04-63DCC48184AC}">
      <dgm:prSet/>
      <dgm:spPr/>
      <dgm:t>
        <a:bodyPr/>
        <a:lstStyle/>
        <a:p>
          <a:endParaRPr lang="ru-RU"/>
        </a:p>
      </dgm:t>
    </dgm:pt>
    <dgm:pt modelId="{57773C63-0C97-4045-89A6-9D7B21F93614}" type="parTrans" cxnId="{BB5EAE40-99B6-401C-AD04-63DCC48184AC}">
      <dgm:prSet/>
      <dgm:spPr/>
      <dgm:t>
        <a:bodyPr/>
        <a:lstStyle/>
        <a:p>
          <a:endParaRPr lang="ru-RU"/>
        </a:p>
      </dgm:t>
    </dgm:pt>
    <dgm:pt modelId="{707674E2-3501-41D2-8C75-643C62E0E28E}" type="pres">
      <dgm:prSet presAssocID="{0C9263EE-213E-47F5-9166-839E95393A56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5BEBA90C-A57A-4A47-8E8A-99E9BD0CBEC0}" type="pres">
      <dgm:prSet presAssocID="{81D2BA83-B401-41E5-A35E-C4CAF6BC82E1}" presName="parenttextcomposite" presStyleCnt="0"/>
      <dgm:spPr/>
    </dgm:pt>
    <dgm:pt modelId="{E502E151-0945-494E-9CDD-17405AEA2676}" type="pres">
      <dgm:prSet presAssocID="{81D2BA83-B401-41E5-A35E-C4CAF6BC82E1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288B04-E716-4852-8838-74C188D65F5A}" type="pres">
      <dgm:prSet presAssocID="{81D2BA83-B401-41E5-A35E-C4CAF6BC82E1}" presName="composite" presStyleCnt="0"/>
      <dgm:spPr/>
    </dgm:pt>
    <dgm:pt modelId="{0A123BBD-6191-4A33-9B3E-6A064E4A8298}" type="pres">
      <dgm:prSet presAssocID="{81D2BA83-B401-41E5-A35E-C4CAF6BC82E1}" presName="chevron1" presStyleLbl="alignNode1" presStyleIdx="0" presStyleCnt="21"/>
      <dgm:spPr/>
    </dgm:pt>
    <dgm:pt modelId="{1D06D560-7A6F-4C5E-9AFB-217FE0A82E62}" type="pres">
      <dgm:prSet presAssocID="{81D2BA83-B401-41E5-A35E-C4CAF6BC82E1}" presName="chevron2" presStyleLbl="alignNode1" presStyleIdx="1" presStyleCnt="21"/>
      <dgm:spPr/>
    </dgm:pt>
    <dgm:pt modelId="{DABB22A6-CB87-43BB-A0B7-A22FAB904A7B}" type="pres">
      <dgm:prSet presAssocID="{81D2BA83-B401-41E5-A35E-C4CAF6BC82E1}" presName="chevron3" presStyleLbl="alignNode1" presStyleIdx="2" presStyleCnt="21"/>
      <dgm:spPr/>
    </dgm:pt>
    <dgm:pt modelId="{B7FB719E-529F-49C7-AC43-D1B348DB5B66}" type="pres">
      <dgm:prSet presAssocID="{81D2BA83-B401-41E5-A35E-C4CAF6BC82E1}" presName="chevron4" presStyleLbl="alignNode1" presStyleIdx="3" presStyleCnt="21"/>
      <dgm:spPr/>
    </dgm:pt>
    <dgm:pt modelId="{59A189BE-CCAF-4503-B522-2D89EBAB7CE9}" type="pres">
      <dgm:prSet presAssocID="{81D2BA83-B401-41E5-A35E-C4CAF6BC82E1}" presName="chevron5" presStyleLbl="alignNode1" presStyleIdx="4" presStyleCnt="21"/>
      <dgm:spPr/>
    </dgm:pt>
    <dgm:pt modelId="{8B54F47F-73CD-404F-9E32-98F2482BF03D}" type="pres">
      <dgm:prSet presAssocID="{81D2BA83-B401-41E5-A35E-C4CAF6BC82E1}" presName="chevron6" presStyleLbl="alignNode1" presStyleIdx="5" presStyleCnt="21"/>
      <dgm:spPr/>
    </dgm:pt>
    <dgm:pt modelId="{28C0951E-A259-4836-B60E-C0813856942D}" type="pres">
      <dgm:prSet presAssocID="{81D2BA83-B401-41E5-A35E-C4CAF6BC82E1}" presName="chevron7" presStyleLbl="alignNode1" presStyleIdx="6" presStyleCnt="21"/>
      <dgm:spPr/>
    </dgm:pt>
    <dgm:pt modelId="{AA10FD7C-C936-48AE-95CA-4B92CB4B7536}" type="pres">
      <dgm:prSet presAssocID="{81D2BA83-B401-41E5-A35E-C4CAF6BC82E1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3B7A8-891F-4C21-A781-34CE73D6B6AC}" type="pres">
      <dgm:prSet presAssocID="{F04F0A17-A950-4B2F-BA71-05CD2B5EDEE9}" presName="sibTrans" presStyleCnt="0"/>
      <dgm:spPr/>
    </dgm:pt>
    <dgm:pt modelId="{CCC211BD-EF72-4F4B-B1AC-A4E6F66955E5}" type="pres">
      <dgm:prSet presAssocID="{372E718A-78DF-4B7E-88AC-9D21172A9BED}" presName="parenttextcomposite" presStyleCnt="0"/>
      <dgm:spPr/>
    </dgm:pt>
    <dgm:pt modelId="{21CBC5EA-FC0A-443D-AA51-888FB21A9C34}" type="pres">
      <dgm:prSet presAssocID="{372E718A-78DF-4B7E-88AC-9D21172A9BED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D26C4-D898-4E0E-BF06-EB73CC5C3ACB}" type="pres">
      <dgm:prSet presAssocID="{372E718A-78DF-4B7E-88AC-9D21172A9BED}" presName="composite" presStyleCnt="0"/>
      <dgm:spPr/>
    </dgm:pt>
    <dgm:pt modelId="{10F47A49-BE20-459C-BA2B-85043EC2B284}" type="pres">
      <dgm:prSet presAssocID="{372E718A-78DF-4B7E-88AC-9D21172A9BED}" presName="chevron1" presStyleLbl="alignNode1" presStyleIdx="7" presStyleCnt="21"/>
      <dgm:spPr/>
    </dgm:pt>
    <dgm:pt modelId="{4C2790FA-4C46-42BD-89EF-5646045D4E34}" type="pres">
      <dgm:prSet presAssocID="{372E718A-78DF-4B7E-88AC-9D21172A9BED}" presName="chevron2" presStyleLbl="alignNode1" presStyleIdx="8" presStyleCnt="21"/>
      <dgm:spPr/>
    </dgm:pt>
    <dgm:pt modelId="{CAA05B2A-7B61-498F-A1CF-5B7AD4C95D94}" type="pres">
      <dgm:prSet presAssocID="{372E718A-78DF-4B7E-88AC-9D21172A9BED}" presName="chevron3" presStyleLbl="alignNode1" presStyleIdx="9" presStyleCnt="21"/>
      <dgm:spPr/>
    </dgm:pt>
    <dgm:pt modelId="{8C0D8DD9-875F-4DC5-9CE8-3C2A8DE8B41D}" type="pres">
      <dgm:prSet presAssocID="{372E718A-78DF-4B7E-88AC-9D21172A9BED}" presName="chevron4" presStyleLbl="alignNode1" presStyleIdx="10" presStyleCnt="21"/>
      <dgm:spPr/>
    </dgm:pt>
    <dgm:pt modelId="{1C016B7B-0F3A-4969-80FC-658269702D44}" type="pres">
      <dgm:prSet presAssocID="{372E718A-78DF-4B7E-88AC-9D21172A9BED}" presName="chevron5" presStyleLbl="alignNode1" presStyleIdx="11" presStyleCnt="21"/>
      <dgm:spPr/>
    </dgm:pt>
    <dgm:pt modelId="{8709A664-0978-41D4-A474-8AF5D547C08D}" type="pres">
      <dgm:prSet presAssocID="{372E718A-78DF-4B7E-88AC-9D21172A9BED}" presName="chevron6" presStyleLbl="alignNode1" presStyleIdx="12" presStyleCnt="21"/>
      <dgm:spPr/>
    </dgm:pt>
    <dgm:pt modelId="{2D405FE2-3954-4781-8E9F-355162235517}" type="pres">
      <dgm:prSet presAssocID="{372E718A-78DF-4B7E-88AC-9D21172A9BED}" presName="chevron7" presStyleLbl="alignNode1" presStyleIdx="13" presStyleCnt="21"/>
      <dgm:spPr/>
    </dgm:pt>
    <dgm:pt modelId="{5AF5CAA7-37BA-4ACF-B60D-43A5A0E5A747}" type="pres">
      <dgm:prSet presAssocID="{372E718A-78DF-4B7E-88AC-9D21172A9BED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373C3-F92D-4F21-B4CE-681C81CD9D77}" type="pres">
      <dgm:prSet presAssocID="{C2B78F9D-84B2-4F19-AF40-18BD2F98C0EE}" presName="sibTrans" presStyleCnt="0"/>
      <dgm:spPr/>
    </dgm:pt>
    <dgm:pt modelId="{080EB1B9-A55E-4C82-8E9F-780DA71FBA92}" type="pres">
      <dgm:prSet presAssocID="{39193210-C048-47AC-9E79-D159FBF616C0}" presName="parenttextcomposite" presStyleCnt="0"/>
      <dgm:spPr/>
    </dgm:pt>
    <dgm:pt modelId="{F39AE05D-B50A-450A-B907-D577F3E251EB}" type="pres">
      <dgm:prSet presAssocID="{39193210-C048-47AC-9E79-D159FBF616C0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56605-2D86-4966-81A2-C1BBFCF97697}" type="pres">
      <dgm:prSet presAssocID="{39193210-C048-47AC-9E79-D159FBF616C0}" presName="composite" presStyleCnt="0"/>
      <dgm:spPr/>
    </dgm:pt>
    <dgm:pt modelId="{F319C868-BB31-45C3-921A-F93DFD4043F7}" type="pres">
      <dgm:prSet presAssocID="{39193210-C048-47AC-9E79-D159FBF616C0}" presName="chevron1" presStyleLbl="alignNode1" presStyleIdx="14" presStyleCnt="21"/>
      <dgm:spPr/>
    </dgm:pt>
    <dgm:pt modelId="{42A99EEB-8F21-4F8A-807A-3A3AA3B7B911}" type="pres">
      <dgm:prSet presAssocID="{39193210-C048-47AC-9E79-D159FBF616C0}" presName="chevron2" presStyleLbl="alignNode1" presStyleIdx="15" presStyleCnt="21"/>
      <dgm:spPr/>
    </dgm:pt>
    <dgm:pt modelId="{85810A98-A670-43D9-A400-494902768D1A}" type="pres">
      <dgm:prSet presAssocID="{39193210-C048-47AC-9E79-D159FBF616C0}" presName="chevron3" presStyleLbl="alignNode1" presStyleIdx="16" presStyleCnt="21"/>
      <dgm:spPr/>
    </dgm:pt>
    <dgm:pt modelId="{927D23E2-960D-479E-8598-C90310EEA7B6}" type="pres">
      <dgm:prSet presAssocID="{39193210-C048-47AC-9E79-D159FBF616C0}" presName="chevron4" presStyleLbl="alignNode1" presStyleIdx="17" presStyleCnt="21"/>
      <dgm:spPr/>
    </dgm:pt>
    <dgm:pt modelId="{20C677C8-0A7B-4715-9D70-F2BE92973119}" type="pres">
      <dgm:prSet presAssocID="{39193210-C048-47AC-9E79-D159FBF616C0}" presName="chevron5" presStyleLbl="alignNode1" presStyleIdx="18" presStyleCnt="21"/>
      <dgm:spPr/>
    </dgm:pt>
    <dgm:pt modelId="{D39F300C-BAEB-457A-BC36-E927FF01F850}" type="pres">
      <dgm:prSet presAssocID="{39193210-C048-47AC-9E79-D159FBF616C0}" presName="chevron6" presStyleLbl="alignNode1" presStyleIdx="19" presStyleCnt="21"/>
      <dgm:spPr/>
    </dgm:pt>
    <dgm:pt modelId="{0288065C-DBE9-4354-8E12-7D6C21A94DC4}" type="pres">
      <dgm:prSet presAssocID="{39193210-C048-47AC-9E79-D159FBF616C0}" presName="chevron7" presStyleLbl="alignNode1" presStyleIdx="20" presStyleCnt="21" custLinFactNeighborX="4349"/>
      <dgm:spPr/>
    </dgm:pt>
    <dgm:pt modelId="{849DB4DA-FDC2-452B-823D-17171E78300D}" type="pres">
      <dgm:prSet presAssocID="{39193210-C048-47AC-9E79-D159FBF616C0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3EDF64-8E1A-4A25-8299-BF7F62C7F967}" type="presOf" srcId="{0C9263EE-213E-47F5-9166-839E95393A56}" destId="{707674E2-3501-41D2-8C75-643C62E0E28E}" srcOrd="0" destOrd="0" presId="urn:microsoft.com/office/officeart/2008/layout/VerticalAccentList"/>
    <dgm:cxn modelId="{8818F6CE-C37D-4956-A19C-265B433DFDBD}" type="presOf" srcId="{372E718A-78DF-4B7E-88AC-9D21172A9BED}" destId="{21CBC5EA-FC0A-443D-AA51-888FB21A9C34}" srcOrd="0" destOrd="0" presId="urn:microsoft.com/office/officeart/2008/layout/VerticalAccentList"/>
    <dgm:cxn modelId="{BB5EAE40-99B6-401C-AD04-63DCC48184AC}" srcId="{81D2BA83-B401-41E5-A35E-C4CAF6BC82E1}" destId="{B49EA121-019D-406A-A4B7-0BDEE4578C3E}" srcOrd="0" destOrd="0" parTransId="{57773C63-0C97-4045-89A6-9D7B21F93614}" sibTransId="{92C9A2F2-7796-4992-970F-11BB59233354}"/>
    <dgm:cxn modelId="{2B1491A0-0A4B-43FF-85D4-3F98E60D956A}" type="presOf" srcId="{B49EA121-019D-406A-A4B7-0BDEE4578C3E}" destId="{AA10FD7C-C936-48AE-95CA-4B92CB4B7536}" srcOrd="0" destOrd="0" presId="urn:microsoft.com/office/officeart/2008/layout/VerticalAccentList"/>
    <dgm:cxn modelId="{C14B6D5A-E316-4EC3-AB41-95B78F0CD1FB}" type="presOf" srcId="{39193210-C048-47AC-9E79-D159FBF616C0}" destId="{F39AE05D-B50A-450A-B907-D577F3E251EB}" srcOrd="0" destOrd="0" presId="urn:microsoft.com/office/officeart/2008/layout/VerticalAccentList"/>
    <dgm:cxn modelId="{D7A42DAB-BF8A-4BF1-A9AA-0D379652BEB5}" type="presOf" srcId="{C8270BA5-F7A6-4C62-9845-0D6DB2577A15}" destId="{849DB4DA-FDC2-452B-823D-17171E78300D}" srcOrd="0" destOrd="0" presId="urn:microsoft.com/office/officeart/2008/layout/VerticalAccentList"/>
    <dgm:cxn modelId="{7C486F36-433E-42F1-8283-E4D8FA7BB766}" srcId="{0C9263EE-213E-47F5-9166-839E95393A56}" destId="{81D2BA83-B401-41E5-A35E-C4CAF6BC82E1}" srcOrd="0" destOrd="0" parTransId="{BB490466-0530-44D7-99D4-1CC4DF14C24C}" sibTransId="{F04F0A17-A950-4B2F-BA71-05CD2B5EDEE9}"/>
    <dgm:cxn modelId="{57D2F3E8-0896-49B7-B59C-596A5F746006}" type="presOf" srcId="{F693EA7D-3AE6-423F-8D29-E39AAF2AEFCB}" destId="{5AF5CAA7-37BA-4ACF-B60D-43A5A0E5A747}" srcOrd="0" destOrd="0" presId="urn:microsoft.com/office/officeart/2008/layout/VerticalAccentList"/>
    <dgm:cxn modelId="{149619BA-637F-4036-B480-E72E34DAC0CD}" srcId="{0C9263EE-213E-47F5-9166-839E95393A56}" destId="{39193210-C048-47AC-9E79-D159FBF616C0}" srcOrd="2" destOrd="0" parTransId="{939F7A54-8FBC-4568-8A30-F1CD31266DD1}" sibTransId="{A0375BBB-76D1-4186-8028-5E84F413CE70}"/>
    <dgm:cxn modelId="{27B49726-633E-44E7-B694-93CA7D598F98}" type="presOf" srcId="{81D2BA83-B401-41E5-A35E-C4CAF6BC82E1}" destId="{E502E151-0945-494E-9CDD-17405AEA2676}" srcOrd="0" destOrd="0" presId="urn:microsoft.com/office/officeart/2008/layout/VerticalAccentList"/>
    <dgm:cxn modelId="{01B6C113-A149-4D93-8AFC-A22762007314}" srcId="{372E718A-78DF-4B7E-88AC-9D21172A9BED}" destId="{F693EA7D-3AE6-423F-8D29-E39AAF2AEFCB}" srcOrd="0" destOrd="0" parTransId="{D82568F6-DC1D-44C5-9FC0-780840CBD0D8}" sibTransId="{FB2DB14D-996A-4F49-A69A-38AE77EB8100}"/>
    <dgm:cxn modelId="{A4A66FC0-F8E6-49AE-B840-1AEC3B666340}" srcId="{0C9263EE-213E-47F5-9166-839E95393A56}" destId="{372E718A-78DF-4B7E-88AC-9D21172A9BED}" srcOrd="1" destOrd="0" parTransId="{B2854D17-2844-4782-9FCE-57BD91086B8C}" sibTransId="{C2B78F9D-84B2-4F19-AF40-18BD2F98C0EE}"/>
    <dgm:cxn modelId="{193D5C10-0F1A-4EAA-9101-6B7E2CA3D8E0}" srcId="{39193210-C048-47AC-9E79-D159FBF616C0}" destId="{C8270BA5-F7A6-4C62-9845-0D6DB2577A15}" srcOrd="0" destOrd="0" parTransId="{3C097A32-E367-4710-A64B-0B22C0720EAA}" sibTransId="{336D0781-E237-4384-A9B5-782B02B68441}"/>
    <dgm:cxn modelId="{549085AF-CEA2-42DD-B0D5-C872C0630806}" type="presParOf" srcId="{707674E2-3501-41D2-8C75-643C62E0E28E}" destId="{5BEBA90C-A57A-4A47-8E8A-99E9BD0CBEC0}" srcOrd="0" destOrd="0" presId="urn:microsoft.com/office/officeart/2008/layout/VerticalAccentList"/>
    <dgm:cxn modelId="{27D5D9D2-DBE3-4156-921F-21C867E34248}" type="presParOf" srcId="{5BEBA90C-A57A-4A47-8E8A-99E9BD0CBEC0}" destId="{E502E151-0945-494E-9CDD-17405AEA2676}" srcOrd="0" destOrd="0" presId="urn:microsoft.com/office/officeart/2008/layout/VerticalAccentList"/>
    <dgm:cxn modelId="{83E5ACA1-AA99-463A-BE32-B16B0C36CF8F}" type="presParOf" srcId="{707674E2-3501-41D2-8C75-643C62E0E28E}" destId="{DE288B04-E716-4852-8838-74C188D65F5A}" srcOrd="1" destOrd="0" presId="urn:microsoft.com/office/officeart/2008/layout/VerticalAccentList"/>
    <dgm:cxn modelId="{CA903ADF-9FA5-479B-AFFC-D5C749489E56}" type="presParOf" srcId="{DE288B04-E716-4852-8838-74C188D65F5A}" destId="{0A123BBD-6191-4A33-9B3E-6A064E4A8298}" srcOrd="0" destOrd="0" presId="urn:microsoft.com/office/officeart/2008/layout/VerticalAccentList"/>
    <dgm:cxn modelId="{726C6199-2113-4213-A175-039D68274F95}" type="presParOf" srcId="{DE288B04-E716-4852-8838-74C188D65F5A}" destId="{1D06D560-7A6F-4C5E-9AFB-217FE0A82E62}" srcOrd="1" destOrd="0" presId="urn:microsoft.com/office/officeart/2008/layout/VerticalAccentList"/>
    <dgm:cxn modelId="{C265609E-C6B4-4EB2-AFAF-9AFF67A99020}" type="presParOf" srcId="{DE288B04-E716-4852-8838-74C188D65F5A}" destId="{DABB22A6-CB87-43BB-A0B7-A22FAB904A7B}" srcOrd="2" destOrd="0" presId="urn:microsoft.com/office/officeart/2008/layout/VerticalAccentList"/>
    <dgm:cxn modelId="{3AB955C5-8484-4D5B-9363-6C0EA3CD9865}" type="presParOf" srcId="{DE288B04-E716-4852-8838-74C188D65F5A}" destId="{B7FB719E-529F-49C7-AC43-D1B348DB5B66}" srcOrd="3" destOrd="0" presId="urn:microsoft.com/office/officeart/2008/layout/VerticalAccentList"/>
    <dgm:cxn modelId="{7CC382A8-CF8F-4FCA-BE63-BAEB02F7B56F}" type="presParOf" srcId="{DE288B04-E716-4852-8838-74C188D65F5A}" destId="{59A189BE-CCAF-4503-B522-2D89EBAB7CE9}" srcOrd="4" destOrd="0" presId="urn:microsoft.com/office/officeart/2008/layout/VerticalAccentList"/>
    <dgm:cxn modelId="{C9732F99-4232-4A09-B2CC-ADB57B2B1903}" type="presParOf" srcId="{DE288B04-E716-4852-8838-74C188D65F5A}" destId="{8B54F47F-73CD-404F-9E32-98F2482BF03D}" srcOrd="5" destOrd="0" presId="urn:microsoft.com/office/officeart/2008/layout/VerticalAccentList"/>
    <dgm:cxn modelId="{27204F96-286D-4DED-A73A-8F3A489D29AD}" type="presParOf" srcId="{DE288B04-E716-4852-8838-74C188D65F5A}" destId="{28C0951E-A259-4836-B60E-C0813856942D}" srcOrd="6" destOrd="0" presId="urn:microsoft.com/office/officeart/2008/layout/VerticalAccentList"/>
    <dgm:cxn modelId="{73195177-A2FA-4E98-88F3-76995587DA7A}" type="presParOf" srcId="{DE288B04-E716-4852-8838-74C188D65F5A}" destId="{AA10FD7C-C936-48AE-95CA-4B92CB4B7536}" srcOrd="7" destOrd="0" presId="urn:microsoft.com/office/officeart/2008/layout/VerticalAccentList"/>
    <dgm:cxn modelId="{FB522E28-D2CF-466A-811C-A9641E4A3442}" type="presParOf" srcId="{707674E2-3501-41D2-8C75-643C62E0E28E}" destId="{9163B7A8-891F-4C21-A781-34CE73D6B6AC}" srcOrd="2" destOrd="0" presId="urn:microsoft.com/office/officeart/2008/layout/VerticalAccentList"/>
    <dgm:cxn modelId="{50C2EE00-C3D1-4868-BA13-E326320A60DD}" type="presParOf" srcId="{707674E2-3501-41D2-8C75-643C62E0E28E}" destId="{CCC211BD-EF72-4F4B-B1AC-A4E6F66955E5}" srcOrd="3" destOrd="0" presId="urn:microsoft.com/office/officeart/2008/layout/VerticalAccentList"/>
    <dgm:cxn modelId="{B2AC31B4-4926-438A-88BB-D748AC708162}" type="presParOf" srcId="{CCC211BD-EF72-4F4B-B1AC-A4E6F66955E5}" destId="{21CBC5EA-FC0A-443D-AA51-888FB21A9C34}" srcOrd="0" destOrd="0" presId="urn:microsoft.com/office/officeart/2008/layout/VerticalAccentList"/>
    <dgm:cxn modelId="{BD81E6C8-839B-40BC-9854-AE5F3CB2A62A}" type="presParOf" srcId="{707674E2-3501-41D2-8C75-643C62E0E28E}" destId="{095D26C4-D898-4E0E-BF06-EB73CC5C3ACB}" srcOrd="4" destOrd="0" presId="urn:microsoft.com/office/officeart/2008/layout/VerticalAccentList"/>
    <dgm:cxn modelId="{8B6667D9-F51D-4BE3-9CDB-886FAE072B10}" type="presParOf" srcId="{095D26C4-D898-4E0E-BF06-EB73CC5C3ACB}" destId="{10F47A49-BE20-459C-BA2B-85043EC2B284}" srcOrd="0" destOrd="0" presId="urn:microsoft.com/office/officeart/2008/layout/VerticalAccentList"/>
    <dgm:cxn modelId="{EFD6435B-723F-4CD7-AD34-2C6F451B851F}" type="presParOf" srcId="{095D26C4-D898-4E0E-BF06-EB73CC5C3ACB}" destId="{4C2790FA-4C46-42BD-89EF-5646045D4E34}" srcOrd="1" destOrd="0" presId="urn:microsoft.com/office/officeart/2008/layout/VerticalAccentList"/>
    <dgm:cxn modelId="{45D8742D-E418-417A-80EA-92F7D81996FE}" type="presParOf" srcId="{095D26C4-D898-4E0E-BF06-EB73CC5C3ACB}" destId="{CAA05B2A-7B61-498F-A1CF-5B7AD4C95D94}" srcOrd="2" destOrd="0" presId="urn:microsoft.com/office/officeart/2008/layout/VerticalAccentList"/>
    <dgm:cxn modelId="{B94C7CE9-5910-406F-B42C-E3986B55D0A0}" type="presParOf" srcId="{095D26C4-D898-4E0E-BF06-EB73CC5C3ACB}" destId="{8C0D8DD9-875F-4DC5-9CE8-3C2A8DE8B41D}" srcOrd="3" destOrd="0" presId="urn:microsoft.com/office/officeart/2008/layout/VerticalAccentList"/>
    <dgm:cxn modelId="{7F0B21BB-7551-44BA-AFC7-EB8B075616F3}" type="presParOf" srcId="{095D26C4-D898-4E0E-BF06-EB73CC5C3ACB}" destId="{1C016B7B-0F3A-4969-80FC-658269702D44}" srcOrd="4" destOrd="0" presId="urn:microsoft.com/office/officeart/2008/layout/VerticalAccentList"/>
    <dgm:cxn modelId="{99D727B6-791D-4168-8196-39F8B1C2B9F1}" type="presParOf" srcId="{095D26C4-D898-4E0E-BF06-EB73CC5C3ACB}" destId="{8709A664-0978-41D4-A474-8AF5D547C08D}" srcOrd="5" destOrd="0" presId="urn:microsoft.com/office/officeart/2008/layout/VerticalAccentList"/>
    <dgm:cxn modelId="{DEF98F7C-1A2F-46F1-9BCF-DA8B4B469F0D}" type="presParOf" srcId="{095D26C4-D898-4E0E-BF06-EB73CC5C3ACB}" destId="{2D405FE2-3954-4781-8E9F-355162235517}" srcOrd="6" destOrd="0" presId="urn:microsoft.com/office/officeart/2008/layout/VerticalAccentList"/>
    <dgm:cxn modelId="{B7E9C686-533F-45DB-B252-028EDD7CA829}" type="presParOf" srcId="{095D26C4-D898-4E0E-BF06-EB73CC5C3ACB}" destId="{5AF5CAA7-37BA-4ACF-B60D-43A5A0E5A747}" srcOrd="7" destOrd="0" presId="urn:microsoft.com/office/officeart/2008/layout/VerticalAccentList"/>
    <dgm:cxn modelId="{79B4C489-BCE0-41DB-9B41-274081C2A933}" type="presParOf" srcId="{707674E2-3501-41D2-8C75-643C62E0E28E}" destId="{C8C373C3-F92D-4F21-B4CE-681C81CD9D77}" srcOrd="5" destOrd="0" presId="urn:microsoft.com/office/officeart/2008/layout/VerticalAccentList"/>
    <dgm:cxn modelId="{85F7F361-EE98-42B0-8CAE-E60618C13019}" type="presParOf" srcId="{707674E2-3501-41D2-8C75-643C62E0E28E}" destId="{080EB1B9-A55E-4C82-8E9F-780DA71FBA92}" srcOrd="6" destOrd="0" presId="urn:microsoft.com/office/officeart/2008/layout/VerticalAccentList"/>
    <dgm:cxn modelId="{B2FC74D1-BA3D-4576-8E4D-91FC8C0429DA}" type="presParOf" srcId="{080EB1B9-A55E-4C82-8E9F-780DA71FBA92}" destId="{F39AE05D-B50A-450A-B907-D577F3E251EB}" srcOrd="0" destOrd="0" presId="urn:microsoft.com/office/officeart/2008/layout/VerticalAccentList"/>
    <dgm:cxn modelId="{FB38060A-E7E3-4879-8D5E-72D6EDD6CA5A}" type="presParOf" srcId="{707674E2-3501-41D2-8C75-643C62E0E28E}" destId="{48D56605-2D86-4966-81A2-C1BBFCF97697}" srcOrd="7" destOrd="0" presId="urn:microsoft.com/office/officeart/2008/layout/VerticalAccentList"/>
    <dgm:cxn modelId="{904AD2FE-0A7A-4096-A518-0A7096CFACFE}" type="presParOf" srcId="{48D56605-2D86-4966-81A2-C1BBFCF97697}" destId="{F319C868-BB31-45C3-921A-F93DFD4043F7}" srcOrd="0" destOrd="0" presId="urn:microsoft.com/office/officeart/2008/layout/VerticalAccentList"/>
    <dgm:cxn modelId="{882BA9D5-48FA-4AB5-AB54-5B29FAAB8646}" type="presParOf" srcId="{48D56605-2D86-4966-81A2-C1BBFCF97697}" destId="{42A99EEB-8F21-4F8A-807A-3A3AA3B7B911}" srcOrd="1" destOrd="0" presId="urn:microsoft.com/office/officeart/2008/layout/VerticalAccentList"/>
    <dgm:cxn modelId="{3E866A96-696F-4B6B-BDDB-9F2A60444CEF}" type="presParOf" srcId="{48D56605-2D86-4966-81A2-C1BBFCF97697}" destId="{85810A98-A670-43D9-A400-494902768D1A}" srcOrd="2" destOrd="0" presId="urn:microsoft.com/office/officeart/2008/layout/VerticalAccentList"/>
    <dgm:cxn modelId="{9572318C-2084-4BEA-84F7-07006DFF2E23}" type="presParOf" srcId="{48D56605-2D86-4966-81A2-C1BBFCF97697}" destId="{927D23E2-960D-479E-8598-C90310EEA7B6}" srcOrd="3" destOrd="0" presId="urn:microsoft.com/office/officeart/2008/layout/VerticalAccentList"/>
    <dgm:cxn modelId="{30B8635B-D9CC-46A4-A17D-06767C371DA5}" type="presParOf" srcId="{48D56605-2D86-4966-81A2-C1BBFCF97697}" destId="{20C677C8-0A7B-4715-9D70-F2BE92973119}" srcOrd="4" destOrd="0" presId="urn:microsoft.com/office/officeart/2008/layout/VerticalAccentList"/>
    <dgm:cxn modelId="{CA5929C5-3C31-44B2-9600-6918AC6BE58D}" type="presParOf" srcId="{48D56605-2D86-4966-81A2-C1BBFCF97697}" destId="{D39F300C-BAEB-457A-BC36-E927FF01F850}" srcOrd="5" destOrd="0" presId="urn:microsoft.com/office/officeart/2008/layout/VerticalAccentList"/>
    <dgm:cxn modelId="{6F5F2EE1-8D71-4A06-99B1-1640F69946BE}" type="presParOf" srcId="{48D56605-2D86-4966-81A2-C1BBFCF97697}" destId="{0288065C-DBE9-4354-8E12-7D6C21A94DC4}" srcOrd="6" destOrd="0" presId="urn:microsoft.com/office/officeart/2008/layout/VerticalAccentList"/>
    <dgm:cxn modelId="{FD09D6E1-0302-424B-9C32-3EAC3C8DF26F}" type="presParOf" srcId="{48D56605-2D86-4966-81A2-C1BBFCF97697}" destId="{849DB4DA-FDC2-452B-823D-17171E78300D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11D3F1-2B9D-49D5-A5B6-460B33E51B57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98FBBAA-958C-4418-A4C1-1F29B4D75FED}">
      <dgm:prSet phldrT="[Текст]" custT="1"/>
      <dgm:spPr/>
      <dgm:t>
        <a:bodyPr/>
        <a:lstStyle/>
        <a:p>
          <a:r>
            <a:rPr lang="ru-RU" sz="2800" b="1" dirty="0" smtClean="0"/>
            <a:t>Режим тирании</a:t>
          </a:r>
          <a:endParaRPr lang="ru-RU" sz="2800" b="1" dirty="0"/>
        </a:p>
      </dgm:t>
    </dgm:pt>
    <dgm:pt modelId="{3FBBC606-BB14-4341-94AC-E9F142E2B0DF}" type="parTrans" cxnId="{94CE8DD2-48BE-4F4A-BFB1-A37E47BDA834}">
      <dgm:prSet/>
      <dgm:spPr/>
      <dgm:t>
        <a:bodyPr/>
        <a:lstStyle/>
        <a:p>
          <a:endParaRPr lang="ru-RU" sz="2800" b="1"/>
        </a:p>
      </dgm:t>
    </dgm:pt>
    <dgm:pt modelId="{E0E443C5-E757-43E6-94BF-0783E786A431}" type="sibTrans" cxnId="{94CE8DD2-48BE-4F4A-BFB1-A37E47BDA834}">
      <dgm:prSet/>
      <dgm:spPr/>
      <dgm:t>
        <a:bodyPr/>
        <a:lstStyle/>
        <a:p>
          <a:endParaRPr lang="ru-RU" sz="2800" b="1"/>
        </a:p>
      </dgm:t>
    </dgm:pt>
    <dgm:pt modelId="{436C79F8-111E-4D43-8E27-008191B9E488}">
      <dgm:prSet phldrT="[Текст]" custT="1"/>
      <dgm:spPr/>
      <dgm:t>
        <a:bodyPr/>
        <a:lstStyle/>
        <a:p>
          <a:r>
            <a:rPr lang="ru-RU" sz="2800" b="1" dirty="0" smtClean="0"/>
            <a:t>Хотел уничтожить привилегии городов и не допустить распространения протестантизма</a:t>
          </a:r>
          <a:endParaRPr lang="ru-RU" sz="2800" b="1" dirty="0"/>
        </a:p>
      </dgm:t>
    </dgm:pt>
    <dgm:pt modelId="{442A0BAA-7AD6-4ED7-BB1B-A8D0A3DE334D}" type="parTrans" cxnId="{81DE5F23-0E95-42A8-A6D1-196A5D62D737}">
      <dgm:prSet/>
      <dgm:spPr/>
      <dgm:t>
        <a:bodyPr/>
        <a:lstStyle/>
        <a:p>
          <a:endParaRPr lang="ru-RU" sz="2800" b="1"/>
        </a:p>
      </dgm:t>
    </dgm:pt>
    <dgm:pt modelId="{35D94BB2-A220-46E0-AADD-4FF1BDAAA0BB}" type="sibTrans" cxnId="{81DE5F23-0E95-42A8-A6D1-196A5D62D737}">
      <dgm:prSet/>
      <dgm:spPr/>
      <dgm:t>
        <a:bodyPr/>
        <a:lstStyle/>
        <a:p>
          <a:endParaRPr lang="ru-RU" sz="2800" b="1"/>
        </a:p>
      </dgm:t>
    </dgm:pt>
    <dgm:pt modelId="{DD6AFCF4-226D-4EC6-B49B-E2B5B1F2FD31}">
      <dgm:prSet phldrT="[Текст]" custT="1"/>
      <dgm:spPr/>
      <dgm:t>
        <a:bodyPr/>
        <a:lstStyle/>
        <a:p>
          <a:r>
            <a:rPr lang="ru-RU" sz="2800" b="1" dirty="0" smtClean="0"/>
            <a:t>Введена инквизиция</a:t>
          </a:r>
          <a:endParaRPr lang="ru-RU" sz="2800" b="1" dirty="0"/>
        </a:p>
      </dgm:t>
    </dgm:pt>
    <dgm:pt modelId="{BFE4FF0B-9E03-40F9-A01C-A84A707D4483}" type="parTrans" cxnId="{06FD8F60-AC62-4F00-91C1-DBA3901AE6FA}">
      <dgm:prSet/>
      <dgm:spPr/>
      <dgm:t>
        <a:bodyPr/>
        <a:lstStyle/>
        <a:p>
          <a:endParaRPr lang="ru-RU" sz="2800" b="1"/>
        </a:p>
      </dgm:t>
    </dgm:pt>
    <dgm:pt modelId="{AC328791-E2A4-4D55-97B1-EB78AC84B219}" type="sibTrans" cxnId="{06FD8F60-AC62-4F00-91C1-DBA3901AE6FA}">
      <dgm:prSet/>
      <dgm:spPr/>
      <dgm:t>
        <a:bodyPr/>
        <a:lstStyle/>
        <a:p>
          <a:endParaRPr lang="ru-RU" sz="2800" b="1"/>
        </a:p>
      </dgm:t>
    </dgm:pt>
    <dgm:pt modelId="{70A8FCBA-0D4E-4658-9D27-F6DA1FDE1024}">
      <dgm:prSet phldrT="[Текст]" custT="1"/>
      <dgm:spPr/>
      <dgm:t>
        <a:bodyPr/>
        <a:lstStyle/>
        <a:p>
          <a:r>
            <a:rPr lang="ru-RU" sz="2800" b="1" dirty="0" smtClean="0"/>
            <a:t>Запрет торговли с Англией и испанскими колониями</a:t>
          </a:r>
          <a:endParaRPr lang="ru-RU" sz="2800" b="1" dirty="0"/>
        </a:p>
      </dgm:t>
    </dgm:pt>
    <dgm:pt modelId="{4642A666-CE97-4FB2-ADB9-E202B7BE2BB8}" type="parTrans" cxnId="{19BC14FA-635E-4D4B-9196-8EA7A4BF629B}">
      <dgm:prSet/>
      <dgm:spPr/>
      <dgm:t>
        <a:bodyPr/>
        <a:lstStyle/>
        <a:p>
          <a:endParaRPr lang="ru-RU" sz="2800" b="1"/>
        </a:p>
      </dgm:t>
    </dgm:pt>
    <dgm:pt modelId="{26B8EFC2-6CA2-4E91-9BB1-1E55DAD8C326}" type="sibTrans" cxnId="{19BC14FA-635E-4D4B-9196-8EA7A4BF629B}">
      <dgm:prSet/>
      <dgm:spPr/>
      <dgm:t>
        <a:bodyPr/>
        <a:lstStyle/>
        <a:p>
          <a:endParaRPr lang="ru-RU" sz="2800" b="1"/>
        </a:p>
      </dgm:t>
    </dgm:pt>
    <dgm:pt modelId="{4112BB0A-87A5-4F90-9233-706A30D637D9}">
      <dgm:prSet custT="1"/>
      <dgm:spPr/>
      <dgm:t>
        <a:bodyPr/>
        <a:lstStyle/>
        <a:p>
          <a:r>
            <a:rPr lang="ru-RU" sz="2800" b="1" dirty="0" smtClean="0"/>
            <a:t>Высокие ввозные пошлины</a:t>
          </a:r>
        </a:p>
      </dgm:t>
    </dgm:pt>
    <dgm:pt modelId="{E3825C8C-23E7-45EE-91B6-2C8F75F36309}" type="parTrans" cxnId="{CD4E915E-5638-4C8B-9305-64D9A56C96B1}">
      <dgm:prSet/>
      <dgm:spPr/>
      <dgm:t>
        <a:bodyPr/>
        <a:lstStyle/>
        <a:p>
          <a:endParaRPr lang="ru-RU" sz="2800" b="1"/>
        </a:p>
      </dgm:t>
    </dgm:pt>
    <dgm:pt modelId="{4A8BCEAA-00F7-4262-AF7A-4C602F05FFD7}" type="sibTrans" cxnId="{CD4E915E-5638-4C8B-9305-64D9A56C96B1}">
      <dgm:prSet/>
      <dgm:spPr/>
      <dgm:t>
        <a:bodyPr/>
        <a:lstStyle/>
        <a:p>
          <a:endParaRPr lang="ru-RU" sz="2800" b="1"/>
        </a:p>
      </dgm:t>
    </dgm:pt>
    <dgm:pt modelId="{CAA8D18D-629F-4178-AF8D-92EF6FB6FB54}" type="pres">
      <dgm:prSet presAssocID="{B211D3F1-2B9D-49D5-A5B6-460B33E51B5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E288A5-495C-4CC5-BA5B-C62ACF90FA70}" type="pres">
      <dgm:prSet presAssocID="{B211D3F1-2B9D-49D5-A5B6-460B33E51B57}" presName="Name1" presStyleCnt="0"/>
      <dgm:spPr/>
    </dgm:pt>
    <dgm:pt modelId="{86CB78D4-55EC-4D7C-A7C5-320D8B154EF1}" type="pres">
      <dgm:prSet presAssocID="{B211D3F1-2B9D-49D5-A5B6-460B33E51B57}" presName="cycle" presStyleCnt="0"/>
      <dgm:spPr/>
    </dgm:pt>
    <dgm:pt modelId="{C5CB16C2-6A03-4716-8123-5568267E4C74}" type="pres">
      <dgm:prSet presAssocID="{B211D3F1-2B9D-49D5-A5B6-460B33E51B57}" presName="srcNode" presStyleLbl="node1" presStyleIdx="0" presStyleCnt="5"/>
      <dgm:spPr/>
    </dgm:pt>
    <dgm:pt modelId="{AEC68A4F-FB68-4C40-86B1-C4C0703BB83C}" type="pres">
      <dgm:prSet presAssocID="{B211D3F1-2B9D-49D5-A5B6-460B33E51B57}" presName="conn" presStyleLbl="parChTrans1D2" presStyleIdx="0" presStyleCnt="1"/>
      <dgm:spPr/>
      <dgm:t>
        <a:bodyPr/>
        <a:lstStyle/>
        <a:p>
          <a:endParaRPr lang="ru-RU"/>
        </a:p>
      </dgm:t>
    </dgm:pt>
    <dgm:pt modelId="{E7901834-7260-4229-A5A6-2EE9C9C48CE3}" type="pres">
      <dgm:prSet presAssocID="{B211D3F1-2B9D-49D5-A5B6-460B33E51B57}" presName="extraNode" presStyleLbl="node1" presStyleIdx="0" presStyleCnt="5"/>
      <dgm:spPr/>
    </dgm:pt>
    <dgm:pt modelId="{29C5B3D3-EEE1-4EE6-A015-797A0B52FAC2}" type="pres">
      <dgm:prSet presAssocID="{B211D3F1-2B9D-49D5-A5B6-460B33E51B57}" presName="dstNode" presStyleLbl="node1" presStyleIdx="0" presStyleCnt="5"/>
      <dgm:spPr/>
    </dgm:pt>
    <dgm:pt modelId="{8813EE2E-DF4F-48EF-8189-377AB8F4540F}" type="pres">
      <dgm:prSet presAssocID="{298FBBAA-958C-4418-A4C1-1F29B4D75FE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E41C97-F090-4BD6-A0C3-2AFA4BEED9E9}" type="pres">
      <dgm:prSet presAssocID="{298FBBAA-958C-4418-A4C1-1F29B4D75FED}" presName="accent_1" presStyleCnt="0"/>
      <dgm:spPr/>
    </dgm:pt>
    <dgm:pt modelId="{DB08288E-EDC3-4133-81A6-F69EDF989B1F}" type="pres">
      <dgm:prSet presAssocID="{298FBBAA-958C-4418-A4C1-1F29B4D75FED}" presName="accentRepeatNode" presStyleLbl="solidFgAcc1" presStyleIdx="0" presStyleCnt="5"/>
      <dgm:spPr/>
    </dgm:pt>
    <dgm:pt modelId="{413FEF01-8E4D-4AEF-B5AF-5CC0192E127F}" type="pres">
      <dgm:prSet presAssocID="{436C79F8-111E-4D43-8E27-008191B9E488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72A049-3AA0-407E-9B64-82ACDE06409B}" type="pres">
      <dgm:prSet presAssocID="{436C79F8-111E-4D43-8E27-008191B9E488}" presName="accent_2" presStyleCnt="0"/>
      <dgm:spPr/>
    </dgm:pt>
    <dgm:pt modelId="{2B1A4C80-4692-4BF1-A3AD-337378858987}" type="pres">
      <dgm:prSet presAssocID="{436C79F8-111E-4D43-8E27-008191B9E488}" presName="accentRepeatNode" presStyleLbl="solidFgAcc1" presStyleIdx="1" presStyleCnt="5"/>
      <dgm:spPr/>
    </dgm:pt>
    <dgm:pt modelId="{39C1EB40-B3FF-4D03-BC1A-C74FFBC829B9}" type="pres">
      <dgm:prSet presAssocID="{DD6AFCF4-226D-4EC6-B49B-E2B5B1F2FD31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D71B86-924F-4AF3-BA57-959F122F14E9}" type="pres">
      <dgm:prSet presAssocID="{DD6AFCF4-226D-4EC6-B49B-E2B5B1F2FD31}" presName="accent_3" presStyleCnt="0"/>
      <dgm:spPr/>
    </dgm:pt>
    <dgm:pt modelId="{E491396F-AB44-40A3-BF85-875AF1555AE2}" type="pres">
      <dgm:prSet presAssocID="{DD6AFCF4-226D-4EC6-B49B-E2B5B1F2FD31}" presName="accentRepeatNode" presStyleLbl="solidFgAcc1" presStyleIdx="2" presStyleCnt="5"/>
      <dgm:spPr/>
    </dgm:pt>
    <dgm:pt modelId="{DD7D47D5-047A-40E2-8474-72D3C7BE4ED2}" type="pres">
      <dgm:prSet presAssocID="{70A8FCBA-0D4E-4658-9D27-F6DA1FDE102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7C8A69-020F-478A-820B-AA99ABD9084D}" type="pres">
      <dgm:prSet presAssocID="{70A8FCBA-0D4E-4658-9D27-F6DA1FDE1024}" presName="accent_4" presStyleCnt="0"/>
      <dgm:spPr/>
    </dgm:pt>
    <dgm:pt modelId="{C3D35C85-A804-4D6F-BD63-45FD6EFA0FD8}" type="pres">
      <dgm:prSet presAssocID="{70A8FCBA-0D4E-4658-9D27-F6DA1FDE1024}" presName="accentRepeatNode" presStyleLbl="solidFgAcc1" presStyleIdx="3" presStyleCnt="5"/>
      <dgm:spPr/>
    </dgm:pt>
    <dgm:pt modelId="{99F79511-F66B-4769-A12E-9193A410E99A}" type="pres">
      <dgm:prSet presAssocID="{4112BB0A-87A5-4F90-9233-706A30D637D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FBC4B-F075-4A24-A23E-C43CDF553A42}" type="pres">
      <dgm:prSet presAssocID="{4112BB0A-87A5-4F90-9233-706A30D637D9}" presName="accent_5" presStyleCnt="0"/>
      <dgm:spPr/>
    </dgm:pt>
    <dgm:pt modelId="{931AC2B6-90DF-447C-A642-D4E2764FE898}" type="pres">
      <dgm:prSet presAssocID="{4112BB0A-87A5-4F90-9233-706A30D637D9}" presName="accentRepeatNode" presStyleLbl="solidFgAcc1" presStyleIdx="4" presStyleCnt="5"/>
      <dgm:spPr/>
    </dgm:pt>
  </dgm:ptLst>
  <dgm:cxnLst>
    <dgm:cxn modelId="{A0B50D42-3E50-4BCF-A9AD-C6A03762DF0F}" type="presOf" srcId="{E0E443C5-E757-43E6-94BF-0783E786A431}" destId="{AEC68A4F-FB68-4C40-86B1-C4C0703BB83C}" srcOrd="0" destOrd="0" presId="urn:microsoft.com/office/officeart/2008/layout/VerticalCurvedList"/>
    <dgm:cxn modelId="{06FD8F60-AC62-4F00-91C1-DBA3901AE6FA}" srcId="{B211D3F1-2B9D-49D5-A5B6-460B33E51B57}" destId="{DD6AFCF4-226D-4EC6-B49B-E2B5B1F2FD31}" srcOrd="2" destOrd="0" parTransId="{BFE4FF0B-9E03-40F9-A01C-A84A707D4483}" sibTransId="{AC328791-E2A4-4D55-97B1-EB78AC84B219}"/>
    <dgm:cxn modelId="{D454E60F-873F-4A07-BDFC-F407CD4CD5D9}" type="presOf" srcId="{436C79F8-111E-4D43-8E27-008191B9E488}" destId="{413FEF01-8E4D-4AEF-B5AF-5CC0192E127F}" srcOrd="0" destOrd="0" presId="urn:microsoft.com/office/officeart/2008/layout/VerticalCurvedList"/>
    <dgm:cxn modelId="{81DE5F23-0E95-42A8-A6D1-196A5D62D737}" srcId="{B211D3F1-2B9D-49D5-A5B6-460B33E51B57}" destId="{436C79F8-111E-4D43-8E27-008191B9E488}" srcOrd="1" destOrd="0" parTransId="{442A0BAA-7AD6-4ED7-BB1B-A8D0A3DE334D}" sibTransId="{35D94BB2-A220-46E0-AADD-4FF1BDAAA0BB}"/>
    <dgm:cxn modelId="{9FC6DABB-AFD1-42A1-BA43-FB1BB389BC6D}" type="presOf" srcId="{DD6AFCF4-226D-4EC6-B49B-E2B5B1F2FD31}" destId="{39C1EB40-B3FF-4D03-BC1A-C74FFBC829B9}" srcOrd="0" destOrd="0" presId="urn:microsoft.com/office/officeart/2008/layout/VerticalCurvedList"/>
    <dgm:cxn modelId="{826C58BF-7CC2-4E98-B460-5C872179DF55}" type="presOf" srcId="{B211D3F1-2B9D-49D5-A5B6-460B33E51B57}" destId="{CAA8D18D-629F-4178-AF8D-92EF6FB6FB54}" srcOrd="0" destOrd="0" presId="urn:microsoft.com/office/officeart/2008/layout/VerticalCurvedList"/>
    <dgm:cxn modelId="{CD4E915E-5638-4C8B-9305-64D9A56C96B1}" srcId="{B211D3F1-2B9D-49D5-A5B6-460B33E51B57}" destId="{4112BB0A-87A5-4F90-9233-706A30D637D9}" srcOrd="4" destOrd="0" parTransId="{E3825C8C-23E7-45EE-91B6-2C8F75F36309}" sibTransId="{4A8BCEAA-00F7-4262-AF7A-4C602F05FFD7}"/>
    <dgm:cxn modelId="{19BC14FA-635E-4D4B-9196-8EA7A4BF629B}" srcId="{B211D3F1-2B9D-49D5-A5B6-460B33E51B57}" destId="{70A8FCBA-0D4E-4658-9D27-F6DA1FDE1024}" srcOrd="3" destOrd="0" parTransId="{4642A666-CE97-4FB2-ADB9-E202B7BE2BB8}" sibTransId="{26B8EFC2-6CA2-4E91-9BB1-1E55DAD8C326}"/>
    <dgm:cxn modelId="{DD3D6A5A-8CDA-4DE3-88FD-CD95698035F2}" type="presOf" srcId="{4112BB0A-87A5-4F90-9233-706A30D637D9}" destId="{99F79511-F66B-4769-A12E-9193A410E99A}" srcOrd="0" destOrd="0" presId="urn:microsoft.com/office/officeart/2008/layout/VerticalCurvedList"/>
    <dgm:cxn modelId="{4A86F56F-2578-4C3B-A24C-2C394663C1AA}" type="presOf" srcId="{298FBBAA-958C-4418-A4C1-1F29B4D75FED}" destId="{8813EE2E-DF4F-48EF-8189-377AB8F4540F}" srcOrd="0" destOrd="0" presId="urn:microsoft.com/office/officeart/2008/layout/VerticalCurvedList"/>
    <dgm:cxn modelId="{0A3D54D7-3383-4CBC-82C9-6FCAAE841BCA}" type="presOf" srcId="{70A8FCBA-0D4E-4658-9D27-F6DA1FDE1024}" destId="{DD7D47D5-047A-40E2-8474-72D3C7BE4ED2}" srcOrd="0" destOrd="0" presId="urn:microsoft.com/office/officeart/2008/layout/VerticalCurvedList"/>
    <dgm:cxn modelId="{94CE8DD2-48BE-4F4A-BFB1-A37E47BDA834}" srcId="{B211D3F1-2B9D-49D5-A5B6-460B33E51B57}" destId="{298FBBAA-958C-4418-A4C1-1F29B4D75FED}" srcOrd="0" destOrd="0" parTransId="{3FBBC606-BB14-4341-94AC-E9F142E2B0DF}" sibTransId="{E0E443C5-E757-43E6-94BF-0783E786A431}"/>
    <dgm:cxn modelId="{F63DAB56-1199-4539-8063-448BB6FE748F}" type="presParOf" srcId="{CAA8D18D-629F-4178-AF8D-92EF6FB6FB54}" destId="{B5E288A5-495C-4CC5-BA5B-C62ACF90FA70}" srcOrd="0" destOrd="0" presId="urn:microsoft.com/office/officeart/2008/layout/VerticalCurvedList"/>
    <dgm:cxn modelId="{9932AA01-6618-4005-B968-F9EC482904C4}" type="presParOf" srcId="{B5E288A5-495C-4CC5-BA5B-C62ACF90FA70}" destId="{86CB78D4-55EC-4D7C-A7C5-320D8B154EF1}" srcOrd="0" destOrd="0" presId="urn:microsoft.com/office/officeart/2008/layout/VerticalCurvedList"/>
    <dgm:cxn modelId="{9BE5EF5D-FA60-41E4-9E74-249D33481249}" type="presParOf" srcId="{86CB78D4-55EC-4D7C-A7C5-320D8B154EF1}" destId="{C5CB16C2-6A03-4716-8123-5568267E4C74}" srcOrd="0" destOrd="0" presId="urn:microsoft.com/office/officeart/2008/layout/VerticalCurvedList"/>
    <dgm:cxn modelId="{B45D5651-5CA6-424F-BCCF-DC73C0B9CA62}" type="presParOf" srcId="{86CB78D4-55EC-4D7C-A7C5-320D8B154EF1}" destId="{AEC68A4F-FB68-4C40-86B1-C4C0703BB83C}" srcOrd="1" destOrd="0" presId="urn:microsoft.com/office/officeart/2008/layout/VerticalCurvedList"/>
    <dgm:cxn modelId="{BDD9F804-05A3-455C-802B-9D5EEC274094}" type="presParOf" srcId="{86CB78D4-55EC-4D7C-A7C5-320D8B154EF1}" destId="{E7901834-7260-4229-A5A6-2EE9C9C48CE3}" srcOrd="2" destOrd="0" presId="urn:microsoft.com/office/officeart/2008/layout/VerticalCurvedList"/>
    <dgm:cxn modelId="{7C715BF3-36DD-46DB-B684-2876780E5C5E}" type="presParOf" srcId="{86CB78D4-55EC-4D7C-A7C5-320D8B154EF1}" destId="{29C5B3D3-EEE1-4EE6-A015-797A0B52FAC2}" srcOrd="3" destOrd="0" presId="urn:microsoft.com/office/officeart/2008/layout/VerticalCurvedList"/>
    <dgm:cxn modelId="{62ED892B-BB6F-4FAD-8885-9906DEFFA42C}" type="presParOf" srcId="{B5E288A5-495C-4CC5-BA5B-C62ACF90FA70}" destId="{8813EE2E-DF4F-48EF-8189-377AB8F4540F}" srcOrd="1" destOrd="0" presId="urn:microsoft.com/office/officeart/2008/layout/VerticalCurvedList"/>
    <dgm:cxn modelId="{4E22187F-CACB-42F0-8811-39E16F119EF1}" type="presParOf" srcId="{B5E288A5-495C-4CC5-BA5B-C62ACF90FA70}" destId="{95E41C97-F090-4BD6-A0C3-2AFA4BEED9E9}" srcOrd="2" destOrd="0" presId="urn:microsoft.com/office/officeart/2008/layout/VerticalCurvedList"/>
    <dgm:cxn modelId="{1B6B5E53-B4BE-477E-9F28-4DC9A7C07516}" type="presParOf" srcId="{95E41C97-F090-4BD6-A0C3-2AFA4BEED9E9}" destId="{DB08288E-EDC3-4133-81A6-F69EDF989B1F}" srcOrd="0" destOrd="0" presId="urn:microsoft.com/office/officeart/2008/layout/VerticalCurvedList"/>
    <dgm:cxn modelId="{E810ABA8-4CB5-45B9-A801-7B31A0A8715E}" type="presParOf" srcId="{B5E288A5-495C-4CC5-BA5B-C62ACF90FA70}" destId="{413FEF01-8E4D-4AEF-B5AF-5CC0192E127F}" srcOrd="3" destOrd="0" presId="urn:microsoft.com/office/officeart/2008/layout/VerticalCurvedList"/>
    <dgm:cxn modelId="{1A92F830-3CF8-4B57-81BC-A6E6430CE308}" type="presParOf" srcId="{B5E288A5-495C-4CC5-BA5B-C62ACF90FA70}" destId="{2E72A049-3AA0-407E-9B64-82ACDE06409B}" srcOrd="4" destOrd="0" presId="urn:microsoft.com/office/officeart/2008/layout/VerticalCurvedList"/>
    <dgm:cxn modelId="{825C9459-398E-43A2-BC07-EB981EF3ACFA}" type="presParOf" srcId="{2E72A049-3AA0-407E-9B64-82ACDE06409B}" destId="{2B1A4C80-4692-4BF1-A3AD-337378858987}" srcOrd="0" destOrd="0" presId="urn:microsoft.com/office/officeart/2008/layout/VerticalCurvedList"/>
    <dgm:cxn modelId="{B91E7838-DE1A-4068-881C-18C8769AAFDE}" type="presParOf" srcId="{B5E288A5-495C-4CC5-BA5B-C62ACF90FA70}" destId="{39C1EB40-B3FF-4D03-BC1A-C74FFBC829B9}" srcOrd="5" destOrd="0" presId="urn:microsoft.com/office/officeart/2008/layout/VerticalCurvedList"/>
    <dgm:cxn modelId="{ADFF43B3-5408-4D0F-A813-B0378AB1B569}" type="presParOf" srcId="{B5E288A5-495C-4CC5-BA5B-C62ACF90FA70}" destId="{81D71B86-924F-4AF3-BA57-959F122F14E9}" srcOrd="6" destOrd="0" presId="urn:microsoft.com/office/officeart/2008/layout/VerticalCurvedList"/>
    <dgm:cxn modelId="{DD7FBA20-B646-4A55-ADE5-4EED810BFDD4}" type="presParOf" srcId="{81D71B86-924F-4AF3-BA57-959F122F14E9}" destId="{E491396F-AB44-40A3-BF85-875AF1555AE2}" srcOrd="0" destOrd="0" presId="urn:microsoft.com/office/officeart/2008/layout/VerticalCurvedList"/>
    <dgm:cxn modelId="{583DF0F0-2D83-4657-A8C4-536155CABAA2}" type="presParOf" srcId="{B5E288A5-495C-4CC5-BA5B-C62ACF90FA70}" destId="{DD7D47D5-047A-40E2-8474-72D3C7BE4ED2}" srcOrd="7" destOrd="0" presId="urn:microsoft.com/office/officeart/2008/layout/VerticalCurvedList"/>
    <dgm:cxn modelId="{3AB0D9A8-9B2B-498F-B9C2-9A7AAE8B9485}" type="presParOf" srcId="{B5E288A5-495C-4CC5-BA5B-C62ACF90FA70}" destId="{397C8A69-020F-478A-820B-AA99ABD9084D}" srcOrd="8" destOrd="0" presId="urn:microsoft.com/office/officeart/2008/layout/VerticalCurvedList"/>
    <dgm:cxn modelId="{A2EC26A8-3BE8-4C3F-9802-7C7AB38C0333}" type="presParOf" srcId="{397C8A69-020F-478A-820B-AA99ABD9084D}" destId="{C3D35C85-A804-4D6F-BD63-45FD6EFA0FD8}" srcOrd="0" destOrd="0" presId="urn:microsoft.com/office/officeart/2008/layout/VerticalCurvedList"/>
    <dgm:cxn modelId="{536BA7FB-2A50-40B5-AC73-A4C6DE59B0E9}" type="presParOf" srcId="{B5E288A5-495C-4CC5-BA5B-C62ACF90FA70}" destId="{99F79511-F66B-4769-A12E-9193A410E99A}" srcOrd="9" destOrd="0" presId="urn:microsoft.com/office/officeart/2008/layout/VerticalCurvedList"/>
    <dgm:cxn modelId="{4DB5E2AA-E1DE-40B3-B410-0DE83BFFAD52}" type="presParOf" srcId="{B5E288A5-495C-4CC5-BA5B-C62ACF90FA70}" destId="{BFAFBC4B-F075-4A24-A23E-C43CDF553A42}" srcOrd="10" destOrd="0" presId="urn:microsoft.com/office/officeart/2008/layout/VerticalCurvedList"/>
    <dgm:cxn modelId="{C57792D1-98DD-447A-BCFB-D9A4B65F38EF}" type="presParOf" srcId="{BFAFBC4B-F075-4A24-A23E-C43CDF553A42}" destId="{931AC2B6-90DF-447C-A642-D4E2764FE89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39AF38-5101-4DBE-B76F-C19627C801E7}" type="doc">
      <dgm:prSet loTypeId="urn:microsoft.com/office/officeart/2005/8/layout/vList6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C30747B-2BC1-4E24-83A6-4D7C8FA32149}">
      <dgm:prSet phldrT="[Текст]" custT="1"/>
      <dgm:spPr/>
      <dgm:t>
        <a:bodyPr/>
        <a:lstStyle/>
        <a:p>
          <a:r>
            <a:rPr lang="ru-RU" sz="2800" b="1" i="0" dirty="0" smtClean="0"/>
            <a:t>прозвище членов Союза дворян, образованного в 1565 г. с целью защиты «законными средствами» страны от посягательств испанского абсолютизма</a:t>
          </a:r>
          <a:endParaRPr lang="ru-RU" sz="2800" b="1" i="0" dirty="0"/>
        </a:p>
      </dgm:t>
    </dgm:pt>
    <dgm:pt modelId="{9C60CB07-97F9-448A-BE04-2A54CCA11CA9}" type="parTrans" cxnId="{693246E9-36B3-4905-A2AB-70F48A589A29}">
      <dgm:prSet/>
      <dgm:spPr/>
      <dgm:t>
        <a:bodyPr/>
        <a:lstStyle/>
        <a:p>
          <a:endParaRPr lang="ru-RU" sz="8000" b="1" i="0"/>
        </a:p>
      </dgm:t>
    </dgm:pt>
    <dgm:pt modelId="{273CF2F6-61CE-43CA-AC2C-CE2EDC6764AD}" type="sibTrans" cxnId="{693246E9-36B3-4905-A2AB-70F48A589A29}">
      <dgm:prSet/>
      <dgm:spPr/>
      <dgm:t>
        <a:bodyPr/>
        <a:lstStyle/>
        <a:p>
          <a:endParaRPr lang="ru-RU" sz="8000" b="1" i="0"/>
        </a:p>
      </dgm:t>
    </dgm:pt>
    <dgm:pt modelId="{8900F88C-7287-4EC8-8391-E8E6B8EBF801}">
      <dgm:prSet phldrT="[Текст]" custT="1"/>
      <dgm:spPr/>
      <dgm:t>
        <a:bodyPr/>
        <a:lstStyle/>
        <a:p>
          <a:r>
            <a:rPr lang="ru-RU" sz="2800" b="1" i="0" dirty="0" smtClean="0"/>
            <a:t>прозвище народных партизан, которые на суше (лесные Гёзы) и на море (морские Гёзы) вели борьбу против испанцев и их пособников в Нидерландах</a:t>
          </a:r>
          <a:endParaRPr lang="ru-RU" sz="2800" b="1" i="0" dirty="0"/>
        </a:p>
      </dgm:t>
    </dgm:pt>
    <dgm:pt modelId="{34756C1B-A405-4F49-A312-E559F42E54F2}" type="parTrans" cxnId="{006272DE-FD5C-41EA-8113-F4D69BC973AC}">
      <dgm:prSet/>
      <dgm:spPr/>
      <dgm:t>
        <a:bodyPr/>
        <a:lstStyle/>
        <a:p>
          <a:endParaRPr lang="ru-RU" sz="8000" b="1" i="0"/>
        </a:p>
      </dgm:t>
    </dgm:pt>
    <dgm:pt modelId="{6EC16A0B-0DA5-4DA7-A751-944FC29DC22D}" type="sibTrans" cxnId="{006272DE-FD5C-41EA-8113-F4D69BC973AC}">
      <dgm:prSet/>
      <dgm:spPr/>
      <dgm:t>
        <a:bodyPr/>
        <a:lstStyle/>
        <a:p>
          <a:endParaRPr lang="ru-RU" sz="8000" b="1" i="0"/>
        </a:p>
      </dgm:t>
    </dgm:pt>
    <dgm:pt modelId="{311A406E-D058-4E25-9C3D-874A1F2FE513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2400" b="1" i="0" dirty="0"/>
        </a:p>
      </dgm:t>
    </dgm:pt>
    <dgm:pt modelId="{A739A49F-AA51-4DCA-8D1A-F7460DD473D7}" type="parTrans" cxnId="{65895211-FAC1-4CD3-B83C-D9929D7A1EED}">
      <dgm:prSet/>
      <dgm:spPr/>
      <dgm:t>
        <a:bodyPr/>
        <a:lstStyle/>
        <a:p>
          <a:endParaRPr lang="ru-RU"/>
        </a:p>
      </dgm:t>
    </dgm:pt>
    <dgm:pt modelId="{A167E358-4662-4DA8-9C57-E1AAF38367BF}" type="sibTrans" cxnId="{65895211-FAC1-4CD3-B83C-D9929D7A1EED}">
      <dgm:prSet/>
      <dgm:spPr/>
      <dgm:t>
        <a:bodyPr/>
        <a:lstStyle/>
        <a:p>
          <a:endParaRPr lang="ru-RU"/>
        </a:p>
      </dgm:t>
    </dgm:pt>
    <dgm:pt modelId="{C3BCAD83-0761-41FE-AE68-6F1185F2418B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2400" b="1" i="0" dirty="0"/>
        </a:p>
      </dgm:t>
    </dgm:pt>
    <dgm:pt modelId="{2B2B7DC5-FC6E-4AF9-AD15-98CC9927F7FD}" type="sibTrans" cxnId="{48A21429-6F01-4DEA-80D1-4011B50F1D28}">
      <dgm:prSet/>
      <dgm:spPr/>
      <dgm:t>
        <a:bodyPr/>
        <a:lstStyle/>
        <a:p>
          <a:endParaRPr lang="ru-RU"/>
        </a:p>
      </dgm:t>
    </dgm:pt>
    <dgm:pt modelId="{0979E28F-62C8-4A5F-AB62-15B1FB21F31C}" type="parTrans" cxnId="{48A21429-6F01-4DEA-80D1-4011B50F1D28}">
      <dgm:prSet/>
      <dgm:spPr/>
      <dgm:t>
        <a:bodyPr/>
        <a:lstStyle/>
        <a:p>
          <a:endParaRPr lang="ru-RU"/>
        </a:p>
      </dgm:t>
    </dgm:pt>
    <dgm:pt modelId="{F78D2E6B-F4AD-4E94-8D0A-058EBB41BC71}" type="pres">
      <dgm:prSet presAssocID="{A739AF38-5101-4DBE-B76F-C19627C801E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722BE49-5BD2-41AF-A2E8-1E0BFC4E1B26}" type="pres">
      <dgm:prSet presAssocID="{C3BCAD83-0761-41FE-AE68-6F1185F2418B}" presName="linNode" presStyleCnt="0"/>
      <dgm:spPr/>
    </dgm:pt>
    <dgm:pt modelId="{C51DA696-0D25-4CAC-8ABE-A3115DC16F25}" type="pres">
      <dgm:prSet presAssocID="{C3BCAD83-0761-41FE-AE68-6F1185F2418B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266BD-B647-4E2D-ACB2-45CB50964814}" type="pres">
      <dgm:prSet presAssocID="{C3BCAD83-0761-41FE-AE68-6F1185F2418B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460E60-7EBB-4ABD-AF44-49D57CFFEAC6}" type="pres">
      <dgm:prSet presAssocID="{2B2B7DC5-FC6E-4AF9-AD15-98CC9927F7FD}" presName="spacing" presStyleCnt="0"/>
      <dgm:spPr/>
    </dgm:pt>
    <dgm:pt modelId="{C7F8833B-2FD1-494B-806B-99C36B1B1EE8}" type="pres">
      <dgm:prSet presAssocID="{311A406E-D058-4E25-9C3D-874A1F2FE513}" presName="linNode" presStyleCnt="0"/>
      <dgm:spPr/>
    </dgm:pt>
    <dgm:pt modelId="{610CE9CA-DB04-4BD1-852E-482A771DB780}" type="pres">
      <dgm:prSet presAssocID="{311A406E-D058-4E25-9C3D-874A1F2FE513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30F28-78E2-4537-8268-5187FE40B69F}" type="pres">
      <dgm:prSet presAssocID="{311A406E-D058-4E25-9C3D-874A1F2FE513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6C0C70-FB49-4439-9B37-506E08A761E7}" type="presOf" srcId="{A739AF38-5101-4DBE-B76F-C19627C801E7}" destId="{F78D2E6B-F4AD-4E94-8D0A-058EBB41BC71}" srcOrd="0" destOrd="0" presId="urn:microsoft.com/office/officeart/2005/8/layout/vList6"/>
    <dgm:cxn modelId="{F2229831-C6FE-4645-8848-AA7C32D50AF6}" type="presOf" srcId="{C3BCAD83-0761-41FE-AE68-6F1185F2418B}" destId="{C51DA696-0D25-4CAC-8ABE-A3115DC16F25}" srcOrd="0" destOrd="0" presId="urn:microsoft.com/office/officeart/2005/8/layout/vList6"/>
    <dgm:cxn modelId="{693246E9-36B3-4905-A2AB-70F48A589A29}" srcId="{C3BCAD83-0761-41FE-AE68-6F1185F2418B}" destId="{0C30747B-2BC1-4E24-83A6-4D7C8FA32149}" srcOrd="0" destOrd="0" parTransId="{9C60CB07-97F9-448A-BE04-2A54CCA11CA9}" sibTransId="{273CF2F6-61CE-43CA-AC2C-CE2EDC6764AD}"/>
    <dgm:cxn modelId="{B91DA752-BDD8-42F4-84F8-246A57FFECCC}" type="presOf" srcId="{311A406E-D058-4E25-9C3D-874A1F2FE513}" destId="{610CE9CA-DB04-4BD1-852E-482A771DB780}" srcOrd="0" destOrd="0" presId="urn:microsoft.com/office/officeart/2005/8/layout/vList6"/>
    <dgm:cxn modelId="{65895211-FAC1-4CD3-B83C-D9929D7A1EED}" srcId="{A739AF38-5101-4DBE-B76F-C19627C801E7}" destId="{311A406E-D058-4E25-9C3D-874A1F2FE513}" srcOrd="1" destOrd="0" parTransId="{A739A49F-AA51-4DCA-8D1A-F7460DD473D7}" sibTransId="{A167E358-4662-4DA8-9C57-E1AAF38367BF}"/>
    <dgm:cxn modelId="{48A21429-6F01-4DEA-80D1-4011B50F1D28}" srcId="{A739AF38-5101-4DBE-B76F-C19627C801E7}" destId="{C3BCAD83-0761-41FE-AE68-6F1185F2418B}" srcOrd="0" destOrd="0" parTransId="{0979E28F-62C8-4A5F-AB62-15B1FB21F31C}" sibTransId="{2B2B7DC5-FC6E-4AF9-AD15-98CC9927F7FD}"/>
    <dgm:cxn modelId="{BD2E1319-97E2-4E7F-AC7F-01AB23915CA4}" type="presOf" srcId="{0C30747B-2BC1-4E24-83A6-4D7C8FA32149}" destId="{846266BD-B647-4E2D-ACB2-45CB50964814}" srcOrd="0" destOrd="0" presId="urn:microsoft.com/office/officeart/2005/8/layout/vList6"/>
    <dgm:cxn modelId="{2F5F66C1-B0D7-4FFC-8DE1-6766AB6244DF}" type="presOf" srcId="{8900F88C-7287-4EC8-8391-E8E6B8EBF801}" destId="{36C30F28-78E2-4537-8268-5187FE40B69F}" srcOrd="0" destOrd="0" presId="urn:microsoft.com/office/officeart/2005/8/layout/vList6"/>
    <dgm:cxn modelId="{006272DE-FD5C-41EA-8113-F4D69BC973AC}" srcId="{311A406E-D058-4E25-9C3D-874A1F2FE513}" destId="{8900F88C-7287-4EC8-8391-E8E6B8EBF801}" srcOrd="0" destOrd="0" parTransId="{34756C1B-A405-4F49-A312-E559F42E54F2}" sibTransId="{6EC16A0B-0DA5-4DA7-A751-944FC29DC22D}"/>
    <dgm:cxn modelId="{22D7792A-6D7D-40D3-9A72-805F59755938}" type="presParOf" srcId="{F78D2E6B-F4AD-4E94-8D0A-058EBB41BC71}" destId="{7722BE49-5BD2-41AF-A2E8-1E0BFC4E1B26}" srcOrd="0" destOrd="0" presId="urn:microsoft.com/office/officeart/2005/8/layout/vList6"/>
    <dgm:cxn modelId="{8CA30A92-7219-4E8F-B4B1-14647227232C}" type="presParOf" srcId="{7722BE49-5BD2-41AF-A2E8-1E0BFC4E1B26}" destId="{C51DA696-0D25-4CAC-8ABE-A3115DC16F25}" srcOrd="0" destOrd="0" presId="urn:microsoft.com/office/officeart/2005/8/layout/vList6"/>
    <dgm:cxn modelId="{F740E995-DBEA-4560-B2A6-3964C19FB377}" type="presParOf" srcId="{7722BE49-5BD2-41AF-A2E8-1E0BFC4E1B26}" destId="{846266BD-B647-4E2D-ACB2-45CB50964814}" srcOrd="1" destOrd="0" presId="urn:microsoft.com/office/officeart/2005/8/layout/vList6"/>
    <dgm:cxn modelId="{0C1B168F-F5BB-45F4-A3C1-8411DA1385A5}" type="presParOf" srcId="{F78D2E6B-F4AD-4E94-8D0A-058EBB41BC71}" destId="{5D460E60-7EBB-4ABD-AF44-49D57CFFEAC6}" srcOrd="1" destOrd="0" presId="urn:microsoft.com/office/officeart/2005/8/layout/vList6"/>
    <dgm:cxn modelId="{480CAFD1-DCFE-4BE0-B121-D1AED33A1C45}" type="presParOf" srcId="{F78D2E6B-F4AD-4E94-8D0A-058EBB41BC71}" destId="{C7F8833B-2FD1-494B-806B-99C36B1B1EE8}" srcOrd="2" destOrd="0" presId="urn:microsoft.com/office/officeart/2005/8/layout/vList6"/>
    <dgm:cxn modelId="{8DFF7EA0-61CF-4443-9B49-117010263A28}" type="presParOf" srcId="{C7F8833B-2FD1-494B-806B-99C36B1B1EE8}" destId="{610CE9CA-DB04-4BD1-852E-482A771DB780}" srcOrd="0" destOrd="0" presId="urn:microsoft.com/office/officeart/2005/8/layout/vList6"/>
    <dgm:cxn modelId="{0C44ABF0-B3C1-45F3-BE2E-C82CC0CC6851}" type="presParOf" srcId="{C7F8833B-2FD1-494B-806B-99C36B1B1EE8}" destId="{36C30F28-78E2-4537-8268-5187FE40B69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B468D1A-C26C-49C8-A452-F54BBAFF63D4}" type="doc">
      <dgm:prSet loTypeId="urn:microsoft.com/office/officeart/2005/8/layout/defaul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0890979-C213-42DA-A0A4-5C83D9254AFC}">
      <dgm:prSet phldrT="[Текст]" custT="1"/>
      <dgm:spPr/>
      <dgm:t>
        <a:bodyPr/>
        <a:lstStyle/>
        <a:p>
          <a:r>
            <a:rPr lang="ru-RU" sz="2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массовое нар. восстание в Нидерландах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70B4B8-BA70-4167-8EF9-2BAE795D92B8}" type="parTrans" cxnId="{FF9D4360-222E-44C0-B1E9-3E23077B891D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ACF15B-0933-4784-9705-7055CC2A88DC}" type="sibTrans" cxnId="{FF9D4360-222E-44C0-B1E9-3E23077B891D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56D2DA-1B4C-4C83-95D2-8ED8AA3BF732}">
      <dgm:prSet phldrT="[Текст]" custT="1"/>
      <dgm:spPr/>
      <dgm:t>
        <a:bodyPr/>
        <a:lstStyle/>
        <a:p>
          <a:r>
            <a:rPr lang="ru-RU" sz="2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особой мощи достигло во Фландрии, Брабанте, Голландии, Зеландии, Утрехте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5B57E0-8A16-430E-9320-E129C75B2F8E}" type="parTrans" cxnId="{76357461-5005-4D1A-BCB7-66FE4D04E287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A6B2A4-50BB-4B2B-B940-6DE4D7BFED28}" type="sibTrans" cxnId="{76357461-5005-4D1A-BCB7-66FE4D04E287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B7A936-0D4F-4B03-91FE-96BFA61CF84C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Проходило под знаменем кальвинизма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D42CDC-6007-4509-9280-1962EBDDA42B}" type="parTrans" cxnId="{71AC6A15-B267-433B-B0A3-9DDE211C68DB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EFE91E-F547-429F-B586-93FFEC79E604}" type="sibTrans" cxnId="{71AC6A15-B267-433B-B0A3-9DDE211C68DB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91F965-1F89-41A7-89F0-5A6962C2AF68}">
      <dgm:prSet phldrT="[Текст]" custT="1"/>
      <dgm:spPr/>
      <dgm:t>
        <a:bodyPr/>
        <a:lstStyle/>
        <a:p>
          <a:r>
            <a:rPr lang="ru-RU" sz="27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Погрому подверг-лось около 5500     церквей и </a:t>
          </a:r>
          <a:r>
            <a:rPr lang="ru-RU" sz="2700" b="1" i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монас-тырей</a:t>
          </a:r>
          <a:endParaRPr lang="ru-RU" sz="2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7C5079-E6F4-416A-BB46-C2A89556948A}" type="parTrans" cxnId="{F0575988-798B-40CD-BC92-BCB021B5977B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76F90A-40DF-4414-8D8E-21F4394AFD07}" type="sibTrans" cxnId="{F0575988-798B-40CD-BC92-BCB021B5977B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5D38FE-7760-46DB-86EF-9C7632F673AB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Главной движущей силой были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городс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-кой плебс и крестьяне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приго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-родных деревень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3D13B8-D6EA-4709-9599-E849BF0A2E75}" type="parTrans" cxnId="{CEB0D935-2212-44E3-BF3B-0D505767C045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BBB677-EC4C-4572-8BC4-9D7B36714D86}" type="sibTrans" cxnId="{CEB0D935-2212-44E3-BF3B-0D505767C045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E9C717-F7B2-4F49-AC87-225D6D8AB514}" type="pres">
      <dgm:prSet presAssocID="{BB468D1A-C26C-49C8-A452-F54BBAFF63D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226C8C-1E51-47D8-807D-2A14861ACC5F}" type="pres">
      <dgm:prSet presAssocID="{10890979-C213-42DA-A0A4-5C83D9254AF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51ADC6-DB9D-47B9-848F-8DCDA0A28A79}" type="pres">
      <dgm:prSet presAssocID="{44ACF15B-0933-4784-9705-7055CC2A88DC}" presName="sibTrans" presStyleCnt="0"/>
      <dgm:spPr/>
    </dgm:pt>
    <dgm:pt modelId="{E1AB1598-CF2B-4B95-91B4-5BD7792B2AC7}" type="pres">
      <dgm:prSet presAssocID="{BE56D2DA-1B4C-4C83-95D2-8ED8AA3BF73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957B01-F9CF-4B4D-9C20-E30203B671D8}" type="pres">
      <dgm:prSet presAssocID="{A8A6B2A4-50BB-4B2B-B940-6DE4D7BFED28}" presName="sibTrans" presStyleCnt="0"/>
      <dgm:spPr/>
    </dgm:pt>
    <dgm:pt modelId="{5728A0AC-A255-409B-8EDE-E1E950597C88}" type="pres">
      <dgm:prSet presAssocID="{61B7A936-0D4F-4B03-91FE-96BFA61CF84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5EBA2-C79E-40C9-9134-CD4E7C30A478}" type="pres">
      <dgm:prSet presAssocID="{A0EFE91E-F547-429F-B586-93FFEC79E604}" presName="sibTrans" presStyleCnt="0"/>
      <dgm:spPr/>
    </dgm:pt>
    <dgm:pt modelId="{F103ED9B-8FFA-4B5E-B122-71329D28D6F6}" type="pres">
      <dgm:prSet presAssocID="{DE91F965-1F89-41A7-89F0-5A6962C2AF6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4AA59C-9E5D-4853-94FE-AA61A3F3B875}" type="pres">
      <dgm:prSet presAssocID="{1076F90A-40DF-4414-8D8E-21F4394AFD07}" presName="sibTrans" presStyleCnt="0"/>
      <dgm:spPr/>
    </dgm:pt>
    <dgm:pt modelId="{66F4D2F2-85EF-4C10-908E-AE9B37490F2A}" type="pres">
      <dgm:prSet presAssocID="{645D38FE-7760-46DB-86EF-9C7632F673AB}" presName="node" presStyleLbl="node1" presStyleIdx="4" presStyleCnt="5" custScaleX="106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BF6EA-32D2-409E-8802-9ADE2FFCECBC}" type="presOf" srcId="{BB468D1A-C26C-49C8-A452-F54BBAFF63D4}" destId="{88E9C717-F7B2-4F49-AC87-225D6D8AB514}" srcOrd="0" destOrd="0" presId="urn:microsoft.com/office/officeart/2005/8/layout/default"/>
    <dgm:cxn modelId="{BB6851D6-1E6E-4D81-AC14-511769200085}" type="presOf" srcId="{61B7A936-0D4F-4B03-91FE-96BFA61CF84C}" destId="{5728A0AC-A255-409B-8EDE-E1E950597C88}" srcOrd="0" destOrd="0" presId="urn:microsoft.com/office/officeart/2005/8/layout/default"/>
    <dgm:cxn modelId="{749FA81E-2BDB-41B1-8B9D-AF2AAE35EB5E}" type="presOf" srcId="{10890979-C213-42DA-A0A4-5C83D9254AFC}" destId="{33226C8C-1E51-47D8-807D-2A14861ACC5F}" srcOrd="0" destOrd="0" presId="urn:microsoft.com/office/officeart/2005/8/layout/default"/>
    <dgm:cxn modelId="{CEB0D935-2212-44E3-BF3B-0D505767C045}" srcId="{BB468D1A-C26C-49C8-A452-F54BBAFF63D4}" destId="{645D38FE-7760-46DB-86EF-9C7632F673AB}" srcOrd="4" destOrd="0" parTransId="{993D13B8-D6EA-4709-9599-E849BF0A2E75}" sibTransId="{93BBB677-EC4C-4572-8BC4-9D7B36714D86}"/>
    <dgm:cxn modelId="{EB90DF54-816A-408F-844B-E959FC3CF032}" type="presOf" srcId="{BE56D2DA-1B4C-4C83-95D2-8ED8AA3BF732}" destId="{E1AB1598-CF2B-4B95-91B4-5BD7792B2AC7}" srcOrd="0" destOrd="0" presId="urn:microsoft.com/office/officeart/2005/8/layout/default"/>
    <dgm:cxn modelId="{FF9D4360-222E-44C0-B1E9-3E23077B891D}" srcId="{BB468D1A-C26C-49C8-A452-F54BBAFF63D4}" destId="{10890979-C213-42DA-A0A4-5C83D9254AFC}" srcOrd="0" destOrd="0" parTransId="{0F70B4B8-BA70-4167-8EF9-2BAE795D92B8}" sibTransId="{44ACF15B-0933-4784-9705-7055CC2A88DC}"/>
    <dgm:cxn modelId="{F0575988-798B-40CD-BC92-BCB021B5977B}" srcId="{BB468D1A-C26C-49C8-A452-F54BBAFF63D4}" destId="{DE91F965-1F89-41A7-89F0-5A6962C2AF68}" srcOrd="3" destOrd="0" parTransId="{EE7C5079-E6F4-416A-BB46-C2A89556948A}" sibTransId="{1076F90A-40DF-4414-8D8E-21F4394AFD07}"/>
    <dgm:cxn modelId="{71AC6A15-B267-433B-B0A3-9DDE211C68DB}" srcId="{BB468D1A-C26C-49C8-A452-F54BBAFF63D4}" destId="{61B7A936-0D4F-4B03-91FE-96BFA61CF84C}" srcOrd="2" destOrd="0" parTransId="{EBD42CDC-6007-4509-9280-1962EBDDA42B}" sibTransId="{A0EFE91E-F547-429F-B586-93FFEC79E604}"/>
    <dgm:cxn modelId="{C1894177-4681-434E-A44B-2DF9D6B2BF42}" type="presOf" srcId="{DE91F965-1F89-41A7-89F0-5A6962C2AF68}" destId="{F103ED9B-8FFA-4B5E-B122-71329D28D6F6}" srcOrd="0" destOrd="0" presId="urn:microsoft.com/office/officeart/2005/8/layout/default"/>
    <dgm:cxn modelId="{76357461-5005-4D1A-BCB7-66FE4D04E287}" srcId="{BB468D1A-C26C-49C8-A452-F54BBAFF63D4}" destId="{BE56D2DA-1B4C-4C83-95D2-8ED8AA3BF732}" srcOrd="1" destOrd="0" parTransId="{6C5B57E0-8A16-430E-9320-E129C75B2F8E}" sibTransId="{A8A6B2A4-50BB-4B2B-B940-6DE4D7BFED28}"/>
    <dgm:cxn modelId="{11A6312A-78C1-4F6D-9664-0AA53986266A}" type="presOf" srcId="{645D38FE-7760-46DB-86EF-9C7632F673AB}" destId="{66F4D2F2-85EF-4C10-908E-AE9B37490F2A}" srcOrd="0" destOrd="0" presId="urn:microsoft.com/office/officeart/2005/8/layout/default"/>
    <dgm:cxn modelId="{D36636AD-42CC-44A1-B16A-C928A4E1EC0D}" type="presParOf" srcId="{88E9C717-F7B2-4F49-AC87-225D6D8AB514}" destId="{33226C8C-1E51-47D8-807D-2A14861ACC5F}" srcOrd="0" destOrd="0" presId="urn:microsoft.com/office/officeart/2005/8/layout/default"/>
    <dgm:cxn modelId="{28130CFC-D53E-4C9F-A3E2-C3657D5340CF}" type="presParOf" srcId="{88E9C717-F7B2-4F49-AC87-225D6D8AB514}" destId="{7F51ADC6-DB9D-47B9-848F-8DCDA0A28A79}" srcOrd="1" destOrd="0" presId="urn:microsoft.com/office/officeart/2005/8/layout/default"/>
    <dgm:cxn modelId="{1BFDF32B-130A-49AA-A5F4-B496FA54109F}" type="presParOf" srcId="{88E9C717-F7B2-4F49-AC87-225D6D8AB514}" destId="{E1AB1598-CF2B-4B95-91B4-5BD7792B2AC7}" srcOrd="2" destOrd="0" presId="urn:microsoft.com/office/officeart/2005/8/layout/default"/>
    <dgm:cxn modelId="{2D86E87F-53D4-4B0C-AC88-19E8A88E6C2C}" type="presParOf" srcId="{88E9C717-F7B2-4F49-AC87-225D6D8AB514}" destId="{00957B01-F9CF-4B4D-9C20-E30203B671D8}" srcOrd="3" destOrd="0" presId="urn:microsoft.com/office/officeart/2005/8/layout/default"/>
    <dgm:cxn modelId="{F1BF1076-BB11-4DA4-B3DA-97A83A1BB665}" type="presParOf" srcId="{88E9C717-F7B2-4F49-AC87-225D6D8AB514}" destId="{5728A0AC-A255-409B-8EDE-E1E950597C88}" srcOrd="4" destOrd="0" presId="urn:microsoft.com/office/officeart/2005/8/layout/default"/>
    <dgm:cxn modelId="{C3AA05F5-176C-4E8F-A885-5579C523BBB0}" type="presParOf" srcId="{88E9C717-F7B2-4F49-AC87-225D6D8AB514}" destId="{0665EBA2-C79E-40C9-9134-CD4E7C30A478}" srcOrd="5" destOrd="0" presId="urn:microsoft.com/office/officeart/2005/8/layout/default"/>
    <dgm:cxn modelId="{BFB14CE0-A7AC-47E7-802F-C0253F953D9F}" type="presParOf" srcId="{88E9C717-F7B2-4F49-AC87-225D6D8AB514}" destId="{F103ED9B-8FFA-4B5E-B122-71329D28D6F6}" srcOrd="6" destOrd="0" presId="urn:microsoft.com/office/officeart/2005/8/layout/default"/>
    <dgm:cxn modelId="{B4A705D4-4BB0-40F6-83A8-414364D5AE6C}" type="presParOf" srcId="{88E9C717-F7B2-4F49-AC87-225D6D8AB514}" destId="{A44AA59C-9E5D-4853-94FE-AA61A3F3B875}" srcOrd="7" destOrd="0" presId="urn:microsoft.com/office/officeart/2005/8/layout/default"/>
    <dgm:cxn modelId="{1D231D75-5097-4A74-B3EC-F1A018FC4306}" type="presParOf" srcId="{88E9C717-F7B2-4F49-AC87-225D6D8AB514}" destId="{66F4D2F2-85EF-4C10-908E-AE9B37490F2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BBDFC5E-1C00-41B7-8CAB-2BE88608CAD4}" type="doc">
      <dgm:prSet loTypeId="urn:microsoft.com/office/officeart/2005/8/layout/pyramid2" loCatId="list" qsTypeId="urn:microsoft.com/office/officeart/2005/8/quickstyle/3d3" qsCatId="3D" csTypeId="urn:microsoft.com/office/officeart/2005/8/colors/accent0_3" csCatId="mainScheme" phldr="1"/>
      <dgm:spPr/>
    </dgm:pt>
    <dgm:pt modelId="{52B6D60B-7CF3-495B-83A2-F111B9B24D94}">
      <dgm:prSet phldrT="[Текст]" custT="1"/>
      <dgm:spPr/>
      <dgm:t>
        <a:bodyPr/>
        <a:lstStyle/>
        <a:p>
          <a:r>
            <a:rPr lang="ru-RU" sz="3600" b="1" i="1" dirty="0" smtClean="0"/>
            <a:t>Для наведения порядка в Нидерландах</a:t>
          </a:r>
          <a:endParaRPr lang="ru-RU" sz="3600" b="1" i="1" dirty="0"/>
        </a:p>
      </dgm:t>
    </dgm:pt>
    <dgm:pt modelId="{829B1DBB-EB92-4D62-AE75-257743E3924B}" type="parTrans" cxnId="{CFDF8CD2-92A7-4469-AC88-B29184419CB3}">
      <dgm:prSet/>
      <dgm:spPr/>
      <dgm:t>
        <a:bodyPr/>
        <a:lstStyle/>
        <a:p>
          <a:endParaRPr lang="ru-RU" sz="2400" b="1" i="1"/>
        </a:p>
      </dgm:t>
    </dgm:pt>
    <dgm:pt modelId="{BADFDB54-E231-4479-9C1E-11FD72D09EC2}" type="sibTrans" cxnId="{CFDF8CD2-92A7-4469-AC88-B29184419CB3}">
      <dgm:prSet/>
      <dgm:spPr/>
      <dgm:t>
        <a:bodyPr/>
        <a:lstStyle/>
        <a:p>
          <a:endParaRPr lang="ru-RU" sz="2400" b="1" i="1"/>
        </a:p>
      </dgm:t>
    </dgm:pt>
    <dgm:pt modelId="{B0E81DDD-643E-4B9E-A358-E81A12C37C9D}">
      <dgm:prSet phldrT="[Текст]" custT="1"/>
      <dgm:spPr/>
      <dgm:t>
        <a:bodyPr/>
        <a:lstStyle/>
        <a:p>
          <a:r>
            <a:rPr lang="ru-RU" sz="3600" b="1" i="1" dirty="0" smtClean="0"/>
            <a:t>Возглавил карательную экспедицию</a:t>
          </a:r>
          <a:endParaRPr lang="ru-RU" sz="3600" b="1" i="1" dirty="0"/>
        </a:p>
      </dgm:t>
    </dgm:pt>
    <dgm:pt modelId="{169AA4B6-651F-4CAB-AD27-3FE99702E6B3}" type="parTrans" cxnId="{10615F77-4E09-4A99-9B64-668CD9DBE2E5}">
      <dgm:prSet/>
      <dgm:spPr/>
      <dgm:t>
        <a:bodyPr/>
        <a:lstStyle/>
        <a:p>
          <a:endParaRPr lang="ru-RU" sz="2400" b="1" i="1"/>
        </a:p>
      </dgm:t>
    </dgm:pt>
    <dgm:pt modelId="{CE7DC0B6-F87E-4A67-8225-2BF857A2DE6E}" type="sibTrans" cxnId="{10615F77-4E09-4A99-9B64-668CD9DBE2E5}">
      <dgm:prSet/>
      <dgm:spPr/>
      <dgm:t>
        <a:bodyPr/>
        <a:lstStyle/>
        <a:p>
          <a:endParaRPr lang="ru-RU" sz="2400" b="1" i="1"/>
        </a:p>
      </dgm:t>
    </dgm:pt>
    <dgm:pt modelId="{655818AC-EB8D-4A32-AE8E-A9A4C709A5D0}">
      <dgm:prSet phldrT="[Текст]" custT="1"/>
      <dgm:spPr/>
      <dgm:t>
        <a:bodyPr/>
        <a:lstStyle/>
        <a:p>
          <a:r>
            <a:rPr lang="ru-RU" sz="3600" b="1" i="1" dirty="0" smtClean="0"/>
            <a:t>Вступил в Нидерланды летом 1567 г.</a:t>
          </a:r>
          <a:endParaRPr lang="ru-RU" sz="3600" b="1" i="1" dirty="0"/>
        </a:p>
      </dgm:t>
    </dgm:pt>
    <dgm:pt modelId="{3BD7AA82-C021-491C-8295-C1EE6C63D46A}" type="parTrans" cxnId="{D0030473-813A-44C6-955A-219092CBA745}">
      <dgm:prSet/>
      <dgm:spPr/>
      <dgm:t>
        <a:bodyPr/>
        <a:lstStyle/>
        <a:p>
          <a:endParaRPr lang="ru-RU" sz="2400" b="1" i="1"/>
        </a:p>
      </dgm:t>
    </dgm:pt>
    <dgm:pt modelId="{CED70C12-0122-43B7-A335-768EA321BFC2}" type="sibTrans" cxnId="{D0030473-813A-44C6-955A-219092CBA745}">
      <dgm:prSet/>
      <dgm:spPr/>
      <dgm:t>
        <a:bodyPr/>
        <a:lstStyle/>
        <a:p>
          <a:endParaRPr lang="ru-RU" sz="2400" b="1" i="1"/>
        </a:p>
      </dgm:t>
    </dgm:pt>
    <dgm:pt modelId="{4AC60517-2B20-4CA5-A40E-BFD99C77DBB2}" type="pres">
      <dgm:prSet presAssocID="{9BBDFC5E-1C00-41B7-8CAB-2BE88608CAD4}" presName="compositeShape" presStyleCnt="0">
        <dgm:presLayoutVars>
          <dgm:dir/>
          <dgm:resizeHandles/>
        </dgm:presLayoutVars>
      </dgm:prSet>
      <dgm:spPr/>
    </dgm:pt>
    <dgm:pt modelId="{442F59DA-8C50-4143-B290-2C01A624E288}" type="pres">
      <dgm:prSet presAssocID="{9BBDFC5E-1C00-41B7-8CAB-2BE88608CAD4}" presName="pyramid" presStyleLbl="node1" presStyleIdx="0" presStyleCnt="1"/>
      <dgm:spPr/>
    </dgm:pt>
    <dgm:pt modelId="{FAB77764-5F60-4949-AAF5-6B4FDDB4E1E5}" type="pres">
      <dgm:prSet presAssocID="{9BBDFC5E-1C00-41B7-8CAB-2BE88608CAD4}" presName="theList" presStyleCnt="0"/>
      <dgm:spPr/>
    </dgm:pt>
    <dgm:pt modelId="{051078BC-9A34-47AB-B2EC-53D0AD27642E}" type="pres">
      <dgm:prSet presAssocID="{52B6D60B-7CF3-495B-83A2-F111B9B24D94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3813B-C836-4F01-8F65-088EC3BC49F2}" type="pres">
      <dgm:prSet presAssocID="{52B6D60B-7CF3-495B-83A2-F111B9B24D94}" presName="aSpace" presStyleCnt="0"/>
      <dgm:spPr/>
    </dgm:pt>
    <dgm:pt modelId="{96798E73-6769-4CF5-877B-BC656D2D17E3}" type="pres">
      <dgm:prSet presAssocID="{B0E81DDD-643E-4B9E-A358-E81A12C37C9D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389A4D-3416-4D5C-AADE-3ADA03EBD33C}" type="pres">
      <dgm:prSet presAssocID="{B0E81DDD-643E-4B9E-A358-E81A12C37C9D}" presName="aSpace" presStyleCnt="0"/>
      <dgm:spPr/>
    </dgm:pt>
    <dgm:pt modelId="{07D4929A-4762-4B3B-82B5-034CF70A7F23}" type="pres">
      <dgm:prSet presAssocID="{655818AC-EB8D-4A32-AE8E-A9A4C709A5D0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6B246F-0E31-4C78-81B3-563D8A82CB4A}" type="pres">
      <dgm:prSet presAssocID="{655818AC-EB8D-4A32-AE8E-A9A4C709A5D0}" presName="aSpace" presStyleCnt="0"/>
      <dgm:spPr/>
    </dgm:pt>
  </dgm:ptLst>
  <dgm:cxnLst>
    <dgm:cxn modelId="{CFDF8CD2-92A7-4469-AC88-B29184419CB3}" srcId="{9BBDFC5E-1C00-41B7-8CAB-2BE88608CAD4}" destId="{52B6D60B-7CF3-495B-83A2-F111B9B24D94}" srcOrd="0" destOrd="0" parTransId="{829B1DBB-EB92-4D62-AE75-257743E3924B}" sibTransId="{BADFDB54-E231-4479-9C1E-11FD72D09EC2}"/>
    <dgm:cxn modelId="{D0030473-813A-44C6-955A-219092CBA745}" srcId="{9BBDFC5E-1C00-41B7-8CAB-2BE88608CAD4}" destId="{655818AC-EB8D-4A32-AE8E-A9A4C709A5D0}" srcOrd="2" destOrd="0" parTransId="{3BD7AA82-C021-491C-8295-C1EE6C63D46A}" sibTransId="{CED70C12-0122-43B7-A335-768EA321BFC2}"/>
    <dgm:cxn modelId="{10615F77-4E09-4A99-9B64-668CD9DBE2E5}" srcId="{9BBDFC5E-1C00-41B7-8CAB-2BE88608CAD4}" destId="{B0E81DDD-643E-4B9E-A358-E81A12C37C9D}" srcOrd="1" destOrd="0" parTransId="{169AA4B6-651F-4CAB-AD27-3FE99702E6B3}" sibTransId="{CE7DC0B6-F87E-4A67-8225-2BF857A2DE6E}"/>
    <dgm:cxn modelId="{142F6398-EBD1-4D32-B6FD-A8CF22DCB294}" type="presOf" srcId="{52B6D60B-7CF3-495B-83A2-F111B9B24D94}" destId="{051078BC-9A34-47AB-B2EC-53D0AD27642E}" srcOrd="0" destOrd="0" presId="urn:microsoft.com/office/officeart/2005/8/layout/pyramid2"/>
    <dgm:cxn modelId="{C44DE8B3-E158-4863-A436-2882221C7DBC}" type="presOf" srcId="{9BBDFC5E-1C00-41B7-8CAB-2BE88608CAD4}" destId="{4AC60517-2B20-4CA5-A40E-BFD99C77DBB2}" srcOrd="0" destOrd="0" presId="urn:microsoft.com/office/officeart/2005/8/layout/pyramid2"/>
    <dgm:cxn modelId="{117F6AE2-5ED1-4612-81F8-9F8FC979AD71}" type="presOf" srcId="{655818AC-EB8D-4A32-AE8E-A9A4C709A5D0}" destId="{07D4929A-4762-4B3B-82B5-034CF70A7F23}" srcOrd="0" destOrd="0" presId="urn:microsoft.com/office/officeart/2005/8/layout/pyramid2"/>
    <dgm:cxn modelId="{7F4D042F-6D13-4D18-AFC3-8E55ED2C650A}" type="presOf" srcId="{B0E81DDD-643E-4B9E-A358-E81A12C37C9D}" destId="{96798E73-6769-4CF5-877B-BC656D2D17E3}" srcOrd="0" destOrd="0" presId="urn:microsoft.com/office/officeart/2005/8/layout/pyramid2"/>
    <dgm:cxn modelId="{0E978C49-7593-450D-91EA-C9071C11777D}" type="presParOf" srcId="{4AC60517-2B20-4CA5-A40E-BFD99C77DBB2}" destId="{442F59DA-8C50-4143-B290-2C01A624E288}" srcOrd="0" destOrd="0" presId="urn:microsoft.com/office/officeart/2005/8/layout/pyramid2"/>
    <dgm:cxn modelId="{4C529501-16AC-4547-AB55-8A21006450D5}" type="presParOf" srcId="{4AC60517-2B20-4CA5-A40E-BFD99C77DBB2}" destId="{FAB77764-5F60-4949-AAF5-6B4FDDB4E1E5}" srcOrd="1" destOrd="0" presId="urn:microsoft.com/office/officeart/2005/8/layout/pyramid2"/>
    <dgm:cxn modelId="{32ADD1F2-E8FC-4B4A-8678-DB5436382666}" type="presParOf" srcId="{FAB77764-5F60-4949-AAF5-6B4FDDB4E1E5}" destId="{051078BC-9A34-47AB-B2EC-53D0AD27642E}" srcOrd="0" destOrd="0" presId="urn:microsoft.com/office/officeart/2005/8/layout/pyramid2"/>
    <dgm:cxn modelId="{8F8A7CF6-7477-426E-8F59-61AE8F6A4C78}" type="presParOf" srcId="{FAB77764-5F60-4949-AAF5-6B4FDDB4E1E5}" destId="{9A33813B-C836-4F01-8F65-088EC3BC49F2}" srcOrd="1" destOrd="0" presId="urn:microsoft.com/office/officeart/2005/8/layout/pyramid2"/>
    <dgm:cxn modelId="{FC3FCABD-8D5B-4180-A7DF-1242C5644530}" type="presParOf" srcId="{FAB77764-5F60-4949-AAF5-6B4FDDB4E1E5}" destId="{96798E73-6769-4CF5-877B-BC656D2D17E3}" srcOrd="2" destOrd="0" presId="urn:microsoft.com/office/officeart/2005/8/layout/pyramid2"/>
    <dgm:cxn modelId="{0C540BCE-6347-4CDB-8C87-C0A8748EB09F}" type="presParOf" srcId="{FAB77764-5F60-4949-AAF5-6B4FDDB4E1E5}" destId="{C9389A4D-3416-4D5C-AADE-3ADA03EBD33C}" srcOrd="3" destOrd="0" presId="urn:microsoft.com/office/officeart/2005/8/layout/pyramid2"/>
    <dgm:cxn modelId="{A1CDF906-19FA-422A-B926-33F9E2F28F65}" type="presParOf" srcId="{FAB77764-5F60-4949-AAF5-6B4FDDB4E1E5}" destId="{07D4929A-4762-4B3B-82B5-034CF70A7F23}" srcOrd="4" destOrd="0" presId="urn:microsoft.com/office/officeart/2005/8/layout/pyramid2"/>
    <dgm:cxn modelId="{AEC1A85F-F73D-4C82-B3CF-C6081945828E}" type="presParOf" srcId="{FAB77764-5F60-4949-AAF5-6B4FDDB4E1E5}" destId="{946B246F-0E31-4C78-81B3-563D8A82CB4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61EDD31-61F8-4DAE-BDEE-A6AAC6424082}" type="doc">
      <dgm:prSet loTypeId="urn:microsoft.com/office/officeart/2005/8/layout/pList2" loCatId="list" qsTypeId="urn:microsoft.com/office/officeart/2005/8/quickstyle/3d3" qsCatId="3D" csTypeId="urn:microsoft.com/office/officeart/2005/8/colors/accent0_3" csCatId="mainScheme" phldr="1"/>
      <dgm:spPr/>
    </dgm:pt>
    <dgm:pt modelId="{290FC880-9627-4A71-9294-AE1E7DC29106}">
      <dgm:prSet phldrT="[Текст]" custT="1"/>
      <dgm:spPr/>
      <dgm:t>
        <a:bodyPr/>
        <a:lstStyle/>
        <a:p>
          <a:r>
            <a:rPr lang="ru-RU" sz="2800" b="1" dirty="0" smtClean="0"/>
            <a:t>Учредил совет по делам о мятежах («кровавый совет»)</a:t>
          </a:r>
          <a:endParaRPr lang="ru-RU" sz="2800" b="1" dirty="0"/>
        </a:p>
      </dgm:t>
    </dgm:pt>
    <dgm:pt modelId="{D35738E4-1829-4C6B-90F1-525569B2F09C}" type="parTrans" cxnId="{A2909500-29F2-48BD-98B3-0228E6A3B45A}">
      <dgm:prSet/>
      <dgm:spPr/>
      <dgm:t>
        <a:bodyPr/>
        <a:lstStyle/>
        <a:p>
          <a:endParaRPr lang="ru-RU" sz="2000" b="1"/>
        </a:p>
      </dgm:t>
    </dgm:pt>
    <dgm:pt modelId="{453FC77C-36EB-4ABB-BB16-8406C918762C}" type="sibTrans" cxnId="{A2909500-29F2-48BD-98B3-0228E6A3B45A}">
      <dgm:prSet/>
      <dgm:spPr/>
      <dgm:t>
        <a:bodyPr/>
        <a:lstStyle/>
        <a:p>
          <a:endParaRPr lang="ru-RU" sz="2000" b="1"/>
        </a:p>
      </dgm:t>
    </dgm:pt>
    <dgm:pt modelId="{055703B8-F081-407E-A995-B6982AF46AA7}">
      <dgm:prSet phldrT="[Текст]" custT="1"/>
      <dgm:spPr/>
      <dgm:t>
        <a:bodyPr/>
        <a:lstStyle/>
        <a:p>
          <a:r>
            <a:rPr lang="ru-RU" sz="2800" b="1" dirty="0" smtClean="0"/>
            <a:t>Отправил на эшафот 1800 чел., в </a:t>
          </a:r>
          <a:r>
            <a:rPr lang="ru-RU" sz="2800" b="1" dirty="0" err="1" smtClean="0"/>
            <a:t>т.ч</a:t>
          </a:r>
          <a:r>
            <a:rPr lang="ru-RU" sz="2800" b="1" dirty="0" smtClean="0"/>
            <a:t>. богатых купцов и дворян</a:t>
          </a:r>
          <a:endParaRPr lang="ru-RU" sz="2800" b="1" dirty="0"/>
        </a:p>
      </dgm:t>
    </dgm:pt>
    <dgm:pt modelId="{4D561A47-49C1-4ED9-9007-F500E5E3E71B}" type="parTrans" cxnId="{408E15B0-6D2F-476A-80E3-4E2EC2B3ED6E}">
      <dgm:prSet/>
      <dgm:spPr/>
      <dgm:t>
        <a:bodyPr/>
        <a:lstStyle/>
        <a:p>
          <a:endParaRPr lang="ru-RU" sz="2000" b="1"/>
        </a:p>
      </dgm:t>
    </dgm:pt>
    <dgm:pt modelId="{B3FFB1DA-972C-44B7-A833-5DA98A65F61F}" type="sibTrans" cxnId="{408E15B0-6D2F-476A-80E3-4E2EC2B3ED6E}">
      <dgm:prSet/>
      <dgm:spPr/>
      <dgm:t>
        <a:bodyPr/>
        <a:lstStyle/>
        <a:p>
          <a:endParaRPr lang="ru-RU" sz="2000" b="1"/>
        </a:p>
      </dgm:t>
    </dgm:pt>
    <dgm:pt modelId="{0814B26C-5EEA-4AD6-AA2F-F477D6D7902F}">
      <dgm:prSet phldrT="[Текст]" custT="1"/>
      <dgm:spPr/>
      <dgm:t>
        <a:bodyPr/>
        <a:lstStyle/>
        <a:p>
          <a:r>
            <a:rPr lang="ru-RU" sz="2800" b="1" dirty="0" err="1" smtClean="0"/>
            <a:t>Конфиска-ция</a:t>
          </a:r>
          <a:r>
            <a:rPr lang="ru-RU" sz="2800" b="1" dirty="0" smtClean="0"/>
            <a:t> имущества казнённых в </a:t>
          </a:r>
          <a:r>
            <a:rPr lang="ru-RU" sz="2800" b="1" dirty="0" err="1" smtClean="0"/>
            <a:t>испан</a:t>
          </a:r>
          <a:r>
            <a:rPr lang="ru-RU" sz="2800" b="1" dirty="0" smtClean="0"/>
            <a:t>-скую казну</a:t>
          </a:r>
          <a:endParaRPr lang="ru-RU" sz="2800" b="1" dirty="0"/>
        </a:p>
      </dgm:t>
    </dgm:pt>
    <dgm:pt modelId="{72A9EF50-0648-4038-9C7A-041ACAA97047}" type="parTrans" cxnId="{405BEA5B-4F0D-446A-AFC8-61DE6D6BA416}">
      <dgm:prSet/>
      <dgm:spPr/>
      <dgm:t>
        <a:bodyPr/>
        <a:lstStyle/>
        <a:p>
          <a:endParaRPr lang="ru-RU" sz="2000" b="1"/>
        </a:p>
      </dgm:t>
    </dgm:pt>
    <dgm:pt modelId="{582D8622-B09B-419B-A3F3-7217E7B08DDE}" type="sibTrans" cxnId="{405BEA5B-4F0D-446A-AFC8-61DE6D6BA416}">
      <dgm:prSet/>
      <dgm:spPr/>
      <dgm:t>
        <a:bodyPr/>
        <a:lstStyle/>
        <a:p>
          <a:endParaRPr lang="ru-RU" sz="2000" b="1"/>
        </a:p>
      </dgm:t>
    </dgm:pt>
    <dgm:pt modelId="{54D323E5-16F7-41A2-AF49-AC00FD71449D}" type="pres">
      <dgm:prSet presAssocID="{C61EDD31-61F8-4DAE-BDEE-A6AAC6424082}" presName="Name0" presStyleCnt="0">
        <dgm:presLayoutVars>
          <dgm:dir/>
          <dgm:resizeHandles val="exact"/>
        </dgm:presLayoutVars>
      </dgm:prSet>
      <dgm:spPr/>
    </dgm:pt>
    <dgm:pt modelId="{4DA66503-3C96-43B3-8103-E267D0C6690D}" type="pres">
      <dgm:prSet presAssocID="{C61EDD31-61F8-4DAE-BDEE-A6AAC6424082}" presName="bkgdShp" presStyleLbl="alignAccFollowNode1" presStyleIdx="0" presStyleCnt="1"/>
      <dgm:spPr/>
    </dgm:pt>
    <dgm:pt modelId="{08C028E2-BAF1-4970-877E-5889C4EC450E}" type="pres">
      <dgm:prSet presAssocID="{C61EDD31-61F8-4DAE-BDEE-A6AAC6424082}" presName="linComp" presStyleCnt="0"/>
      <dgm:spPr/>
    </dgm:pt>
    <dgm:pt modelId="{513AF856-E8C5-4565-B37C-FE98DBC519D6}" type="pres">
      <dgm:prSet presAssocID="{290FC880-9627-4A71-9294-AE1E7DC29106}" presName="compNode" presStyleCnt="0"/>
      <dgm:spPr/>
    </dgm:pt>
    <dgm:pt modelId="{2A47935A-D4F1-471D-9AFA-EF82ADFBEFBB}" type="pres">
      <dgm:prSet presAssocID="{290FC880-9627-4A71-9294-AE1E7DC2910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ED1B8-CFE6-485D-9118-3F1D919CD49E}" type="pres">
      <dgm:prSet presAssocID="{290FC880-9627-4A71-9294-AE1E7DC29106}" presName="invisiNode" presStyleLbl="node1" presStyleIdx="0" presStyleCnt="3"/>
      <dgm:spPr/>
    </dgm:pt>
    <dgm:pt modelId="{5BA03F74-B966-4FE4-A1A7-D2CDA99E3713}" type="pres">
      <dgm:prSet presAssocID="{290FC880-9627-4A71-9294-AE1E7DC29106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FAED682-A5BD-40C9-8A5F-EEFC9134AE8A}" type="pres">
      <dgm:prSet presAssocID="{453FC77C-36EB-4ABB-BB16-8406C918762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86245E9-CBEF-4642-AF54-04DCADBA5BBA}" type="pres">
      <dgm:prSet presAssocID="{055703B8-F081-407E-A995-B6982AF46AA7}" presName="compNode" presStyleCnt="0"/>
      <dgm:spPr/>
    </dgm:pt>
    <dgm:pt modelId="{EB22957D-4C18-4EB3-AF16-03E4790071F9}" type="pres">
      <dgm:prSet presAssocID="{055703B8-F081-407E-A995-B6982AF46AA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FCE8E-A5F7-4F9C-857A-E0A9A83C3909}" type="pres">
      <dgm:prSet presAssocID="{055703B8-F081-407E-A995-B6982AF46AA7}" presName="invisiNode" presStyleLbl="node1" presStyleIdx="1" presStyleCnt="3"/>
      <dgm:spPr/>
    </dgm:pt>
    <dgm:pt modelId="{78921A4F-A105-47D8-A8C5-B065B37AA6BA}" type="pres">
      <dgm:prSet presAssocID="{055703B8-F081-407E-A995-B6982AF46AA7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CF70E46-F311-4D2B-97DB-38599AF366C6}" type="pres">
      <dgm:prSet presAssocID="{B3FFB1DA-972C-44B7-A833-5DA98A65F61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2CF3F20-17D9-4A9D-BA95-FBDDE9808A60}" type="pres">
      <dgm:prSet presAssocID="{0814B26C-5EEA-4AD6-AA2F-F477D6D7902F}" presName="compNode" presStyleCnt="0"/>
      <dgm:spPr/>
    </dgm:pt>
    <dgm:pt modelId="{C8B4C4BB-EB28-4EC2-AA9C-090E7A87F1B5}" type="pres">
      <dgm:prSet presAssocID="{0814B26C-5EEA-4AD6-AA2F-F477D6D7902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6D6A3-0151-4109-8B7A-C3DE3405A845}" type="pres">
      <dgm:prSet presAssocID="{0814B26C-5EEA-4AD6-AA2F-F477D6D7902F}" presName="invisiNode" presStyleLbl="node1" presStyleIdx="2" presStyleCnt="3"/>
      <dgm:spPr/>
    </dgm:pt>
    <dgm:pt modelId="{E78FEAE9-C1D9-4B4A-8096-0FC1969F1925}" type="pres">
      <dgm:prSet presAssocID="{0814B26C-5EEA-4AD6-AA2F-F477D6D7902F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5F323D7-B0A5-426E-83B3-38C1940028CF}" type="presOf" srcId="{453FC77C-36EB-4ABB-BB16-8406C918762C}" destId="{0FAED682-A5BD-40C9-8A5F-EEFC9134AE8A}" srcOrd="0" destOrd="0" presId="urn:microsoft.com/office/officeart/2005/8/layout/pList2"/>
    <dgm:cxn modelId="{A2909500-29F2-48BD-98B3-0228E6A3B45A}" srcId="{C61EDD31-61F8-4DAE-BDEE-A6AAC6424082}" destId="{290FC880-9627-4A71-9294-AE1E7DC29106}" srcOrd="0" destOrd="0" parTransId="{D35738E4-1829-4C6B-90F1-525569B2F09C}" sibTransId="{453FC77C-36EB-4ABB-BB16-8406C918762C}"/>
    <dgm:cxn modelId="{408E15B0-6D2F-476A-80E3-4E2EC2B3ED6E}" srcId="{C61EDD31-61F8-4DAE-BDEE-A6AAC6424082}" destId="{055703B8-F081-407E-A995-B6982AF46AA7}" srcOrd="1" destOrd="0" parTransId="{4D561A47-49C1-4ED9-9007-F500E5E3E71B}" sibTransId="{B3FFB1DA-972C-44B7-A833-5DA98A65F61F}"/>
    <dgm:cxn modelId="{EDB491C7-2F7F-423D-B6A8-0B460516BB86}" type="presOf" srcId="{0814B26C-5EEA-4AD6-AA2F-F477D6D7902F}" destId="{C8B4C4BB-EB28-4EC2-AA9C-090E7A87F1B5}" srcOrd="0" destOrd="0" presId="urn:microsoft.com/office/officeart/2005/8/layout/pList2"/>
    <dgm:cxn modelId="{5F547BB4-41D3-4702-8B77-24F8480EE8C7}" type="presOf" srcId="{B3FFB1DA-972C-44B7-A833-5DA98A65F61F}" destId="{6CF70E46-F311-4D2B-97DB-38599AF366C6}" srcOrd="0" destOrd="0" presId="urn:microsoft.com/office/officeart/2005/8/layout/pList2"/>
    <dgm:cxn modelId="{B28E067B-78FF-4712-BD0B-0DE308760A46}" type="presOf" srcId="{290FC880-9627-4A71-9294-AE1E7DC29106}" destId="{2A47935A-D4F1-471D-9AFA-EF82ADFBEFBB}" srcOrd="0" destOrd="0" presId="urn:microsoft.com/office/officeart/2005/8/layout/pList2"/>
    <dgm:cxn modelId="{405BEA5B-4F0D-446A-AFC8-61DE6D6BA416}" srcId="{C61EDD31-61F8-4DAE-BDEE-A6AAC6424082}" destId="{0814B26C-5EEA-4AD6-AA2F-F477D6D7902F}" srcOrd="2" destOrd="0" parTransId="{72A9EF50-0648-4038-9C7A-041ACAA97047}" sibTransId="{582D8622-B09B-419B-A3F3-7217E7B08DDE}"/>
    <dgm:cxn modelId="{A808DF78-9F83-4D2B-85FC-2D8C75E3AA06}" type="presOf" srcId="{C61EDD31-61F8-4DAE-BDEE-A6AAC6424082}" destId="{54D323E5-16F7-41A2-AF49-AC00FD71449D}" srcOrd="0" destOrd="0" presId="urn:microsoft.com/office/officeart/2005/8/layout/pList2"/>
    <dgm:cxn modelId="{0376B47E-EE0E-4B92-B5BE-8B1D53D4BA39}" type="presOf" srcId="{055703B8-F081-407E-A995-B6982AF46AA7}" destId="{EB22957D-4C18-4EB3-AF16-03E4790071F9}" srcOrd="0" destOrd="0" presId="urn:microsoft.com/office/officeart/2005/8/layout/pList2"/>
    <dgm:cxn modelId="{2D42EE2C-A42D-4355-8880-4CCFA0640BC2}" type="presParOf" srcId="{54D323E5-16F7-41A2-AF49-AC00FD71449D}" destId="{4DA66503-3C96-43B3-8103-E267D0C6690D}" srcOrd="0" destOrd="0" presId="urn:microsoft.com/office/officeart/2005/8/layout/pList2"/>
    <dgm:cxn modelId="{95DA1106-5031-47FE-BE45-2DE364C0C6DE}" type="presParOf" srcId="{54D323E5-16F7-41A2-AF49-AC00FD71449D}" destId="{08C028E2-BAF1-4970-877E-5889C4EC450E}" srcOrd="1" destOrd="0" presId="urn:microsoft.com/office/officeart/2005/8/layout/pList2"/>
    <dgm:cxn modelId="{64AD7647-2514-45BC-86FA-EB8D79ED91A4}" type="presParOf" srcId="{08C028E2-BAF1-4970-877E-5889C4EC450E}" destId="{513AF856-E8C5-4565-B37C-FE98DBC519D6}" srcOrd="0" destOrd="0" presId="urn:microsoft.com/office/officeart/2005/8/layout/pList2"/>
    <dgm:cxn modelId="{A044C2D2-EE57-45B7-A646-895FCB5287FC}" type="presParOf" srcId="{513AF856-E8C5-4565-B37C-FE98DBC519D6}" destId="{2A47935A-D4F1-471D-9AFA-EF82ADFBEFBB}" srcOrd="0" destOrd="0" presId="urn:microsoft.com/office/officeart/2005/8/layout/pList2"/>
    <dgm:cxn modelId="{2943F457-085F-4A62-9038-1E19F43BB181}" type="presParOf" srcId="{513AF856-E8C5-4565-B37C-FE98DBC519D6}" destId="{675ED1B8-CFE6-485D-9118-3F1D919CD49E}" srcOrd="1" destOrd="0" presId="urn:microsoft.com/office/officeart/2005/8/layout/pList2"/>
    <dgm:cxn modelId="{6248AEAE-430D-4ADC-924A-5D68A725E134}" type="presParOf" srcId="{513AF856-E8C5-4565-B37C-FE98DBC519D6}" destId="{5BA03F74-B966-4FE4-A1A7-D2CDA99E3713}" srcOrd="2" destOrd="0" presId="urn:microsoft.com/office/officeart/2005/8/layout/pList2"/>
    <dgm:cxn modelId="{66449C0A-5EE1-4A96-8B08-60C82F67B9B6}" type="presParOf" srcId="{08C028E2-BAF1-4970-877E-5889C4EC450E}" destId="{0FAED682-A5BD-40C9-8A5F-EEFC9134AE8A}" srcOrd="1" destOrd="0" presId="urn:microsoft.com/office/officeart/2005/8/layout/pList2"/>
    <dgm:cxn modelId="{1BC71FA2-86E4-40E8-A175-B15EBD048D96}" type="presParOf" srcId="{08C028E2-BAF1-4970-877E-5889C4EC450E}" destId="{586245E9-CBEF-4642-AF54-04DCADBA5BBA}" srcOrd="2" destOrd="0" presId="urn:microsoft.com/office/officeart/2005/8/layout/pList2"/>
    <dgm:cxn modelId="{19090B18-5E1D-445E-A3AD-1BD239654C4A}" type="presParOf" srcId="{586245E9-CBEF-4642-AF54-04DCADBA5BBA}" destId="{EB22957D-4C18-4EB3-AF16-03E4790071F9}" srcOrd="0" destOrd="0" presId="urn:microsoft.com/office/officeart/2005/8/layout/pList2"/>
    <dgm:cxn modelId="{205755AD-45AD-4419-A253-7EFD9CB6F805}" type="presParOf" srcId="{586245E9-CBEF-4642-AF54-04DCADBA5BBA}" destId="{3F3FCE8E-A5F7-4F9C-857A-E0A9A83C3909}" srcOrd="1" destOrd="0" presId="urn:microsoft.com/office/officeart/2005/8/layout/pList2"/>
    <dgm:cxn modelId="{BFE7C239-933D-4A88-A1D9-12EDD0F45843}" type="presParOf" srcId="{586245E9-CBEF-4642-AF54-04DCADBA5BBA}" destId="{78921A4F-A105-47D8-A8C5-B065B37AA6BA}" srcOrd="2" destOrd="0" presId="urn:microsoft.com/office/officeart/2005/8/layout/pList2"/>
    <dgm:cxn modelId="{52BEB545-F199-4367-9C1E-12E638B993CA}" type="presParOf" srcId="{08C028E2-BAF1-4970-877E-5889C4EC450E}" destId="{6CF70E46-F311-4D2B-97DB-38599AF366C6}" srcOrd="3" destOrd="0" presId="urn:microsoft.com/office/officeart/2005/8/layout/pList2"/>
    <dgm:cxn modelId="{D13D253A-3C59-4E8B-ACF8-B14FB22E5D69}" type="presParOf" srcId="{08C028E2-BAF1-4970-877E-5889C4EC450E}" destId="{42CF3F20-17D9-4A9D-BA95-FBDDE9808A60}" srcOrd="4" destOrd="0" presId="urn:microsoft.com/office/officeart/2005/8/layout/pList2"/>
    <dgm:cxn modelId="{46864FC8-0AE4-451F-84C0-F8537A032DAC}" type="presParOf" srcId="{42CF3F20-17D9-4A9D-BA95-FBDDE9808A60}" destId="{C8B4C4BB-EB28-4EC2-AA9C-090E7A87F1B5}" srcOrd="0" destOrd="0" presId="urn:microsoft.com/office/officeart/2005/8/layout/pList2"/>
    <dgm:cxn modelId="{48A4E0CC-1CA3-4947-9097-68D06CDEEE6B}" type="presParOf" srcId="{42CF3F20-17D9-4A9D-BA95-FBDDE9808A60}" destId="{45C6D6A3-0151-4109-8B7A-C3DE3405A845}" srcOrd="1" destOrd="0" presId="urn:microsoft.com/office/officeart/2005/8/layout/pList2"/>
    <dgm:cxn modelId="{C964A61F-3238-4EBB-885F-44F59C6F378E}" type="presParOf" srcId="{42CF3F20-17D9-4A9D-BA95-FBDDE9808A60}" destId="{E78FEAE9-C1D9-4B4A-8096-0FC1969F192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52FBF2F-2660-4D38-B04D-3A0DC3B7B669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6013023-67EE-4AF1-BDC4-CB38D7D22776}">
      <dgm:prSet phldrT="[Текст]"/>
      <dgm:spPr/>
      <dgm:t>
        <a:bodyPr/>
        <a:lstStyle/>
        <a:p>
          <a:r>
            <a:rPr lang="ru-RU" b="1" i="1" dirty="0" smtClean="0"/>
            <a:t>разграбление и поджог испанскими солдатами Антверпена 4 ноября 1576 г.</a:t>
          </a:r>
          <a:endParaRPr lang="ru-RU" b="1" i="1" dirty="0"/>
        </a:p>
      </dgm:t>
    </dgm:pt>
    <dgm:pt modelId="{BDA78BF5-5AB8-46F5-83D2-D9FAB90E39A5}" type="parTrans" cxnId="{EA5D2C31-C8FE-473D-99EA-CDF55CCC7F57}">
      <dgm:prSet/>
      <dgm:spPr/>
      <dgm:t>
        <a:bodyPr/>
        <a:lstStyle/>
        <a:p>
          <a:endParaRPr lang="ru-RU" b="1" i="1"/>
        </a:p>
      </dgm:t>
    </dgm:pt>
    <dgm:pt modelId="{DAECE3FC-1D2F-465B-A087-911DA187FC38}" type="sibTrans" cxnId="{EA5D2C31-C8FE-473D-99EA-CDF55CCC7F57}">
      <dgm:prSet/>
      <dgm:spPr/>
      <dgm:t>
        <a:bodyPr/>
        <a:lstStyle/>
        <a:p>
          <a:endParaRPr lang="ru-RU" b="1" i="1"/>
        </a:p>
      </dgm:t>
    </dgm:pt>
    <dgm:pt modelId="{4FC8509E-7559-4C05-919B-7C1B3BD221C8}">
      <dgm:prSet phldrT="[Текст]" phldr="1"/>
      <dgm:spPr/>
      <dgm:t>
        <a:bodyPr/>
        <a:lstStyle/>
        <a:p>
          <a:endParaRPr lang="ru-RU" b="1" i="1"/>
        </a:p>
      </dgm:t>
    </dgm:pt>
    <dgm:pt modelId="{38D8B23A-A56C-4E37-A076-E58208301476}" type="parTrans" cxnId="{0ADCDCA0-9AD8-47C5-869F-6BE2361415D8}">
      <dgm:prSet/>
      <dgm:spPr/>
      <dgm:t>
        <a:bodyPr/>
        <a:lstStyle/>
        <a:p>
          <a:endParaRPr lang="ru-RU" b="1" i="1"/>
        </a:p>
      </dgm:t>
    </dgm:pt>
    <dgm:pt modelId="{997B400E-A2DE-448D-95BF-2362F093249D}" type="sibTrans" cxnId="{0ADCDCA0-9AD8-47C5-869F-6BE2361415D8}">
      <dgm:prSet/>
      <dgm:spPr/>
      <dgm:t>
        <a:bodyPr/>
        <a:lstStyle/>
        <a:p>
          <a:endParaRPr lang="ru-RU" b="1" i="1"/>
        </a:p>
      </dgm:t>
    </dgm:pt>
    <dgm:pt modelId="{23393191-25FC-4593-822E-B8B62D1A0CA3}">
      <dgm:prSet phldrT="[Текст]"/>
      <dgm:spPr/>
      <dgm:t>
        <a:bodyPr/>
        <a:lstStyle/>
        <a:p>
          <a:r>
            <a:rPr lang="ru-RU" b="1" i="1" dirty="0" smtClean="0"/>
            <a:t>3-дневный грабёж города, убийство 8 тыс. жителей, сожжено 600 домов</a:t>
          </a:r>
          <a:endParaRPr lang="ru-RU" b="1" i="1" dirty="0"/>
        </a:p>
      </dgm:t>
    </dgm:pt>
    <dgm:pt modelId="{256CEA8D-FD54-4598-86EC-4FC179491001}" type="parTrans" cxnId="{21753B52-836A-4CBB-8956-3612F66F2AF3}">
      <dgm:prSet/>
      <dgm:spPr/>
      <dgm:t>
        <a:bodyPr/>
        <a:lstStyle/>
        <a:p>
          <a:endParaRPr lang="ru-RU" b="1" i="1"/>
        </a:p>
      </dgm:t>
    </dgm:pt>
    <dgm:pt modelId="{0B0AB6EC-1AC8-4014-A1EA-ED04D95D9755}" type="sibTrans" cxnId="{21753B52-836A-4CBB-8956-3612F66F2AF3}">
      <dgm:prSet/>
      <dgm:spPr/>
      <dgm:t>
        <a:bodyPr/>
        <a:lstStyle/>
        <a:p>
          <a:endParaRPr lang="ru-RU" b="1" i="1"/>
        </a:p>
      </dgm:t>
    </dgm:pt>
    <dgm:pt modelId="{CF842DE3-1544-4AEA-91D9-61E2F2F34286}">
      <dgm:prSet phldrT="[Текст]" phldr="1"/>
      <dgm:spPr/>
      <dgm:t>
        <a:bodyPr/>
        <a:lstStyle/>
        <a:p>
          <a:endParaRPr lang="ru-RU" b="1" i="1"/>
        </a:p>
      </dgm:t>
    </dgm:pt>
    <dgm:pt modelId="{B73E61A8-8B33-4AE6-9074-724FB11F5DCB}" type="parTrans" cxnId="{786022E4-B136-4F2E-A7FC-A44BE5C4AA5C}">
      <dgm:prSet/>
      <dgm:spPr/>
      <dgm:t>
        <a:bodyPr/>
        <a:lstStyle/>
        <a:p>
          <a:endParaRPr lang="ru-RU" b="1" i="1"/>
        </a:p>
      </dgm:t>
    </dgm:pt>
    <dgm:pt modelId="{DB663BF5-E24F-4112-95BB-6ECB81D42333}" type="sibTrans" cxnId="{786022E4-B136-4F2E-A7FC-A44BE5C4AA5C}">
      <dgm:prSet/>
      <dgm:spPr/>
      <dgm:t>
        <a:bodyPr/>
        <a:lstStyle/>
        <a:p>
          <a:endParaRPr lang="ru-RU" b="1" i="1"/>
        </a:p>
      </dgm:t>
    </dgm:pt>
    <dgm:pt modelId="{DC94A3B9-DB82-49D4-BAB7-BC8D89325FD0}" type="pres">
      <dgm:prSet presAssocID="{C52FBF2F-2660-4D38-B04D-3A0DC3B7B66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1808A8-F81E-4880-8DEC-CC372FDE245D}" type="pres">
      <dgm:prSet presAssocID="{C6013023-67EE-4AF1-BDC4-CB38D7D2277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4EAD0-5411-4B0A-A069-629299DAC90A}" type="pres">
      <dgm:prSet presAssocID="{C6013023-67EE-4AF1-BDC4-CB38D7D2277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66EB8C-B4E0-4256-9C1E-27B0280F8E59}" type="pres">
      <dgm:prSet presAssocID="{23393191-25FC-4593-822E-B8B62D1A0CA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D4B70-3F9E-422E-92EE-190EBE0589BB}" type="pres">
      <dgm:prSet presAssocID="{23393191-25FC-4593-822E-B8B62D1A0CA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F663ED-2FC2-474E-A8BA-4C1D78DEF4C9}" type="presOf" srcId="{C52FBF2F-2660-4D38-B04D-3A0DC3B7B669}" destId="{DC94A3B9-DB82-49D4-BAB7-BC8D89325FD0}" srcOrd="0" destOrd="0" presId="urn:microsoft.com/office/officeart/2005/8/layout/vList2"/>
    <dgm:cxn modelId="{0ADCDCA0-9AD8-47C5-869F-6BE2361415D8}" srcId="{C6013023-67EE-4AF1-BDC4-CB38D7D22776}" destId="{4FC8509E-7559-4C05-919B-7C1B3BD221C8}" srcOrd="0" destOrd="0" parTransId="{38D8B23A-A56C-4E37-A076-E58208301476}" sibTransId="{997B400E-A2DE-448D-95BF-2362F093249D}"/>
    <dgm:cxn modelId="{9112586F-1D0B-44D6-A9AB-2FFEE53C1EA5}" type="presOf" srcId="{23393191-25FC-4593-822E-B8B62D1A0CA3}" destId="{C066EB8C-B4E0-4256-9C1E-27B0280F8E59}" srcOrd="0" destOrd="0" presId="urn:microsoft.com/office/officeart/2005/8/layout/vList2"/>
    <dgm:cxn modelId="{EA5D2C31-C8FE-473D-99EA-CDF55CCC7F57}" srcId="{C52FBF2F-2660-4D38-B04D-3A0DC3B7B669}" destId="{C6013023-67EE-4AF1-BDC4-CB38D7D22776}" srcOrd="0" destOrd="0" parTransId="{BDA78BF5-5AB8-46F5-83D2-D9FAB90E39A5}" sibTransId="{DAECE3FC-1D2F-465B-A087-911DA187FC38}"/>
    <dgm:cxn modelId="{84FAABC1-1B3C-4474-9D2F-5C36CAB4EB62}" type="presOf" srcId="{C6013023-67EE-4AF1-BDC4-CB38D7D22776}" destId="{A31808A8-F81E-4880-8DEC-CC372FDE245D}" srcOrd="0" destOrd="0" presId="urn:microsoft.com/office/officeart/2005/8/layout/vList2"/>
    <dgm:cxn modelId="{786022E4-B136-4F2E-A7FC-A44BE5C4AA5C}" srcId="{23393191-25FC-4593-822E-B8B62D1A0CA3}" destId="{CF842DE3-1544-4AEA-91D9-61E2F2F34286}" srcOrd="0" destOrd="0" parTransId="{B73E61A8-8B33-4AE6-9074-724FB11F5DCB}" sibTransId="{DB663BF5-E24F-4112-95BB-6ECB81D42333}"/>
    <dgm:cxn modelId="{E25B66CF-91A7-4CC7-9291-9C83EEDCF8F9}" type="presOf" srcId="{4FC8509E-7559-4C05-919B-7C1B3BD221C8}" destId="{C564EAD0-5411-4B0A-A069-629299DAC90A}" srcOrd="0" destOrd="0" presId="urn:microsoft.com/office/officeart/2005/8/layout/vList2"/>
    <dgm:cxn modelId="{890CD703-4C5F-40DF-AFE8-07499F0FB3C9}" type="presOf" srcId="{CF842DE3-1544-4AEA-91D9-61E2F2F34286}" destId="{29CD4B70-3F9E-422E-92EE-190EBE0589BB}" srcOrd="0" destOrd="0" presId="urn:microsoft.com/office/officeart/2005/8/layout/vList2"/>
    <dgm:cxn modelId="{21753B52-836A-4CBB-8956-3612F66F2AF3}" srcId="{C52FBF2F-2660-4D38-B04D-3A0DC3B7B669}" destId="{23393191-25FC-4593-822E-B8B62D1A0CA3}" srcOrd="1" destOrd="0" parTransId="{256CEA8D-FD54-4598-86EC-4FC179491001}" sibTransId="{0B0AB6EC-1AC8-4014-A1EA-ED04D95D9755}"/>
    <dgm:cxn modelId="{D1F1265C-698E-494B-AD55-01511F8BEC92}" type="presParOf" srcId="{DC94A3B9-DB82-49D4-BAB7-BC8D89325FD0}" destId="{A31808A8-F81E-4880-8DEC-CC372FDE245D}" srcOrd="0" destOrd="0" presId="urn:microsoft.com/office/officeart/2005/8/layout/vList2"/>
    <dgm:cxn modelId="{EE6E7D9C-49D0-4BAF-AC56-4F8D2A21F441}" type="presParOf" srcId="{DC94A3B9-DB82-49D4-BAB7-BC8D89325FD0}" destId="{C564EAD0-5411-4B0A-A069-629299DAC90A}" srcOrd="1" destOrd="0" presId="urn:microsoft.com/office/officeart/2005/8/layout/vList2"/>
    <dgm:cxn modelId="{B98587B7-E332-41F1-9928-E41E02934BE0}" type="presParOf" srcId="{DC94A3B9-DB82-49D4-BAB7-BC8D89325FD0}" destId="{C066EB8C-B4E0-4256-9C1E-27B0280F8E59}" srcOrd="2" destOrd="0" presId="urn:microsoft.com/office/officeart/2005/8/layout/vList2"/>
    <dgm:cxn modelId="{3CD95AA6-AFEE-492A-AD29-FA1708F1C0B2}" type="presParOf" srcId="{DC94A3B9-DB82-49D4-BAB7-BC8D89325FD0}" destId="{29CD4B70-3F9E-422E-92EE-190EBE0589B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232BD-1658-4881-96B0-20F91FE53C20}">
      <dsp:nvSpPr>
        <dsp:cNvPr id="0" name=""/>
        <dsp:cNvSpPr/>
      </dsp:nvSpPr>
      <dsp:spPr>
        <a:xfrm>
          <a:off x="902369" y="2710"/>
          <a:ext cx="3011016" cy="2074590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614AA-614F-4824-A5FD-CD9B7841DEC4}">
      <dsp:nvSpPr>
        <dsp:cNvPr id="0" name=""/>
        <dsp:cNvSpPr/>
      </dsp:nvSpPr>
      <dsp:spPr>
        <a:xfrm>
          <a:off x="902369" y="2077300"/>
          <a:ext cx="3011016" cy="1117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200" b="1" kern="1200" dirty="0" smtClean="0"/>
            <a:t>17 провинций</a:t>
          </a:r>
          <a:endParaRPr lang="ru-RU" sz="2200" kern="1200" dirty="0"/>
        </a:p>
      </dsp:txBody>
      <dsp:txXfrm>
        <a:off x="902369" y="2077300"/>
        <a:ext cx="3011016" cy="1117086"/>
      </dsp:txXfrm>
    </dsp:sp>
    <dsp:sp modelId="{0F978384-0047-47E7-9A57-FFB372D62795}">
      <dsp:nvSpPr>
        <dsp:cNvPr id="0" name=""/>
        <dsp:cNvSpPr/>
      </dsp:nvSpPr>
      <dsp:spPr>
        <a:xfrm>
          <a:off x="4214614" y="2710"/>
          <a:ext cx="3011016" cy="2074590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0BEAF-E7D7-4CA5-B73A-C1C8718FEA9C}">
      <dsp:nvSpPr>
        <dsp:cNvPr id="0" name=""/>
        <dsp:cNvSpPr/>
      </dsp:nvSpPr>
      <dsp:spPr>
        <a:xfrm>
          <a:off x="4214614" y="2077300"/>
          <a:ext cx="3011016" cy="1117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земли, расположенные в низине</a:t>
          </a:r>
          <a:endParaRPr lang="ru-RU" sz="2200" b="1" kern="1200" dirty="0"/>
        </a:p>
      </dsp:txBody>
      <dsp:txXfrm>
        <a:off x="4214614" y="2077300"/>
        <a:ext cx="3011016" cy="1117086"/>
      </dsp:txXfrm>
    </dsp:sp>
    <dsp:sp modelId="{9F24359D-F943-4D74-9DB4-402A1C3EB728}">
      <dsp:nvSpPr>
        <dsp:cNvPr id="0" name=""/>
        <dsp:cNvSpPr/>
      </dsp:nvSpPr>
      <dsp:spPr>
        <a:xfrm>
          <a:off x="902369" y="3495489"/>
          <a:ext cx="3011016" cy="2074590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222AC-AE5D-4250-8763-70318795D6F2}">
      <dsp:nvSpPr>
        <dsp:cNvPr id="0" name=""/>
        <dsp:cNvSpPr/>
      </dsp:nvSpPr>
      <dsp:spPr>
        <a:xfrm>
          <a:off x="902369" y="5570079"/>
          <a:ext cx="3011016" cy="1117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200" b="1" kern="1200" dirty="0" smtClean="0"/>
            <a:t>Самая густонаселённая страна Европы 16 в.</a:t>
          </a:r>
          <a:endParaRPr lang="ru-RU" sz="2200" kern="1200" dirty="0"/>
        </a:p>
      </dsp:txBody>
      <dsp:txXfrm>
        <a:off x="902369" y="5570079"/>
        <a:ext cx="3011016" cy="1117086"/>
      </dsp:txXfrm>
    </dsp:sp>
    <dsp:sp modelId="{0E1A12A3-C01C-42A7-96F7-1BDEE8A40237}">
      <dsp:nvSpPr>
        <dsp:cNvPr id="0" name=""/>
        <dsp:cNvSpPr/>
      </dsp:nvSpPr>
      <dsp:spPr>
        <a:xfrm>
          <a:off x="4214614" y="3495489"/>
          <a:ext cx="3011016" cy="2074590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625F1-D4B9-494D-B7E4-238FC7AB757E}">
      <dsp:nvSpPr>
        <dsp:cNvPr id="0" name=""/>
        <dsp:cNvSpPr/>
      </dsp:nvSpPr>
      <dsp:spPr>
        <a:xfrm>
          <a:off x="4214614" y="5570079"/>
          <a:ext cx="3011016" cy="1117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Часть Священной Римской империи</a:t>
          </a:r>
          <a:endParaRPr lang="ru-RU" sz="2200" kern="1200" dirty="0"/>
        </a:p>
      </dsp:txBody>
      <dsp:txXfrm>
        <a:off x="4214614" y="5570079"/>
        <a:ext cx="3011016" cy="11170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808A8-F81E-4880-8DEC-CC372FDE245D}">
      <dsp:nvSpPr>
        <dsp:cNvPr id="0" name=""/>
        <dsp:cNvSpPr/>
      </dsp:nvSpPr>
      <dsp:spPr>
        <a:xfrm>
          <a:off x="0" y="342495"/>
          <a:ext cx="6747173" cy="198665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/>
            <a:t>осада (безуспешная) испанскими войсками в 1573—1574 годах голландского мятежного города Лейден</a:t>
          </a:r>
          <a:endParaRPr lang="ru-RU" sz="2800" b="1" i="1" kern="1200" dirty="0"/>
        </a:p>
      </dsp:txBody>
      <dsp:txXfrm>
        <a:off x="96981" y="439476"/>
        <a:ext cx="6553211" cy="1792695"/>
      </dsp:txXfrm>
    </dsp:sp>
    <dsp:sp modelId="{6AD71B56-E331-42C8-8C03-314975EFDFDB}">
      <dsp:nvSpPr>
        <dsp:cNvPr id="0" name=""/>
        <dsp:cNvSpPr/>
      </dsp:nvSpPr>
      <dsp:spPr>
        <a:xfrm>
          <a:off x="0" y="2516353"/>
          <a:ext cx="6747173" cy="198665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/>
            <a:t>В память в 1575 г. основан Лейденский университет</a:t>
          </a:r>
          <a:endParaRPr lang="ru-RU" sz="2800" b="1" i="1" kern="1200" dirty="0"/>
        </a:p>
      </dsp:txBody>
      <dsp:txXfrm>
        <a:off x="96981" y="2613334"/>
        <a:ext cx="6553211" cy="1792695"/>
      </dsp:txXfrm>
    </dsp:sp>
    <dsp:sp modelId="{F597AE3A-5027-4876-8D62-6A20F1BB863C}">
      <dsp:nvSpPr>
        <dsp:cNvPr id="0" name=""/>
        <dsp:cNvSpPr/>
      </dsp:nvSpPr>
      <dsp:spPr>
        <a:xfrm>
          <a:off x="0" y="4690211"/>
          <a:ext cx="6747173" cy="198665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3 октября в Лейдене проходит ежегодный фестиваль в память о снятии осады в 1574 г. Муниципалитет традиционно в этот день раздает бесплатную сельдь и белый хлеб</a:t>
          </a:r>
          <a:endParaRPr lang="ru-RU" sz="2400" b="1" i="1" kern="1200" dirty="0"/>
        </a:p>
      </dsp:txBody>
      <dsp:txXfrm>
        <a:off x="96981" y="4787192"/>
        <a:ext cx="6553211" cy="17926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912A9-6DDE-459A-9B0D-8C91311C5E5F}">
      <dsp:nvSpPr>
        <dsp:cNvPr id="0" name=""/>
        <dsp:cNvSpPr/>
      </dsp:nvSpPr>
      <dsp:spPr>
        <a:xfrm>
          <a:off x="1720699" y="3429000"/>
          <a:ext cx="748870" cy="2853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4435" y="0"/>
              </a:lnTo>
              <a:lnTo>
                <a:pt x="374435" y="2853928"/>
              </a:lnTo>
              <a:lnTo>
                <a:pt x="748870" y="2853928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/>
        </a:p>
      </dsp:txBody>
      <dsp:txXfrm>
        <a:off x="2021370" y="4782200"/>
        <a:ext cx="147527" cy="147527"/>
      </dsp:txXfrm>
    </dsp:sp>
    <dsp:sp modelId="{1E02244F-BCBD-4AEC-B2FB-56E6F783C7F3}">
      <dsp:nvSpPr>
        <dsp:cNvPr id="0" name=""/>
        <dsp:cNvSpPr/>
      </dsp:nvSpPr>
      <dsp:spPr>
        <a:xfrm>
          <a:off x="1720699" y="3429000"/>
          <a:ext cx="748870" cy="1426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4435" y="0"/>
              </a:lnTo>
              <a:lnTo>
                <a:pt x="374435" y="1426964"/>
              </a:lnTo>
              <a:lnTo>
                <a:pt x="748870" y="1426964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/>
        </a:p>
      </dsp:txBody>
      <dsp:txXfrm>
        <a:off x="2054846" y="4102193"/>
        <a:ext cx="80576" cy="80576"/>
      </dsp:txXfrm>
    </dsp:sp>
    <dsp:sp modelId="{4C396CAA-A1F2-4752-85C9-A70514DAF283}">
      <dsp:nvSpPr>
        <dsp:cNvPr id="0" name=""/>
        <dsp:cNvSpPr/>
      </dsp:nvSpPr>
      <dsp:spPr>
        <a:xfrm>
          <a:off x="1720699" y="3383280"/>
          <a:ext cx="7488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48870" y="4572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/>
        </a:p>
      </dsp:txBody>
      <dsp:txXfrm>
        <a:off x="2076412" y="3410278"/>
        <a:ext cx="37443" cy="37443"/>
      </dsp:txXfrm>
    </dsp:sp>
    <dsp:sp modelId="{73385FC6-D864-43A6-994A-5791E153AA47}">
      <dsp:nvSpPr>
        <dsp:cNvPr id="0" name=""/>
        <dsp:cNvSpPr/>
      </dsp:nvSpPr>
      <dsp:spPr>
        <a:xfrm>
          <a:off x="1720699" y="2002035"/>
          <a:ext cx="748870" cy="1426964"/>
        </a:xfrm>
        <a:custGeom>
          <a:avLst/>
          <a:gdLst/>
          <a:ahLst/>
          <a:cxnLst/>
          <a:rect l="0" t="0" r="0" b="0"/>
          <a:pathLst>
            <a:path>
              <a:moveTo>
                <a:pt x="0" y="1426964"/>
              </a:moveTo>
              <a:lnTo>
                <a:pt x="374435" y="1426964"/>
              </a:lnTo>
              <a:lnTo>
                <a:pt x="374435" y="0"/>
              </a:lnTo>
              <a:lnTo>
                <a:pt x="748870" y="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/>
        </a:p>
      </dsp:txBody>
      <dsp:txXfrm>
        <a:off x="2054846" y="2675229"/>
        <a:ext cx="80576" cy="80576"/>
      </dsp:txXfrm>
    </dsp:sp>
    <dsp:sp modelId="{2BD906FB-1F01-45AE-99D3-35C3EB9221CC}">
      <dsp:nvSpPr>
        <dsp:cNvPr id="0" name=""/>
        <dsp:cNvSpPr/>
      </dsp:nvSpPr>
      <dsp:spPr>
        <a:xfrm>
          <a:off x="1720699" y="575071"/>
          <a:ext cx="748870" cy="2853928"/>
        </a:xfrm>
        <a:custGeom>
          <a:avLst/>
          <a:gdLst/>
          <a:ahLst/>
          <a:cxnLst/>
          <a:rect l="0" t="0" r="0" b="0"/>
          <a:pathLst>
            <a:path>
              <a:moveTo>
                <a:pt x="0" y="2853928"/>
              </a:moveTo>
              <a:lnTo>
                <a:pt x="374435" y="2853928"/>
              </a:lnTo>
              <a:lnTo>
                <a:pt x="374435" y="0"/>
              </a:lnTo>
              <a:lnTo>
                <a:pt x="748870" y="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/>
        </a:p>
      </dsp:txBody>
      <dsp:txXfrm>
        <a:off x="2021370" y="1928271"/>
        <a:ext cx="147527" cy="147527"/>
      </dsp:txXfrm>
    </dsp:sp>
    <dsp:sp modelId="{20333520-B78F-4A82-A2F2-7A7355F7C92B}">
      <dsp:nvSpPr>
        <dsp:cNvPr id="0" name=""/>
        <dsp:cNvSpPr/>
      </dsp:nvSpPr>
      <dsp:spPr>
        <a:xfrm rot="16200000">
          <a:off x="-1854222" y="2858214"/>
          <a:ext cx="6008271" cy="1141571"/>
        </a:xfrm>
        <a:prstGeom prst="rect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Итоги и последствия революции</a:t>
          </a:r>
          <a:endParaRPr lang="ru-RU" sz="4400" b="1" kern="1200" dirty="0"/>
        </a:p>
      </dsp:txBody>
      <dsp:txXfrm>
        <a:off x="-1854222" y="2858214"/>
        <a:ext cx="6008271" cy="1141571"/>
      </dsp:txXfrm>
    </dsp:sp>
    <dsp:sp modelId="{75FD2257-8727-4F24-95CA-7ADAB763A925}">
      <dsp:nvSpPr>
        <dsp:cNvPr id="0" name=""/>
        <dsp:cNvSpPr/>
      </dsp:nvSpPr>
      <dsp:spPr>
        <a:xfrm>
          <a:off x="2469570" y="4285"/>
          <a:ext cx="9143302" cy="11415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/>
        </a:p>
      </dsp:txBody>
      <dsp:txXfrm>
        <a:off x="2469570" y="4285"/>
        <a:ext cx="9143302" cy="1141571"/>
      </dsp:txXfrm>
    </dsp:sp>
    <dsp:sp modelId="{7333BA5E-B361-46BC-A420-4B8B9E5D2609}">
      <dsp:nvSpPr>
        <dsp:cNvPr id="0" name=""/>
        <dsp:cNvSpPr/>
      </dsp:nvSpPr>
      <dsp:spPr>
        <a:xfrm>
          <a:off x="2469570" y="1431249"/>
          <a:ext cx="9143302" cy="11415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/>
        </a:p>
      </dsp:txBody>
      <dsp:txXfrm>
        <a:off x="2469570" y="1431249"/>
        <a:ext cx="9143302" cy="1141571"/>
      </dsp:txXfrm>
    </dsp:sp>
    <dsp:sp modelId="{C98EFC1F-CA33-4C79-8A9F-6F5C804F6726}">
      <dsp:nvSpPr>
        <dsp:cNvPr id="0" name=""/>
        <dsp:cNvSpPr/>
      </dsp:nvSpPr>
      <dsp:spPr>
        <a:xfrm>
          <a:off x="2469570" y="2858214"/>
          <a:ext cx="9143302" cy="11415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/>
        </a:p>
      </dsp:txBody>
      <dsp:txXfrm>
        <a:off x="2469570" y="2858214"/>
        <a:ext cx="9143302" cy="1141571"/>
      </dsp:txXfrm>
    </dsp:sp>
    <dsp:sp modelId="{C0516C05-3F40-4472-89DD-FC7AA0C8177D}">
      <dsp:nvSpPr>
        <dsp:cNvPr id="0" name=""/>
        <dsp:cNvSpPr/>
      </dsp:nvSpPr>
      <dsp:spPr>
        <a:xfrm>
          <a:off x="2469570" y="4285178"/>
          <a:ext cx="9143302" cy="11415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/>
        </a:p>
      </dsp:txBody>
      <dsp:txXfrm>
        <a:off x="2469570" y="4285178"/>
        <a:ext cx="9143302" cy="1141571"/>
      </dsp:txXfrm>
    </dsp:sp>
    <dsp:sp modelId="{E6671313-CAC1-4327-8CAE-73F7F57EE183}">
      <dsp:nvSpPr>
        <dsp:cNvPr id="0" name=""/>
        <dsp:cNvSpPr/>
      </dsp:nvSpPr>
      <dsp:spPr>
        <a:xfrm>
          <a:off x="2469570" y="5712143"/>
          <a:ext cx="9143302" cy="11415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/>
        </a:p>
      </dsp:txBody>
      <dsp:txXfrm>
        <a:off x="2469570" y="5712143"/>
        <a:ext cx="9143302" cy="114157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912A9-6DDE-459A-9B0D-8C91311C5E5F}">
      <dsp:nvSpPr>
        <dsp:cNvPr id="0" name=""/>
        <dsp:cNvSpPr/>
      </dsp:nvSpPr>
      <dsp:spPr>
        <a:xfrm>
          <a:off x="1720699" y="3429000"/>
          <a:ext cx="748870" cy="2853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4435" y="0"/>
              </a:lnTo>
              <a:lnTo>
                <a:pt x="374435" y="2853928"/>
              </a:lnTo>
              <a:lnTo>
                <a:pt x="748870" y="2853928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/>
        </a:p>
      </dsp:txBody>
      <dsp:txXfrm>
        <a:off x="2021370" y="4782200"/>
        <a:ext cx="147527" cy="147527"/>
      </dsp:txXfrm>
    </dsp:sp>
    <dsp:sp modelId="{1E02244F-BCBD-4AEC-B2FB-56E6F783C7F3}">
      <dsp:nvSpPr>
        <dsp:cNvPr id="0" name=""/>
        <dsp:cNvSpPr/>
      </dsp:nvSpPr>
      <dsp:spPr>
        <a:xfrm>
          <a:off x="1720699" y="3429000"/>
          <a:ext cx="748870" cy="1426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4435" y="0"/>
              </a:lnTo>
              <a:lnTo>
                <a:pt x="374435" y="1426964"/>
              </a:lnTo>
              <a:lnTo>
                <a:pt x="748870" y="1426964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/>
        </a:p>
      </dsp:txBody>
      <dsp:txXfrm>
        <a:off x="2054846" y="4102193"/>
        <a:ext cx="80576" cy="80576"/>
      </dsp:txXfrm>
    </dsp:sp>
    <dsp:sp modelId="{4C396CAA-A1F2-4752-85C9-A70514DAF283}">
      <dsp:nvSpPr>
        <dsp:cNvPr id="0" name=""/>
        <dsp:cNvSpPr/>
      </dsp:nvSpPr>
      <dsp:spPr>
        <a:xfrm>
          <a:off x="1720699" y="3383280"/>
          <a:ext cx="7488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48870" y="4572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/>
        </a:p>
      </dsp:txBody>
      <dsp:txXfrm>
        <a:off x="2076412" y="3410278"/>
        <a:ext cx="37443" cy="37443"/>
      </dsp:txXfrm>
    </dsp:sp>
    <dsp:sp modelId="{73385FC6-D864-43A6-994A-5791E153AA47}">
      <dsp:nvSpPr>
        <dsp:cNvPr id="0" name=""/>
        <dsp:cNvSpPr/>
      </dsp:nvSpPr>
      <dsp:spPr>
        <a:xfrm>
          <a:off x="1720699" y="2002035"/>
          <a:ext cx="748870" cy="1426964"/>
        </a:xfrm>
        <a:custGeom>
          <a:avLst/>
          <a:gdLst/>
          <a:ahLst/>
          <a:cxnLst/>
          <a:rect l="0" t="0" r="0" b="0"/>
          <a:pathLst>
            <a:path>
              <a:moveTo>
                <a:pt x="0" y="1426964"/>
              </a:moveTo>
              <a:lnTo>
                <a:pt x="374435" y="1426964"/>
              </a:lnTo>
              <a:lnTo>
                <a:pt x="374435" y="0"/>
              </a:lnTo>
              <a:lnTo>
                <a:pt x="748870" y="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/>
        </a:p>
      </dsp:txBody>
      <dsp:txXfrm>
        <a:off x="2054846" y="2675229"/>
        <a:ext cx="80576" cy="80576"/>
      </dsp:txXfrm>
    </dsp:sp>
    <dsp:sp modelId="{2BD906FB-1F01-45AE-99D3-35C3EB9221CC}">
      <dsp:nvSpPr>
        <dsp:cNvPr id="0" name=""/>
        <dsp:cNvSpPr/>
      </dsp:nvSpPr>
      <dsp:spPr>
        <a:xfrm>
          <a:off x="1720699" y="575071"/>
          <a:ext cx="748870" cy="2853928"/>
        </a:xfrm>
        <a:custGeom>
          <a:avLst/>
          <a:gdLst/>
          <a:ahLst/>
          <a:cxnLst/>
          <a:rect l="0" t="0" r="0" b="0"/>
          <a:pathLst>
            <a:path>
              <a:moveTo>
                <a:pt x="0" y="2853928"/>
              </a:moveTo>
              <a:lnTo>
                <a:pt x="374435" y="2853928"/>
              </a:lnTo>
              <a:lnTo>
                <a:pt x="374435" y="0"/>
              </a:lnTo>
              <a:lnTo>
                <a:pt x="748870" y="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/>
        </a:p>
      </dsp:txBody>
      <dsp:txXfrm>
        <a:off x="2021370" y="1928271"/>
        <a:ext cx="147527" cy="147527"/>
      </dsp:txXfrm>
    </dsp:sp>
    <dsp:sp modelId="{20333520-B78F-4A82-A2F2-7A7355F7C92B}">
      <dsp:nvSpPr>
        <dsp:cNvPr id="0" name=""/>
        <dsp:cNvSpPr/>
      </dsp:nvSpPr>
      <dsp:spPr>
        <a:xfrm rot="16200000">
          <a:off x="-1854222" y="2858214"/>
          <a:ext cx="6008271" cy="1141571"/>
        </a:xfrm>
        <a:prstGeom prst="rect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Итоги и последствия революции</a:t>
          </a:r>
          <a:endParaRPr lang="ru-RU" sz="4400" b="1" kern="1200" dirty="0"/>
        </a:p>
      </dsp:txBody>
      <dsp:txXfrm>
        <a:off x="-1854222" y="2858214"/>
        <a:ext cx="6008271" cy="1141571"/>
      </dsp:txXfrm>
    </dsp:sp>
    <dsp:sp modelId="{75FD2257-8727-4F24-95CA-7ADAB763A925}">
      <dsp:nvSpPr>
        <dsp:cNvPr id="0" name=""/>
        <dsp:cNvSpPr/>
      </dsp:nvSpPr>
      <dsp:spPr>
        <a:xfrm>
          <a:off x="2469570" y="4285"/>
          <a:ext cx="9143302" cy="11415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Создание первого буржуазного государства в Европе</a:t>
          </a:r>
          <a:endParaRPr lang="ru-RU" sz="3200" b="1" kern="1200" dirty="0"/>
        </a:p>
      </dsp:txBody>
      <dsp:txXfrm>
        <a:off x="2469570" y="4285"/>
        <a:ext cx="9143302" cy="1141571"/>
      </dsp:txXfrm>
    </dsp:sp>
    <dsp:sp modelId="{7333BA5E-B361-46BC-A420-4B8B9E5D2609}">
      <dsp:nvSpPr>
        <dsp:cNvPr id="0" name=""/>
        <dsp:cNvSpPr/>
      </dsp:nvSpPr>
      <dsp:spPr>
        <a:xfrm>
          <a:off x="2469570" y="1431249"/>
          <a:ext cx="9143302" cy="11415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Уничтожение феодальных порядков</a:t>
          </a:r>
          <a:endParaRPr lang="ru-RU" sz="3200" b="1" kern="1200" dirty="0"/>
        </a:p>
      </dsp:txBody>
      <dsp:txXfrm>
        <a:off x="2469570" y="1431249"/>
        <a:ext cx="9143302" cy="1141571"/>
      </dsp:txXfrm>
    </dsp:sp>
    <dsp:sp modelId="{C98EFC1F-CA33-4C79-8A9F-6F5C804F6726}">
      <dsp:nvSpPr>
        <dsp:cNvPr id="0" name=""/>
        <dsp:cNvSpPr/>
      </dsp:nvSpPr>
      <dsp:spPr>
        <a:xfrm>
          <a:off x="2469570" y="2858214"/>
          <a:ext cx="9143302" cy="11415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Свобода вероисповедания</a:t>
          </a:r>
          <a:endParaRPr lang="ru-RU" sz="3200" b="1" kern="1200" dirty="0"/>
        </a:p>
      </dsp:txBody>
      <dsp:txXfrm>
        <a:off x="2469570" y="2858214"/>
        <a:ext cx="9143302" cy="1141571"/>
      </dsp:txXfrm>
    </dsp:sp>
    <dsp:sp modelId="{C0516C05-3F40-4472-89DD-FC7AA0C8177D}">
      <dsp:nvSpPr>
        <dsp:cNvPr id="0" name=""/>
        <dsp:cNvSpPr/>
      </dsp:nvSpPr>
      <dsp:spPr>
        <a:xfrm>
          <a:off x="2469570" y="4285178"/>
          <a:ext cx="9143302" cy="11415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Благоприятные условия для развития торговли, промышленности, банковского дела</a:t>
          </a:r>
          <a:endParaRPr lang="ru-RU" sz="3200" b="1" kern="1200" dirty="0"/>
        </a:p>
      </dsp:txBody>
      <dsp:txXfrm>
        <a:off x="2469570" y="4285178"/>
        <a:ext cx="9143302" cy="1141571"/>
      </dsp:txXfrm>
    </dsp:sp>
    <dsp:sp modelId="{E6671313-CAC1-4327-8CAE-73F7F57EE183}">
      <dsp:nvSpPr>
        <dsp:cNvPr id="0" name=""/>
        <dsp:cNvSpPr/>
      </dsp:nvSpPr>
      <dsp:spPr>
        <a:xfrm>
          <a:off x="2469570" y="5712143"/>
          <a:ext cx="9143302" cy="11415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Голландия превратилось в одно из развитых, колониальных стран Европы</a:t>
          </a:r>
          <a:endParaRPr lang="ru-RU" sz="3200" b="1" kern="1200" dirty="0"/>
        </a:p>
      </dsp:txBody>
      <dsp:txXfrm>
        <a:off x="2469570" y="5712143"/>
        <a:ext cx="9143302" cy="11415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C2452-1267-4E10-B68E-F1E80A0F1ABA}">
      <dsp:nvSpPr>
        <dsp:cNvPr id="0" name=""/>
        <dsp:cNvSpPr/>
      </dsp:nvSpPr>
      <dsp:spPr>
        <a:xfrm>
          <a:off x="0" y="0"/>
          <a:ext cx="12191999" cy="318325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122B25-9AC9-446D-B458-4043D3C11496}">
      <dsp:nvSpPr>
        <dsp:cNvPr id="0" name=""/>
        <dsp:cNvSpPr/>
      </dsp:nvSpPr>
      <dsp:spPr>
        <a:xfrm>
          <a:off x="369677" y="424434"/>
          <a:ext cx="2120860" cy="23343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310F0A-08FA-49A7-BF76-E8B479B6FA0C}">
      <dsp:nvSpPr>
        <dsp:cNvPr id="0" name=""/>
        <dsp:cNvSpPr/>
      </dsp:nvSpPr>
      <dsp:spPr>
        <a:xfrm rot="10800000">
          <a:off x="369677" y="3183255"/>
          <a:ext cx="2120860" cy="389064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277368" tIns="277368" rIns="277368" bIns="277368" numCol="1" spcCol="1270" anchor="t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рыболовство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34901" y="3183255"/>
        <a:ext cx="1990412" cy="3825421"/>
      </dsp:txXfrm>
    </dsp:sp>
    <dsp:sp modelId="{E8EE0B8D-47F9-4A4C-A261-5939116E8068}">
      <dsp:nvSpPr>
        <dsp:cNvPr id="0" name=""/>
        <dsp:cNvSpPr/>
      </dsp:nvSpPr>
      <dsp:spPr>
        <a:xfrm>
          <a:off x="2702623" y="424434"/>
          <a:ext cx="2120860" cy="23343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72164-D373-47E1-AA45-77C497F66294}">
      <dsp:nvSpPr>
        <dsp:cNvPr id="0" name=""/>
        <dsp:cNvSpPr/>
      </dsp:nvSpPr>
      <dsp:spPr>
        <a:xfrm rot="10800000">
          <a:off x="2702623" y="3183255"/>
          <a:ext cx="2120860" cy="389064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277368" tIns="277368" rIns="277368" bIns="277368" numCol="1" spcCol="1270" anchor="t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судоверфи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67847" y="3183255"/>
        <a:ext cx="1990412" cy="3825421"/>
      </dsp:txXfrm>
    </dsp:sp>
    <dsp:sp modelId="{010998B2-04B4-4BD7-A18C-B2A43453E075}">
      <dsp:nvSpPr>
        <dsp:cNvPr id="0" name=""/>
        <dsp:cNvSpPr/>
      </dsp:nvSpPr>
      <dsp:spPr>
        <a:xfrm>
          <a:off x="5035569" y="424434"/>
          <a:ext cx="2120860" cy="23343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BE5511B-E3D1-4397-A174-CEA58C128D05}">
      <dsp:nvSpPr>
        <dsp:cNvPr id="0" name=""/>
        <dsp:cNvSpPr/>
      </dsp:nvSpPr>
      <dsp:spPr>
        <a:xfrm rot="10800000">
          <a:off x="5035569" y="3183255"/>
          <a:ext cx="2120860" cy="389064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277368" tIns="277368" rIns="277368" bIns="277368" numCol="1" spcCol="1270" anchor="t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Торговля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100793" y="3183255"/>
        <a:ext cx="1990412" cy="3825421"/>
      </dsp:txXfrm>
    </dsp:sp>
    <dsp:sp modelId="{EFDE02EC-1E52-4756-BB68-4D0DA627EACE}">
      <dsp:nvSpPr>
        <dsp:cNvPr id="0" name=""/>
        <dsp:cNvSpPr/>
      </dsp:nvSpPr>
      <dsp:spPr>
        <a:xfrm>
          <a:off x="7368515" y="424434"/>
          <a:ext cx="2120860" cy="23343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75241B5-FF4A-4ED5-B6AC-0C5F98B58969}">
      <dsp:nvSpPr>
        <dsp:cNvPr id="0" name=""/>
        <dsp:cNvSpPr/>
      </dsp:nvSpPr>
      <dsp:spPr>
        <a:xfrm rot="10800000">
          <a:off x="7368515" y="3183255"/>
          <a:ext cx="2120860" cy="389064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277368" tIns="277368" rIns="277368" bIns="277368" numCol="1" spcCol="1270" anchor="t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Полотно и сукно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33739" y="3183255"/>
        <a:ext cx="1990412" cy="3825421"/>
      </dsp:txXfrm>
    </dsp:sp>
    <dsp:sp modelId="{4AD44477-CC4E-4C03-96A7-FF13B40FCAAA}">
      <dsp:nvSpPr>
        <dsp:cNvPr id="0" name=""/>
        <dsp:cNvSpPr/>
      </dsp:nvSpPr>
      <dsp:spPr>
        <a:xfrm>
          <a:off x="9701461" y="424434"/>
          <a:ext cx="2120860" cy="23343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C6A7B3-E316-411B-A880-FBD37CA837F5}">
      <dsp:nvSpPr>
        <dsp:cNvPr id="0" name=""/>
        <dsp:cNvSpPr/>
      </dsp:nvSpPr>
      <dsp:spPr>
        <a:xfrm rot="10800000">
          <a:off x="9701461" y="3183255"/>
          <a:ext cx="2120860" cy="389064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277368" tIns="277368" rIns="277368" bIns="277368" numCol="1" spcCol="1270" anchor="t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Каменный уголь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9766685" y="3183255"/>
        <a:ext cx="1990412" cy="38254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2E151-0945-494E-9CDD-17405AEA2676}">
      <dsp:nvSpPr>
        <dsp:cNvPr id="0" name=""/>
        <dsp:cNvSpPr/>
      </dsp:nvSpPr>
      <dsp:spPr>
        <a:xfrm>
          <a:off x="95055" y="376695"/>
          <a:ext cx="5684352" cy="51675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95055" y="376695"/>
        <a:ext cx="5684352" cy="516759"/>
      </dsp:txXfrm>
    </dsp:sp>
    <dsp:sp modelId="{0A123BBD-6191-4A33-9B3E-6A064E4A8298}">
      <dsp:nvSpPr>
        <dsp:cNvPr id="0" name=""/>
        <dsp:cNvSpPr/>
      </dsp:nvSpPr>
      <dsp:spPr>
        <a:xfrm>
          <a:off x="95055" y="893454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06D560-7A6F-4C5E-9AFB-217FE0A82E62}">
      <dsp:nvSpPr>
        <dsp:cNvPr id="0" name=""/>
        <dsp:cNvSpPr/>
      </dsp:nvSpPr>
      <dsp:spPr>
        <a:xfrm>
          <a:off x="894022" y="893454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BB22A6-CB87-43BB-A0B7-A22FAB904A7B}">
      <dsp:nvSpPr>
        <dsp:cNvPr id="0" name=""/>
        <dsp:cNvSpPr/>
      </dsp:nvSpPr>
      <dsp:spPr>
        <a:xfrm>
          <a:off x="1693621" y="893454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FB719E-529F-49C7-AC43-D1B348DB5B66}">
      <dsp:nvSpPr>
        <dsp:cNvPr id="0" name=""/>
        <dsp:cNvSpPr/>
      </dsp:nvSpPr>
      <dsp:spPr>
        <a:xfrm>
          <a:off x="2492588" y="893454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A189BE-CCAF-4503-B522-2D89EBAB7CE9}">
      <dsp:nvSpPr>
        <dsp:cNvPr id="0" name=""/>
        <dsp:cNvSpPr/>
      </dsp:nvSpPr>
      <dsp:spPr>
        <a:xfrm>
          <a:off x="3292187" y="893454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54F47F-73CD-404F-9E32-98F2482BF03D}">
      <dsp:nvSpPr>
        <dsp:cNvPr id="0" name=""/>
        <dsp:cNvSpPr/>
      </dsp:nvSpPr>
      <dsp:spPr>
        <a:xfrm>
          <a:off x="4091154" y="893454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C0951E-A259-4836-B60E-C0813856942D}">
      <dsp:nvSpPr>
        <dsp:cNvPr id="0" name=""/>
        <dsp:cNvSpPr/>
      </dsp:nvSpPr>
      <dsp:spPr>
        <a:xfrm>
          <a:off x="4890753" y="893454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10FD7C-C936-48AE-95CA-4B92CB4B7536}">
      <dsp:nvSpPr>
        <dsp:cNvPr id="0" name=""/>
        <dsp:cNvSpPr/>
      </dsp:nvSpPr>
      <dsp:spPr>
        <a:xfrm>
          <a:off x="95055" y="998720"/>
          <a:ext cx="5758248" cy="84212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Городская биржа в Антверпене – центр торговых сделок</a:t>
          </a:r>
          <a:endParaRPr lang="ru-RU" sz="2400" kern="1200" dirty="0"/>
        </a:p>
      </dsp:txBody>
      <dsp:txXfrm>
        <a:off x="95055" y="998720"/>
        <a:ext cx="5758248" cy="842126"/>
      </dsp:txXfrm>
    </dsp:sp>
    <dsp:sp modelId="{21CBC5EA-FC0A-443D-AA51-888FB21A9C34}">
      <dsp:nvSpPr>
        <dsp:cNvPr id="0" name=""/>
        <dsp:cNvSpPr/>
      </dsp:nvSpPr>
      <dsp:spPr>
        <a:xfrm>
          <a:off x="95055" y="2059896"/>
          <a:ext cx="5684352" cy="51675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95055" y="2059896"/>
        <a:ext cx="5684352" cy="516759"/>
      </dsp:txXfrm>
    </dsp:sp>
    <dsp:sp modelId="{10F47A49-BE20-459C-BA2B-85043EC2B284}">
      <dsp:nvSpPr>
        <dsp:cNvPr id="0" name=""/>
        <dsp:cNvSpPr/>
      </dsp:nvSpPr>
      <dsp:spPr>
        <a:xfrm>
          <a:off x="95055" y="2576656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2790FA-4C46-42BD-89EF-5646045D4E34}">
      <dsp:nvSpPr>
        <dsp:cNvPr id="0" name=""/>
        <dsp:cNvSpPr/>
      </dsp:nvSpPr>
      <dsp:spPr>
        <a:xfrm>
          <a:off x="894022" y="2576656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A05B2A-7B61-498F-A1CF-5B7AD4C95D94}">
      <dsp:nvSpPr>
        <dsp:cNvPr id="0" name=""/>
        <dsp:cNvSpPr/>
      </dsp:nvSpPr>
      <dsp:spPr>
        <a:xfrm>
          <a:off x="1693621" y="2576656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0D8DD9-875F-4DC5-9CE8-3C2A8DE8B41D}">
      <dsp:nvSpPr>
        <dsp:cNvPr id="0" name=""/>
        <dsp:cNvSpPr/>
      </dsp:nvSpPr>
      <dsp:spPr>
        <a:xfrm>
          <a:off x="2492588" y="2576656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016B7B-0F3A-4969-80FC-658269702D44}">
      <dsp:nvSpPr>
        <dsp:cNvPr id="0" name=""/>
        <dsp:cNvSpPr/>
      </dsp:nvSpPr>
      <dsp:spPr>
        <a:xfrm>
          <a:off x="3292187" y="2576656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09A664-0978-41D4-A474-8AF5D547C08D}">
      <dsp:nvSpPr>
        <dsp:cNvPr id="0" name=""/>
        <dsp:cNvSpPr/>
      </dsp:nvSpPr>
      <dsp:spPr>
        <a:xfrm>
          <a:off x="4091154" y="2576656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405FE2-3954-4781-8E9F-355162235517}">
      <dsp:nvSpPr>
        <dsp:cNvPr id="0" name=""/>
        <dsp:cNvSpPr/>
      </dsp:nvSpPr>
      <dsp:spPr>
        <a:xfrm>
          <a:off x="4890753" y="2576656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F5CAA7-37BA-4ACF-B60D-43A5A0E5A747}">
      <dsp:nvSpPr>
        <dsp:cNvPr id="0" name=""/>
        <dsp:cNvSpPr/>
      </dsp:nvSpPr>
      <dsp:spPr>
        <a:xfrm>
          <a:off x="95055" y="2681922"/>
          <a:ext cx="5758248" cy="84212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Карл </a:t>
          </a:r>
          <a:r>
            <a:rPr lang="en-US" sz="2400" kern="1200" dirty="0" smtClean="0"/>
            <a:t>V</a:t>
          </a:r>
          <a:r>
            <a:rPr lang="ru-RU" sz="2400" kern="1200" dirty="0" smtClean="0"/>
            <a:t> называл Нидерланды «жемчужиной своей короны» </a:t>
          </a:r>
          <a:endParaRPr lang="ru-RU" sz="2400" kern="1200" dirty="0"/>
        </a:p>
      </dsp:txBody>
      <dsp:txXfrm>
        <a:off x="95055" y="2681922"/>
        <a:ext cx="5758248" cy="842126"/>
      </dsp:txXfrm>
    </dsp:sp>
    <dsp:sp modelId="{F39AE05D-B50A-450A-B907-D577F3E251EB}">
      <dsp:nvSpPr>
        <dsp:cNvPr id="0" name=""/>
        <dsp:cNvSpPr/>
      </dsp:nvSpPr>
      <dsp:spPr>
        <a:xfrm>
          <a:off x="95055" y="3743098"/>
          <a:ext cx="5684352" cy="51675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95055" y="3743098"/>
        <a:ext cx="5684352" cy="516759"/>
      </dsp:txXfrm>
    </dsp:sp>
    <dsp:sp modelId="{F319C868-BB31-45C3-921A-F93DFD4043F7}">
      <dsp:nvSpPr>
        <dsp:cNvPr id="0" name=""/>
        <dsp:cNvSpPr/>
      </dsp:nvSpPr>
      <dsp:spPr>
        <a:xfrm>
          <a:off x="95055" y="4259857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A99EEB-8F21-4F8A-807A-3A3AA3B7B911}">
      <dsp:nvSpPr>
        <dsp:cNvPr id="0" name=""/>
        <dsp:cNvSpPr/>
      </dsp:nvSpPr>
      <dsp:spPr>
        <a:xfrm>
          <a:off x="894022" y="4259857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810A98-A670-43D9-A400-494902768D1A}">
      <dsp:nvSpPr>
        <dsp:cNvPr id="0" name=""/>
        <dsp:cNvSpPr/>
      </dsp:nvSpPr>
      <dsp:spPr>
        <a:xfrm>
          <a:off x="1693621" y="4259857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7D23E2-960D-479E-8598-C90310EEA7B6}">
      <dsp:nvSpPr>
        <dsp:cNvPr id="0" name=""/>
        <dsp:cNvSpPr/>
      </dsp:nvSpPr>
      <dsp:spPr>
        <a:xfrm>
          <a:off x="2492588" y="4259857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C677C8-0A7B-4715-9D70-F2BE92973119}">
      <dsp:nvSpPr>
        <dsp:cNvPr id="0" name=""/>
        <dsp:cNvSpPr/>
      </dsp:nvSpPr>
      <dsp:spPr>
        <a:xfrm>
          <a:off x="3292187" y="4259857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9F300C-BAEB-457A-BC36-E927FF01F850}">
      <dsp:nvSpPr>
        <dsp:cNvPr id="0" name=""/>
        <dsp:cNvSpPr/>
      </dsp:nvSpPr>
      <dsp:spPr>
        <a:xfrm>
          <a:off x="4091154" y="4259857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88065C-DBE9-4354-8E12-7D6C21A94DC4}">
      <dsp:nvSpPr>
        <dsp:cNvPr id="0" name=""/>
        <dsp:cNvSpPr/>
      </dsp:nvSpPr>
      <dsp:spPr>
        <a:xfrm>
          <a:off x="4948601" y="4259857"/>
          <a:ext cx="1330138" cy="1052657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9DB4DA-FDC2-452B-823D-17171E78300D}">
      <dsp:nvSpPr>
        <dsp:cNvPr id="0" name=""/>
        <dsp:cNvSpPr/>
      </dsp:nvSpPr>
      <dsp:spPr>
        <a:xfrm>
          <a:off x="95055" y="4365123"/>
          <a:ext cx="5758248" cy="84212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400" kern="1200" dirty="0" smtClean="0"/>
            <a:t>Нидерланды давали в казну Испании 2 млн. золотых монет ежегодно</a:t>
          </a:r>
          <a:endParaRPr lang="ru-RU" sz="2400" kern="1200" dirty="0"/>
        </a:p>
      </dsp:txBody>
      <dsp:txXfrm>
        <a:off x="95055" y="4365123"/>
        <a:ext cx="5758248" cy="8421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68A4F-FB68-4C40-86B1-C4C0703BB83C}">
      <dsp:nvSpPr>
        <dsp:cNvPr id="0" name=""/>
        <dsp:cNvSpPr/>
      </dsp:nvSpPr>
      <dsp:spPr>
        <a:xfrm>
          <a:off x="-7892340" y="-1205792"/>
          <a:ext cx="9390608" cy="9390608"/>
        </a:xfrm>
        <a:prstGeom prst="blockArc">
          <a:avLst>
            <a:gd name="adj1" fmla="val 18900000"/>
            <a:gd name="adj2" fmla="val 2700000"/>
            <a:gd name="adj3" fmla="val 23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3EE2E-DF4F-48EF-8189-377AB8F4540F}">
      <dsp:nvSpPr>
        <dsp:cNvPr id="0" name=""/>
        <dsp:cNvSpPr/>
      </dsp:nvSpPr>
      <dsp:spPr>
        <a:xfrm>
          <a:off x="653904" y="436049"/>
          <a:ext cx="7685140" cy="87265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267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Режим тирании</a:t>
          </a:r>
          <a:endParaRPr lang="ru-RU" sz="2800" b="1" kern="1200" dirty="0"/>
        </a:p>
      </dsp:txBody>
      <dsp:txXfrm>
        <a:off x="653904" y="436049"/>
        <a:ext cx="7685140" cy="872657"/>
      </dsp:txXfrm>
    </dsp:sp>
    <dsp:sp modelId="{DB08288E-EDC3-4133-81A6-F69EDF989B1F}">
      <dsp:nvSpPr>
        <dsp:cNvPr id="0" name=""/>
        <dsp:cNvSpPr/>
      </dsp:nvSpPr>
      <dsp:spPr>
        <a:xfrm>
          <a:off x="108493" y="326967"/>
          <a:ext cx="1090821" cy="109082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3FEF01-8E4D-4AEF-B5AF-5CC0192E127F}">
      <dsp:nvSpPr>
        <dsp:cNvPr id="0" name=""/>
        <dsp:cNvSpPr/>
      </dsp:nvSpPr>
      <dsp:spPr>
        <a:xfrm>
          <a:off x="1279224" y="1744616"/>
          <a:ext cx="7059820" cy="87265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267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Хотел уничтожить привилегии городов и не допустить распространения протестантизма</a:t>
          </a:r>
          <a:endParaRPr lang="ru-RU" sz="2800" b="1" kern="1200" dirty="0"/>
        </a:p>
      </dsp:txBody>
      <dsp:txXfrm>
        <a:off x="1279224" y="1744616"/>
        <a:ext cx="7059820" cy="872657"/>
      </dsp:txXfrm>
    </dsp:sp>
    <dsp:sp modelId="{2B1A4C80-4692-4BF1-A3AD-337378858987}">
      <dsp:nvSpPr>
        <dsp:cNvPr id="0" name=""/>
        <dsp:cNvSpPr/>
      </dsp:nvSpPr>
      <dsp:spPr>
        <a:xfrm>
          <a:off x="733813" y="1635534"/>
          <a:ext cx="1090821" cy="109082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1EB40-B3FF-4D03-BC1A-C74FFBC829B9}">
      <dsp:nvSpPr>
        <dsp:cNvPr id="0" name=""/>
        <dsp:cNvSpPr/>
      </dsp:nvSpPr>
      <dsp:spPr>
        <a:xfrm>
          <a:off x="1471147" y="3053183"/>
          <a:ext cx="6867896" cy="87265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267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Введена инквизиция</a:t>
          </a:r>
          <a:endParaRPr lang="ru-RU" sz="2800" b="1" kern="1200" dirty="0"/>
        </a:p>
      </dsp:txBody>
      <dsp:txXfrm>
        <a:off x="1471147" y="3053183"/>
        <a:ext cx="6867896" cy="872657"/>
      </dsp:txXfrm>
    </dsp:sp>
    <dsp:sp modelId="{E491396F-AB44-40A3-BF85-875AF1555AE2}">
      <dsp:nvSpPr>
        <dsp:cNvPr id="0" name=""/>
        <dsp:cNvSpPr/>
      </dsp:nvSpPr>
      <dsp:spPr>
        <a:xfrm>
          <a:off x="925737" y="2944101"/>
          <a:ext cx="1090821" cy="109082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D47D5-047A-40E2-8474-72D3C7BE4ED2}">
      <dsp:nvSpPr>
        <dsp:cNvPr id="0" name=""/>
        <dsp:cNvSpPr/>
      </dsp:nvSpPr>
      <dsp:spPr>
        <a:xfrm>
          <a:off x="1279224" y="4361750"/>
          <a:ext cx="7059820" cy="87265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267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Запрет торговли с Англией и испанскими колониями</a:t>
          </a:r>
          <a:endParaRPr lang="ru-RU" sz="2800" b="1" kern="1200" dirty="0"/>
        </a:p>
      </dsp:txBody>
      <dsp:txXfrm>
        <a:off x="1279224" y="4361750"/>
        <a:ext cx="7059820" cy="872657"/>
      </dsp:txXfrm>
    </dsp:sp>
    <dsp:sp modelId="{C3D35C85-A804-4D6F-BD63-45FD6EFA0FD8}">
      <dsp:nvSpPr>
        <dsp:cNvPr id="0" name=""/>
        <dsp:cNvSpPr/>
      </dsp:nvSpPr>
      <dsp:spPr>
        <a:xfrm>
          <a:off x="733813" y="4252668"/>
          <a:ext cx="1090821" cy="109082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79511-F66B-4769-A12E-9193A410E99A}">
      <dsp:nvSpPr>
        <dsp:cNvPr id="0" name=""/>
        <dsp:cNvSpPr/>
      </dsp:nvSpPr>
      <dsp:spPr>
        <a:xfrm>
          <a:off x="653904" y="5670317"/>
          <a:ext cx="7685140" cy="87265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267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Высокие ввозные пошлины</a:t>
          </a:r>
        </a:p>
      </dsp:txBody>
      <dsp:txXfrm>
        <a:off x="653904" y="5670317"/>
        <a:ext cx="7685140" cy="872657"/>
      </dsp:txXfrm>
    </dsp:sp>
    <dsp:sp modelId="{931AC2B6-90DF-447C-A642-D4E2764FE898}">
      <dsp:nvSpPr>
        <dsp:cNvPr id="0" name=""/>
        <dsp:cNvSpPr/>
      </dsp:nvSpPr>
      <dsp:spPr>
        <a:xfrm>
          <a:off x="108493" y="5561235"/>
          <a:ext cx="1090821" cy="109082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266BD-B647-4E2D-ACB2-45CB50964814}">
      <dsp:nvSpPr>
        <dsp:cNvPr id="0" name=""/>
        <dsp:cNvSpPr/>
      </dsp:nvSpPr>
      <dsp:spPr>
        <a:xfrm>
          <a:off x="4876800" y="715"/>
          <a:ext cx="7315200" cy="2791184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i="0" kern="1200" dirty="0" smtClean="0"/>
            <a:t>прозвище членов Союза дворян, образованного в 1565 г. с целью защиты «законными средствами» страны от посягательств испанского абсолютизма</a:t>
          </a:r>
          <a:endParaRPr lang="ru-RU" sz="2800" b="1" i="0" kern="1200" dirty="0"/>
        </a:p>
      </dsp:txBody>
      <dsp:txXfrm>
        <a:off x="4876800" y="349613"/>
        <a:ext cx="6268506" cy="2093388"/>
      </dsp:txXfrm>
    </dsp:sp>
    <dsp:sp modelId="{C51DA696-0D25-4CAC-8ABE-A3115DC16F25}">
      <dsp:nvSpPr>
        <dsp:cNvPr id="0" name=""/>
        <dsp:cNvSpPr/>
      </dsp:nvSpPr>
      <dsp:spPr>
        <a:xfrm>
          <a:off x="0" y="715"/>
          <a:ext cx="4876800" cy="279118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i="0" kern="1200" dirty="0"/>
        </a:p>
      </dsp:txBody>
      <dsp:txXfrm>
        <a:off x="136254" y="136969"/>
        <a:ext cx="4604292" cy="2518676"/>
      </dsp:txXfrm>
    </dsp:sp>
    <dsp:sp modelId="{36C30F28-78E2-4537-8268-5187FE40B69F}">
      <dsp:nvSpPr>
        <dsp:cNvPr id="0" name=""/>
        <dsp:cNvSpPr/>
      </dsp:nvSpPr>
      <dsp:spPr>
        <a:xfrm>
          <a:off x="4876800" y="3071018"/>
          <a:ext cx="7315200" cy="2791184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i="0" kern="1200" dirty="0" smtClean="0"/>
            <a:t>прозвище народных партизан, которые на суше (лесные Гёзы) и на море (морские Гёзы) вели борьбу против испанцев и их пособников в Нидерландах</a:t>
          </a:r>
          <a:endParaRPr lang="ru-RU" sz="2800" b="1" i="0" kern="1200" dirty="0"/>
        </a:p>
      </dsp:txBody>
      <dsp:txXfrm>
        <a:off x="4876800" y="3419916"/>
        <a:ext cx="6268506" cy="2093388"/>
      </dsp:txXfrm>
    </dsp:sp>
    <dsp:sp modelId="{610CE9CA-DB04-4BD1-852E-482A771DB780}">
      <dsp:nvSpPr>
        <dsp:cNvPr id="0" name=""/>
        <dsp:cNvSpPr/>
      </dsp:nvSpPr>
      <dsp:spPr>
        <a:xfrm>
          <a:off x="0" y="3071018"/>
          <a:ext cx="4876800" cy="2791184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i="0" kern="1200" dirty="0"/>
        </a:p>
      </dsp:txBody>
      <dsp:txXfrm>
        <a:off x="136254" y="3207272"/>
        <a:ext cx="4604292" cy="25186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26C8C-1E51-47D8-807D-2A14861ACC5F}">
      <dsp:nvSpPr>
        <dsp:cNvPr id="0" name=""/>
        <dsp:cNvSpPr/>
      </dsp:nvSpPr>
      <dsp:spPr>
        <a:xfrm>
          <a:off x="463550" y="0"/>
          <a:ext cx="3428999" cy="2057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массовое нар. восстание в Нидерландах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3550" y="0"/>
        <a:ext cx="3428999" cy="2057400"/>
      </dsp:txXfrm>
    </dsp:sp>
    <dsp:sp modelId="{E1AB1598-CF2B-4B95-91B4-5BD7792B2AC7}">
      <dsp:nvSpPr>
        <dsp:cNvPr id="0" name=""/>
        <dsp:cNvSpPr/>
      </dsp:nvSpPr>
      <dsp:spPr>
        <a:xfrm>
          <a:off x="4235450" y="0"/>
          <a:ext cx="3428999" cy="2057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особой мощи достигло во Фландрии, Брабанте, Голландии, Зеландии, Утрехте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35450" y="0"/>
        <a:ext cx="3428999" cy="2057400"/>
      </dsp:txXfrm>
    </dsp:sp>
    <dsp:sp modelId="{5728A0AC-A255-409B-8EDE-E1E950597C88}">
      <dsp:nvSpPr>
        <dsp:cNvPr id="0" name=""/>
        <dsp:cNvSpPr/>
      </dsp:nvSpPr>
      <dsp:spPr>
        <a:xfrm>
          <a:off x="463550" y="2400300"/>
          <a:ext cx="3428999" cy="2057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Проходило под знаменем кальвинизма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3550" y="2400300"/>
        <a:ext cx="3428999" cy="2057400"/>
      </dsp:txXfrm>
    </dsp:sp>
    <dsp:sp modelId="{F103ED9B-8FFA-4B5E-B122-71329D28D6F6}">
      <dsp:nvSpPr>
        <dsp:cNvPr id="0" name=""/>
        <dsp:cNvSpPr/>
      </dsp:nvSpPr>
      <dsp:spPr>
        <a:xfrm>
          <a:off x="4235450" y="2400300"/>
          <a:ext cx="3428999" cy="2057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Погрому подверг-лось около 5500     церквей и </a:t>
          </a:r>
          <a:r>
            <a:rPr lang="ru-RU" sz="2700" b="1" i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монас-тырей</a:t>
          </a:r>
          <a:endParaRPr lang="ru-RU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35450" y="2400300"/>
        <a:ext cx="3428999" cy="2057400"/>
      </dsp:txXfrm>
    </dsp:sp>
    <dsp:sp modelId="{66F4D2F2-85EF-4C10-908E-AE9B37490F2A}">
      <dsp:nvSpPr>
        <dsp:cNvPr id="0" name=""/>
        <dsp:cNvSpPr/>
      </dsp:nvSpPr>
      <dsp:spPr>
        <a:xfrm>
          <a:off x="2241177" y="4800600"/>
          <a:ext cx="3645644" cy="2057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Главной движущей силой были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городс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-кой плебс и крестьяне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приго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-родных деревень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41177" y="4800600"/>
        <a:ext cx="3645644" cy="20574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F59DA-8C50-4143-B290-2C01A624E288}">
      <dsp:nvSpPr>
        <dsp:cNvPr id="0" name=""/>
        <dsp:cNvSpPr/>
      </dsp:nvSpPr>
      <dsp:spPr>
        <a:xfrm>
          <a:off x="0" y="0"/>
          <a:ext cx="6033637" cy="6858000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1078BC-9A34-47AB-B2EC-53D0AD27642E}">
      <dsp:nvSpPr>
        <dsp:cNvPr id="0" name=""/>
        <dsp:cNvSpPr/>
      </dsp:nvSpPr>
      <dsp:spPr>
        <a:xfrm>
          <a:off x="3016818" y="689483"/>
          <a:ext cx="3921864" cy="1623417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/>
            <a:t>Для наведения порядка в Нидерландах</a:t>
          </a:r>
          <a:endParaRPr lang="ru-RU" sz="3600" b="1" i="1" kern="1200" dirty="0"/>
        </a:p>
      </dsp:txBody>
      <dsp:txXfrm>
        <a:off x="3096067" y="768732"/>
        <a:ext cx="3763366" cy="1464919"/>
      </dsp:txXfrm>
    </dsp:sp>
    <dsp:sp modelId="{96798E73-6769-4CF5-877B-BC656D2D17E3}">
      <dsp:nvSpPr>
        <dsp:cNvPr id="0" name=""/>
        <dsp:cNvSpPr/>
      </dsp:nvSpPr>
      <dsp:spPr>
        <a:xfrm>
          <a:off x="3016818" y="2515827"/>
          <a:ext cx="3921864" cy="1623417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/>
            <a:t>Возглавил карательную экспедицию</a:t>
          </a:r>
          <a:endParaRPr lang="ru-RU" sz="3600" b="1" i="1" kern="1200" dirty="0"/>
        </a:p>
      </dsp:txBody>
      <dsp:txXfrm>
        <a:off x="3096067" y="2595076"/>
        <a:ext cx="3763366" cy="1464919"/>
      </dsp:txXfrm>
    </dsp:sp>
    <dsp:sp modelId="{07D4929A-4762-4B3B-82B5-034CF70A7F23}">
      <dsp:nvSpPr>
        <dsp:cNvPr id="0" name=""/>
        <dsp:cNvSpPr/>
      </dsp:nvSpPr>
      <dsp:spPr>
        <a:xfrm>
          <a:off x="3016818" y="4342172"/>
          <a:ext cx="3921864" cy="1623417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/>
            <a:t>Вступил в Нидерланды летом 1567 г.</a:t>
          </a:r>
          <a:endParaRPr lang="ru-RU" sz="3600" b="1" i="1" kern="1200" dirty="0"/>
        </a:p>
      </dsp:txBody>
      <dsp:txXfrm>
        <a:off x="3096067" y="4421421"/>
        <a:ext cx="3763366" cy="14649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66503-3C96-43B3-8103-E267D0C6690D}">
      <dsp:nvSpPr>
        <dsp:cNvPr id="0" name=""/>
        <dsp:cNvSpPr/>
      </dsp:nvSpPr>
      <dsp:spPr>
        <a:xfrm>
          <a:off x="0" y="0"/>
          <a:ext cx="9075456" cy="2444674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03F74-B966-4FE4-A1A7-D2CDA99E3713}">
      <dsp:nvSpPr>
        <dsp:cNvPr id="0" name=""/>
        <dsp:cNvSpPr/>
      </dsp:nvSpPr>
      <dsp:spPr>
        <a:xfrm>
          <a:off x="272263" y="325956"/>
          <a:ext cx="2665915" cy="17927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47935A-D4F1-471D-9AFA-EF82ADFBEFBB}">
      <dsp:nvSpPr>
        <dsp:cNvPr id="0" name=""/>
        <dsp:cNvSpPr/>
      </dsp:nvSpPr>
      <dsp:spPr>
        <a:xfrm rot="10800000">
          <a:off x="272263" y="2444674"/>
          <a:ext cx="2665915" cy="2987936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Учредил совет по делам о мятежах («кровавый совет»)</a:t>
          </a:r>
          <a:endParaRPr lang="ru-RU" sz="2800" b="1" kern="1200" dirty="0"/>
        </a:p>
      </dsp:txBody>
      <dsp:txXfrm rot="10800000">
        <a:off x="354249" y="2444674"/>
        <a:ext cx="2501943" cy="2905950"/>
      </dsp:txXfrm>
    </dsp:sp>
    <dsp:sp modelId="{78921A4F-A105-47D8-A8C5-B065B37AA6BA}">
      <dsp:nvSpPr>
        <dsp:cNvPr id="0" name=""/>
        <dsp:cNvSpPr/>
      </dsp:nvSpPr>
      <dsp:spPr>
        <a:xfrm>
          <a:off x="3204770" y="325956"/>
          <a:ext cx="2665915" cy="17927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B22957D-4C18-4EB3-AF16-03E4790071F9}">
      <dsp:nvSpPr>
        <dsp:cNvPr id="0" name=""/>
        <dsp:cNvSpPr/>
      </dsp:nvSpPr>
      <dsp:spPr>
        <a:xfrm rot="10800000">
          <a:off x="3204770" y="2444674"/>
          <a:ext cx="2665915" cy="2987936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Отправил на эшафот 1800 чел., в </a:t>
          </a:r>
          <a:r>
            <a:rPr lang="ru-RU" sz="2800" b="1" kern="1200" dirty="0" err="1" smtClean="0"/>
            <a:t>т.ч</a:t>
          </a:r>
          <a:r>
            <a:rPr lang="ru-RU" sz="2800" b="1" kern="1200" dirty="0" smtClean="0"/>
            <a:t>. богатых купцов и дворян</a:t>
          </a:r>
          <a:endParaRPr lang="ru-RU" sz="2800" b="1" kern="1200" dirty="0"/>
        </a:p>
      </dsp:txBody>
      <dsp:txXfrm rot="10800000">
        <a:off x="3286756" y="2444674"/>
        <a:ext cx="2501943" cy="2905950"/>
      </dsp:txXfrm>
    </dsp:sp>
    <dsp:sp modelId="{E78FEAE9-C1D9-4B4A-8096-0FC1969F1925}">
      <dsp:nvSpPr>
        <dsp:cNvPr id="0" name=""/>
        <dsp:cNvSpPr/>
      </dsp:nvSpPr>
      <dsp:spPr>
        <a:xfrm>
          <a:off x="6137277" y="325956"/>
          <a:ext cx="2665915" cy="17927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8B4C4BB-EB28-4EC2-AA9C-090E7A87F1B5}">
      <dsp:nvSpPr>
        <dsp:cNvPr id="0" name=""/>
        <dsp:cNvSpPr/>
      </dsp:nvSpPr>
      <dsp:spPr>
        <a:xfrm rot="10800000">
          <a:off x="6137277" y="2444674"/>
          <a:ext cx="2665915" cy="2987936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Конфиска-ция</a:t>
          </a:r>
          <a:r>
            <a:rPr lang="ru-RU" sz="2800" b="1" kern="1200" dirty="0" smtClean="0"/>
            <a:t> имущества казнённых в </a:t>
          </a:r>
          <a:r>
            <a:rPr lang="ru-RU" sz="2800" b="1" kern="1200" dirty="0" err="1" smtClean="0"/>
            <a:t>испан</a:t>
          </a:r>
          <a:r>
            <a:rPr lang="ru-RU" sz="2800" b="1" kern="1200" dirty="0" smtClean="0"/>
            <a:t>-скую казну</a:t>
          </a:r>
          <a:endParaRPr lang="ru-RU" sz="2800" b="1" kern="1200" dirty="0"/>
        </a:p>
      </dsp:txBody>
      <dsp:txXfrm rot="10800000">
        <a:off x="6219263" y="2444674"/>
        <a:ext cx="2501943" cy="29059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808A8-F81E-4880-8DEC-CC372FDE245D}">
      <dsp:nvSpPr>
        <dsp:cNvPr id="0" name=""/>
        <dsp:cNvSpPr/>
      </dsp:nvSpPr>
      <dsp:spPr>
        <a:xfrm>
          <a:off x="0" y="92313"/>
          <a:ext cx="5051323" cy="21036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1" kern="1200" dirty="0" smtClean="0"/>
            <a:t>разграбление и поджог испанскими солдатами Антверпена 4 ноября 1576 г.</a:t>
          </a:r>
          <a:endParaRPr lang="ru-RU" sz="3100" b="1" i="1" kern="1200" dirty="0"/>
        </a:p>
      </dsp:txBody>
      <dsp:txXfrm>
        <a:off x="102692" y="195005"/>
        <a:ext cx="4845939" cy="1898276"/>
      </dsp:txXfrm>
    </dsp:sp>
    <dsp:sp modelId="{C564EAD0-5411-4B0A-A069-629299DAC90A}">
      <dsp:nvSpPr>
        <dsp:cNvPr id="0" name=""/>
        <dsp:cNvSpPr/>
      </dsp:nvSpPr>
      <dsp:spPr>
        <a:xfrm>
          <a:off x="0" y="2195973"/>
          <a:ext cx="5051323" cy="51336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380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400" b="1" i="1" kern="1200"/>
        </a:p>
      </dsp:txBody>
      <dsp:txXfrm>
        <a:off x="0" y="2195973"/>
        <a:ext cx="5051323" cy="513360"/>
      </dsp:txXfrm>
    </dsp:sp>
    <dsp:sp modelId="{C066EB8C-B4E0-4256-9C1E-27B0280F8E59}">
      <dsp:nvSpPr>
        <dsp:cNvPr id="0" name=""/>
        <dsp:cNvSpPr/>
      </dsp:nvSpPr>
      <dsp:spPr>
        <a:xfrm>
          <a:off x="0" y="2709333"/>
          <a:ext cx="5051323" cy="21036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1" kern="1200" dirty="0" smtClean="0"/>
            <a:t>3-дневный грабёж города, убийство 8 тыс. жителей, сожжено 600 домов</a:t>
          </a:r>
          <a:endParaRPr lang="ru-RU" sz="3100" b="1" i="1" kern="1200" dirty="0"/>
        </a:p>
      </dsp:txBody>
      <dsp:txXfrm>
        <a:off x="102692" y="2812025"/>
        <a:ext cx="4845939" cy="1898276"/>
      </dsp:txXfrm>
    </dsp:sp>
    <dsp:sp modelId="{29CD4B70-3F9E-422E-92EE-190EBE0589BB}">
      <dsp:nvSpPr>
        <dsp:cNvPr id="0" name=""/>
        <dsp:cNvSpPr/>
      </dsp:nvSpPr>
      <dsp:spPr>
        <a:xfrm>
          <a:off x="0" y="4812993"/>
          <a:ext cx="5051323" cy="51336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380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400" b="1" i="1" kern="1200"/>
        </a:p>
      </dsp:txBody>
      <dsp:txXfrm>
        <a:off x="0" y="4812993"/>
        <a:ext cx="5051323" cy="513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82EE1-9A57-4FD6-90F3-175171CB9AFF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3D6B1-6C81-45B3-848C-1D97B1989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89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5D019-91FB-4102-A00F-8E84C71F51CE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6FDF-A4E0-45E1-A508-620E096A2C3F}" type="datetimeFigureOut">
              <a:rPr lang="ru-RU" smtClean="0">
                <a:solidFill>
                  <a:srgbClr val="323232"/>
                </a:solidFill>
              </a:rPr>
              <a:pPr/>
              <a:t>24.09.2017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04178A4-4538-413A-9686-CD5078803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72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6FDF-A4E0-45E1-A508-620E096A2C3F}" type="datetimeFigureOut">
              <a:rPr lang="ru-RU" smtClean="0">
                <a:solidFill>
                  <a:srgbClr val="323232"/>
                </a:solidFill>
              </a:rPr>
              <a:pPr/>
              <a:t>24.09.2017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78A4-4538-413A-9686-CD5078803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658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6FDF-A4E0-45E1-A508-620E096A2C3F}" type="datetimeFigureOut">
              <a:rPr lang="ru-RU" smtClean="0">
                <a:solidFill>
                  <a:srgbClr val="323232"/>
                </a:solidFill>
              </a:rPr>
              <a:pPr/>
              <a:t>24.09.2017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78A4-4538-413A-9686-CD5078803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66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6FDF-A4E0-45E1-A508-620E096A2C3F}" type="datetimeFigureOut">
              <a:rPr lang="ru-RU" smtClean="0">
                <a:solidFill>
                  <a:srgbClr val="323232"/>
                </a:solidFill>
              </a:rPr>
              <a:pPr/>
              <a:t>24.09.2017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78A4-4538-413A-9686-CD5078803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07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81E6FDF-A4E0-45E1-A508-620E096A2C3F}" type="datetimeFigureOut">
              <a:rPr lang="ru-RU" smtClean="0">
                <a:solidFill>
                  <a:srgbClr val="323232"/>
                </a:solidFill>
              </a:rPr>
              <a:pPr/>
              <a:t>24.09.2017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04178A4-4538-413A-9686-CD5078803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48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6FDF-A4E0-45E1-A508-620E096A2C3F}" type="datetimeFigureOut">
              <a:rPr lang="ru-RU" smtClean="0">
                <a:solidFill>
                  <a:srgbClr val="323232"/>
                </a:solidFill>
              </a:rPr>
              <a:pPr/>
              <a:t>24.09.2017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78A4-4538-413A-9686-CD5078803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80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6FDF-A4E0-45E1-A508-620E096A2C3F}" type="datetimeFigureOut">
              <a:rPr lang="ru-RU" smtClean="0">
                <a:solidFill>
                  <a:srgbClr val="323232"/>
                </a:solidFill>
              </a:rPr>
              <a:pPr/>
              <a:t>24.09.2017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78A4-4538-413A-9686-CD5078803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221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6FDF-A4E0-45E1-A508-620E096A2C3F}" type="datetimeFigureOut">
              <a:rPr lang="ru-RU" smtClean="0">
                <a:solidFill>
                  <a:srgbClr val="323232"/>
                </a:solidFill>
              </a:rPr>
              <a:pPr/>
              <a:t>24.09.2017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78A4-4538-413A-9686-CD5078803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713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6FDF-A4E0-45E1-A508-620E096A2C3F}" type="datetimeFigureOut">
              <a:rPr lang="ru-RU" smtClean="0">
                <a:solidFill>
                  <a:srgbClr val="323232"/>
                </a:solidFill>
              </a:rPr>
              <a:pPr/>
              <a:t>24.09.2017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78A4-4538-413A-9686-CD5078803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071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6FDF-A4E0-45E1-A508-620E096A2C3F}" type="datetimeFigureOut">
              <a:rPr lang="ru-RU" smtClean="0">
                <a:solidFill>
                  <a:srgbClr val="323232"/>
                </a:solidFill>
              </a:rPr>
              <a:pPr/>
              <a:t>24.09.2017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78A4-4538-413A-9686-CD5078803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3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6FDF-A4E0-45E1-A508-620E096A2C3F}" type="datetimeFigureOut">
              <a:rPr lang="ru-RU" smtClean="0">
                <a:solidFill>
                  <a:srgbClr val="323232"/>
                </a:solidFill>
              </a:rPr>
              <a:pPr/>
              <a:t>24.09.2017</a:t>
            </a:fld>
            <a:endParaRPr lang="ru-RU">
              <a:solidFill>
                <a:srgbClr val="323232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78A4-4538-413A-9686-CD5078803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82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81E6FDF-A4E0-45E1-A508-620E096A2C3F}" type="datetimeFigureOut">
              <a:rPr lang="ru-RU" smtClean="0">
                <a:solidFill>
                  <a:srgbClr val="323232"/>
                </a:solidFill>
              </a:rPr>
              <a:pPr/>
              <a:t>24.09.2017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323232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04178A4-4538-413A-9686-CD5078803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84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vokrugsveta.ru/img/cmn/2008/12/22/017.jpg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7.xml"/><Relationship Id="rId2" Type="http://schemas.openxmlformats.org/officeDocument/2006/relationships/hyperlink" Target="http://xvi.rpg.ru/test/images/sw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0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religion.in.ua/uploads/posts/2010-01/1264405958_5046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hyperlink" Target="http://www.toysworld.od.ua/puzzles/image/13433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interneturok.ru/ru/school/istoriya/7-klass/evropeyskie-gosudarstva-v-xvi-xvii-vv-reformatsiya-i-absolyutizm/niderlandskaya-revolyutsiya-i-obrazovanie-respubliki-soedinennyh-provintsiy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8800" dirty="0" smtClean="0"/>
              <a:t>Революция в Нидерландах</a:t>
            </a:r>
            <a:endParaRPr lang="ru-RU" sz="8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1560" y="6306671"/>
            <a:ext cx="10297758" cy="510450"/>
          </a:xfrm>
        </p:spPr>
        <p:txBody>
          <a:bodyPr/>
          <a:lstStyle/>
          <a:p>
            <a:pPr algn="ctr"/>
            <a:r>
              <a:rPr lang="ru-RU" b="1" i="1" dirty="0" smtClean="0"/>
              <a:t>8 класс, всемирная история</a:t>
            </a:r>
            <a:endParaRPr lang="ru-RU" b="1" i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6061" y="330341"/>
            <a:ext cx="3273552" cy="365125"/>
          </a:xfrm>
        </p:spPr>
        <p:txBody>
          <a:bodyPr/>
          <a:lstStyle/>
          <a:p>
            <a:fld id="{F35A5419-C584-4B7B-B3B2-2F35922E1B4F}" type="datetime1">
              <a:rPr lang="ru-RU" sz="3600" b="1" i="1" smtClean="0">
                <a:ln w="0"/>
                <a:solidFill>
                  <a:prstClr val="black"/>
                </a:solidFill>
              </a:rPr>
              <a:pPr/>
              <a:t>24.09.2017</a:t>
            </a:fld>
            <a:endParaRPr lang="ru-RU" sz="3600" b="1" i="1">
              <a:ln w="0"/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35009"/>
            <a:ext cx="10058400" cy="967650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гёзы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16763" y="1981111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44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362702135"/>
              </p:ext>
            </p:extLst>
          </p:nvPr>
        </p:nvGraphicFramePr>
        <p:xfrm>
          <a:off x="0" y="900953"/>
          <a:ext cx="12192000" cy="586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660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6000" b="1" i="1" dirty="0" smtClean="0"/>
              <a:t>1566 – 1609 гг.</a:t>
            </a:r>
            <a:br>
              <a:rPr lang="ru-RU" sz="6000" b="1" i="1" dirty="0" smtClean="0"/>
            </a:br>
            <a:r>
              <a:rPr lang="ru-RU" sz="6000" b="1" i="1" dirty="0" smtClean="0"/>
              <a:t>буржуазная революция в Нидерландах</a:t>
            </a:r>
            <a:endParaRPr lang="ru-RU" sz="6000" b="1" i="1" dirty="0"/>
          </a:p>
        </p:txBody>
      </p:sp>
    </p:spTree>
    <p:extLst>
      <p:ext uri="{BB962C8B-B14F-4D97-AF65-F5344CB8AC3E}">
        <p14:creationId xmlns:p14="http://schemas.microsoft.com/office/powerpoint/2010/main" val="40445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0917" y="5131387"/>
            <a:ext cx="10641105" cy="1571652"/>
          </a:xfrm>
        </p:spPr>
        <p:txBody>
          <a:bodyPr>
            <a:noAutofit/>
          </a:bodyPr>
          <a:lstStyle/>
          <a:p>
            <a:pPr algn="ctr"/>
            <a:r>
              <a:rPr lang="ru-RU" sz="6600" b="1" i="1" dirty="0" smtClean="0"/>
              <a:t>Иконоборческое восстание 1566 </a:t>
            </a:r>
            <a:r>
              <a:rPr lang="ru-RU" sz="6600" b="1" i="1" cap="none" dirty="0" smtClean="0"/>
              <a:t>г</a:t>
            </a:r>
            <a:r>
              <a:rPr lang="ru-RU" sz="6600" b="1" i="1" dirty="0" smtClean="0"/>
              <a:t>.</a:t>
            </a:r>
            <a:endParaRPr lang="ru-RU" sz="66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3715905"/>
            <a:ext cx="4953427" cy="1200329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Волнения в Антверпене во время иконоборческого восстания 1566. Гравюра 16 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41" y="0"/>
            <a:ext cx="7590545" cy="500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16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c/ce/UtrechtIconoclasm.jpg/800px-UtrechtIconocla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45736" cy="592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5657671"/>
            <a:ext cx="6096000" cy="1200329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Кафедральный собор Утрехта. Скульптуры святых, разрушенные в ходе иконоборческого восстания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78329760"/>
              </p:ext>
            </p:extLst>
          </p:nvPr>
        </p:nvGraphicFramePr>
        <p:xfrm>
          <a:off x="4064000" y="0"/>
          <a:ext cx="8128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736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226C8C-1E51-47D8-807D-2A14861ACC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33226C8C-1E51-47D8-807D-2A14861ACC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AB1598-CF2B-4B95-91B4-5BD7792B2A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E1AB1598-CF2B-4B95-91B4-5BD7792B2A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28A0AC-A255-409B-8EDE-E1E950597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5728A0AC-A255-409B-8EDE-E1E950597C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03ED9B-8FFA-4B5E-B122-71329D28D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F103ED9B-8FFA-4B5E-B122-71329D28D6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F4D2F2-85EF-4C10-908E-AE9B37490F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66F4D2F2-85EF-4C10-908E-AE9B37490F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0917" y="5131387"/>
            <a:ext cx="10641105" cy="1571652"/>
          </a:xfrm>
        </p:spPr>
        <p:txBody>
          <a:bodyPr>
            <a:noAutofit/>
          </a:bodyPr>
          <a:lstStyle/>
          <a:p>
            <a:pPr algn="ctr"/>
            <a:r>
              <a:rPr lang="ru-RU" sz="6600" b="1" i="1" dirty="0" smtClean="0"/>
              <a:t>Герцог Альба</a:t>
            </a:r>
            <a:endParaRPr lang="ru-RU" sz="66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86753" y="4344527"/>
            <a:ext cx="3361765" cy="52322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Брюссель </a:t>
            </a: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1567 г</a:t>
            </a: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5" name="Picture 4" descr="Картинка 9 из 15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59" y="0"/>
            <a:ext cx="7431741" cy="4949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23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1 из 15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835" y="152119"/>
            <a:ext cx="4867836" cy="6534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92826577"/>
              </p:ext>
            </p:extLst>
          </p:nvPr>
        </p:nvGraphicFramePr>
        <p:xfrm>
          <a:off x="-1" y="1"/>
          <a:ext cx="693868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359153" y="6224462"/>
            <a:ext cx="2662518" cy="461665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Герцог Альба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5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62397107"/>
              </p:ext>
            </p:extLst>
          </p:nvPr>
        </p:nvGraphicFramePr>
        <p:xfrm>
          <a:off x="2919319" y="1290918"/>
          <a:ext cx="9075456" cy="5432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upload.wikimedia.org/wikipedia/commons/e/e8/Detail_of_a_portrait_of_Fernando_Alvarez_de_Toledo_by_Antonio_Moro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81" y="116728"/>
            <a:ext cx="2923801" cy="28978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756210"/>
            <a:ext cx="2919319" cy="1015663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Фернандо </a:t>
            </a:r>
            <a:r>
              <a:rPr lang="ru-RU" sz="2000" b="1" i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Альварес</a:t>
            </a:r>
            <a:r>
              <a:rPr lang="ru-RU" sz="2000" b="1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де </a:t>
            </a:r>
            <a:r>
              <a:rPr lang="ru-RU" sz="2000" b="1" i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Толедо (г-г Альба)</a:t>
            </a:r>
            <a:endParaRPr lang="ru-RU" sz="2000" b="1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Волна 3"/>
          <p:cNvSpPr/>
          <p:nvPr/>
        </p:nvSpPr>
        <p:spPr>
          <a:xfrm>
            <a:off x="3052482" y="-17742"/>
            <a:ext cx="9139518" cy="1308660"/>
          </a:xfrm>
          <a:prstGeom prst="wav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Режим кровавого террора в Нидерландах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318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A66503-3C96-43B3-8103-E267D0C66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4DA66503-3C96-43B3-8103-E267D0C669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A03F74-B966-4FE4-A1A7-D2CDA99E3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5BA03F74-B966-4FE4-A1A7-D2CDA99E37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47935A-D4F1-471D-9AFA-EF82ADFBE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2A47935A-D4F1-471D-9AFA-EF82ADFBEF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921A4F-A105-47D8-A8C5-B065B37AA6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78921A4F-A105-47D8-A8C5-B065B37AA6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22957D-4C18-4EB3-AF16-03E479007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EB22957D-4C18-4EB3-AF16-03E4790071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8FEAE9-C1D9-4B4A-8096-0FC1969F1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E78FEAE9-C1D9-4B4A-8096-0FC1969F19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B4C4BB-EB28-4EC2-AA9C-090E7A87F1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C8B4C4BB-EB28-4EC2-AA9C-090E7A87F1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129553" y="5148844"/>
            <a:ext cx="12191999" cy="1571652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 smtClean="0"/>
              <a:t>Всеобщее восстание и провозглашение независимости</a:t>
            </a:r>
            <a:endParaRPr lang="ru-RU" sz="5400" b="1" i="1" dirty="0"/>
          </a:p>
        </p:txBody>
      </p:sp>
      <p:pic>
        <p:nvPicPr>
          <p:cNvPr id="4098" name="Picture 2" descr="http://www.galeon.com/juliodominguez/2013c/galeon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4"/>
          <a:stretch/>
        </p:blipFill>
        <p:spPr bwMode="auto">
          <a:xfrm>
            <a:off x="0" y="-80683"/>
            <a:ext cx="12192000" cy="5108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496768" y="6090259"/>
            <a:ext cx="26563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Стр.46-48</a:t>
            </a:r>
            <a:endParaRPr lang="ru-RU" sz="40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1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5879976" y="44624"/>
            <a:ext cx="5832648" cy="1080120"/>
          </a:xfrm>
          <a:prstGeom prst="wave">
            <a:avLst>
              <a:gd name="adj1" fmla="val 9418"/>
              <a:gd name="adj2" fmla="val 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всеобщего восстания в 1572 г.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8472264" y="980728"/>
            <a:ext cx="648072" cy="288032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олна 3"/>
          <p:cNvSpPr/>
          <p:nvPr/>
        </p:nvSpPr>
        <p:spPr>
          <a:xfrm>
            <a:off x="-3250" y="5281838"/>
            <a:ext cx="5832648" cy="1080120"/>
          </a:xfrm>
          <a:prstGeom prst="wave">
            <a:avLst>
              <a:gd name="adj1" fmla="val 9418"/>
              <a:gd name="adj2" fmla="val 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всеобщего восстания в 1572 г.</a:t>
            </a:r>
          </a:p>
        </p:txBody>
      </p:sp>
      <p:sp>
        <p:nvSpPr>
          <p:cNvPr id="5" name="Волна 4"/>
          <p:cNvSpPr/>
          <p:nvPr/>
        </p:nvSpPr>
        <p:spPr>
          <a:xfrm>
            <a:off x="5884862" y="1196752"/>
            <a:ext cx="5832648" cy="1080120"/>
          </a:xfrm>
          <a:prstGeom prst="wave">
            <a:avLst>
              <a:gd name="adj1" fmla="val 9418"/>
              <a:gd name="adj2" fmla="val 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Разграбление Антверпена, «испанское бешенство»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Волна 7"/>
          <p:cNvSpPr/>
          <p:nvPr/>
        </p:nvSpPr>
        <p:spPr>
          <a:xfrm>
            <a:off x="5900861" y="2348880"/>
            <a:ext cx="5832648" cy="1080120"/>
          </a:xfrm>
          <a:prstGeom prst="wave">
            <a:avLst>
              <a:gd name="adj1" fmla="val 9418"/>
              <a:gd name="adj2" fmla="val 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Оборона Лейдена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8472264" y="2204864"/>
            <a:ext cx="648072" cy="288032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олна 6"/>
          <p:cNvSpPr/>
          <p:nvPr/>
        </p:nvSpPr>
        <p:spPr>
          <a:xfrm>
            <a:off x="5136" y="2100859"/>
            <a:ext cx="5832648" cy="1080120"/>
          </a:xfrm>
          <a:prstGeom prst="wave">
            <a:avLst>
              <a:gd name="adj1" fmla="val 9418"/>
              <a:gd name="adj2" fmla="val 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Разграбление Антверпена, «испанское бешенство»</a:t>
            </a:r>
          </a:p>
        </p:txBody>
      </p:sp>
      <p:sp>
        <p:nvSpPr>
          <p:cNvPr id="11" name="Волна 10"/>
          <p:cNvSpPr/>
          <p:nvPr/>
        </p:nvSpPr>
        <p:spPr>
          <a:xfrm>
            <a:off x="5900861" y="3429000"/>
            <a:ext cx="5832648" cy="1080120"/>
          </a:xfrm>
          <a:prstGeom prst="wave">
            <a:avLst>
              <a:gd name="adj1" fmla="val 9418"/>
              <a:gd name="adj2" fmla="val 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Утрехтская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уния 1579 г.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8472264" y="3284984"/>
            <a:ext cx="648072" cy="288032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Волна 9"/>
          <p:cNvSpPr/>
          <p:nvPr/>
        </p:nvSpPr>
        <p:spPr>
          <a:xfrm>
            <a:off x="-3250" y="0"/>
            <a:ext cx="5832648" cy="1080120"/>
          </a:xfrm>
          <a:prstGeom prst="wave">
            <a:avLst>
              <a:gd name="adj1" fmla="val 9418"/>
              <a:gd name="adj2" fmla="val 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Оборона Лейдена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8493149" y="4365674"/>
            <a:ext cx="648072" cy="288032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олна 12"/>
          <p:cNvSpPr/>
          <p:nvPr/>
        </p:nvSpPr>
        <p:spPr>
          <a:xfrm>
            <a:off x="-46660" y="4201718"/>
            <a:ext cx="5832648" cy="1080120"/>
          </a:xfrm>
          <a:prstGeom prst="wave">
            <a:avLst>
              <a:gd name="adj1" fmla="val 9418"/>
              <a:gd name="adj2" fmla="val 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Утрехтская уния 1579 г.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Волна 13"/>
          <p:cNvSpPr/>
          <p:nvPr/>
        </p:nvSpPr>
        <p:spPr>
          <a:xfrm>
            <a:off x="5900861" y="4531965"/>
            <a:ext cx="5832648" cy="1080120"/>
          </a:xfrm>
          <a:prstGeom prst="wave">
            <a:avLst>
              <a:gd name="adj1" fmla="val 9418"/>
              <a:gd name="adj2" fmla="val 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Республики Соединённых провинций в 1581г.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8493149" y="5468639"/>
            <a:ext cx="648072" cy="288032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олна 15"/>
          <p:cNvSpPr/>
          <p:nvPr/>
        </p:nvSpPr>
        <p:spPr>
          <a:xfrm>
            <a:off x="-3250" y="1055006"/>
            <a:ext cx="5832648" cy="1080120"/>
          </a:xfrm>
          <a:prstGeom prst="wave">
            <a:avLst>
              <a:gd name="adj1" fmla="val 9418"/>
              <a:gd name="adj2" fmla="val 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Республики Соединённых провинций в 1581г.</a:t>
            </a:r>
          </a:p>
        </p:txBody>
      </p:sp>
      <p:sp>
        <p:nvSpPr>
          <p:cNvPr id="17" name="Волна 16"/>
          <p:cNvSpPr/>
          <p:nvPr/>
        </p:nvSpPr>
        <p:spPr>
          <a:xfrm>
            <a:off x="5881761" y="5646315"/>
            <a:ext cx="5832648" cy="1080120"/>
          </a:xfrm>
          <a:prstGeom prst="wave">
            <a:avLst>
              <a:gd name="adj1" fmla="val 9418"/>
              <a:gd name="adj2" fmla="val 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Признание независимости Нидерландов от Испании в 1609г.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Волна 17"/>
          <p:cNvSpPr/>
          <p:nvPr/>
        </p:nvSpPr>
        <p:spPr>
          <a:xfrm>
            <a:off x="-3250" y="3160353"/>
            <a:ext cx="5832648" cy="1080120"/>
          </a:xfrm>
          <a:prstGeom prst="wave">
            <a:avLst>
              <a:gd name="adj1" fmla="val 9418"/>
              <a:gd name="adj2" fmla="val 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Признание независимости Нидерландов от Испании в 1609г.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617139" y="1481972"/>
            <a:ext cx="657486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Расставьте события в хронологической последовательности </a:t>
            </a:r>
            <a:r>
              <a:rPr lang="ru-RU" sz="2000" b="1" i="1" cap="none" spc="0" dirty="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(нажимать на </a:t>
            </a:r>
            <a:r>
              <a:rPr lang="ru-RU" sz="2000" b="1" i="1" cap="none" spc="0" dirty="0" err="1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соответсвующую</a:t>
            </a:r>
            <a:r>
              <a:rPr lang="ru-RU" sz="2000" b="1" i="1" cap="none" spc="0" dirty="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фигуру)</a:t>
            </a:r>
            <a:endParaRPr lang="ru-RU" sz="2000" b="1" i="1" cap="none" spc="0" dirty="0">
              <a:ln w="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704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6" grpId="0" animBg="1"/>
      <p:bldP spid="7" grpId="0" animBg="1"/>
      <p:bldP spid="11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35008"/>
            <a:ext cx="10058400" cy="1075227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«Испанское бешенство» («испанская ярость»)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s://upload.wikimedia.org/wikipedia/commons/thumb/8/8e/Incendio_Ayuntamiento_Amberes.jpg/800px-Incendio_Ayuntamiento_Ambe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52" y="1276973"/>
            <a:ext cx="7011997" cy="5311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7966439" y="5616832"/>
            <a:ext cx="4249271" cy="1200329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</a:rPr>
              <a:t>Гроте </a:t>
            </a:r>
            <a:r>
              <a:rPr lang="ru-RU" sz="2400" b="1" i="1" dirty="0" err="1">
                <a:latin typeface="Arial" panose="020B0604020202020204" pitchFamily="34" charset="0"/>
              </a:rPr>
              <a:t>Маркт</a:t>
            </a:r>
            <a:r>
              <a:rPr lang="ru-RU" sz="2400" b="1" i="1" dirty="0">
                <a:latin typeface="Arial" panose="020B0604020202020204" pitchFamily="34" charset="0"/>
              </a:rPr>
              <a:t> и ратуша Антверпена во время «испанской ярости»</a:t>
            </a:r>
            <a:endParaRPr lang="ru-RU" sz="2400" b="1" i="1" dirty="0">
              <a:solidFill>
                <a:schemeClr val="dk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35434831"/>
              </p:ext>
            </p:extLst>
          </p:nvPr>
        </p:nvGraphicFramePr>
        <p:xfrm>
          <a:off x="-11571" y="1169894"/>
          <a:ext cx="505132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070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4988321"/>
          </a:xfrm>
        </p:spPr>
        <p:txBody>
          <a:bodyPr>
            <a:normAutofit/>
          </a:bodyPr>
          <a:lstStyle/>
          <a:p>
            <a:pPr algn="ctr"/>
            <a:r>
              <a:rPr lang="ru-RU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революция в Нидерландах называется буржуазной?</a:t>
            </a:r>
            <a:endParaRPr lang="ru-RU" sz="7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977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360459" cy="1075227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Оборона Лейдена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66003" y="5374049"/>
            <a:ext cx="4249271" cy="830997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</a:rPr>
              <a:t>Выручка Лейдена гёзами, худ. О. </a:t>
            </a:r>
            <a:r>
              <a:rPr lang="ru-RU" sz="2400" b="1" i="1" dirty="0" err="1">
                <a:latin typeface="Arial" panose="020B0604020202020204" pitchFamily="34" charset="0"/>
              </a:rPr>
              <a:t>ван</a:t>
            </a:r>
            <a:r>
              <a:rPr lang="ru-RU" sz="2400" b="1" i="1" dirty="0">
                <a:latin typeface="Arial" panose="020B0604020202020204" pitchFamily="34" charset="0"/>
              </a:rPr>
              <a:t> </a:t>
            </a:r>
            <a:r>
              <a:rPr lang="ru-RU" sz="2400" b="1" i="1" dirty="0" err="1">
                <a:latin typeface="Arial" panose="020B0604020202020204" pitchFamily="34" charset="0"/>
              </a:rPr>
              <a:t>Веен</a:t>
            </a:r>
            <a:r>
              <a:rPr lang="ru-RU" sz="2400" b="1" i="1" dirty="0">
                <a:latin typeface="Arial" panose="020B0604020202020204" pitchFamily="34" charset="0"/>
              </a:rPr>
              <a:t>.</a:t>
            </a:r>
            <a:endParaRPr lang="ru-RU" sz="2400" b="1" i="1" dirty="0">
              <a:solidFill>
                <a:schemeClr val="dk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1888985"/>
              </p:ext>
            </p:extLst>
          </p:nvPr>
        </p:nvGraphicFramePr>
        <p:xfrm>
          <a:off x="5444827" y="-161365"/>
          <a:ext cx="6747173" cy="7019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https://upload.wikimedia.org/wikipedia/commons/thumb/d/d6/Veen01.jpg/800px-Veen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3" y="1501291"/>
            <a:ext cx="5312821" cy="344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978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71" y="135008"/>
            <a:ext cx="11954435" cy="10752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Рождение республики -1579г.</a:t>
            </a:r>
          </a:p>
        </p:txBody>
      </p:sp>
      <p:sp>
        <p:nvSpPr>
          <p:cNvPr id="3" name="Содержимое 1"/>
          <p:cNvSpPr txBox="1">
            <a:spLocks/>
          </p:cNvSpPr>
          <p:nvPr/>
        </p:nvSpPr>
        <p:spPr>
          <a:xfrm>
            <a:off x="1882587" y="5469963"/>
            <a:ext cx="2259106" cy="830997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chemeClr val="dk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 err="1"/>
              <a:t>Утрехтская</a:t>
            </a:r>
            <a:r>
              <a:rPr lang="ru-RU" dirty="0"/>
              <a:t> </a:t>
            </a:r>
            <a:r>
              <a:rPr lang="ru-RU" dirty="0" smtClean="0"/>
              <a:t>уния                                    </a:t>
            </a:r>
            <a:endParaRPr lang="ru-RU" dirty="0"/>
          </a:p>
        </p:txBody>
      </p:sp>
      <p:pic>
        <p:nvPicPr>
          <p:cNvPr id="4" name="Picture 2" descr="Картинка 8 из 6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" y="1455224"/>
            <a:ext cx="5432611" cy="3802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Картинка 7 из 15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909" y="1285790"/>
            <a:ext cx="5768973" cy="397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90771" y="5469964"/>
            <a:ext cx="6101229" cy="830997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dk1"/>
                </a:solidFill>
                <a:latin typeface="Arial" panose="020B0604020202020204" pitchFamily="34" charset="0"/>
              </a:rPr>
              <a:t>Вильгельм Оранский </a:t>
            </a:r>
            <a:r>
              <a:rPr lang="ru-RU" sz="2400" b="1" i="1" dirty="0" smtClean="0">
                <a:solidFill>
                  <a:schemeClr val="dk1"/>
                </a:solidFill>
                <a:latin typeface="Arial" panose="020B0604020202020204" pitchFamily="34" charset="0"/>
              </a:rPr>
              <a:t>–штатгальтер </a:t>
            </a:r>
            <a:r>
              <a:rPr lang="ru-RU" sz="2400" b="1" i="1" dirty="0">
                <a:solidFill>
                  <a:schemeClr val="dk1"/>
                </a:solidFill>
                <a:latin typeface="Arial" panose="020B0604020202020204" pitchFamily="34" charset="0"/>
              </a:rPr>
              <a:t>нового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14590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43078918"/>
              </p:ext>
            </p:extLst>
          </p:nvPr>
        </p:nvGraphicFramePr>
        <p:xfrm>
          <a:off x="537882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16415" y="-138935"/>
            <a:ext cx="125361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Стр.</a:t>
            </a:r>
          </a:p>
          <a:p>
            <a:pPr algn="ctr"/>
            <a:r>
              <a:rPr lang="ru-RU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</a:t>
            </a:r>
            <a:endParaRPr lang="ru-RU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32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992253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324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BD906FB-1F01-45AE-99D3-35C3EB9221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2BD906FB-1F01-45AE-99D3-35C3EB9221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5FD2257-8727-4F24-95CA-7ADAB763A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75FD2257-8727-4F24-95CA-7ADAB763A9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3385FC6-D864-43A6-994A-5791E153AA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73385FC6-D864-43A6-994A-5791E153AA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333BA5E-B361-46BC-A420-4B8B9E5D26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7333BA5E-B361-46BC-A420-4B8B9E5D26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396CAA-A1F2-4752-85C9-A70514DAF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4C396CAA-A1F2-4752-85C9-A70514DAF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8EFC1F-CA33-4C79-8A9F-6F5C804F67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C98EFC1F-CA33-4C79-8A9F-6F5C804F67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E02244F-BCBD-4AEC-B2FB-56E6F783C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1E02244F-BCBD-4AEC-B2FB-56E6F783C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516C05-3F40-4472-89DD-FC7AA0C817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C0516C05-3F40-4472-89DD-FC7AA0C817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D912A9-6DDE-459A-9B0D-8C91311C5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74D912A9-6DDE-459A-9B0D-8C91311C5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6671313-CAC1-4327-8CAE-73F7F57EE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E6671313-CAC1-4327-8CAE-73F7F57EE1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2742" y="4916234"/>
            <a:ext cx="11806516" cy="1571652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Страна и люди</a:t>
            </a:r>
            <a:endParaRPr lang="ru-RU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231822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http://interneturok.ru/ru/school/istoriya/7-klass/evropeyskie-gosudarstva-v-xvi-xvii-vv-reformatsiya-i-absolyutizm/niderlandskaya-revolyutsiya-i-obrazovanie-respubliki-soedinennyh-provintsiy</a:t>
            </a:r>
            <a:endParaRPr lang="ru-RU" b="1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b="1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2" descr="http://hist-world.com/images/srednii-veka/2/Begstvo-ispancev-iz-pod-Lejde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01"/>
            <a:ext cx="12192000" cy="4953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6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Low Countrie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2800" cy="69019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92800" y="38527"/>
            <a:ext cx="62992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400" b="1" i="1" dirty="0" smtClean="0"/>
              <a:t>Рассмотрите карту Нидерландов, с.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400" b="1" i="1" dirty="0" smtClean="0"/>
              <a:t>Опишите географическое положение.</a:t>
            </a:r>
            <a:endParaRPr lang="ru-RU" sz="4400" b="1" i="1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400" b="1" i="1" dirty="0" smtClean="0"/>
              <a:t>Укажите преимущества и трудности страны.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val="349918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4282463"/>
              </p:ext>
            </p:extLst>
          </p:nvPr>
        </p:nvGraphicFramePr>
        <p:xfrm>
          <a:off x="4992915" y="168123"/>
          <a:ext cx="8128000" cy="6689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Emperor charles v.pn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0" y="168123"/>
            <a:ext cx="5512257" cy="56018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355328"/>
            <a:ext cx="3320600" cy="52322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Карл </a:t>
            </a:r>
            <a:r>
              <a:rPr 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 </a:t>
            </a:r>
          </a:p>
        </p:txBody>
      </p:sp>
    </p:spTree>
    <p:extLst>
      <p:ext uri="{BB962C8B-B14F-4D97-AF65-F5344CB8AC3E}">
        <p14:creationId xmlns:p14="http://schemas.microsoft.com/office/powerpoint/2010/main" val="329473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8740767"/>
              </p:ext>
            </p:extLst>
          </p:nvPr>
        </p:nvGraphicFramePr>
        <p:xfrm>
          <a:off x="0" y="-215900"/>
          <a:ext cx="12191999" cy="7073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422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122B25-9AC9-446D-B458-4043D3C11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AB122B25-9AC9-446D-B458-4043D3C11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310F0A-08FA-49A7-BF76-E8B479B6FA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A0310F0A-08FA-49A7-BF76-E8B479B6FA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EE0B8D-47F9-4A4C-A261-5939116E8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E8EE0B8D-47F9-4A4C-A261-5939116E80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F72164-D373-47E1-AA45-77C497F66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56F72164-D373-47E1-AA45-77C497F662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0998B2-04B4-4BD7-A18C-B2A43453E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010998B2-04B4-4BD7-A18C-B2A43453E0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E5511B-E3D1-4397-A174-CEA58C12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EBE5511B-E3D1-4397-A174-CEA58C128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DE02EC-1E52-4756-BB68-4D0DA627E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EFDE02EC-1E52-4756-BB68-4D0DA627E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5241B5-FF4A-4ED5-B6AC-0C5F98B58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E75241B5-FF4A-4ED5-B6AC-0C5F98B589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D44477-CC4E-4C03-96A7-FF13B40FC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4AD44477-CC4E-4C03-96A7-FF13B40FCA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C6A7B3-E316-411B-A880-FBD37CA83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63C6A7B3-E316-411B-A880-FBD37CA83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611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Страна соединённых провинций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1030903"/>
            <a:ext cx="5779370" cy="4334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4623962"/>
              </p:ext>
            </p:extLst>
          </p:nvPr>
        </p:nvGraphicFramePr>
        <p:xfrm>
          <a:off x="0" y="1030903"/>
          <a:ext cx="6315947" cy="5689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364288" y="5390309"/>
            <a:ext cx="5953872" cy="52322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Антверпен сегодня</a:t>
            </a:r>
            <a:endParaRPr lang="ru-RU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5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BB22A6-CB87-43BB-A0B7-A22FAB904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DABB22A6-CB87-43BB-A0B7-A22FAB904A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8C0951E-A259-4836-B60E-C081385694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28C0951E-A259-4836-B60E-C081385694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123BBD-6191-4A33-9B3E-6A064E4A82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dgm id="{0A123BBD-6191-4A33-9B3E-6A064E4A82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A189BE-CCAF-4503-B522-2D89EBAB7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59A189BE-CCAF-4503-B522-2D89EBAB7C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D06D560-7A6F-4C5E-9AFB-217FE0A82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1D06D560-7A6F-4C5E-9AFB-217FE0A82E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B54F47F-73CD-404F-9E32-98F2482BF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8B54F47F-73CD-404F-9E32-98F2482BF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FB719E-529F-49C7-AC43-D1B348DB5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dgm id="{B7FB719E-529F-49C7-AC43-D1B348DB5B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502E151-0945-494E-9CDD-17405AEA2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E502E151-0945-494E-9CDD-17405AEA2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10FD7C-C936-48AE-95CA-4B92CB4B7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AA10FD7C-C936-48AE-95CA-4B92CB4B7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AA05B2A-7B61-498F-A1CF-5B7AD4C95D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CAA05B2A-7B61-498F-A1CF-5B7AD4C95D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09A664-0978-41D4-A474-8AF5D547C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8709A664-0978-41D4-A474-8AF5D547C0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405FE2-3954-4781-8E9F-355162235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2D405FE2-3954-4781-8E9F-3551622355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2790FA-4C46-42BD-89EF-5646045D4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4C2790FA-4C46-42BD-89EF-5646045D4E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0D8DD9-875F-4DC5-9CE8-3C2A8DE8B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graphicEl>
                                              <a:dgm id="{8C0D8DD9-875F-4DC5-9CE8-3C2A8DE8B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F47A49-BE20-459C-BA2B-85043EC2B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10F47A49-BE20-459C-BA2B-85043EC2B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016B7B-0F3A-4969-80FC-658269702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1C016B7B-0F3A-4969-80FC-658269702D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CBC5EA-FC0A-443D-AA51-888FB21A9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21CBC5EA-FC0A-443D-AA51-888FB21A9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F5CAA7-37BA-4ACF-B60D-43A5A0E5A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5AF5CAA7-37BA-4ACF-B60D-43A5A0E5A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7D23E2-960D-479E-8598-C90310EEA7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927D23E2-960D-479E-8598-C90310EEA7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288065C-DBE9-4354-8E12-7D6C21A94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0288065C-DBE9-4354-8E12-7D6C21A94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19C868-BB31-45C3-921A-F93DFD404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graphicEl>
                                              <a:dgm id="{F319C868-BB31-45C3-921A-F93DFD404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5810A98-A670-43D9-A400-494902768D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85810A98-A670-43D9-A400-494902768D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A99EEB-8F21-4F8A-807A-3A3AA3B7B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42A99EEB-8F21-4F8A-807A-3A3AA3B7B9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C677C8-0A7B-4715-9D70-F2BE92973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20C677C8-0A7B-4715-9D70-F2BE929731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9F300C-BAEB-457A-BC36-E927FF01F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D39F300C-BAEB-457A-BC36-E927FF01F8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9AE05D-B50A-450A-B907-D577F3E25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>
                                            <p:graphicEl>
                                              <a:dgm id="{F39AE05D-B50A-450A-B907-D577F3E251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49DB4DA-FDC2-452B-823D-17171E783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>
                                            <p:graphicEl>
                                              <a:dgm id="{849DB4DA-FDC2-452B-823D-17171E783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838" y="4916234"/>
            <a:ext cx="7095420" cy="1571652"/>
          </a:xfrm>
        </p:spPr>
        <p:txBody>
          <a:bodyPr>
            <a:noAutofit/>
          </a:bodyPr>
          <a:lstStyle/>
          <a:p>
            <a:pPr algn="ctr"/>
            <a:r>
              <a:rPr lang="ru-RU" sz="6600" b="1" i="1" dirty="0" smtClean="0"/>
              <a:t>Под испанским господством</a:t>
            </a:r>
            <a:endParaRPr lang="ru-RU" sz="6600" b="1" i="1" dirty="0"/>
          </a:p>
        </p:txBody>
      </p:sp>
      <p:pic>
        <p:nvPicPr>
          <p:cNvPr id="3074" name="Picture 2" descr="https://upload.wikimedia.org/wikipedia/commons/5/54/Map_of_the_Habsburg_Netherlands_by_Alexis-Marie_Goch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0383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4903837" y="1"/>
            <a:ext cx="4124049" cy="954107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Состав Испанских Нидерландов в 16 в.</a:t>
            </a:r>
            <a:endParaRPr lang="ru-RU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7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169622"/>
            <a:ext cx="3590365" cy="65187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91180626"/>
              </p:ext>
            </p:extLst>
          </p:nvPr>
        </p:nvGraphicFramePr>
        <p:xfrm>
          <a:off x="3751729" y="-121024"/>
          <a:ext cx="8440271" cy="697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27345" y="6273225"/>
            <a:ext cx="2801856" cy="584775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Филипп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II 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06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C68A4F-FB68-4C40-86B1-C4C0703BB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AEC68A4F-FB68-4C40-86B1-C4C0703BB8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08288E-EDC3-4133-81A6-F69EDF989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DB08288E-EDC3-4133-81A6-F69EDF989B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13EE2E-DF4F-48EF-8189-377AB8F45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8813EE2E-DF4F-48EF-8189-377AB8F454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1A4C80-4692-4BF1-A3AD-337378858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2B1A4C80-4692-4BF1-A3AD-3373788589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3FEF01-8E4D-4AEF-B5AF-5CC0192E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413FEF01-8E4D-4AEF-B5AF-5CC0192E1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91396F-AB44-40A3-BF85-875AF1555A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E491396F-AB44-40A3-BF85-875AF1555A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9C1EB40-B3FF-4D03-BC1A-C74FFBC829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39C1EB40-B3FF-4D03-BC1A-C74FFBC829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D35C85-A804-4D6F-BD63-45FD6EFA0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C3D35C85-A804-4D6F-BD63-45FD6EFA0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7D47D5-047A-40E2-8474-72D3C7BE4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DD7D47D5-047A-40E2-8474-72D3C7BE4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1AC2B6-90DF-447C-A642-D4E2764FE8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931AC2B6-90DF-447C-A642-D4E2764FE8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F79511-F66B-4769-A12E-9193A410E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99F79511-F66B-4769-A12E-9193A410E9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55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55" id="{8AD3C33C-AA26-4B62-AA44-E493BF6C2045}" vid="{BAF93E0E-89C8-4C06-AED8-6EE13952270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574</Words>
  <Application>Microsoft Office PowerPoint</Application>
  <PresentationFormat>Произвольный</PresentationFormat>
  <Paragraphs>95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Тема155</vt:lpstr>
      <vt:lpstr>Революция в Нидерландах</vt:lpstr>
      <vt:lpstr>Почему революция в Нидерландах называется буржуазной?</vt:lpstr>
      <vt:lpstr>Страна и люди</vt:lpstr>
      <vt:lpstr>Презентация PowerPoint</vt:lpstr>
      <vt:lpstr>Презентация PowerPoint</vt:lpstr>
      <vt:lpstr>Презентация PowerPoint</vt:lpstr>
      <vt:lpstr>Страна соединённых провинций</vt:lpstr>
      <vt:lpstr>Под испанским господством</vt:lpstr>
      <vt:lpstr>Презентация PowerPoint</vt:lpstr>
      <vt:lpstr>гёзы</vt:lpstr>
      <vt:lpstr>1566 – 1609 гг. буржуазная революция в Нидерландах</vt:lpstr>
      <vt:lpstr>Иконоборческое восстание 1566 г.</vt:lpstr>
      <vt:lpstr>Презентация PowerPoint</vt:lpstr>
      <vt:lpstr>Герцог Альба</vt:lpstr>
      <vt:lpstr>Презентация PowerPoint</vt:lpstr>
      <vt:lpstr>Презентация PowerPoint</vt:lpstr>
      <vt:lpstr>Всеобщее восстание и провозглашение независимости</vt:lpstr>
      <vt:lpstr>Презентация PowerPoint</vt:lpstr>
      <vt:lpstr>«Испанское бешенство» («испанская ярость»)</vt:lpstr>
      <vt:lpstr>Оборона Лейдена</vt:lpstr>
      <vt:lpstr>Рождение республики -1579г.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Революция в Нидерландах</dc:title>
  <dc:creator>Galina Sventuhovskaya</dc:creator>
  <cp:lastModifiedBy>Ала</cp:lastModifiedBy>
  <cp:revision>59</cp:revision>
  <dcterms:created xsi:type="dcterms:W3CDTF">2015-11-01T20:56:53Z</dcterms:created>
  <dcterms:modified xsi:type="dcterms:W3CDTF">2017-09-24T08:35:00Z</dcterms:modified>
</cp:coreProperties>
</file>