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9" r:id="rId3"/>
    <p:sldId id="256" r:id="rId4"/>
    <p:sldId id="257" r:id="rId5"/>
    <p:sldId id="261" r:id="rId6"/>
    <p:sldId id="260" r:id="rId7"/>
    <p:sldId id="264" r:id="rId8"/>
    <p:sldId id="269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5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80280C-EFEE-40FB-B865-9AE14186330B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B5AB9C4-42D8-46A2-B48B-523DD8477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810005"/>
            <a:ext cx="7740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История</a:t>
            </a:r>
            <a:r>
              <a:rPr lang="ru-RU" sz="2400" b="1" spc="-105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–</a:t>
            </a:r>
            <a:r>
              <a:rPr lang="ru-RU" sz="2400" b="1" spc="-10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сокровищница</a:t>
            </a:r>
            <a:r>
              <a:rPr lang="ru-RU" sz="2400" b="1" spc="-10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наших</a:t>
            </a:r>
            <a:r>
              <a:rPr lang="ru-RU" sz="2400" b="1" spc="-10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деяний,</a:t>
            </a:r>
            <a:r>
              <a:rPr lang="ru-RU" sz="2400" b="1" spc="-10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свидетельница</a:t>
            </a:r>
            <a:r>
              <a:rPr lang="ru-RU" sz="2400" b="1" spc="-10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прошлого,</a:t>
            </a:r>
            <a:r>
              <a:rPr lang="ru-RU" sz="2400" b="1" spc="-25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пример</a:t>
            </a:r>
            <a:r>
              <a:rPr lang="ru-RU" sz="2400" b="1" spc="-2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и</a:t>
            </a:r>
            <a:r>
              <a:rPr lang="ru-RU" sz="2400" b="1" spc="-2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поучение</a:t>
            </a:r>
            <a:r>
              <a:rPr lang="ru-RU" sz="2400" b="1" spc="-2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для настоящего,</a:t>
            </a:r>
            <a:r>
              <a:rPr lang="ru-RU" sz="2400" b="1" spc="-2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предостережение</a:t>
            </a:r>
            <a:r>
              <a:rPr lang="ru-RU" sz="2400" b="1" spc="-20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для</a:t>
            </a:r>
            <a:r>
              <a:rPr lang="ru-RU" sz="2400" b="1" spc="-25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</a:rPr>
              <a:t>будущего </a:t>
            </a:r>
          </a:p>
          <a:p>
            <a:pPr marL="2427605" lvl="0" algn="just">
              <a:spcBef>
                <a:spcPts val="35"/>
              </a:spcBef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Мигель</a:t>
            </a:r>
            <a:r>
              <a:rPr lang="ru-RU" b="1" i="1" spc="17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Сервантес</a:t>
            </a:r>
            <a:r>
              <a:rPr lang="ru-RU" b="1" i="1" spc="17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Сааведра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429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53548A"/>
              </a:buClr>
              <a:buSzPct val="85000"/>
            </a:pPr>
            <a:r>
              <a:rPr lang="ru-RU" sz="4000" b="1" dirty="0">
                <a:solidFill>
                  <a:prstClr val="black"/>
                </a:solidFill>
                <a:latin typeface="Century Gothic"/>
              </a:rPr>
              <a:t>Зачем человеку  знать историю? </a:t>
            </a:r>
            <a:endParaRPr lang="ru-RU" sz="40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7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782481"/>
            <a:ext cx="1008112" cy="943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20" y="980728"/>
            <a:ext cx="7560840" cy="99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Sylfaen"/>
              </a:rPr>
              <a:t>§1, устно отвечать на вопросы 1-3  с. 10.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768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1.Синквейн к понятию Новая история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   2. Подготовить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сообщения: </a:t>
            </a:r>
          </a:p>
          <a:p>
            <a:r>
              <a:rPr lang="ru-RU" sz="3200" b="1" dirty="0" smtClean="0">
                <a:latin typeface="+mj-lt"/>
              </a:rPr>
              <a:t>Великое путешествие вокруг света</a:t>
            </a:r>
          </a:p>
          <a:p>
            <a:endParaRPr lang="ru-RU" sz="3200" b="1" dirty="0" smtClean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Завоевание Нового Света европейцами 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1361316" cy="1709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Вспомните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Какие периоды истории мы изучали? </a:t>
            </a:r>
          </a:p>
          <a:p>
            <a:r>
              <a:rPr lang="ru-RU" sz="3200" b="1" dirty="0" smtClean="0"/>
              <a:t>Назовите крупнейшие </a:t>
            </a:r>
            <a:r>
              <a:rPr lang="ru-RU" sz="3200" b="1" dirty="0" smtClean="0"/>
              <a:t>государства Древнего </a:t>
            </a:r>
            <a:r>
              <a:rPr lang="ru-RU" sz="3200" b="1" dirty="0" smtClean="0"/>
              <a:t>мира и Средних веков </a:t>
            </a:r>
          </a:p>
          <a:p>
            <a:r>
              <a:rPr lang="ru-RU" sz="3200" b="1" dirty="0" smtClean="0"/>
              <a:t>Назовите цивилизации Древнего мира и Средневековья</a:t>
            </a:r>
          </a:p>
          <a:p>
            <a:r>
              <a:rPr lang="ru-RU" sz="3200" b="1" dirty="0" smtClean="0"/>
              <a:t>Назовите признаки цивилизации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73216"/>
            <a:ext cx="1091952" cy="109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1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Мир в </a:t>
            </a:r>
            <a:r>
              <a:rPr lang="en-US" b="1" dirty="0" smtClean="0">
                <a:solidFill>
                  <a:srgbClr val="C00000"/>
                </a:solidFill>
              </a:rPr>
              <a:t>XVI-XVIII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в.в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+mj-lt"/>
              </a:rPr>
              <a:t>Вводный урок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7 класс 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99673"/>
            <a:ext cx="3312528" cy="145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 концу урока буду знать: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84" y="1556792"/>
            <a:ext cx="83465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Что изучает история Нового времени</a:t>
            </a:r>
          </a:p>
          <a:p>
            <a:r>
              <a:rPr lang="ru-RU" b="1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805264"/>
            <a:ext cx="825252" cy="87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133" y="2204864"/>
            <a:ext cx="8267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2. </a:t>
            </a:r>
            <a:r>
              <a:rPr lang="ru-RU" sz="3200" b="1" dirty="0" smtClean="0"/>
              <a:t>На какие периоды  делится Новая история</a:t>
            </a:r>
            <a:endParaRPr lang="ru-RU" sz="3200" b="1" dirty="0" smtClean="0"/>
          </a:p>
          <a:p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84" y="3239461"/>
            <a:ext cx="83989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 smtClean="0">
              <a:solidFill>
                <a:prstClr val="black"/>
              </a:solidFill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3</a:t>
            </a:r>
            <a:r>
              <a:rPr lang="ru-RU" sz="3200" b="1" dirty="0">
                <a:solidFill>
                  <a:prstClr val="black"/>
                </a:solidFill>
              </a:rPr>
              <a:t>. Характерные черты западноевропейской цивилизации. </a:t>
            </a:r>
          </a:p>
          <a:p>
            <a:pPr lvl="0"/>
            <a:endParaRPr lang="ru-RU" sz="3200" b="1" dirty="0">
              <a:solidFill>
                <a:prstClr val="black"/>
              </a:solidFill>
            </a:endParaRPr>
          </a:p>
          <a:p>
            <a:pPr lvl="0"/>
            <a:r>
              <a:rPr lang="ru-RU" sz="3200" b="1" dirty="0">
                <a:solidFill>
                  <a:prstClr val="black"/>
                </a:solidFill>
              </a:rPr>
              <a:t>4. Особенности развития восточных цивилизаций в Новое время 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1249" y="1484784"/>
            <a:ext cx="6912768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Всемирная история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098" y="3140968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История Древнего мира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161444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История Средних веков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39819" y="3140968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История Нового времени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3116161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История Новейшего времени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4869160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  <a:r>
              <a:rPr lang="ru-RU" sz="2000" b="1" dirty="0" smtClean="0"/>
              <a:t>,5 млн лет назад- </a:t>
            </a:r>
            <a:r>
              <a:rPr lang="en-US" sz="2000" b="1" dirty="0" smtClean="0"/>
              <a:t>V</a:t>
            </a:r>
            <a:r>
              <a:rPr lang="ru-RU" sz="2000" b="1" dirty="0" smtClean="0"/>
              <a:t> в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869160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V-XV</a:t>
            </a:r>
            <a:r>
              <a:rPr lang="ru-RU" sz="2400" b="1" dirty="0" err="1" smtClean="0"/>
              <a:t>вв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79289" y="4866806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</a:rPr>
              <a:t> период </a:t>
            </a:r>
            <a:r>
              <a:rPr lang="en-US" sz="1600" b="1" dirty="0" smtClean="0">
                <a:solidFill>
                  <a:srgbClr val="FF0000"/>
                </a:solidFill>
              </a:rPr>
              <a:t> XVI-XVIII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</a:rPr>
              <a:t> период </a:t>
            </a:r>
            <a:r>
              <a:rPr lang="en-US" sz="1600" b="1" dirty="0" smtClean="0">
                <a:solidFill>
                  <a:srgbClr val="FF0000"/>
                </a:solidFill>
              </a:rPr>
              <a:t> XIX- </a:t>
            </a:r>
            <a:r>
              <a:rPr lang="ru-RU" sz="1600" b="1" dirty="0" smtClean="0">
                <a:solidFill>
                  <a:srgbClr val="FF0000"/>
                </a:solidFill>
              </a:rPr>
              <a:t>1918 г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4866806"/>
            <a:ext cx="16561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1918 – начало </a:t>
            </a:r>
            <a:r>
              <a:rPr lang="en-US" b="1" dirty="0" smtClean="0"/>
              <a:t>XXI</a:t>
            </a:r>
            <a:r>
              <a:rPr lang="ru-RU" b="1" dirty="0" smtClean="0"/>
              <a:t> в</a:t>
            </a:r>
            <a:endParaRPr lang="ru-RU" b="1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Периодизация всемирной истории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03648" y="2399184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91773" y="2423991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67911" y="2423991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596336" y="2423991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300095" y="4075844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956376" y="4099647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7911" y="4099647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11860" y="4152183"/>
            <a:ext cx="0" cy="71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679368" cy="50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2" y="6148937"/>
            <a:ext cx="501216" cy="5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Основные изменения, произошедшие в первый период Нового времени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7432"/>
            <a:ext cx="753244" cy="7988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604941"/>
            <a:ext cx="1002097" cy="75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4495" y="1303167"/>
            <a:ext cx="94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С. </a:t>
            </a:r>
            <a:r>
              <a:rPr lang="ru-RU" b="1" dirty="0" smtClean="0">
                <a:solidFill>
                  <a:srgbClr val="FF0000"/>
                </a:solidFill>
              </a:rPr>
              <a:t>6-7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93512"/>
            <a:ext cx="89680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Укрепление королевской власти, создание крупных государств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Развитие науки 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Религиозные войны и конфликты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Быстрый рост и утверждение европейской цивилизации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Сближение народов и культур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Феодальные отношения уступили место буржуазным ( капиталистическим) 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3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Цивилизация </a:t>
            </a:r>
          </a:p>
          <a:p>
            <a:pPr marL="0" indent="0" algn="ctr">
              <a:buNone/>
            </a:pPr>
            <a:endParaRPr lang="ru-RU" sz="6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Культура 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835696" y="2734656"/>
            <a:ext cx="1441031" cy="914400"/>
          </a:xfrm>
          <a:prstGeom prst="mathEqual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е равно 4"/>
          <p:cNvSpPr/>
          <p:nvPr/>
        </p:nvSpPr>
        <p:spPr>
          <a:xfrm>
            <a:off x="4788024" y="2734656"/>
            <a:ext cx="1346448" cy="914400"/>
          </a:xfrm>
          <a:prstGeom prst="mathNotEqual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7" y="692696"/>
            <a:ext cx="1225057" cy="11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7623" y="562059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Признаки цивилизации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610854"/>
            <a:ext cx="627677" cy="5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4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Особенности развития западноевропейской и восточных и восточных цивилизаций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604941"/>
            <a:ext cx="1002097" cy="75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8387" y="1986406"/>
            <a:ext cx="446449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Пункт   3   - 1 и 2 вариант ,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пункт 4     -  3 и 4 вариант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1924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4"/>
            <a:ext cx="1980220" cy="31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4"/>
            <a:ext cx="1926776" cy="312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9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46" y="544084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Знаю?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84" y="1556792"/>
            <a:ext cx="8346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Что изучает история Нового времени</a:t>
            </a:r>
          </a:p>
          <a:p>
            <a:pPr lvl="0"/>
            <a:r>
              <a:rPr lang="ru-RU" b="1" dirty="0" smtClean="0"/>
              <a:t> </a:t>
            </a:r>
            <a:endParaRPr lang="ru-RU" b="1" dirty="0" smtClean="0"/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2</a:t>
            </a:r>
            <a:r>
              <a:rPr lang="ru-RU" sz="3200" b="1" dirty="0">
                <a:solidFill>
                  <a:prstClr val="black"/>
                </a:solidFill>
              </a:rPr>
              <a:t>. На какие периоды  делится Новая история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3646" y="2373181"/>
            <a:ext cx="8267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288" y="3140968"/>
            <a:ext cx="8492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3. Характерные </a:t>
            </a:r>
            <a:r>
              <a:rPr lang="ru-RU" sz="3200" b="1" dirty="0"/>
              <a:t>черты западноевропейской цивилизации.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4. Особенности </a:t>
            </a:r>
            <a:r>
              <a:rPr lang="ru-RU" sz="3200" b="1" dirty="0"/>
              <a:t>развития восточных цивилизаций в Новое </a:t>
            </a:r>
            <a:r>
              <a:rPr lang="ru-RU" sz="3200" b="1" dirty="0" smtClean="0"/>
              <a:t>время </a:t>
            </a:r>
            <a:endParaRPr lang="ru-RU" sz="3200" b="1" dirty="0"/>
          </a:p>
        </p:txBody>
      </p:sp>
      <p:pic>
        <p:nvPicPr>
          <p:cNvPr id="3" name="Рисунок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70" y="5229200"/>
            <a:ext cx="1379984" cy="13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</TotalTime>
  <Words>275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Презентация PowerPoint</vt:lpstr>
      <vt:lpstr>Вспомните </vt:lpstr>
      <vt:lpstr>Мир в XVI-XVIII в.в.</vt:lpstr>
      <vt:lpstr>К концу урока буду знать:</vt:lpstr>
      <vt:lpstr>Периодизация всемирной истории</vt:lpstr>
      <vt:lpstr>Основные изменения, произошедшие в первый период Нового времени</vt:lpstr>
      <vt:lpstr>Презентация PowerPoint</vt:lpstr>
      <vt:lpstr>Особенности развития западноевропейской и восточных и восточных цивилизаций</vt:lpstr>
      <vt:lpstr> Знаю? </vt:lpstr>
      <vt:lpstr>§1, устно отвечать на вопросы 1-3  с. 10.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13</cp:revision>
  <dcterms:created xsi:type="dcterms:W3CDTF">2015-09-03T09:15:42Z</dcterms:created>
  <dcterms:modified xsi:type="dcterms:W3CDTF">2022-09-06T06:27:38Z</dcterms:modified>
</cp:coreProperties>
</file>