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745" r:id="rId3"/>
  </p:sldMasterIdLst>
  <p:notesMasterIdLst>
    <p:notesMasterId r:id="rId53"/>
  </p:notesMasterIdLst>
  <p:sldIdLst>
    <p:sldId id="256" r:id="rId4"/>
    <p:sldId id="257" r:id="rId5"/>
    <p:sldId id="259" r:id="rId6"/>
    <p:sldId id="310" r:id="rId7"/>
    <p:sldId id="264" r:id="rId8"/>
    <p:sldId id="265" r:id="rId9"/>
    <p:sldId id="261" r:id="rId10"/>
    <p:sldId id="309" r:id="rId11"/>
    <p:sldId id="278" r:id="rId12"/>
    <p:sldId id="321" r:id="rId13"/>
    <p:sldId id="322" r:id="rId14"/>
    <p:sldId id="289" r:id="rId15"/>
    <p:sldId id="268" r:id="rId16"/>
    <p:sldId id="270" r:id="rId17"/>
    <p:sldId id="271" r:id="rId18"/>
    <p:sldId id="273" r:id="rId19"/>
    <p:sldId id="274" r:id="rId20"/>
    <p:sldId id="275" r:id="rId21"/>
    <p:sldId id="277" r:id="rId22"/>
    <p:sldId id="279" r:id="rId23"/>
    <p:sldId id="290" r:id="rId24"/>
    <p:sldId id="291" r:id="rId25"/>
    <p:sldId id="330" r:id="rId26"/>
    <p:sldId id="292" r:id="rId27"/>
    <p:sldId id="299" r:id="rId28"/>
    <p:sldId id="326" r:id="rId29"/>
    <p:sldId id="327" r:id="rId30"/>
    <p:sldId id="298" r:id="rId31"/>
    <p:sldId id="333" r:id="rId32"/>
    <p:sldId id="331" r:id="rId33"/>
    <p:sldId id="302" r:id="rId34"/>
    <p:sldId id="307" r:id="rId35"/>
    <p:sldId id="324" r:id="rId36"/>
    <p:sldId id="325" r:id="rId37"/>
    <p:sldId id="313" r:id="rId38"/>
    <p:sldId id="314" r:id="rId39"/>
    <p:sldId id="317" r:id="rId40"/>
    <p:sldId id="315" r:id="rId41"/>
    <p:sldId id="316" r:id="rId42"/>
    <p:sldId id="318" r:id="rId43"/>
    <p:sldId id="319" r:id="rId44"/>
    <p:sldId id="320" r:id="rId45"/>
    <p:sldId id="328" r:id="rId46"/>
    <p:sldId id="311" r:id="rId47"/>
    <p:sldId id="303" r:id="rId48"/>
    <p:sldId id="306" r:id="rId49"/>
    <p:sldId id="304" r:id="rId50"/>
    <p:sldId id="305" r:id="rId51"/>
    <p:sldId id="334" r:id="rId52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85" d="100"/>
          <a:sy n="85" d="100"/>
        </p:scale>
        <p:origin x="-56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C2ACE-E18D-4EC5-A1EC-4C4F70AC2484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98A2BB-846B-4C06-B73B-A901625962ED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борьбы происходило в условиях быстрого наступления немецко-фашистских войск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3EA978-3428-4584-A09F-39C200CBB705}" type="parTrans" cxnId="{A73602A5-3107-4874-BA2F-81416AE4903C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A99C33-7789-42A6-B998-D1B54B69E751}" type="sibTrans" cxnId="{A73602A5-3107-4874-BA2F-81416AE4903C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1C5C5D-5F82-4B88-99CC-CF5A1DE38279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захваченной территории создавалась сеть подпольных организаций и групп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BB8F60-1210-48DC-8508-841AEB7926A8}" type="parTrans" cxnId="{8659EAC1-D9CE-4F51-8CC4-180C1BEC083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9B8074-A459-4C7F-87DA-2F678F0C5F60}" type="sibTrans" cxnId="{8659EAC1-D9CE-4F51-8CC4-180C1BEC0835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D7707F-DDE6-4AA7-B031-C849C6A469AB}">
      <dgm:prSet custT="1"/>
      <dgm:spPr/>
      <dgm:t>
        <a:bodyPr/>
        <a:lstStyle/>
        <a:p>
          <a:pPr rtl="0"/>
          <a:r>
            <a:rPr lang="be-BY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Инициативу в создании отрядов и групп сопротивления брали на себя коммунисты и беспартийные патриоты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21B8FA-6D13-4EC7-A0D9-C27C2F56AAA4}" type="parTrans" cxnId="{2B06D2EC-2805-4BFE-97D1-F159F87E1612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2E0AD-9BBA-43D7-8ADE-4E4A184EC647}" type="sibTrans" cxnId="{2B06D2EC-2805-4BFE-97D1-F159F87E1612}">
      <dgm:prSet/>
      <dgm:spPr/>
      <dgm:t>
        <a:bodyPr/>
        <a:lstStyle/>
        <a:p>
          <a:endParaRPr lang="ru-RU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26B551-ABAC-4C46-A3B1-87F391FAE8B3}" type="pres">
      <dgm:prSet presAssocID="{BFFC2ACE-E18D-4EC5-A1EC-4C4F70AC24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CC8EAA-EB6C-48E3-9ACE-4FE9A3A917A0}" type="pres">
      <dgm:prSet presAssocID="{AA98A2BB-846B-4C06-B73B-A901625962ED}" presName="horFlow" presStyleCnt="0"/>
      <dgm:spPr/>
    </dgm:pt>
    <dgm:pt modelId="{364B5EFF-2F23-4B5A-9A58-662BDD199B9E}" type="pres">
      <dgm:prSet presAssocID="{AA98A2BB-846B-4C06-B73B-A901625962ED}" presName="bigChev" presStyleLbl="node1" presStyleIdx="0" presStyleCnt="3" custScaleX="125707" custLinFactNeighborX="-5526" custLinFactNeighborY="-44"/>
      <dgm:spPr/>
      <dgm:t>
        <a:bodyPr/>
        <a:lstStyle/>
        <a:p>
          <a:endParaRPr lang="ru-RU"/>
        </a:p>
      </dgm:t>
    </dgm:pt>
    <dgm:pt modelId="{C9FF0804-129F-4725-AC87-196F9BA3BEFD}" type="pres">
      <dgm:prSet presAssocID="{AA98A2BB-846B-4C06-B73B-A901625962ED}" presName="vSp" presStyleCnt="0"/>
      <dgm:spPr/>
    </dgm:pt>
    <dgm:pt modelId="{65D91F1A-7792-468C-A311-50A41A3C2771}" type="pres">
      <dgm:prSet presAssocID="{CD1C5C5D-5F82-4B88-99CC-CF5A1DE38279}" presName="horFlow" presStyleCnt="0"/>
      <dgm:spPr/>
    </dgm:pt>
    <dgm:pt modelId="{9D3F9856-ECF9-4E02-9997-3E214DA17282}" type="pres">
      <dgm:prSet presAssocID="{CD1C5C5D-5F82-4B88-99CC-CF5A1DE38279}" presName="bigChev" presStyleLbl="node1" presStyleIdx="1" presStyleCnt="3" custScaleX="125707" custLinFactNeighborX="-5526" custLinFactNeighborY="-44"/>
      <dgm:spPr/>
      <dgm:t>
        <a:bodyPr/>
        <a:lstStyle/>
        <a:p>
          <a:endParaRPr lang="ru-RU"/>
        </a:p>
      </dgm:t>
    </dgm:pt>
    <dgm:pt modelId="{6BFE33DE-49B7-4A79-826D-9D0634489857}" type="pres">
      <dgm:prSet presAssocID="{CD1C5C5D-5F82-4B88-99CC-CF5A1DE38279}" presName="vSp" presStyleCnt="0"/>
      <dgm:spPr/>
    </dgm:pt>
    <dgm:pt modelId="{3673A607-DEE7-4FEB-940F-7993AAB6D416}" type="pres">
      <dgm:prSet presAssocID="{2DD7707F-DDE6-4AA7-B031-C849C6A469AB}" presName="horFlow" presStyleCnt="0"/>
      <dgm:spPr/>
    </dgm:pt>
    <dgm:pt modelId="{E50DFBBD-0DDB-4F35-9933-EEAFB5C91553}" type="pres">
      <dgm:prSet presAssocID="{2DD7707F-DDE6-4AA7-B031-C849C6A469AB}" presName="bigChev" presStyleLbl="node1" presStyleIdx="2" presStyleCnt="3" custScaleX="125707" custLinFactNeighborX="-5526" custLinFactNeighborY="-44"/>
      <dgm:spPr/>
      <dgm:t>
        <a:bodyPr/>
        <a:lstStyle/>
        <a:p>
          <a:endParaRPr lang="ru-RU"/>
        </a:p>
      </dgm:t>
    </dgm:pt>
  </dgm:ptLst>
  <dgm:cxnLst>
    <dgm:cxn modelId="{8A5EC27F-628F-4460-AFD3-C4DD4E8ED626}" type="presOf" srcId="{BFFC2ACE-E18D-4EC5-A1EC-4C4F70AC2484}" destId="{D626B551-ABAC-4C46-A3B1-87F391FAE8B3}" srcOrd="0" destOrd="0" presId="urn:microsoft.com/office/officeart/2005/8/layout/lProcess3"/>
    <dgm:cxn modelId="{2B06D2EC-2805-4BFE-97D1-F159F87E1612}" srcId="{BFFC2ACE-E18D-4EC5-A1EC-4C4F70AC2484}" destId="{2DD7707F-DDE6-4AA7-B031-C849C6A469AB}" srcOrd="2" destOrd="0" parTransId="{0721B8FA-6D13-4EC7-A0D9-C27C2F56AAA4}" sibTransId="{8262E0AD-9BBA-43D7-8ADE-4E4A184EC647}"/>
    <dgm:cxn modelId="{A3EDFDED-697A-4629-8111-8C83ACCED8C1}" type="presOf" srcId="{2DD7707F-DDE6-4AA7-B031-C849C6A469AB}" destId="{E50DFBBD-0DDB-4F35-9933-EEAFB5C91553}" srcOrd="0" destOrd="0" presId="urn:microsoft.com/office/officeart/2005/8/layout/lProcess3"/>
    <dgm:cxn modelId="{AF52301C-EEFB-4052-BBA0-B2E6C5920063}" type="presOf" srcId="{CD1C5C5D-5F82-4B88-99CC-CF5A1DE38279}" destId="{9D3F9856-ECF9-4E02-9997-3E214DA17282}" srcOrd="0" destOrd="0" presId="urn:microsoft.com/office/officeart/2005/8/layout/lProcess3"/>
    <dgm:cxn modelId="{36355D00-9251-4E36-B5E7-4EEAE8085C3C}" type="presOf" srcId="{AA98A2BB-846B-4C06-B73B-A901625962ED}" destId="{364B5EFF-2F23-4B5A-9A58-662BDD199B9E}" srcOrd="0" destOrd="0" presId="urn:microsoft.com/office/officeart/2005/8/layout/lProcess3"/>
    <dgm:cxn modelId="{A73602A5-3107-4874-BA2F-81416AE4903C}" srcId="{BFFC2ACE-E18D-4EC5-A1EC-4C4F70AC2484}" destId="{AA98A2BB-846B-4C06-B73B-A901625962ED}" srcOrd="0" destOrd="0" parTransId="{793EA978-3428-4584-A09F-39C200CBB705}" sibTransId="{40A99C33-7789-42A6-B998-D1B54B69E751}"/>
    <dgm:cxn modelId="{8659EAC1-D9CE-4F51-8CC4-180C1BEC0835}" srcId="{BFFC2ACE-E18D-4EC5-A1EC-4C4F70AC2484}" destId="{CD1C5C5D-5F82-4B88-99CC-CF5A1DE38279}" srcOrd="1" destOrd="0" parTransId="{E3BB8F60-1210-48DC-8508-841AEB7926A8}" sibTransId="{009B8074-A459-4C7F-87DA-2F678F0C5F60}"/>
    <dgm:cxn modelId="{B93D5A00-5C7D-48E3-9AE5-E4D3E707F715}" type="presParOf" srcId="{D626B551-ABAC-4C46-A3B1-87F391FAE8B3}" destId="{C0CC8EAA-EB6C-48E3-9ACE-4FE9A3A917A0}" srcOrd="0" destOrd="0" presId="urn:microsoft.com/office/officeart/2005/8/layout/lProcess3"/>
    <dgm:cxn modelId="{72A9B2BA-6AA1-4AC1-BE87-54966EA718D4}" type="presParOf" srcId="{C0CC8EAA-EB6C-48E3-9ACE-4FE9A3A917A0}" destId="{364B5EFF-2F23-4B5A-9A58-662BDD199B9E}" srcOrd="0" destOrd="0" presId="urn:microsoft.com/office/officeart/2005/8/layout/lProcess3"/>
    <dgm:cxn modelId="{55C6C6DC-D4C5-4F15-BAA0-7015F25940E6}" type="presParOf" srcId="{D626B551-ABAC-4C46-A3B1-87F391FAE8B3}" destId="{C9FF0804-129F-4725-AC87-196F9BA3BEFD}" srcOrd="1" destOrd="0" presId="urn:microsoft.com/office/officeart/2005/8/layout/lProcess3"/>
    <dgm:cxn modelId="{7074F917-DFBC-40CF-AC52-1816592AE04E}" type="presParOf" srcId="{D626B551-ABAC-4C46-A3B1-87F391FAE8B3}" destId="{65D91F1A-7792-468C-A311-50A41A3C2771}" srcOrd="2" destOrd="0" presId="urn:microsoft.com/office/officeart/2005/8/layout/lProcess3"/>
    <dgm:cxn modelId="{419D988F-C970-4EE0-A0F9-6F218AA9B0F8}" type="presParOf" srcId="{65D91F1A-7792-468C-A311-50A41A3C2771}" destId="{9D3F9856-ECF9-4E02-9997-3E214DA17282}" srcOrd="0" destOrd="0" presId="urn:microsoft.com/office/officeart/2005/8/layout/lProcess3"/>
    <dgm:cxn modelId="{066E7AC5-746E-4A3A-860B-B0BC2E18E5CA}" type="presParOf" srcId="{D626B551-ABAC-4C46-A3B1-87F391FAE8B3}" destId="{6BFE33DE-49B7-4A79-826D-9D0634489857}" srcOrd="3" destOrd="0" presId="urn:microsoft.com/office/officeart/2005/8/layout/lProcess3"/>
    <dgm:cxn modelId="{E52A11B6-7A2B-42EA-8D8D-915A17A882EE}" type="presParOf" srcId="{D626B551-ABAC-4C46-A3B1-87F391FAE8B3}" destId="{3673A607-DEE7-4FEB-940F-7993AAB6D416}" srcOrd="4" destOrd="0" presId="urn:microsoft.com/office/officeart/2005/8/layout/lProcess3"/>
    <dgm:cxn modelId="{540AD138-369D-430E-8A74-212508A52B85}" type="presParOf" srcId="{3673A607-DEE7-4FEB-940F-7993AAB6D416}" destId="{E50DFBBD-0DDB-4F35-9933-EEAFB5C9155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82379F-A14E-4DEC-9242-3C01D97708F2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1884BE-164B-4B62-A684-5D210AB24FC3}">
      <dgm:prSet custT="1"/>
      <dgm:spPr/>
      <dgm:t>
        <a:bodyPr/>
        <a:lstStyle/>
        <a:p>
          <a:pPr rtl="0"/>
          <a:r>
            <a:rPr lang="ru-RU" sz="2800" b="1" dirty="0" smtClean="0"/>
            <a:t>Январь-февраль 1942 г. – </a:t>
          </a:r>
          <a:r>
            <a:rPr lang="ru-RU" sz="2800" b="1" u="sng" dirty="0" smtClean="0"/>
            <a:t>Октябрьский</a:t>
          </a:r>
          <a:r>
            <a:rPr lang="ru-RU" sz="2800" b="1" dirty="0" smtClean="0"/>
            <a:t> район – первая партизанская зона</a:t>
          </a:r>
          <a:endParaRPr lang="ru-RU" sz="2800" dirty="0"/>
        </a:p>
      </dgm:t>
    </dgm:pt>
    <dgm:pt modelId="{57ABD15E-B402-4C2D-93E9-54A5195DEF84}" type="parTrans" cxnId="{281058AB-D4CB-48F5-9F50-8BCCAFD45C18}">
      <dgm:prSet/>
      <dgm:spPr/>
      <dgm:t>
        <a:bodyPr/>
        <a:lstStyle/>
        <a:p>
          <a:endParaRPr lang="ru-RU" sz="2400"/>
        </a:p>
      </dgm:t>
    </dgm:pt>
    <dgm:pt modelId="{AFAE9E42-0508-489B-9F2C-D96EA376EA15}" type="sibTrans" cxnId="{281058AB-D4CB-48F5-9F50-8BCCAFD45C18}">
      <dgm:prSet/>
      <dgm:spPr/>
      <dgm:t>
        <a:bodyPr/>
        <a:lstStyle/>
        <a:p>
          <a:endParaRPr lang="ru-RU" sz="2400"/>
        </a:p>
      </dgm:t>
    </dgm:pt>
    <dgm:pt modelId="{ACE2C944-B843-418A-8FBF-08087F5CA859}">
      <dgm:prSet custT="1"/>
      <dgm:spPr/>
      <dgm:t>
        <a:bodyPr/>
        <a:lstStyle/>
        <a:p>
          <a:pPr rtl="0"/>
          <a:r>
            <a:rPr lang="ru-RU" sz="2800" b="1" u="sng" dirty="0" err="1" smtClean="0"/>
            <a:t>Кличевский</a:t>
          </a:r>
          <a:r>
            <a:rPr lang="ru-RU" sz="2800" b="1" dirty="0" smtClean="0"/>
            <a:t> район, 20 марта 1942 г. партизанские отряды овладели </a:t>
          </a:r>
          <a:r>
            <a:rPr lang="ru-RU" sz="2800" b="1" dirty="0" err="1" smtClean="0"/>
            <a:t>Кличевом</a:t>
          </a:r>
          <a:r>
            <a:rPr lang="ru-RU" sz="2800" b="1" dirty="0" smtClean="0"/>
            <a:t> и освободили район от оккупантов</a:t>
          </a:r>
          <a:endParaRPr lang="ru-RU" sz="2800" dirty="0"/>
        </a:p>
      </dgm:t>
    </dgm:pt>
    <dgm:pt modelId="{B7C664FD-6B5D-4CD1-B4D5-B90B191409E8}" type="parTrans" cxnId="{5AE53AA7-E88E-47CC-8E4E-E27EA4313EA8}">
      <dgm:prSet/>
      <dgm:spPr/>
      <dgm:t>
        <a:bodyPr/>
        <a:lstStyle/>
        <a:p>
          <a:endParaRPr lang="ru-RU" sz="2400"/>
        </a:p>
      </dgm:t>
    </dgm:pt>
    <dgm:pt modelId="{147CDC85-7C37-4064-BA93-B87A2C85BEEF}" type="sibTrans" cxnId="{5AE53AA7-E88E-47CC-8E4E-E27EA4313EA8}">
      <dgm:prSet/>
      <dgm:spPr/>
      <dgm:t>
        <a:bodyPr/>
        <a:lstStyle/>
        <a:p>
          <a:endParaRPr lang="ru-RU" sz="2400"/>
        </a:p>
      </dgm:t>
    </dgm:pt>
    <dgm:pt modelId="{2741C0E1-B1CB-4A41-BA7D-31B3686DD1F1}">
      <dgm:prSet custT="1"/>
      <dgm:spPr/>
      <dgm:t>
        <a:bodyPr/>
        <a:lstStyle/>
        <a:p>
          <a:pPr rtl="0"/>
          <a:r>
            <a:rPr lang="ru-RU" sz="2800" b="1" dirty="0" smtClean="0"/>
            <a:t>Апрель 1942 г. – </a:t>
          </a:r>
          <a:r>
            <a:rPr lang="ru-RU" sz="2800" b="1" u="sng" dirty="0" err="1" smtClean="0"/>
            <a:t>Любаньско</a:t>
          </a:r>
          <a:r>
            <a:rPr lang="ru-RU" sz="2800" b="1" u="sng" dirty="0" smtClean="0"/>
            <a:t>-Октябрьская з</a:t>
          </a:r>
          <a:r>
            <a:rPr lang="ru-RU" sz="2800" b="1" dirty="0" smtClean="0"/>
            <a:t>она – самая большая партизанская зона Минской и </a:t>
          </a:r>
          <a:r>
            <a:rPr lang="ru-RU" sz="2800" b="1" dirty="0" err="1" smtClean="0"/>
            <a:t>Полесской</a:t>
          </a:r>
          <a:r>
            <a:rPr lang="ru-RU" sz="2800" b="1" dirty="0" smtClean="0"/>
            <a:t> областей (глава –</a:t>
          </a:r>
          <a:r>
            <a:rPr lang="ru-RU" sz="2800" b="1" dirty="0" err="1" smtClean="0"/>
            <a:t>В.И.Козлов</a:t>
          </a:r>
          <a:r>
            <a:rPr lang="ru-RU" sz="2800" b="1" dirty="0" smtClean="0"/>
            <a:t>)</a:t>
          </a:r>
          <a:endParaRPr lang="ru-RU" sz="2800" dirty="0"/>
        </a:p>
      </dgm:t>
    </dgm:pt>
    <dgm:pt modelId="{C6C3C9B7-8FD2-4388-896C-1486FBEC9F35}" type="parTrans" cxnId="{F9221A72-0058-4634-8685-55E2CE4B0E80}">
      <dgm:prSet/>
      <dgm:spPr/>
      <dgm:t>
        <a:bodyPr/>
        <a:lstStyle/>
        <a:p>
          <a:endParaRPr lang="ru-RU" sz="2400"/>
        </a:p>
      </dgm:t>
    </dgm:pt>
    <dgm:pt modelId="{A04A05B6-28D1-40FA-BB36-B491984F5380}" type="sibTrans" cxnId="{F9221A72-0058-4634-8685-55E2CE4B0E80}">
      <dgm:prSet/>
      <dgm:spPr/>
      <dgm:t>
        <a:bodyPr/>
        <a:lstStyle/>
        <a:p>
          <a:endParaRPr lang="ru-RU" sz="2400"/>
        </a:p>
      </dgm:t>
    </dgm:pt>
    <dgm:pt modelId="{07E6B505-5B8A-4B68-AA21-55C9A3EF5BDF}">
      <dgm:prSet custT="1"/>
      <dgm:spPr/>
      <dgm:t>
        <a:bodyPr/>
        <a:lstStyle/>
        <a:p>
          <a:pPr rtl="0"/>
          <a:r>
            <a:rPr lang="ru-RU" sz="2800" b="1" smtClean="0"/>
            <a:t>К 1944 г. зоны контролировали около 60% территории Беларуси</a:t>
          </a:r>
          <a:endParaRPr lang="ru-RU" sz="2800"/>
        </a:p>
      </dgm:t>
    </dgm:pt>
    <dgm:pt modelId="{77138875-AE35-48FF-87DA-764E1E46CD6C}" type="parTrans" cxnId="{8B97A075-BDB1-4B47-9E1D-1FF21744BC07}">
      <dgm:prSet/>
      <dgm:spPr/>
      <dgm:t>
        <a:bodyPr/>
        <a:lstStyle/>
        <a:p>
          <a:endParaRPr lang="ru-RU" sz="2400"/>
        </a:p>
      </dgm:t>
    </dgm:pt>
    <dgm:pt modelId="{C8907E91-A44D-41E9-BA87-EB228A3C7274}" type="sibTrans" cxnId="{8B97A075-BDB1-4B47-9E1D-1FF21744BC07}">
      <dgm:prSet/>
      <dgm:spPr/>
      <dgm:t>
        <a:bodyPr/>
        <a:lstStyle/>
        <a:p>
          <a:endParaRPr lang="ru-RU" sz="2400"/>
        </a:p>
      </dgm:t>
    </dgm:pt>
    <dgm:pt modelId="{5C02D41A-C7F4-41CE-9CAC-BD09C0CB3927}" type="pres">
      <dgm:prSet presAssocID="{F182379F-A14E-4DEC-9242-3C01D97708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EF451-1DE7-4B26-A174-85BCC848514E}" type="pres">
      <dgm:prSet presAssocID="{B01884BE-164B-4B62-A684-5D210AB24FC3}" presName="circle1" presStyleLbl="node1" presStyleIdx="0" presStyleCnt="4"/>
      <dgm:spPr/>
    </dgm:pt>
    <dgm:pt modelId="{7AD43ACC-FDC5-4B1A-B9F0-54304AB0D244}" type="pres">
      <dgm:prSet presAssocID="{B01884BE-164B-4B62-A684-5D210AB24FC3}" presName="space" presStyleCnt="0"/>
      <dgm:spPr/>
    </dgm:pt>
    <dgm:pt modelId="{AB6F768B-C205-4A4A-AC54-35A08B626DB9}" type="pres">
      <dgm:prSet presAssocID="{B01884BE-164B-4B62-A684-5D210AB24FC3}" presName="rect1" presStyleLbl="alignAcc1" presStyleIdx="0" presStyleCnt="4"/>
      <dgm:spPr/>
      <dgm:t>
        <a:bodyPr/>
        <a:lstStyle/>
        <a:p>
          <a:endParaRPr lang="ru-RU"/>
        </a:p>
      </dgm:t>
    </dgm:pt>
    <dgm:pt modelId="{89642E65-E1F4-424F-A052-9C653026743F}" type="pres">
      <dgm:prSet presAssocID="{ACE2C944-B843-418A-8FBF-08087F5CA859}" presName="vertSpace2" presStyleLbl="node1" presStyleIdx="0" presStyleCnt="4"/>
      <dgm:spPr/>
    </dgm:pt>
    <dgm:pt modelId="{9EC984A1-AE64-4FC6-90DC-AD7012F7B71C}" type="pres">
      <dgm:prSet presAssocID="{ACE2C944-B843-418A-8FBF-08087F5CA859}" presName="circle2" presStyleLbl="node1" presStyleIdx="1" presStyleCnt="4"/>
      <dgm:spPr/>
    </dgm:pt>
    <dgm:pt modelId="{5B0CF366-CD7A-4EDB-BD9E-201E917BEDDC}" type="pres">
      <dgm:prSet presAssocID="{ACE2C944-B843-418A-8FBF-08087F5CA859}" presName="rect2" presStyleLbl="alignAcc1" presStyleIdx="1" presStyleCnt="4"/>
      <dgm:spPr/>
      <dgm:t>
        <a:bodyPr/>
        <a:lstStyle/>
        <a:p>
          <a:endParaRPr lang="ru-RU"/>
        </a:p>
      </dgm:t>
    </dgm:pt>
    <dgm:pt modelId="{8BC2DEAB-76A2-4A2D-B791-0A909619F7BD}" type="pres">
      <dgm:prSet presAssocID="{2741C0E1-B1CB-4A41-BA7D-31B3686DD1F1}" presName="vertSpace3" presStyleLbl="node1" presStyleIdx="1" presStyleCnt="4"/>
      <dgm:spPr/>
    </dgm:pt>
    <dgm:pt modelId="{2A32781D-612C-47D4-83C7-26E7075DAD5D}" type="pres">
      <dgm:prSet presAssocID="{2741C0E1-B1CB-4A41-BA7D-31B3686DD1F1}" presName="circle3" presStyleLbl="node1" presStyleIdx="2" presStyleCnt="4"/>
      <dgm:spPr/>
    </dgm:pt>
    <dgm:pt modelId="{1D1BAF1E-7423-4B65-857D-3C6625AF8945}" type="pres">
      <dgm:prSet presAssocID="{2741C0E1-B1CB-4A41-BA7D-31B3686DD1F1}" presName="rect3" presStyleLbl="alignAcc1" presStyleIdx="2" presStyleCnt="4"/>
      <dgm:spPr/>
      <dgm:t>
        <a:bodyPr/>
        <a:lstStyle/>
        <a:p>
          <a:endParaRPr lang="ru-RU"/>
        </a:p>
      </dgm:t>
    </dgm:pt>
    <dgm:pt modelId="{F8C9CF4E-67EB-4E49-B09E-A2DD20762504}" type="pres">
      <dgm:prSet presAssocID="{07E6B505-5B8A-4B68-AA21-55C9A3EF5BDF}" presName="vertSpace4" presStyleLbl="node1" presStyleIdx="2" presStyleCnt="4"/>
      <dgm:spPr/>
    </dgm:pt>
    <dgm:pt modelId="{914BDE3B-96DD-43B1-BBF7-54DBBF773694}" type="pres">
      <dgm:prSet presAssocID="{07E6B505-5B8A-4B68-AA21-55C9A3EF5BDF}" presName="circle4" presStyleLbl="node1" presStyleIdx="3" presStyleCnt="4"/>
      <dgm:spPr/>
    </dgm:pt>
    <dgm:pt modelId="{13C9E172-D3BC-431A-8542-036C3B2EFE75}" type="pres">
      <dgm:prSet presAssocID="{07E6B505-5B8A-4B68-AA21-55C9A3EF5BDF}" presName="rect4" presStyleLbl="alignAcc1" presStyleIdx="3" presStyleCnt="4"/>
      <dgm:spPr/>
      <dgm:t>
        <a:bodyPr/>
        <a:lstStyle/>
        <a:p>
          <a:endParaRPr lang="ru-RU"/>
        </a:p>
      </dgm:t>
    </dgm:pt>
    <dgm:pt modelId="{A80C4132-7E66-435C-89D2-7E997744199C}" type="pres">
      <dgm:prSet presAssocID="{B01884BE-164B-4B62-A684-5D210AB24FC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5512C-9378-47E9-BF44-2C4843B8E401}" type="pres">
      <dgm:prSet presAssocID="{ACE2C944-B843-418A-8FBF-08087F5CA85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DA0F8-C847-4FF7-B86D-52ADFE943686}" type="pres">
      <dgm:prSet presAssocID="{2741C0E1-B1CB-4A41-BA7D-31B3686DD1F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83EE2-FB00-4C75-AE16-B3DCB3560C9D}" type="pres">
      <dgm:prSet presAssocID="{07E6B505-5B8A-4B68-AA21-55C9A3EF5BDF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FF6356-02BB-4343-8508-AD030DF7919C}" type="presOf" srcId="{B01884BE-164B-4B62-A684-5D210AB24FC3}" destId="{A80C4132-7E66-435C-89D2-7E997744199C}" srcOrd="1" destOrd="0" presId="urn:microsoft.com/office/officeart/2005/8/layout/target3"/>
    <dgm:cxn modelId="{5AE53AA7-E88E-47CC-8E4E-E27EA4313EA8}" srcId="{F182379F-A14E-4DEC-9242-3C01D97708F2}" destId="{ACE2C944-B843-418A-8FBF-08087F5CA859}" srcOrd="1" destOrd="0" parTransId="{B7C664FD-6B5D-4CD1-B4D5-B90B191409E8}" sibTransId="{147CDC85-7C37-4064-BA93-B87A2C85BEEF}"/>
    <dgm:cxn modelId="{96C3210B-13CF-4D54-BD27-27A681D8EC7D}" type="presOf" srcId="{07E6B505-5B8A-4B68-AA21-55C9A3EF5BDF}" destId="{B1283EE2-FB00-4C75-AE16-B3DCB3560C9D}" srcOrd="1" destOrd="0" presId="urn:microsoft.com/office/officeart/2005/8/layout/target3"/>
    <dgm:cxn modelId="{7EC7F77C-3BF0-4F13-AF0F-344D0D12349F}" type="presOf" srcId="{B01884BE-164B-4B62-A684-5D210AB24FC3}" destId="{AB6F768B-C205-4A4A-AC54-35A08B626DB9}" srcOrd="0" destOrd="0" presId="urn:microsoft.com/office/officeart/2005/8/layout/target3"/>
    <dgm:cxn modelId="{C47C2BAA-EE18-48CF-A3AD-CCA1C73CCB76}" type="presOf" srcId="{F182379F-A14E-4DEC-9242-3C01D97708F2}" destId="{5C02D41A-C7F4-41CE-9CAC-BD09C0CB3927}" srcOrd="0" destOrd="0" presId="urn:microsoft.com/office/officeart/2005/8/layout/target3"/>
    <dgm:cxn modelId="{25D058ED-B363-451D-A775-BA2D63CE3B38}" type="presOf" srcId="{2741C0E1-B1CB-4A41-BA7D-31B3686DD1F1}" destId="{B2FDA0F8-C847-4FF7-B86D-52ADFE943686}" srcOrd="1" destOrd="0" presId="urn:microsoft.com/office/officeart/2005/8/layout/target3"/>
    <dgm:cxn modelId="{0F357913-89E0-465E-B3AC-83E14AFAFEE4}" type="presOf" srcId="{ACE2C944-B843-418A-8FBF-08087F5CA859}" destId="{5B0CF366-CD7A-4EDB-BD9E-201E917BEDDC}" srcOrd="0" destOrd="0" presId="urn:microsoft.com/office/officeart/2005/8/layout/target3"/>
    <dgm:cxn modelId="{E7EBAE78-10A8-4F16-9C03-0890DEA8ADED}" type="presOf" srcId="{07E6B505-5B8A-4B68-AA21-55C9A3EF5BDF}" destId="{13C9E172-D3BC-431A-8542-036C3B2EFE75}" srcOrd="0" destOrd="0" presId="urn:microsoft.com/office/officeart/2005/8/layout/target3"/>
    <dgm:cxn modelId="{281058AB-D4CB-48F5-9F50-8BCCAFD45C18}" srcId="{F182379F-A14E-4DEC-9242-3C01D97708F2}" destId="{B01884BE-164B-4B62-A684-5D210AB24FC3}" srcOrd="0" destOrd="0" parTransId="{57ABD15E-B402-4C2D-93E9-54A5195DEF84}" sibTransId="{AFAE9E42-0508-489B-9F2C-D96EA376EA15}"/>
    <dgm:cxn modelId="{2E10B3B4-7C24-475F-9A56-7056B8BDC3B0}" type="presOf" srcId="{2741C0E1-B1CB-4A41-BA7D-31B3686DD1F1}" destId="{1D1BAF1E-7423-4B65-857D-3C6625AF8945}" srcOrd="0" destOrd="0" presId="urn:microsoft.com/office/officeart/2005/8/layout/target3"/>
    <dgm:cxn modelId="{F9221A72-0058-4634-8685-55E2CE4B0E80}" srcId="{F182379F-A14E-4DEC-9242-3C01D97708F2}" destId="{2741C0E1-B1CB-4A41-BA7D-31B3686DD1F1}" srcOrd="2" destOrd="0" parTransId="{C6C3C9B7-8FD2-4388-896C-1486FBEC9F35}" sibTransId="{A04A05B6-28D1-40FA-BB36-B491984F5380}"/>
    <dgm:cxn modelId="{8B97A075-BDB1-4B47-9E1D-1FF21744BC07}" srcId="{F182379F-A14E-4DEC-9242-3C01D97708F2}" destId="{07E6B505-5B8A-4B68-AA21-55C9A3EF5BDF}" srcOrd="3" destOrd="0" parTransId="{77138875-AE35-48FF-87DA-764E1E46CD6C}" sibTransId="{C8907E91-A44D-41E9-BA87-EB228A3C7274}"/>
    <dgm:cxn modelId="{4336787D-5FE3-462E-BC76-F2DE8031AFBD}" type="presOf" srcId="{ACE2C944-B843-418A-8FBF-08087F5CA859}" destId="{4BA5512C-9378-47E9-BF44-2C4843B8E401}" srcOrd="1" destOrd="0" presId="urn:microsoft.com/office/officeart/2005/8/layout/target3"/>
    <dgm:cxn modelId="{E1F9C069-B088-4A44-813D-51C4A0497352}" type="presParOf" srcId="{5C02D41A-C7F4-41CE-9CAC-BD09C0CB3927}" destId="{3A4EF451-1DE7-4B26-A174-85BCC848514E}" srcOrd="0" destOrd="0" presId="urn:microsoft.com/office/officeart/2005/8/layout/target3"/>
    <dgm:cxn modelId="{CE905694-B15F-4701-9718-C7D3E68BFC25}" type="presParOf" srcId="{5C02D41A-C7F4-41CE-9CAC-BD09C0CB3927}" destId="{7AD43ACC-FDC5-4B1A-B9F0-54304AB0D244}" srcOrd="1" destOrd="0" presId="urn:microsoft.com/office/officeart/2005/8/layout/target3"/>
    <dgm:cxn modelId="{7EC1DDA7-0156-432C-B01E-F94507043054}" type="presParOf" srcId="{5C02D41A-C7F4-41CE-9CAC-BD09C0CB3927}" destId="{AB6F768B-C205-4A4A-AC54-35A08B626DB9}" srcOrd="2" destOrd="0" presId="urn:microsoft.com/office/officeart/2005/8/layout/target3"/>
    <dgm:cxn modelId="{5DA94136-6BCF-41F3-9EB7-DEA1A4901507}" type="presParOf" srcId="{5C02D41A-C7F4-41CE-9CAC-BD09C0CB3927}" destId="{89642E65-E1F4-424F-A052-9C653026743F}" srcOrd="3" destOrd="0" presId="urn:microsoft.com/office/officeart/2005/8/layout/target3"/>
    <dgm:cxn modelId="{360AC83B-31DB-42E6-9590-5528BB527EC3}" type="presParOf" srcId="{5C02D41A-C7F4-41CE-9CAC-BD09C0CB3927}" destId="{9EC984A1-AE64-4FC6-90DC-AD7012F7B71C}" srcOrd="4" destOrd="0" presId="urn:microsoft.com/office/officeart/2005/8/layout/target3"/>
    <dgm:cxn modelId="{B7FCCAD2-CBB6-4CF8-861E-F8B772C7A6D4}" type="presParOf" srcId="{5C02D41A-C7F4-41CE-9CAC-BD09C0CB3927}" destId="{5B0CF366-CD7A-4EDB-BD9E-201E917BEDDC}" srcOrd="5" destOrd="0" presId="urn:microsoft.com/office/officeart/2005/8/layout/target3"/>
    <dgm:cxn modelId="{2D0235CB-1EF6-4D63-86EA-D2D71910C1F3}" type="presParOf" srcId="{5C02D41A-C7F4-41CE-9CAC-BD09C0CB3927}" destId="{8BC2DEAB-76A2-4A2D-B791-0A909619F7BD}" srcOrd="6" destOrd="0" presId="urn:microsoft.com/office/officeart/2005/8/layout/target3"/>
    <dgm:cxn modelId="{D4C99A20-563A-44B4-8A4C-492831CC479A}" type="presParOf" srcId="{5C02D41A-C7F4-41CE-9CAC-BD09C0CB3927}" destId="{2A32781D-612C-47D4-83C7-26E7075DAD5D}" srcOrd="7" destOrd="0" presId="urn:microsoft.com/office/officeart/2005/8/layout/target3"/>
    <dgm:cxn modelId="{6E723BA2-09B8-4D00-92C3-E493C3F1AB4A}" type="presParOf" srcId="{5C02D41A-C7F4-41CE-9CAC-BD09C0CB3927}" destId="{1D1BAF1E-7423-4B65-857D-3C6625AF8945}" srcOrd="8" destOrd="0" presId="urn:microsoft.com/office/officeart/2005/8/layout/target3"/>
    <dgm:cxn modelId="{50A44D50-F547-4D1B-B671-77621FB4CF5A}" type="presParOf" srcId="{5C02D41A-C7F4-41CE-9CAC-BD09C0CB3927}" destId="{F8C9CF4E-67EB-4E49-B09E-A2DD20762504}" srcOrd="9" destOrd="0" presId="urn:microsoft.com/office/officeart/2005/8/layout/target3"/>
    <dgm:cxn modelId="{277EC1F0-7FBA-4170-ACB7-8F917F23C899}" type="presParOf" srcId="{5C02D41A-C7F4-41CE-9CAC-BD09C0CB3927}" destId="{914BDE3B-96DD-43B1-BBF7-54DBBF773694}" srcOrd="10" destOrd="0" presId="urn:microsoft.com/office/officeart/2005/8/layout/target3"/>
    <dgm:cxn modelId="{9E1F9656-C8DD-4355-A948-3185897FC0A7}" type="presParOf" srcId="{5C02D41A-C7F4-41CE-9CAC-BD09C0CB3927}" destId="{13C9E172-D3BC-431A-8542-036C3B2EFE75}" srcOrd="11" destOrd="0" presId="urn:microsoft.com/office/officeart/2005/8/layout/target3"/>
    <dgm:cxn modelId="{92C3E2DD-B841-4381-86A9-8B92666E520C}" type="presParOf" srcId="{5C02D41A-C7F4-41CE-9CAC-BD09C0CB3927}" destId="{A80C4132-7E66-435C-89D2-7E997744199C}" srcOrd="12" destOrd="0" presId="urn:microsoft.com/office/officeart/2005/8/layout/target3"/>
    <dgm:cxn modelId="{4617CFE3-2A54-4278-BBEE-A649FB350E97}" type="presParOf" srcId="{5C02D41A-C7F4-41CE-9CAC-BD09C0CB3927}" destId="{4BA5512C-9378-47E9-BF44-2C4843B8E401}" srcOrd="13" destOrd="0" presId="urn:microsoft.com/office/officeart/2005/8/layout/target3"/>
    <dgm:cxn modelId="{27AD14C0-1C05-433A-B588-2AD58897C990}" type="presParOf" srcId="{5C02D41A-C7F4-41CE-9CAC-BD09C0CB3927}" destId="{B2FDA0F8-C847-4FF7-B86D-52ADFE943686}" srcOrd="14" destOrd="0" presId="urn:microsoft.com/office/officeart/2005/8/layout/target3"/>
    <dgm:cxn modelId="{49C9310A-FA97-4A42-9C92-13914404AD4C}" type="presParOf" srcId="{5C02D41A-C7F4-41CE-9CAC-BD09C0CB3927}" destId="{B1283EE2-FB00-4C75-AE16-B3DCB3560C9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52FE7D-7076-479C-98AB-5EA5FF204DD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B4D4F8-D5FC-4592-A04A-7D9E260993A3}">
      <dgm:prSet custT="1"/>
      <dgm:spPr/>
      <dgm:t>
        <a:bodyPr/>
        <a:lstStyle/>
        <a:p>
          <a:pPr rtl="0"/>
          <a:r>
            <a:rPr lang="ru-RU" sz="2400" b="1" dirty="0" smtClean="0"/>
            <a:t>30 июня 1941 г. – Директива ЦК КП(б)Б «О переходе на подпольную работу партийных организаций районов, занятых врагом»</a:t>
          </a:r>
          <a:endParaRPr lang="ru-RU" sz="2400" dirty="0"/>
        </a:p>
      </dgm:t>
    </dgm:pt>
    <dgm:pt modelId="{08304802-199F-43EC-9A4B-ACC61A4E6CD3}" type="parTrans" cxnId="{46E005FB-3822-4DF6-974B-96F1A71BD520}">
      <dgm:prSet/>
      <dgm:spPr/>
      <dgm:t>
        <a:bodyPr/>
        <a:lstStyle/>
        <a:p>
          <a:endParaRPr lang="ru-RU" sz="2000"/>
        </a:p>
      </dgm:t>
    </dgm:pt>
    <dgm:pt modelId="{86EFB89D-0FA0-4AD1-9D8B-32151322F6C0}" type="sibTrans" cxnId="{46E005FB-3822-4DF6-974B-96F1A71BD520}">
      <dgm:prSet/>
      <dgm:spPr/>
      <dgm:t>
        <a:bodyPr/>
        <a:lstStyle/>
        <a:p>
          <a:endParaRPr lang="ru-RU" sz="2000"/>
        </a:p>
      </dgm:t>
    </dgm:pt>
    <dgm:pt modelId="{04DBEC56-82CE-444E-84EA-1A4A5CCB6724}">
      <dgm:prSet custT="1"/>
      <dgm:spPr/>
      <dgm:t>
        <a:bodyPr/>
        <a:lstStyle/>
        <a:p>
          <a:pPr rtl="0"/>
          <a:r>
            <a:rPr lang="ru-RU" sz="2400" b="1" dirty="0" smtClean="0"/>
            <a:t>Непосредственное управление возлагалось на партийные структуры</a:t>
          </a:r>
          <a:endParaRPr lang="ru-RU" sz="2400" dirty="0"/>
        </a:p>
      </dgm:t>
    </dgm:pt>
    <dgm:pt modelId="{09BBA953-A6C2-4D4C-B6AF-2FE1EAB21BE9}" type="parTrans" cxnId="{35BBACC2-7368-497F-9499-D9E4A9699E46}">
      <dgm:prSet/>
      <dgm:spPr/>
      <dgm:t>
        <a:bodyPr/>
        <a:lstStyle/>
        <a:p>
          <a:endParaRPr lang="ru-RU" sz="2000"/>
        </a:p>
      </dgm:t>
    </dgm:pt>
    <dgm:pt modelId="{D6F12938-6C7D-409C-9D6B-3571770AB8C5}" type="sibTrans" cxnId="{35BBACC2-7368-497F-9499-D9E4A9699E46}">
      <dgm:prSet/>
      <dgm:spPr/>
      <dgm:t>
        <a:bodyPr/>
        <a:lstStyle/>
        <a:p>
          <a:endParaRPr lang="ru-RU" sz="2000"/>
        </a:p>
      </dgm:t>
    </dgm:pt>
    <dgm:pt modelId="{95C3B884-2FBE-4976-9A28-E60371CC105A}">
      <dgm:prSet custT="1"/>
      <dgm:spPr/>
      <dgm:t>
        <a:bodyPr/>
        <a:lstStyle/>
        <a:p>
          <a:pPr rtl="0"/>
          <a:r>
            <a:rPr lang="ru-RU" sz="2400" b="1" smtClean="0"/>
            <a:t>Создавались районные партийные и комсомольские ячейки (120 секретарей райкомов и горкомов)</a:t>
          </a:r>
          <a:endParaRPr lang="ru-RU" sz="2400"/>
        </a:p>
      </dgm:t>
    </dgm:pt>
    <dgm:pt modelId="{B85D41D6-2441-4800-B4EC-F60BD0125166}" type="parTrans" cxnId="{3D61DA9A-A305-488A-9E6B-13ED2DACDA65}">
      <dgm:prSet/>
      <dgm:spPr/>
      <dgm:t>
        <a:bodyPr/>
        <a:lstStyle/>
        <a:p>
          <a:endParaRPr lang="ru-RU" sz="2000"/>
        </a:p>
      </dgm:t>
    </dgm:pt>
    <dgm:pt modelId="{7A329192-7574-4115-A901-DC00C810AB08}" type="sibTrans" cxnId="{3D61DA9A-A305-488A-9E6B-13ED2DACDA65}">
      <dgm:prSet/>
      <dgm:spPr/>
      <dgm:t>
        <a:bodyPr/>
        <a:lstStyle/>
        <a:p>
          <a:endParaRPr lang="ru-RU" sz="2000"/>
        </a:p>
      </dgm:t>
    </dgm:pt>
    <dgm:pt modelId="{00A6DDE1-99D2-44FA-99D4-92C22B5303DF}" type="pres">
      <dgm:prSet presAssocID="{B652FE7D-7076-479C-98AB-5EA5FF204DD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E5441-94BB-4F39-B749-5D537D7AD945}" type="pres">
      <dgm:prSet presAssocID="{B652FE7D-7076-479C-98AB-5EA5FF204DD9}" presName="arrow" presStyleLbl="bgShp" presStyleIdx="0" presStyleCnt="1"/>
      <dgm:spPr/>
    </dgm:pt>
    <dgm:pt modelId="{A266F72B-5C15-4330-AF3D-2CDD893DA33E}" type="pres">
      <dgm:prSet presAssocID="{B652FE7D-7076-479C-98AB-5EA5FF204DD9}" presName="linearProcess" presStyleCnt="0"/>
      <dgm:spPr/>
    </dgm:pt>
    <dgm:pt modelId="{DBDB9CE7-6C26-44DD-892B-DDC4F6A3B6BE}" type="pres">
      <dgm:prSet presAssocID="{1DB4D4F8-D5FC-4592-A04A-7D9E260993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0CB8C-003F-48DE-88CB-66A59FB4E4AF}" type="pres">
      <dgm:prSet presAssocID="{86EFB89D-0FA0-4AD1-9D8B-32151322F6C0}" presName="sibTrans" presStyleCnt="0"/>
      <dgm:spPr/>
    </dgm:pt>
    <dgm:pt modelId="{6D5982EA-C237-437B-A9BB-6526EA5E39F6}" type="pres">
      <dgm:prSet presAssocID="{04DBEC56-82CE-444E-84EA-1A4A5CCB67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18B2-3F9F-4C3F-AB00-C0EB1172D7E7}" type="pres">
      <dgm:prSet presAssocID="{D6F12938-6C7D-409C-9D6B-3571770AB8C5}" presName="sibTrans" presStyleCnt="0"/>
      <dgm:spPr/>
    </dgm:pt>
    <dgm:pt modelId="{4BA218D8-8F1B-4193-808E-CF1F4286C67E}" type="pres">
      <dgm:prSet presAssocID="{95C3B884-2FBE-4976-9A28-E60371CC105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03257-E5D6-437A-BA19-98930F10F3AC}" type="presOf" srcId="{B652FE7D-7076-479C-98AB-5EA5FF204DD9}" destId="{00A6DDE1-99D2-44FA-99D4-92C22B5303DF}" srcOrd="0" destOrd="0" presId="urn:microsoft.com/office/officeart/2005/8/layout/hProcess9"/>
    <dgm:cxn modelId="{190B570C-A5DA-432E-BFBF-9E8DBF24696A}" type="presOf" srcId="{95C3B884-2FBE-4976-9A28-E60371CC105A}" destId="{4BA218D8-8F1B-4193-808E-CF1F4286C67E}" srcOrd="0" destOrd="0" presId="urn:microsoft.com/office/officeart/2005/8/layout/hProcess9"/>
    <dgm:cxn modelId="{46E005FB-3822-4DF6-974B-96F1A71BD520}" srcId="{B652FE7D-7076-479C-98AB-5EA5FF204DD9}" destId="{1DB4D4F8-D5FC-4592-A04A-7D9E260993A3}" srcOrd="0" destOrd="0" parTransId="{08304802-199F-43EC-9A4B-ACC61A4E6CD3}" sibTransId="{86EFB89D-0FA0-4AD1-9D8B-32151322F6C0}"/>
    <dgm:cxn modelId="{3D61DA9A-A305-488A-9E6B-13ED2DACDA65}" srcId="{B652FE7D-7076-479C-98AB-5EA5FF204DD9}" destId="{95C3B884-2FBE-4976-9A28-E60371CC105A}" srcOrd="2" destOrd="0" parTransId="{B85D41D6-2441-4800-B4EC-F60BD0125166}" sibTransId="{7A329192-7574-4115-A901-DC00C810AB08}"/>
    <dgm:cxn modelId="{35BBACC2-7368-497F-9499-D9E4A9699E46}" srcId="{B652FE7D-7076-479C-98AB-5EA5FF204DD9}" destId="{04DBEC56-82CE-444E-84EA-1A4A5CCB6724}" srcOrd="1" destOrd="0" parTransId="{09BBA953-A6C2-4D4C-B6AF-2FE1EAB21BE9}" sibTransId="{D6F12938-6C7D-409C-9D6B-3571770AB8C5}"/>
    <dgm:cxn modelId="{69F073F3-6973-4DB9-8B98-174B6D44DCC8}" type="presOf" srcId="{04DBEC56-82CE-444E-84EA-1A4A5CCB6724}" destId="{6D5982EA-C237-437B-A9BB-6526EA5E39F6}" srcOrd="0" destOrd="0" presId="urn:microsoft.com/office/officeart/2005/8/layout/hProcess9"/>
    <dgm:cxn modelId="{A330AD56-8928-4E1D-8545-F39B98636308}" type="presOf" srcId="{1DB4D4F8-D5FC-4592-A04A-7D9E260993A3}" destId="{DBDB9CE7-6C26-44DD-892B-DDC4F6A3B6BE}" srcOrd="0" destOrd="0" presId="urn:microsoft.com/office/officeart/2005/8/layout/hProcess9"/>
    <dgm:cxn modelId="{4AE79731-89AA-48A3-9982-FE82B9660D6A}" type="presParOf" srcId="{00A6DDE1-99D2-44FA-99D4-92C22B5303DF}" destId="{A01E5441-94BB-4F39-B749-5D537D7AD945}" srcOrd="0" destOrd="0" presId="urn:microsoft.com/office/officeart/2005/8/layout/hProcess9"/>
    <dgm:cxn modelId="{562A5ABD-2AD8-401B-B5ED-557C171F6F0B}" type="presParOf" srcId="{00A6DDE1-99D2-44FA-99D4-92C22B5303DF}" destId="{A266F72B-5C15-4330-AF3D-2CDD893DA33E}" srcOrd="1" destOrd="0" presId="urn:microsoft.com/office/officeart/2005/8/layout/hProcess9"/>
    <dgm:cxn modelId="{727011F6-A2C3-44CE-853F-815742B6B5E2}" type="presParOf" srcId="{A266F72B-5C15-4330-AF3D-2CDD893DA33E}" destId="{DBDB9CE7-6C26-44DD-892B-DDC4F6A3B6BE}" srcOrd="0" destOrd="0" presId="urn:microsoft.com/office/officeart/2005/8/layout/hProcess9"/>
    <dgm:cxn modelId="{AC670A4C-04E7-4484-B8C1-A25D75CEB7A3}" type="presParOf" srcId="{A266F72B-5C15-4330-AF3D-2CDD893DA33E}" destId="{87D0CB8C-003F-48DE-88CB-66A59FB4E4AF}" srcOrd="1" destOrd="0" presId="urn:microsoft.com/office/officeart/2005/8/layout/hProcess9"/>
    <dgm:cxn modelId="{1EE0473A-FFB6-4A0C-939A-940200EEFFA4}" type="presParOf" srcId="{A266F72B-5C15-4330-AF3D-2CDD893DA33E}" destId="{6D5982EA-C237-437B-A9BB-6526EA5E39F6}" srcOrd="2" destOrd="0" presId="urn:microsoft.com/office/officeart/2005/8/layout/hProcess9"/>
    <dgm:cxn modelId="{746D1DFD-1566-4A3A-BC4A-7158EA9124A3}" type="presParOf" srcId="{A266F72B-5C15-4330-AF3D-2CDD893DA33E}" destId="{20C418B2-3F9F-4C3F-AB00-C0EB1172D7E7}" srcOrd="3" destOrd="0" presId="urn:microsoft.com/office/officeart/2005/8/layout/hProcess9"/>
    <dgm:cxn modelId="{ACCD17E8-0B89-43A8-BDA8-8CFB27363E56}" type="presParOf" srcId="{A266F72B-5C15-4330-AF3D-2CDD893DA33E}" destId="{4BA218D8-8F1B-4193-808E-CF1F4286C67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741C8C-D542-4D54-8DF2-ACAB09A2D0C0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CBF0B16-B3E2-4E90-BF97-B27DC670FBBF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Основные формы борьбы белорусских подпольщиков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D2B47DB-E825-41B9-9D48-725A625A65BB}" type="parTrans" cxnId="{52CE9EB4-2435-4668-940B-C9D2923BFD42}">
      <dgm:prSet/>
      <dgm:spPr/>
      <dgm:t>
        <a:bodyPr/>
        <a:lstStyle/>
        <a:p>
          <a:endParaRPr lang="ru-RU"/>
        </a:p>
      </dgm:t>
    </dgm:pt>
    <dgm:pt modelId="{289CA1D0-0F48-468B-8073-417857578FD7}" type="sibTrans" cxnId="{52CE9EB4-2435-4668-940B-C9D2923BFD42}">
      <dgm:prSet/>
      <dgm:spPr/>
      <dgm:t>
        <a:bodyPr/>
        <a:lstStyle/>
        <a:p>
          <a:endParaRPr lang="ru-RU"/>
        </a:p>
      </dgm:t>
    </dgm:pt>
    <dgm:pt modelId="{646267B3-EFEC-4A8A-BD76-0532F6AC8F6E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саботаж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экономи-ческих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и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политичес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-ких мероприятий оккупантов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61C084C-EE95-41F4-A18A-C1A9A896B439}" type="parTrans" cxnId="{856F3F04-7990-4CED-8729-A7E8AB187145}">
      <dgm:prSet/>
      <dgm:spPr/>
      <dgm:t>
        <a:bodyPr/>
        <a:lstStyle/>
        <a:p>
          <a:endParaRPr lang="ru-RU"/>
        </a:p>
      </dgm:t>
    </dgm:pt>
    <dgm:pt modelId="{73B60DA5-3500-46DA-BE17-15E0616D02D2}" type="sibTrans" cxnId="{856F3F04-7990-4CED-8729-A7E8AB187145}">
      <dgm:prSet/>
      <dgm:spPr/>
      <dgm:t>
        <a:bodyPr/>
        <a:lstStyle/>
        <a:p>
          <a:endParaRPr lang="ru-RU"/>
        </a:p>
      </dgm:t>
    </dgm:pt>
    <dgm:pt modelId="{E21378FF-88D6-4D40-8EA4-D7DBEA37E762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террористические акты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72C6892-FBF7-4BB3-B4F8-356243BFDB24}" type="parTrans" cxnId="{2BAE52BC-A857-4037-ADF4-79831559AFE0}">
      <dgm:prSet/>
      <dgm:spPr/>
      <dgm:t>
        <a:bodyPr/>
        <a:lstStyle/>
        <a:p>
          <a:endParaRPr lang="ru-RU"/>
        </a:p>
      </dgm:t>
    </dgm:pt>
    <dgm:pt modelId="{9FB08749-0BC5-4E0F-BC87-AE78E0E15750}" type="sibTrans" cxnId="{2BAE52BC-A857-4037-ADF4-79831559AFE0}">
      <dgm:prSet/>
      <dgm:spPr/>
      <dgm:t>
        <a:bodyPr/>
        <a:lstStyle/>
        <a:p>
          <a:endParaRPr lang="ru-RU"/>
        </a:p>
      </dgm:t>
    </dgm:pt>
    <dgm:pt modelId="{86C8467F-6A51-40E4-944D-B01F3205ECB5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диверсии на желез-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ных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, шоссейных до-рогах и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промыш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-ленных 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предприя-тиях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8C3F718C-D9F0-43A6-97C1-714C1A025BCE}" type="parTrans" cxnId="{5DE4B619-53C5-4B19-8F4E-3C28B6A89853}">
      <dgm:prSet/>
      <dgm:spPr/>
      <dgm:t>
        <a:bodyPr/>
        <a:lstStyle/>
        <a:p>
          <a:endParaRPr lang="ru-RU"/>
        </a:p>
      </dgm:t>
    </dgm:pt>
    <dgm:pt modelId="{4A435985-26CB-4FD3-9B25-9AD3C9426759}" type="sibTrans" cxnId="{5DE4B619-53C5-4B19-8F4E-3C28B6A89853}">
      <dgm:prSet/>
      <dgm:spPr/>
      <dgm:t>
        <a:bodyPr/>
        <a:lstStyle/>
        <a:p>
          <a:endParaRPr lang="ru-RU"/>
        </a:p>
      </dgm:t>
    </dgm:pt>
    <dgm:pt modelId="{48B37DB5-6F46-41A2-9723-80608C498ED6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разгром гарнизонов и опорных пунктов захватчиков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92A5B12-AAF3-4134-B932-FD6DE4A8083A}" type="parTrans" cxnId="{BAA7E8B8-2C83-4AE7-9987-285AA3020E55}">
      <dgm:prSet/>
      <dgm:spPr/>
      <dgm:t>
        <a:bodyPr/>
        <a:lstStyle/>
        <a:p>
          <a:endParaRPr lang="ru-RU"/>
        </a:p>
      </dgm:t>
    </dgm:pt>
    <dgm:pt modelId="{8AC156D6-D2FD-4141-8335-59B3C029F312}" type="sibTrans" cxnId="{BAA7E8B8-2C83-4AE7-9987-285AA3020E55}">
      <dgm:prSet/>
      <dgm:spPr/>
      <dgm:t>
        <a:bodyPr/>
        <a:lstStyle/>
        <a:p>
          <a:endParaRPr lang="ru-RU"/>
        </a:p>
      </dgm:t>
    </dgm:pt>
    <dgm:pt modelId="{24786B9F-90E2-4576-8ABE-2C043F1F9897}" type="pres">
      <dgm:prSet presAssocID="{B2741C8C-D542-4D54-8DF2-ACAB09A2D0C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7B633A-38B5-41BD-8EDE-63839910E357}" type="pres">
      <dgm:prSet presAssocID="{B2741C8C-D542-4D54-8DF2-ACAB09A2D0C0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3273CDC7-60EC-415B-BD7A-ED8E40484849}" type="pres">
      <dgm:prSet presAssocID="{5CBF0B16-B3E2-4E90-BF97-B27DC670FBBF}" presName="centerShape" presStyleLbl="vennNode1" presStyleIdx="0" presStyleCnt="5" custScaleY="81946"/>
      <dgm:spPr/>
      <dgm:t>
        <a:bodyPr/>
        <a:lstStyle/>
        <a:p>
          <a:endParaRPr lang="ru-RU"/>
        </a:p>
      </dgm:t>
    </dgm:pt>
    <dgm:pt modelId="{E9410405-3F00-4C10-94D2-7D89FA79070D}" type="pres">
      <dgm:prSet presAssocID="{646267B3-EFEC-4A8A-BD76-0532F6AC8F6E}" presName="node" presStyleLbl="vennNode1" presStyleIdx="1" presStyleCnt="5" custScaleX="206036" custScaleY="124696" custRadScaleRad="94238" custRadScaleInc="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D0B95-A8DA-4BAE-AC38-3D9EAED6E7D4}" type="pres">
      <dgm:prSet presAssocID="{E21378FF-88D6-4D40-8EA4-D7DBEA37E762}" presName="node" presStyleLbl="vennNode1" presStyleIdx="2" presStyleCnt="5" custScaleX="187306" custRadScaleRad="130963" custRadScaleInc="-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AE7F-22C9-493C-91E4-315A0F82A19D}" type="pres">
      <dgm:prSet presAssocID="{86C8467F-6A51-40E4-944D-B01F3205ECB5}" presName="node" presStyleLbl="vennNode1" presStyleIdx="3" presStyleCnt="5" custScaleX="206036" custScaleY="124696" custRadScaleRad="94008" custRadScaleInc="-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55A18-E0DF-466F-818A-F9DB620F5BF0}" type="pres">
      <dgm:prSet presAssocID="{48B37DB5-6F46-41A2-9723-80608C498ED6}" presName="node" presStyleLbl="vennNode1" presStyleIdx="4" presStyleCnt="5" custScaleX="187306" custRadScaleRad="131106" custRadScaleInc="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E52BC-A857-4037-ADF4-79831559AFE0}" srcId="{5CBF0B16-B3E2-4E90-BF97-B27DC670FBBF}" destId="{E21378FF-88D6-4D40-8EA4-D7DBEA37E762}" srcOrd="1" destOrd="0" parTransId="{372C6892-FBF7-4BB3-B4F8-356243BFDB24}" sibTransId="{9FB08749-0BC5-4E0F-BC87-AE78E0E15750}"/>
    <dgm:cxn modelId="{52CE9EB4-2435-4668-940B-C9D2923BFD42}" srcId="{B2741C8C-D542-4D54-8DF2-ACAB09A2D0C0}" destId="{5CBF0B16-B3E2-4E90-BF97-B27DC670FBBF}" srcOrd="0" destOrd="0" parTransId="{8D2B47DB-E825-41B9-9D48-725A625A65BB}" sibTransId="{289CA1D0-0F48-468B-8073-417857578FD7}"/>
    <dgm:cxn modelId="{5E4DE393-94E6-43DB-9E77-84A7A6E3AC6A}" type="presOf" srcId="{5CBF0B16-B3E2-4E90-BF97-B27DC670FBBF}" destId="{3273CDC7-60EC-415B-BD7A-ED8E40484849}" srcOrd="0" destOrd="0" presId="urn:microsoft.com/office/officeart/2005/8/layout/radial3"/>
    <dgm:cxn modelId="{5DE4B619-53C5-4B19-8F4E-3C28B6A89853}" srcId="{5CBF0B16-B3E2-4E90-BF97-B27DC670FBBF}" destId="{86C8467F-6A51-40E4-944D-B01F3205ECB5}" srcOrd="2" destOrd="0" parTransId="{8C3F718C-D9F0-43A6-97C1-714C1A025BCE}" sibTransId="{4A435985-26CB-4FD3-9B25-9AD3C9426759}"/>
    <dgm:cxn modelId="{5B1A0FE0-4262-49E4-84A0-18FD2CC7FC7B}" type="presOf" srcId="{B2741C8C-D542-4D54-8DF2-ACAB09A2D0C0}" destId="{24786B9F-90E2-4576-8ABE-2C043F1F9897}" srcOrd="0" destOrd="0" presId="urn:microsoft.com/office/officeart/2005/8/layout/radial3"/>
    <dgm:cxn modelId="{68C4C467-CBE4-4EB2-A79B-CF1773D59760}" type="presOf" srcId="{48B37DB5-6F46-41A2-9723-80608C498ED6}" destId="{60055A18-E0DF-466F-818A-F9DB620F5BF0}" srcOrd="0" destOrd="0" presId="urn:microsoft.com/office/officeart/2005/8/layout/radial3"/>
    <dgm:cxn modelId="{BAA7E8B8-2C83-4AE7-9987-285AA3020E55}" srcId="{5CBF0B16-B3E2-4E90-BF97-B27DC670FBBF}" destId="{48B37DB5-6F46-41A2-9723-80608C498ED6}" srcOrd="3" destOrd="0" parTransId="{D92A5B12-AAF3-4134-B932-FD6DE4A8083A}" sibTransId="{8AC156D6-D2FD-4141-8335-59B3C029F312}"/>
    <dgm:cxn modelId="{CBCB48E9-3DFA-4A7F-86D1-C87667121CC7}" type="presOf" srcId="{E21378FF-88D6-4D40-8EA4-D7DBEA37E762}" destId="{1F4D0B95-A8DA-4BAE-AC38-3D9EAED6E7D4}" srcOrd="0" destOrd="0" presId="urn:microsoft.com/office/officeart/2005/8/layout/radial3"/>
    <dgm:cxn modelId="{856F3F04-7990-4CED-8729-A7E8AB187145}" srcId="{5CBF0B16-B3E2-4E90-BF97-B27DC670FBBF}" destId="{646267B3-EFEC-4A8A-BD76-0532F6AC8F6E}" srcOrd="0" destOrd="0" parTransId="{861C084C-EE95-41F4-A18A-C1A9A896B439}" sibTransId="{73B60DA5-3500-46DA-BE17-15E0616D02D2}"/>
    <dgm:cxn modelId="{B210019F-BD47-4BAE-B779-2B41FCCA6BAC}" type="presOf" srcId="{646267B3-EFEC-4A8A-BD76-0532F6AC8F6E}" destId="{E9410405-3F00-4C10-94D2-7D89FA79070D}" srcOrd="0" destOrd="0" presId="urn:microsoft.com/office/officeart/2005/8/layout/radial3"/>
    <dgm:cxn modelId="{1954F256-8D6A-4F36-89C4-37318FCC488D}" type="presOf" srcId="{86C8467F-6A51-40E4-944D-B01F3205ECB5}" destId="{DB43AE7F-22C9-493C-91E4-315A0F82A19D}" srcOrd="0" destOrd="0" presId="urn:microsoft.com/office/officeart/2005/8/layout/radial3"/>
    <dgm:cxn modelId="{FF320835-285A-458E-B0A9-D54ECD8F48C3}" type="presParOf" srcId="{24786B9F-90E2-4576-8ABE-2C043F1F9897}" destId="{A07B633A-38B5-41BD-8EDE-63839910E357}" srcOrd="0" destOrd="0" presId="urn:microsoft.com/office/officeart/2005/8/layout/radial3"/>
    <dgm:cxn modelId="{AE79A0E0-9EEF-4079-8CF0-E3869C43A122}" type="presParOf" srcId="{A07B633A-38B5-41BD-8EDE-63839910E357}" destId="{3273CDC7-60EC-415B-BD7A-ED8E40484849}" srcOrd="0" destOrd="0" presId="urn:microsoft.com/office/officeart/2005/8/layout/radial3"/>
    <dgm:cxn modelId="{13C9DC9D-D867-470B-A1B3-A2FB280D95F5}" type="presParOf" srcId="{A07B633A-38B5-41BD-8EDE-63839910E357}" destId="{E9410405-3F00-4C10-94D2-7D89FA79070D}" srcOrd="1" destOrd="0" presId="urn:microsoft.com/office/officeart/2005/8/layout/radial3"/>
    <dgm:cxn modelId="{1F417536-24AD-42AA-8E0F-24E5B3A4ED64}" type="presParOf" srcId="{A07B633A-38B5-41BD-8EDE-63839910E357}" destId="{1F4D0B95-A8DA-4BAE-AC38-3D9EAED6E7D4}" srcOrd="2" destOrd="0" presId="urn:microsoft.com/office/officeart/2005/8/layout/radial3"/>
    <dgm:cxn modelId="{26AA52B3-F40F-475C-B02F-D027503C76C4}" type="presParOf" srcId="{A07B633A-38B5-41BD-8EDE-63839910E357}" destId="{DB43AE7F-22C9-493C-91E4-315A0F82A19D}" srcOrd="3" destOrd="0" presId="urn:microsoft.com/office/officeart/2005/8/layout/radial3"/>
    <dgm:cxn modelId="{8958E426-7360-4819-A319-E2E66476D53F}" type="presParOf" srcId="{A07B633A-38B5-41BD-8EDE-63839910E357}" destId="{60055A18-E0DF-466F-818A-F9DB620F5B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539AA9-8816-4A6E-A057-0555E9434B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8355BA7-BFD2-47FF-AFF7-A810DCDA451C}">
      <dgm:prSet/>
      <dgm:spPr/>
      <dgm:t>
        <a:bodyPr/>
        <a:lstStyle/>
        <a:p>
          <a:pPr rtl="0"/>
          <a:r>
            <a:rPr lang="ru-RU" b="1" smtClean="0"/>
            <a:t>В мае 1942 г. создана структура подполья – отделы разведки, агитации, военный, диверсионный, сформировано 5 райкомов партии, десятки диверсионных групп</a:t>
          </a:r>
          <a:endParaRPr lang="ru-RU"/>
        </a:p>
      </dgm:t>
    </dgm:pt>
    <dgm:pt modelId="{7FC6DC21-4ABF-44E3-B768-19DDFD3E6F3C}" type="parTrans" cxnId="{7EA0E52F-D8C9-41D2-A364-3FA53E344DB8}">
      <dgm:prSet/>
      <dgm:spPr/>
      <dgm:t>
        <a:bodyPr/>
        <a:lstStyle/>
        <a:p>
          <a:endParaRPr lang="ru-RU"/>
        </a:p>
      </dgm:t>
    </dgm:pt>
    <dgm:pt modelId="{F389B945-FB05-49AF-B4B4-9B0238B63679}" type="sibTrans" cxnId="{7EA0E52F-D8C9-41D2-A364-3FA53E344DB8}">
      <dgm:prSet/>
      <dgm:spPr/>
      <dgm:t>
        <a:bodyPr/>
        <a:lstStyle/>
        <a:p>
          <a:endParaRPr lang="ru-RU"/>
        </a:p>
      </dgm:t>
    </dgm:pt>
    <dgm:pt modelId="{A1757CD6-2B2C-4880-BE5A-0A1AEAA04B99}">
      <dgm:prSet/>
      <dgm:spPr/>
      <dgm:t>
        <a:bodyPr/>
        <a:lstStyle/>
        <a:p>
          <a:pPr rtl="0"/>
          <a:r>
            <a:rPr lang="ru-RU" b="1" smtClean="0"/>
            <a:t>Выпускалась газета «Звязда», листовки</a:t>
          </a:r>
          <a:endParaRPr lang="ru-RU"/>
        </a:p>
      </dgm:t>
    </dgm:pt>
    <dgm:pt modelId="{FBFEC6CE-D394-4912-B680-813D553E8E1F}" type="parTrans" cxnId="{E5A4BBCE-E619-4C53-9349-6E75FE872480}">
      <dgm:prSet/>
      <dgm:spPr/>
      <dgm:t>
        <a:bodyPr/>
        <a:lstStyle/>
        <a:p>
          <a:endParaRPr lang="ru-RU"/>
        </a:p>
      </dgm:t>
    </dgm:pt>
    <dgm:pt modelId="{F1C7B96B-5126-48A3-9EC9-5E34EEFD8590}" type="sibTrans" cxnId="{E5A4BBCE-E619-4C53-9349-6E75FE872480}">
      <dgm:prSet/>
      <dgm:spPr/>
      <dgm:t>
        <a:bodyPr/>
        <a:lstStyle/>
        <a:p>
          <a:endParaRPr lang="ru-RU"/>
        </a:p>
      </dgm:t>
    </dgm:pt>
    <dgm:pt modelId="{F80D2009-D843-45CF-9C84-5C8C913E0FD3}">
      <dgm:prSet/>
      <dgm:spPr/>
      <dgm:t>
        <a:bodyPr/>
        <a:lstStyle/>
        <a:p>
          <a:pPr rtl="0"/>
          <a:r>
            <a:rPr lang="ru-RU" b="1" smtClean="0"/>
            <a:t>В составе подполья действовало более 9 тыс. человек</a:t>
          </a:r>
          <a:endParaRPr lang="ru-RU"/>
        </a:p>
      </dgm:t>
    </dgm:pt>
    <dgm:pt modelId="{4D7C00E3-E2B7-4E91-A3C9-754F6AD06AA0}" type="parTrans" cxnId="{64F56FE6-676B-4D0E-981C-3D3AA3D4040A}">
      <dgm:prSet/>
      <dgm:spPr/>
      <dgm:t>
        <a:bodyPr/>
        <a:lstStyle/>
        <a:p>
          <a:endParaRPr lang="ru-RU"/>
        </a:p>
      </dgm:t>
    </dgm:pt>
    <dgm:pt modelId="{53881373-4A84-4799-B316-007E58799828}" type="sibTrans" cxnId="{64F56FE6-676B-4D0E-981C-3D3AA3D4040A}">
      <dgm:prSet/>
      <dgm:spPr/>
      <dgm:t>
        <a:bodyPr/>
        <a:lstStyle/>
        <a:p>
          <a:endParaRPr lang="ru-RU"/>
        </a:p>
      </dgm:t>
    </dgm:pt>
    <dgm:pt modelId="{50549070-C3C0-4E29-9B52-C3B8B61CAED2}">
      <dgm:prSet/>
      <dgm:spPr/>
      <dgm:t>
        <a:bodyPr/>
        <a:lstStyle/>
        <a:p>
          <a:pPr rtl="0"/>
          <a:r>
            <a:rPr lang="ru-RU" b="1" smtClean="0"/>
            <a:t>Проведено более 1500 диверсий, в том числе уничтожение генерального комиссара Беларуси Вильгельма Кубе </a:t>
          </a:r>
          <a:endParaRPr lang="ru-RU"/>
        </a:p>
      </dgm:t>
    </dgm:pt>
    <dgm:pt modelId="{546F485E-74FD-4617-A5E2-FA00A54AAEE7}" type="parTrans" cxnId="{87337BE1-F758-4A42-A7CD-B89F3A41502E}">
      <dgm:prSet/>
      <dgm:spPr/>
      <dgm:t>
        <a:bodyPr/>
        <a:lstStyle/>
        <a:p>
          <a:endParaRPr lang="ru-RU"/>
        </a:p>
      </dgm:t>
    </dgm:pt>
    <dgm:pt modelId="{081C4313-5397-4C04-A187-54BFEBD84147}" type="sibTrans" cxnId="{87337BE1-F758-4A42-A7CD-B89F3A41502E}">
      <dgm:prSet/>
      <dgm:spPr/>
      <dgm:t>
        <a:bodyPr/>
        <a:lstStyle/>
        <a:p>
          <a:endParaRPr lang="ru-RU"/>
        </a:p>
      </dgm:t>
    </dgm:pt>
    <dgm:pt modelId="{F99BA179-D4AA-4B34-B122-6B087E2616A9}" type="pres">
      <dgm:prSet presAssocID="{CF539AA9-8816-4A6E-A057-0555E9434B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0AA0BD9-30D5-4032-8861-86AFF8A96BF7}" type="pres">
      <dgm:prSet presAssocID="{CF539AA9-8816-4A6E-A057-0555E9434B0C}" presName="Name1" presStyleCnt="0"/>
      <dgm:spPr/>
    </dgm:pt>
    <dgm:pt modelId="{426EED00-45A8-453B-B3A7-C0C39BC51E9E}" type="pres">
      <dgm:prSet presAssocID="{CF539AA9-8816-4A6E-A057-0555E9434B0C}" presName="cycle" presStyleCnt="0"/>
      <dgm:spPr/>
    </dgm:pt>
    <dgm:pt modelId="{F82018F8-08F6-44C6-B5BF-860CDE7D90A4}" type="pres">
      <dgm:prSet presAssocID="{CF539AA9-8816-4A6E-A057-0555E9434B0C}" presName="srcNode" presStyleLbl="node1" presStyleIdx="0" presStyleCnt="4"/>
      <dgm:spPr/>
    </dgm:pt>
    <dgm:pt modelId="{2BE4175C-4B94-479E-B494-F01B9162F424}" type="pres">
      <dgm:prSet presAssocID="{CF539AA9-8816-4A6E-A057-0555E9434B0C}" presName="conn" presStyleLbl="parChTrans1D2" presStyleIdx="0" presStyleCnt="1"/>
      <dgm:spPr/>
      <dgm:t>
        <a:bodyPr/>
        <a:lstStyle/>
        <a:p>
          <a:endParaRPr lang="ru-RU"/>
        </a:p>
      </dgm:t>
    </dgm:pt>
    <dgm:pt modelId="{6810ED0E-5614-42D4-8C92-398F5BAE8AE6}" type="pres">
      <dgm:prSet presAssocID="{CF539AA9-8816-4A6E-A057-0555E9434B0C}" presName="extraNode" presStyleLbl="node1" presStyleIdx="0" presStyleCnt="4"/>
      <dgm:spPr/>
    </dgm:pt>
    <dgm:pt modelId="{D0542CC0-006B-480F-8616-CFA878307B1C}" type="pres">
      <dgm:prSet presAssocID="{CF539AA9-8816-4A6E-A057-0555E9434B0C}" presName="dstNode" presStyleLbl="node1" presStyleIdx="0" presStyleCnt="4"/>
      <dgm:spPr/>
    </dgm:pt>
    <dgm:pt modelId="{5FABF900-CC4B-4E7A-B14D-BCE992F7D6D5}" type="pres">
      <dgm:prSet presAssocID="{38355BA7-BFD2-47FF-AFF7-A810DCDA451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7FBE-5529-40BF-B11F-DEF299007049}" type="pres">
      <dgm:prSet presAssocID="{38355BA7-BFD2-47FF-AFF7-A810DCDA451C}" presName="accent_1" presStyleCnt="0"/>
      <dgm:spPr/>
    </dgm:pt>
    <dgm:pt modelId="{69CDFB37-0A0B-466B-BFA8-9358378EF78F}" type="pres">
      <dgm:prSet presAssocID="{38355BA7-BFD2-47FF-AFF7-A810DCDA451C}" presName="accentRepeatNode" presStyleLbl="solidFgAcc1" presStyleIdx="0" presStyleCnt="4"/>
      <dgm:spPr/>
    </dgm:pt>
    <dgm:pt modelId="{91EB6E9E-6F1C-475D-AB1F-72CFEFC35567}" type="pres">
      <dgm:prSet presAssocID="{A1757CD6-2B2C-4880-BE5A-0A1AEAA04B9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30FA7-083B-43E4-B0B4-8CA39EACAB91}" type="pres">
      <dgm:prSet presAssocID="{A1757CD6-2B2C-4880-BE5A-0A1AEAA04B99}" presName="accent_2" presStyleCnt="0"/>
      <dgm:spPr/>
    </dgm:pt>
    <dgm:pt modelId="{D1324F6E-B426-49EC-A071-2A279E11920C}" type="pres">
      <dgm:prSet presAssocID="{A1757CD6-2B2C-4880-BE5A-0A1AEAA04B99}" presName="accentRepeatNode" presStyleLbl="solidFgAcc1" presStyleIdx="1" presStyleCnt="4"/>
      <dgm:spPr/>
    </dgm:pt>
    <dgm:pt modelId="{A4BE7B82-D36D-4A2B-BFE0-99DF37E11CD5}" type="pres">
      <dgm:prSet presAssocID="{F80D2009-D843-45CF-9C84-5C8C913E0F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2ACE0-B228-4CD4-A47D-850BF18E524D}" type="pres">
      <dgm:prSet presAssocID="{F80D2009-D843-45CF-9C84-5C8C913E0FD3}" presName="accent_3" presStyleCnt="0"/>
      <dgm:spPr/>
    </dgm:pt>
    <dgm:pt modelId="{E0E661A3-2671-4525-9E67-B3B55D0D2515}" type="pres">
      <dgm:prSet presAssocID="{F80D2009-D843-45CF-9C84-5C8C913E0FD3}" presName="accentRepeatNode" presStyleLbl="solidFgAcc1" presStyleIdx="2" presStyleCnt="4"/>
      <dgm:spPr/>
    </dgm:pt>
    <dgm:pt modelId="{BD7DA2F7-733C-4113-B416-60215E46871E}" type="pres">
      <dgm:prSet presAssocID="{50549070-C3C0-4E29-9B52-C3B8B61CAED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00BFC-8D6B-4B05-BA42-0648344BC7BA}" type="pres">
      <dgm:prSet presAssocID="{50549070-C3C0-4E29-9B52-C3B8B61CAED2}" presName="accent_4" presStyleCnt="0"/>
      <dgm:spPr/>
    </dgm:pt>
    <dgm:pt modelId="{DE5A7F55-CEF3-4DDA-BE6D-D5495687EEE4}" type="pres">
      <dgm:prSet presAssocID="{50549070-C3C0-4E29-9B52-C3B8B61CAED2}" presName="accentRepeatNode" presStyleLbl="solidFgAcc1" presStyleIdx="3" presStyleCnt="4"/>
      <dgm:spPr/>
    </dgm:pt>
  </dgm:ptLst>
  <dgm:cxnLst>
    <dgm:cxn modelId="{A60F0F8D-B4CB-4AE4-8845-0871CCF2051B}" type="presOf" srcId="{A1757CD6-2B2C-4880-BE5A-0A1AEAA04B99}" destId="{91EB6E9E-6F1C-475D-AB1F-72CFEFC35567}" srcOrd="0" destOrd="0" presId="urn:microsoft.com/office/officeart/2008/layout/VerticalCurvedList"/>
    <dgm:cxn modelId="{87337BE1-F758-4A42-A7CD-B89F3A41502E}" srcId="{CF539AA9-8816-4A6E-A057-0555E9434B0C}" destId="{50549070-C3C0-4E29-9B52-C3B8B61CAED2}" srcOrd="3" destOrd="0" parTransId="{546F485E-74FD-4617-A5E2-FA00A54AAEE7}" sibTransId="{081C4313-5397-4C04-A187-54BFEBD84147}"/>
    <dgm:cxn modelId="{26C94377-8C79-4594-880A-A9A80A34DFA4}" type="presOf" srcId="{CF539AA9-8816-4A6E-A057-0555E9434B0C}" destId="{F99BA179-D4AA-4B34-B122-6B087E2616A9}" srcOrd="0" destOrd="0" presId="urn:microsoft.com/office/officeart/2008/layout/VerticalCurvedList"/>
    <dgm:cxn modelId="{64F56FE6-676B-4D0E-981C-3D3AA3D4040A}" srcId="{CF539AA9-8816-4A6E-A057-0555E9434B0C}" destId="{F80D2009-D843-45CF-9C84-5C8C913E0FD3}" srcOrd="2" destOrd="0" parTransId="{4D7C00E3-E2B7-4E91-A3C9-754F6AD06AA0}" sibTransId="{53881373-4A84-4799-B316-007E58799828}"/>
    <dgm:cxn modelId="{5D0DBF91-0035-440B-8B8C-B4121DCC3ED0}" type="presOf" srcId="{F80D2009-D843-45CF-9C84-5C8C913E0FD3}" destId="{A4BE7B82-D36D-4A2B-BFE0-99DF37E11CD5}" srcOrd="0" destOrd="0" presId="urn:microsoft.com/office/officeart/2008/layout/VerticalCurvedList"/>
    <dgm:cxn modelId="{265ED244-0CC7-48D0-871B-B68A5F51CAC6}" type="presOf" srcId="{F389B945-FB05-49AF-B4B4-9B0238B63679}" destId="{2BE4175C-4B94-479E-B494-F01B9162F424}" srcOrd="0" destOrd="0" presId="urn:microsoft.com/office/officeart/2008/layout/VerticalCurvedList"/>
    <dgm:cxn modelId="{0A03FCFB-3959-417C-BD16-99C24C3E52F6}" type="presOf" srcId="{50549070-C3C0-4E29-9B52-C3B8B61CAED2}" destId="{BD7DA2F7-733C-4113-B416-60215E46871E}" srcOrd="0" destOrd="0" presId="urn:microsoft.com/office/officeart/2008/layout/VerticalCurvedList"/>
    <dgm:cxn modelId="{279110B4-7120-4C15-9541-DEB8840F947A}" type="presOf" srcId="{38355BA7-BFD2-47FF-AFF7-A810DCDA451C}" destId="{5FABF900-CC4B-4E7A-B14D-BCE992F7D6D5}" srcOrd="0" destOrd="0" presId="urn:microsoft.com/office/officeart/2008/layout/VerticalCurvedList"/>
    <dgm:cxn modelId="{E5A4BBCE-E619-4C53-9349-6E75FE872480}" srcId="{CF539AA9-8816-4A6E-A057-0555E9434B0C}" destId="{A1757CD6-2B2C-4880-BE5A-0A1AEAA04B99}" srcOrd="1" destOrd="0" parTransId="{FBFEC6CE-D394-4912-B680-813D553E8E1F}" sibTransId="{F1C7B96B-5126-48A3-9EC9-5E34EEFD8590}"/>
    <dgm:cxn modelId="{7EA0E52F-D8C9-41D2-A364-3FA53E344DB8}" srcId="{CF539AA9-8816-4A6E-A057-0555E9434B0C}" destId="{38355BA7-BFD2-47FF-AFF7-A810DCDA451C}" srcOrd="0" destOrd="0" parTransId="{7FC6DC21-4ABF-44E3-B768-19DDFD3E6F3C}" sibTransId="{F389B945-FB05-49AF-B4B4-9B0238B63679}"/>
    <dgm:cxn modelId="{94C24F33-1115-430C-972C-6D58932E040D}" type="presParOf" srcId="{F99BA179-D4AA-4B34-B122-6B087E2616A9}" destId="{E0AA0BD9-30D5-4032-8861-86AFF8A96BF7}" srcOrd="0" destOrd="0" presId="urn:microsoft.com/office/officeart/2008/layout/VerticalCurvedList"/>
    <dgm:cxn modelId="{5F34B69F-E496-4747-A2B4-046DB29949D4}" type="presParOf" srcId="{E0AA0BD9-30D5-4032-8861-86AFF8A96BF7}" destId="{426EED00-45A8-453B-B3A7-C0C39BC51E9E}" srcOrd="0" destOrd="0" presId="urn:microsoft.com/office/officeart/2008/layout/VerticalCurvedList"/>
    <dgm:cxn modelId="{F28FBBD2-2468-49C8-B0E4-098191327A88}" type="presParOf" srcId="{426EED00-45A8-453B-B3A7-C0C39BC51E9E}" destId="{F82018F8-08F6-44C6-B5BF-860CDE7D90A4}" srcOrd="0" destOrd="0" presId="urn:microsoft.com/office/officeart/2008/layout/VerticalCurvedList"/>
    <dgm:cxn modelId="{D444A7FB-BD0F-4C67-B04C-2E8FB638D36A}" type="presParOf" srcId="{426EED00-45A8-453B-B3A7-C0C39BC51E9E}" destId="{2BE4175C-4B94-479E-B494-F01B9162F424}" srcOrd="1" destOrd="0" presId="urn:microsoft.com/office/officeart/2008/layout/VerticalCurvedList"/>
    <dgm:cxn modelId="{3E49D7C1-10AD-430E-A9AC-74F0BFDEBAB0}" type="presParOf" srcId="{426EED00-45A8-453B-B3A7-C0C39BC51E9E}" destId="{6810ED0E-5614-42D4-8C92-398F5BAE8AE6}" srcOrd="2" destOrd="0" presId="urn:microsoft.com/office/officeart/2008/layout/VerticalCurvedList"/>
    <dgm:cxn modelId="{9D0566DE-366D-4C1C-837B-963EA70242E8}" type="presParOf" srcId="{426EED00-45A8-453B-B3A7-C0C39BC51E9E}" destId="{D0542CC0-006B-480F-8616-CFA878307B1C}" srcOrd="3" destOrd="0" presId="urn:microsoft.com/office/officeart/2008/layout/VerticalCurvedList"/>
    <dgm:cxn modelId="{4CCBFE5C-6DB4-4EF5-BD91-1E6A16096724}" type="presParOf" srcId="{E0AA0BD9-30D5-4032-8861-86AFF8A96BF7}" destId="{5FABF900-CC4B-4E7A-B14D-BCE992F7D6D5}" srcOrd="1" destOrd="0" presId="urn:microsoft.com/office/officeart/2008/layout/VerticalCurvedList"/>
    <dgm:cxn modelId="{4D887AE1-BAA5-4FD6-9919-D21BA418276E}" type="presParOf" srcId="{E0AA0BD9-30D5-4032-8861-86AFF8A96BF7}" destId="{69557FBE-5529-40BF-B11F-DEF299007049}" srcOrd="2" destOrd="0" presId="urn:microsoft.com/office/officeart/2008/layout/VerticalCurvedList"/>
    <dgm:cxn modelId="{A143E212-D490-41B6-A3C4-E3C706F116AC}" type="presParOf" srcId="{69557FBE-5529-40BF-B11F-DEF299007049}" destId="{69CDFB37-0A0B-466B-BFA8-9358378EF78F}" srcOrd="0" destOrd="0" presId="urn:microsoft.com/office/officeart/2008/layout/VerticalCurvedList"/>
    <dgm:cxn modelId="{A779739F-8D17-4E68-BC16-E950973E876B}" type="presParOf" srcId="{E0AA0BD9-30D5-4032-8861-86AFF8A96BF7}" destId="{91EB6E9E-6F1C-475D-AB1F-72CFEFC35567}" srcOrd="3" destOrd="0" presId="urn:microsoft.com/office/officeart/2008/layout/VerticalCurvedList"/>
    <dgm:cxn modelId="{46F621F5-A27C-479D-9D80-14CC86BDB918}" type="presParOf" srcId="{E0AA0BD9-30D5-4032-8861-86AFF8A96BF7}" destId="{50830FA7-083B-43E4-B0B4-8CA39EACAB91}" srcOrd="4" destOrd="0" presId="urn:microsoft.com/office/officeart/2008/layout/VerticalCurvedList"/>
    <dgm:cxn modelId="{C6B5383F-DF36-4F7D-B41F-5D28B0F774E3}" type="presParOf" srcId="{50830FA7-083B-43E4-B0B4-8CA39EACAB91}" destId="{D1324F6E-B426-49EC-A071-2A279E11920C}" srcOrd="0" destOrd="0" presId="urn:microsoft.com/office/officeart/2008/layout/VerticalCurvedList"/>
    <dgm:cxn modelId="{111EE9FB-21B3-4CDB-ADED-86828E21000A}" type="presParOf" srcId="{E0AA0BD9-30D5-4032-8861-86AFF8A96BF7}" destId="{A4BE7B82-D36D-4A2B-BFE0-99DF37E11CD5}" srcOrd="5" destOrd="0" presId="urn:microsoft.com/office/officeart/2008/layout/VerticalCurvedList"/>
    <dgm:cxn modelId="{0265AA30-551F-401C-9ED5-AC0F085EB4C7}" type="presParOf" srcId="{E0AA0BD9-30D5-4032-8861-86AFF8A96BF7}" destId="{1152ACE0-B228-4CD4-A47D-850BF18E524D}" srcOrd="6" destOrd="0" presId="urn:microsoft.com/office/officeart/2008/layout/VerticalCurvedList"/>
    <dgm:cxn modelId="{232CDC6B-8C06-4262-83E1-96E54539B1E3}" type="presParOf" srcId="{1152ACE0-B228-4CD4-A47D-850BF18E524D}" destId="{E0E661A3-2671-4525-9E67-B3B55D0D2515}" srcOrd="0" destOrd="0" presId="urn:microsoft.com/office/officeart/2008/layout/VerticalCurvedList"/>
    <dgm:cxn modelId="{800C4F68-A5AD-4476-94FF-4452E3398B30}" type="presParOf" srcId="{E0AA0BD9-30D5-4032-8861-86AFF8A96BF7}" destId="{BD7DA2F7-733C-4113-B416-60215E46871E}" srcOrd="7" destOrd="0" presId="urn:microsoft.com/office/officeart/2008/layout/VerticalCurvedList"/>
    <dgm:cxn modelId="{E96CA230-8F64-40AB-8846-6DA37DAF34B8}" type="presParOf" srcId="{E0AA0BD9-30D5-4032-8861-86AFF8A96BF7}" destId="{21C00BFC-8D6B-4B05-BA42-0648344BC7BA}" srcOrd="8" destOrd="0" presId="urn:microsoft.com/office/officeart/2008/layout/VerticalCurvedList"/>
    <dgm:cxn modelId="{F4C043D0-195A-4E0D-8EAE-A91277741112}" type="presParOf" srcId="{21C00BFC-8D6B-4B05-BA42-0648344BC7BA}" destId="{DE5A7F55-CEF3-4DDA-BE6D-D5495687EE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C330FB-27E3-4675-8F8A-BC6E73AA64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90B969-830F-4DCC-AE3C-A49B1C797117}">
      <dgm:prSet custT="1"/>
      <dgm:spPr/>
      <dgm:t>
        <a:bodyPr/>
        <a:lstStyle/>
        <a:p>
          <a:pPr rtl="0"/>
          <a:r>
            <a:rPr lang="ru-RU" sz="2400" b="1" smtClean="0"/>
            <a:t>Партизанский псевдоним — «Дядя Костя». </a:t>
          </a:r>
          <a:endParaRPr lang="ru-RU" sz="2400"/>
        </a:p>
      </dgm:t>
    </dgm:pt>
    <dgm:pt modelId="{05DA4708-6ECA-4EA0-A82A-2D56E7221960}" type="parTrans" cxnId="{63B73E75-D509-4486-8A80-EC596EECCF06}">
      <dgm:prSet/>
      <dgm:spPr/>
      <dgm:t>
        <a:bodyPr/>
        <a:lstStyle/>
        <a:p>
          <a:endParaRPr lang="ru-RU" sz="3600"/>
        </a:p>
      </dgm:t>
    </dgm:pt>
    <dgm:pt modelId="{6154ABE5-7D9C-45C6-8517-F4958FB704EF}" type="sibTrans" cxnId="{63B73E75-D509-4486-8A80-EC596EECCF06}">
      <dgm:prSet custT="1"/>
      <dgm:spPr/>
      <dgm:t>
        <a:bodyPr/>
        <a:lstStyle/>
        <a:p>
          <a:endParaRPr lang="ru-RU" sz="3600"/>
        </a:p>
      </dgm:t>
    </dgm:pt>
    <dgm:pt modelId="{0859F1DB-3A46-4205-A15C-ACEDDB7D68F9}">
      <dgm:prSet custT="1"/>
      <dgm:spPr/>
      <dgm:t>
        <a:bodyPr/>
        <a:lstStyle/>
        <a:p>
          <a:pPr rtl="0"/>
          <a:r>
            <a:rPr lang="ru-RU" sz="2400" b="1" dirty="0" smtClean="0"/>
            <a:t>Создал подпольную группу, участники которой путём применения «угольных мин» за три месяца подорвали 93 немецких паровоза</a:t>
          </a:r>
          <a:endParaRPr lang="ru-RU" sz="2400" dirty="0"/>
        </a:p>
      </dgm:t>
    </dgm:pt>
    <dgm:pt modelId="{862938FA-CBBB-471A-B586-EF6BD1146086}" type="parTrans" cxnId="{09E7CFA4-7910-4AE3-A704-1AAF1F51E0A7}">
      <dgm:prSet/>
      <dgm:spPr/>
      <dgm:t>
        <a:bodyPr/>
        <a:lstStyle/>
        <a:p>
          <a:endParaRPr lang="ru-RU" sz="3600"/>
        </a:p>
      </dgm:t>
    </dgm:pt>
    <dgm:pt modelId="{DEA50CCA-57CC-4943-9D8D-39701936EF74}" type="sibTrans" cxnId="{09E7CFA4-7910-4AE3-A704-1AAF1F51E0A7}">
      <dgm:prSet custT="1"/>
      <dgm:spPr/>
      <dgm:t>
        <a:bodyPr/>
        <a:lstStyle/>
        <a:p>
          <a:endParaRPr lang="ru-RU" sz="3600"/>
        </a:p>
      </dgm:t>
    </dgm:pt>
    <dgm:pt modelId="{CCF55411-A6F7-40AB-8F30-F45C9337EC00}">
      <dgm:prSet custT="1"/>
      <dgm:spPr/>
      <dgm:t>
        <a:bodyPr/>
        <a:lstStyle/>
        <a:p>
          <a:pPr rtl="0"/>
          <a:r>
            <a:rPr lang="ru-RU" sz="2400" b="1" dirty="0" smtClean="0"/>
            <a:t>В марте 1942 года Заслонов организовал партизанский отряд в районе Витебск-Орша.</a:t>
          </a:r>
          <a:endParaRPr lang="ru-RU" sz="2400" dirty="0"/>
        </a:p>
      </dgm:t>
    </dgm:pt>
    <dgm:pt modelId="{F790868B-B6B3-4D69-AC6D-02AC71E506A8}" type="parTrans" cxnId="{080E0B26-7BA0-48DE-90F7-152299595747}">
      <dgm:prSet/>
      <dgm:spPr/>
      <dgm:t>
        <a:bodyPr/>
        <a:lstStyle/>
        <a:p>
          <a:endParaRPr lang="ru-RU" sz="3600"/>
        </a:p>
      </dgm:t>
    </dgm:pt>
    <dgm:pt modelId="{96F12A6A-D895-466C-A871-469192AC8252}" type="sibTrans" cxnId="{080E0B26-7BA0-48DE-90F7-152299595747}">
      <dgm:prSet custT="1"/>
      <dgm:spPr/>
      <dgm:t>
        <a:bodyPr/>
        <a:lstStyle/>
        <a:p>
          <a:endParaRPr lang="ru-RU" sz="3600"/>
        </a:p>
      </dgm:t>
    </dgm:pt>
    <dgm:pt modelId="{FACFF8C1-9A91-4807-ADD2-A6021C482C8C}">
      <dgm:prSet custT="1"/>
      <dgm:spPr/>
      <dgm:t>
        <a:bodyPr/>
        <a:lstStyle/>
        <a:p>
          <a:pPr rtl="0"/>
          <a:r>
            <a:rPr lang="ru-RU" sz="2400" b="1" smtClean="0"/>
            <a:t>14 ноября 1942 года Константин Заслонов геройски погиб в бою с карательным отрядом.</a:t>
          </a:r>
          <a:endParaRPr lang="ru-RU" sz="2400"/>
        </a:p>
      </dgm:t>
    </dgm:pt>
    <dgm:pt modelId="{59F4E873-C298-40B8-A3CA-9A51056651A0}" type="parTrans" cxnId="{DA8DED5F-BFEC-4FAD-B525-76613447589F}">
      <dgm:prSet/>
      <dgm:spPr/>
      <dgm:t>
        <a:bodyPr/>
        <a:lstStyle/>
        <a:p>
          <a:endParaRPr lang="ru-RU" sz="3600"/>
        </a:p>
      </dgm:t>
    </dgm:pt>
    <dgm:pt modelId="{6B0C8584-2BE0-4E62-8839-21B2A4365377}" type="sibTrans" cxnId="{DA8DED5F-BFEC-4FAD-B525-76613447589F}">
      <dgm:prSet custT="1"/>
      <dgm:spPr/>
      <dgm:t>
        <a:bodyPr/>
        <a:lstStyle/>
        <a:p>
          <a:endParaRPr lang="ru-RU" sz="3600"/>
        </a:p>
      </dgm:t>
    </dgm:pt>
    <dgm:pt modelId="{4C82DCD1-7DC3-4CF9-98EF-79A9113B8299}">
      <dgm:prSet custT="1"/>
      <dgm:spPr/>
      <dgm:t>
        <a:bodyPr/>
        <a:lstStyle/>
        <a:p>
          <a:pPr rtl="0"/>
          <a:r>
            <a:rPr lang="ru-RU" sz="2400" b="1" smtClean="0"/>
            <a:t>Посмертно присвоено звание Героя Советского Союза</a:t>
          </a:r>
          <a:endParaRPr lang="ru-RU" sz="2400"/>
        </a:p>
      </dgm:t>
    </dgm:pt>
    <dgm:pt modelId="{B087E08A-A103-4154-8B33-035B8B3F9764}" type="parTrans" cxnId="{F95E3977-8270-468A-BF2B-E413F9133C4B}">
      <dgm:prSet/>
      <dgm:spPr/>
      <dgm:t>
        <a:bodyPr/>
        <a:lstStyle/>
        <a:p>
          <a:endParaRPr lang="ru-RU" sz="3600"/>
        </a:p>
      </dgm:t>
    </dgm:pt>
    <dgm:pt modelId="{6EC1678C-8D31-4C7A-B58F-E6EF337F89CE}" type="sibTrans" cxnId="{F95E3977-8270-468A-BF2B-E413F9133C4B}">
      <dgm:prSet/>
      <dgm:spPr/>
      <dgm:t>
        <a:bodyPr/>
        <a:lstStyle/>
        <a:p>
          <a:endParaRPr lang="ru-RU" sz="3600"/>
        </a:p>
      </dgm:t>
    </dgm:pt>
    <dgm:pt modelId="{83B9B70B-8562-42B9-B9A9-144EE48660F2}" type="pres">
      <dgm:prSet presAssocID="{F0C330FB-27E3-4675-8F8A-BC6E73AA64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BC140-A2BD-456F-8FBF-8E39EBCFC029}" type="pres">
      <dgm:prSet presAssocID="{F0C330FB-27E3-4675-8F8A-BC6E73AA6408}" presName="dummyMaxCanvas" presStyleCnt="0">
        <dgm:presLayoutVars/>
      </dgm:prSet>
      <dgm:spPr/>
    </dgm:pt>
    <dgm:pt modelId="{B2E7512B-998E-43BC-B757-2891FBEBDE18}" type="pres">
      <dgm:prSet presAssocID="{F0C330FB-27E3-4675-8F8A-BC6E73AA640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461A2-8463-4CF6-A5A8-D26DDD5B4B45}" type="pres">
      <dgm:prSet presAssocID="{F0C330FB-27E3-4675-8F8A-BC6E73AA6408}" presName="FiveNodes_2" presStyleLbl="node1" presStyleIdx="1" presStyleCnt="5" custScaleX="10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DC89E-496A-4F81-9E44-5F3E89481FFF}" type="pres">
      <dgm:prSet presAssocID="{F0C330FB-27E3-4675-8F8A-BC6E73AA640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F14E8-393D-469D-A5FF-414850C37EBF}" type="pres">
      <dgm:prSet presAssocID="{F0C330FB-27E3-4675-8F8A-BC6E73AA640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691A4-B0B5-4423-A326-15ED359FD9E3}" type="pres">
      <dgm:prSet presAssocID="{F0C330FB-27E3-4675-8F8A-BC6E73AA640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D8FFF-AD06-4D20-82D3-7B4B498949D7}" type="pres">
      <dgm:prSet presAssocID="{F0C330FB-27E3-4675-8F8A-BC6E73AA640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0E162-2386-48C3-A50C-3E88B668BEE9}" type="pres">
      <dgm:prSet presAssocID="{F0C330FB-27E3-4675-8F8A-BC6E73AA640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5BD23-C255-4E9E-8CF9-18DA2C936559}" type="pres">
      <dgm:prSet presAssocID="{F0C330FB-27E3-4675-8F8A-BC6E73AA640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FC24B-183B-4784-8E92-BC6C26BEB75A}" type="pres">
      <dgm:prSet presAssocID="{F0C330FB-27E3-4675-8F8A-BC6E73AA640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2123B-3D58-4350-9C68-515D98C03D91}" type="pres">
      <dgm:prSet presAssocID="{F0C330FB-27E3-4675-8F8A-BC6E73AA640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1B41B-3244-4872-96CB-D554E7B7D350}" type="pres">
      <dgm:prSet presAssocID="{F0C330FB-27E3-4675-8F8A-BC6E73AA640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38E5-8E1C-4559-9976-F94D760FFB83}" type="pres">
      <dgm:prSet presAssocID="{F0C330FB-27E3-4675-8F8A-BC6E73AA640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644C9-697B-4C79-B218-D55577142D76}" type="pres">
      <dgm:prSet presAssocID="{F0C330FB-27E3-4675-8F8A-BC6E73AA640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88C62-280C-4AE5-8E50-1BA7BC3CED79}" type="pres">
      <dgm:prSet presAssocID="{F0C330FB-27E3-4675-8F8A-BC6E73AA640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DD9142-7122-415A-B3C3-4BE9AC11AB52}" type="presOf" srcId="{5090B969-830F-4DCC-AE3C-A49B1C797117}" destId="{2612123B-3D58-4350-9C68-515D98C03D91}" srcOrd="1" destOrd="0" presId="urn:microsoft.com/office/officeart/2005/8/layout/vProcess5"/>
    <dgm:cxn modelId="{7CB7727B-7D0F-438C-B40B-69CDD048D127}" type="presOf" srcId="{DEA50CCA-57CC-4943-9D8D-39701936EF74}" destId="{C290E162-2386-48C3-A50C-3E88B668BEE9}" srcOrd="0" destOrd="0" presId="urn:microsoft.com/office/officeart/2005/8/layout/vProcess5"/>
    <dgm:cxn modelId="{45014C86-73F8-49F1-A12D-EB3466EF398A}" type="presOf" srcId="{96F12A6A-D895-466C-A871-469192AC8252}" destId="{6185BD23-C255-4E9E-8CF9-18DA2C936559}" srcOrd="0" destOrd="0" presId="urn:microsoft.com/office/officeart/2005/8/layout/vProcess5"/>
    <dgm:cxn modelId="{2248E871-9F68-4A01-AC67-72452B85EDB2}" type="presOf" srcId="{FACFF8C1-9A91-4807-ADD2-A6021C482C8C}" destId="{A57644C9-697B-4C79-B218-D55577142D76}" srcOrd="1" destOrd="0" presId="urn:microsoft.com/office/officeart/2005/8/layout/vProcess5"/>
    <dgm:cxn modelId="{12261226-D499-4C8E-8769-FEC89DDB51F8}" type="presOf" srcId="{6154ABE5-7D9C-45C6-8517-F4958FB704EF}" destId="{DC5D8FFF-AD06-4D20-82D3-7B4B498949D7}" srcOrd="0" destOrd="0" presId="urn:microsoft.com/office/officeart/2005/8/layout/vProcess5"/>
    <dgm:cxn modelId="{09E7CFA4-7910-4AE3-A704-1AAF1F51E0A7}" srcId="{F0C330FB-27E3-4675-8F8A-BC6E73AA6408}" destId="{0859F1DB-3A46-4205-A15C-ACEDDB7D68F9}" srcOrd="1" destOrd="0" parTransId="{862938FA-CBBB-471A-B586-EF6BD1146086}" sibTransId="{DEA50CCA-57CC-4943-9D8D-39701936EF74}"/>
    <dgm:cxn modelId="{080E0B26-7BA0-48DE-90F7-152299595747}" srcId="{F0C330FB-27E3-4675-8F8A-BC6E73AA6408}" destId="{CCF55411-A6F7-40AB-8F30-F45C9337EC00}" srcOrd="2" destOrd="0" parTransId="{F790868B-B6B3-4D69-AC6D-02AC71E506A8}" sibTransId="{96F12A6A-D895-466C-A871-469192AC8252}"/>
    <dgm:cxn modelId="{F95E3977-8270-468A-BF2B-E413F9133C4B}" srcId="{F0C330FB-27E3-4675-8F8A-BC6E73AA6408}" destId="{4C82DCD1-7DC3-4CF9-98EF-79A9113B8299}" srcOrd="4" destOrd="0" parTransId="{B087E08A-A103-4154-8B33-035B8B3F9764}" sibTransId="{6EC1678C-8D31-4C7A-B58F-E6EF337F89CE}"/>
    <dgm:cxn modelId="{703557F5-57D8-4B55-BF55-046B7CE5DBFB}" type="presOf" srcId="{0859F1DB-3A46-4205-A15C-ACEDDB7D68F9}" destId="{F901B41B-3244-4872-96CB-D554E7B7D350}" srcOrd="1" destOrd="0" presId="urn:microsoft.com/office/officeart/2005/8/layout/vProcess5"/>
    <dgm:cxn modelId="{AE95F0FB-8FDD-494D-B062-85B33A7AA42C}" type="presOf" srcId="{5090B969-830F-4DCC-AE3C-A49B1C797117}" destId="{B2E7512B-998E-43BC-B757-2891FBEBDE18}" srcOrd="0" destOrd="0" presId="urn:microsoft.com/office/officeart/2005/8/layout/vProcess5"/>
    <dgm:cxn modelId="{DA8DED5F-BFEC-4FAD-B525-76613447589F}" srcId="{F0C330FB-27E3-4675-8F8A-BC6E73AA6408}" destId="{FACFF8C1-9A91-4807-ADD2-A6021C482C8C}" srcOrd="3" destOrd="0" parTransId="{59F4E873-C298-40B8-A3CA-9A51056651A0}" sibTransId="{6B0C8584-2BE0-4E62-8839-21B2A4365377}"/>
    <dgm:cxn modelId="{81F5BDBC-8E97-478F-82DF-CE969F9F102B}" type="presOf" srcId="{F0C330FB-27E3-4675-8F8A-BC6E73AA6408}" destId="{83B9B70B-8562-42B9-B9A9-144EE48660F2}" srcOrd="0" destOrd="0" presId="urn:microsoft.com/office/officeart/2005/8/layout/vProcess5"/>
    <dgm:cxn modelId="{63B73E75-D509-4486-8A80-EC596EECCF06}" srcId="{F0C330FB-27E3-4675-8F8A-BC6E73AA6408}" destId="{5090B969-830F-4DCC-AE3C-A49B1C797117}" srcOrd="0" destOrd="0" parTransId="{05DA4708-6ECA-4EA0-A82A-2D56E7221960}" sibTransId="{6154ABE5-7D9C-45C6-8517-F4958FB704EF}"/>
    <dgm:cxn modelId="{7A6EAFE6-3957-451A-A562-20D839AC4D9F}" type="presOf" srcId="{6B0C8584-2BE0-4E62-8839-21B2A4365377}" destId="{971FC24B-183B-4784-8E92-BC6C26BEB75A}" srcOrd="0" destOrd="0" presId="urn:microsoft.com/office/officeart/2005/8/layout/vProcess5"/>
    <dgm:cxn modelId="{5FE19035-19B1-4F1E-8CB4-F2D0F2A4A7BE}" type="presOf" srcId="{CCF55411-A6F7-40AB-8F30-F45C9337EC00}" destId="{9C2938E5-8E1C-4559-9976-F94D760FFB83}" srcOrd="1" destOrd="0" presId="urn:microsoft.com/office/officeart/2005/8/layout/vProcess5"/>
    <dgm:cxn modelId="{90A604B6-E610-4323-8C28-87350A7BD60E}" type="presOf" srcId="{4C82DCD1-7DC3-4CF9-98EF-79A9113B8299}" destId="{E5188C62-280C-4AE5-8E50-1BA7BC3CED79}" srcOrd="1" destOrd="0" presId="urn:microsoft.com/office/officeart/2005/8/layout/vProcess5"/>
    <dgm:cxn modelId="{E866632C-3C05-410B-BF91-236A85C5304D}" type="presOf" srcId="{FACFF8C1-9A91-4807-ADD2-A6021C482C8C}" destId="{4AAF14E8-393D-469D-A5FF-414850C37EBF}" srcOrd="0" destOrd="0" presId="urn:microsoft.com/office/officeart/2005/8/layout/vProcess5"/>
    <dgm:cxn modelId="{35C7A9EB-7C73-42CD-BD94-5030C3CFB120}" type="presOf" srcId="{CCF55411-A6F7-40AB-8F30-F45C9337EC00}" destId="{DABDC89E-496A-4F81-9E44-5F3E89481FFF}" srcOrd="0" destOrd="0" presId="urn:microsoft.com/office/officeart/2005/8/layout/vProcess5"/>
    <dgm:cxn modelId="{9F2ACF63-C5DA-43A3-8A9F-93CA33A9A3B6}" type="presOf" srcId="{0859F1DB-3A46-4205-A15C-ACEDDB7D68F9}" destId="{BC0461A2-8463-4CF6-A5A8-D26DDD5B4B45}" srcOrd="0" destOrd="0" presId="urn:microsoft.com/office/officeart/2005/8/layout/vProcess5"/>
    <dgm:cxn modelId="{FAAB887D-F8D3-4B24-A703-A50884E64D24}" type="presOf" srcId="{4C82DCD1-7DC3-4CF9-98EF-79A9113B8299}" destId="{9DF691A4-B0B5-4423-A326-15ED359FD9E3}" srcOrd="0" destOrd="0" presId="urn:microsoft.com/office/officeart/2005/8/layout/vProcess5"/>
    <dgm:cxn modelId="{6B464CCE-0ED8-46A4-94BD-13F126979CA4}" type="presParOf" srcId="{83B9B70B-8562-42B9-B9A9-144EE48660F2}" destId="{DA3BC140-A2BD-456F-8FBF-8E39EBCFC029}" srcOrd="0" destOrd="0" presId="urn:microsoft.com/office/officeart/2005/8/layout/vProcess5"/>
    <dgm:cxn modelId="{C20FC31B-F5F8-417D-98DD-A329EF65BCFD}" type="presParOf" srcId="{83B9B70B-8562-42B9-B9A9-144EE48660F2}" destId="{B2E7512B-998E-43BC-B757-2891FBEBDE18}" srcOrd="1" destOrd="0" presId="urn:microsoft.com/office/officeart/2005/8/layout/vProcess5"/>
    <dgm:cxn modelId="{6ED71ED7-E9E3-42E9-8D5F-C1690FED4932}" type="presParOf" srcId="{83B9B70B-8562-42B9-B9A9-144EE48660F2}" destId="{BC0461A2-8463-4CF6-A5A8-D26DDD5B4B45}" srcOrd="2" destOrd="0" presId="urn:microsoft.com/office/officeart/2005/8/layout/vProcess5"/>
    <dgm:cxn modelId="{5D9EFEE2-B556-4514-BC6D-A41234D13921}" type="presParOf" srcId="{83B9B70B-8562-42B9-B9A9-144EE48660F2}" destId="{DABDC89E-496A-4F81-9E44-5F3E89481FFF}" srcOrd="3" destOrd="0" presId="urn:microsoft.com/office/officeart/2005/8/layout/vProcess5"/>
    <dgm:cxn modelId="{AA397FC2-F845-43A9-ADCE-69428C44D66B}" type="presParOf" srcId="{83B9B70B-8562-42B9-B9A9-144EE48660F2}" destId="{4AAF14E8-393D-469D-A5FF-414850C37EBF}" srcOrd="4" destOrd="0" presId="urn:microsoft.com/office/officeart/2005/8/layout/vProcess5"/>
    <dgm:cxn modelId="{A3F41572-F8AA-4ACA-A5F1-96AA7FD5AFEC}" type="presParOf" srcId="{83B9B70B-8562-42B9-B9A9-144EE48660F2}" destId="{9DF691A4-B0B5-4423-A326-15ED359FD9E3}" srcOrd="5" destOrd="0" presId="urn:microsoft.com/office/officeart/2005/8/layout/vProcess5"/>
    <dgm:cxn modelId="{AF54B7D6-DF9F-4F5D-BD5A-2CB8F47A3471}" type="presParOf" srcId="{83B9B70B-8562-42B9-B9A9-144EE48660F2}" destId="{DC5D8FFF-AD06-4D20-82D3-7B4B498949D7}" srcOrd="6" destOrd="0" presId="urn:microsoft.com/office/officeart/2005/8/layout/vProcess5"/>
    <dgm:cxn modelId="{78E41F23-1832-45E6-8ADF-A8B8715A4867}" type="presParOf" srcId="{83B9B70B-8562-42B9-B9A9-144EE48660F2}" destId="{C290E162-2386-48C3-A50C-3E88B668BEE9}" srcOrd="7" destOrd="0" presId="urn:microsoft.com/office/officeart/2005/8/layout/vProcess5"/>
    <dgm:cxn modelId="{5B13DB25-8BA8-4B56-BEFF-94EAEBEDF409}" type="presParOf" srcId="{83B9B70B-8562-42B9-B9A9-144EE48660F2}" destId="{6185BD23-C255-4E9E-8CF9-18DA2C936559}" srcOrd="8" destOrd="0" presId="urn:microsoft.com/office/officeart/2005/8/layout/vProcess5"/>
    <dgm:cxn modelId="{DAED81A3-8B41-4206-B84B-0C0005C61F68}" type="presParOf" srcId="{83B9B70B-8562-42B9-B9A9-144EE48660F2}" destId="{971FC24B-183B-4784-8E92-BC6C26BEB75A}" srcOrd="9" destOrd="0" presId="urn:microsoft.com/office/officeart/2005/8/layout/vProcess5"/>
    <dgm:cxn modelId="{9B65D02D-B478-4B91-9075-7ADDBAFAB108}" type="presParOf" srcId="{83B9B70B-8562-42B9-B9A9-144EE48660F2}" destId="{2612123B-3D58-4350-9C68-515D98C03D91}" srcOrd="10" destOrd="0" presId="urn:microsoft.com/office/officeart/2005/8/layout/vProcess5"/>
    <dgm:cxn modelId="{BED1F032-8024-4416-B022-B7D33D9B409F}" type="presParOf" srcId="{83B9B70B-8562-42B9-B9A9-144EE48660F2}" destId="{F901B41B-3244-4872-96CB-D554E7B7D350}" srcOrd="11" destOrd="0" presId="urn:microsoft.com/office/officeart/2005/8/layout/vProcess5"/>
    <dgm:cxn modelId="{B6AF0FFB-628C-488A-B8A4-76D9E116F8BE}" type="presParOf" srcId="{83B9B70B-8562-42B9-B9A9-144EE48660F2}" destId="{9C2938E5-8E1C-4559-9976-F94D760FFB83}" srcOrd="12" destOrd="0" presId="urn:microsoft.com/office/officeart/2005/8/layout/vProcess5"/>
    <dgm:cxn modelId="{87994851-6241-4067-A269-386C8DCF7A5F}" type="presParOf" srcId="{83B9B70B-8562-42B9-B9A9-144EE48660F2}" destId="{A57644C9-697B-4C79-B218-D55577142D76}" srcOrd="13" destOrd="0" presId="urn:microsoft.com/office/officeart/2005/8/layout/vProcess5"/>
    <dgm:cxn modelId="{2C8352A5-91C7-4D41-9F52-16BA84D3F149}" type="presParOf" srcId="{83B9B70B-8562-42B9-B9A9-144EE48660F2}" destId="{E5188C62-280C-4AE5-8E50-1BA7BC3CED7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B95AF3-B392-4C22-B453-F274755BC8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86E0E3-7AEE-4C75-9210-ACF62CF9E8D3}">
      <dgm:prSet/>
      <dgm:spPr/>
      <dgm:t>
        <a:bodyPr/>
        <a:lstStyle/>
        <a:p>
          <a:pPr rtl="0"/>
          <a:r>
            <a:rPr lang="ru-RU" b="1" smtClean="0"/>
            <a:t>С витебским подпольем была связана группа «Молодые мстители» из г.п.Оболь. </a:t>
          </a:r>
          <a:endParaRPr lang="ru-RU"/>
        </a:p>
      </dgm:t>
    </dgm:pt>
    <dgm:pt modelId="{42218552-4248-4329-A8A8-5AFB7CA489F9}" type="parTrans" cxnId="{21CFB578-B5D9-4180-944F-AC9B251EC12C}">
      <dgm:prSet/>
      <dgm:spPr/>
      <dgm:t>
        <a:bodyPr/>
        <a:lstStyle/>
        <a:p>
          <a:endParaRPr lang="ru-RU"/>
        </a:p>
      </dgm:t>
    </dgm:pt>
    <dgm:pt modelId="{32A858F7-29EE-4EAF-B0D1-126B8162041F}" type="sibTrans" cxnId="{21CFB578-B5D9-4180-944F-AC9B251EC12C}">
      <dgm:prSet/>
      <dgm:spPr/>
      <dgm:t>
        <a:bodyPr/>
        <a:lstStyle/>
        <a:p>
          <a:endParaRPr lang="ru-RU"/>
        </a:p>
      </dgm:t>
    </dgm:pt>
    <dgm:pt modelId="{7E992221-DFAA-4E20-8701-BCE29C5B22FC}">
      <dgm:prSet/>
      <dgm:spPr/>
      <dgm:t>
        <a:bodyPr/>
        <a:lstStyle/>
        <a:p>
          <a:pPr rtl="0"/>
          <a:r>
            <a:rPr lang="ru-RU" b="1" smtClean="0"/>
            <a:t>Руководитель – Ефросинья Зенькова. </a:t>
          </a:r>
          <a:endParaRPr lang="ru-RU"/>
        </a:p>
      </dgm:t>
    </dgm:pt>
    <dgm:pt modelId="{78C8FF0E-5840-4546-A0E3-F31FA1E2489F}" type="parTrans" cxnId="{FDC63ACE-FBAD-49BF-81F7-91385BC22D03}">
      <dgm:prSet/>
      <dgm:spPr/>
      <dgm:t>
        <a:bodyPr/>
        <a:lstStyle/>
        <a:p>
          <a:endParaRPr lang="ru-RU"/>
        </a:p>
      </dgm:t>
    </dgm:pt>
    <dgm:pt modelId="{DF196B11-19B5-45CE-A4B2-64B84A4917DE}" type="sibTrans" cxnId="{FDC63ACE-FBAD-49BF-81F7-91385BC22D03}">
      <dgm:prSet/>
      <dgm:spPr/>
      <dgm:t>
        <a:bodyPr/>
        <a:lstStyle/>
        <a:p>
          <a:endParaRPr lang="ru-RU"/>
        </a:p>
      </dgm:t>
    </dgm:pt>
    <dgm:pt modelId="{069984B6-9B98-46C5-B907-29F20B7CF36A}">
      <dgm:prSet/>
      <dgm:spPr/>
      <dgm:t>
        <a:bodyPr/>
        <a:lstStyle/>
        <a:p>
          <a:pPr rtl="0"/>
          <a:r>
            <a:rPr lang="ru-RU" b="1" smtClean="0"/>
            <a:t>Группа провела 21 диверсию, в том числе на железнодорожной станции. </a:t>
          </a:r>
          <a:endParaRPr lang="ru-RU"/>
        </a:p>
      </dgm:t>
    </dgm:pt>
    <dgm:pt modelId="{94A75952-4380-4C27-8149-173A95625245}" type="parTrans" cxnId="{6DA37933-445E-40A4-A51F-8AD9EEB510AA}">
      <dgm:prSet/>
      <dgm:spPr/>
      <dgm:t>
        <a:bodyPr/>
        <a:lstStyle/>
        <a:p>
          <a:endParaRPr lang="ru-RU"/>
        </a:p>
      </dgm:t>
    </dgm:pt>
    <dgm:pt modelId="{4B7615C3-1EF6-45CE-84A5-13B791DF311A}" type="sibTrans" cxnId="{6DA37933-445E-40A4-A51F-8AD9EEB510AA}">
      <dgm:prSet/>
      <dgm:spPr/>
      <dgm:t>
        <a:bodyPr/>
        <a:lstStyle/>
        <a:p>
          <a:endParaRPr lang="ru-RU"/>
        </a:p>
      </dgm:t>
    </dgm:pt>
    <dgm:pt modelId="{3A764E75-F9B9-43F7-A18D-F35EA69B3715}">
      <dgm:prSet/>
      <dgm:spPr/>
      <dgm:t>
        <a:bodyPr/>
        <a:lstStyle/>
        <a:p>
          <a:pPr rtl="0"/>
          <a:r>
            <a:rPr lang="ru-RU" b="1" smtClean="0"/>
            <a:t>Группа была раскрыта и почти все подпольщики уничтожены. </a:t>
          </a:r>
          <a:endParaRPr lang="ru-RU"/>
        </a:p>
      </dgm:t>
    </dgm:pt>
    <dgm:pt modelId="{F22D73C3-6CC1-47D6-9CAE-BCCB3F2AD34E}" type="parTrans" cxnId="{986A564B-F3F2-4613-AF26-6557A96D023E}">
      <dgm:prSet/>
      <dgm:spPr/>
      <dgm:t>
        <a:bodyPr/>
        <a:lstStyle/>
        <a:p>
          <a:endParaRPr lang="ru-RU"/>
        </a:p>
      </dgm:t>
    </dgm:pt>
    <dgm:pt modelId="{A58AA9B7-3C3A-4F13-8E39-BD018A29AA8D}" type="sibTrans" cxnId="{986A564B-F3F2-4613-AF26-6557A96D023E}">
      <dgm:prSet/>
      <dgm:spPr/>
      <dgm:t>
        <a:bodyPr/>
        <a:lstStyle/>
        <a:p>
          <a:endParaRPr lang="ru-RU"/>
        </a:p>
      </dgm:t>
    </dgm:pt>
    <dgm:pt modelId="{4F9ED61C-B40E-4B73-8393-FC0261AF89CC}">
      <dgm:prSet/>
      <dgm:spPr/>
      <dgm:t>
        <a:bodyPr/>
        <a:lstStyle/>
        <a:p>
          <a:pPr rtl="0"/>
          <a:r>
            <a:rPr lang="ru-RU" b="1" smtClean="0"/>
            <a:t>Е.Зеньковой и З.Портновой присвоены звания Героев СССР.</a:t>
          </a:r>
          <a:endParaRPr lang="ru-RU"/>
        </a:p>
      </dgm:t>
    </dgm:pt>
    <dgm:pt modelId="{7EBD2DEF-5E6D-4E45-BD43-C3F14AA245A0}" type="parTrans" cxnId="{D8E1B26A-57A6-41D9-BD13-8F6F4C4FED08}">
      <dgm:prSet/>
      <dgm:spPr/>
      <dgm:t>
        <a:bodyPr/>
        <a:lstStyle/>
        <a:p>
          <a:endParaRPr lang="ru-RU"/>
        </a:p>
      </dgm:t>
    </dgm:pt>
    <dgm:pt modelId="{B1EA55D9-6C5B-4C8E-85D9-CE4E583AC9A2}" type="sibTrans" cxnId="{D8E1B26A-57A6-41D9-BD13-8F6F4C4FED08}">
      <dgm:prSet/>
      <dgm:spPr/>
      <dgm:t>
        <a:bodyPr/>
        <a:lstStyle/>
        <a:p>
          <a:endParaRPr lang="ru-RU"/>
        </a:p>
      </dgm:t>
    </dgm:pt>
    <dgm:pt modelId="{8DF1FD9E-CAC8-4408-B67D-2E1A9415E5A3}" type="pres">
      <dgm:prSet presAssocID="{87B95AF3-B392-4C22-B453-F274755BC8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062543-AD63-4F91-95F7-CD0AA72AB4D9}" type="pres">
      <dgm:prSet presAssocID="{87B95AF3-B392-4C22-B453-F274755BC8FC}" presName="Name1" presStyleCnt="0"/>
      <dgm:spPr/>
    </dgm:pt>
    <dgm:pt modelId="{0F037F6F-ADC4-4FB2-8FEA-4DE727670C40}" type="pres">
      <dgm:prSet presAssocID="{87B95AF3-B392-4C22-B453-F274755BC8FC}" presName="cycle" presStyleCnt="0"/>
      <dgm:spPr/>
    </dgm:pt>
    <dgm:pt modelId="{A2C5B19F-9554-495C-A4C9-170A7EBFC75D}" type="pres">
      <dgm:prSet presAssocID="{87B95AF3-B392-4C22-B453-F274755BC8FC}" presName="srcNode" presStyleLbl="node1" presStyleIdx="0" presStyleCnt="5"/>
      <dgm:spPr/>
    </dgm:pt>
    <dgm:pt modelId="{A2F8CC7B-F685-42D5-908C-41A056164CC3}" type="pres">
      <dgm:prSet presAssocID="{87B95AF3-B392-4C22-B453-F274755BC8FC}" presName="conn" presStyleLbl="parChTrans1D2" presStyleIdx="0" presStyleCnt="1"/>
      <dgm:spPr/>
      <dgm:t>
        <a:bodyPr/>
        <a:lstStyle/>
        <a:p>
          <a:endParaRPr lang="ru-RU"/>
        </a:p>
      </dgm:t>
    </dgm:pt>
    <dgm:pt modelId="{A28F3C08-5236-4878-8120-CC69B92D369A}" type="pres">
      <dgm:prSet presAssocID="{87B95AF3-B392-4C22-B453-F274755BC8FC}" presName="extraNode" presStyleLbl="node1" presStyleIdx="0" presStyleCnt="5"/>
      <dgm:spPr/>
    </dgm:pt>
    <dgm:pt modelId="{8B517FF0-B428-4E71-9F2A-022A5665A486}" type="pres">
      <dgm:prSet presAssocID="{87B95AF3-B392-4C22-B453-F274755BC8FC}" presName="dstNode" presStyleLbl="node1" presStyleIdx="0" presStyleCnt="5"/>
      <dgm:spPr/>
    </dgm:pt>
    <dgm:pt modelId="{7509065E-3E7A-4AD7-B46E-858CCBBC4D21}" type="pres">
      <dgm:prSet presAssocID="{FE86E0E3-7AEE-4C75-9210-ACF62CF9E8D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E513D-C104-46B0-9822-5711AC449C40}" type="pres">
      <dgm:prSet presAssocID="{FE86E0E3-7AEE-4C75-9210-ACF62CF9E8D3}" presName="accent_1" presStyleCnt="0"/>
      <dgm:spPr/>
    </dgm:pt>
    <dgm:pt modelId="{6907D0A4-5CF0-4143-91C0-686D40A6E051}" type="pres">
      <dgm:prSet presAssocID="{FE86E0E3-7AEE-4C75-9210-ACF62CF9E8D3}" presName="accentRepeatNode" presStyleLbl="solidFgAcc1" presStyleIdx="0" presStyleCnt="5"/>
      <dgm:spPr/>
    </dgm:pt>
    <dgm:pt modelId="{C123BE0E-DD38-46E4-9FB5-62BD93054D20}" type="pres">
      <dgm:prSet presAssocID="{7E992221-DFAA-4E20-8701-BCE29C5B22F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04C0-D0AB-452A-8B04-1C98D46E9BAB}" type="pres">
      <dgm:prSet presAssocID="{7E992221-DFAA-4E20-8701-BCE29C5B22FC}" presName="accent_2" presStyleCnt="0"/>
      <dgm:spPr/>
    </dgm:pt>
    <dgm:pt modelId="{6EAEE47A-5296-4633-9F0A-98E99C8D031F}" type="pres">
      <dgm:prSet presAssocID="{7E992221-DFAA-4E20-8701-BCE29C5B22FC}" presName="accentRepeatNode" presStyleLbl="solidFgAcc1" presStyleIdx="1" presStyleCnt="5"/>
      <dgm:spPr/>
    </dgm:pt>
    <dgm:pt modelId="{4BFD317B-96D6-4331-9FC3-DF35A9F6FD10}" type="pres">
      <dgm:prSet presAssocID="{069984B6-9B98-46C5-B907-29F20B7CF36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FA79-475F-4476-B2D5-2C9DB2DA082A}" type="pres">
      <dgm:prSet presAssocID="{069984B6-9B98-46C5-B907-29F20B7CF36A}" presName="accent_3" presStyleCnt="0"/>
      <dgm:spPr/>
    </dgm:pt>
    <dgm:pt modelId="{4B845421-CB1C-4622-AB7C-4FB154EAF8CB}" type="pres">
      <dgm:prSet presAssocID="{069984B6-9B98-46C5-B907-29F20B7CF36A}" presName="accentRepeatNode" presStyleLbl="solidFgAcc1" presStyleIdx="2" presStyleCnt="5"/>
      <dgm:spPr/>
    </dgm:pt>
    <dgm:pt modelId="{DE5CAF59-54A3-4A57-8B0A-202F65A4E281}" type="pres">
      <dgm:prSet presAssocID="{3A764E75-F9B9-43F7-A18D-F35EA69B371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FB6E3-637E-4E16-AE2A-995A3B30FABA}" type="pres">
      <dgm:prSet presAssocID="{3A764E75-F9B9-43F7-A18D-F35EA69B3715}" presName="accent_4" presStyleCnt="0"/>
      <dgm:spPr/>
    </dgm:pt>
    <dgm:pt modelId="{45E8769B-77B0-46A2-A7D7-15B7C3FF1979}" type="pres">
      <dgm:prSet presAssocID="{3A764E75-F9B9-43F7-A18D-F35EA69B3715}" presName="accentRepeatNode" presStyleLbl="solidFgAcc1" presStyleIdx="3" presStyleCnt="5"/>
      <dgm:spPr/>
    </dgm:pt>
    <dgm:pt modelId="{C06486F2-DD87-49F0-B744-6FD02D8BDB71}" type="pres">
      <dgm:prSet presAssocID="{4F9ED61C-B40E-4B73-8393-FC0261AF89C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6C52A-5AE3-448B-9CC6-325C2A044253}" type="pres">
      <dgm:prSet presAssocID="{4F9ED61C-B40E-4B73-8393-FC0261AF89CC}" presName="accent_5" presStyleCnt="0"/>
      <dgm:spPr/>
    </dgm:pt>
    <dgm:pt modelId="{330B731C-8049-43E2-BAA4-475150F1401B}" type="pres">
      <dgm:prSet presAssocID="{4F9ED61C-B40E-4B73-8393-FC0261AF89CC}" presName="accentRepeatNode" presStyleLbl="solidFgAcc1" presStyleIdx="4" presStyleCnt="5"/>
      <dgm:spPr/>
    </dgm:pt>
  </dgm:ptLst>
  <dgm:cxnLst>
    <dgm:cxn modelId="{EBEBE69F-3AB8-4CBB-9C3D-E31EE3648CF0}" type="presOf" srcId="{FE86E0E3-7AEE-4C75-9210-ACF62CF9E8D3}" destId="{7509065E-3E7A-4AD7-B46E-858CCBBC4D21}" srcOrd="0" destOrd="0" presId="urn:microsoft.com/office/officeart/2008/layout/VerticalCurvedList"/>
    <dgm:cxn modelId="{7419464D-A4A2-41FA-ADBE-2C17744DB1CA}" type="presOf" srcId="{4F9ED61C-B40E-4B73-8393-FC0261AF89CC}" destId="{C06486F2-DD87-49F0-B744-6FD02D8BDB71}" srcOrd="0" destOrd="0" presId="urn:microsoft.com/office/officeart/2008/layout/VerticalCurvedList"/>
    <dgm:cxn modelId="{6C91C457-069F-47FD-97CC-D5243D871CBB}" type="presOf" srcId="{87B95AF3-B392-4C22-B453-F274755BC8FC}" destId="{8DF1FD9E-CAC8-4408-B67D-2E1A9415E5A3}" srcOrd="0" destOrd="0" presId="urn:microsoft.com/office/officeart/2008/layout/VerticalCurvedList"/>
    <dgm:cxn modelId="{986A564B-F3F2-4613-AF26-6557A96D023E}" srcId="{87B95AF3-B392-4C22-B453-F274755BC8FC}" destId="{3A764E75-F9B9-43F7-A18D-F35EA69B3715}" srcOrd="3" destOrd="0" parTransId="{F22D73C3-6CC1-47D6-9CAE-BCCB3F2AD34E}" sibTransId="{A58AA9B7-3C3A-4F13-8E39-BD018A29AA8D}"/>
    <dgm:cxn modelId="{EB4E4EC0-AEE2-4F58-AC9B-55BDCCA4E1DB}" type="presOf" srcId="{7E992221-DFAA-4E20-8701-BCE29C5B22FC}" destId="{C123BE0E-DD38-46E4-9FB5-62BD93054D20}" srcOrd="0" destOrd="0" presId="urn:microsoft.com/office/officeart/2008/layout/VerticalCurvedList"/>
    <dgm:cxn modelId="{FDC63ACE-FBAD-49BF-81F7-91385BC22D03}" srcId="{87B95AF3-B392-4C22-B453-F274755BC8FC}" destId="{7E992221-DFAA-4E20-8701-BCE29C5B22FC}" srcOrd="1" destOrd="0" parTransId="{78C8FF0E-5840-4546-A0E3-F31FA1E2489F}" sibTransId="{DF196B11-19B5-45CE-A4B2-64B84A4917DE}"/>
    <dgm:cxn modelId="{6DA37933-445E-40A4-A51F-8AD9EEB510AA}" srcId="{87B95AF3-B392-4C22-B453-F274755BC8FC}" destId="{069984B6-9B98-46C5-B907-29F20B7CF36A}" srcOrd="2" destOrd="0" parTransId="{94A75952-4380-4C27-8149-173A95625245}" sibTransId="{4B7615C3-1EF6-45CE-84A5-13B791DF311A}"/>
    <dgm:cxn modelId="{21CFB578-B5D9-4180-944F-AC9B251EC12C}" srcId="{87B95AF3-B392-4C22-B453-F274755BC8FC}" destId="{FE86E0E3-7AEE-4C75-9210-ACF62CF9E8D3}" srcOrd="0" destOrd="0" parTransId="{42218552-4248-4329-A8A8-5AFB7CA489F9}" sibTransId="{32A858F7-29EE-4EAF-B0D1-126B8162041F}"/>
    <dgm:cxn modelId="{8E8C0F45-480A-43AB-A06C-60C863EFD40A}" type="presOf" srcId="{3A764E75-F9B9-43F7-A18D-F35EA69B3715}" destId="{DE5CAF59-54A3-4A57-8B0A-202F65A4E281}" srcOrd="0" destOrd="0" presId="urn:microsoft.com/office/officeart/2008/layout/VerticalCurvedList"/>
    <dgm:cxn modelId="{883096C7-DFEA-446C-8B67-E0A9B21CB494}" type="presOf" srcId="{069984B6-9B98-46C5-B907-29F20B7CF36A}" destId="{4BFD317B-96D6-4331-9FC3-DF35A9F6FD10}" srcOrd="0" destOrd="0" presId="urn:microsoft.com/office/officeart/2008/layout/VerticalCurvedList"/>
    <dgm:cxn modelId="{9ACBB607-41EC-4685-91F6-F01A7E3E6ABF}" type="presOf" srcId="{32A858F7-29EE-4EAF-B0D1-126B8162041F}" destId="{A2F8CC7B-F685-42D5-908C-41A056164CC3}" srcOrd="0" destOrd="0" presId="urn:microsoft.com/office/officeart/2008/layout/VerticalCurvedList"/>
    <dgm:cxn modelId="{D8E1B26A-57A6-41D9-BD13-8F6F4C4FED08}" srcId="{87B95AF3-B392-4C22-B453-F274755BC8FC}" destId="{4F9ED61C-B40E-4B73-8393-FC0261AF89CC}" srcOrd="4" destOrd="0" parTransId="{7EBD2DEF-5E6D-4E45-BD43-C3F14AA245A0}" sibTransId="{B1EA55D9-6C5B-4C8E-85D9-CE4E583AC9A2}"/>
    <dgm:cxn modelId="{83FFB6AE-E2B6-40E7-8099-A2FF907C9968}" type="presParOf" srcId="{8DF1FD9E-CAC8-4408-B67D-2E1A9415E5A3}" destId="{F3062543-AD63-4F91-95F7-CD0AA72AB4D9}" srcOrd="0" destOrd="0" presId="urn:microsoft.com/office/officeart/2008/layout/VerticalCurvedList"/>
    <dgm:cxn modelId="{C147F90D-6B65-4EC5-8EC0-9340E444DFAB}" type="presParOf" srcId="{F3062543-AD63-4F91-95F7-CD0AA72AB4D9}" destId="{0F037F6F-ADC4-4FB2-8FEA-4DE727670C40}" srcOrd="0" destOrd="0" presId="urn:microsoft.com/office/officeart/2008/layout/VerticalCurvedList"/>
    <dgm:cxn modelId="{F2778CBB-2E46-4AB0-BED0-192E67490DA4}" type="presParOf" srcId="{0F037F6F-ADC4-4FB2-8FEA-4DE727670C40}" destId="{A2C5B19F-9554-495C-A4C9-170A7EBFC75D}" srcOrd="0" destOrd="0" presId="urn:microsoft.com/office/officeart/2008/layout/VerticalCurvedList"/>
    <dgm:cxn modelId="{46C7DC9E-4273-40D4-BE6D-1F7F8CB34D64}" type="presParOf" srcId="{0F037F6F-ADC4-4FB2-8FEA-4DE727670C40}" destId="{A2F8CC7B-F685-42D5-908C-41A056164CC3}" srcOrd="1" destOrd="0" presId="urn:microsoft.com/office/officeart/2008/layout/VerticalCurvedList"/>
    <dgm:cxn modelId="{89DA11D0-C62C-406A-8703-F733015BB557}" type="presParOf" srcId="{0F037F6F-ADC4-4FB2-8FEA-4DE727670C40}" destId="{A28F3C08-5236-4878-8120-CC69B92D369A}" srcOrd="2" destOrd="0" presId="urn:microsoft.com/office/officeart/2008/layout/VerticalCurvedList"/>
    <dgm:cxn modelId="{432E21D9-AEE8-4309-AF7A-9F33387C622E}" type="presParOf" srcId="{0F037F6F-ADC4-4FB2-8FEA-4DE727670C40}" destId="{8B517FF0-B428-4E71-9F2A-022A5665A486}" srcOrd="3" destOrd="0" presId="urn:microsoft.com/office/officeart/2008/layout/VerticalCurvedList"/>
    <dgm:cxn modelId="{FC2F5111-4A6B-4CA7-84EB-73432C065D0E}" type="presParOf" srcId="{F3062543-AD63-4F91-95F7-CD0AA72AB4D9}" destId="{7509065E-3E7A-4AD7-B46E-858CCBBC4D21}" srcOrd="1" destOrd="0" presId="urn:microsoft.com/office/officeart/2008/layout/VerticalCurvedList"/>
    <dgm:cxn modelId="{7003C1F5-023E-4600-A9BE-47A224D1B2A2}" type="presParOf" srcId="{F3062543-AD63-4F91-95F7-CD0AA72AB4D9}" destId="{75CE513D-C104-46B0-9822-5711AC449C40}" srcOrd="2" destOrd="0" presId="urn:microsoft.com/office/officeart/2008/layout/VerticalCurvedList"/>
    <dgm:cxn modelId="{C7147585-995E-4ECD-952C-3582C23211F4}" type="presParOf" srcId="{75CE513D-C104-46B0-9822-5711AC449C40}" destId="{6907D0A4-5CF0-4143-91C0-686D40A6E051}" srcOrd="0" destOrd="0" presId="urn:microsoft.com/office/officeart/2008/layout/VerticalCurvedList"/>
    <dgm:cxn modelId="{8C57931E-1581-4E7D-ADD3-1AC0437E9823}" type="presParOf" srcId="{F3062543-AD63-4F91-95F7-CD0AA72AB4D9}" destId="{C123BE0E-DD38-46E4-9FB5-62BD93054D20}" srcOrd="3" destOrd="0" presId="urn:microsoft.com/office/officeart/2008/layout/VerticalCurvedList"/>
    <dgm:cxn modelId="{BF6A2C20-EA52-4378-9D08-636D3FF02D05}" type="presParOf" srcId="{F3062543-AD63-4F91-95F7-CD0AA72AB4D9}" destId="{093004C0-D0AB-452A-8B04-1C98D46E9BAB}" srcOrd="4" destOrd="0" presId="urn:microsoft.com/office/officeart/2008/layout/VerticalCurvedList"/>
    <dgm:cxn modelId="{333916F0-607B-4B71-8387-B6FF36CC02D3}" type="presParOf" srcId="{093004C0-D0AB-452A-8B04-1C98D46E9BAB}" destId="{6EAEE47A-5296-4633-9F0A-98E99C8D031F}" srcOrd="0" destOrd="0" presId="urn:microsoft.com/office/officeart/2008/layout/VerticalCurvedList"/>
    <dgm:cxn modelId="{9A0B4201-1582-41B3-AAB1-FF28FC72C37D}" type="presParOf" srcId="{F3062543-AD63-4F91-95F7-CD0AA72AB4D9}" destId="{4BFD317B-96D6-4331-9FC3-DF35A9F6FD10}" srcOrd="5" destOrd="0" presId="urn:microsoft.com/office/officeart/2008/layout/VerticalCurvedList"/>
    <dgm:cxn modelId="{E5DF11FE-0B7E-4CEB-BD3C-C2A04CD1F2B1}" type="presParOf" srcId="{F3062543-AD63-4F91-95F7-CD0AA72AB4D9}" destId="{64EEFA79-475F-4476-B2D5-2C9DB2DA082A}" srcOrd="6" destOrd="0" presId="urn:microsoft.com/office/officeart/2008/layout/VerticalCurvedList"/>
    <dgm:cxn modelId="{40F0753B-FE9B-4724-B065-1291CD9E40B2}" type="presParOf" srcId="{64EEFA79-475F-4476-B2D5-2C9DB2DA082A}" destId="{4B845421-CB1C-4622-AB7C-4FB154EAF8CB}" srcOrd="0" destOrd="0" presId="urn:microsoft.com/office/officeart/2008/layout/VerticalCurvedList"/>
    <dgm:cxn modelId="{5BD5F784-E7CB-4354-B903-FC3B0DD6818B}" type="presParOf" srcId="{F3062543-AD63-4F91-95F7-CD0AA72AB4D9}" destId="{DE5CAF59-54A3-4A57-8B0A-202F65A4E281}" srcOrd="7" destOrd="0" presId="urn:microsoft.com/office/officeart/2008/layout/VerticalCurvedList"/>
    <dgm:cxn modelId="{FBB71FCB-61BF-4119-AE6A-449A16A417F2}" type="presParOf" srcId="{F3062543-AD63-4F91-95F7-CD0AA72AB4D9}" destId="{462FB6E3-637E-4E16-AE2A-995A3B30FABA}" srcOrd="8" destOrd="0" presId="urn:microsoft.com/office/officeart/2008/layout/VerticalCurvedList"/>
    <dgm:cxn modelId="{AE225E29-514C-4017-9D07-9E9B41C09512}" type="presParOf" srcId="{462FB6E3-637E-4E16-AE2A-995A3B30FABA}" destId="{45E8769B-77B0-46A2-A7D7-15B7C3FF1979}" srcOrd="0" destOrd="0" presId="urn:microsoft.com/office/officeart/2008/layout/VerticalCurvedList"/>
    <dgm:cxn modelId="{AED07E6E-7FA2-4E7E-9F35-5D568066804C}" type="presParOf" srcId="{F3062543-AD63-4F91-95F7-CD0AA72AB4D9}" destId="{C06486F2-DD87-49F0-B744-6FD02D8BDB71}" srcOrd="9" destOrd="0" presId="urn:microsoft.com/office/officeart/2008/layout/VerticalCurvedList"/>
    <dgm:cxn modelId="{DE1B79DE-D3DA-4B39-ABA0-11E06688C689}" type="presParOf" srcId="{F3062543-AD63-4F91-95F7-CD0AA72AB4D9}" destId="{BB76C52A-5AE3-448B-9CC6-325C2A044253}" srcOrd="10" destOrd="0" presId="urn:microsoft.com/office/officeart/2008/layout/VerticalCurvedList"/>
    <dgm:cxn modelId="{9F1DA1A7-F3BA-44E3-A550-DEA16FAB1123}" type="presParOf" srcId="{BB76C52A-5AE3-448B-9CC6-325C2A044253}" destId="{330B731C-8049-43E2-BAA4-475150F140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77827E-B439-4065-9345-DBCE95ADC25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95DBF0-E142-4570-9A76-52D907B68284}">
      <dgm:prSet/>
      <dgm:spPr/>
      <dgm:t>
        <a:bodyPr/>
        <a:lstStyle/>
        <a:p>
          <a:pPr rtl="0"/>
          <a:r>
            <a:rPr lang="ru-RU" b="1" dirty="0" smtClean="0"/>
            <a:t>Во время выполнения боевого задания была схвачена фа­шистами. На одном из допросов Зина убила начальника гестапо из его же оружия, пыталась бежать, но была за­держана. </a:t>
          </a:r>
          <a:endParaRPr lang="ru-RU" dirty="0"/>
        </a:p>
      </dgm:t>
    </dgm:pt>
    <dgm:pt modelId="{98D02D08-7BDE-482F-8A56-E63EF0288CB5}" type="parTrans" cxnId="{3368AF12-4055-4EED-99B0-327136A10DD8}">
      <dgm:prSet/>
      <dgm:spPr/>
      <dgm:t>
        <a:bodyPr/>
        <a:lstStyle/>
        <a:p>
          <a:endParaRPr lang="ru-RU"/>
        </a:p>
      </dgm:t>
    </dgm:pt>
    <dgm:pt modelId="{43A59908-E7AB-4BB2-99A0-2CFE9A7C0C9B}" type="sibTrans" cxnId="{3368AF12-4055-4EED-99B0-327136A10DD8}">
      <dgm:prSet/>
      <dgm:spPr/>
      <dgm:t>
        <a:bodyPr/>
        <a:lstStyle/>
        <a:p>
          <a:endParaRPr lang="ru-RU"/>
        </a:p>
      </dgm:t>
    </dgm:pt>
    <dgm:pt modelId="{7073043C-DB82-4FF7-9D13-3F7794EEE1C1}">
      <dgm:prSet/>
      <dgm:spPr/>
      <dgm:t>
        <a:bodyPr/>
        <a:lstStyle/>
        <a:p>
          <a:pPr rtl="0"/>
          <a:r>
            <a:rPr lang="ru-RU" b="1" smtClean="0"/>
            <a:t>В январе 1944 года после чудовищных пыток расстреляна  гитлеровцами.</a:t>
          </a:r>
          <a:endParaRPr lang="ru-RU"/>
        </a:p>
      </dgm:t>
    </dgm:pt>
    <dgm:pt modelId="{70D10BE0-E682-4694-A847-6DC7C32CDC75}" type="parTrans" cxnId="{11E834D6-3722-4E87-8DBC-A2291BD877C9}">
      <dgm:prSet/>
      <dgm:spPr/>
      <dgm:t>
        <a:bodyPr/>
        <a:lstStyle/>
        <a:p>
          <a:endParaRPr lang="ru-RU"/>
        </a:p>
      </dgm:t>
    </dgm:pt>
    <dgm:pt modelId="{ED80CCA3-909C-423B-8CD4-9573CADF8729}" type="sibTrans" cxnId="{11E834D6-3722-4E87-8DBC-A2291BD877C9}">
      <dgm:prSet/>
      <dgm:spPr/>
      <dgm:t>
        <a:bodyPr/>
        <a:lstStyle/>
        <a:p>
          <a:endParaRPr lang="ru-RU"/>
        </a:p>
      </dgm:t>
    </dgm:pt>
    <dgm:pt modelId="{1AEA5969-E2DD-4EA7-886D-D6F3E91E98BF}" type="pres">
      <dgm:prSet presAssocID="{EA77827E-B439-4065-9345-DBCE95ADC2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7AF84-4FCC-418B-AE4B-11C287A92F43}" type="pres">
      <dgm:prSet presAssocID="{5295DBF0-E142-4570-9A76-52D907B68284}" presName="circle1" presStyleLbl="node1" presStyleIdx="0" presStyleCnt="2"/>
      <dgm:spPr/>
    </dgm:pt>
    <dgm:pt modelId="{9155B5BB-2DA7-46B0-B55E-1E9C415FDB59}" type="pres">
      <dgm:prSet presAssocID="{5295DBF0-E142-4570-9A76-52D907B68284}" presName="space" presStyleCnt="0"/>
      <dgm:spPr/>
    </dgm:pt>
    <dgm:pt modelId="{AD1E0E46-6F96-4B19-B62D-87FE863F3E6A}" type="pres">
      <dgm:prSet presAssocID="{5295DBF0-E142-4570-9A76-52D907B68284}" presName="rect1" presStyleLbl="alignAcc1" presStyleIdx="0" presStyleCnt="2"/>
      <dgm:spPr/>
      <dgm:t>
        <a:bodyPr/>
        <a:lstStyle/>
        <a:p>
          <a:endParaRPr lang="ru-RU"/>
        </a:p>
      </dgm:t>
    </dgm:pt>
    <dgm:pt modelId="{F33ACF63-199D-4C8D-90F0-19257233C5CF}" type="pres">
      <dgm:prSet presAssocID="{7073043C-DB82-4FF7-9D13-3F7794EEE1C1}" presName="vertSpace2" presStyleLbl="node1" presStyleIdx="0" presStyleCnt="2"/>
      <dgm:spPr/>
    </dgm:pt>
    <dgm:pt modelId="{28EC7A2E-B880-4A01-BFAC-87F10DFCEB42}" type="pres">
      <dgm:prSet presAssocID="{7073043C-DB82-4FF7-9D13-3F7794EEE1C1}" presName="circle2" presStyleLbl="node1" presStyleIdx="1" presStyleCnt="2"/>
      <dgm:spPr/>
    </dgm:pt>
    <dgm:pt modelId="{F35D9717-2231-4B1B-B149-1419D253FE9D}" type="pres">
      <dgm:prSet presAssocID="{7073043C-DB82-4FF7-9D13-3F7794EEE1C1}" presName="rect2" presStyleLbl="alignAcc1" presStyleIdx="1" presStyleCnt="2"/>
      <dgm:spPr/>
      <dgm:t>
        <a:bodyPr/>
        <a:lstStyle/>
        <a:p>
          <a:endParaRPr lang="ru-RU"/>
        </a:p>
      </dgm:t>
    </dgm:pt>
    <dgm:pt modelId="{C2049ECA-2BF6-4EBF-B729-FD2A3F1C6FCE}" type="pres">
      <dgm:prSet presAssocID="{5295DBF0-E142-4570-9A76-52D907B6828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9D288-BC0B-48DD-9140-CA6D9287E767}" type="pres">
      <dgm:prSet presAssocID="{7073043C-DB82-4FF7-9D13-3F7794EEE1C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04AB1-52EB-4D8B-B265-C3740937C24C}" type="presOf" srcId="{5295DBF0-E142-4570-9A76-52D907B68284}" destId="{AD1E0E46-6F96-4B19-B62D-87FE863F3E6A}" srcOrd="0" destOrd="0" presId="urn:microsoft.com/office/officeart/2005/8/layout/target3"/>
    <dgm:cxn modelId="{7857FBB5-91F1-4EDE-B7EE-898C8FECA5A5}" type="presOf" srcId="{EA77827E-B439-4065-9345-DBCE95ADC250}" destId="{1AEA5969-E2DD-4EA7-886D-D6F3E91E98BF}" srcOrd="0" destOrd="0" presId="urn:microsoft.com/office/officeart/2005/8/layout/target3"/>
    <dgm:cxn modelId="{A6F8BBFB-E9E1-4C63-9334-3CC8C8DF3E85}" type="presOf" srcId="{5295DBF0-E142-4570-9A76-52D907B68284}" destId="{C2049ECA-2BF6-4EBF-B729-FD2A3F1C6FCE}" srcOrd="1" destOrd="0" presId="urn:microsoft.com/office/officeart/2005/8/layout/target3"/>
    <dgm:cxn modelId="{3368AF12-4055-4EED-99B0-327136A10DD8}" srcId="{EA77827E-B439-4065-9345-DBCE95ADC250}" destId="{5295DBF0-E142-4570-9A76-52D907B68284}" srcOrd="0" destOrd="0" parTransId="{98D02D08-7BDE-482F-8A56-E63EF0288CB5}" sibTransId="{43A59908-E7AB-4BB2-99A0-2CFE9A7C0C9B}"/>
    <dgm:cxn modelId="{0FB6271A-0E93-420D-9CA7-021ABF412D4A}" type="presOf" srcId="{7073043C-DB82-4FF7-9D13-3F7794EEE1C1}" destId="{F35D9717-2231-4B1B-B149-1419D253FE9D}" srcOrd="0" destOrd="0" presId="urn:microsoft.com/office/officeart/2005/8/layout/target3"/>
    <dgm:cxn modelId="{11E834D6-3722-4E87-8DBC-A2291BD877C9}" srcId="{EA77827E-B439-4065-9345-DBCE95ADC250}" destId="{7073043C-DB82-4FF7-9D13-3F7794EEE1C1}" srcOrd="1" destOrd="0" parTransId="{70D10BE0-E682-4694-A847-6DC7C32CDC75}" sibTransId="{ED80CCA3-909C-423B-8CD4-9573CADF8729}"/>
    <dgm:cxn modelId="{FE2FC37E-3D06-4A83-8A5F-6B04751F9095}" type="presOf" srcId="{7073043C-DB82-4FF7-9D13-3F7794EEE1C1}" destId="{EA19D288-BC0B-48DD-9140-CA6D9287E767}" srcOrd="1" destOrd="0" presId="urn:microsoft.com/office/officeart/2005/8/layout/target3"/>
    <dgm:cxn modelId="{184EA70F-40AF-4930-8883-B682960FB1E7}" type="presParOf" srcId="{1AEA5969-E2DD-4EA7-886D-D6F3E91E98BF}" destId="{F6B7AF84-4FCC-418B-AE4B-11C287A92F43}" srcOrd="0" destOrd="0" presId="urn:microsoft.com/office/officeart/2005/8/layout/target3"/>
    <dgm:cxn modelId="{E925F977-25D2-45ED-BF52-78CA3813C24C}" type="presParOf" srcId="{1AEA5969-E2DD-4EA7-886D-D6F3E91E98BF}" destId="{9155B5BB-2DA7-46B0-B55E-1E9C415FDB59}" srcOrd="1" destOrd="0" presId="urn:microsoft.com/office/officeart/2005/8/layout/target3"/>
    <dgm:cxn modelId="{D3C4F4D8-FDD6-4950-BCED-5B5DD171A620}" type="presParOf" srcId="{1AEA5969-E2DD-4EA7-886D-D6F3E91E98BF}" destId="{AD1E0E46-6F96-4B19-B62D-87FE863F3E6A}" srcOrd="2" destOrd="0" presId="urn:microsoft.com/office/officeart/2005/8/layout/target3"/>
    <dgm:cxn modelId="{EEE4687F-2E4C-4382-ADE3-D39982ABC967}" type="presParOf" srcId="{1AEA5969-E2DD-4EA7-886D-D6F3E91E98BF}" destId="{F33ACF63-199D-4C8D-90F0-19257233C5CF}" srcOrd="3" destOrd="0" presId="urn:microsoft.com/office/officeart/2005/8/layout/target3"/>
    <dgm:cxn modelId="{91659F85-691D-4A3A-ACE7-33D1EAEF02EA}" type="presParOf" srcId="{1AEA5969-E2DD-4EA7-886D-D6F3E91E98BF}" destId="{28EC7A2E-B880-4A01-BFAC-87F10DFCEB42}" srcOrd="4" destOrd="0" presId="urn:microsoft.com/office/officeart/2005/8/layout/target3"/>
    <dgm:cxn modelId="{9A789C9F-F363-45A4-B065-F16CEDFB78C6}" type="presParOf" srcId="{1AEA5969-E2DD-4EA7-886D-D6F3E91E98BF}" destId="{F35D9717-2231-4B1B-B149-1419D253FE9D}" srcOrd="5" destOrd="0" presId="urn:microsoft.com/office/officeart/2005/8/layout/target3"/>
    <dgm:cxn modelId="{42394E63-C8F0-405B-83E2-2A964ED02713}" type="presParOf" srcId="{1AEA5969-E2DD-4EA7-886D-D6F3E91E98BF}" destId="{C2049ECA-2BF6-4EBF-B729-FD2A3F1C6FCE}" srcOrd="6" destOrd="0" presId="urn:microsoft.com/office/officeart/2005/8/layout/target3"/>
    <dgm:cxn modelId="{AB0B811F-8E35-4CB6-95E7-4F5376C63C9E}" type="presParOf" srcId="{1AEA5969-E2DD-4EA7-886D-D6F3E91E98BF}" destId="{EA19D288-BC0B-48DD-9140-CA6D9287E76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520624-5F68-485E-8D01-4CD3EBC3347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4D5308-CA1D-415E-80F7-F7B99B0923B6}">
      <dgm:prSet custT="1"/>
      <dgm:spPr/>
      <dgm:t>
        <a:bodyPr/>
        <a:lstStyle/>
        <a:p>
          <a:pPr rtl="0"/>
          <a:r>
            <a:rPr lang="ru-RU" sz="2400" b="1" dirty="0" smtClean="0"/>
            <a:t>Ее группа провела много диверсий на железной дороге, заводах, собирала разведывательные данные для командования советских войск. </a:t>
          </a:r>
          <a:endParaRPr lang="ru-RU" sz="2400" dirty="0"/>
        </a:p>
      </dgm:t>
    </dgm:pt>
    <dgm:pt modelId="{B9FDD832-B909-44AA-B3B5-0D04C63D7834}" type="parTrans" cxnId="{B8528CBB-9369-4DF9-B4E1-01D35C21D342}">
      <dgm:prSet/>
      <dgm:spPr/>
      <dgm:t>
        <a:bodyPr/>
        <a:lstStyle/>
        <a:p>
          <a:endParaRPr lang="ru-RU" sz="2400"/>
        </a:p>
      </dgm:t>
    </dgm:pt>
    <dgm:pt modelId="{EFE7BCF8-6291-4150-9A25-E98CA047000F}" type="sibTrans" cxnId="{B8528CBB-9369-4DF9-B4E1-01D35C21D342}">
      <dgm:prSet/>
      <dgm:spPr/>
      <dgm:t>
        <a:bodyPr/>
        <a:lstStyle/>
        <a:p>
          <a:endParaRPr lang="ru-RU" sz="2400"/>
        </a:p>
      </dgm:t>
    </dgm:pt>
    <dgm:pt modelId="{A1FD887F-71FD-427A-9DAF-21356411CE7E}">
      <dgm:prSet custT="1"/>
      <dgm:spPr/>
      <dgm:t>
        <a:bodyPr/>
        <a:lstStyle/>
        <a:p>
          <a:pPr rtl="0"/>
          <a:r>
            <a:rPr lang="ru-RU" sz="2400" b="1" smtClean="0"/>
            <a:t>В 1942 г. Вера Хоружая вместе со своими боевыми товарищами была схвачена и казнена. </a:t>
          </a:r>
          <a:endParaRPr lang="ru-RU" sz="2400"/>
        </a:p>
      </dgm:t>
    </dgm:pt>
    <dgm:pt modelId="{E9A3101E-F596-4C13-A89D-BB44B2FCE9CE}" type="parTrans" cxnId="{9C202765-1631-4D39-9707-F346E073CD1A}">
      <dgm:prSet/>
      <dgm:spPr/>
      <dgm:t>
        <a:bodyPr/>
        <a:lstStyle/>
        <a:p>
          <a:endParaRPr lang="ru-RU" sz="2400"/>
        </a:p>
      </dgm:t>
    </dgm:pt>
    <dgm:pt modelId="{F73AFA37-470F-4812-9317-06BCA2F3A451}" type="sibTrans" cxnId="{9C202765-1631-4D39-9707-F346E073CD1A}">
      <dgm:prSet/>
      <dgm:spPr/>
      <dgm:t>
        <a:bodyPr/>
        <a:lstStyle/>
        <a:p>
          <a:endParaRPr lang="ru-RU" sz="2400"/>
        </a:p>
      </dgm:t>
    </dgm:pt>
    <dgm:pt modelId="{1E5CB79C-77F0-4757-8A8C-F12A3ECB4209}">
      <dgm:prSet custT="1"/>
      <dgm:spPr/>
      <dgm:t>
        <a:bodyPr/>
        <a:lstStyle/>
        <a:p>
          <a:pPr rtl="0"/>
          <a:r>
            <a:rPr lang="ru-RU" sz="2400" b="1" smtClean="0"/>
            <a:t>Звание Героя Советского Союза присвоено посмертно.</a:t>
          </a:r>
          <a:endParaRPr lang="ru-RU" sz="2400"/>
        </a:p>
      </dgm:t>
    </dgm:pt>
    <dgm:pt modelId="{C3042858-5427-4E6F-A037-1FA3F95D7FC5}" type="parTrans" cxnId="{CCB35D2C-EE8C-4B15-BCF7-8139769B0444}">
      <dgm:prSet/>
      <dgm:spPr/>
      <dgm:t>
        <a:bodyPr/>
        <a:lstStyle/>
        <a:p>
          <a:endParaRPr lang="ru-RU" sz="2400"/>
        </a:p>
      </dgm:t>
    </dgm:pt>
    <dgm:pt modelId="{91DE4FF2-8A0B-4681-9B06-BC7D822B27A2}" type="sibTrans" cxnId="{CCB35D2C-EE8C-4B15-BCF7-8139769B0444}">
      <dgm:prSet/>
      <dgm:spPr/>
      <dgm:t>
        <a:bodyPr/>
        <a:lstStyle/>
        <a:p>
          <a:endParaRPr lang="ru-RU" sz="2400"/>
        </a:p>
      </dgm:t>
    </dgm:pt>
    <dgm:pt modelId="{05C41364-D7D8-44AF-9228-02D68C25C12A}" type="pres">
      <dgm:prSet presAssocID="{DB520624-5F68-485E-8D01-4CD3EBC334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FDE6C-3BBF-498B-8A21-B689B19DFB60}" type="pres">
      <dgm:prSet presAssocID="{B04D5308-CA1D-415E-80F7-F7B99B0923B6}" presName="circle1" presStyleLbl="node1" presStyleIdx="0" presStyleCnt="3"/>
      <dgm:spPr/>
    </dgm:pt>
    <dgm:pt modelId="{782D8749-0062-4907-BBFD-ACD15B75C4AA}" type="pres">
      <dgm:prSet presAssocID="{B04D5308-CA1D-415E-80F7-F7B99B0923B6}" presName="space" presStyleCnt="0"/>
      <dgm:spPr/>
    </dgm:pt>
    <dgm:pt modelId="{2A64A39D-E891-4FF9-997D-6A800969E888}" type="pres">
      <dgm:prSet presAssocID="{B04D5308-CA1D-415E-80F7-F7B99B0923B6}" presName="rect1" presStyleLbl="alignAcc1" presStyleIdx="0" presStyleCnt="3"/>
      <dgm:spPr/>
      <dgm:t>
        <a:bodyPr/>
        <a:lstStyle/>
        <a:p>
          <a:endParaRPr lang="ru-RU"/>
        </a:p>
      </dgm:t>
    </dgm:pt>
    <dgm:pt modelId="{12672FF7-9FE4-45FE-A11C-9238918E3C0B}" type="pres">
      <dgm:prSet presAssocID="{A1FD887F-71FD-427A-9DAF-21356411CE7E}" presName="vertSpace2" presStyleLbl="node1" presStyleIdx="0" presStyleCnt="3"/>
      <dgm:spPr/>
    </dgm:pt>
    <dgm:pt modelId="{F203EC96-D43C-4647-AEBC-68D2D446CF6E}" type="pres">
      <dgm:prSet presAssocID="{A1FD887F-71FD-427A-9DAF-21356411CE7E}" presName="circle2" presStyleLbl="node1" presStyleIdx="1" presStyleCnt="3"/>
      <dgm:spPr/>
    </dgm:pt>
    <dgm:pt modelId="{EFB72F15-2512-4F48-998B-952A2634EC78}" type="pres">
      <dgm:prSet presAssocID="{A1FD887F-71FD-427A-9DAF-21356411CE7E}" presName="rect2" presStyleLbl="alignAcc1" presStyleIdx="1" presStyleCnt="3"/>
      <dgm:spPr/>
      <dgm:t>
        <a:bodyPr/>
        <a:lstStyle/>
        <a:p>
          <a:endParaRPr lang="ru-RU"/>
        </a:p>
      </dgm:t>
    </dgm:pt>
    <dgm:pt modelId="{98B2FD86-ED90-4D56-ACDF-D69CECFD071F}" type="pres">
      <dgm:prSet presAssocID="{1E5CB79C-77F0-4757-8A8C-F12A3ECB4209}" presName="vertSpace3" presStyleLbl="node1" presStyleIdx="1" presStyleCnt="3"/>
      <dgm:spPr/>
    </dgm:pt>
    <dgm:pt modelId="{9F93991A-1F2D-44A6-8823-713FEFABD904}" type="pres">
      <dgm:prSet presAssocID="{1E5CB79C-77F0-4757-8A8C-F12A3ECB4209}" presName="circle3" presStyleLbl="node1" presStyleIdx="2" presStyleCnt="3"/>
      <dgm:spPr/>
    </dgm:pt>
    <dgm:pt modelId="{6EEDD6D9-4D6D-4D04-8C95-62E2E2C9F104}" type="pres">
      <dgm:prSet presAssocID="{1E5CB79C-77F0-4757-8A8C-F12A3ECB4209}" presName="rect3" presStyleLbl="alignAcc1" presStyleIdx="2" presStyleCnt="3"/>
      <dgm:spPr/>
      <dgm:t>
        <a:bodyPr/>
        <a:lstStyle/>
        <a:p>
          <a:endParaRPr lang="ru-RU"/>
        </a:p>
      </dgm:t>
    </dgm:pt>
    <dgm:pt modelId="{BC330A7B-DCDE-49BB-88EB-C1A64306AB4E}" type="pres">
      <dgm:prSet presAssocID="{B04D5308-CA1D-415E-80F7-F7B99B0923B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4E55F-B28A-4A1C-89D2-753E9518E9A1}" type="pres">
      <dgm:prSet presAssocID="{A1FD887F-71FD-427A-9DAF-21356411CE7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4831C-0BF4-4374-88A8-3E217BE7B0CD}" type="pres">
      <dgm:prSet presAssocID="{1E5CB79C-77F0-4757-8A8C-F12A3ECB420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11AA2-C871-49BC-B881-CD0BDFAB5343}" type="presOf" srcId="{A1FD887F-71FD-427A-9DAF-21356411CE7E}" destId="{EFB72F15-2512-4F48-998B-952A2634EC78}" srcOrd="0" destOrd="0" presId="urn:microsoft.com/office/officeart/2005/8/layout/target3"/>
    <dgm:cxn modelId="{BF448AE3-5519-488B-8E0A-FCC6B0E30CE8}" type="presOf" srcId="{DB520624-5F68-485E-8D01-4CD3EBC33473}" destId="{05C41364-D7D8-44AF-9228-02D68C25C12A}" srcOrd="0" destOrd="0" presId="urn:microsoft.com/office/officeart/2005/8/layout/target3"/>
    <dgm:cxn modelId="{D8006880-0DB3-4EBC-A919-869A2618C663}" type="presOf" srcId="{A1FD887F-71FD-427A-9DAF-21356411CE7E}" destId="{F244E55F-B28A-4A1C-89D2-753E9518E9A1}" srcOrd="1" destOrd="0" presId="urn:microsoft.com/office/officeart/2005/8/layout/target3"/>
    <dgm:cxn modelId="{CCB35D2C-EE8C-4B15-BCF7-8139769B0444}" srcId="{DB520624-5F68-485E-8D01-4CD3EBC33473}" destId="{1E5CB79C-77F0-4757-8A8C-F12A3ECB4209}" srcOrd="2" destOrd="0" parTransId="{C3042858-5427-4E6F-A037-1FA3F95D7FC5}" sibTransId="{91DE4FF2-8A0B-4681-9B06-BC7D822B27A2}"/>
    <dgm:cxn modelId="{C8A7EA99-8446-4F9C-92D3-17FC4875333E}" type="presOf" srcId="{B04D5308-CA1D-415E-80F7-F7B99B0923B6}" destId="{BC330A7B-DCDE-49BB-88EB-C1A64306AB4E}" srcOrd="1" destOrd="0" presId="urn:microsoft.com/office/officeart/2005/8/layout/target3"/>
    <dgm:cxn modelId="{B8528CBB-9369-4DF9-B4E1-01D35C21D342}" srcId="{DB520624-5F68-485E-8D01-4CD3EBC33473}" destId="{B04D5308-CA1D-415E-80F7-F7B99B0923B6}" srcOrd="0" destOrd="0" parTransId="{B9FDD832-B909-44AA-B3B5-0D04C63D7834}" sibTransId="{EFE7BCF8-6291-4150-9A25-E98CA047000F}"/>
    <dgm:cxn modelId="{319C9F01-76F0-4076-9112-65773B9AC09A}" type="presOf" srcId="{B04D5308-CA1D-415E-80F7-F7B99B0923B6}" destId="{2A64A39D-E891-4FF9-997D-6A800969E888}" srcOrd="0" destOrd="0" presId="urn:microsoft.com/office/officeart/2005/8/layout/target3"/>
    <dgm:cxn modelId="{9C202765-1631-4D39-9707-F346E073CD1A}" srcId="{DB520624-5F68-485E-8D01-4CD3EBC33473}" destId="{A1FD887F-71FD-427A-9DAF-21356411CE7E}" srcOrd="1" destOrd="0" parTransId="{E9A3101E-F596-4C13-A89D-BB44B2FCE9CE}" sibTransId="{F73AFA37-470F-4812-9317-06BCA2F3A451}"/>
    <dgm:cxn modelId="{694C3D4A-758B-45C9-8C3A-DC01F51D35D6}" type="presOf" srcId="{1E5CB79C-77F0-4757-8A8C-F12A3ECB4209}" destId="{2624831C-0BF4-4374-88A8-3E217BE7B0CD}" srcOrd="1" destOrd="0" presId="urn:microsoft.com/office/officeart/2005/8/layout/target3"/>
    <dgm:cxn modelId="{51D65F3A-8B48-445C-A875-B15BB44697D9}" type="presOf" srcId="{1E5CB79C-77F0-4757-8A8C-F12A3ECB4209}" destId="{6EEDD6D9-4D6D-4D04-8C95-62E2E2C9F104}" srcOrd="0" destOrd="0" presId="urn:microsoft.com/office/officeart/2005/8/layout/target3"/>
    <dgm:cxn modelId="{4C07DD94-8FC3-46AB-A516-65215FC36CA0}" type="presParOf" srcId="{05C41364-D7D8-44AF-9228-02D68C25C12A}" destId="{5CDFDE6C-3BBF-498B-8A21-B689B19DFB60}" srcOrd="0" destOrd="0" presId="urn:microsoft.com/office/officeart/2005/8/layout/target3"/>
    <dgm:cxn modelId="{BD4E67B5-1DFB-4D39-A43B-3409320B157D}" type="presParOf" srcId="{05C41364-D7D8-44AF-9228-02D68C25C12A}" destId="{782D8749-0062-4907-BBFD-ACD15B75C4AA}" srcOrd="1" destOrd="0" presId="urn:microsoft.com/office/officeart/2005/8/layout/target3"/>
    <dgm:cxn modelId="{48FC4213-F44C-4824-95E9-5156237D680E}" type="presParOf" srcId="{05C41364-D7D8-44AF-9228-02D68C25C12A}" destId="{2A64A39D-E891-4FF9-997D-6A800969E888}" srcOrd="2" destOrd="0" presId="urn:microsoft.com/office/officeart/2005/8/layout/target3"/>
    <dgm:cxn modelId="{46AC1B2B-5F01-4216-9DDF-18E6A832BBA8}" type="presParOf" srcId="{05C41364-D7D8-44AF-9228-02D68C25C12A}" destId="{12672FF7-9FE4-45FE-A11C-9238918E3C0B}" srcOrd="3" destOrd="0" presId="urn:microsoft.com/office/officeart/2005/8/layout/target3"/>
    <dgm:cxn modelId="{A2602962-508E-4F49-8F10-82ADC5DEF535}" type="presParOf" srcId="{05C41364-D7D8-44AF-9228-02D68C25C12A}" destId="{F203EC96-D43C-4647-AEBC-68D2D446CF6E}" srcOrd="4" destOrd="0" presId="urn:microsoft.com/office/officeart/2005/8/layout/target3"/>
    <dgm:cxn modelId="{0C27082D-8442-4380-B188-0E3A9AF7CDB6}" type="presParOf" srcId="{05C41364-D7D8-44AF-9228-02D68C25C12A}" destId="{EFB72F15-2512-4F48-998B-952A2634EC78}" srcOrd="5" destOrd="0" presId="urn:microsoft.com/office/officeart/2005/8/layout/target3"/>
    <dgm:cxn modelId="{1E75D1E9-5A34-4AC6-934A-61AE0DF856F9}" type="presParOf" srcId="{05C41364-D7D8-44AF-9228-02D68C25C12A}" destId="{98B2FD86-ED90-4D56-ACDF-D69CECFD071F}" srcOrd="6" destOrd="0" presId="urn:microsoft.com/office/officeart/2005/8/layout/target3"/>
    <dgm:cxn modelId="{078EC61F-1EE0-421A-8B98-A5F3633E0B8E}" type="presParOf" srcId="{05C41364-D7D8-44AF-9228-02D68C25C12A}" destId="{9F93991A-1F2D-44A6-8823-713FEFABD904}" srcOrd="7" destOrd="0" presId="urn:microsoft.com/office/officeart/2005/8/layout/target3"/>
    <dgm:cxn modelId="{0A02B0D7-8423-4CD9-8BE3-D72EE6A133D6}" type="presParOf" srcId="{05C41364-D7D8-44AF-9228-02D68C25C12A}" destId="{6EEDD6D9-4D6D-4D04-8C95-62E2E2C9F104}" srcOrd="8" destOrd="0" presId="urn:microsoft.com/office/officeart/2005/8/layout/target3"/>
    <dgm:cxn modelId="{ED622414-7E5F-4343-BAF8-96EA37C0E997}" type="presParOf" srcId="{05C41364-D7D8-44AF-9228-02D68C25C12A}" destId="{BC330A7B-DCDE-49BB-88EB-C1A64306AB4E}" srcOrd="9" destOrd="0" presId="urn:microsoft.com/office/officeart/2005/8/layout/target3"/>
    <dgm:cxn modelId="{D56E3E2B-5E88-43CC-81E5-0F27AE0BFAB8}" type="presParOf" srcId="{05C41364-D7D8-44AF-9228-02D68C25C12A}" destId="{F244E55F-B28A-4A1C-89D2-753E9518E9A1}" srcOrd="10" destOrd="0" presId="urn:microsoft.com/office/officeart/2005/8/layout/target3"/>
    <dgm:cxn modelId="{ADFEAFD4-6919-4921-8B35-3AD30351DB4D}" type="presParOf" srcId="{05C41364-D7D8-44AF-9228-02D68C25C12A}" destId="{2624831C-0BF4-4374-88A8-3E217BE7B0C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9201DF6-B085-47F7-B6B8-8DDCF2DC86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B2396A-E69D-4F58-B1DA-84CE1BB14B71}">
      <dgm:prSet custT="1"/>
      <dgm:spPr/>
      <dgm:t>
        <a:bodyPr/>
        <a:lstStyle/>
        <a:p>
          <a:pPr rtl="0"/>
          <a:r>
            <a:rPr lang="ru-RU" sz="2800" b="1" smtClean="0"/>
            <a:t>Операция «Рельсовая война» — кодовое наименование операции советских партизан, проводившейся с 3 августа по 15 сентября 1943 года на оккупированной территории РСФСР, БССР и части УССР в рамках рельсовой войны.</a:t>
          </a:r>
          <a:endParaRPr lang="ru-RU" sz="2800"/>
        </a:p>
      </dgm:t>
    </dgm:pt>
    <dgm:pt modelId="{68140260-AD30-4D44-A039-CF5D0D9DA140}" type="parTrans" cxnId="{5AC127AB-F4AA-4C56-B534-3B026D0C0717}">
      <dgm:prSet/>
      <dgm:spPr/>
      <dgm:t>
        <a:bodyPr/>
        <a:lstStyle/>
        <a:p>
          <a:endParaRPr lang="ru-RU" sz="2400"/>
        </a:p>
      </dgm:t>
    </dgm:pt>
    <dgm:pt modelId="{4E23F9B1-6AF3-40EA-BA6C-3ABD79BFF89A}" type="sibTrans" cxnId="{5AC127AB-F4AA-4C56-B534-3B026D0C0717}">
      <dgm:prSet/>
      <dgm:spPr/>
      <dgm:t>
        <a:bodyPr/>
        <a:lstStyle/>
        <a:p>
          <a:endParaRPr lang="ru-RU" sz="2400"/>
        </a:p>
      </dgm:t>
    </dgm:pt>
    <dgm:pt modelId="{EFA2C685-6AD4-4A7D-942E-0EC73A0BA815}" type="pres">
      <dgm:prSet presAssocID="{89201DF6-B085-47F7-B6B8-8DDCF2DC86E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93544-3E5C-4820-973F-B9B890113B0C}" type="pres">
      <dgm:prSet presAssocID="{89201DF6-B085-47F7-B6B8-8DDCF2DC86EF}" presName="arrow" presStyleLbl="bgShp" presStyleIdx="0" presStyleCnt="1"/>
      <dgm:spPr/>
    </dgm:pt>
    <dgm:pt modelId="{9E5E57FB-8060-48E6-B2D1-8C2B2FCC19F1}" type="pres">
      <dgm:prSet presAssocID="{89201DF6-B085-47F7-B6B8-8DDCF2DC86EF}" presName="linearProcess" presStyleCnt="0"/>
      <dgm:spPr/>
    </dgm:pt>
    <dgm:pt modelId="{3139EC30-2C01-49AA-B7B8-2F992EFF99F4}" type="pres">
      <dgm:prSet presAssocID="{E6B2396A-E69D-4F58-B1DA-84CE1BB14B7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0276B-BCEC-4290-905C-996FB73B8237}" type="presOf" srcId="{E6B2396A-E69D-4F58-B1DA-84CE1BB14B71}" destId="{3139EC30-2C01-49AA-B7B8-2F992EFF99F4}" srcOrd="0" destOrd="0" presId="urn:microsoft.com/office/officeart/2005/8/layout/hProcess9"/>
    <dgm:cxn modelId="{6D35AC0B-38C6-46DB-B1DE-78462F505612}" type="presOf" srcId="{89201DF6-B085-47F7-B6B8-8DDCF2DC86EF}" destId="{EFA2C685-6AD4-4A7D-942E-0EC73A0BA815}" srcOrd="0" destOrd="0" presId="urn:microsoft.com/office/officeart/2005/8/layout/hProcess9"/>
    <dgm:cxn modelId="{5AC127AB-F4AA-4C56-B534-3B026D0C0717}" srcId="{89201DF6-B085-47F7-B6B8-8DDCF2DC86EF}" destId="{E6B2396A-E69D-4F58-B1DA-84CE1BB14B71}" srcOrd="0" destOrd="0" parTransId="{68140260-AD30-4D44-A039-CF5D0D9DA140}" sibTransId="{4E23F9B1-6AF3-40EA-BA6C-3ABD79BFF89A}"/>
    <dgm:cxn modelId="{B3D21890-3303-463D-858B-5AFA57CF26FE}" type="presParOf" srcId="{EFA2C685-6AD4-4A7D-942E-0EC73A0BA815}" destId="{98C93544-3E5C-4820-973F-B9B890113B0C}" srcOrd="0" destOrd="0" presId="urn:microsoft.com/office/officeart/2005/8/layout/hProcess9"/>
    <dgm:cxn modelId="{71C0B42A-AB1F-439F-BC35-7780D9026389}" type="presParOf" srcId="{EFA2C685-6AD4-4A7D-942E-0EC73A0BA815}" destId="{9E5E57FB-8060-48E6-B2D1-8C2B2FCC19F1}" srcOrd="1" destOrd="0" presId="urn:microsoft.com/office/officeart/2005/8/layout/hProcess9"/>
    <dgm:cxn modelId="{6487F77F-9720-40A9-88E2-9588BA3B6CC4}" type="presParOf" srcId="{9E5E57FB-8060-48E6-B2D1-8C2B2FCC19F1}" destId="{3139EC30-2C01-49AA-B7B8-2F992EFF99F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28A59CB-06D6-4DB6-A564-0747D0564B7D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0D5B4-A48C-4BE5-B195-A85DCD99D50C}">
      <dgm:prSet custT="1"/>
      <dgm:spPr/>
      <dgm:t>
        <a:bodyPr/>
        <a:lstStyle/>
        <a:p>
          <a:pPr rtl="0"/>
          <a:r>
            <a:rPr lang="ru-RU" sz="2800" b="1" dirty="0" smtClean="0"/>
            <a:t>1 этап – с 3-4 августа по сер. сентября 1943 г. Сопровождал битву под Курском</a:t>
          </a:r>
          <a:endParaRPr lang="ru-RU" sz="2800" dirty="0"/>
        </a:p>
      </dgm:t>
    </dgm:pt>
    <dgm:pt modelId="{63FC01A2-4E4E-411F-82D8-B1EF2FFBF8BC}" type="parTrans" cxnId="{F3D923C7-2AAD-46FA-90CA-12AFDB09E5AE}">
      <dgm:prSet/>
      <dgm:spPr/>
      <dgm:t>
        <a:bodyPr/>
        <a:lstStyle/>
        <a:p>
          <a:endParaRPr lang="ru-RU" sz="2000"/>
        </a:p>
      </dgm:t>
    </dgm:pt>
    <dgm:pt modelId="{816BF776-2F8A-4154-BD27-01341DF5DF7E}" type="sibTrans" cxnId="{F3D923C7-2AAD-46FA-90CA-12AFDB09E5AE}">
      <dgm:prSet/>
      <dgm:spPr/>
      <dgm:t>
        <a:bodyPr/>
        <a:lstStyle/>
        <a:p>
          <a:endParaRPr lang="ru-RU" sz="2000"/>
        </a:p>
      </dgm:t>
    </dgm:pt>
    <dgm:pt modelId="{2EED29EA-7333-40E9-9A06-5FA1994C4EA1}">
      <dgm:prSet custT="1"/>
      <dgm:spPr/>
      <dgm:t>
        <a:bodyPr/>
        <a:lstStyle/>
        <a:p>
          <a:pPr rtl="0"/>
          <a:r>
            <a:rPr lang="ru-RU" sz="2800" b="1" dirty="0" smtClean="0"/>
            <a:t>2 этап- «Концерт» – с 19 сентября по ноябрь 1943 г. Сопровождал начало освобождения Украины и Беларуси</a:t>
          </a:r>
          <a:endParaRPr lang="ru-RU" sz="2800" dirty="0"/>
        </a:p>
      </dgm:t>
    </dgm:pt>
    <dgm:pt modelId="{13BC6CEC-1DE1-477B-9B99-748691D08946}" type="parTrans" cxnId="{31F7F5DD-A804-488C-BD3B-FFD6C35F8274}">
      <dgm:prSet/>
      <dgm:spPr/>
      <dgm:t>
        <a:bodyPr/>
        <a:lstStyle/>
        <a:p>
          <a:endParaRPr lang="ru-RU" sz="2000"/>
        </a:p>
      </dgm:t>
    </dgm:pt>
    <dgm:pt modelId="{E8094590-63EA-4A17-ACD9-EE5BEFF8F68E}" type="sibTrans" cxnId="{31F7F5DD-A804-488C-BD3B-FFD6C35F8274}">
      <dgm:prSet/>
      <dgm:spPr/>
      <dgm:t>
        <a:bodyPr/>
        <a:lstStyle/>
        <a:p>
          <a:endParaRPr lang="ru-RU" sz="2000"/>
        </a:p>
      </dgm:t>
    </dgm:pt>
    <dgm:pt modelId="{40D26DC8-1636-4654-8D9C-E0943B474B2A}">
      <dgm:prSet custT="1"/>
      <dgm:spPr/>
      <dgm:t>
        <a:bodyPr/>
        <a:lstStyle/>
        <a:p>
          <a:pPr rtl="0"/>
          <a:r>
            <a:rPr lang="ru-RU" sz="2800" b="1" dirty="0" smtClean="0"/>
            <a:t>Третий этап – с 20 июня 1944 г. Сопровождал операцию «Багратион»</a:t>
          </a:r>
          <a:endParaRPr lang="ru-RU" sz="2800" dirty="0"/>
        </a:p>
      </dgm:t>
    </dgm:pt>
    <dgm:pt modelId="{BFDFCB20-F448-4E24-8C63-1DA6BB69490C}" type="parTrans" cxnId="{70FF749A-2D3D-47B2-8EE9-7BB0A34D5247}">
      <dgm:prSet/>
      <dgm:spPr/>
      <dgm:t>
        <a:bodyPr/>
        <a:lstStyle/>
        <a:p>
          <a:endParaRPr lang="ru-RU" sz="2000"/>
        </a:p>
      </dgm:t>
    </dgm:pt>
    <dgm:pt modelId="{45BC39CD-6CE7-46E9-B88E-9C24DD89F633}" type="sibTrans" cxnId="{70FF749A-2D3D-47B2-8EE9-7BB0A34D5247}">
      <dgm:prSet/>
      <dgm:spPr/>
      <dgm:t>
        <a:bodyPr/>
        <a:lstStyle/>
        <a:p>
          <a:endParaRPr lang="ru-RU" sz="2000"/>
        </a:p>
      </dgm:t>
    </dgm:pt>
    <dgm:pt modelId="{B831A359-9F05-403F-A0CD-AB19903376EE}" type="pres">
      <dgm:prSet presAssocID="{E28A59CB-06D6-4DB6-A564-0747D0564B7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B31B2F-956B-42C0-9449-07C9932F017F}" type="pres">
      <dgm:prSet presAssocID="{E28A59CB-06D6-4DB6-A564-0747D0564B7D}" presName="arrow" presStyleLbl="bgShp" presStyleIdx="0" presStyleCnt="1"/>
      <dgm:spPr/>
    </dgm:pt>
    <dgm:pt modelId="{3D890C81-2FA5-4F2D-A2D0-906DF3D4A9A6}" type="pres">
      <dgm:prSet presAssocID="{E28A59CB-06D6-4DB6-A564-0747D0564B7D}" presName="linearProcess" presStyleCnt="0"/>
      <dgm:spPr/>
    </dgm:pt>
    <dgm:pt modelId="{2340BFC6-033C-4271-87CE-FFF9FF98F951}" type="pres">
      <dgm:prSet presAssocID="{17D0D5B4-A48C-4BE5-B195-A85DCD99D50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D675A-70FF-4E30-A258-F4B3218C8740}" type="pres">
      <dgm:prSet presAssocID="{816BF776-2F8A-4154-BD27-01341DF5DF7E}" presName="sibTrans" presStyleCnt="0"/>
      <dgm:spPr/>
    </dgm:pt>
    <dgm:pt modelId="{DBADE6D1-C992-40FE-A32A-FFC7EFEAD293}" type="pres">
      <dgm:prSet presAssocID="{2EED29EA-7333-40E9-9A06-5FA1994C4EA1}" presName="textNode" presStyleLbl="node1" presStyleIdx="1" presStyleCnt="3" custScaleX="115053" custLinFactNeighborX="-52943" custLinFactNeighborY="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9CEB1-2A34-460C-BD43-765B549DF4AB}" type="pres">
      <dgm:prSet presAssocID="{E8094590-63EA-4A17-ACD9-EE5BEFF8F68E}" presName="sibTrans" presStyleCnt="0"/>
      <dgm:spPr/>
    </dgm:pt>
    <dgm:pt modelId="{0D71C9F6-694F-47A9-9AB1-A06008240E24}" type="pres">
      <dgm:prSet presAssocID="{40D26DC8-1636-4654-8D9C-E0943B474B2A}" presName="textNode" presStyleLbl="node1" presStyleIdx="2" presStyleCnt="3" custLinFactX="-832" custLinFactNeighborX="-100000" custLinFactNeighborY="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F7F5DD-A804-488C-BD3B-FFD6C35F8274}" srcId="{E28A59CB-06D6-4DB6-A564-0747D0564B7D}" destId="{2EED29EA-7333-40E9-9A06-5FA1994C4EA1}" srcOrd="1" destOrd="0" parTransId="{13BC6CEC-1DE1-477B-9B99-748691D08946}" sibTransId="{E8094590-63EA-4A17-ACD9-EE5BEFF8F68E}"/>
    <dgm:cxn modelId="{70FF749A-2D3D-47B2-8EE9-7BB0A34D5247}" srcId="{E28A59CB-06D6-4DB6-A564-0747D0564B7D}" destId="{40D26DC8-1636-4654-8D9C-E0943B474B2A}" srcOrd="2" destOrd="0" parTransId="{BFDFCB20-F448-4E24-8C63-1DA6BB69490C}" sibTransId="{45BC39CD-6CE7-46E9-B88E-9C24DD89F633}"/>
    <dgm:cxn modelId="{F3D923C7-2AAD-46FA-90CA-12AFDB09E5AE}" srcId="{E28A59CB-06D6-4DB6-A564-0747D0564B7D}" destId="{17D0D5B4-A48C-4BE5-B195-A85DCD99D50C}" srcOrd="0" destOrd="0" parTransId="{63FC01A2-4E4E-411F-82D8-B1EF2FFBF8BC}" sibTransId="{816BF776-2F8A-4154-BD27-01341DF5DF7E}"/>
    <dgm:cxn modelId="{A5332C65-A5F6-4641-B0EF-2EAB814C8781}" type="presOf" srcId="{2EED29EA-7333-40E9-9A06-5FA1994C4EA1}" destId="{DBADE6D1-C992-40FE-A32A-FFC7EFEAD293}" srcOrd="0" destOrd="0" presId="urn:microsoft.com/office/officeart/2005/8/layout/hProcess9"/>
    <dgm:cxn modelId="{9D607143-35CE-4A52-A3FA-957C94AF9B11}" type="presOf" srcId="{E28A59CB-06D6-4DB6-A564-0747D0564B7D}" destId="{B831A359-9F05-403F-A0CD-AB19903376EE}" srcOrd="0" destOrd="0" presId="urn:microsoft.com/office/officeart/2005/8/layout/hProcess9"/>
    <dgm:cxn modelId="{5196A70F-A24B-4D80-93D0-3F5AC08FCE6E}" type="presOf" srcId="{17D0D5B4-A48C-4BE5-B195-A85DCD99D50C}" destId="{2340BFC6-033C-4271-87CE-FFF9FF98F951}" srcOrd="0" destOrd="0" presId="urn:microsoft.com/office/officeart/2005/8/layout/hProcess9"/>
    <dgm:cxn modelId="{0608A1DE-3928-470E-8406-1F3DF96BB3C2}" type="presOf" srcId="{40D26DC8-1636-4654-8D9C-E0943B474B2A}" destId="{0D71C9F6-694F-47A9-9AB1-A06008240E24}" srcOrd="0" destOrd="0" presId="urn:microsoft.com/office/officeart/2005/8/layout/hProcess9"/>
    <dgm:cxn modelId="{74A03ACF-47CF-417E-98AF-8A2C00361557}" type="presParOf" srcId="{B831A359-9F05-403F-A0CD-AB19903376EE}" destId="{EEB31B2F-956B-42C0-9449-07C9932F017F}" srcOrd="0" destOrd="0" presId="urn:microsoft.com/office/officeart/2005/8/layout/hProcess9"/>
    <dgm:cxn modelId="{0D70EE5E-43CC-4907-B870-DFD8EE418DCA}" type="presParOf" srcId="{B831A359-9F05-403F-A0CD-AB19903376EE}" destId="{3D890C81-2FA5-4F2D-A2D0-906DF3D4A9A6}" srcOrd="1" destOrd="0" presId="urn:microsoft.com/office/officeart/2005/8/layout/hProcess9"/>
    <dgm:cxn modelId="{58714409-1A95-498A-9081-899DEBF51D62}" type="presParOf" srcId="{3D890C81-2FA5-4F2D-A2D0-906DF3D4A9A6}" destId="{2340BFC6-033C-4271-87CE-FFF9FF98F951}" srcOrd="0" destOrd="0" presId="urn:microsoft.com/office/officeart/2005/8/layout/hProcess9"/>
    <dgm:cxn modelId="{4FB6F9D4-A131-42C2-8ECF-FBEF110AA096}" type="presParOf" srcId="{3D890C81-2FA5-4F2D-A2D0-906DF3D4A9A6}" destId="{284D675A-70FF-4E30-A258-F4B3218C8740}" srcOrd="1" destOrd="0" presId="urn:microsoft.com/office/officeart/2005/8/layout/hProcess9"/>
    <dgm:cxn modelId="{0041A47C-8F76-4E55-91BC-B61AAF928718}" type="presParOf" srcId="{3D890C81-2FA5-4F2D-A2D0-906DF3D4A9A6}" destId="{DBADE6D1-C992-40FE-A32A-FFC7EFEAD293}" srcOrd="2" destOrd="0" presId="urn:microsoft.com/office/officeart/2005/8/layout/hProcess9"/>
    <dgm:cxn modelId="{68FDE27D-3330-45FB-9C78-119FD14EB52F}" type="presParOf" srcId="{3D890C81-2FA5-4F2D-A2D0-906DF3D4A9A6}" destId="{0469CEB1-2A34-460C-BD43-765B549DF4AB}" srcOrd="3" destOrd="0" presId="urn:microsoft.com/office/officeart/2005/8/layout/hProcess9"/>
    <dgm:cxn modelId="{337DA499-4B87-494A-A6E2-30AB0D07F767}" type="presParOf" srcId="{3D890C81-2FA5-4F2D-A2D0-906DF3D4A9A6}" destId="{0D71C9F6-694F-47A9-9AB1-A06008240E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9C221-F051-4E23-B5BE-83D3B37EC97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e-BY"/>
        </a:p>
      </dgm:t>
    </dgm:pt>
    <dgm:pt modelId="{A68FCCF9-EABD-441A-B405-3105594B4BF4}">
      <dgm:prSet phldrT="[Текст]" custT="1"/>
      <dgm:spPr/>
      <dgm:t>
        <a:bodyPr/>
        <a:lstStyle/>
        <a:p>
          <a:r>
            <a:rPr lang="ru-RU" sz="4000" b="1" smtClean="0">
              <a:effectLst/>
            </a:rPr>
            <a:t>Формы борьбы</a:t>
          </a:r>
          <a:endParaRPr lang="be-BY" sz="4000" b="1" dirty="0">
            <a:effectLst/>
          </a:endParaRPr>
        </a:p>
      </dgm:t>
    </dgm:pt>
    <dgm:pt modelId="{7DF205DD-9E15-4543-8223-95AC92BEBB38}" type="parTrans" cxnId="{D02103C4-6602-4067-94B7-677ADA9218F7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9F30705F-3792-4A04-967D-3114C3CC4A1F}" type="sibTrans" cxnId="{D02103C4-6602-4067-94B7-677ADA9218F7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9E8D2E56-65F2-496A-A403-C6ED161C8617}">
      <dgm:prSet phldrT="[Текст]"/>
      <dgm:spPr/>
      <dgm:t>
        <a:bodyPr/>
        <a:lstStyle/>
        <a:p>
          <a:r>
            <a:rPr lang="ru-RU" b="1" smtClean="0">
              <a:effectLst/>
            </a:rPr>
            <a:t>Партизанское движение</a:t>
          </a:r>
          <a:endParaRPr lang="be-BY" b="1" dirty="0">
            <a:effectLst/>
          </a:endParaRPr>
        </a:p>
      </dgm:t>
    </dgm:pt>
    <dgm:pt modelId="{C8C0D6B1-B57C-4B53-A7A9-E4052A9B2EE7}" type="parTrans" cxnId="{E5B7F9FB-38DE-4627-B1E4-8F3D77909BC1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CCE5EFD7-77D7-4C48-AA50-3B775BB017D4}" type="sibTrans" cxnId="{E5B7F9FB-38DE-4627-B1E4-8F3D77909BC1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3085CB96-7715-4F23-9345-FFF6CC6E9311}">
      <dgm:prSet phldrT="[Текст]"/>
      <dgm:spPr/>
      <dgm:t>
        <a:bodyPr/>
        <a:lstStyle/>
        <a:p>
          <a:r>
            <a:rPr lang="ru-RU" b="1" smtClean="0">
              <a:effectLst/>
            </a:rPr>
            <a:t>Деятельность подпольных групп и организаций</a:t>
          </a:r>
          <a:endParaRPr lang="be-BY" b="1" dirty="0">
            <a:effectLst/>
          </a:endParaRPr>
        </a:p>
      </dgm:t>
    </dgm:pt>
    <dgm:pt modelId="{ECA9CCAE-B8EA-4342-B5A9-9823F9517701}" type="parTrans" cxnId="{DD55C652-0B70-40E0-9F47-E6AF94A5A0AE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DFF5C67C-2A19-4268-AD09-3A57ED7CA942}" type="sibTrans" cxnId="{DD55C652-0B70-40E0-9F47-E6AF94A5A0AE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F9E7C38C-3DE1-48D4-A5E5-7AA6EDD6F966}">
      <dgm:prSet phldrT="[Текст]"/>
      <dgm:spPr/>
      <dgm:t>
        <a:bodyPr/>
        <a:lstStyle/>
        <a:p>
          <a:r>
            <a:rPr lang="ru-RU" b="1" smtClean="0">
              <a:effectLst/>
            </a:rPr>
            <a:t>Борьба мирного населения</a:t>
          </a:r>
          <a:endParaRPr lang="be-BY" b="1" dirty="0">
            <a:effectLst/>
          </a:endParaRPr>
        </a:p>
      </dgm:t>
    </dgm:pt>
    <dgm:pt modelId="{04BC798C-DF2F-4799-837B-D55942453307}" type="parTrans" cxnId="{6E3E5265-DA0B-4A35-9AE7-342EADB4A2AA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2C41B67A-8EC8-494F-B177-73C7EBEF196E}" type="sibTrans" cxnId="{6E3E5265-DA0B-4A35-9AE7-342EADB4A2AA}">
      <dgm:prSet/>
      <dgm:spPr/>
      <dgm:t>
        <a:bodyPr/>
        <a:lstStyle/>
        <a:p>
          <a:endParaRPr lang="be-BY" b="1">
            <a:solidFill>
              <a:schemeClr val="tx1"/>
            </a:solidFill>
            <a:effectLst/>
          </a:endParaRPr>
        </a:p>
      </dgm:t>
    </dgm:pt>
    <dgm:pt modelId="{10C423A1-1545-4DEB-B0B9-4BBB83A5274A}" type="pres">
      <dgm:prSet presAssocID="{69B9C221-F051-4E23-B5BE-83D3B37EC9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9CE38B-B9FD-4903-A63D-7323ED054878}" type="pres">
      <dgm:prSet presAssocID="{A68FCCF9-EABD-441A-B405-3105594B4BF4}" presName="hierRoot1" presStyleCnt="0"/>
      <dgm:spPr/>
      <dgm:t>
        <a:bodyPr/>
        <a:lstStyle/>
        <a:p>
          <a:endParaRPr lang="ru-RU"/>
        </a:p>
      </dgm:t>
    </dgm:pt>
    <dgm:pt modelId="{C7C05567-42D6-4EB5-9901-8CE55ABFE9E2}" type="pres">
      <dgm:prSet presAssocID="{A68FCCF9-EABD-441A-B405-3105594B4BF4}" presName="composite" presStyleCnt="0"/>
      <dgm:spPr/>
      <dgm:t>
        <a:bodyPr/>
        <a:lstStyle/>
        <a:p>
          <a:endParaRPr lang="ru-RU"/>
        </a:p>
      </dgm:t>
    </dgm:pt>
    <dgm:pt modelId="{E527F7E9-F118-4D20-8C8A-6F64F377B1CC}" type="pres">
      <dgm:prSet presAssocID="{A68FCCF9-EABD-441A-B405-3105594B4BF4}" presName="background" presStyleLbl="node0" presStyleIdx="0" presStyleCnt="1"/>
      <dgm:spPr/>
      <dgm:t>
        <a:bodyPr/>
        <a:lstStyle/>
        <a:p>
          <a:endParaRPr lang="ru-RU"/>
        </a:p>
      </dgm:t>
    </dgm:pt>
    <dgm:pt modelId="{2C54C9FA-A863-4B2C-BB32-73908B468EA9}" type="pres">
      <dgm:prSet presAssocID="{A68FCCF9-EABD-441A-B405-3105594B4BF4}" presName="text" presStyleLbl="fgAcc0" presStyleIdx="0" presStyleCnt="1" custScaleX="259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3E5EC-DA75-4FCE-9D4F-85AC4A32BB45}" type="pres">
      <dgm:prSet presAssocID="{A68FCCF9-EABD-441A-B405-3105594B4BF4}" presName="hierChild2" presStyleCnt="0"/>
      <dgm:spPr/>
      <dgm:t>
        <a:bodyPr/>
        <a:lstStyle/>
        <a:p>
          <a:endParaRPr lang="ru-RU"/>
        </a:p>
      </dgm:t>
    </dgm:pt>
    <dgm:pt modelId="{6C195F7C-A324-403F-BB50-3AC1449CC728}" type="pres">
      <dgm:prSet presAssocID="{C8C0D6B1-B57C-4B53-A7A9-E4052A9B2EE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5BDAF77-67C4-45E6-A103-741E370BCF3A}" type="pres">
      <dgm:prSet presAssocID="{9E8D2E56-65F2-496A-A403-C6ED161C8617}" presName="hierRoot2" presStyleCnt="0"/>
      <dgm:spPr/>
      <dgm:t>
        <a:bodyPr/>
        <a:lstStyle/>
        <a:p>
          <a:endParaRPr lang="ru-RU"/>
        </a:p>
      </dgm:t>
    </dgm:pt>
    <dgm:pt modelId="{79B997C1-F602-43C3-9DD2-146F54CE3BAC}" type="pres">
      <dgm:prSet presAssocID="{9E8D2E56-65F2-496A-A403-C6ED161C8617}" presName="composite2" presStyleCnt="0"/>
      <dgm:spPr/>
      <dgm:t>
        <a:bodyPr/>
        <a:lstStyle/>
        <a:p>
          <a:endParaRPr lang="ru-RU"/>
        </a:p>
      </dgm:t>
    </dgm:pt>
    <dgm:pt modelId="{30CD71DB-459F-40D8-A7F9-623C6DE76E31}" type="pres">
      <dgm:prSet presAssocID="{9E8D2E56-65F2-496A-A403-C6ED161C8617}" presName="background2" presStyleLbl="node2" presStyleIdx="0" presStyleCnt="3"/>
      <dgm:spPr/>
      <dgm:t>
        <a:bodyPr/>
        <a:lstStyle/>
        <a:p>
          <a:endParaRPr lang="ru-RU"/>
        </a:p>
      </dgm:t>
    </dgm:pt>
    <dgm:pt modelId="{09FBD042-0B24-4BDB-8E48-582BC2C78456}" type="pres">
      <dgm:prSet presAssocID="{9E8D2E56-65F2-496A-A403-C6ED161C861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62D281-74D4-4117-B832-6E0BA6300119}" type="pres">
      <dgm:prSet presAssocID="{9E8D2E56-65F2-496A-A403-C6ED161C8617}" presName="hierChild3" presStyleCnt="0"/>
      <dgm:spPr/>
      <dgm:t>
        <a:bodyPr/>
        <a:lstStyle/>
        <a:p>
          <a:endParaRPr lang="ru-RU"/>
        </a:p>
      </dgm:t>
    </dgm:pt>
    <dgm:pt modelId="{A52230F9-383F-41BE-B7C7-2DED10545CC9}" type="pres">
      <dgm:prSet presAssocID="{ECA9CCAE-B8EA-4342-B5A9-9823F951770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E929C37-F06D-4F4E-9F89-0BA3F209B719}" type="pres">
      <dgm:prSet presAssocID="{3085CB96-7715-4F23-9345-FFF6CC6E9311}" presName="hierRoot2" presStyleCnt="0"/>
      <dgm:spPr/>
      <dgm:t>
        <a:bodyPr/>
        <a:lstStyle/>
        <a:p>
          <a:endParaRPr lang="ru-RU"/>
        </a:p>
      </dgm:t>
    </dgm:pt>
    <dgm:pt modelId="{D383F3DE-8E8F-4C90-B77D-2801A0A92F38}" type="pres">
      <dgm:prSet presAssocID="{3085CB96-7715-4F23-9345-FFF6CC6E9311}" presName="composite2" presStyleCnt="0"/>
      <dgm:spPr/>
      <dgm:t>
        <a:bodyPr/>
        <a:lstStyle/>
        <a:p>
          <a:endParaRPr lang="ru-RU"/>
        </a:p>
      </dgm:t>
    </dgm:pt>
    <dgm:pt modelId="{D5622425-77F3-4954-A960-FD1122FF36A6}" type="pres">
      <dgm:prSet presAssocID="{3085CB96-7715-4F23-9345-FFF6CC6E9311}" presName="background2" presStyleLbl="node2" presStyleIdx="1" presStyleCnt="3"/>
      <dgm:spPr/>
      <dgm:t>
        <a:bodyPr/>
        <a:lstStyle/>
        <a:p>
          <a:endParaRPr lang="ru-RU"/>
        </a:p>
      </dgm:t>
    </dgm:pt>
    <dgm:pt modelId="{F22D4664-65A4-4B9F-BE8C-EE21268E9A5E}" type="pres">
      <dgm:prSet presAssocID="{3085CB96-7715-4F23-9345-FFF6CC6E931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43BC12-F92B-4782-9DCC-4F72B3B0CFD2}" type="pres">
      <dgm:prSet presAssocID="{3085CB96-7715-4F23-9345-FFF6CC6E9311}" presName="hierChild3" presStyleCnt="0"/>
      <dgm:spPr/>
      <dgm:t>
        <a:bodyPr/>
        <a:lstStyle/>
        <a:p>
          <a:endParaRPr lang="ru-RU"/>
        </a:p>
      </dgm:t>
    </dgm:pt>
    <dgm:pt modelId="{620C9E07-B46A-4734-85BE-949E357B6F06}" type="pres">
      <dgm:prSet presAssocID="{04BC798C-DF2F-4799-837B-D5594245330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209380A1-AD46-4BD9-BB1E-F1089157ECAD}" type="pres">
      <dgm:prSet presAssocID="{F9E7C38C-3DE1-48D4-A5E5-7AA6EDD6F966}" presName="hierRoot2" presStyleCnt="0"/>
      <dgm:spPr/>
      <dgm:t>
        <a:bodyPr/>
        <a:lstStyle/>
        <a:p>
          <a:endParaRPr lang="ru-RU"/>
        </a:p>
      </dgm:t>
    </dgm:pt>
    <dgm:pt modelId="{F69F24B0-1215-4B0A-A6FA-870B20964346}" type="pres">
      <dgm:prSet presAssocID="{F9E7C38C-3DE1-48D4-A5E5-7AA6EDD6F966}" presName="composite2" presStyleCnt="0"/>
      <dgm:spPr/>
      <dgm:t>
        <a:bodyPr/>
        <a:lstStyle/>
        <a:p>
          <a:endParaRPr lang="ru-RU"/>
        </a:p>
      </dgm:t>
    </dgm:pt>
    <dgm:pt modelId="{93DB2C7B-EC4E-4F06-A5D1-BD8B71A08A8A}" type="pres">
      <dgm:prSet presAssocID="{F9E7C38C-3DE1-48D4-A5E5-7AA6EDD6F966}" presName="background2" presStyleLbl="node2" presStyleIdx="2" presStyleCnt="3"/>
      <dgm:spPr/>
      <dgm:t>
        <a:bodyPr/>
        <a:lstStyle/>
        <a:p>
          <a:endParaRPr lang="ru-RU"/>
        </a:p>
      </dgm:t>
    </dgm:pt>
    <dgm:pt modelId="{7291F9EB-2FFD-4352-8203-28CA48DB3B26}" type="pres">
      <dgm:prSet presAssocID="{F9E7C38C-3DE1-48D4-A5E5-7AA6EDD6F96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be-BY"/>
        </a:p>
      </dgm:t>
    </dgm:pt>
    <dgm:pt modelId="{852EECBD-BBD3-4111-9359-9ADCEC55428D}" type="pres">
      <dgm:prSet presAssocID="{F9E7C38C-3DE1-48D4-A5E5-7AA6EDD6F966}" presName="hierChild3" presStyleCnt="0"/>
      <dgm:spPr/>
      <dgm:t>
        <a:bodyPr/>
        <a:lstStyle/>
        <a:p>
          <a:endParaRPr lang="ru-RU"/>
        </a:p>
      </dgm:t>
    </dgm:pt>
  </dgm:ptLst>
  <dgm:cxnLst>
    <dgm:cxn modelId="{4FED1346-BB7E-458D-9BDC-2B7C2C036DBC}" type="presOf" srcId="{69B9C221-F051-4E23-B5BE-83D3B37EC976}" destId="{10C423A1-1545-4DEB-B0B9-4BBB83A5274A}" srcOrd="0" destOrd="0" presId="urn:microsoft.com/office/officeart/2005/8/layout/hierarchy1"/>
    <dgm:cxn modelId="{290B4ADF-C15B-43C4-905F-20D1A4E633D2}" type="presOf" srcId="{A68FCCF9-EABD-441A-B405-3105594B4BF4}" destId="{2C54C9FA-A863-4B2C-BB32-73908B468EA9}" srcOrd="0" destOrd="0" presId="urn:microsoft.com/office/officeart/2005/8/layout/hierarchy1"/>
    <dgm:cxn modelId="{064048F5-0E13-4B8C-AB6A-361ACF3B4D28}" type="presOf" srcId="{F9E7C38C-3DE1-48D4-A5E5-7AA6EDD6F966}" destId="{7291F9EB-2FFD-4352-8203-28CA48DB3B26}" srcOrd="0" destOrd="0" presId="urn:microsoft.com/office/officeart/2005/8/layout/hierarchy1"/>
    <dgm:cxn modelId="{B91C46C0-5281-4645-877B-C2741BCC1031}" type="presOf" srcId="{04BC798C-DF2F-4799-837B-D55942453307}" destId="{620C9E07-B46A-4734-85BE-949E357B6F06}" srcOrd="0" destOrd="0" presId="urn:microsoft.com/office/officeart/2005/8/layout/hierarchy1"/>
    <dgm:cxn modelId="{09B02AF5-3E2A-4683-A492-E51E63A8C560}" type="presOf" srcId="{ECA9CCAE-B8EA-4342-B5A9-9823F9517701}" destId="{A52230F9-383F-41BE-B7C7-2DED10545CC9}" srcOrd="0" destOrd="0" presId="urn:microsoft.com/office/officeart/2005/8/layout/hierarchy1"/>
    <dgm:cxn modelId="{DD55C652-0B70-40E0-9F47-E6AF94A5A0AE}" srcId="{A68FCCF9-EABD-441A-B405-3105594B4BF4}" destId="{3085CB96-7715-4F23-9345-FFF6CC6E9311}" srcOrd="1" destOrd="0" parTransId="{ECA9CCAE-B8EA-4342-B5A9-9823F9517701}" sibTransId="{DFF5C67C-2A19-4268-AD09-3A57ED7CA942}"/>
    <dgm:cxn modelId="{5D1DB66E-C271-4668-8A0B-6B1220177EC3}" type="presOf" srcId="{C8C0D6B1-B57C-4B53-A7A9-E4052A9B2EE7}" destId="{6C195F7C-A324-403F-BB50-3AC1449CC728}" srcOrd="0" destOrd="0" presId="urn:microsoft.com/office/officeart/2005/8/layout/hierarchy1"/>
    <dgm:cxn modelId="{CB3DE45F-1092-427A-8B57-FE7419FE8385}" type="presOf" srcId="{3085CB96-7715-4F23-9345-FFF6CC6E9311}" destId="{F22D4664-65A4-4B9F-BE8C-EE21268E9A5E}" srcOrd="0" destOrd="0" presId="urn:microsoft.com/office/officeart/2005/8/layout/hierarchy1"/>
    <dgm:cxn modelId="{E5B7F9FB-38DE-4627-B1E4-8F3D77909BC1}" srcId="{A68FCCF9-EABD-441A-B405-3105594B4BF4}" destId="{9E8D2E56-65F2-496A-A403-C6ED161C8617}" srcOrd="0" destOrd="0" parTransId="{C8C0D6B1-B57C-4B53-A7A9-E4052A9B2EE7}" sibTransId="{CCE5EFD7-77D7-4C48-AA50-3B775BB017D4}"/>
    <dgm:cxn modelId="{D02103C4-6602-4067-94B7-677ADA9218F7}" srcId="{69B9C221-F051-4E23-B5BE-83D3B37EC976}" destId="{A68FCCF9-EABD-441A-B405-3105594B4BF4}" srcOrd="0" destOrd="0" parTransId="{7DF205DD-9E15-4543-8223-95AC92BEBB38}" sibTransId="{9F30705F-3792-4A04-967D-3114C3CC4A1F}"/>
    <dgm:cxn modelId="{6E3E5265-DA0B-4A35-9AE7-342EADB4A2AA}" srcId="{A68FCCF9-EABD-441A-B405-3105594B4BF4}" destId="{F9E7C38C-3DE1-48D4-A5E5-7AA6EDD6F966}" srcOrd="2" destOrd="0" parTransId="{04BC798C-DF2F-4799-837B-D55942453307}" sibTransId="{2C41B67A-8EC8-494F-B177-73C7EBEF196E}"/>
    <dgm:cxn modelId="{D40B9DC9-1B16-4182-AD5B-FDFA32A14D96}" type="presOf" srcId="{9E8D2E56-65F2-496A-A403-C6ED161C8617}" destId="{09FBD042-0B24-4BDB-8E48-582BC2C78456}" srcOrd="0" destOrd="0" presId="urn:microsoft.com/office/officeart/2005/8/layout/hierarchy1"/>
    <dgm:cxn modelId="{A0392DA9-6416-4E6B-BBC9-2D1013D1D65B}" type="presParOf" srcId="{10C423A1-1545-4DEB-B0B9-4BBB83A5274A}" destId="{F49CE38B-B9FD-4903-A63D-7323ED054878}" srcOrd="0" destOrd="0" presId="urn:microsoft.com/office/officeart/2005/8/layout/hierarchy1"/>
    <dgm:cxn modelId="{3713DEE5-3DFB-458C-B528-8FB963F2063F}" type="presParOf" srcId="{F49CE38B-B9FD-4903-A63D-7323ED054878}" destId="{C7C05567-42D6-4EB5-9901-8CE55ABFE9E2}" srcOrd="0" destOrd="0" presId="urn:microsoft.com/office/officeart/2005/8/layout/hierarchy1"/>
    <dgm:cxn modelId="{E93DC1D8-FF1E-405F-B144-AC66A8DBDDAA}" type="presParOf" srcId="{C7C05567-42D6-4EB5-9901-8CE55ABFE9E2}" destId="{E527F7E9-F118-4D20-8C8A-6F64F377B1CC}" srcOrd="0" destOrd="0" presId="urn:microsoft.com/office/officeart/2005/8/layout/hierarchy1"/>
    <dgm:cxn modelId="{78500713-1EF3-4911-87C7-C44526262F23}" type="presParOf" srcId="{C7C05567-42D6-4EB5-9901-8CE55ABFE9E2}" destId="{2C54C9FA-A863-4B2C-BB32-73908B468EA9}" srcOrd="1" destOrd="0" presId="urn:microsoft.com/office/officeart/2005/8/layout/hierarchy1"/>
    <dgm:cxn modelId="{48C4A343-C131-47D5-B31F-2FAD4583C5FE}" type="presParOf" srcId="{F49CE38B-B9FD-4903-A63D-7323ED054878}" destId="{3EA3E5EC-DA75-4FCE-9D4F-85AC4A32BB45}" srcOrd="1" destOrd="0" presId="urn:microsoft.com/office/officeart/2005/8/layout/hierarchy1"/>
    <dgm:cxn modelId="{7D6BD7A4-0581-48D8-B2AB-9AF4D91F847F}" type="presParOf" srcId="{3EA3E5EC-DA75-4FCE-9D4F-85AC4A32BB45}" destId="{6C195F7C-A324-403F-BB50-3AC1449CC728}" srcOrd="0" destOrd="0" presId="urn:microsoft.com/office/officeart/2005/8/layout/hierarchy1"/>
    <dgm:cxn modelId="{9C8FCBF3-80DF-49CB-AA50-8DDF1C618E6A}" type="presParOf" srcId="{3EA3E5EC-DA75-4FCE-9D4F-85AC4A32BB45}" destId="{85BDAF77-67C4-45E6-A103-741E370BCF3A}" srcOrd="1" destOrd="0" presId="urn:microsoft.com/office/officeart/2005/8/layout/hierarchy1"/>
    <dgm:cxn modelId="{EE0769AF-6591-43AB-B4CE-8C83E0DE98EE}" type="presParOf" srcId="{85BDAF77-67C4-45E6-A103-741E370BCF3A}" destId="{79B997C1-F602-43C3-9DD2-146F54CE3BAC}" srcOrd="0" destOrd="0" presId="urn:microsoft.com/office/officeart/2005/8/layout/hierarchy1"/>
    <dgm:cxn modelId="{A62A4144-C2CE-44A4-A547-E7AEDC2CA0AB}" type="presParOf" srcId="{79B997C1-F602-43C3-9DD2-146F54CE3BAC}" destId="{30CD71DB-459F-40D8-A7F9-623C6DE76E31}" srcOrd="0" destOrd="0" presId="urn:microsoft.com/office/officeart/2005/8/layout/hierarchy1"/>
    <dgm:cxn modelId="{70E1BC7A-DA23-4702-BEAE-4C96CF6609FD}" type="presParOf" srcId="{79B997C1-F602-43C3-9DD2-146F54CE3BAC}" destId="{09FBD042-0B24-4BDB-8E48-582BC2C78456}" srcOrd="1" destOrd="0" presId="urn:microsoft.com/office/officeart/2005/8/layout/hierarchy1"/>
    <dgm:cxn modelId="{577DF99A-76D0-4255-8B9C-48CAF72B45C4}" type="presParOf" srcId="{85BDAF77-67C4-45E6-A103-741E370BCF3A}" destId="{2C62D281-74D4-4117-B832-6E0BA6300119}" srcOrd="1" destOrd="0" presId="urn:microsoft.com/office/officeart/2005/8/layout/hierarchy1"/>
    <dgm:cxn modelId="{3338B4D1-B377-4089-A7CC-6A4964C4D762}" type="presParOf" srcId="{3EA3E5EC-DA75-4FCE-9D4F-85AC4A32BB45}" destId="{A52230F9-383F-41BE-B7C7-2DED10545CC9}" srcOrd="2" destOrd="0" presId="urn:microsoft.com/office/officeart/2005/8/layout/hierarchy1"/>
    <dgm:cxn modelId="{E98B55DF-7A25-4941-AD1A-52ED2526A077}" type="presParOf" srcId="{3EA3E5EC-DA75-4FCE-9D4F-85AC4A32BB45}" destId="{3E929C37-F06D-4F4E-9F89-0BA3F209B719}" srcOrd="3" destOrd="0" presId="urn:microsoft.com/office/officeart/2005/8/layout/hierarchy1"/>
    <dgm:cxn modelId="{6A2A1ED3-2B76-4A15-9FE4-BB6C3EF97DE7}" type="presParOf" srcId="{3E929C37-F06D-4F4E-9F89-0BA3F209B719}" destId="{D383F3DE-8E8F-4C90-B77D-2801A0A92F38}" srcOrd="0" destOrd="0" presId="urn:microsoft.com/office/officeart/2005/8/layout/hierarchy1"/>
    <dgm:cxn modelId="{9F98E1C3-5733-4CC4-A810-334FF97D520A}" type="presParOf" srcId="{D383F3DE-8E8F-4C90-B77D-2801A0A92F38}" destId="{D5622425-77F3-4954-A960-FD1122FF36A6}" srcOrd="0" destOrd="0" presId="urn:microsoft.com/office/officeart/2005/8/layout/hierarchy1"/>
    <dgm:cxn modelId="{0701CCD2-7ECE-4A1A-BF99-B977935DD21C}" type="presParOf" srcId="{D383F3DE-8E8F-4C90-B77D-2801A0A92F38}" destId="{F22D4664-65A4-4B9F-BE8C-EE21268E9A5E}" srcOrd="1" destOrd="0" presId="urn:microsoft.com/office/officeart/2005/8/layout/hierarchy1"/>
    <dgm:cxn modelId="{17EFBFD7-79E2-4B8C-8032-43769C39A5DE}" type="presParOf" srcId="{3E929C37-F06D-4F4E-9F89-0BA3F209B719}" destId="{3043BC12-F92B-4782-9DCC-4F72B3B0CFD2}" srcOrd="1" destOrd="0" presId="urn:microsoft.com/office/officeart/2005/8/layout/hierarchy1"/>
    <dgm:cxn modelId="{F9C3D285-F451-4DA0-AE2D-A14CE24C5E20}" type="presParOf" srcId="{3EA3E5EC-DA75-4FCE-9D4F-85AC4A32BB45}" destId="{620C9E07-B46A-4734-85BE-949E357B6F06}" srcOrd="4" destOrd="0" presId="urn:microsoft.com/office/officeart/2005/8/layout/hierarchy1"/>
    <dgm:cxn modelId="{5E8428E0-99CB-415A-9DF5-129E44BE1AFF}" type="presParOf" srcId="{3EA3E5EC-DA75-4FCE-9D4F-85AC4A32BB45}" destId="{209380A1-AD46-4BD9-BB1E-F1089157ECAD}" srcOrd="5" destOrd="0" presId="urn:microsoft.com/office/officeart/2005/8/layout/hierarchy1"/>
    <dgm:cxn modelId="{97C39EC7-D21A-4008-B247-8C9E28CB4D46}" type="presParOf" srcId="{209380A1-AD46-4BD9-BB1E-F1089157ECAD}" destId="{F69F24B0-1215-4B0A-A6FA-870B20964346}" srcOrd="0" destOrd="0" presId="urn:microsoft.com/office/officeart/2005/8/layout/hierarchy1"/>
    <dgm:cxn modelId="{4CFAB34F-36C4-4FDC-B219-5A6B5B859688}" type="presParOf" srcId="{F69F24B0-1215-4B0A-A6FA-870B20964346}" destId="{93DB2C7B-EC4E-4F06-A5D1-BD8B71A08A8A}" srcOrd="0" destOrd="0" presId="urn:microsoft.com/office/officeart/2005/8/layout/hierarchy1"/>
    <dgm:cxn modelId="{387A8001-E292-4A23-89EC-A8731F2EE5E2}" type="presParOf" srcId="{F69F24B0-1215-4B0A-A6FA-870B20964346}" destId="{7291F9EB-2FFD-4352-8203-28CA48DB3B26}" srcOrd="1" destOrd="0" presId="urn:microsoft.com/office/officeart/2005/8/layout/hierarchy1"/>
    <dgm:cxn modelId="{5A3B264E-A07F-4A6E-8959-74CD5B0A72D0}" type="presParOf" srcId="{209380A1-AD46-4BD9-BB1E-F1089157ECAD}" destId="{852EECBD-BBD3-4111-9359-9ADCEC5542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E435F1A-EAB0-41CB-B282-DC964A4B269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819FC-86EA-4917-81A4-4C3FE48BBED7}">
      <dgm:prSet custT="1"/>
      <dgm:spPr/>
      <dgm:t>
        <a:bodyPr/>
        <a:lstStyle/>
        <a:p>
          <a:pPr rtl="0"/>
          <a:r>
            <a:rPr lang="ru-RU" sz="2400" b="1" dirty="0" smtClean="0"/>
            <a:t>В ходе операции было подорвано около 215 тысяч рельсов, белорусскими партизанами — 836 эшелонов и 3 бронепоезда, взорваны мосты и станционные сооружения. </a:t>
          </a:r>
          <a:endParaRPr lang="ru-RU" sz="2400" dirty="0"/>
        </a:p>
      </dgm:t>
    </dgm:pt>
    <dgm:pt modelId="{B6D5AAFA-7AEE-4293-8770-4453CFB63269}" type="parTrans" cxnId="{D50B4783-A5CC-4FD3-A6AC-4A9959272EAB}">
      <dgm:prSet/>
      <dgm:spPr/>
      <dgm:t>
        <a:bodyPr/>
        <a:lstStyle/>
        <a:p>
          <a:endParaRPr lang="ru-RU" sz="2000"/>
        </a:p>
      </dgm:t>
    </dgm:pt>
    <dgm:pt modelId="{9F74F6F8-F8F6-4765-9835-64E203BB309B}" type="sibTrans" cxnId="{D50B4783-A5CC-4FD3-A6AC-4A9959272EAB}">
      <dgm:prSet/>
      <dgm:spPr/>
      <dgm:t>
        <a:bodyPr/>
        <a:lstStyle/>
        <a:p>
          <a:endParaRPr lang="ru-RU" sz="2000"/>
        </a:p>
      </dgm:t>
    </dgm:pt>
    <dgm:pt modelId="{6E0F878F-96B0-4E80-B04F-69F86B9F32C9}">
      <dgm:prSet custT="1"/>
      <dgm:spPr/>
      <dgm:t>
        <a:bodyPr/>
        <a:lstStyle/>
        <a:p>
          <a:pPr rtl="0"/>
          <a:r>
            <a:rPr lang="ru-RU" sz="2400" b="1" smtClean="0"/>
            <a:t>Особо значительные разрушения произведены на участках Полоцк—Молодечно, Минск—Бобруйск, Лунинец—Калинковичи и Могилёв—Жлобин.</a:t>
          </a:r>
          <a:endParaRPr lang="ru-RU" sz="2400"/>
        </a:p>
      </dgm:t>
    </dgm:pt>
    <dgm:pt modelId="{95FD17CC-F520-493D-814F-B0F192FB0098}" type="parTrans" cxnId="{E354C112-A5D7-4517-ACA7-3F3DAB68F45D}">
      <dgm:prSet/>
      <dgm:spPr/>
      <dgm:t>
        <a:bodyPr/>
        <a:lstStyle/>
        <a:p>
          <a:endParaRPr lang="ru-RU" sz="2000"/>
        </a:p>
      </dgm:t>
    </dgm:pt>
    <dgm:pt modelId="{CADE7448-0002-43CC-BF07-66BCEE41210F}" type="sibTrans" cxnId="{E354C112-A5D7-4517-ACA7-3F3DAB68F45D}">
      <dgm:prSet/>
      <dgm:spPr/>
      <dgm:t>
        <a:bodyPr/>
        <a:lstStyle/>
        <a:p>
          <a:endParaRPr lang="ru-RU" sz="2000"/>
        </a:p>
      </dgm:t>
    </dgm:pt>
    <dgm:pt modelId="{B5D70DE1-9878-48AE-96D5-88F7751A839B}">
      <dgm:prSet custT="1"/>
      <dgm:spPr/>
      <dgm:t>
        <a:bodyPr/>
        <a:lstStyle/>
        <a:p>
          <a:pPr rtl="0"/>
          <a:r>
            <a:rPr lang="ru-RU" sz="2400" b="1" smtClean="0"/>
            <a:t>К осени оперативные перевозки противника сократились на 40 процентов.</a:t>
          </a:r>
          <a:endParaRPr lang="ru-RU" sz="2400"/>
        </a:p>
      </dgm:t>
    </dgm:pt>
    <dgm:pt modelId="{C72B502E-5494-4532-8D7B-A0A4F2BF1847}" type="parTrans" cxnId="{1A49063D-E8CE-43B3-9700-661CD617EE2A}">
      <dgm:prSet/>
      <dgm:spPr/>
      <dgm:t>
        <a:bodyPr/>
        <a:lstStyle/>
        <a:p>
          <a:endParaRPr lang="ru-RU" sz="2000"/>
        </a:p>
      </dgm:t>
    </dgm:pt>
    <dgm:pt modelId="{873A5FE6-D3C1-4B9D-85D5-AB602B3579B4}" type="sibTrans" cxnId="{1A49063D-E8CE-43B3-9700-661CD617EE2A}">
      <dgm:prSet/>
      <dgm:spPr/>
      <dgm:t>
        <a:bodyPr/>
        <a:lstStyle/>
        <a:p>
          <a:endParaRPr lang="ru-RU" sz="2000"/>
        </a:p>
      </dgm:t>
    </dgm:pt>
    <dgm:pt modelId="{8C8553FF-78CB-436C-977B-6815C15D7F7A}">
      <dgm:prSet custT="1"/>
      <dgm:spPr/>
      <dgm:t>
        <a:bodyPr/>
        <a:lstStyle/>
        <a:p>
          <a:pPr rtl="0"/>
          <a:r>
            <a:rPr lang="ru-RU" sz="2400" b="1" smtClean="0"/>
            <a:t>На некоторых железных дорогах движение было задержано на 3—15 суток, а магистрали Могилёв — Кричев, Полоцк — Двинск, Могилёв — Жлобин не работали весь август. </a:t>
          </a:r>
          <a:endParaRPr lang="ru-RU" sz="2400"/>
        </a:p>
      </dgm:t>
    </dgm:pt>
    <dgm:pt modelId="{825EDE6C-AAA0-4CE2-833D-93DBD77DC873}" type="parTrans" cxnId="{4DCFE605-9806-417E-BF8E-EE7AFB3BBC4F}">
      <dgm:prSet/>
      <dgm:spPr/>
      <dgm:t>
        <a:bodyPr/>
        <a:lstStyle/>
        <a:p>
          <a:endParaRPr lang="ru-RU" sz="2000"/>
        </a:p>
      </dgm:t>
    </dgm:pt>
    <dgm:pt modelId="{41451F25-5B1F-4F17-BBB4-0322D9041C9D}" type="sibTrans" cxnId="{4DCFE605-9806-417E-BF8E-EE7AFB3BBC4F}">
      <dgm:prSet/>
      <dgm:spPr/>
      <dgm:t>
        <a:bodyPr/>
        <a:lstStyle/>
        <a:p>
          <a:endParaRPr lang="ru-RU" sz="2000"/>
        </a:p>
      </dgm:t>
    </dgm:pt>
    <dgm:pt modelId="{39A6A83B-7E4F-4773-BC5F-F104963E440F}" type="pres">
      <dgm:prSet presAssocID="{AE435F1A-EAB0-41CB-B282-DC964A4B26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6E3BB-EAEC-4FB2-AEE2-15B36BE76B62}" type="pres">
      <dgm:prSet presAssocID="{1C0819FC-86EA-4917-81A4-4C3FE48BBED7}" presName="circle1" presStyleLbl="node1" presStyleIdx="0" presStyleCnt="4"/>
      <dgm:spPr/>
    </dgm:pt>
    <dgm:pt modelId="{B9A41CB4-A235-4473-BC76-775A93B31ED1}" type="pres">
      <dgm:prSet presAssocID="{1C0819FC-86EA-4917-81A4-4C3FE48BBED7}" presName="space" presStyleCnt="0"/>
      <dgm:spPr/>
    </dgm:pt>
    <dgm:pt modelId="{7C6E4F22-F845-4AA7-B31A-6C27A83E5D38}" type="pres">
      <dgm:prSet presAssocID="{1C0819FC-86EA-4917-81A4-4C3FE48BBED7}" presName="rect1" presStyleLbl="alignAcc1" presStyleIdx="0" presStyleCnt="4"/>
      <dgm:spPr/>
      <dgm:t>
        <a:bodyPr/>
        <a:lstStyle/>
        <a:p>
          <a:endParaRPr lang="ru-RU"/>
        </a:p>
      </dgm:t>
    </dgm:pt>
    <dgm:pt modelId="{4DCD9D07-FC87-4BCE-9EE5-ED61208BF43C}" type="pres">
      <dgm:prSet presAssocID="{6E0F878F-96B0-4E80-B04F-69F86B9F32C9}" presName="vertSpace2" presStyleLbl="node1" presStyleIdx="0" presStyleCnt="4"/>
      <dgm:spPr/>
    </dgm:pt>
    <dgm:pt modelId="{F0ACBB95-FCE6-43CB-9F53-5982E4993F02}" type="pres">
      <dgm:prSet presAssocID="{6E0F878F-96B0-4E80-B04F-69F86B9F32C9}" presName="circle2" presStyleLbl="node1" presStyleIdx="1" presStyleCnt="4"/>
      <dgm:spPr/>
    </dgm:pt>
    <dgm:pt modelId="{E073354F-BF1B-413E-888C-2BF9624DD66E}" type="pres">
      <dgm:prSet presAssocID="{6E0F878F-96B0-4E80-B04F-69F86B9F32C9}" presName="rect2" presStyleLbl="alignAcc1" presStyleIdx="1" presStyleCnt="4"/>
      <dgm:spPr/>
      <dgm:t>
        <a:bodyPr/>
        <a:lstStyle/>
        <a:p>
          <a:endParaRPr lang="ru-RU"/>
        </a:p>
      </dgm:t>
    </dgm:pt>
    <dgm:pt modelId="{58751191-E6DB-4E6F-A3E9-94809F40A896}" type="pres">
      <dgm:prSet presAssocID="{B5D70DE1-9878-48AE-96D5-88F7751A839B}" presName="vertSpace3" presStyleLbl="node1" presStyleIdx="1" presStyleCnt="4"/>
      <dgm:spPr/>
    </dgm:pt>
    <dgm:pt modelId="{CEE47AF0-E49F-489F-AFCF-DE900430114C}" type="pres">
      <dgm:prSet presAssocID="{B5D70DE1-9878-48AE-96D5-88F7751A839B}" presName="circle3" presStyleLbl="node1" presStyleIdx="2" presStyleCnt="4"/>
      <dgm:spPr/>
    </dgm:pt>
    <dgm:pt modelId="{23C478E8-5AF8-422E-822B-371FEEF5DE0D}" type="pres">
      <dgm:prSet presAssocID="{B5D70DE1-9878-48AE-96D5-88F7751A839B}" presName="rect3" presStyleLbl="alignAcc1" presStyleIdx="2" presStyleCnt="4"/>
      <dgm:spPr/>
      <dgm:t>
        <a:bodyPr/>
        <a:lstStyle/>
        <a:p>
          <a:endParaRPr lang="ru-RU"/>
        </a:p>
      </dgm:t>
    </dgm:pt>
    <dgm:pt modelId="{7EBF9221-EC7A-441A-A164-4F91BE966E91}" type="pres">
      <dgm:prSet presAssocID="{8C8553FF-78CB-436C-977B-6815C15D7F7A}" presName="vertSpace4" presStyleLbl="node1" presStyleIdx="2" presStyleCnt="4"/>
      <dgm:spPr/>
    </dgm:pt>
    <dgm:pt modelId="{478125A1-4560-490E-8EB9-C1298B95719D}" type="pres">
      <dgm:prSet presAssocID="{8C8553FF-78CB-436C-977B-6815C15D7F7A}" presName="circle4" presStyleLbl="node1" presStyleIdx="3" presStyleCnt="4"/>
      <dgm:spPr/>
    </dgm:pt>
    <dgm:pt modelId="{3899D77C-7467-4DCE-A1B6-275116CE5286}" type="pres">
      <dgm:prSet presAssocID="{8C8553FF-78CB-436C-977B-6815C15D7F7A}" presName="rect4" presStyleLbl="alignAcc1" presStyleIdx="3" presStyleCnt="4"/>
      <dgm:spPr/>
      <dgm:t>
        <a:bodyPr/>
        <a:lstStyle/>
        <a:p>
          <a:endParaRPr lang="ru-RU"/>
        </a:p>
      </dgm:t>
    </dgm:pt>
    <dgm:pt modelId="{03C47C07-B149-4283-B483-94C3B7077B23}" type="pres">
      <dgm:prSet presAssocID="{1C0819FC-86EA-4917-81A4-4C3FE48BBED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4CD4A-8FA2-45F6-916D-FBCC4998DBEE}" type="pres">
      <dgm:prSet presAssocID="{6E0F878F-96B0-4E80-B04F-69F86B9F32C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4555-72C9-4BB6-ADF1-3631258FC906}" type="pres">
      <dgm:prSet presAssocID="{B5D70DE1-9878-48AE-96D5-88F7751A839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96483-509E-4371-9DEF-17E79F8771F9}" type="pres">
      <dgm:prSet presAssocID="{8C8553FF-78CB-436C-977B-6815C15D7F7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4C112-A5D7-4517-ACA7-3F3DAB68F45D}" srcId="{AE435F1A-EAB0-41CB-B282-DC964A4B269F}" destId="{6E0F878F-96B0-4E80-B04F-69F86B9F32C9}" srcOrd="1" destOrd="0" parTransId="{95FD17CC-F520-493D-814F-B0F192FB0098}" sibTransId="{CADE7448-0002-43CC-BF07-66BCEE41210F}"/>
    <dgm:cxn modelId="{5B78F663-3A1E-4F89-A8B7-D6ED39C91F95}" type="presOf" srcId="{AE435F1A-EAB0-41CB-B282-DC964A4B269F}" destId="{39A6A83B-7E4F-4773-BC5F-F104963E440F}" srcOrd="0" destOrd="0" presId="urn:microsoft.com/office/officeart/2005/8/layout/target3"/>
    <dgm:cxn modelId="{1A49063D-E8CE-43B3-9700-661CD617EE2A}" srcId="{AE435F1A-EAB0-41CB-B282-DC964A4B269F}" destId="{B5D70DE1-9878-48AE-96D5-88F7751A839B}" srcOrd="2" destOrd="0" parTransId="{C72B502E-5494-4532-8D7B-A0A4F2BF1847}" sibTransId="{873A5FE6-D3C1-4B9D-85D5-AB602B3579B4}"/>
    <dgm:cxn modelId="{A0AA0BC5-777C-4D03-8985-D58D8BD934F6}" type="presOf" srcId="{1C0819FC-86EA-4917-81A4-4C3FE48BBED7}" destId="{03C47C07-B149-4283-B483-94C3B7077B23}" srcOrd="1" destOrd="0" presId="urn:microsoft.com/office/officeart/2005/8/layout/target3"/>
    <dgm:cxn modelId="{D50B4783-A5CC-4FD3-A6AC-4A9959272EAB}" srcId="{AE435F1A-EAB0-41CB-B282-DC964A4B269F}" destId="{1C0819FC-86EA-4917-81A4-4C3FE48BBED7}" srcOrd="0" destOrd="0" parTransId="{B6D5AAFA-7AEE-4293-8770-4453CFB63269}" sibTransId="{9F74F6F8-F8F6-4765-9835-64E203BB309B}"/>
    <dgm:cxn modelId="{E24D32BC-AA3F-437C-84C3-D5067D717650}" type="presOf" srcId="{6E0F878F-96B0-4E80-B04F-69F86B9F32C9}" destId="{B3E4CD4A-8FA2-45F6-916D-FBCC4998DBEE}" srcOrd="1" destOrd="0" presId="urn:microsoft.com/office/officeart/2005/8/layout/target3"/>
    <dgm:cxn modelId="{A105F685-9534-4DAD-B8C7-C3DDF6247541}" type="presOf" srcId="{8C8553FF-78CB-436C-977B-6815C15D7F7A}" destId="{AF996483-509E-4371-9DEF-17E79F8771F9}" srcOrd="1" destOrd="0" presId="urn:microsoft.com/office/officeart/2005/8/layout/target3"/>
    <dgm:cxn modelId="{FC2215AA-37B8-41FD-AF22-2295CC9BF164}" type="presOf" srcId="{6E0F878F-96B0-4E80-B04F-69F86B9F32C9}" destId="{E073354F-BF1B-413E-888C-2BF9624DD66E}" srcOrd="0" destOrd="0" presId="urn:microsoft.com/office/officeart/2005/8/layout/target3"/>
    <dgm:cxn modelId="{8B11BB60-A3DA-4FEB-A248-378388E390BE}" type="presOf" srcId="{8C8553FF-78CB-436C-977B-6815C15D7F7A}" destId="{3899D77C-7467-4DCE-A1B6-275116CE5286}" srcOrd="0" destOrd="0" presId="urn:microsoft.com/office/officeart/2005/8/layout/target3"/>
    <dgm:cxn modelId="{4DCFE605-9806-417E-BF8E-EE7AFB3BBC4F}" srcId="{AE435F1A-EAB0-41CB-B282-DC964A4B269F}" destId="{8C8553FF-78CB-436C-977B-6815C15D7F7A}" srcOrd="3" destOrd="0" parTransId="{825EDE6C-AAA0-4CE2-833D-93DBD77DC873}" sibTransId="{41451F25-5B1F-4F17-BBB4-0322D9041C9D}"/>
    <dgm:cxn modelId="{0360C309-717A-460C-8BAB-26EB7963C46B}" type="presOf" srcId="{B5D70DE1-9878-48AE-96D5-88F7751A839B}" destId="{258C4555-72C9-4BB6-ADF1-3631258FC906}" srcOrd="1" destOrd="0" presId="urn:microsoft.com/office/officeart/2005/8/layout/target3"/>
    <dgm:cxn modelId="{66FA5C1F-180A-42D6-9ECB-AE77DC66BD06}" type="presOf" srcId="{1C0819FC-86EA-4917-81A4-4C3FE48BBED7}" destId="{7C6E4F22-F845-4AA7-B31A-6C27A83E5D38}" srcOrd="0" destOrd="0" presId="urn:microsoft.com/office/officeart/2005/8/layout/target3"/>
    <dgm:cxn modelId="{7892F7B2-75DD-4A59-BD25-D0E6885AE8ED}" type="presOf" srcId="{B5D70DE1-9878-48AE-96D5-88F7751A839B}" destId="{23C478E8-5AF8-422E-822B-371FEEF5DE0D}" srcOrd="0" destOrd="0" presId="urn:microsoft.com/office/officeart/2005/8/layout/target3"/>
    <dgm:cxn modelId="{2BE33F62-C71C-4573-A0C9-C3EAE6720304}" type="presParOf" srcId="{39A6A83B-7E4F-4773-BC5F-F104963E440F}" destId="{EB26E3BB-EAEC-4FB2-AEE2-15B36BE76B62}" srcOrd="0" destOrd="0" presId="urn:microsoft.com/office/officeart/2005/8/layout/target3"/>
    <dgm:cxn modelId="{B3B4BA29-EAF3-4450-B9EF-3A0CECF61E72}" type="presParOf" srcId="{39A6A83B-7E4F-4773-BC5F-F104963E440F}" destId="{B9A41CB4-A235-4473-BC76-775A93B31ED1}" srcOrd="1" destOrd="0" presId="urn:microsoft.com/office/officeart/2005/8/layout/target3"/>
    <dgm:cxn modelId="{CF454B11-3900-4443-9A75-06EA0726C53C}" type="presParOf" srcId="{39A6A83B-7E4F-4773-BC5F-F104963E440F}" destId="{7C6E4F22-F845-4AA7-B31A-6C27A83E5D38}" srcOrd="2" destOrd="0" presId="urn:microsoft.com/office/officeart/2005/8/layout/target3"/>
    <dgm:cxn modelId="{ED8248DC-C25F-4C0D-AABB-3EA3B5E8C668}" type="presParOf" srcId="{39A6A83B-7E4F-4773-BC5F-F104963E440F}" destId="{4DCD9D07-FC87-4BCE-9EE5-ED61208BF43C}" srcOrd="3" destOrd="0" presId="urn:microsoft.com/office/officeart/2005/8/layout/target3"/>
    <dgm:cxn modelId="{E45DBCF0-66C0-4529-82C3-6F4D28236A08}" type="presParOf" srcId="{39A6A83B-7E4F-4773-BC5F-F104963E440F}" destId="{F0ACBB95-FCE6-43CB-9F53-5982E4993F02}" srcOrd="4" destOrd="0" presId="urn:microsoft.com/office/officeart/2005/8/layout/target3"/>
    <dgm:cxn modelId="{D29B3ABD-5BB0-48AF-AFBF-8ED02AA2C71E}" type="presParOf" srcId="{39A6A83B-7E4F-4773-BC5F-F104963E440F}" destId="{E073354F-BF1B-413E-888C-2BF9624DD66E}" srcOrd="5" destOrd="0" presId="urn:microsoft.com/office/officeart/2005/8/layout/target3"/>
    <dgm:cxn modelId="{D5AB97E1-2768-43D2-B282-4C2541D557B2}" type="presParOf" srcId="{39A6A83B-7E4F-4773-BC5F-F104963E440F}" destId="{58751191-E6DB-4E6F-A3E9-94809F40A896}" srcOrd="6" destOrd="0" presId="urn:microsoft.com/office/officeart/2005/8/layout/target3"/>
    <dgm:cxn modelId="{88B8DE99-A63B-496A-AA84-097605E1443F}" type="presParOf" srcId="{39A6A83B-7E4F-4773-BC5F-F104963E440F}" destId="{CEE47AF0-E49F-489F-AFCF-DE900430114C}" srcOrd="7" destOrd="0" presId="urn:microsoft.com/office/officeart/2005/8/layout/target3"/>
    <dgm:cxn modelId="{191C638B-A860-4EFD-BC35-D048712F65C2}" type="presParOf" srcId="{39A6A83B-7E4F-4773-BC5F-F104963E440F}" destId="{23C478E8-5AF8-422E-822B-371FEEF5DE0D}" srcOrd="8" destOrd="0" presId="urn:microsoft.com/office/officeart/2005/8/layout/target3"/>
    <dgm:cxn modelId="{D7CA73B9-18A7-4098-A8D0-7A99CA5B8FDD}" type="presParOf" srcId="{39A6A83B-7E4F-4773-BC5F-F104963E440F}" destId="{7EBF9221-EC7A-441A-A164-4F91BE966E91}" srcOrd="9" destOrd="0" presId="urn:microsoft.com/office/officeart/2005/8/layout/target3"/>
    <dgm:cxn modelId="{A5A0CB71-92C1-477F-8F3E-CA32264878D5}" type="presParOf" srcId="{39A6A83B-7E4F-4773-BC5F-F104963E440F}" destId="{478125A1-4560-490E-8EB9-C1298B95719D}" srcOrd="10" destOrd="0" presId="urn:microsoft.com/office/officeart/2005/8/layout/target3"/>
    <dgm:cxn modelId="{68C511F1-E1CA-4EF4-9BA6-F62C5E0BFF26}" type="presParOf" srcId="{39A6A83B-7E4F-4773-BC5F-F104963E440F}" destId="{3899D77C-7467-4DCE-A1B6-275116CE5286}" srcOrd="11" destOrd="0" presId="urn:microsoft.com/office/officeart/2005/8/layout/target3"/>
    <dgm:cxn modelId="{35ED1845-2431-473D-B7A4-002AED8E4FF9}" type="presParOf" srcId="{39A6A83B-7E4F-4773-BC5F-F104963E440F}" destId="{03C47C07-B149-4283-B483-94C3B7077B23}" srcOrd="12" destOrd="0" presId="urn:microsoft.com/office/officeart/2005/8/layout/target3"/>
    <dgm:cxn modelId="{6999D2C7-93EE-41F0-85E5-AD8A28135A43}" type="presParOf" srcId="{39A6A83B-7E4F-4773-BC5F-F104963E440F}" destId="{B3E4CD4A-8FA2-45F6-916D-FBCC4998DBEE}" srcOrd="13" destOrd="0" presId="urn:microsoft.com/office/officeart/2005/8/layout/target3"/>
    <dgm:cxn modelId="{A88DE9F3-1840-4750-ADFD-250DE57F4E54}" type="presParOf" srcId="{39A6A83B-7E4F-4773-BC5F-F104963E440F}" destId="{258C4555-72C9-4BB6-ADF1-3631258FC906}" srcOrd="14" destOrd="0" presId="urn:microsoft.com/office/officeart/2005/8/layout/target3"/>
    <dgm:cxn modelId="{7FC392B0-3D22-4CBE-AAFC-B162EE628582}" type="presParOf" srcId="{39A6A83B-7E4F-4773-BC5F-F104963E440F}" destId="{AF996483-509E-4371-9DEF-17E79F8771F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523BEC-465B-473A-9DC5-232D80FA647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5AD13A2-EF1E-44B6-907C-4749B2FBDBE7}">
      <dgm:prSet/>
      <dgm:spPr/>
      <dgm:t>
        <a:bodyPr/>
        <a:lstStyle/>
        <a:p>
          <a:pPr rtl="0"/>
          <a:r>
            <a:rPr lang="ru-RU" b="1" smtClean="0"/>
            <a:t>В 1943г. в партизанском движении принял участие в качестве связного 99-летний дед Талаш. </a:t>
          </a:r>
          <a:endParaRPr lang="ru-RU"/>
        </a:p>
      </dgm:t>
    </dgm:pt>
    <dgm:pt modelId="{F96C7A2C-C0FB-4B91-844F-2FF952439534}" type="parTrans" cxnId="{453D12F8-538D-4BDD-A945-1E73CCDC72A1}">
      <dgm:prSet/>
      <dgm:spPr/>
      <dgm:t>
        <a:bodyPr/>
        <a:lstStyle/>
        <a:p>
          <a:endParaRPr lang="ru-RU"/>
        </a:p>
      </dgm:t>
    </dgm:pt>
    <dgm:pt modelId="{44A78D2F-CB8C-4D7C-959F-53EB97045DF5}" type="sibTrans" cxnId="{453D12F8-538D-4BDD-A945-1E73CCDC72A1}">
      <dgm:prSet/>
      <dgm:spPr/>
      <dgm:t>
        <a:bodyPr/>
        <a:lstStyle/>
        <a:p>
          <a:endParaRPr lang="ru-RU"/>
        </a:p>
      </dgm:t>
    </dgm:pt>
    <dgm:pt modelId="{C4C029A1-61FD-4453-A74F-287B92A5B975}">
      <dgm:prSet/>
      <dgm:spPr/>
      <dgm:t>
        <a:bodyPr/>
        <a:lstStyle/>
        <a:p>
          <a:pPr rtl="0"/>
          <a:r>
            <a:rPr lang="ru-RU" b="1" smtClean="0"/>
            <a:t>Бессмертный подвиг совершили жители полесской деревни Новины братья Михаил и Иван Цубы. Каратели, ворвавшись в деревню, схватили их и приказали показать дорогу в партизанский лагерь. Михаил Цуба наотрез отказался и тут же на глазах у брата был расстрелян. А 70-летний Иван Цуба завел фашистов в гиблое болото.</a:t>
          </a:r>
          <a:endParaRPr lang="ru-RU"/>
        </a:p>
      </dgm:t>
    </dgm:pt>
    <dgm:pt modelId="{46B413B6-7144-4EF5-86D9-A3189E109C62}" type="parTrans" cxnId="{F38F1313-FD58-45FB-97D7-0C8B63F3133F}">
      <dgm:prSet/>
      <dgm:spPr/>
      <dgm:t>
        <a:bodyPr/>
        <a:lstStyle/>
        <a:p>
          <a:endParaRPr lang="ru-RU"/>
        </a:p>
      </dgm:t>
    </dgm:pt>
    <dgm:pt modelId="{1B791977-8682-4B25-BE71-049A2E2562A3}" type="sibTrans" cxnId="{F38F1313-FD58-45FB-97D7-0C8B63F3133F}">
      <dgm:prSet/>
      <dgm:spPr/>
      <dgm:t>
        <a:bodyPr/>
        <a:lstStyle/>
        <a:p>
          <a:endParaRPr lang="ru-RU"/>
        </a:p>
      </dgm:t>
    </dgm:pt>
    <dgm:pt modelId="{DF20A5B6-84F2-4618-9461-C55A84262598}" type="pres">
      <dgm:prSet presAssocID="{E2523BEC-465B-473A-9DC5-232D80FA64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36500E-9741-40C5-9D7B-D63ACB3B3D51}" type="pres">
      <dgm:prSet presAssocID="{35AD13A2-EF1E-44B6-907C-4749B2FBDBE7}" presName="circle1" presStyleLbl="node1" presStyleIdx="0" presStyleCnt="2"/>
      <dgm:spPr/>
    </dgm:pt>
    <dgm:pt modelId="{C50AF062-A707-4896-A138-1690F3517082}" type="pres">
      <dgm:prSet presAssocID="{35AD13A2-EF1E-44B6-907C-4749B2FBDBE7}" presName="space" presStyleCnt="0"/>
      <dgm:spPr/>
    </dgm:pt>
    <dgm:pt modelId="{80A42BC8-0329-4914-8D0B-BE9885FC39C9}" type="pres">
      <dgm:prSet presAssocID="{35AD13A2-EF1E-44B6-907C-4749B2FBDBE7}" presName="rect1" presStyleLbl="alignAcc1" presStyleIdx="0" presStyleCnt="2"/>
      <dgm:spPr/>
      <dgm:t>
        <a:bodyPr/>
        <a:lstStyle/>
        <a:p>
          <a:endParaRPr lang="ru-RU"/>
        </a:p>
      </dgm:t>
    </dgm:pt>
    <dgm:pt modelId="{24FC115A-011F-4E2A-A059-83A6D89005A9}" type="pres">
      <dgm:prSet presAssocID="{C4C029A1-61FD-4453-A74F-287B92A5B975}" presName="vertSpace2" presStyleLbl="node1" presStyleIdx="0" presStyleCnt="2"/>
      <dgm:spPr/>
    </dgm:pt>
    <dgm:pt modelId="{DAFCA3C6-D805-45DE-9932-EF2BF53F2492}" type="pres">
      <dgm:prSet presAssocID="{C4C029A1-61FD-4453-A74F-287B92A5B975}" presName="circle2" presStyleLbl="node1" presStyleIdx="1" presStyleCnt="2"/>
      <dgm:spPr/>
    </dgm:pt>
    <dgm:pt modelId="{EF94F56F-9970-4BCE-9EDA-D3D96FB96F06}" type="pres">
      <dgm:prSet presAssocID="{C4C029A1-61FD-4453-A74F-287B92A5B975}" presName="rect2" presStyleLbl="alignAcc1" presStyleIdx="1" presStyleCnt="2"/>
      <dgm:spPr/>
      <dgm:t>
        <a:bodyPr/>
        <a:lstStyle/>
        <a:p>
          <a:endParaRPr lang="ru-RU"/>
        </a:p>
      </dgm:t>
    </dgm:pt>
    <dgm:pt modelId="{12CABF0C-F3D1-4868-9240-ADC8FFE167D5}" type="pres">
      <dgm:prSet presAssocID="{35AD13A2-EF1E-44B6-907C-4749B2FBDBE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EF869-D8AA-4261-8541-A0314F978D01}" type="pres">
      <dgm:prSet presAssocID="{C4C029A1-61FD-4453-A74F-287B92A5B975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BFD14-42EB-4AE4-A7E2-17D37075D458}" type="presOf" srcId="{E2523BEC-465B-473A-9DC5-232D80FA647C}" destId="{DF20A5B6-84F2-4618-9461-C55A84262598}" srcOrd="0" destOrd="0" presId="urn:microsoft.com/office/officeart/2005/8/layout/target3"/>
    <dgm:cxn modelId="{F38F1313-FD58-45FB-97D7-0C8B63F3133F}" srcId="{E2523BEC-465B-473A-9DC5-232D80FA647C}" destId="{C4C029A1-61FD-4453-A74F-287B92A5B975}" srcOrd="1" destOrd="0" parTransId="{46B413B6-7144-4EF5-86D9-A3189E109C62}" sibTransId="{1B791977-8682-4B25-BE71-049A2E2562A3}"/>
    <dgm:cxn modelId="{3AEF73B1-D7AD-4035-A721-FB11F86BAAA7}" type="presOf" srcId="{C4C029A1-61FD-4453-A74F-287B92A5B975}" destId="{9D0EF869-D8AA-4261-8541-A0314F978D01}" srcOrd="1" destOrd="0" presId="urn:microsoft.com/office/officeart/2005/8/layout/target3"/>
    <dgm:cxn modelId="{DD380F60-C287-4FED-8C9A-2A0D4C58EBC1}" type="presOf" srcId="{35AD13A2-EF1E-44B6-907C-4749B2FBDBE7}" destId="{80A42BC8-0329-4914-8D0B-BE9885FC39C9}" srcOrd="0" destOrd="0" presId="urn:microsoft.com/office/officeart/2005/8/layout/target3"/>
    <dgm:cxn modelId="{2D5D3527-87D7-4946-AED7-BF83E51A5CC2}" type="presOf" srcId="{C4C029A1-61FD-4453-A74F-287B92A5B975}" destId="{EF94F56F-9970-4BCE-9EDA-D3D96FB96F06}" srcOrd="0" destOrd="0" presId="urn:microsoft.com/office/officeart/2005/8/layout/target3"/>
    <dgm:cxn modelId="{453D12F8-538D-4BDD-A945-1E73CCDC72A1}" srcId="{E2523BEC-465B-473A-9DC5-232D80FA647C}" destId="{35AD13A2-EF1E-44B6-907C-4749B2FBDBE7}" srcOrd="0" destOrd="0" parTransId="{F96C7A2C-C0FB-4B91-844F-2FF952439534}" sibTransId="{44A78D2F-CB8C-4D7C-959F-53EB97045DF5}"/>
    <dgm:cxn modelId="{108739AF-BDFC-41C9-8D06-BC82120CF3A3}" type="presOf" srcId="{35AD13A2-EF1E-44B6-907C-4749B2FBDBE7}" destId="{12CABF0C-F3D1-4868-9240-ADC8FFE167D5}" srcOrd="1" destOrd="0" presId="urn:microsoft.com/office/officeart/2005/8/layout/target3"/>
    <dgm:cxn modelId="{1955C684-6AFA-4628-A641-4CF00803560A}" type="presParOf" srcId="{DF20A5B6-84F2-4618-9461-C55A84262598}" destId="{6836500E-9741-40C5-9D7B-D63ACB3B3D51}" srcOrd="0" destOrd="0" presId="urn:microsoft.com/office/officeart/2005/8/layout/target3"/>
    <dgm:cxn modelId="{799F90A9-8422-4618-BFA4-FAF60156A87D}" type="presParOf" srcId="{DF20A5B6-84F2-4618-9461-C55A84262598}" destId="{C50AF062-A707-4896-A138-1690F3517082}" srcOrd="1" destOrd="0" presId="urn:microsoft.com/office/officeart/2005/8/layout/target3"/>
    <dgm:cxn modelId="{596FE2B1-03F4-4080-A0C2-364435B20614}" type="presParOf" srcId="{DF20A5B6-84F2-4618-9461-C55A84262598}" destId="{80A42BC8-0329-4914-8D0B-BE9885FC39C9}" srcOrd="2" destOrd="0" presId="urn:microsoft.com/office/officeart/2005/8/layout/target3"/>
    <dgm:cxn modelId="{8EDA6513-41B6-4456-A38A-EDC8B2D26A83}" type="presParOf" srcId="{DF20A5B6-84F2-4618-9461-C55A84262598}" destId="{24FC115A-011F-4E2A-A059-83A6D89005A9}" srcOrd="3" destOrd="0" presId="urn:microsoft.com/office/officeart/2005/8/layout/target3"/>
    <dgm:cxn modelId="{29B15E1E-8E75-43AD-A0AE-19BED671C97A}" type="presParOf" srcId="{DF20A5B6-84F2-4618-9461-C55A84262598}" destId="{DAFCA3C6-D805-45DE-9932-EF2BF53F2492}" srcOrd="4" destOrd="0" presId="urn:microsoft.com/office/officeart/2005/8/layout/target3"/>
    <dgm:cxn modelId="{846A5D19-8972-4A18-AF33-16B3A1D6648E}" type="presParOf" srcId="{DF20A5B6-84F2-4618-9461-C55A84262598}" destId="{EF94F56F-9970-4BCE-9EDA-D3D96FB96F06}" srcOrd="5" destOrd="0" presId="urn:microsoft.com/office/officeart/2005/8/layout/target3"/>
    <dgm:cxn modelId="{DCCFB773-FF17-4477-8002-924A83F4DC43}" type="presParOf" srcId="{DF20A5B6-84F2-4618-9461-C55A84262598}" destId="{12CABF0C-F3D1-4868-9240-ADC8FFE167D5}" srcOrd="6" destOrd="0" presId="urn:microsoft.com/office/officeart/2005/8/layout/target3"/>
    <dgm:cxn modelId="{F0F6B252-8DDE-4A81-80BD-0B793D2EBB90}" type="presParOf" srcId="{DF20A5B6-84F2-4618-9461-C55A84262598}" destId="{9D0EF869-D8AA-4261-8541-A0314F978D01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74BB52-54F8-4E0C-900C-2FF89B8CC372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1850C9B-216A-42BA-AC49-0A1441A7E94F}">
      <dgm:prSet custT="1"/>
      <dgm:spPr/>
      <dgm:t>
        <a:bodyPr/>
        <a:lstStyle/>
        <a:p>
          <a:pPr rtl="0"/>
          <a:r>
            <a:rPr lang="ru-RU" sz="2400" b="1" dirty="0" smtClean="0"/>
            <a:t>Первый этап – июнь-декабрь 1941 г. </a:t>
          </a:r>
          <a:endParaRPr lang="ru-RU" sz="2400" dirty="0"/>
        </a:p>
      </dgm:t>
    </dgm:pt>
    <dgm:pt modelId="{A5DB7562-9A35-4DD8-8F50-26AABEEDB394}" type="parTrans" cxnId="{850790EA-734B-43BF-A5EC-5D873F4F21BC}">
      <dgm:prSet/>
      <dgm:spPr/>
      <dgm:t>
        <a:bodyPr/>
        <a:lstStyle/>
        <a:p>
          <a:endParaRPr lang="ru-RU" sz="2000"/>
        </a:p>
      </dgm:t>
    </dgm:pt>
    <dgm:pt modelId="{B76D1410-C71C-4F6F-B64C-A6036847FFDF}" type="sibTrans" cxnId="{850790EA-734B-43BF-A5EC-5D873F4F21BC}">
      <dgm:prSet/>
      <dgm:spPr/>
      <dgm:t>
        <a:bodyPr/>
        <a:lstStyle/>
        <a:p>
          <a:endParaRPr lang="ru-RU" sz="2000"/>
        </a:p>
      </dgm:t>
    </dgm:pt>
    <dgm:pt modelId="{A33642C9-93CD-48FE-BC40-59CF8C3B3745}">
      <dgm:prSet custT="1"/>
      <dgm:spPr/>
      <dgm:t>
        <a:bodyPr/>
        <a:lstStyle/>
        <a:p>
          <a:pPr rtl="0"/>
          <a:r>
            <a:rPr lang="ru-RU" sz="2400" b="1" smtClean="0"/>
            <a:t>организационный, поиск форм борьбы в тылу врага. Становление партизанского движения</a:t>
          </a:r>
          <a:endParaRPr lang="ru-RU" sz="2400"/>
        </a:p>
      </dgm:t>
    </dgm:pt>
    <dgm:pt modelId="{1216D455-7F59-4E1B-B7C9-35813F9D9DE6}" type="parTrans" cxnId="{89347BA4-9E50-4A1A-866E-7AAF0B403D26}">
      <dgm:prSet/>
      <dgm:spPr/>
      <dgm:t>
        <a:bodyPr/>
        <a:lstStyle/>
        <a:p>
          <a:endParaRPr lang="ru-RU" sz="2000"/>
        </a:p>
      </dgm:t>
    </dgm:pt>
    <dgm:pt modelId="{7404BE20-2ED7-41BE-B442-3904EF808B43}" type="sibTrans" cxnId="{89347BA4-9E50-4A1A-866E-7AAF0B403D26}">
      <dgm:prSet/>
      <dgm:spPr/>
      <dgm:t>
        <a:bodyPr/>
        <a:lstStyle/>
        <a:p>
          <a:endParaRPr lang="ru-RU" sz="2000"/>
        </a:p>
      </dgm:t>
    </dgm:pt>
    <dgm:pt modelId="{CF1276C3-3C3D-4736-A18E-B865CC301C2E}">
      <dgm:prSet custT="1"/>
      <dgm:spPr/>
      <dgm:t>
        <a:bodyPr/>
        <a:lstStyle/>
        <a:p>
          <a:pPr rtl="0"/>
          <a:r>
            <a:rPr lang="ru-RU" sz="2400" b="1" smtClean="0"/>
            <a:t>Второй этап – декабрь 1941 – август 1942 г. </a:t>
          </a:r>
          <a:endParaRPr lang="ru-RU" sz="2400"/>
        </a:p>
      </dgm:t>
    </dgm:pt>
    <dgm:pt modelId="{E0434661-F217-4946-8CBF-C28BD18CB663}" type="parTrans" cxnId="{A4EC0668-6B75-4F3C-A70A-9A280AB4E04A}">
      <dgm:prSet/>
      <dgm:spPr/>
      <dgm:t>
        <a:bodyPr/>
        <a:lstStyle/>
        <a:p>
          <a:endParaRPr lang="ru-RU" sz="2000"/>
        </a:p>
      </dgm:t>
    </dgm:pt>
    <dgm:pt modelId="{95EB532D-2013-4F18-9F07-734540394D4C}" type="sibTrans" cxnId="{A4EC0668-6B75-4F3C-A70A-9A280AB4E04A}">
      <dgm:prSet/>
      <dgm:spPr/>
      <dgm:t>
        <a:bodyPr/>
        <a:lstStyle/>
        <a:p>
          <a:endParaRPr lang="ru-RU" sz="2000"/>
        </a:p>
      </dgm:t>
    </dgm:pt>
    <dgm:pt modelId="{BBC15E19-6B86-41DA-ABFF-FD5EB9810712}">
      <dgm:prSet custT="1"/>
      <dgm:spPr/>
      <dgm:t>
        <a:bodyPr/>
        <a:lstStyle/>
        <a:p>
          <a:pPr rtl="0"/>
          <a:r>
            <a:rPr lang="ru-RU" sz="2400" b="1" smtClean="0"/>
            <a:t>преодоление кризиса и структурное оформление партизанского движения. Значительный рост числа партизанских отрядов, помощь с «большой земли»</a:t>
          </a:r>
          <a:endParaRPr lang="ru-RU" sz="2400"/>
        </a:p>
      </dgm:t>
    </dgm:pt>
    <dgm:pt modelId="{978BFB1F-ACE8-46B4-A680-9105DBC9A1AE}" type="parTrans" cxnId="{1580946A-1C34-475D-8D18-766D07239AC4}">
      <dgm:prSet/>
      <dgm:spPr/>
      <dgm:t>
        <a:bodyPr/>
        <a:lstStyle/>
        <a:p>
          <a:endParaRPr lang="ru-RU" sz="2000"/>
        </a:p>
      </dgm:t>
    </dgm:pt>
    <dgm:pt modelId="{8E0A2963-E22E-4E54-BED9-4406811BBC75}" type="sibTrans" cxnId="{1580946A-1C34-475D-8D18-766D07239AC4}">
      <dgm:prSet/>
      <dgm:spPr/>
      <dgm:t>
        <a:bodyPr/>
        <a:lstStyle/>
        <a:p>
          <a:endParaRPr lang="ru-RU" sz="2000"/>
        </a:p>
      </dgm:t>
    </dgm:pt>
    <dgm:pt modelId="{1FF64287-BFCA-4AEF-9B88-7D3809A31D68}">
      <dgm:prSet custT="1"/>
      <dgm:spPr/>
      <dgm:t>
        <a:bodyPr/>
        <a:lstStyle/>
        <a:p>
          <a:pPr rtl="0"/>
          <a:r>
            <a:rPr lang="ru-RU" sz="2400" b="1" smtClean="0"/>
            <a:t>Третий этап – осень 1942 – осень 1943 г. </a:t>
          </a:r>
          <a:endParaRPr lang="ru-RU" sz="2400"/>
        </a:p>
      </dgm:t>
    </dgm:pt>
    <dgm:pt modelId="{22343A89-9C27-4B9A-9D7E-07437096D4FA}" type="parTrans" cxnId="{C84A5BF6-5B1F-4CD7-8201-2DBBA1385D7D}">
      <dgm:prSet/>
      <dgm:spPr/>
      <dgm:t>
        <a:bodyPr/>
        <a:lstStyle/>
        <a:p>
          <a:endParaRPr lang="ru-RU" sz="2000"/>
        </a:p>
      </dgm:t>
    </dgm:pt>
    <dgm:pt modelId="{1778DC55-CA1D-49B2-9082-7E43FA63C0BC}" type="sibTrans" cxnId="{C84A5BF6-5B1F-4CD7-8201-2DBBA1385D7D}">
      <dgm:prSet/>
      <dgm:spPr/>
      <dgm:t>
        <a:bodyPr/>
        <a:lstStyle/>
        <a:p>
          <a:endParaRPr lang="ru-RU" sz="2000"/>
        </a:p>
      </dgm:t>
    </dgm:pt>
    <dgm:pt modelId="{65DBF28D-675A-4D54-B24B-714FE37D21F8}">
      <dgm:prSet custT="1"/>
      <dgm:spPr/>
      <dgm:t>
        <a:bodyPr/>
        <a:lstStyle/>
        <a:p>
          <a:pPr rtl="0"/>
          <a:r>
            <a:rPr lang="ru-RU" sz="2400" b="1" smtClean="0"/>
            <a:t>Проводятся крупные военные и диверсионные операции</a:t>
          </a:r>
          <a:endParaRPr lang="ru-RU" sz="2400"/>
        </a:p>
      </dgm:t>
    </dgm:pt>
    <dgm:pt modelId="{AB4BC331-A1AA-4B4F-9802-6990FC1CA685}" type="parTrans" cxnId="{EAC273DE-BA31-48CC-82B7-564849FC29F7}">
      <dgm:prSet/>
      <dgm:spPr/>
      <dgm:t>
        <a:bodyPr/>
        <a:lstStyle/>
        <a:p>
          <a:endParaRPr lang="ru-RU" sz="2000"/>
        </a:p>
      </dgm:t>
    </dgm:pt>
    <dgm:pt modelId="{DFAB024D-FDCE-4906-9CA2-90C19DE00319}" type="sibTrans" cxnId="{EAC273DE-BA31-48CC-82B7-564849FC29F7}">
      <dgm:prSet/>
      <dgm:spPr/>
      <dgm:t>
        <a:bodyPr/>
        <a:lstStyle/>
        <a:p>
          <a:endParaRPr lang="ru-RU" sz="2000"/>
        </a:p>
      </dgm:t>
    </dgm:pt>
    <dgm:pt modelId="{3FA3D803-4F5A-4318-A5FA-3517993DA772}">
      <dgm:prSet custT="1"/>
      <dgm:spPr/>
      <dgm:t>
        <a:bodyPr/>
        <a:lstStyle/>
        <a:p>
          <a:pPr rtl="0"/>
          <a:r>
            <a:rPr lang="ru-RU" sz="2400" b="1" smtClean="0"/>
            <a:t>Четвертый этап – с осени 1943 по лето 1944 г. </a:t>
          </a:r>
          <a:endParaRPr lang="ru-RU" sz="2400"/>
        </a:p>
      </dgm:t>
    </dgm:pt>
    <dgm:pt modelId="{2DD99BD2-1944-47EC-B699-9D2E2302ECF5}" type="parTrans" cxnId="{0C975601-4FEC-4B31-BC82-DADBDD7A39C3}">
      <dgm:prSet/>
      <dgm:spPr/>
      <dgm:t>
        <a:bodyPr/>
        <a:lstStyle/>
        <a:p>
          <a:endParaRPr lang="ru-RU" sz="2000"/>
        </a:p>
      </dgm:t>
    </dgm:pt>
    <dgm:pt modelId="{9402C53E-5D04-44A7-AB4B-513AC34E564D}" type="sibTrans" cxnId="{0C975601-4FEC-4B31-BC82-DADBDD7A39C3}">
      <dgm:prSet/>
      <dgm:spPr/>
      <dgm:t>
        <a:bodyPr/>
        <a:lstStyle/>
        <a:p>
          <a:endParaRPr lang="ru-RU" sz="2000"/>
        </a:p>
      </dgm:t>
    </dgm:pt>
    <dgm:pt modelId="{B558CD83-A45F-4476-BE01-369AF50D00EE}">
      <dgm:prSet custT="1"/>
      <dgm:spPr/>
      <dgm:t>
        <a:bodyPr/>
        <a:lstStyle/>
        <a:p>
          <a:pPr rtl="0"/>
          <a:r>
            <a:rPr lang="ru-RU" sz="2400" b="1" smtClean="0"/>
            <a:t>связан с началом освобождения Беларуси. «Рельсовая война», четкая координация деятельности с наступающей Красной Армией.</a:t>
          </a:r>
          <a:endParaRPr lang="ru-RU" sz="2400"/>
        </a:p>
      </dgm:t>
    </dgm:pt>
    <dgm:pt modelId="{4AF03EA7-D1D5-4247-A5CC-36E7213939FC}" type="parTrans" cxnId="{9D6BCB4D-EF15-420A-A571-3F77691DEAA8}">
      <dgm:prSet/>
      <dgm:spPr/>
      <dgm:t>
        <a:bodyPr/>
        <a:lstStyle/>
        <a:p>
          <a:endParaRPr lang="ru-RU" sz="2000"/>
        </a:p>
      </dgm:t>
    </dgm:pt>
    <dgm:pt modelId="{235A01F6-A531-48D4-855E-543AE4721A20}" type="sibTrans" cxnId="{9D6BCB4D-EF15-420A-A571-3F77691DEAA8}">
      <dgm:prSet/>
      <dgm:spPr/>
      <dgm:t>
        <a:bodyPr/>
        <a:lstStyle/>
        <a:p>
          <a:endParaRPr lang="ru-RU" sz="2000"/>
        </a:p>
      </dgm:t>
    </dgm:pt>
    <dgm:pt modelId="{1307D63C-27A7-4A23-87B5-99CA446C25A2}" type="pres">
      <dgm:prSet presAssocID="{4374BB52-54F8-4E0C-900C-2FF89B8CC3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4D992-6EE6-4705-8852-4C6F8CD7A800}" type="pres">
      <dgm:prSet presAssocID="{D1850C9B-216A-42BA-AC49-0A1441A7E94F}" presName="parentLin" presStyleCnt="0"/>
      <dgm:spPr/>
    </dgm:pt>
    <dgm:pt modelId="{3CBFB36B-923B-45ED-B983-D757D227EADE}" type="pres">
      <dgm:prSet presAssocID="{D1850C9B-216A-42BA-AC49-0A1441A7E94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E82D7D4-317F-4092-8CE3-A6178A2AB7D3}" type="pres">
      <dgm:prSet presAssocID="{D1850C9B-216A-42BA-AC49-0A1441A7E9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BAB46-0407-4A43-B171-9AFA8C152FE7}" type="pres">
      <dgm:prSet presAssocID="{D1850C9B-216A-42BA-AC49-0A1441A7E94F}" presName="negativeSpace" presStyleCnt="0"/>
      <dgm:spPr/>
    </dgm:pt>
    <dgm:pt modelId="{46D13B3C-DBAB-43BC-965B-7D6D9409C543}" type="pres">
      <dgm:prSet presAssocID="{D1850C9B-216A-42BA-AC49-0A1441A7E94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0AE40-E08E-488C-92B6-FEBEB86A7D16}" type="pres">
      <dgm:prSet presAssocID="{B76D1410-C71C-4F6F-B64C-A6036847FFDF}" presName="spaceBetweenRectangles" presStyleCnt="0"/>
      <dgm:spPr/>
    </dgm:pt>
    <dgm:pt modelId="{D557D01A-1D41-47A9-AFD2-A3500A3585C4}" type="pres">
      <dgm:prSet presAssocID="{CF1276C3-3C3D-4736-A18E-B865CC301C2E}" presName="parentLin" presStyleCnt="0"/>
      <dgm:spPr/>
    </dgm:pt>
    <dgm:pt modelId="{BE1E4F57-F649-48B3-B489-98F0944CDC52}" type="pres">
      <dgm:prSet presAssocID="{CF1276C3-3C3D-4736-A18E-B865CC301C2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48BEE10-6BFE-4C10-99AF-0678D6EB10CA}" type="pres">
      <dgm:prSet presAssocID="{CF1276C3-3C3D-4736-A18E-B865CC301C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0EAE0-6BDE-4A95-8639-A0A1B6171B9F}" type="pres">
      <dgm:prSet presAssocID="{CF1276C3-3C3D-4736-A18E-B865CC301C2E}" presName="negativeSpace" presStyleCnt="0"/>
      <dgm:spPr/>
    </dgm:pt>
    <dgm:pt modelId="{16B56FCA-78C1-48D4-B39F-A3F550D26A87}" type="pres">
      <dgm:prSet presAssocID="{CF1276C3-3C3D-4736-A18E-B865CC301C2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8AFCF-7768-4C64-AA6A-2974E8646B3F}" type="pres">
      <dgm:prSet presAssocID="{95EB532D-2013-4F18-9F07-734540394D4C}" presName="spaceBetweenRectangles" presStyleCnt="0"/>
      <dgm:spPr/>
    </dgm:pt>
    <dgm:pt modelId="{8ADB287F-CF9E-47C6-8C12-AA47A58CC16E}" type="pres">
      <dgm:prSet presAssocID="{1FF64287-BFCA-4AEF-9B88-7D3809A31D68}" presName="parentLin" presStyleCnt="0"/>
      <dgm:spPr/>
    </dgm:pt>
    <dgm:pt modelId="{DE4FDAE9-7028-4622-ADB2-590164275B4B}" type="pres">
      <dgm:prSet presAssocID="{1FF64287-BFCA-4AEF-9B88-7D3809A31D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06A88E4-EA4C-41F4-918F-9624CE567CFE}" type="pres">
      <dgm:prSet presAssocID="{1FF64287-BFCA-4AEF-9B88-7D3809A31D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920D-56D0-4F93-A5DB-5EB30D11505F}" type="pres">
      <dgm:prSet presAssocID="{1FF64287-BFCA-4AEF-9B88-7D3809A31D68}" presName="negativeSpace" presStyleCnt="0"/>
      <dgm:spPr/>
    </dgm:pt>
    <dgm:pt modelId="{94B3C729-DF71-4A34-AD73-11A40F25DC95}" type="pres">
      <dgm:prSet presAssocID="{1FF64287-BFCA-4AEF-9B88-7D3809A31D6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EB176-890D-43F6-97C8-F6FB4B463CAE}" type="pres">
      <dgm:prSet presAssocID="{1778DC55-CA1D-49B2-9082-7E43FA63C0BC}" presName="spaceBetweenRectangles" presStyleCnt="0"/>
      <dgm:spPr/>
    </dgm:pt>
    <dgm:pt modelId="{F217D032-AAA1-4725-8B2D-CBB5D0503ED3}" type="pres">
      <dgm:prSet presAssocID="{3FA3D803-4F5A-4318-A5FA-3517993DA772}" presName="parentLin" presStyleCnt="0"/>
      <dgm:spPr/>
    </dgm:pt>
    <dgm:pt modelId="{DC46913F-6861-4562-8F7E-C6E84E5A766D}" type="pres">
      <dgm:prSet presAssocID="{3FA3D803-4F5A-4318-A5FA-3517993DA77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4DEDB03-9998-4FF8-B222-2890B75A05C4}" type="pres">
      <dgm:prSet presAssocID="{3FA3D803-4F5A-4318-A5FA-3517993DA77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641F7-C4D9-4D64-AD63-5B588B7E3610}" type="pres">
      <dgm:prSet presAssocID="{3FA3D803-4F5A-4318-A5FA-3517993DA772}" presName="negativeSpace" presStyleCnt="0"/>
      <dgm:spPr/>
    </dgm:pt>
    <dgm:pt modelId="{A69D6B89-EBB1-469B-A581-C396E55C44F2}" type="pres">
      <dgm:prSet presAssocID="{3FA3D803-4F5A-4318-A5FA-3517993DA77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348B48-F131-41E6-B27F-CE34BC4A8103}" type="presOf" srcId="{CF1276C3-3C3D-4736-A18E-B865CC301C2E}" destId="{BE1E4F57-F649-48B3-B489-98F0944CDC52}" srcOrd="0" destOrd="0" presId="urn:microsoft.com/office/officeart/2005/8/layout/list1"/>
    <dgm:cxn modelId="{84784925-61EE-43D8-8EE1-A19BA10C7AD5}" type="presOf" srcId="{CF1276C3-3C3D-4736-A18E-B865CC301C2E}" destId="{548BEE10-6BFE-4C10-99AF-0678D6EB10CA}" srcOrd="1" destOrd="0" presId="urn:microsoft.com/office/officeart/2005/8/layout/list1"/>
    <dgm:cxn modelId="{9D6BCB4D-EF15-420A-A571-3F77691DEAA8}" srcId="{3FA3D803-4F5A-4318-A5FA-3517993DA772}" destId="{B558CD83-A45F-4476-BE01-369AF50D00EE}" srcOrd="0" destOrd="0" parTransId="{4AF03EA7-D1D5-4247-A5CC-36E7213939FC}" sibTransId="{235A01F6-A531-48D4-855E-543AE4721A20}"/>
    <dgm:cxn modelId="{260E8E14-BAD2-466D-B87A-43F20C9B9F21}" type="presOf" srcId="{3FA3D803-4F5A-4318-A5FA-3517993DA772}" destId="{DC46913F-6861-4562-8F7E-C6E84E5A766D}" srcOrd="0" destOrd="0" presId="urn:microsoft.com/office/officeart/2005/8/layout/list1"/>
    <dgm:cxn modelId="{E8C89092-2246-42CD-B690-E6117B5E37E0}" type="presOf" srcId="{65DBF28D-675A-4D54-B24B-714FE37D21F8}" destId="{94B3C729-DF71-4A34-AD73-11A40F25DC95}" srcOrd="0" destOrd="0" presId="urn:microsoft.com/office/officeart/2005/8/layout/list1"/>
    <dgm:cxn modelId="{AD3E9974-0396-4949-BA8F-D503629E9038}" type="presOf" srcId="{3FA3D803-4F5A-4318-A5FA-3517993DA772}" destId="{64DEDB03-9998-4FF8-B222-2890B75A05C4}" srcOrd="1" destOrd="0" presId="urn:microsoft.com/office/officeart/2005/8/layout/list1"/>
    <dgm:cxn modelId="{C84A5BF6-5B1F-4CD7-8201-2DBBA1385D7D}" srcId="{4374BB52-54F8-4E0C-900C-2FF89B8CC372}" destId="{1FF64287-BFCA-4AEF-9B88-7D3809A31D68}" srcOrd="2" destOrd="0" parTransId="{22343A89-9C27-4B9A-9D7E-07437096D4FA}" sibTransId="{1778DC55-CA1D-49B2-9082-7E43FA63C0BC}"/>
    <dgm:cxn modelId="{14895A6A-EC17-404C-83EF-79179B442976}" type="presOf" srcId="{BBC15E19-6B86-41DA-ABFF-FD5EB9810712}" destId="{16B56FCA-78C1-48D4-B39F-A3F550D26A87}" srcOrd="0" destOrd="0" presId="urn:microsoft.com/office/officeart/2005/8/layout/list1"/>
    <dgm:cxn modelId="{EAC273DE-BA31-48CC-82B7-564849FC29F7}" srcId="{1FF64287-BFCA-4AEF-9B88-7D3809A31D68}" destId="{65DBF28D-675A-4D54-B24B-714FE37D21F8}" srcOrd="0" destOrd="0" parTransId="{AB4BC331-A1AA-4B4F-9802-6990FC1CA685}" sibTransId="{DFAB024D-FDCE-4906-9CA2-90C19DE00319}"/>
    <dgm:cxn modelId="{EBF2615A-6F08-4AEC-A0AB-4CB95EF6D15C}" type="presOf" srcId="{D1850C9B-216A-42BA-AC49-0A1441A7E94F}" destId="{4E82D7D4-317F-4092-8CE3-A6178A2AB7D3}" srcOrd="1" destOrd="0" presId="urn:microsoft.com/office/officeart/2005/8/layout/list1"/>
    <dgm:cxn modelId="{2E0FC5A1-C14B-4E67-83A9-E44E0BCEF852}" type="presOf" srcId="{1FF64287-BFCA-4AEF-9B88-7D3809A31D68}" destId="{306A88E4-EA4C-41F4-918F-9624CE567CFE}" srcOrd="1" destOrd="0" presId="urn:microsoft.com/office/officeart/2005/8/layout/list1"/>
    <dgm:cxn modelId="{89347BA4-9E50-4A1A-866E-7AAF0B403D26}" srcId="{D1850C9B-216A-42BA-AC49-0A1441A7E94F}" destId="{A33642C9-93CD-48FE-BC40-59CF8C3B3745}" srcOrd="0" destOrd="0" parTransId="{1216D455-7F59-4E1B-B7C9-35813F9D9DE6}" sibTransId="{7404BE20-2ED7-41BE-B442-3904EF808B43}"/>
    <dgm:cxn modelId="{12AA8A95-BB55-473D-A9C0-F3AB76140ABF}" type="presOf" srcId="{A33642C9-93CD-48FE-BC40-59CF8C3B3745}" destId="{46D13B3C-DBAB-43BC-965B-7D6D9409C543}" srcOrd="0" destOrd="0" presId="urn:microsoft.com/office/officeart/2005/8/layout/list1"/>
    <dgm:cxn modelId="{A4EC0668-6B75-4F3C-A70A-9A280AB4E04A}" srcId="{4374BB52-54F8-4E0C-900C-2FF89B8CC372}" destId="{CF1276C3-3C3D-4736-A18E-B865CC301C2E}" srcOrd="1" destOrd="0" parTransId="{E0434661-F217-4946-8CBF-C28BD18CB663}" sibTransId="{95EB532D-2013-4F18-9F07-734540394D4C}"/>
    <dgm:cxn modelId="{1580946A-1C34-475D-8D18-766D07239AC4}" srcId="{CF1276C3-3C3D-4736-A18E-B865CC301C2E}" destId="{BBC15E19-6B86-41DA-ABFF-FD5EB9810712}" srcOrd="0" destOrd="0" parTransId="{978BFB1F-ACE8-46B4-A680-9105DBC9A1AE}" sibTransId="{8E0A2963-E22E-4E54-BED9-4406811BBC75}"/>
    <dgm:cxn modelId="{B0F8F9D1-5733-430A-86B6-B04A8A30E464}" type="presOf" srcId="{4374BB52-54F8-4E0C-900C-2FF89B8CC372}" destId="{1307D63C-27A7-4A23-87B5-99CA446C25A2}" srcOrd="0" destOrd="0" presId="urn:microsoft.com/office/officeart/2005/8/layout/list1"/>
    <dgm:cxn modelId="{850790EA-734B-43BF-A5EC-5D873F4F21BC}" srcId="{4374BB52-54F8-4E0C-900C-2FF89B8CC372}" destId="{D1850C9B-216A-42BA-AC49-0A1441A7E94F}" srcOrd="0" destOrd="0" parTransId="{A5DB7562-9A35-4DD8-8F50-26AABEEDB394}" sibTransId="{B76D1410-C71C-4F6F-B64C-A6036847FFDF}"/>
    <dgm:cxn modelId="{A8445090-D1ED-42A1-8A58-1EF0736D1C15}" type="presOf" srcId="{B558CD83-A45F-4476-BE01-369AF50D00EE}" destId="{A69D6B89-EBB1-469B-A581-C396E55C44F2}" srcOrd="0" destOrd="0" presId="urn:microsoft.com/office/officeart/2005/8/layout/list1"/>
    <dgm:cxn modelId="{D636352C-4E80-477F-BADB-D0C4360884E6}" type="presOf" srcId="{1FF64287-BFCA-4AEF-9B88-7D3809A31D68}" destId="{DE4FDAE9-7028-4622-ADB2-590164275B4B}" srcOrd="0" destOrd="0" presId="urn:microsoft.com/office/officeart/2005/8/layout/list1"/>
    <dgm:cxn modelId="{8E473686-1CEF-449E-8A5D-B30A60BBDF87}" type="presOf" srcId="{D1850C9B-216A-42BA-AC49-0A1441A7E94F}" destId="{3CBFB36B-923B-45ED-B983-D757D227EADE}" srcOrd="0" destOrd="0" presId="urn:microsoft.com/office/officeart/2005/8/layout/list1"/>
    <dgm:cxn modelId="{0C975601-4FEC-4B31-BC82-DADBDD7A39C3}" srcId="{4374BB52-54F8-4E0C-900C-2FF89B8CC372}" destId="{3FA3D803-4F5A-4318-A5FA-3517993DA772}" srcOrd="3" destOrd="0" parTransId="{2DD99BD2-1944-47EC-B699-9D2E2302ECF5}" sibTransId="{9402C53E-5D04-44A7-AB4B-513AC34E564D}"/>
    <dgm:cxn modelId="{D64D58BD-C065-4688-AB87-677592CF7BDB}" type="presParOf" srcId="{1307D63C-27A7-4A23-87B5-99CA446C25A2}" destId="{7FA4D992-6EE6-4705-8852-4C6F8CD7A800}" srcOrd="0" destOrd="0" presId="urn:microsoft.com/office/officeart/2005/8/layout/list1"/>
    <dgm:cxn modelId="{7B534D91-9C8A-4B96-82FE-5CACDFFFDCA9}" type="presParOf" srcId="{7FA4D992-6EE6-4705-8852-4C6F8CD7A800}" destId="{3CBFB36B-923B-45ED-B983-D757D227EADE}" srcOrd="0" destOrd="0" presId="urn:microsoft.com/office/officeart/2005/8/layout/list1"/>
    <dgm:cxn modelId="{6169DD74-52D5-4FA3-9C27-6C8EE69DD617}" type="presParOf" srcId="{7FA4D992-6EE6-4705-8852-4C6F8CD7A800}" destId="{4E82D7D4-317F-4092-8CE3-A6178A2AB7D3}" srcOrd="1" destOrd="0" presId="urn:microsoft.com/office/officeart/2005/8/layout/list1"/>
    <dgm:cxn modelId="{D1215A7C-5EFB-47FE-A06B-9817903B33C9}" type="presParOf" srcId="{1307D63C-27A7-4A23-87B5-99CA446C25A2}" destId="{E27BAB46-0407-4A43-B171-9AFA8C152FE7}" srcOrd="1" destOrd="0" presId="urn:microsoft.com/office/officeart/2005/8/layout/list1"/>
    <dgm:cxn modelId="{3D435462-A399-483F-8993-B2DB255530F0}" type="presParOf" srcId="{1307D63C-27A7-4A23-87B5-99CA446C25A2}" destId="{46D13B3C-DBAB-43BC-965B-7D6D9409C543}" srcOrd="2" destOrd="0" presId="urn:microsoft.com/office/officeart/2005/8/layout/list1"/>
    <dgm:cxn modelId="{EE938C84-37FE-449D-9021-D992B9C7760A}" type="presParOf" srcId="{1307D63C-27A7-4A23-87B5-99CA446C25A2}" destId="{8040AE40-E08E-488C-92B6-FEBEB86A7D16}" srcOrd="3" destOrd="0" presId="urn:microsoft.com/office/officeart/2005/8/layout/list1"/>
    <dgm:cxn modelId="{B16D425C-1051-42FE-A7D3-968AEC85A01A}" type="presParOf" srcId="{1307D63C-27A7-4A23-87B5-99CA446C25A2}" destId="{D557D01A-1D41-47A9-AFD2-A3500A3585C4}" srcOrd="4" destOrd="0" presId="urn:microsoft.com/office/officeart/2005/8/layout/list1"/>
    <dgm:cxn modelId="{B5B94045-124C-4D13-A05C-073C5C0C88FA}" type="presParOf" srcId="{D557D01A-1D41-47A9-AFD2-A3500A3585C4}" destId="{BE1E4F57-F649-48B3-B489-98F0944CDC52}" srcOrd="0" destOrd="0" presId="urn:microsoft.com/office/officeart/2005/8/layout/list1"/>
    <dgm:cxn modelId="{03D91345-BF94-4407-8D04-A2E1599B2232}" type="presParOf" srcId="{D557D01A-1D41-47A9-AFD2-A3500A3585C4}" destId="{548BEE10-6BFE-4C10-99AF-0678D6EB10CA}" srcOrd="1" destOrd="0" presId="urn:microsoft.com/office/officeart/2005/8/layout/list1"/>
    <dgm:cxn modelId="{A111AFAE-AB5C-4F0B-A719-E88818ABEA7D}" type="presParOf" srcId="{1307D63C-27A7-4A23-87B5-99CA446C25A2}" destId="{1450EAE0-6BDE-4A95-8639-A0A1B6171B9F}" srcOrd="5" destOrd="0" presId="urn:microsoft.com/office/officeart/2005/8/layout/list1"/>
    <dgm:cxn modelId="{1415CAC5-BF92-4561-B908-DF3EDB5B44EB}" type="presParOf" srcId="{1307D63C-27A7-4A23-87B5-99CA446C25A2}" destId="{16B56FCA-78C1-48D4-B39F-A3F550D26A87}" srcOrd="6" destOrd="0" presId="urn:microsoft.com/office/officeart/2005/8/layout/list1"/>
    <dgm:cxn modelId="{74AAC0EB-575F-46B2-A6F7-E12CA1BB6DFE}" type="presParOf" srcId="{1307D63C-27A7-4A23-87B5-99CA446C25A2}" destId="{5D58AFCF-7768-4C64-AA6A-2974E8646B3F}" srcOrd="7" destOrd="0" presId="urn:microsoft.com/office/officeart/2005/8/layout/list1"/>
    <dgm:cxn modelId="{560E9445-E693-41D9-9B02-FA3D96EF70DB}" type="presParOf" srcId="{1307D63C-27A7-4A23-87B5-99CA446C25A2}" destId="{8ADB287F-CF9E-47C6-8C12-AA47A58CC16E}" srcOrd="8" destOrd="0" presId="urn:microsoft.com/office/officeart/2005/8/layout/list1"/>
    <dgm:cxn modelId="{499C7246-3E33-4A35-8820-C9CBF1EA5A21}" type="presParOf" srcId="{8ADB287F-CF9E-47C6-8C12-AA47A58CC16E}" destId="{DE4FDAE9-7028-4622-ADB2-590164275B4B}" srcOrd="0" destOrd="0" presId="urn:microsoft.com/office/officeart/2005/8/layout/list1"/>
    <dgm:cxn modelId="{0A40035A-31D7-4AA4-AD01-812FD805F96D}" type="presParOf" srcId="{8ADB287F-CF9E-47C6-8C12-AA47A58CC16E}" destId="{306A88E4-EA4C-41F4-918F-9624CE567CFE}" srcOrd="1" destOrd="0" presId="urn:microsoft.com/office/officeart/2005/8/layout/list1"/>
    <dgm:cxn modelId="{318E906A-3775-4322-A367-D40B84350979}" type="presParOf" srcId="{1307D63C-27A7-4A23-87B5-99CA446C25A2}" destId="{F8DD920D-56D0-4F93-A5DB-5EB30D11505F}" srcOrd="9" destOrd="0" presId="urn:microsoft.com/office/officeart/2005/8/layout/list1"/>
    <dgm:cxn modelId="{F138A35A-3FDB-4773-A25A-ECFD6DCE508D}" type="presParOf" srcId="{1307D63C-27A7-4A23-87B5-99CA446C25A2}" destId="{94B3C729-DF71-4A34-AD73-11A40F25DC95}" srcOrd="10" destOrd="0" presId="urn:microsoft.com/office/officeart/2005/8/layout/list1"/>
    <dgm:cxn modelId="{DCE18F4C-CBF0-41DE-B49D-BFCD2CEBD161}" type="presParOf" srcId="{1307D63C-27A7-4A23-87B5-99CA446C25A2}" destId="{DC9EB176-890D-43F6-97C8-F6FB4B463CAE}" srcOrd="11" destOrd="0" presId="urn:microsoft.com/office/officeart/2005/8/layout/list1"/>
    <dgm:cxn modelId="{1E7145D0-9CBD-4D89-BBBD-6888D6AAFC38}" type="presParOf" srcId="{1307D63C-27A7-4A23-87B5-99CA446C25A2}" destId="{F217D032-AAA1-4725-8B2D-CBB5D0503ED3}" srcOrd="12" destOrd="0" presId="urn:microsoft.com/office/officeart/2005/8/layout/list1"/>
    <dgm:cxn modelId="{54EFADE2-6DB3-4908-8A3A-EC798D1877D2}" type="presParOf" srcId="{F217D032-AAA1-4725-8B2D-CBB5D0503ED3}" destId="{DC46913F-6861-4562-8F7E-C6E84E5A766D}" srcOrd="0" destOrd="0" presId="urn:microsoft.com/office/officeart/2005/8/layout/list1"/>
    <dgm:cxn modelId="{8414939D-FF37-4106-96B3-B0AA137BA85D}" type="presParOf" srcId="{F217D032-AAA1-4725-8B2D-CBB5D0503ED3}" destId="{64DEDB03-9998-4FF8-B222-2890B75A05C4}" srcOrd="1" destOrd="0" presId="urn:microsoft.com/office/officeart/2005/8/layout/list1"/>
    <dgm:cxn modelId="{40732E52-0741-4986-9A98-2D942651150D}" type="presParOf" srcId="{1307D63C-27A7-4A23-87B5-99CA446C25A2}" destId="{7C0641F7-C4D9-4D64-AD63-5B588B7E3610}" srcOrd="13" destOrd="0" presId="urn:microsoft.com/office/officeart/2005/8/layout/list1"/>
    <dgm:cxn modelId="{977603FF-AB1D-4C2E-95AC-523CC010E2B9}" type="presParOf" srcId="{1307D63C-27A7-4A23-87B5-99CA446C25A2}" destId="{A69D6B89-EBB1-469B-A581-C396E55C44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5D367-FDA5-4056-8234-1DA0C13EAC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BFB09-2010-4832-9313-F3C4AB6F02EC}">
      <dgm:prSet/>
      <dgm:spPr/>
      <dgm:t>
        <a:bodyPr/>
        <a:lstStyle/>
        <a:p>
          <a:pPr rtl="0"/>
          <a:r>
            <a:rPr lang="ru-RU" b="1" dirty="0" smtClean="0"/>
            <a:t>30 мая 1942г. - решение о создании Центрального штаба партизанскою движения (ЦШПД)</a:t>
          </a:r>
          <a:endParaRPr lang="ru-RU" dirty="0"/>
        </a:p>
      </dgm:t>
    </dgm:pt>
    <dgm:pt modelId="{F08190AE-3A73-402B-AE8E-D9F541DD2549}" type="parTrans" cxnId="{C1A6425F-AE4C-4741-B12E-AEF01B2E4324}">
      <dgm:prSet/>
      <dgm:spPr/>
      <dgm:t>
        <a:bodyPr/>
        <a:lstStyle/>
        <a:p>
          <a:endParaRPr lang="ru-RU"/>
        </a:p>
      </dgm:t>
    </dgm:pt>
    <dgm:pt modelId="{958F4BCF-A5D6-41C3-9D40-4447158D769D}" type="sibTrans" cxnId="{C1A6425F-AE4C-4741-B12E-AEF01B2E4324}">
      <dgm:prSet/>
      <dgm:spPr/>
      <dgm:t>
        <a:bodyPr/>
        <a:lstStyle/>
        <a:p>
          <a:endParaRPr lang="ru-RU"/>
        </a:p>
      </dgm:t>
    </dgm:pt>
    <dgm:pt modelId="{19B3F067-29F0-4665-B377-BAE0A4E8FDB0}">
      <dgm:prSet/>
      <dgm:spPr/>
      <dgm:t>
        <a:bodyPr/>
        <a:lstStyle/>
        <a:p>
          <a:pPr rtl="0"/>
          <a:r>
            <a:rPr lang="ru-RU" b="1" dirty="0" smtClean="0"/>
            <a:t>9 сентября 1942 г. - Белорусский штаб партизанского движения (БШПД)</a:t>
          </a:r>
          <a:endParaRPr lang="ru-RU" dirty="0"/>
        </a:p>
      </dgm:t>
    </dgm:pt>
    <dgm:pt modelId="{B0362185-4A2B-4724-A3A0-507540C1F651}" type="parTrans" cxnId="{C2690ECE-48E1-4F51-908B-33278309EB26}">
      <dgm:prSet/>
      <dgm:spPr/>
      <dgm:t>
        <a:bodyPr/>
        <a:lstStyle/>
        <a:p>
          <a:endParaRPr lang="ru-RU"/>
        </a:p>
      </dgm:t>
    </dgm:pt>
    <dgm:pt modelId="{7AFA07A8-A8C1-4101-8FF8-E288D520D2F3}" type="sibTrans" cxnId="{C2690ECE-48E1-4F51-908B-33278309EB26}">
      <dgm:prSet/>
      <dgm:spPr/>
      <dgm:t>
        <a:bodyPr/>
        <a:lstStyle/>
        <a:p>
          <a:endParaRPr lang="ru-RU"/>
        </a:p>
      </dgm:t>
    </dgm:pt>
    <dgm:pt modelId="{194643A9-CF62-4026-990C-F804D7ACD520}" type="pres">
      <dgm:prSet presAssocID="{6FB5D367-FDA5-4056-8234-1DA0C13EAC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CCFF3-6C7A-4DF6-A19A-EBD078EF5552}" type="pres">
      <dgm:prSet presAssocID="{FC5BFB09-2010-4832-9313-F3C4AB6F02E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5F0F5-59DE-4F6C-BDC0-7D45E6709D61}" type="pres">
      <dgm:prSet presAssocID="{958F4BCF-A5D6-41C3-9D40-4447158D769D}" presName="sibTrans" presStyleLbl="sibTrans2D1" presStyleIdx="0" presStyleCnt="1"/>
      <dgm:spPr/>
      <dgm:t>
        <a:bodyPr/>
        <a:lstStyle/>
        <a:p>
          <a:endParaRPr lang="ru-RU"/>
        </a:p>
      </dgm:t>
    </dgm:pt>
    <dgm:pt modelId="{E9E6A667-A685-4BEC-BFF2-BC2269C0BB31}" type="pres">
      <dgm:prSet presAssocID="{958F4BCF-A5D6-41C3-9D40-4447158D769D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B0D9553-CEEC-40B4-8ACD-42AA6E79D89F}" type="pres">
      <dgm:prSet presAssocID="{19B3F067-29F0-4665-B377-BAE0A4E8FDB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90ECE-48E1-4F51-908B-33278309EB26}" srcId="{6FB5D367-FDA5-4056-8234-1DA0C13EAC52}" destId="{19B3F067-29F0-4665-B377-BAE0A4E8FDB0}" srcOrd="1" destOrd="0" parTransId="{B0362185-4A2B-4724-A3A0-507540C1F651}" sibTransId="{7AFA07A8-A8C1-4101-8FF8-E288D520D2F3}"/>
    <dgm:cxn modelId="{C1A6425F-AE4C-4741-B12E-AEF01B2E4324}" srcId="{6FB5D367-FDA5-4056-8234-1DA0C13EAC52}" destId="{FC5BFB09-2010-4832-9313-F3C4AB6F02EC}" srcOrd="0" destOrd="0" parTransId="{F08190AE-3A73-402B-AE8E-D9F541DD2549}" sibTransId="{958F4BCF-A5D6-41C3-9D40-4447158D769D}"/>
    <dgm:cxn modelId="{C21D3FA2-27D2-473C-BC72-34FDB558474F}" type="presOf" srcId="{958F4BCF-A5D6-41C3-9D40-4447158D769D}" destId="{C745F0F5-59DE-4F6C-BDC0-7D45E6709D61}" srcOrd="0" destOrd="0" presId="urn:microsoft.com/office/officeart/2005/8/layout/process1"/>
    <dgm:cxn modelId="{5F2E74F6-14D4-4DB5-9C7B-0F0EDD27368B}" type="presOf" srcId="{FC5BFB09-2010-4832-9313-F3C4AB6F02EC}" destId="{137CCFF3-6C7A-4DF6-A19A-EBD078EF5552}" srcOrd="0" destOrd="0" presId="urn:microsoft.com/office/officeart/2005/8/layout/process1"/>
    <dgm:cxn modelId="{218D1095-22A6-4311-961C-76D244FAE212}" type="presOf" srcId="{19B3F067-29F0-4665-B377-BAE0A4E8FDB0}" destId="{EB0D9553-CEEC-40B4-8ACD-42AA6E79D89F}" srcOrd="0" destOrd="0" presId="urn:microsoft.com/office/officeart/2005/8/layout/process1"/>
    <dgm:cxn modelId="{079A3217-8228-4F19-BEC9-012A00659B98}" type="presOf" srcId="{958F4BCF-A5D6-41C3-9D40-4447158D769D}" destId="{E9E6A667-A685-4BEC-BFF2-BC2269C0BB31}" srcOrd="1" destOrd="0" presId="urn:microsoft.com/office/officeart/2005/8/layout/process1"/>
    <dgm:cxn modelId="{E417A957-BAD7-4869-B695-ADB0F7EDCD43}" type="presOf" srcId="{6FB5D367-FDA5-4056-8234-1DA0C13EAC52}" destId="{194643A9-CF62-4026-990C-F804D7ACD520}" srcOrd="0" destOrd="0" presId="urn:microsoft.com/office/officeart/2005/8/layout/process1"/>
    <dgm:cxn modelId="{312D996A-3D95-4A3E-A43B-E9C26572A2B2}" type="presParOf" srcId="{194643A9-CF62-4026-990C-F804D7ACD520}" destId="{137CCFF3-6C7A-4DF6-A19A-EBD078EF5552}" srcOrd="0" destOrd="0" presId="urn:microsoft.com/office/officeart/2005/8/layout/process1"/>
    <dgm:cxn modelId="{2B1B5FC1-981F-47F1-A800-E5D3AF85AD37}" type="presParOf" srcId="{194643A9-CF62-4026-990C-F804D7ACD520}" destId="{C745F0F5-59DE-4F6C-BDC0-7D45E6709D61}" srcOrd="1" destOrd="0" presId="urn:microsoft.com/office/officeart/2005/8/layout/process1"/>
    <dgm:cxn modelId="{95437E2F-95DC-4B80-AAAA-AF6D9FF6A2C0}" type="presParOf" srcId="{C745F0F5-59DE-4F6C-BDC0-7D45E6709D61}" destId="{E9E6A667-A685-4BEC-BFF2-BC2269C0BB31}" srcOrd="0" destOrd="0" presId="urn:microsoft.com/office/officeart/2005/8/layout/process1"/>
    <dgm:cxn modelId="{F0ED554B-C9C5-4840-B80E-562A702D5BA6}" type="presParOf" srcId="{194643A9-CF62-4026-990C-F804D7ACD520}" destId="{EB0D9553-CEEC-40B4-8ACD-42AA6E79D89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F83F4D-1669-42F6-AB29-9F691E76FE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277C9-BA6A-4680-A7DF-B1D2375E5D3A}">
      <dgm:prSet/>
      <dgm:spPr/>
      <dgm:t>
        <a:bodyPr/>
        <a:lstStyle/>
        <a:p>
          <a:pPr rtl="0"/>
          <a:r>
            <a:rPr lang="be-BY" b="1" dirty="0" smtClean="0"/>
            <a:t>Уже на пятый день войны в Пинском районе был сформирован один из первых партизанских отрядов в Беларуси под руководством В. Коржа</a:t>
          </a:r>
          <a:endParaRPr lang="ru-RU" dirty="0"/>
        </a:p>
      </dgm:t>
    </dgm:pt>
    <dgm:pt modelId="{D519DF34-F036-4B3B-8A01-F9DE55DF3D96}" type="parTrans" cxnId="{27C90D83-7E19-41D6-B432-A44F8B782AFB}">
      <dgm:prSet/>
      <dgm:spPr/>
      <dgm:t>
        <a:bodyPr/>
        <a:lstStyle/>
        <a:p>
          <a:endParaRPr lang="ru-RU"/>
        </a:p>
      </dgm:t>
    </dgm:pt>
    <dgm:pt modelId="{4D28F5F7-1D5A-4BEB-AB1C-7270151F4304}" type="sibTrans" cxnId="{27C90D83-7E19-41D6-B432-A44F8B782AFB}">
      <dgm:prSet/>
      <dgm:spPr/>
      <dgm:t>
        <a:bodyPr/>
        <a:lstStyle/>
        <a:p>
          <a:endParaRPr lang="ru-RU"/>
        </a:p>
      </dgm:t>
    </dgm:pt>
    <dgm:pt modelId="{8D1EA08A-47BD-48AD-9D98-008351434926}" type="pres">
      <dgm:prSet presAssocID="{5DF83F4D-1669-42F6-AB29-9F691E76FE2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95913D-0D9C-4C70-B036-3A540DA08825}" type="pres">
      <dgm:prSet presAssocID="{5DF83F4D-1669-42F6-AB29-9F691E76FE2E}" presName="arrow" presStyleLbl="bgShp" presStyleIdx="0" presStyleCnt="1"/>
      <dgm:spPr/>
    </dgm:pt>
    <dgm:pt modelId="{0C74FFBA-26B4-4134-944A-2F7B24E290F3}" type="pres">
      <dgm:prSet presAssocID="{5DF83F4D-1669-42F6-AB29-9F691E76FE2E}" presName="linearProcess" presStyleCnt="0"/>
      <dgm:spPr/>
    </dgm:pt>
    <dgm:pt modelId="{EE95D259-67DC-489A-B92D-EAE153BD6BDE}" type="pres">
      <dgm:prSet presAssocID="{8F1277C9-BA6A-4680-A7DF-B1D2375E5D3A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90D83-7E19-41D6-B432-A44F8B782AFB}" srcId="{5DF83F4D-1669-42F6-AB29-9F691E76FE2E}" destId="{8F1277C9-BA6A-4680-A7DF-B1D2375E5D3A}" srcOrd="0" destOrd="0" parTransId="{D519DF34-F036-4B3B-8A01-F9DE55DF3D96}" sibTransId="{4D28F5F7-1D5A-4BEB-AB1C-7270151F4304}"/>
    <dgm:cxn modelId="{AA894F0E-F1D7-4182-A34C-F9F805551325}" type="presOf" srcId="{5DF83F4D-1669-42F6-AB29-9F691E76FE2E}" destId="{8D1EA08A-47BD-48AD-9D98-008351434926}" srcOrd="0" destOrd="0" presId="urn:microsoft.com/office/officeart/2005/8/layout/hProcess9"/>
    <dgm:cxn modelId="{A90BF551-18E8-4EE9-A560-3635A501A6C6}" type="presOf" srcId="{8F1277C9-BA6A-4680-A7DF-B1D2375E5D3A}" destId="{EE95D259-67DC-489A-B92D-EAE153BD6BDE}" srcOrd="0" destOrd="0" presId="urn:microsoft.com/office/officeart/2005/8/layout/hProcess9"/>
    <dgm:cxn modelId="{5B6DF106-293A-497B-98F4-2B61ED6DCEBC}" type="presParOf" srcId="{8D1EA08A-47BD-48AD-9D98-008351434926}" destId="{B095913D-0D9C-4C70-B036-3A540DA08825}" srcOrd="0" destOrd="0" presId="urn:microsoft.com/office/officeart/2005/8/layout/hProcess9"/>
    <dgm:cxn modelId="{02E9B6ED-70B5-4C1D-B85C-EB6C2162FA33}" type="presParOf" srcId="{8D1EA08A-47BD-48AD-9D98-008351434926}" destId="{0C74FFBA-26B4-4134-944A-2F7B24E290F3}" srcOrd="1" destOrd="0" presId="urn:microsoft.com/office/officeart/2005/8/layout/hProcess9"/>
    <dgm:cxn modelId="{39ED055C-A92A-41F4-9A83-9CEAD73F763C}" type="presParOf" srcId="{0C74FFBA-26B4-4134-944A-2F7B24E290F3}" destId="{EE95D259-67DC-489A-B92D-EAE153BD6BD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1F5DAD-71D1-4A90-81D8-89BDF51B63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A1D5E8-F8D3-4AA1-90D5-C76A7EA0F73C}">
      <dgm:prSet custT="1"/>
      <dgm:spPr/>
      <dgm:t>
        <a:bodyPr/>
        <a:lstStyle/>
        <a:p>
          <a:pPr algn="ctr" rtl="0"/>
          <a:r>
            <a:rPr lang="be-BY" sz="3200" b="1" i="0" dirty="0" smtClean="0"/>
            <a:t>В Октябрьском районе Полесской области был организован партизанский отряд, который возглавили Т. Бумажков и Ф Павловский – первые из советских партизан, которым в августе 1941г. было присвоено звание Героя Советского Союза.</a:t>
          </a:r>
          <a:endParaRPr lang="ru-RU" sz="3200" dirty="0"/>
        </a:p>
      </dgm:t>
    </dgm:pt>
    <dgm:pt modelId="{C6B77F54-20F5-4BB4-ABAA-FA7A7F20DBE4}" type="parTrans" cxnId="{F90D3674-4EC3-404A-B621-64966708B9C5}">
      <dgm:prSet/>
      <dgm:spPr/>
      <dgm:t>
        <a:bodyPr/>
        <a:lstStyle/>
        <a:p>
          <a:endParaRPr lang="ru-RU"/>
        </a:p>
      </dgm:t>
    </dgm:pt>
    <dgm:pt modelId="{89EFF085-C2FD-4C45-94A2-E28C97153FE2}" type="sibTrans" cxnId="{F90D3674-4EC3-404A-B621-64966708B9C5}">
      <dgm:prSet/>
      <dgm:spPr/>
      <dgm:t>
        <a:bodyPr/>
        <a:lstStyle/>
        <a:p>
          <a:endParaRPr lang="ru-RU"/>
        </a:p>
      </dgm:t>
    </dgm:pt>
    <dgm:pt modelId="{876EDCA0-D098-4AF8-839F-369D0523D388}" type="pres">
      <dgm:prSet presAssocID="{061F5DAD-71D1-4A90-81D8-89BDF51B6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7CBEB-623E-4CC2-A208-F1A4F25C5744}" type="pres">
      <dgm:prSet presAssocID="{3DA1D5E8-F8D3-4AA1-90D5-C76A7EA0F7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8A8A18-18C1-4A08-A8E5-3FB5D3DA04DB}" type="presOf" srcId="{3DA1D5E8-F8D3-4AA1-90D5-C76A7EA0F73C}" destId="{F657CBEB-623E-4CC2-A208-F1A4F25C5744}" srcOrd="0" destOrd="0" presId="urn:microsoft.com/office/officeart/2005/8/layout/vList2"/>
    <dgm:cxn modelId="{F90D3674-4EC3-404A-B621-64966708B9C5}" srcId="{061F5DAD-71D1-4A90-81D8-89BDF51B6312}" destId="{3DA1D5E8-F8D3-4AA1-90D5-C76A7EA0F73C}" srcOrd="0" destOrd="0" parTransId="{C6B77F54-20F5-4BB4-ABAA-FA7A7F20DBE4}" sibTransId="{89EFF085-C2FD-4C45-94A2-E28C97153FE2}"/>
    <dgm:cxn modelId="{11E5F030-BFE5-406B-8906-4973B91D67CB}" type="presOf" srcId="{061F5DAD-71D1-4A90-81D8-89BDF51B6312}" destId="{876EDCA0-D098-4AF8-839F-369D0523D388}" srcOrd="0" destOrd="0" presId="urn:microsoft.com/office/officeart/2005/8/layout/vList2"/>
    <dgm:cxn modelId="{B5D9556C-0E8A-4F02-9CB1-CEF95B6777A2}" type="presParOf" srcId="{876EDCA0-D098-4AF8-839F-369D0523D388}" destId="{F657CBEB-623E-4CC2-A208-F1A4F25C57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EB55BB-5560-41A2-A1A1-CFA20596562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A8E51-B0A0-4C9F-8B9C-2F53D2864DE5}">
      <dgm:prSet/>
      <dgm:spPr/>
      <dgm:t>
        <a:bodyPr/>
        <a:lstStyle/>
        <a:p>
          <a:pPr rtl="0"/>
          <a:r>
            <a:rPr lang="be-BY" b="1" dirty="0" smtClean="0"/>
            <a:t>В июле 1941г. был организован партизанский отряд под руководством М. Шмырева, которого называли «батька Минай» </a:t>
          </a:r>
          <a:endParaRPr lang="ru-RU" dirty="0"/>
        </a:p>
      </dgm:t>
    </dgm:pt>
    <dgm:pt modelId="{6A322959-91E3-4DA4-A8AA-9FC4E790075D}" type="parTrans" cxnId="{C6584CCB-83D7-4571-A963-F77773B1C592}">
      <dgm:prSet/>
      <dgm:spPr/>
      <dgm:t>
        <a:bodyPr/>
        <a:lstStyle/>
        <a:p>
          <a:endParaRPr lang="ru-RU"/>
        </a:p>
      </dgm:t>
    </dgm:pt>
    <dgm:pt modelId="{CA44A4E0-73B9-4058-9D5C-259279303382}" type="sibTrans" cxnId="{C6584CCB-83D7-4571-A963-F77773B1C592}">
      <dgm:prSet/>
      <dgm:spPr/>
      <dgm:t>
        <a:bodyPr/>
        <a:lstStyle/>
        <a:p>
          <a:endParaRPr lang="ru-RU"/>
        </a:p>
      </dgm:t>
    </dgm:pt>
    <dgm:pt modelId="{40CD3993-040E-4EE1-940F-43F046903C12}" type="pres">
      <dgm:prSet presAssocID="{DAEB55BB-5560-41A2-A1A1-CFA20596562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6AF4F-E724-46D7-8284-4E0BB7848800}" type="pres">
      <dgm:prSet presAssocID="{DAEB55BB-5560-41A2-A1A1-CFA20596562F}" presName="arrow" presStyleLbl="bgShp" presStyleIdx="0" presStyleCnt="1"/>
      <dgm:spPr/>
    </dgm:pt>
    <dgm:pt modelId="{63A4F55F-4593-4FE1-87B9-DCB0963F25FE}" type="pres">
      <dgm:prSet presAssocID="{DAEB55BB-5560-41A2-A1A1-CFA20596562F}" presName="linearProcess" presStyleCnt="0"/>
      <dgm:spPr/>
    </dgm:pt>
    <dgm:pt modelId="{180D4594-2FB9-40B7-9EE5-EA78502924A3}" type="pres">
      <dgm:prSet presAssocID="{2D0A8E51-B0A0-4C9F-8B9C-2F53D2864DE5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DCE04-98AB-4589-A66E-6A88460214F5}" type="presOf" srcId="{DAEB55BB-5560-41A2-A1A1-CFA20596562F}" destId="{40CD3993-040E-4EE1-940F-43F046903C12}" srcOrd="0" destOrd="0" presId="urn:microsoft.com/office/officeart/2005/8/layout/hProcess9"/>
    <dgm:cxn modelId="{C6584CCB-83D7-4571-A963-F77773B1C592}" srcId="{DAEB55BB-5560-41A2-A1A1-CFA20596562F}" destId="{2D0A8E51-B0A0-4C9F-8B9C-2F53D2864DE5}" srcOrd="0" destOrd="0" parTransId="{6A322959-91E3-4DA4-A8AA-9FC4E790075D}" sibTransId="{CA44A4E0-73B9-4058-9D5C-259279303382}"/>
    <dgm:cxn modelId="{CB49D771-409A-4F03-B363-43104912CD46}" type="presOf" srcId="{2D0A8E51-B0A0-4C9F-8B9C-2F53D2864DE5}" destId="{180D4594-2FB9-40B7-9EE5-EA78502924A3}" srcOrd="0" destOrd="0" presId="urn:microsoft.com/office/officeart/2005/8/layout/hProcess9"/>
    <dgm:cxn modelId="{4D59BD6E-E847-480B-ADAC-14D1CB3B6DF9}" type="presParOf" srcId="{40CD3993-040E-4EE1-940F-43F046903C12}" destId="{82B6AF4F-E724-46D7-8284-4E0BB7848800}" srcOrd="0" destOrd="0" presId="urn:microsoft.com/office/officeart/2005/8/layout/hProcess9"/>
    <dgm:cxn modelId="{0E3D7CC8-CCA4-4FCC-B964-CFFBB01E852C}" type="presParOf" srcId="{40CD3993-040E-4EE1-940F-43F046903C12}" destId="{63A4F55F-4593-4FE1-87B9-DCB0963F25FE}" srcOrd="1" destOrd="0" presId="urn:microsoft.com/office/officeart/2005/8/layout/hProcess9"/>
    <dgm:cxn modelId="{9FB848ED-F8E7-4AC4-B127-941F7FC3E9E0}" type="presParOf" srcId="{63A4F55F-4593-4FE1-87B9-DCB0963F25FE}" destId="{180D4594-2FB9-40B7-9EE5-EA78502924A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3CF155-A855-45A9-978E-A5A0A202EF2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7348A5-79D8-404C-A84C-BE0753EF54C2}">
      <dgm:prSet custT="1"/>
      <dgm:spPr/>
      <dgm:t>
        <a:bodyPr/>
        <a:lstStyle/>
        <a:p>
          <a:pPr rtl="0"/>
          <a:r>
            <a:rPr lang="ru-RU" sz="2800" b="1" smtClean="0"/>
            <a:t>В августе 1941 года организовал и возглавил подполье в Россонах. </a:t>
          </a:r>
          <a:endParaRPr lang="ru-RU" sz="2800"/>
        </a:p>
      </dgm:t>
    </dgm:pt>
    <dgm:pt modelId="{A2C56617-B65A-4228-BD75-269EAD422FD2}" type="parTrans" cxnId="{5AA4AD88-DC9D-41AE-9BB9-CA016603AF5E}">
      <dgm:prSet/>
      <dgm:spPr/>
      <dgm:t>
        <a:bodyPr/>
        <a:lstStyle/>
        <a:p>
          <a:endParaRPr lang="ru-RU" sz="2800"/>
        </a:p>
      </dgm:t>
    </dgm:pt>
    <dgm:pt modelId="{3F6FAAD2-B7E3-4460-8CAA-067FD31D5DE2}" type="sibTrans" cxnId="{5AA4AD88-DC9D-41AE-9BB9-CA016603AF5E}">
      <dgm:prSet/>
      <dgm:spPr/>
      <dgm:t>
        <a:bodyPr/>
        <a:lstStyle/>
        <a:p>
          <a:endParaRPr lang="ru-RU" sz="2800"/>
        </a:p>
      </dgm:t>
    </dgm:pt>
    <dgm:pt modelId="{4FD944DD-663D-4F6C-B7AB-2E905C289A18}">
      <dgm:prSet custT="1"/>
      <dgm:spPr/>
      <dgm:t>
        <a:bodyPr/>
        <a:lstStyle/>
        <a:p>
          <a:pPr rtl="0"/>
          <a:r>
            <a:rPr lang="ru-RU" sz="2800" b="1" dirty="0" smtClean="0"/>
            <a:t>С апреля 1942 г.-командир партизанского отряда им. </a:t>
          </a:r>
          <a:r>
            <a:rPr lang="ru-RU" sz="2800" b="1" dirty="0" err="1" smtClean="0"/>
            <a:t>Н.А.Щорса</a:t>
          </a:r>
          <a:endParaRPr lang="ru-RU" sz="2800" dirty="0"/>
        </a:p>
      </dgm:t>
    </dgm:pt>
    <dgm:pt modelId="{2F00447F-1B25-4206-B757-06D9FF5F62A7}" type="parTrans" cxnId="{16D2C5F0-314D-408C-A1E0-F69B7228BD8E}">
      <dgm:prSet/>
      <dgm:spPr/>
      <dgm:t>
        <a:bodyPr/>
        <a:lstStyle/>
        <a:p>
          <a:endParaRPr lang="ru-RU" sz="2800"/>
        </a:p>
      </dgm:t>
    </dgm:pt>
    <dgm:pt modelId="{A76CE1CB-E724-4B64-9911-5447CDA0FE3B}" type="sibTrans" cxnId="{16D2C5F0-314D-408C-A1E0-F69B7228BD8E}">
      <dgm:prSet/>
      <dgm:spPr/>
      <dgm:t>
        <a:bodyPr/>
        <a:lstStyle/>
        <a:p>
          <a:endParaRPr lang="ru-RU" sz="2800"/>
        </a:p>
      </dgm:t>
    </dgm:pt>
    <dgm:pt modelId="{FD5BAEBA-AAD9-4FBE-B299-16DC2D92C35E}">
      <dgm:prSet custT="1"/>
      <dgm:spPr/>
      <dgm:t>
        <a:bodyPr/>
        <a:lstStyle/>
        <a:p>
          <a:pPr rtl="0"/>
          <a:r>
            <a:rPr lang="ru-RU" sz="2800" b="1" smtClean="0"/>
            <a:t>С марта 1943 года комиссар партизанской бригады имени К. К. Рокоссовского. </a:t>
          </a:r>
          <a:endParaRPr lang="ru-RU" sz="2800"/>
        </a:p>
      </dgm:t>
    </dgm:pt>
    <dgm:pt modelId="{E8E72EDC-0BB2-486F-BF19-B08797282815}" type="parTrans" cxnId="{25877F10-B9D3-4BE4-9648-7A5D3297E002}">
      <dgm:prSet/>
      <dgm:spPr/>
      <dgm:t>
        <a:bodyPr/>
        <a:lstStyle/>
        <a:p>
          <a:endParaRPr lang="ru-RU" sz="2800"/>
        </a:p>
      </dgm:t>
    </dgm:pt>
    <dgm:pt modelId="{182E0C08-0DEF-4451-B420-DEF5B295D5D4}" type="sibTrans" cxnId="{25877F10-B9D3-4BE4-9648-7A5D3297E002}">
      <dgm:prSet/>
      <dgm:spPr/>
      <dgm:t>
        <a:bodyPr/>
        <a:lstStyle/>
        <a:p>
          <a:endParaRPr lang="ru-RU" sz="2800"/>
        </a:p>
      </dgm:t>
    </dgm:pt>
    <dgm:pt modelId="{13AA024A-F972-4B63-BE9E-B7A73071E998}">
      <dgm:prSet custT="1"/>
      <dgm:spPr/>
      <dgm:t>
        <a:bodyPr/>
        <a:lstStyle/>
        <a:p>
          <a:pPr rtl="0"/>
          <a:r>
            <a:rPr lang="ru-RU" sz="2800" b="1" smtClean="0"/>
            <a:t>В 1944 году был удостоен звания Героя Советского Союза.</a:t>
          </a:r>
          <a:endParaRPr lang="ru-RU" sz="2800"/>
        </a:p>
      </dgm:t>
    </dgm:pt>
    <dgm:pt modelId="{70028BA9-5198-4347-9741-9D6CEC97D34F}" type="parTrans" cxnId="{8FD22DC4-B24A-41E4-B49E-11078CE0E372}">
      <dgm:prSet/>
      <dgm:spPr/>
      <dgm:t>
        <a:bodyPr/>
        <a:lstStyle/>
        <a:p>
          <a:endParaRPr lang="ru-RU" sz="2800"/>
        </a:p>
      </dgm:t>
    </dgm:pt>
    <dgm:pt modelId="{BFB9AFA4-2258-4473-9938-65165DD9869B}" type="sibTrans" cxnId="{8FD22DC4-B24A-41E4-B49E-11078CE0E372}">
      <dgm:prSet/>
      <dgm:spPr/>
      <dgm:t>
        <a:bodyPr/>
        <a:lstStyle/>
        <a:p>
          <a:endParaRPr lang="ru-RU" sz="2800"/>
        </a:p>
      </dgm:t>
    </dgm:pt>
    <dgm:pt modelId="{3F75F6A3-4577-47C3-A8DE-FB4F5CC14230}" type="pres">
      <dgm:prSet presAssocID="{253CF155-A855-45A9-978E-A5A0A202EF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698F6-E7EA-4598-B860-18AFCB576625}" type="pres">
      <dgm:prSet presAssocID="{5A7348A5-79D8-404C-A84C-BE0753EF54C2}" presName="circle1" presStyleLbl="node1" presStyleIdx="0" presStyleCnt="4"/>
      <dgm:spPr/>
    </dgm:pt>
    <dgm:pt modelId="{4912D656-D463-407E-8E81-43561D04746F}" type="pres">
      <dgm:prSet presAssocID="{5A7348A5-79D8-404C-A84C-BE0753EF54C2}" presName="space" presStyleCnt="0"/>
      <dgm:spPr/>
    </dgm:pt>
    <dgm:pt modelId="{6E276CFA-A356-4B36-BEC2-53F47FB758D8}" type="pres">
      <dgm:prSet presAssocID="{5A7348A5-79D8-404C-A84C-BE0753EF54C2}" presName="rect1" presStyleLbl="alignAcc1" presStyleIdx="0" presStyleCnt="4"/>
      <dgm:spPr/>
      <dgm:t>
        <a:bodyPr/>
        <a:lstStyle/>
        <a:p>
          <a:endParaRPr lang="ru-RU"/>
        </a:p>
      </dgm:t>
    </dgm:pt>
    <dgm:pt modelId="{62A1A0ED-EF89-4FCA-A595-5A5E356FCAEE}" type="pres">
      <dgm:prSet presAssocID="{4FD944DD-663D-4F6C-B7AB-2E905C289A18}" presName="vertSpace2" presStyleLbl="node1" presStyleIdx="0" presStyleCnt="4"/>
      <dgm:spPr/>
    </dgm:pt>
    <dgm:pt modelId="{D9EE29DA-99C0-4892-BA0A-5FFD420F869F}" type="pres">
      <dgm:prSet presAssocID="{4FD944DD-663D-4F6C-B7AB-2E905C289A18}" presName="circle2" presStyleLbl="node1" presStyleIdx="1" presStyleCnt="4"/>
      <dgm:spPr/>
    </dgm:pt>
    <dgm:pt modelId="{F5739268-8EA0-4EF9-BAAD-A5491F551BD8}" type="pres">
      <dgm:prSet presAssocID="{4FD944DD-663D-4F6C-B7AB-2E905C289A18}" presName="rect2" presStyleLbl="alignAcc1" presStyleIdx="1" presStyleCnt="4"/>
      <dgm:spPr/>
      <dgm:t>
        <a:bodyPr/>
        <a:lstStyle/>
        <a:p>
          <a:endParaRPr lang="ru-RU"/>
        </a:p>
      </dgm:t>
    </dgm:pt>
    <dgm:pt modelId="{31CF856E-C311-49DB-8ACD-C5F3037274C4}" type="pres">
      <dgm:prSet presAssocID="{FD5BAEBA-AAD9-4FBE-B299-16DC2D92C35E}" presName="vertSpace3" presStyleLbl="node1" presStyleIdx="1" presStyleCnt="4"/>
      <dgm:spPr/>
    </dgm:pt>
    <dgm:pt modelId="{545D5D67-9BA0-4D7B-BC6D-E6A0359D8BC0}" type="pres">
      <dgm:prSet presAssocID="{FD5BAEBA-AAD9-4FBE-B299-16DC2D92C35E}" presName="circle3" presStyleLbl="node1" presStyleIdx="2" presStyleCnt="4"/>
      <dgm:spPr/>
    </dgm:pt>
    <dgm:pt modelId="{8AEFAC3C-5704-424A-994C-9B4DD06F3DE7}" type="pres">
      <dgm:prSet presAssocID="{FD5BAEBA-AAD9-4FBE-B299-16DC2D92C35E}" presName="rect3" presStyleLbl="alignAcc1" presStyleIdx="2" presStyleCnt="4"/>
      <dgm:spPr/>
      <dgm:t>
        <a:bodyPr/>
        <a:lstStyle/>
        <a:p>
          <a:endParaRPr lang="ru-RU"/>
        </a:p>
      </dgm:t>
    </dgm:pt>
    <dgm:pt modelId="{4E969D42-19B6-4388-9B0F-809EA0D73FA9}" type="pres">
      <dgm:prSet presAssocID="{13AA024A-F972-4B63-BE9E-B7A73071E998}" presName="vertSpace4" presStyleLbl="node1" presStyleIdx="2" presStyleCnt="4"/>
      <dgm:spPr/>
    </dgm:pt>
    <dgm:pt modelId="{EFE1735D-68DB-4E08-A311-ADE0E45EC14A}" type="pres">
      <dgm:prSet presAssocID="{13AA024A-F972-4B63-BE9E-B7A73071E998}" presName="circle4" presStyleLbl="node1" presStyleIdx="3" presStyleCnt="4"/>
      <dgm:spPr/>
    </dgm:pt>
    <dgm:pt modelId="{FE41E2C8-FCB1-4D70-8DEE-5712C660777B}" type="pres">
      <dgm:prSet presAssocID="{13AA024A-F972-4B63-BE9E-B7A73071E998}" presName="rect4" presStyleLbl="alignAcc1" presStyleIdx="3" presStyleCnt="4"/>
      <dgm:spPr/>
      <dgm:t>
        <a:bodyPr/>
        <a:lstStyle/>
        <a:p>
          <a:endParaRPr lang="ru-RU"/>
        </a:p>
      </dgm:t>
    </dgm:pt>
    <dgm:pt modelId="{1A8530CD-0281-44C6-8D16-E1317A6C8F97}" type="pres">
      <dgm:prSet presAssocID="{5A7348A5-79D8-404C-A84C-BE0753EF54C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2058F-5DB2-4649-88A4-5940596DB025}" type="pres">
      <dgm:prSet presAssocID="{4FD944DD-663D-4F6C-B7AB-2E905C289A1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86351-872A-4717-9D21-4DFED02494EE}" type="pres">
      <dgm:prSet presAssocID="{FD5BAEBA-AAD9-4FBE-B299-16DC2D92C35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3CB03-AE09-4495-9852-122967416B26}" type="pres">
      <dgm:prSet presAssocID="{13AA024A-F972-4B63-BE9E-B7A73071E99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77F10-B9D3-4BE4-9648-7A5D3297E002}" srcId="{253CF155-A855-45A9-978E-A5A0A202EF2B}" destId="{FD5BAEBA-AAD9-4FBE-B299-16DC2D92C35E}" srcOrd="2" destOrd="0" parTransId="{E8E72EDC-0BB2-486F-BF19-B08797282815}" sibTransId="{182E0C08-0DEF-4451-B420-DEF5B295D5D4}"/>
    <dgm:cxn modelId="{8C2CD4AF-5CC6-4D53-82C6-A263D7042993}" type="presOf" srcId="{FD5BAEBA-AAD9-4FBE-B299-16DC2D92C35E}" destId="{8AEFAC3C-5704-424A-994C-9B4DD06F3DE7}" srcOrd="0" destOrd="0" presId="urn:microsoft.com/office/officeart/2005/8/layout/target3"/>
    <dgm:cxn modelId="{D68005EA-B5C1-4AF3-A86C-4CA39FA7CA08}" type="presOf" srcId="{4FD944DD-663D-4F6C-B7AB-2E905C289A18}" destId="{F5739268-8EA0-4EF9-BAAD-A5491F551BD8}" srcOrd="0" destOrd="0" presId="urn:microsoft.com/office/officeart/2005/8/layout/target3"/>
    <dgm:cxn modelId="{8FD22DC4-B24A-41E4-B49E-11078CE0E372}" srcId="{253CF155-A855-45A9-978E-A5A0A202EF2B}" destId="{13AA024A-F972-4B63-BE9E-B7A73071E998}" srcOrd="3" destOrd="0" parTransId="{70028BA9-5198-4347-9741-9D6CEC97D34F}" sibTransId="{BFB9AFA4-2258-4473-9938-65165DD9869B}"/>
    <dgm:cxn modelId="{406D42E4-B2B6-4521-817B-F2AF66DB12A9}" type="presOf" srcId="{4FD944DD-663D-4F6C-B7AB-2E905C289A18}" destId="{B322058F-5DB2-4649-88A4-5940596DB025}" srcOrd="1" destOrd="0" presId="urn:microsoft.com/office/officeart/2005/8/layout/target3"/>
    <dgm:cxn modelId="{5AA4AD88-DC9D-41AE-9BB9-CA016603AF5E}" srcId="{253CF155-A855-45A9-978E-A5A0A202EF2B}" destId="{5A7348A5-79D8-404C-A84C-BE0753EF54C2}" srcOrd="0" destOrd="0" parTransId="{A2C56617-B65A-4228-BD75-269EAD422FD2}" sibTransId="{3F6FAAD2-B7E3-4460-8CAA-067FD31D5DE2}"/>
    <dgm:cxn modelId="{35A1F905-A361-4415-A3C9-10487BE14971}" type="presOf" srcId="{FD5BAEBA-AAD9-4FBE-B299-16DC2D92C35E}" destId="{E9286351-872A-4717-9D21-4DFED02494EE}" srcOrd="1" destOrd="0" presId="urn:microsoft.com/office/officeart/2005/8/layout/target3"/>
    <dgm:cxn modelId="{8EA8C9A6-F3A9-4BFD-A07D-D026BC678ECB}" type="presOf" srcId="{13AA024A-F972-4B63-BE9E-B7A73071E998}" destId="{FE41E2C8-FCB1-4D70-8DEE-5712C660777B}" srcOrd="0" destOrd="0" presId="urn:microsoft.com/office/officeart/2005/8/layout/target3"/>
    <dgm:cxn modelId="{4236F76D-EB7E-4DFA-9118-6D80767DEEEB}" type="presOf" srcId="{253CF155-A855-45A9-978E-A5A0A202EF2B}" destId="{3F75F6A3-4577-47C3-A8DE-FB4F5CC14230}" srcOrd="0" destOrd="0" presId="urn:microsoft.com/office/officeart/2005/8/layout/target3"/>
    <dgm:cxn modelId="{64E0897E-5435-4E40-9C5B-D598405E471A}" type="presOf" srcId="{13AA024A-F972-4B63-BE9E-B7A73071E998}" destId="{2673CB03-AE09-4495-9852-122967416B26}" srcOrd="1" destOrd="0" presId="urn:microsoft.com/office/officeart/2005/8/layout/target3"/>
    <dgm:cxn modelId="{27AABF5B-9C6A-4F0A-99C5-EF049BF5E9DE}" type="presOf" srcId="{5A7348A5-79D8-404C-A84C-BE0753EF54C2}" destId="{1A8530CD-0281-44C6-8D16-E1317A6C8F97}" srcOrd="1" destOrd="0" presId="urn:microsoft.com/office/officeart/2005/8/layout/target3"/>
    <dgm:cxn modelId="{52EAE2CE-B466-447D-A0CE-F91FFDACDD69}" type="presOf" srcId="{5A7348A5-79D8-404C-A84C-BE0753EF54C2}" destId="{6E276CFA-A356-4B36-BEC2-53F47FB758D8}" srcOrd="0" destOrd="0" presId="urn:microsoft.com/office/officeart/2005/8/layout/target3"/>
    <dgm:cxn modelId="{16D2C5F0-314D-408C-A1E0-F69B7228BD8E}" srcId="{253CF155-A855-45A9-978E-A5A0A202EF2B}" destId="{4FD944DD-663D-4F6C-B7AB-2E905C289A18}" srcOrd="1" destOrd="0" parTransId="{2F00447F-1B25-4206-B757-06D9FF5F62A7}" sibTransId="{A76CE1CB-E724-4B64-9911-5447CDA0FE3B}"/>
    <dgm:cxn modelId="{76BEC596-DA04-4DE7-8F19-DB3F51DA66C4}" type="presParOf" srcId="{3F75F6A3-4577-47C3-A8DE-FB4F5CC14230}" destId="{C72698F6-E7EA-4598-B860-18AFCB576625}" srcOrd="0" destOrd="0" presId="urn:microsoft.com/office/officeart/2005/8/layout/target3"/>
    <dgm:cxn modelId="{2DAE2642-71B8-48D5-982B-31D23BA5B35A}" type="presParOf" srcId="{3F75F6A3-4577-47C3-A8DE-FB4F5CC14230}" destId="{4912D656-D463-407E-8E81-43561D04746F}" srcOrd="1" destOrd="0" presId="urn:microsoft.com/office/officeart/2005/8/layout/target3"/>
    <dgm:cxn modelId="{994CCCDA-8162-4CA8-A498-47ECD2B885B4}" type="presParOf" srcId="{3F75F6A3-4577-47C3-A8DE-FB4F5CC14230}" destId="{6E276CFA-A356-4B36-BEC2-53F47FB758D8}" srcOrd="2" destOrd="0" presId="urn:microsoft.com/office/officeart/2005/8/layout/target3"/>
    <dgm:cxn modelId="{05AAB252-41C5-400F-99D1-89615A97A7B0}" type="presParOf" srcId="{3F75F6A3-4577-47C3-A8DE-FB4F5CC14230}" destId="{62A1A0ED-EF89-4FCA-A595-5A5E356FCAEE}" srcOrd="3" destOrd="0" presId="urn:microsoft.com/office/officeart/2005/8/layout/target3"/>
    <dgm:cxn modelId="{A7F34605-8F85-4C62-A82C-DFA5D17FC70C}" type="presParOf" srcId="{3F75F6A3-4577-47C3-A8DE-FB4F5CC14230}" destId="{D9EE29DA-99C0-4892-BA0A-5FFD420F869F}" srcOrd="4" destOrd="0" presId="urn:microsoft.com/office/officeart/2005/8/layout/target3"/>
    <dgm:cxn modelId="{1276A5CA-8955-41A2-AE05-E2DED4D7D87C}" type="presParOf" srcId="{3F75F6A3-4577-47C3-A8DE-FB4F5CC14230}" destId="{F5739268-8EA0-4EF9-BAAD-A5491F551BD8}" srcOrd="5" destOrd="0" presId="urn:microsoft.com/office/officeart/2005/8/layout/target3"/>
    <dgm:cxn modelId="{BAFCA7AA-B054-412B-BB7E-C2EBB7D4697D}" type="presParOf" srcId="{3F75F6A3-4577-47C3-A8DE-FB4F5CC14230}" destId="{31CF856E-C311-49DB-8ACD-C5F3037274C4}" srcOrd="6" destOrd="0" presId="urn:microsoft.com/office/officeart/2005/8/layout/target3"/>
    <dgm:cxn modelId="{24943242-36AA-4B50-A006-D604E1F975E0}" type="presParOf" srcId="{3F75F6A3-4577-47C3-A8DE-FB4F5CC14230}" destId="{545D5D67-9BA0-4D7B-BC6D-E6A0359D8BC0}" srcOrd="7" destOrd="0" presId="urn:microsoft.com/office/officeart/2005/8/layout/target3"/>
    <dgm:cxn modelId="{01AFC275-70EA-40F1-99F2-E1976471D7F1}" type="presParOf" srcId="{3F75F6A3-4577-47C3-A8DE-FB4F5CC14230}" destId="{8AEFAC3C-5704-424A-994C-9B4DD06F3DE7}" srcOrd="8" destOrd="0" presId="urn:microsoft.com/office/officeart/2005/8/layout/target3"/>
    <dgm:cxn modelId="{A6E27380-CB69-4386-A9F6-2F967A3CDC2A}" type="presParOf" srcId="{3F75F6A3-4577-47C3-A8DE-FB4F5CC14230}" destId="{4E969D42-19B6-4388-9B0F-809EA0D73FA9}" srcOrd="9" destOrd="0" presId="urn:microsoft.com/office/officeart/2005/8/layout/target3"/>
    <dgm:cxn modelId="{5CBA0C32-80FC-4BFE-A443-D861E16DE409}" type="presParOf" srcId="{3F75F6A3-4577-47C3-A8DE-FB4F5CC14230}" destId="{EFE1735D-68DB-4E08-A311-ADE0E45EC14A}" srcOrd="10" destOrd="0" presId="urn:microsoft.com/office/officeart/2005/8/layout/target3"/>
    <dgm:cxn modelId="{52615C57-443E-42E3-98F6-E345B24224F8}" type="presParOf" srcId="{3F75F6A3-4577-47C3-A8DE-FB4F5CC14230}" destId="{FE41E2C8-FCB1-4D70-8DEE-5712C660777B}" srcOrd="11" destOrd="0" presId="urn:microsoft.com/office/officeart/2005/8/layout/target3"/>
    <dgm:cxn modelId="{C84F8593-BF96-4862-AA3A-164FB6DF2C26}" type="presParOf" srcId="{3F75F6A3-4577-47C3-A8DE-FB4F5CC14230}" destId="{1A8530CD-0281-44C6-8D16-E1317A6C8F97}" srcOrd="12" destOrd="0" presId="urn:microsoft.com/office/officeart/2005/8/layout/target3"/>
    <dgm:cxn modelId="{83FBD3A8-0CF3-420B-B2E6-0DEAC8C58479}" type="presParOf" srcId="{3F75F6A3-4577-47C3-A8DE-FB4F5CC14230}" destId="{B322058F-5DB2-4649-88A4-5940596DB025}" srcOrd="13" destOrd="0" presId="urn:microsoft.com/office/officeart/2005/8/layout/target3"/>
    <dgm:cxn modelId="{0B44BBC3-3EEE-4D4D-9D6A-CA1535EADD58}" type="presParOf" srcId="{3F75F6A3-4577-47C3-A8DE-FB4F5CC14230}" destId="{E9286351-872A-4717-9D21-4DFED02494EE}" srcOrd="14" destOrd="0" presId="urn:microsoft.com/office/officeart/2005/8/layout/target3"/>
    <dgm:cxn modelId="{C99DD77A-86CB-4F13-A6E9-6055F16B4262}" type="presParOf" srcId="{3F75F6A3-4577-47C3-A8DE-FB4F5CC14230}" destId="{2673CB03-AE09-4495-9852-122967416B2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0B4659-7EBF-4055-8DCC-B805D1A461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38271-A7E2-440E-9F58-6236A2CD7858}">
      <dgm:prSet custT="1"/>
      <dgm:spPr/>
      <dgm:t>
        <a:bodyPr/>
        <a:lstStyle/>
        <a:p>
          <a:pPr rtl="0"/>
          <a:r>
            <a:rPr lang="ru-RU" sz="2800" b="1" smtClean="0"/>
            <a:t>Существовали с февраля по сентябрь 1942 г.</a:t>
          </a:r>
          <a:endParaRPr lang="ru-RU" sz="2800"/>
        </a:p>
      </dgm:t>
    </dgm:pt>
    <dgm:pt modelId="{A4A0825C-35FD-444A-865D-3EC1FF850105}" type="parTrans" cxnId="{AFEAE310-C39C-4813-BD5B-3DC64AD255C4}">
      <dgm:prSet/>
      <dgm:spPr/>
      <dgm:t>
        <a:bodyPr/>
        <a:lstStyle/>
        <a:p>
          <a:endParaRPr lang="ru-RU" sz="2000"/>
        </a:p>
      </dgm:t>
    </dgm:pt>
    <dgm:pt modelId="{0F067701-2E46-4302-BDE8-EC4A81F13D4F}" type="sibTrans" cxnId="{AFEAE310-C39C-4813-BD5B-3DC64AD255C4}">
      <dgm:prSet/>
      <dgm:spPr/>
      <dgm:t>
        <a:bodyPr/>
        <a:lstStyle/>
        <a:p>
          <a:endParaRPr lang="ru-RU" sz="2000"/>
        </a:p>
      </dgm:t>
    </dgm:pt>
    <dgm:pt modelId="{75EA28C8-1359-46E3-B9B4-C8B64A2D7C51}">
      <dgm:prSet custT="1"/>
      <dgm:spPr/>
      <dgm:t>
        <a:bodyPr/>
        <a:lstStyle/>
        <a:p>
          <a:pPr rtl="0"/>
          <a:r>
            <a:rPr lang="ru-RU" sz="2800" b="1" dirty="0" smtClean="0"/>
            <a:t>В тыл было направлено 35 тыс. человек, большое количество зерна, картофеля, крупного рогатого скота</a:t>
          </a:r>
          <a:endParaRPr lang="ru-RU" sz="2800" dirty="0"/>
        </a:p>
      </dgm:t>
    </dgm:pt>
    <dgm:pt modelId="{AE121341-2B1F-47C7-AABD-F9AD9EAF76BB}" type="parTrans" cxnId="{37350495-0355-44D0-BF4B-F466F6712702}">
      <dgm:prSet/>
      <dgm:spPr/>
      <dgm:t>
        <a:bodyPr/>
        <a:lstStyle/>
        <a:p>
          <a:endParaRPr lang="ru-RU" sz="2000"/>
        </a:p>
      </dgm:t>
    </dgm:pt>
    <dgm:pt modelId="{FAD66F85-66BA-4D32-AEED-C9DDFE2321A3}" type="sibTrans" cxnId="{37350495-0355-44D0-BF4B-F466F6712702}">
      <dgm:prSet/>
      <dgm:spPr/>
      <dgm:t>
        <a:bodyPr/>
        <a:lstStyle/>
        <a:p>
          <a:endParaRPr lang="ru-RU" sz="2000"/>
        </a:p>
      </dgm:t>
    </dgm:pt>
    <dgm:pt modelId="{05D95371-70EA-47EA-A0AC-EC22B7B5446C}">
      <dgm:prSet custT="1"/>
      <dgm:spPr/>
      <dgm:t>
        <a:bodyPr/>
        <a:lstStyle/>
        <a:p>
          <a:pPr rtl="0"/>
          <a:r>
            <a:rPr lang="ru-RU" sz="2800" b="1" dirty="0" smtClean="0"/>
            <a:t>На оккупированную территорию переправлялись диверсантские группы – 174, партизанские отряды</a:t>
          </a:r>
          <a:endParaRPr lang="ru-RU" sz="2800" dirty="0"/>
        </a:p>
      </dgm:t>
    </dgm:pt>
    <dgm:pt modelId="{EB4BB3F3-4B00-4AC6-A02E-FBAE8DB02345}" type="parTrans" cxnId="{C746035C-E3EC-4105-9E76-6C3DD4E1F9B2}">
      <dgm:prSet/>
      <dgm:spPr/>
      <dgm:t>
        <a:bodyPr/>
        <a:lstStyle/>
        <a:p>
          <a:endParaRPr lang="ru-RU" sz="2000"/>
        </a:p>
      </dgm:t>
    </dgm:pt>
    <dgm:pt modelId="{9813E57E-280C-49D7-BEF5-0C7729CE5381}" type="sibTrans" cxnId="{C746035C-E3EC-4105-9E76-6C3DD4E1F9B2}">
      <dgm:prSet/>
      <dgm:spPr/>
      <dgm:t>
        <a:bodyPr/>
        <a:lstStyle/>
        <a:p>
          <a:endParaRPr lang="ru-RU" sz="2000"/>
        </a:p>
      </dgm:t>
    </dgm:pt>
    <dgm:pt modelId="{B6A46B92-1D65-447F-967D-90B93573FDF5}">
      <dgm:prSet custT="1"/>
      <dgm:spPr/>
      <dgm:t>
        <a:bodyPr/>
        <a:lstStyle/>
        <a:p>
          <a:pPr rtl="0"/>
          <a:r>
            <a:rPr lang="ru-RU" sz="2800" b="1" smtClean="0"/>
            <a:t>Доставлялось оружие – 60 тыс. винтовок, 15 тыс. автоматов, 5 тыс. пулеметов, 400 тонн взрывчатки</a:t>
          </a:r>
          <a:endParaRPr lang="ru-RU" sz="2800"/>
        </a:p>
      </dgm:t>
    </dgm:pt>
    <dgm:pt modelId="{22CBECCE-3942-4510-B1BD-5742A163A978}" type="parTrans" cxnId="{E0C2DBD5-6F1D-435B-A1D4-90FA598C64A4}">
      <dgm:prSet/>
      <dgm:spPr/>
      <dgm:t>
        <a:bodyPr/>
        <a:lstStyle/>
        <a:p>
          <a:endParaRPr lang="ru-RU" sz="2000"/>
        </a:p>
      </dgm:t>
    </dgm:pt>
    <dgm:pt modelId="{4DA0A137-39ED-4D1E-905E-53289001F2DE}" type="sibTrans" cxnId="{E0C2DBD5-6F1D-435B-A1D4-90FA598C64A4}">
      <dgm:prSet/>
      <dgm:spPr/>
      <dgm:t>
        <a:bodyPr/>
        <a:lstStyle/>
        <a:p>
          <a:endParaRPr lang="ru-RU" sz="2000"/>
        </a:p>
      </dgm:t>
    </dgm:pt>
    <dgm:pt modelId="{03C0F288-35CF-477E-B6E5-5BF6C4ACA953}">
      <dgm:prSet custT="1"/>
      <dgm:spPr/>
      <dgm:t>
        <a:bodyPr/>
        <a:lstStyle/>
        <a:p>
          <a:pPr rtl="0"/>
          <a:r>
            <a:rPr lang="ru-RU" sz="2800" b="1" smtClean="0"/>
            <a:t>Переправлено 150 радиостанций, более 1 млн. газет и брошюр, мобильные типографии</a:t>
          </a:r>
          <a:endParaRPr lang="ru-RU" sz="2800"/>
        </a:p>
      </dgm:t>
    </dgm:pt>
    <dgm:pt modelId="{FB59D8FF-FDC8-4E01-BB49-F08FDE1BEE9B}" type="parTrans" cxnId="{3460B475-AD63-40D8-95F2-AEB8C1EE84EC}">
      <dgm:prSet/>
      <dgm:spPr/>
      <dgm:t>
        <a:bodyPr/>
        <a:lstStyle/>
        <a:p>
          <a:endParaRPr lang="ru-RU" sz="2000"/>
        </a:p>
      </dgm:t>
    </dgm:pt>
    <dgm:pt modelId="{499EED95-DD03-4AC3-A49B-375130703A8F}" type="sibTrans" cxnId="{3460B475-AD63-40D8-95F2-AEB8C1EE84EC}">
      <dgm:prSet/>
      <dgm:spPr/>
      <dgm:t>
        <a:bodyPr/>
        <a:lstStyle/>
        <a:p>
          <a:endParaRPr lang="ru-RU" sz="2000"/>
        </a:p>
      </dgm:t>
    </dgm:pt>
    <dgm:pt modelId="{C81EC97B-F787-46A2-BF28-5FD864BAE620}" type="pres">
      <dgm:prSet presAssocID="{7A0B4659-7EBF-4055-8DCC-B805D1A461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2F91360-2E9F-47A0-A3EF-7D7D75A42EB9}" type="pres">
      <dgm:prSet presAssocID="{7A0B4659-7EBF-4055-8DCC-B805D1A461A6}" presName="Name1" presStyleCnt="0"/>
      <dgm:spPr/>
    </dgm:pt>
    <dgm:pt modelId="{367E5040-53E1-4C8F-9EC4-FEEA16C1DF04}" type="pres">
      <dgm:prSet presAssocID="{7A0B4659-7EBF-4055-8DCC-B805D1A461A6}" presName="cycle" presStyleCnt="0"/>
      <dgm:spPr/>
    </dgm:pt>
    <dgm:pt modelId="{70E9C9BA-0835-4D1B-AAC8-A1EE626F3E75}" type="pres">
      <dgm:prSet presAssocID="{7A0B4659-7EBF-4055-8DCC-B805D1A461A6}" presName="srcNode" presStyleLbl="node1" presStyleIdx="0" presStyleCnt="5"/>
      <dgm:spPr/>
    </dgm:pt>
    <dgm:pt modelId="{AF73DF53-8592-4D02-823F-FF5F58DDECB1}" type="pres">
      <dgm:prSet presAssocID="{7A0B4659-7EBF-4055-8DCC-B805D1A461A6}" presName="conn" presStyleLbl="parChTrans1D2" presStyleIdx="0" presStyleCnt="1"/>
      <dgm:spPr/>
      <dgm:t>
        <a:bodyPr/>
        <a:lstStyle/>
        <a:p>
          <a:endParaRPr lang="ru-RU"/>
        </a:p>
      </dgm:t>
    </dgm:pt>
    <dgm:pt modelId="{A8FBF70A-D71C-480F-9918-6B65BF441503}" type="pres">
      <dgm:prSet presAssocID="{7A0B4659-7EBF-4055-8DCC-B805D1A461A6}" presName="extraNode" presStyleLbl="node1" presStyleIdx="0" presStyleCnt="5"/>
      <dgm:spPr/>
    </dgm:pt>
    <dgm:pt modelId="{FCC4141F-DD58-4DEC-8CCC-73F04E3CAA26}" type="pres">
      <dgm:prSet presAssocID="{7A0B4659-7EBF-4055-8DCC-B805D1A461A6}" presName="dstNode" presStyleLbl="node1" presStyleIdx="0" presStyleCnt="5"/>
      <dgm:spPr/>
    </dgm:pt>
    <dgm:pt modelId="{4F55DDB3-066A-48FB-9EB0-7B88E933337E}" type="pres">
      <dgm:prSet presAssocID="{A6A38271-A7E2-440E-9F58-6236A2CD785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46DD-5A25-4896-A80A-C27DFA4DF513}" type="pres">
      <dgm:prSet presAssocID="{A6A38271-A7E2-440E-9F58-6236A2CD7858}" presName="accent_1" presStyleCnt="0"/>
      <dgm:spPr/>
    </dgm:pt>
    <dgm:pt modelId="{260D5599-395C-4316-9BCC-6B32359F4951}" type="pres">
      <dgm:prSet presAssocID="{A6A38271-A7E2-440E-9F58-6236A2CD7858}" presName="accentRepeatNode" presStyleLbl="solidFgAcc1" presStyleIdx="0" presStyleCnt="5"/>
      <dgm:spPr/>
    </dgm:pt>
    <dgm:pt modelId="{907FC881-B4FA-45EF-8A94-EDBD61EE8625}" type="pres">
      <dgm:prSet presAssocID="{75EA28C8-1359-46E3-B9B4-C8B64A2D7C5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FD5E5-21C3-4CA8-8FE1-6CB3397D4BAA}" type="pres">
      <dgm:prSet presAssocID="{75EA28C8-1359-46E3-B9B4-C8B64A2D7C51}" presName="accent_2" presStyleCnt="0"/>
      <dgm:spPr/>
    </dgm:pt>
    <dgm:pt modelId="{213139C5-B7DD-4BB7-8F54-C39EBF893923}" type="pres">
      <dgm:prSet presAssocID="{75EA28C8-1359-46E3-B9B4-C8B64A2D7C51}" presName="accentRepeatNode" presStyleLbl="solidFgAcc1" presStyleIdx="1" presStyleCnt="5"/>
      <dgm:spPr/>
    </dgm:pt>
    <dgm:pt modelId="{59F2DA88-37BD-4095-9660-C9F9F96D714D}" type="pres">
      <dgm:prSet presAssocID="{05D95371-70EA-47EA-A0AC-EC22B7B5446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9A0FD-7F3F-4939-952A-74302A21057E}" type="pres">
      <dgm:prSet presAssocID="{05D95371-70EA-47EA-A0AC-EC22B7B5446C}" presName="accent_3" presStyleCnt="0"/>
      <dgm:spPr/>
    </dgm:pt>
    <dgm:pt modelId="{9D4B0DC2-C7D4-448A-80BB-1A1766ECBBEC}" type="pres">
      <dgm:prSet presAssocID="{05D95371-70EA-47EA-A0AC-EC22B7B5446C}" presName="accentRepeatNode" presStyleLbl="solidFgAcc1" presStyleIdx="2" presStyleCnt="5"/>
      <dgm:spPr/>
    </dgm:pt>
    <dgm:pt modelId="{F199CC28-2BFD-45B0-B565-F95A8C182FFF}" type="pres">
      <dgm:prSet presAssocID="{B6A46B92-1D65-447F-967D-90B93573FDF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63638-9ADB-45AC-B5F4-D6D0405F493E}" type="pres">
      <dgm:prSet presAssocID="{B6A46B92-1D65-447F-967D-90B93573FDF5}" presName="accent_4" presStyleCnt="0"/>
      <dgm:spPr/>
    </dgm:pt>
    <dgm:pt modelId="{A6AA5F86-94C0-43C2-8987-70F8E9745D76}" type="pres">
      <dgm:prSet presAssocID="{B6A46B92-1D65-447F-967D-90B93573FDF5}" presName="accentRepeatNode" presStyleLbl="solidFgAcc1" presStyleIdx="3" presStyleCnt="5"/>
      <dgm:spPr/>
    </dgm:pt>
    <dgm:pt modelId="{42D73F9A-25C7-4167-A5ED-434AA551D643}" type="pres">
      <dgm:prSet presAssocID="{03C0F288-35CF-477E-B6E5-5BF6C4ACA95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745BC-51A6-4A83-9F74-3FDDFF64FA50}" type="pres">
      <dgm:prSet presAssocID="{03C0F288-35CF-477E-B6E5-5BF6C4ACA953}" presName="accent_5" presStyleCnt="0"/>
      <dgm:spPr/>
    </dgm:pt>
    <dgm:pt modelId="{BADED738-D49F-47DB-8001-A7762D5B0E60}" type="pres">
      <dgm:prSet presAssocID="{03C0F288-35CF-477E-B6E5-5BF6C4ACA953}" presName="accentRepeatNode" presStyleLbl="solidFgAcc1" presStyleIdx="4" presStyleCnt="5"/>
      <dgm:spPr/>
    </dgm:pt>
  </dgm:ptLst>
  <dgm:cxnLst>
    <dgm:cxn modelId="{AFEAE310-C39C-4813-BD5B-3DC64AD255C4}" srcId="{7A0B4659-7EBF-4055-8DCC-B805D1A461A6}" destId="{A6A38271-A7E2-440E-9F58-6236A2CD7858}" srcOrd="0" destOrd="0" parTransId="{A4A0825C-35FD-444A-865D-3EC1FF850105}" sibTransId="{0F067701-2E46-4302-BDE8-EC4A81F13D4F}"/>
    <dgm:cxn modelId="{E0C2DBD5-6F1D-435B-A1D4-90FA598C64A4}" srcId="{7A0B4659-7EBF-4055-8DCC-B805D1A461A6}" destId="{B6A46B92-1D65-447F-967D-90B93573FDF5}" srcOrd="3" destOrd="0" parTransId="{22CBECCE-3942-4510-B1BD-5742A163A978}" sibTransId="{4DA0A137-39ED-4D1E-905E-53289001F2DE}"/>
    <dgm:cxn modelId="{FC5ECF52-C7BC-448A-9B17-92509809A7F2}" type="presOf" srcId="{03C0F288-35CF-477E-B6E5-5BF6C4ACA953}" destId="{42D73F9A-25C7-4167-A5ED-434AA551D643}" srcOrd="0" destOrd="0" presId="urn:microsoft.com/office/officeart/2008/layout/VerticalCurvedList"/>
    <dgm:cxn modelId="{596DD08D-E96D-4DD2-B4CB-C3AB1D1AB2BB}" type="presOf" srcId="{A6A38271-A7E2-440E-9F58-6236A2CD7858}" destId="{4F55DDB3-066A-48FB-9EB0-7B88E933337E}" srcOrd="0" destOrd="0" presId="urn:microsoft.com/office/officeart/2008/layout/VerticalCurvedList"/>
    <dgm:cxn modelId="{BEF09792-DFD4-458A-A832-1139625D43CF}" type="presOf" srcId="{0F067701-2E46-4302-BDE8-EC4A81F13D4F}" destId="{AF73DF53-8592-4D02-823F-FF5F58DDECB1}" srcOrd="0" destOrd="0" presId="urn:microsoft.com/office/officeart/2008/layout/VerticalCurvedList"/>
    <dgm:cxn modelId="{9B395985-536A-40F0-918E-14B88965655A}" type="presOf" srcId="{75EA28C8-1359-46E3-B9B4-C8B64A2D7C51}" destId="{907FC881-B4FA-45EF-8A94-EDBD61EE8625}" srcOrd="0" destOrd="0" presId="urn:microsoft.com/office/officeart/2008/layout/VerticalCurvedList"/>
    <dgm:cxn modelId="{C746035C-E3EC-4105-9E76-6C3DD4E1F9B2}" srcId="{7A0B4659-7EBF-4055-8DCC-B805D1A461A6}" destId="{05D95371-70EA-47EA-A0AC-EC22B7B5446C}" srcOrd="2" destOrd="0" parTransId="{EB4BB3F3-4B00-4AC6-A02E-FBAE8DB02345}" sibTransId="{9813E57E-280C-49D7-BEF5-0C7729CE5381}"/>
    <dgm:cxn modelId="{FABA72AF-13B7-4840-9B7E-102ED3945116}" type="presOf" srcId="{05D95371-70EA-47EA-A0AC-EC22B7B5446C}" destId="{59F2DA88-37BD-4095-9660-C9F9F96D714D}" srcOrd="0" destOrd="0" presId="urn:microsoft.com/office/officeart/2008/layout/VerticalCurvedList"/>
    <dgm:cxn modelId="{3460B475-AD63-40D8-95F2-AEB8C1EE84EC}" srcId="{7A0B4659-7EBF-4055-8DCC-B805D1A461A6}" destId="{03C0F288-35CF-477E-B6E5-5BF6C4ACA953}" srcOrd="4" destOrd="0" parTransId="{FB59D8FF-FDC8-4E01-BB49-F08FDE1BEE9B}" sibTransId="{499EED95-DD03-4AC3-A49B-375130703A8F}"/>
    <dgm:cxn modelId="{B35D6B64-F5E7-4FD7-99ED-EFDCF4782206}" type="presOf" srcId="{7A0B4659-7EBF-4055-8DCC-B805D1A461A6}" destId="{C81EC97B-F787-46A2-BF28-5FD864BAE620}" srcOrd="0" destOrd="0" presId="urn:microsoft.com/office/officeart/2008/layout/VerticalCurvedList"/>
    <dgm:cxn modelId="{4B928613-9743-410F-AEA6-1EA715C19E7F}" type="presOf" srcId="{B6A46B92-1D65-447F-967D-90B93573FDF5}" destId="{F199CC28-2BFD-45B0-B565-F95A8C182FFF}" srcOrd="0" destOrd="0" presId="urn:microsoft.com/office/officeart/2008/layout/VerticalCurvedList"/>
    <dgm:cxn modelId="{37350495-0355-44D0-BF4B-F466F6712702}" srcId="{7A0B4659-7EBF-4055-8DCC-B805D1A461A6}" destId="{75EA28C8-1359-46E3-B9B4-C8B64A2D7C51}" srcOrd="1" destOrd="0" parTransId="{AE121341-2B1F-47C7-AABD-F9AD9EAF76BB}" sibTransId="{FAD66F85-66BA-4D32-AEED-C9DDFE2321A3}"/>
    <dgm:cxn modelId="{4A4C2852-060D-4845-847C-9FD26861F22E}" type="presParOf" srcId="{C81EC97B-F787-46A2-BF28-5FD864BAE620}" destId="{62F91360-2E9F-47A0-A3EF-7D7D75A42EB9}" srcOrd="0" destOrd="0" presId="urn:microsoft.com/office/officeart/2008/layout/VerticalCurvedList"/>
    <dgm:cxn modelId="{18D53EF5-6EB0-4239-A55F-A9CD12A0866F}" type="presParOf" srcId="{62F91360-2E9F-47A0-A3EF-7D7D75A42EB9}" destId="{367E5040-53E1-4C8F-9EC4-FEEA16C1DF04}" srcOrd="0" destOrd="0" presId="urn:microsoft.com/office/officeart/2008/layout/VerticalCurvedList"/>
    <dgm:cxn modelId="{D81259DD-4542-4952-AF63-5863ABFF6FFA}" type="presParOf" srcId="{367E5040-53E1-4C8F-9EC4-FEEA16C1DF04}" destId="{70E9C9BA-0835-4D1B-AAC8-A1EE626F3E75}" srcOrd="0" destOrd="0" presId="urn:microsoft.com/office/officeart/2008/layout/VerticalCurvedList"/>
    <dgm:cxn modelId="{9F7A69E9-CE8B-44DA-8592-D08B893A7CC8}" type="presParOf" srcId="{367E5040-53E1-4C8F-9EC4-FEEA16C1DF04}" destId="{AF73DF53-8592-4D02-823F-FF5F58DDECB1}" srcOrd="1" destOrd="0" presId="urn:microsoft.com/office/officeart/2008/layout/VerticalCurvedList"/>
    <dgm:cxn modelId="{45B7F8F5-DC69-4922-A63A-5E67B9D173DB}" type="presParOf" srcId="{367E5040-53E1-4C8F-9EC4-FEEA16C1DF04}" destId="{A8FBF70A-D71C-480F-9918-6B65BF441503}" srcOrd="2" destOrd="0" presId="urn:microsoft.com/office/officeart/2008/layout/VerticalCurvedList"/>
    <dgm:cxn modelId="{1F4F29A7-3C59-4803-B7FF-6B18E4B6C624}" type="presParOf" srcId="{367E5040-53E1-4C8F-9EC4-FEEA16C1DF04}" destId="{FCC4141F-DD58-4DEC-8CCC-73F04E3CAA26}" srcOrd="3" destOrd="0" presId="urn:microsoft.com/office/officeart/2008/layout/VerticalCurvedList"/>
    <dgm:cxn modelId="{5F9D613A-BE04-481D-8754-D77CC574984C}" type="presParOf" srcId="{62F91360-2E9F-47A0-A3EF-7D7D75A42EB9}" destId="{4F55DDB3-066A-48FB-9EB0-7B88E933337E}" srcOrd="1" destOrd="0" presId="urn:microsoft.com/office/officeart/2008/layout/VerticalCurvedList"/>
    <dgm:cxn modelId="{CBFB43A5-D579-4453-91DD-CB6E58AD9012}" type="presParOf" srcId="{62F91360-2E9F-47A0-A3EF-7D7D75A42EB9}" destId="{F7F646DD-5A25-4896-A80A-C27DFA4DF513}" srcOrd="2" destOrd="0" presId="urn:microsoft.com/office/officeart/2008/layout/VerticalCurvedList"/>
    <dgm:cxn modelId="{232F4A24-0E36-49B0-8223-92A34AA835BE}" type="presParOf" srcId="{F7F646DD-5A25-4896-A80A-C27DFA4DF513}" destId="{260D5599-395C-4316-9BCC-6B32359F4951}" srcOrd="0" destOrd="0" presId="urn:microsoft.com/office/officeart/2008/layout/VerticalCurvedList"/>
    <dgm:cxn modelId="{277EC4FA-1E1F-45D8-8A30-1CF30669E916}" type="presParOf" srcId="{62F91360-2E9F-47A0-A3EF-7D7D75A42EB9}" destId="{907FC881-B4FA-45EF-8A94-EDBD61EE8625}" srcOrd="3" destOrd="0" presId="urn:microsoft.com/office/officeart/2008/layout/VerticalCurvedList"/>
    <dgm:cxn modelId="{9008789A-F656-4115-8928-35A26C99143A}" type="presParOf" srcId="{62F91360-2E9F-47A0-A3EF-7D7D75A42EB9}" destId="{74DFD5E5-21C3-4CA8-8FE1-6CB3397D4BAA}" srcOrd="4" destOrd="0" presId="urn:microsoft.com/office/officeart/2008/layout/VerticalCurvedList"/>
    <dgm:cxn modelId="{AD07457F-64B8-42B4-8287-68C8B9022C09}" type="presParOf" srcId="{74DFD5E5-21C3-4CA8-8FE1-6CB3397D4BAA}" destId="{213139C5-B7DD-4BB7-8F54-C39EBF893923}" srcOrd="0" destOrd="0" presId="urn:microsoft.com/office/officeart/2008/layout/VerticalCurvedList"/>
    <dgm:cxn modelId="{019849DD-D0C3-4042-B5EC-98936CC617A4}" type="presParOf" srcId="{62F91360-2E9F-47A0-A3EF-7D7D75A42EB9}" destId="{59F2DA88-37BD-4095-9660-C9F9F96D714D}" srcOrd="5" destOrd="0" presId="urn:microsoft.com/office/officeart/2008/layout/VerticalCurvedList"/>
    <dgm:cxn modelId="{D4F718A3-DEEB-44EE-8DD6-521E01146B57}" type="presParOf" srcId="{62F91360-2E9F-47A0-A3EF-7D7D75A42EB9}" destId="{7B89A0FD-7F3F-4939-952A-74302A21057E}" srcOrd="6" destOrd="0" presId="urn:microsoft.com/office/officeart/2008/layout/VerticalCurvedList"/>
    <dgm:cxn modelId="{E2A65438-2B13-40AD-907B-B3E242BE502E}" type="presParOf" srcId="{7B89A0FD-7F3F-4939-952A-74302A21057E}" destId="{9D4B0DC2-C7D4-448A-80BB-1A1766ECBBEC}" srcOrd="0" destOrd="0" presId="urn:microsoft.com/office/officeart/2008/layout/VerticalCurvedList"/>
    <dgm:cxn modelId="{09710921-E2C1-424E-A547-3488C360E69E}" type="presParOf" srcId="{62F91360-2E9F-47A0-A3EF-7D7D75A42EB9}" destId="{F199CC28-2BFD-45B0-B565-F95A8C182FFF}" srcOrd="7" destOrd="0" presId="urn:microsoft.com/office/officeart/2008/layout/VerticalCurvedList"/>
    <dgm:cxn modelId="{D1C7E5F4-4A1D-442E-B032-CE0D0E2A022D}" type="presParOf" srcId="{62F91360-2E9F-47A0-A3EF-7D7D75A42EB9}" destId="{7DA63638-9ADB-45AC-B5F4-D6D0405F493E}" srcOrd="8" destOrd="0" presId="urn:microsoft.com/office/officeart/2008/layout/VerticalCurvedList"/>
    <dgm:cxn modelId="{C6725016-C14A-4F27-B295-579D738D36D3}" type="presParOf" srcId="{7DA63638-9ADB-45AC-B5F4-D6D0405F493E}" destId="{A6AA5F86-94C0-43C2-8987-70F8E9745D76}" srcOrd="0" destOrd="0" presId="urn:microsoft.com/office/officeart/2008/layout/VerticalCurvedList"/>
    <dgm:cxn modelId="{4AC3C3FB-4A8C-4F69-9989-3B8099091DA7}" type="presParOf" srcId="{62F91360-2E9F-47A0-A3EF-7D7D75A42EB9}" destId="{42D73F9A-25C7-4167-A5ED-434AA551D643}" srcOrd="9" destOrd="0" presId="urn:microsoft.com/office/officeart/2008/layout/VerticalCurvedList"/>
    <dgm:cxn modelId="{35BB89ED-3705-4A2F-BCC8-951DE62BD335}" type="presParOf" srcId="{62F91360-2E9F-47A0-A3EF-7D7D75A42EB9}" destId="{4CB745BC-51A6-4A83-9F74-3FDDFF64FA50}" srcOrd="10" destOrd="0" presId="urn:microsoft.com/office/officeart/2008/layout/VerticalCurvedList"/>
    <dgm:cxn modelId="{44DDF46C-F700-4568-AD74-1FC7D11297DF}" type="presParOf" srcId="{4CB745BC-51A6-4A83-9F74-3FDDFF64FA50}" destId="{BADED738-D49F-47DB-8001-A7762D5B0E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B5EFF-2F23-4B5A-9A58-662BDD199B9E}">
      <dsp:nvSpPr>
        <dsp:cNvPr id="0" name=""/>
        <dsp:cNvSpPr/>
      </dsp:nvSpPr>
      <dsp:spPr>
        <a:xfrm>
          <a:off x="504030" y="0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Начало борьбы происходило в условиях быстрого наступления немецко-фашистских войск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0"/>
        <a:ext cx="4467652" cy="2085081"/>
      </dsp:txXfrm>
    </dsp:sp>
    <dsp:sp modelId="{9D3F9856-ECF9-4E02-9997-3E214DA17282}">
      <dsp:nvSpPr>
        <dsp:cNvPr id="0" name=""/>
        <dsp:cNvSpPr/>
      </dsp:nvSpPr>
      <dsp:spPr>
        <a:xfrm>
          <a:off x="504030" y="2376984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захваченной территории создавалась сеть подпольных организаций и групп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2376984"/>
        <a:ext cx="4467652" cy="2085081"/>
      </dsp:txXfrm>
    </dsp:sp>
    <dsp:sp modelId="{E50DFBBD-0DDB-4F35-9933-EEAFB5C91553}">
      <dsp:nvSpPr>
        <dsp:cNvPr id="0" name=""/>
        <dsp:cNvSpPr/>
      </dsp:nvSpPr>
      <dsp:spPr>
        <a:xfrm>
          <a:off x="504030" y="4753977"/>
          <a:ext cx="6552733" cy="20850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Инициативу в создании отрядов и групп сопротивления брали на себя коммунисты и беспартийные патриоты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6571" y="4753977"/>
        <a:ext cx="4467652" cy="2085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EF451-1DE7-4B26-A174-85BCC848514E}">
      <dsp:nvSpPr>
        <dsp:cNvPr id="0" name=""/>
        <dsp:cNvSpPr/>
      </dsp:nvSpPr>
      <dsp:spPr>
        <a:xfrm>
          <a:off x="0" y="0"/>
          <a:ext cx="6021287" cy="60212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F768B-C205-4A4A-AC54-35A08B626DB9}">
      <dsp:nvSpPr>
        <dsp:cNvPr id="0" name=""/>
        <dsp:cNvSpPr/>
      </dsp:nvSpPr>
      <dsp:spPr>
        <a:xfrm>
          <a:off x="3010643" y="0"/>
          <a:ext cx="9181356" cy="60212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Январь-февраль 1942 г. – </a:t>
          </a:r>
          <a:r>
            <a:rPr lang="ru-RU" sz="2800" b="1" u="sng" kern="1200" dirty="0" smtClean="0"/>
            <a:t>Октябрьский</a:t>
          </a:r>
          <a:r>
            <a:rPr lang="ru-RU" sz="2800" b="1" kern="1200" dirty="0" smtClean="0"/>
            <a:t> район – первая партизанская зона</a:t>
          </a:r>
          <a:endParaRPr lang="ru-RU" sz="2800" kern="1200" dirty="0"/>
        </a:p>
      </dsp:txBody>
      <dsp:txXfrm>
        <a:off x="3010643" y="0"/>
        <a:ext cx="9181356" cy="1279523"/>
      </dsp:txXfrm>
    </dsp:sp>
    <dsp:sp modelId="{9EC984A1-AE64-4FC6-90DC-AD7012F7B71C}">
      <dsp:nvSpPr>
        <dsp:cNvPr id="0" name=""/>
        <dsp:cNvSpPr/>
      </dsp:nvSpPr>
      <dsp:spPr>
        <a:xfrm>
          <a:off x="790294" y="1279523"/>
          <a:ext cx="4440699" cy="44406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CF366-CD7A-4EDB-BD9E-201E917BEDDC}">
      <dsp:nvSpPr>
        <dsp:cNvPr id="0" name=""/>
        <dsp:cNvSpPr/>
      </dsp:nvSpPr>
      <dsp:spPr>
        <a:xfrm>
          <a:off x="3010643" y="1279523"/>
          <a:ext cx="9181356" cy="4440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err="1" smtClean="0"/>
            <a:t>Кличевский</a:t>
          </a:r>
          <a:r>
            <a:rPr lang="ru-RU" sz="2800" b="1" kern="1200" dirty="0" smtClean="0"/>
            <a:t> район, 20 марта 1942 г. партизанские отряды овладели </a:t>
          </a:r>
          <a:r>
            <a:rPr lang="ru-RU" sz="2800" b="1" kern="1200" dirty="0" err="1" smtClean="0"/>
            <a:t>Кличевом</a:t>
          </a:r>
          <a:r>
            <a:rPr lang="ru-RU" sz="2800" b="1" kern="1200" dirty="0" smtClean="0"/>
            <a:t> и освободили район от оккупантов</a:t>
          </a:r>
          <a:endParaRPr lang="ru-RU" sz="2800" kern="1200" dirty="0"/>
        </a:p>
      </dsp:txBody>
      <dsp:txXfrm>
        <a:off x="3010643" y="1279523"/>
        <a:ext cx="9181356" cy="1279523"/>
      </dsp:txXfrm>
    </dsp:sp>
    <dsp:sp modelId="{2A32781D-612C-47D4-83C7-26E7075DAD5D}">
      <dsp:nvSpPr>
        <dsp:cNvPr id="0" name=""/>
        <dsp:cNvSpPr/>
      </dsp:nvSpPr>
      <dsp:spPr>
        <a:xfrm>
          <a:off x="1580588" y="2559047"/>
          <a:ext cx="2860111" cy="2860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BAF1E-7423-4B65-857D-3C6625AF8945}">
      <dsp:nvSpPr>
        <dsp:cNvPr id="0" name=""/>
        <dsp:cNvSpPr/>
      </dsp:nvSpPr>
      <dsp:spPr>
        <a:xfrm>
          <a:off x="3010643" y="2559047"/>
          <a:ext cx="9181356" cy="2860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Апрель 1942 г. – </a:t>
          </a:r>
          <a:r>
            <a:rPr lang="ru-RU" sz="2800" b="1" u="sng" kern="1200" dirty="0" err="1" smtClean="0"/>
            <a:t>Любаньско</a:t>
          </a:r>
          <a:r>
            <a:rPr lang="ru-RU" sz="2800" b="1" u="sng" kern="1200" dirty="0" smtClean="0"/>
            <a:t>-Октябрьская з</a:t>
          </a:r>
          <a:r>
            <a:rPr lang="ru-RU" sz="2800" b="1" kern="1200" dirty="0" smtClean="0"/>
            <a:t>она – самая большая партизанская зона Минской и </a:t>
          </a:r>
          <a:r>
            <a:rPr lang="ru-RU" sz="2800" b="1" kern="1200" dirty="0" err="1" smtClean="0"/>
            <a:t>Полесской</a:t>
          </a:r>
          <a:r>
            <a:rPr lang="ru-RU" sz="2800" b="1" kern="1200" dirty="0" smtClean="0"/>
            <a:t> областей (глава –</a:t>
          </a:r>
          <a:r>
            <a:rPr lang="ru-RU" sz="2800" b="1" kern="1200" dirty="0" err="1" smtClean="0"/>
            <a:t>В.И.Козлов</a:t>
          </a:r>
          <a:r>
            <a:rPr lang="ru-RU" sz="2800" b="1" kern="1200" dirty="0" smtClean="0"/>
            <a:t>)</a:t>
          </a:r>
          <a:endParaRPr lang="ru-RU" sz="2800" kern="1200" dirty="0"/>
        </a:p>
      </dsp:txBody>
      <dsp:txXfrm>
        <a:off x="3010643" y="2559047"/>
        <a:ext cx="9181356" cy="1279523"/>
      </dsp:txXfrm>
    </dsp:sp>
    <dsp:sp modelId="{914BDE3B-96DD-43B1-BBF7-54DBBF773694}">
      <dsp:nvSpPr>
        <dsp:cNvPr id="0" name=""/>
        <dsp:cNvSpPr/>
      </dsp:nvSpPr>
      <dsp:spPr>
        <a:xfrm>
          <a:off x="2370882" y="3838571"/>
          <a:ext cx="1279523" cy="12795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9E172-D3BC-431A-8542-036C3B2EFE75}">
      <dsp:nvSpPr>
        <dsp:cNvPr id="0" name=""/>
        <dsp:cNvSpPr/>
      </dsp:nvSpPr>
      <dsp:spPr>
        <a:xfrm>
          <a:off x="3010643" y="3838571"/>
          <a:ext cx="9181356" cy="1279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К 1944 г. зоны контролировали около 60% территории Беларуси</a:t>
          </a:r>
          <a:endParaRPr lang="ru-RU" sz="2800" kern="1200"/>
        </a:p>
      </dsp:txBody>
      <dsp:txXfrm>
        <a:off x="3010643" y="3838571"/>
        <a:ext cx="9181356" cy="12795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E5441-94BB-4F39-B749-5D537D7AD945}">
      <dsp:nvSpPr>
        <dsp:cNvPr id="0" name=""/>
        <dsp:cNvSpPr/>
      </dsp:nvSpPr>
      <dsp:spPr>
        <a:xfrm>
          <a:off x="914399" y="0"/>
          <a:ext cx="10363199" cy="61572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B9CE7-6C26-44DD-892B-DDC4F6A3B6BE}">
      <dsp:nvSpPr>
        <dsp:cNvPr id="0" name=""/>
        <dsp:cNvSpPr/>
      </dsp:nvSpPr>
      <dsp:spPr>
        <a:xfrm>
          <a:off x="1302" y="1847180"/>
          <a:ext cx="3703959" cy="2462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30 июня 1941 г. – Директива ЦК КП(б)Б «О переходе на подпольную работу партийных организаций районов, занятых врагом»</a:t>
          </a:r>
          <a:endParaRPr lang="ru-RU" sz="2400" kern="1200" dirty="0"/>
        </a:p>
      </dsp:txBody>
      <dsp:txXfrm>
        <a:off x="121531" y="1967409"/>
        <a:ext cx="3463501" cy="2222448"/>
      </dsp:txXfrm>
    </dsp:sp>
    <dsp:sp modelId="{6D5982EA-C237-437B-A9BB-6526EA5E39F6}">
      <dsp:nvSpPr>
        <dsp:cNvPr id="0" name=""/>
        <dsp:cNvSpPr/>
      </dsp:nvSpPr>
      <dsp:spPr>
        <a:xfrm>
          <a:off x="4244019" y="1847180"/>
          <a:ext cx="3703959" cy="2462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Непосредственное управление возлагалось на партийные структуры</a:t>
          </a:r>
          <a:endParaRPr lang="ru-RU" sz="2400" kern="1200" dirty="0"/>
        </a:p>
      </dsp:txBody>
      <dsp:txXfrm>
        <a:off x="4364248" y="1967409"/>
        <a:ext cx="3463501" cy="2222448"/>
      </dsp:txXfrm>
    </dsp:sp>
    <dsp:sp modelId="{4BA218D8-8F1B-4193-808E-CF1F4286C67E}">
      <dsp:nvSpPr>
        <dsp:cNvPr id="0" name=""/>
        <dsp:cNvSpPr/>
      </dsp:nvSpPr>
      <dsp:spPr>
        <a:xfrm>
          <a:off x="8486737" y="1847180"/>
          <a:ext cx="3703959" cy="2462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Создавались районные партийные и комсомольские ячейки (120 секретарей райкомов и горкомов)</a:t>
          </a:r>
          <a:endParaRPr lang="ru-RU" sz="2400" kern="1200"/>
        </a:p>
      </dsp:txBody>
      <dsp:txXfrm>
        <a:off x="8606966" y="1967409"/>
        <a:ext cx="3463501" cy="22224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3CDC7-60EC-415B-BD7A-ED8E40484849}">
      <dsp:nvSpPr>
        <dsp:cNvPr id="0" name=""/>
        <dsp:cNvSpPr/>
      </dsp:nvSpPr>
      <dsp:spPr>
        <a:xfrm>
          <a:off x="4454838" y="1472894"/>
          <a:ext cx="2995645" cy="245481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Основные формы борьбы белорусских подпольщиков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93540" y="1832393"/>
        <a:ext cx="2118241" cy="1735813"/>
      </dsp:txXfrm>
    </dsp:sp>
    <dsp:sp modelId="{E9410405-3F00-4C10-94D2-7D89FA79070D}">
      <dsp:nvSpPr>
        <dsp:cNvPr id="0" name=""/>
        <dsp:cNvSpPr/>
      </dsp:nvSpPr>
      <dsp:spPr>
        <a:xfrm>
          <a:off x="4412464" y="-72006"/>
          <a:ext cx="3086053" cy="1867724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саботаж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экономи-ческих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и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политичес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-ких мероприятий оккупантов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64406" y="201516"/>
        <a:ext cx="2182169" cy="1320680"/>
      </dsp:txXfrm>
    </dsp:sp>
    <dsp:sp modelId="{1F4D0B95-A8DA-4BAE-AC38-3D9EAED6E7D4}">
      <dsp:nvSpPr>
        <dsp:cNvPr id="0" name=""/>
        <dsp:cNvSpPr/>
      </dsp:nvSpPr>
      <dsp:spPr>
        <a:xfrm>
          <a:off x="7104792" y="1944205"/>
          <a:ext cx="2805511" cy="1497822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террористические акты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7515650" y="2163556"/>
        <a:ext cx="1983795" cy="1059120"/>
      </dsp:txXfrm>
    </dsp:sp>
    <dsp:sp modelId="{DB43AE7F-22C9-493C-91E4-315A0F82A19D}">
      <dsp:nvSpPr>
        <dsp:cNvPr id="0" name=""/>
        <dsp:cNvSpPr/>
      </dsp:nvSpPr>
      <dsp:spPr>
        <a:xfrm>
          <a:off x="4412457" y="3600394"/>
          <a:ext cx="3086053" cy="1867724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диверсии на желез-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ных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, шоссейных до-рогах и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промыш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-ленных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предприя-тиях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864399" y="3873916"/>
        <a:ext cx="2182169" cy="1320680"/>
      </dsp:txXfrm>
    </dsp:sp>
    <dsp:sp modelId="{60055A18-E0DF-466F-818A-F9DB620F5BF0}">
      <dsp:nvSpPr>
        <dsp:cNvPr id="0" name=""/>
        <dsp:cNvSpPr/>
      </dsp:nvSpPr>
      <dsp:spPr>
        <a:xfrm>
          <a:off x="1992229" y="1944197"/>
          <a:ext cx="2805511" cy="1497822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разгром гарнизонов и опорных пунктов захватчиков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403087" y="2163548"/>
        <a:ext cx="1983795" cy="1059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4175C-4B94-479E-B494-F01B9162F424}">
      <dsp:nvSpPr>
        <dsp:cNvPr id="0" name=""/>
        <dsp:cNvSpPr/>
      </dsp:nvSpPr>
      <dsp:spPr>
        <a:xfrm>
          <a:off x="-7379055" y="-1127759"/>
          <a:ext cx="8780862" cy="878086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BF900-CC4B-4E7A-B14D-BCE992F7D6D5}">
      <dsp:nvSpPr>
        <dsp:cNvPr id="0" name=""/>
        <dsp:cNvSpPr/>
      </dsp:nvSpPr>
      <dsp:spPr>
        <a:xfrm>
          <a:off x="733352" y="501668"/>
          <a:ext cx="11364586" cy="100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81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В мае 1942 г. создана структура подполья – отделы разведки, агитации, военный, диверсионный, сформировано 5 райкомов партии, десятки диверсионных групп</a:t>
          </a:r>
          <a:endParaRPr lang="ru-RU" sz="2200" kern="1200"/>
        </a:p>
      </dsp:txBody>
      <dsp:txXfrm>
        <a:off x="733352" y="501668"/>
        <a:ext cx="11364586" cy="1003858"/>
      </dsp:txXfrm>
    </dsp:sp>
    <dsp:sp modelId="{69CDFB37-0A0B-466B-BFA8-9358378EF78F}">
      <dsp:nvSpPr>
        <dsp:cNvPr id="0" name=""/>
        <dsp:cNvSpPr/>
      </dsp:nvSpPr>
      <dsp:spPr>
        <a:xfrm>
          <a:off x="105940" y="376186"/>
          <a:ext cx="1254823" cy="125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B6E9E-6F1C-475D-AB1F-72CFEFC35567}">
      <dsp:nvSpPr>
        <dsp:cNvPr id="0" name=""/>
        <dsp:cNvSpPr/>
      </dsp:nvSpPr>
      <dsp:spPr>
        <a:xfrm>
          <a:off x="1308888" y="2007717"/>
          <a:ext cx="10789051" cy="100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81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Выпускалась газета «Звязда», листовки</a:t>
          </a:r>
          <a:endParaRPr lang="ru-RU" sz="2200" kern="1200"/>
        </a:p>
      </dsp:txBody>
      <dsp:txXfrm>
        <a:off x="1308888" y="2007717"/>
        <a:ext cx="10789051" cy="1003858"/>
      </dsp:txXfrm>
    </dsp:sp>
    <dsp:sp modelId="{D1324F6E-B426-49EC-A071-2A279E11920C}">
      <dsp:nvSpPr>
        <dsp:cNvPr id="0" name=""/>
        <dsp:cNvSpPr/>
      </dsp:nvSpPr>
      <dsp:spPr>
        <a:xfrm>
          <a:off x="681476" y="1882235"/>
          <a:ext cx="1254823" cy="125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E7B82-D36D-4A2B-BFE0-99DF37E11CD5}">
      <dsp:nvSpPr>
        <dsp:cNvPr id="0" name=""/>
        <dsp:cNvSpPr/>
      </dsp:nvSpPr>
      <dsp:spPr>
        <a:xfrm>
          <a:off x="1308888" y="3513767"/>
          <a:ext cx="10789051" cy="100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81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В составе подполья действовало более 9 тыс. человек</a:t>
          </a:r>
          <a:endParaRPr lang="ru-RU" sz="2200" kern="1200"/>
        </a:p>
      </dsp:txBody>
      <dsp:txXfrm>
        <a:off x="1308888" y="3513767"/>
        <a:ext cx="10789051" cy="1003858"/>
      </dsp:txXfrm>
    </dsp:sp>
    <dsp:sp modelId="{E0E661A3-2671-4525-9E67-B3B55D0D2515}">
      <dsp:nvSpPr>
        <dsp:cNvPr id="0" name=""/>
        <dsp:cNvSpPr/>
      </dsp:nvSpPr>
      <dsp:spPr>
        <a:xfrm>
          <a:off x="681476" y="3388284"/>
          <a:ext cx="1254823" cy="125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DA2F7-733C-4113-B416-60215E46871E}">
      <dsp:nvSpPr>
        <dsp:cNvPr id="0" name=""/>
        <dsp:cNvSpPr/>
      </dsp:nvSpPr>
      <dsp:spPr>
        <a:xfrm>
          <a:off x="733352" y="5019816"/>
          <a:ext cx="11364586" cy="100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813" tIns="55880" rIns="55880" bIns="5588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Проведено более 1500 диверсий, в том числе уничтожение генерального комиссара Беларуси Вильгельма Кубе </a:t>
          </a:r>
          <a:endParaRPr lang="ru-RU" sz="2200" kern="1200"/>
        </a:p>
      </dsp:txBody>
      <dsp:txXfrm>
        <a:off x="733352" y="5019816"/>
        <a:ext cx="11364586" cy="1003858"/>
      </dsp:txXfrm>
    </dsp:sp>
    <dsp:sp modelId="{DE5A7F55-CEF3-4DDA-BE6D-D5495687EEE4}">
      <dsp:nvSpPr>
        <dsp:cNvPr id="0" name=""/>
        <dsp:cNvSpPr/>
      </dsp:nvSpPr>
      <dsp:spPr>
        <a:xfrm>
          <a:off x="105940" y="4894334"/>
          <a:ext cx="1254823" cy="12548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512B-998E-43BC-B757-2891FBEBDE18}">
      <dsp:nvSpPr>
        <dsp:cNvPr id="0" name=""/>
        <dsp:cNvSpPr/>
      </dsp:nvSpPr>
      <dsp:spPr>
        <a:xfrm>
          <a:off x="0" y="0"/>
          <a:ext cx="7111716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Партизанский псевдоним — «Дядя Костя». </a:t>
          </a:r>
          <a:endParaRPr lang="ru-RU" sz="2400" kern="1200"/>
        </a:p>
      </dsp:txBody>
      <dsp:txXfrm>
        <a:off x="36156" y="36156"/>
        <a:ext cx="5635228" cy="1162128"/>
      </dsp:txXfrm>
    </dsp:sp>
    <dsp:sp modelId="{BC0461A2-8463-4CF6-A5A8-D26DDD5B4B45}">
      <dsp:nvSpPr>
        <dsp:cNvPr id="0" name=""/>
        <dsp:cNvSpPr/>
      </dsp:nvSpPr>
      <dsp:spPr>
        <a:xfrm>
          <a:off x="353347" y="1405890"/>
          <a:ext cx="7467159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Создал подпольную группу, участники которой путём применения «угольных мин» за три месяца подорвали 93 немецких паровоза</a:t>
          </a:r>
          <a:endParaRPr lang="ru-RU" sz="2400" kern="1200" dirty="0"/>
        </a:p>
      </dsp:txBody>
      <dsp:txXfrm>
        <a:off x="389503" y="1442046"/>
        <a:ext cx="5994745" cy="1162128"/>
      </dsp:txXfrm>
    </dsp:sp>
    <dsp:sp modelId="{DABDC89E-496A-4F81-9E44-5F3E89481FFF}">
      <dsp:nvSpPr>
        <dsp:cNvPr id="0" name=""/>
        <dsp:cNvSpPr/>
      </dsp:nvSpPr>
      <dsp:spPr>
        <a:xfrm>
          <a:off x="1062139" y="2811779"/>
          <a:ext cx="7111716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 марте 1942 года Заслонов организовал партизанский отряд в районе Витебск-Орша.</a:t>
          </a:r>
          <a:endParaRPr lang="ru-RU" sz="2400" kern="1200" dirty="0"/>
        </a:p>
      </dsp:txBody>
      <dsp:txXfrm>
        <a:off x="1098295" y="2847935"/>
        <a:ext cx="5705948" cy="1162128"/>
      </dsp:txXfrm>
    </dsp:sp>
    <dsp:sp modelId="{4AAF14E8-393D-469D-A5FF-414850C37EBF}">
      <dsp:nvSpPr>
        <dsp:cNvPr id="0" name=""/>
        <dsp:cNvSpPr/>
      </dsp:nvSpPr>
      <dsp:spPr>
        <a:xfrm>
          <a:off x="1593209" y="4217670"/>
          <a:ext cx="7111716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14 ноября 1942 года Константин Заслонов геройски погиб в бою с карательным отрядом.</a:t>
          </a:r>
          <a:endParaRPr lang="ru-RU" sz="2400" kern="1200"/>
        </a:p>
      </dsp:txBody>
      <dsp:txXfrm>
        <a:off x="1629365" y="4253826"/>
        <a:ext cx="5705948" cy="1162128"/>
      </dsp:txXfrm>
    </dsp:sp>
    <dsp:sp modelId="{9DF691A4-B0B5-4423-A326-15ED359FD9E3}">
      <dsp:nvSpPr>
        <dsp:cNvPr id="0" name=""/>
        <dsp:cNvSpPr/>
      </dsp:nvSpPr>
      <dsp:spPr>
        <a:xfrm>
          <a:off x="2124278" y="5623559"/>
          <a:ext cx="7111716" cy="123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Посмертно присвоено звание Героя Советского Союза</a:t>
          </a:r>
          <a:endParaRPr lang="ru-RU" sz="2400" kern="1200"/>
        </a:p>
      </dsp:txBody>
      <dsp:txXfrm>
        <a:off x="2160434" y="5659715"/>
        <a:ext cx="5705948" cy="1162128"/>
      </dsp:txXfrm>
    </dsp:sp>
    <dsp:sp modelId="{DC5D8FFF-AD06-4D20-82D3-7B4B498949D7}">
      <dsp:nvSpPr>
        <dsp:cNvPr id="0" name=""/>
        <dsp:cNvSpPr/>
      </dsp:nvSpPr>
      <dsp:spPr>
        <a:xfrm>
          <a:off x="6309330" y="90182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89867" y="901827"/>
        <a:ext cx="441312" cy="603795"/>
      </dsp:txXfrm>
    </dsp:sp>
    <dsp:sp modelId="{C290E162-2386-48C3-A50C-3E88B668BEE9}">
      <dsp:nvSpPr>
        <dsp:cNvPr id="0" name=""/>
        <dsp:cNvSpPr/>
      </dsp:nvSpPr>
      <dsp:spPr>
        <a:xfrm>
          <a:off x="6840399" y="23077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20936" y="2307717"/>
        <a:ext cx="441312" cy="603795"/>
      </dsp:txXfrm>
    </dsp:sp>
    <dsp:sp modelId="{6185BD23-C255-4E9E-8CF9-18DA2C936559}">
      <dsp:nvSpPr>
        <dsp:cNvPr id="0" name=""/>
        <dsp:cNvSpPr/>
      </dsp:nvSpPr>
      <dsp:spPr>
        <a:xfrm>
          <a:off x="7371469" y="3693033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552006" y="3693033"/>
        <a:ext cx="441312" cy="603795"/>
      </dsp:txXfrm>
    </dsp:sp>
    <dsp:sp modelId="{971FC24B-183B-4784-8E92-BC6C26BEB75A}">
      <dsp:nvSpPr>
        <dsp:cNvPr id="0" name=""/>
        <dsp:cNvSpPr/>
      </dsp:nvSpPr>
      <dsp:spPr>
        <a:xfrm>
          <a:off x="7902539" y="5112639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083076" y="5112639"/>
        <a:ext cx="441312" cy="6037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C9E07-B46A-4734-85BE-949E357B6F06}">
      <dsp:nvSpPr>
        <dsp:cNvPr id="0" name=""/>
        <dsp:cNvSpPr/>
      </dsp:nvSpPr>
      <dsp:spPr>
        <a:xfrm>
          <a:off x="4080828" y="2770735"/>
          <a:ext cx="2896071" cy="68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24"/>
              </a:lnTo>
              <a:lnTo>
                <a:pt x="2896071" y="469624"/>
              </a:lnTo>
              <a:lnTo>
                <a:pt x="2896071" y="68913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230F9-383F-41BE-B7C7-2DED10545CC9}">
      <dsp:nvSpPr>
        <dsp:cNvPr id="0" name=""/>
        <dsp:cNvSpPr/>
      </dsp:nvSpPr>
      <dsp:spPr>
        <a:xfrm>
          <a:off x="4035108" y="2770735"/>
          <a:ext cx="91440" cy="6891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913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95F7C-A324-403F-BB50-3AC1449CC728}">
      <dsp:nvSpPr>
        <dsp:cNvPr id="0" name=""/>
        <dsp:cNvSpPr/>
      </dsp:nvSpPr>
      <dsp:spPr>
        <a:xfrm>
          <a:off x="1184756" y="2770735"/>
          <a:ext cx="2896071" cy="689133"/>
        </a:xfrm>
        <a:custGeom>
          <a:avLst/>
          <a:gdLst/>
          <a:ahLst/>
          <a:cxnLst/>
          <a:rect l="0" t="0" r="0" b="0"/>
          <a:pathLst>
            <a:path>
              <a:moveTo>
                <a:pt x="2896071" y="0"/>
              </a:moveTo>
              <a:lnTo>
                <a:pt x="2896071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7F7E9-F118-4D20-8C8A-6F64F377B1CC}">
      <dsp:nvSpPr>
        <dsp:cNvPr id="0" name=""/>
        <dsp:cNvSpPr/>
      </dsp:nvSpPr>
      <dsp:spPr>
        <a:xfrm>
          <a:off x="1008114" y="1266094"/>
          <a:ext cx="6145427" cy="1504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4C9FA-A863-4B2C-BB32-73908B468EA9}">
      <dsp:nvSpPr>
        <dsp:cNvPr id="0" name=""/>
        <dsp:cNvSpPr/>
      </dsp:nvSpPr>
      <dsp:spPr>
        <a:xfrm>
          <a:off x="1271393" y="1516210"/>
          <a:ext cx="6145427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smtClean="0">
              <a:effectLst/>
            </a:rPr>
            <a:t>Формы борьбы</a:t>
          </a:r>
          <a:endParaRPr lang="be-BY" sz="4000" b="1" kern="1200" dirty="0">
            <a:effectLst/>
          </a:endParaRPr>
        </a:p>
      </dsp:txBody>
      <dsp:txXfrm>
        <a:off x="1315462" y="1560279"/>
        <a:ext cx="6057289" cy="1416502"/>
      </dsp:txXfrm>
    </dsp:sp>
    <dsp:sp modelId="{30CD71DB-459F-40D8-A7F9-623C6DE76E31}">
      <dsp:nvSpPr>
        <dsp:cNvPr id="0" name=""/>
        <dsp:cNvSpPr/>
      </dsp:nvSpPr>
      <dsp:spPr>
        <a:xfrm>
          <a:off x="0" y="3459869"/>
          <a:ext cx="2369513" cy="1504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BD042-0B24-4BDB-8E48-582BC2C78456}">
      <dsp:nvSpPr>
        <dsp:cNvPr id="0" name=""/>
        <dsp:cNvSpPr/>
      </dsp:nvSpPr>
      <dsp:spPr>
        <a:xfrm>
          <a:off x="263279" y="370998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/>
            </a:rPr>
            <a:t>Партизанское движение</a:t>
          </a:r>
          <a:endParaRPr lang="be-BY" sz="2300" b="1" kern="1200" dirty="0">
            <a:effectLst/>
          </a:endParaRPr>
        </a:p>
      </dsp:txBody>
      <dsp:txXfrm>
        <a:off x="307348" y="3754053"/>
        <a:ext cx="2281375" cy="1416502"/>
      </dsp:txXfrm>
    </dsp:sp>
    <dsp:sp modelId="{D5622425-77F3-4954-A960-FD1122FF36A6}">
      <dsp:nvSpPr>
        <dsp:cNvPr id="0" name=""/>
        <dsp:cNvSpPr/>
      </dsp:nvSpPr>
      <dsp:spPr>
        <a:xfrm>
          <a:off x="2896071" y="3459869"/>
          <a:ext cx="2369513" cy="1504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D4664-65A4-4B9F-BE8C-EE21268E9A5E}">
      <dsp:nvSpPr>
        <dsp:cNvPr id="0" name=""/>
        <dsp:cNvSpPr/>
      </dsp:nvSpPr>
      <dsp:spPr>
        <a:xfrm>
          <a:off x="3159350" y="370998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/>
            </a:rPr>
            <a:t>Деятельность подпольных групп и организаций</a:t>
          </a:r>
          <a:endParaRPr lang="be-BY" sz="2300" b="1" kern="1200" dirty="0">
            <a:effectLst/>
          </a:endParaRPr>
        </a:p>
      </dsp:txBody>
      <dsp:txXfrm>
        <a:off x="3203419" y="3754053"/>
        <a:ext cx="2281375" cy="1416502"/>
      </dsp:txXfrm>
    </dsp:sp>
    <dsp:sp modelId="{93DB2C7B-EC4E-4F06-A5D1-BD8B71A08A8A}">
      <dsp:nvSpPr>
        <dsp:cNvPr id="0" name=""/>
        <dsp:cNvSpPr/>
      </dsp:nvSpPr>
      <dsp:spPr>
        <a:xfrm>
          <a:off x="5792143" y="3459869"/>
          <a:ext cx="2369513" cy="15046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1F9EB-2FFD-4352-8203-28CA48DB3B26}">
      <dsp:nvSpPr>
        <dsp:cNvPr id="0" name=""/>
        <dsp:cNvSpPr/>
      </dsp:nvSpPr>
      <dsp:spPr>
        <a:xfrm>
          <a:off x="6055422" y="3709984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smtClean="0">
              <a:effectLst/>
            </a:rPr>
            <a:t>Борьба мирного населения</a:t>
          </a:r>
          <a:endParaRPr lang="be-BY" sz="2300" b="1" kern="1200" dirty="0">
            <a:effectLst/>
          </a:endParaRPr>
        </a:p>
      </dsp:txBody>
      <dsp:txXfrm>
        <a:off x="6099491" y="3754053"/>
        <a:ext cx="2281375" cy="14165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13B3C-DBAB-43BC-965B-7D6D9409C543}">
      <dsp:nvSpPr>
        <dsp:cNvPr id="0" name=""/>
        <dsp:cNvSpPr/>
      </dsp:nvSpPr>
      <dsp:spPr>
        <a:xfrm>
          <a:off x="0" y="291887"/>
          <a:ext cx="12192000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организационный, поиск форм борьбы в тылу врага. Становление партизанского движения</a:t>
          </a:r>
          <a:endParaRPr lang="ru-RU" sz="2400" kern="1200"/>
        </a:p>
      </dsp:txBody>
      <dsp:txXfrm>
        <a:off x="0" y="291887"/>
        <a:ext cx="12192000" cy="1178100"/>
      </dsp:txXfrm>
    </dsp:sp>
    <dsp:sp modelId="{4E82D7D4-317F-4092-8CE3-A6178A2AB7D3}">
      <dsp:nvSpPr>
        <dsp:cNvPr id="0" name=""/>
        <dsp:cNvSpPr/>
      </dsp:nvSpPr>
      <dsp:spPr>
        <a:xfrm>
          <a:off x="609600" y="4096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Первый этап – июнь-декабрь 1941 г. </a:t>
          </a:r>
          <a:endParaRPr lang="ru-RU" sz="2400" kern="1200" dirty="0"/>
        </a:p>
      </dsp:txBody>
      <dsp:txXfrm>
        <a:off x="634098" y="65465"/>
        <a:ext cx="8485404" cy="452844"/>
      </dsp:txXfrm>
    </dsp:sp>
    <dsp:sp modelId="{16B56FCA-78C1-48D4-B39F-A3F550D26A87}">
      <dsp:nvSpPr>
        <dsp:cNvPr id="0" name=""/>
        <dsp:cNvSpPr/>
      </dsp:nvSpPr>
      <dsp:spPr>
        <a:xfrm>
          <a:off x="0" y="1812707"/>
          <a:ext cx="121920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преодоление кризиса и структурное оформление партизанского движения. Значительный рост числа партизанских отрядов, помощь с «большой земли»</a:t>
          </a:r>
          <a:endParaRPr lang="ru-RU" sz="2400" kern="1200"/>
        </a:p>
      </dsp:txBody>
      <dsp:txXfrm>
        <a:off x="0" y="1812707"/>
        <a:ext cx="12192000" cy="1499400"/>
      </dsp:txXfrm>
    </dsp:sp>
    <dsp:sp modelId="{548BEE10-6BFE-4C10-99AF-0678D6EB10CA}">
      <dsp:nvSpPr>
        <dsp:cNvPr id="0" name=""/>
        <dsp:cNvSpPr/>
      </dsp:nvSpPr>
      <dsp:spPr>
        <a:xfrm>
          <a:off x="609600" y="156178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4077871"/>
                <a:satOff val="28025"/>
                <a:lumOff val="-2745"/>
                <a:alphaOff val="0"/>
                <a:lumMod val="95000"/>
              </a:schemeClr>
            </a:gs>
            <a:gs pos="100000">
              <a:schemeClr val="accent5">
                <a:hueOff val="-4077871"/>
                <a:satOff val="28025"/>
                <a:lumOff val="-274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Второй этап – декабрь 1941 – август 1942 г. </a:t>
          </a:r>
          <a:endParaRPr lang="ru-RU" sz="2400" kern="1200"/>
        </a:p>
      </dsp:txBody>
      <dsp:txXfrm>
        <a:off x="634098" y="1586285"/>
        <a:ext cx="8485404" cy="452844"/>
      </dsp:txXfrm>
    </dsp:sp>
    <dsp:sp modelId="{94B3C729-DF71-4A34-AD73-11A40F25DC95}">
      <dsp:nvSpPr>
        <dsp:cNvPr id="0" name=""/>
        <dsp:cNvSpPr/>
      </dsp:nvSpPr>
      <dsp:spPr>
        <a:xfrm>
          <a:off x="0" y="3654827"/>
          <a:ext cx="12192000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Проводятся крупные военные и диверсионные операции</a:t>
          </a:r>
          <a:endParaRPr lang="ru-RU" sz="2400" kern="1200"/>
        </a:p>
      </dsp:txBody>
      <dsp:txXfrm>
        <a:off x="0" y="3654827"/>
        <a:ext cx="12192000" cy="843412"/>
      </dsp:txXfrm>
    </dsp:sp>
    <dsp:sp modelId="{306A88E4-EA4C-41F4-918F-9624CE567CFE}">
      <dsp:nvSpPr>
        <dsp:cNvPr id="0" name=""/>
        <dsp:cNvSpPr/>
      </dsp:nvSpPr>
      <dsp:spPr>
        <a:xfrm>
          <a:off x="609600" y="3403907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8155742"/>
                <a:satOff val="56051"/>
                <a:lumOff val="-5491"/>
                <a:alphaOff val="0"/>
                <a:lumMod val="95000"/>
              </a:schemeClr>
            </a:gs>
            <a:gs pos="100000">
              <a:schemeClr val="accent5">
                <a:hueOff val="-8155742"/>
                <a:satOff val="56051"/>
                <a:lumOff val="-549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Третий этап – осень 1942 – осень 1943 г. </a:t>
          </a:r>
          <a:endParaRPr lang="ru-RU" sz="2400" kern="1200"/>
        </a:p>
      </dsp:txBody>
      <dsp:txXfrm>
        <a:off x="634098" y="3428405"/>
        <a:ext cx="8485404" cy="452844"/>
      </dsp:txXfrm>
    </dsp:sp>
    <dsp:sp modelId="{A69D6B89-EBB1-469B-A581-C396E55C44F2}">
      <dsp:nvSpPr>
        <dsp:cNvPr id="0" name=""/>
        <dsp:cNvSpPr/>
      </dsp:nvSpPr>
      <dsp:spPr>
        <a:xfrm>
          <a:off x="0" y="4840960"/>
          <a:ext cx="12192000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354076" rIns="94623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/>
            <a:t>связан с началом освобождения Беларуси. «Рельсовая война», четкая координация деятельности с наступающей Красной Армией.</a:t>
          </a:r>
          <a:endParaRPr lang="ru-RU" sz="2400" kern="1200"/>
        </a:p>
      </dsp:txBody>
      <dsp:txXfrm>
        <a:off x="0" y="4840960"/>
        <a:ext cx="12192000" cy="1499400"/>
      </dsp:txXfrm>
    </dsp:sp>
    <dsp:sp modelId="{64DEDB03-9998-4FF8-B222-2890B75A05C4}">
      <dsp:nvSpPr>
        <dsp:cNvPr id="0" name=""/>
        <dsp:cNvSpPr/>
      </dsp:nvSpPr>
      <dsp:spPr>
        <a:xfrm>
          <a:off x="609600" y="4590040"/>
          <a:ext cx="8534400" cy="501840"/>
        </a:xfrm>
        <a:prstGeom prst="roundRect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lumMod val="95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Четвертый этап – с осени 1943 по лето 1944 г. </a:t>
          </a:r>
          <a:endParaRPr lang="ru-RU" sz="2400" kern="1200"/>
        </a:p>
      </dsp:txBody>
      <dsp:txXfrm>
        <a:off x="634098" y="4614538"/>
        <a:ext cx="84854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CFF3-6C7A-4DF6-A19A-EBD078EF5552}">
      <dsp:nvSpPr>
        <dsp:cNvPr id="0" name=""/>
        <dsp:cNvSpPr/>
      </dsp:nvSpPr>
      <dsp:spPr>
        <a:xfrm>
          <a:off x="2329" y="0"/>
          <a:ext cx="4968328" cy="291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30 мая 1942г. - решение о создании Центрального штаба партизанскою движения (ЦШПД)</a:t>
          </a:r>
          <a:endParaRPr lang="ru-RU" sz="3500" kern="1200" dirty="0"/>
        </a:p>
      </dsp:txBody>
      <dsp:txXfrm>
        <a:off x="87816" y="85487"/>
        <a:ext cx="4797354" cy="2747756"/>
      </dsp:txXfrm>
    </dsp:sp>
    <dsp:sp modelId="{C745F0F5-59DE-4F6C-BDC0-7D45E6709D61}">
      <dsp:nvSpPr>
        <dsp:cNvPr id="0" name=""/>
        <dsp:cNvSpPr/>
      </dsp:nvSpPr>
      <dsp:spPr>
        <a:xfrm>
          <a:off x="5467491" y="843292"/>
          <a:ext cx="1053285" cy="1232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467491" y="1089721"/>
        <a:ext cx="737300" cy="739287"/>
      </dsp:txXfrm>
    </dsp:sp>
    <dsp:sp modelId="{EB0D9553-CEEC-40B4-8ACD-42AA6E79D89F}">
      <dsp:nvSpPr>
        <dsp:cNvPr id="0" name=""/>
        <dsp:cNvSpPr/>
      </dsp:nvSpPr>
      <dsp:spPr>
        <a:xfrm>
          <a:off x="6957989" y="0"/>
          <a:ext cx="4968328" cy="2918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9 сентября 1942 г. - Белорусский штаб партизанского движения (БШПД)</a:t>
          </a:r>
          <a:endParaRPr lang="ru-RU" sz="3500" kern="1200" dirty="0"/>
        </a:p>
      </dsp:txBody>
      <dsp:txXfrm>
        <a:off x="7043476" y="85487"/>
        <a:ext cx="4797354" cy="2747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5913D-0D9C-4C70-B036-3A540DA08825}">
      <dsp:nvSpPr>
        <dsp:cNvPr id="0" name=""/>
        <dsp:cNvSpPr/>
      </dsp:nvSpPr>
      <dsp:spPr>
        <a:xfrm>
          <a:off x="459050" y="0"/>
          <a:ext cx="5202578" cy="60306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5D259-67DC-489A-B92D-EAE153BD6BDE}">
      <dsp:nvSpPr>
        <dsp:cNvPr id="0" name=""/>
        <dsp:cNvSpPr/>
      </dsp:nvSpPr>
      <dsp:spPr>
        <a:xfrm>
          <a:off x="66944" y="1809202"/>
          <a:ext cx="5986790" cy="2412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600" b="1" kern="1200" dirty="0" smtClean="0"/>
            <a:t>Уже на пятый день войны в Пинском районе был сформирован один из первых партизанских отрядов в Беларуси под руководством В. Коржа</a:t>
          </a:r>
          <a:endParaRPr lang="ru-RU" sz="2600" kern="1200" dirty="0"/>
        </a:p>
      </dsp:txBody>
      <dsp:txXfrm>
        <a:off x="184701" y="1926959"/>
        <a:ext cx="5751276" cy="2176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7CBEB-623E-4CC2-A208-F1A4F25C5744}">
      <dsp:nvSpPr>
        <dsp:cNvPr id="0" name=""/>
        <dsp:cNvSpPr/>
      </dsp:nvSpPr>
      <dsp:spPr>
        <a:xfrm>
          <a:off x="0" y="353"/>
          <a:ext cx="12192000" cy="2420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200" b="1" i="0" kern="1200" dirty="0" smtClean="0"/>
            <a:t>В Октябрьском районе Полесской области был организован партизанский отряд, который возглавили Т. Бумажков и Ф Павловский – первые из советских партизан, которым в августе 1941г. было присвоено звание Героя Советского Союза.</a:t>
          </a:r>
          <a:endParaRPr lang="ru-RU" sz="3200" kern="1200" dirty="0"/>
        </a:p>
      </dsp:txBody>
      <dsp:txXfrm>
        <a:off x="118140" y="118493"/>
        <a:ext cx="11955720" cy="2183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6AF4F-E724-46D7-8284-4E0BB7848800}">
      <dsp:nvSpPr>
        <dsp:cNvPr id="0" name=""/>
        <dsp:cNvSpPr/>
      </dsp:nvSpPr>
      <dsp:spPr>
        <a:xfrm>
          <a:off x="604867" y="0"/>
          <a:ext cx="6855161" cy="58326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D4594-2FB9-40B7-9EE5-EA78502924A3}">
      <dsp:nvSpPr>
        <dsp:cNvPr id="0" name=""/>
        <dsp:cNvSpPr/>
      </dsp:nvSpPr>
      <dsp:spPr>
        <a:xfrm>
          <a:off x="0" y="1749794"/>
          <a:ext cx="8064896" cy="2333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400" b="1" kern="1200" dirty="0" smtClean="0"/>
            <a:t>В июле 1941г. был организован партизанский отряд под руководством М. Шмырева, которого называли «батька Минай» </a:t>
          </a:r>
          <a:endParaRPr lang="ru-RU" sz="3400" kern="1200" dirty="0"/>
        </a:p>
      </dsp:txBody>
      <dsp:txXfrm>
        <a:off x="113891" y="1863685"/>
        <a:ext cx="7837114" cy="2105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698F6-E7EA-4598-B860-18AFCB576625}">
      <dsp:nvSpPr>
        <dsp:cNvPr id="0" name=""/>
        <dsp:cNvSpPr/>
      </dsp:nvSpPr>
      <dsp:spPr>
        <a:xfrm>
          <a:off x="0" y="1199063"/>
          <a:ext cx="4946689" cy="49466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76CFA-A356-4B36-BEC2-53F47FB758D8}">
      <dsp:nvSpPr>
        <dsp:cNvPr id="0" name=""/>
        <dsp:cNvSpPr/>
      </dsp:nvSpPr>
      <dsp:spPr>
        <a:xfrm>
          <a:off x="2473344" y="1199063"/>
          <a:ext cx="5771138" cy="4946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 августе 1941 года организовал и возглавил подполье в Россонах. </a:t>
          </a:r>
          <a:endParaRPr lang="ru-RU" sz="2800" kern="1200"/>
        </a:p>
      </dsp:txBody>
      <dsp:txXfrm>
        <a:off x="2473344" y="1199063"/>
        <a:ext cx="5771138" cy="1051171"/>
      </dsp:txXfrm>
    </dsp:sp>
    <dsp:sp modelId="{D9EE29DA-99C0-4892-BA0A-5FFD420F869F}">
      <dsp:nvSpPr>
        <dsp:cNvPr id="0" name=""/>
        <dsp:cNvSpPr/>
      </dsp:nvSpPr>
      <dsp:spPr>
        <a:xfrm>
          <a:off x="649253" y="2250234"/>
          <a:ext cx="3648183" cy="36481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39268-8EA0-4EF9-BAAD-A5491F551BD8}">
      <dsp:nvSpPr>
        <dsp:cNvPr id="0" name=""/>
        <dsp:cNvSpPr/>
      </dsp:nvSpPr>
      <dsp:spPr>
        <a:xfrm>
          <a:off x="2473344" y="2250234"/>
          <a:ext cx="5771138" cy="3648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 апреля 1942 г.-командир партизанского отряда им. </a:t>
          </a:r>
          <a:r>
            <a:rPr lang="ru-RU" sz="2800" b="1" kern="1200" dirty="0" err="1" smtClean="0"/>
            <a:t>Н.А.Щорса</a:t>
          </a:r>
          <a:endParaRPr lang="ru-RU" sz="2800" kern="1200" dirty="0"/>
        </a:p>
      </dsp:txBody>
      <dsp:txXfrm>
        <a:off x="2473344" y="2250234"/>
        <a:ext cx="5771138" cy="1051171"/>
      </dsp:txXfrm>
    </dsp:sp>
    <dsp:sp modelId="{545D5D67-9BA0-4D7B-BC6D-E6A0359D8BC0}">
      <dsp:nvSpPr>
        <dsp:cNvPr id="0" name=""/>
        <dsp:cNvSpPr/>
      </dsp:nvSpPr>
      <dsp:spPr>
        <a:xfrm>
          <a:off x="1298506" y="3301406"/>
          <a:ext cx="2349677" cy="23496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FAC3C-5704-424A-994C-9B4DD06F3DE7}">
      <dsp:nvSpPr>
        <dsp:cNvPr id="0" name=""/>
        <dsp:cNvSpPr/>
      </dsp:nvSpPr>
      <dsp:spPr>
        <a:xfrm>
          <a:off x="2473344" y="3301406"/>
          <a:ext cx="5771138" cy="2349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 марта 1943 года комиссар партизанской бригады имени К. К. Рокоссовского. </a:t>
          </a:r>
          <a:endParaRPr lang="ru-RU" sz="2800" kern="1200"/>
        </a:p>
      </dsp:txBody>
      <dsp:txXfrm>
        <a:off x="2473344" y="3301406"/>
        <a:ext cx="5771138" cy="1051171"/>
      </dsp:txXfrm>
    </dsp:sp>
    <dsp:sp modelId="{EFE1735D-68DB-4E08-A311-ADE0E45EC14A}">
      <dsp:nvSpPr>
        <dsp:cNvPr id="0" name=""/>
        <dsp:cNvSpPr/>
      </dsp:nvSpPr>
      <dsp:spPr>
        <a:xfrm>
          <a:off x="1947759" y="4352577"/>
          <a:ext cx="1051171" cy="1051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1E2C8-FCB1-4D70-8DEE-5712C660777B}">
      <dsp:nvSpPr>
        <dsp:cNvPr id="0" name=""/>
        <dsp:cNvSpPr/>
      </dsp:nvSpPr>
      <dsp:spPr>
        <a:xfrm>
          <a:off x="2473344" y="4352577"/>
          <a:ext cx="5771138" cy="1051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В 1944 году был удостоен звания Героя Советского Союза.</a:t>
          </a:r>
          <a:endParaRPr lang="ru-RU" sz="2800" kern="1200"/>
        </a:p>
      </dsp:txBody>
      <dsp:txXfrm>
        <a:off x="2473344" y="4352577"/>
        <a:ext cx="5771138" cy="1051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3DF53-8592-4D02-823F-FF5F58DDECB1}">
      <dsp:nvSpPr>
        <dsp:cNvPr id="0" name=""/>
        <dsp:cNvSpPr/>
      </dsp:nvSpPr>
      <dsp:spPr>
        <a:xfrm>
          <a:off x="-7654441" y="-1169625"/>
          <a:ext cx="9108001" cy="9108001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5DDB3-066A-48FB-9EB0-7B88E933337E}">
      <dsp:nvSpPr>
        <dsp:cNvPr id="0" name=""/>
        <dsp:cNvSpPr/>
      </dsp:nvSpPr>
      <dsp:spPr>
        <a:xfrm>
          <a:off x="634473" y="422911"/>
          <a:ext cx="11459621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Существовали с февраля по сентябрь 1942 г.</a:t>
          </a:r>
          <a:endParaRPr lang="ru-RU" sz="2800" kern="1200"/>
        </a:p>
      </dsp:txBody>
      <dsp:txXfrm>
        <a:off x="634473" y="422911"/>
        <a:ext cx="11459621" cy="846364"/>
      </dsp:txXfrm>
    </dsp:sp>
    <dsp:sp modelId="{260D5599-395C-4316-9BCC-6B32359F4951}">
      <dsp:nvSpPr>
        <dsp:cNvPr id="0" name=""/>
        <dsp:cNvSpPr/>
      </dsp:nvSpPr>
      <dsp:spPr>
        <a:xfrm>
          <a:off x="105495" y="317115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FC881-B4FA-45EF-8A94-EDBD61EE8625}">
      <dsp:nvSpPr>
        <dsp:cNvPr id="0" name=""/>
        <dsp:cNvSpPr/>
      </dsp:nvSpPr>
      <dsp:spPr>
        <a:xfrm>
          <a:off x="1240953" y="1692052"/>
          <a:ext cx="10853141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 тыл было направлено 35 тыс. человек, большое количество зерна, картофеля, крупного рогатого скота</a:t>
          </a:r>
          <a:endParaRPr lang="ru-RU" sz="2800" kern="1200" dirty="0"/>
        </a:p>
      </dsp:txBody>
      <dsp:txXfrm>
        <a:off x="1240953" y="1692052"/>
        <a:ext cx="10853141" cy="846364"/>
      </dsp:txXfrm>
    </dsp:sp>
    <dsp:sp modelId="{213139C5-B7DD-4BB7-8F54-C39EBF893923}">
      <dsp:nvSpPr>
        <dsp:cNvPr id="0" name=""/>
        <dsp:cNvSpPr/>
      </dsp:nvSpPr>
      <dsp:spPr>
        <a:xfrm>
          <a:off x="711975" y="1586256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2DA88-37BD-4095-9660-C9F9F96D714D}">
      <dsp:nvSpPr>
        <dsp:cNvPr id="0" name=""/>
        <dsp:cNvSpPr/>
      </dsp:nvSpPr>
      <dsp:spPr>
        <a:xfrm>
          <a:off x="1427094" y="2961193"/>
          <a:ext cx="10667000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 оккупированную территорию переправлялись диверсантские группы – 174, партизанские отряды</a:t>
          </a:r>
          <a:endParaRPr lang="ru-RU" sz="2800" kern="1200" dirty="0"/>
        </a:p>
      </dsp:txBody>
      <dsp:txXfrm>
        <a:off x="1427094" y="2961193"/>
        <a:ext cx="10667000" cy="846364"/>
      </dsp:txXfrm>
    </dsp:sp>
    <dsp:sp modelId="{9D4B0DC2-C7D4-448A-80BB-1A1766ECBBEC}">
      <dsp:nvSpPr>
        <dsp:cNvPr id="0" name=""/>
        <dsp:cNvSpPr/>
      </dsp:nvSpPr>
      <dsp:spPr>
        <a:xfrm>
          <a:off x="898116" y="2855397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9CC28-2BFD-45B0-B565-F95A8C182FFF}">
      <dsp:nvSpPr>
        <dsp:cNvPr id="0" name=""/>
        <dsp:cNvSpPr/>
      </dsp:nvSpPr>
      <dsp:spPr>
        <a:xfrm>
          <a:off x="1240953" y="4230333"/>
          <a:ext cx="10853141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Доставлялось оружие – 60 тыс. винтовок, 15 тыс. автоматов, 5 тыс. пулеметов, 400 тонн взрывчатки</a:t>
          </a:r>
          <a:endParaRPr lang="ru-RU" sz="2800" kern="1200"/>
        </a:p>
      </dsp:txBody>
      <dsp:txXfrm>
        <a:off x="1240953" y="4230333"/>
        <a:ext cx="10853141" cy="846364"/>
      </dsp:txXfrm>
    </dsp:sp>
    <dsp:sp modelId="{A6AA5F86-94C0-43C2-8987-70F8E9745D76}">
      <dsp:nvSpPr>
        <dsp:cNvPr id="0" name=""/>
        <dsp:cNvSpPr/>
      </dsp:nvSpPr>
      <dsp:spPr>
        <a:xfrm>
          <a:off x="711975" y="4124538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73F9A-25C7-4167-A5ED-434AA551D643}">
      <dsp:nvSpPr>
        <dsp:cNvPr id="0" name=""/>
        <dsp:cNvSpPr/>
      </dsp:nvSpPr>
      <dsp:spPr>
        <a:xfrm>
          <a:off x="634473" y="5499474"/>
          <a:ext cx="11459621" cy="846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1802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Переправлено 150 радиостанций, более 1 млн. газет и брошюр, мобильные типографии</a:t>
          </a:r>
          <a:endParaRPr lang="ru-RU" sz="2800" kern="1200"/>
        </a:p>
      </dsp:txBody>
      <dsp:txXfrm>
        <a:off x="634473" y="5499474"/>
        <a:ext cx="11459621" cy="846364"/>
      </dsp:txXfrm>
    </dsp:sp>
    <dsp:sp modelId="{BADED738-D49F-47DB-8001-A7762D5B0E60}">
      <dsp:nvSpPr>
        <dsp:cNvPr id="0" name=""/>
        <dsp:cNvSpPr/>
      </dsp:nvSpPr>
      <dsp:spPr>
        <a:xfrm>
          <a:off x="105495" y="5393679"/>
          <a:ext cx="1057955" cy="10579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1FC51-D340-48EA-B5F5-A58572943F57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CA8C-3C59-4D60-A547-28CAFBF50D6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090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F23FA-440C-4617-9CC2-A8288CDEDBF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0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7EDE-6DA6-472F-AC75-C4998D86EEEE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C416-D564-4529-BC5D-553F2831AFA5}" type="slidenum">
              <a:rPr lang="be-BY" smtClean="0"/>
              <a:t>‹#›</a:t>
            </a:fld>
            <a:endParaRPr lang="be-B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0C97-B000-4933-A061-2F16326440AD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F9FB-2E07-4CDA-9DCB-39A79E2C84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3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6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31266B-A658-48AE-A8F5-0A88F704BF72}" type="datetimeFigureOut">
              <a:rPr lang="be-BY" smtClean="0"/>
              <a:t>08.01.2023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7DC259-E7F4-4609-98AA-3BAF99A8DF89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8FF13-822B-4D6E-96E9-E4EAAFB86C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003C-E7BB-4423-BE36-3B029B0334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0.jpe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0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17.xml"/><Relationship Id="rId7" Type="http://schemas.openxmlformats.org/officeDocument/2006/relationships/image" Target="../media/image3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8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1784" y="6237312"/>
            <a:ext cx="6400800" cy="456456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/>
              <a:t>9 класс</a:t>
            </a:r>
            <a:r>
              <a:rPr lang="ru-RU" sz="2400" b="1" i="1" dirty="0"/>
              <a:t>, история Беларуси</a:t>
            </a:r>
            <a:endParaRPr lang="be-BY" sz="2400" b="1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703512" y="188640"/>
            <a:ext cx="3672408" cy="648072"/>
          </a:xfrm>
        </p:spPr>
        <p:txBody>
          <a:bodyPr/>
          <a:lstStyle/>
          <a:p>
            <a:pPr algn="ctr"/>
            <a:fld id="{B584BD84-29A0-4721-91CF-F260DA9A76BD}" type="datetime1">
              <a:rPr lang="be-BY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08.01.2023</a:t>
            </a:fld>
            <a:endParaRPr lang="be-BY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1628800"/>
            <a:ext cx="10657184" cy="173198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Развертывание народной борьбы против германских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оккупантов</a:t>
            </a:r>
            <a:endParaRPr lang="be-BY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5018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8193488"/>
              </p:ext>
            </p:extLst>
          </p:nvPr>
        </p:nvGraphicFramePr>
        <p:xfrm>
          <a:off x="0" y="-171400"/>
          <a:ext cx="12192000" cy="242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0" y="2509247"/>
            <a:ext cx="2664296" cy="388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08333" y="6100413"/>
            <a:ext cx="25859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Т.Бумажков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55" y="2477226"/>
            <a:ext cx="2610839" cy="3850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499636" y="6100412"/>
            <a:ext cx="3009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Ф.Павловский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148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4810176"/>
              </p:ext>
            </p:extLst>
          </p:nvPr>
        </p:nvGraphicFramePr>
        <p:xfrm>
          <a:off x="119336" y="836711"/>
          <a:ext cx="8064896" cy="583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06" y="404664"/>
            <a:ext cx="3636031" cy="503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264353" y="5733258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М.Шмырёв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410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ётр Миронович Машеров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9" y="260648"/>
            <a:ext cx="3456384" cy="466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00823386"/>
              </p:ext>
            </p:extLst>
          </p:nvPr>
        </p:nvGraphicFramePr>
        <p:xfrm>
          <a:off x="3828181" y="-243408"/>
          <a:ext cx="8244483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369" y="5301210"/>
            <a:ext cx="28793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П.М.Машеров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943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2618"/>
            <a:ext cx="8229600" cy="778098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Суражские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ворота»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367896"/>
              </p:ext>
            </p:extLst>
          </p:nvPr>
        </p:nvGraphicFramePr>
        <p:xfrm>
          <a:off x="1" y="260650"/>
          <a:ext cx="12192000" cy="676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0329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389" y="304800"/>
            <a:ext cx="8713787" cy="820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</a:rPr>
              <a:t>1-я Минская партизанская бригада, партийное собрание, 1943 г.</a:t>
            </a:r>
          </a:p>
        </p:txBody>
      </p:sp>
      <p:pic>
        <p:nvPicPr>
          <p:cNvPr id="39942" name="Picture 6" descr="1-я Минская партизанская бригада партийное собрание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8" y="1556792"/>
            <a:ext cx="7451263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24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04803"/>
            <a:ext cx="9144000" cy="676275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/>
              </a:rPr>
              <a:t>П.Пономаренко</a:t>
            </a:r>
            <a:r>
              <a:rPr lang="ru-RU" sz="2800" dirty="0">
                <a:solidFill>
                  <a:schemeClr val="tx1"/>
                </a:solidFill>
                <a:effectLst/>
              </a:rPr>
              <a:t> на встрече с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могилевскими</a:t>
            </a:r>
            <a:r>
              <a:rPr lang="ru-RU" sz="2800" dirty="0">
                <a:solidFill>
                  <a:schemeClr val="tx1"/>
                </a:solidFill>
                <a:effectLst/>
              </a:rPr>
              <a:t> и витебскими партизанами Москва июль 1942 г.</a:t>
            </a:r>
          </a:p>
        </p:txBody>
      </p:sp>
      <p:pic>
        <p:nvPicPr>
          <p:cNvPr id="48134" name="Picture 6" descr="Пономаренко на встрече с могилевскими и витебскими партизанами Москва июль 194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628800"/>
            <a:ext cx="6552728" cy="490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12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3473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Партизанские зоны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71834790"/>
              </p:ext>
            </p:extLst>
          </p:nvPr>
        </p:nvGraphicFramePr>
        <p:xfrm>
          <a:off x="0" y="836712"/>
          <a:ext cx="12192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950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524002" y="0"/>
            <a:ext cx="6011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>
                <a:ln w="50800"/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Партизанские </a:t>
            </a:r>
          </a:p>
          <a:p>
            <a:r>
              <a:rPr lang="ru-RU" sz="3200" b="1" dirty="0">
                <a:ln w="50800"/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зоны на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733862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631506" y="188640"/>
            <a:ext cx="8893175" cy="6032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Первое Минское партизанское соединение, командир </a:t>
            </a:r>
            <a:r>
              <a:rPr lang="ru-RU" sz="3200" dirty="0" err="1">
                <a:solidFill>
                  <a:schemeClr val="tx1"/>
                </a:solidFill>
              </a:rPr>
              <a:t>В.И.Козлов</a:t>
            </a:r>
            <a:r>
              <a:rPr lang="ru-RU" sz="3200" dirty="0">
                <a:solidFill>
                  <a:schemeClr val="tx1"/>
                </a:solidFill>
              </a:rPr>
              <a:t> – в центре, 1944 г.</a:t>
            </a:r>
          </a:p>
        </p:txBody>
      </p:sp>
      <p:pic>
        <p:nvPicPr>
          <p:cNvPr id="41990" name="Picture 6" descr="Минское партизанское соединение Командир в центре - В И Козлов 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584" y="1844824"/>
            <a:ext cx="7409872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386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389" y="304803"/>
            <a:ext cx="8964612" cy="53181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Партизанское движение в 1941-1944 гг.</a:t>
            </a:r>
          </a:p>
        </p:txBody>
      </p:sp>
      <p:pic>
        <p:nvPicPr>
          <p:cNvPr id="25606" name="Picture 6" descr="Партизанское движение 1941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520" y="908720"/>
            <a:ext cx="8647016" cy="57136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15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18801"/>
              </p:ext>
            </p:extLst>
          </p:nvPr>
        </p:nvGraphicFramePr>
        <p:xfrm>
          <a:off x="1703514" y="1124745"/>
          <a:ext cx="8784975" cy="56744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{69CF1AB2-1976-4502-BF36-3FF5EA218861}</a:tableStyleId>
              </a:tblPr>
              <a:tblGrid>
                <a:gridCol w="2928325"/>
                <a:gridCol w="2256251"/>
                <a:gridCol w="3600399"/>
              </a:tblGrid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ФАМИЛИЯ, ИМЯ УЧАСТНИКА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КЕМ ЯВЛЯЛСЯ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Calibri" pitchFamily="34" charset="0"/>
                        </a:rPr>
                        <a:t>ЧЕМ ИЗВЕСТЕН</a:t>
                      </a:r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2400" b="1" dirty="0">
                        <a:effectLst/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0" y="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Заполнить таблицу </a:t>
            </a:r>
          </a:p>
          <a:p>
            <a:pPr algn="ctr"/>
            <a:r>
              <a:rPr lang="ru-RU" sz="2800" b="1" dirty="0">
                <a:ln w="1905"/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«Массовая борьба против германских оккупантов»</a:t>
            </a:r>
          </a:p>
        </p:txBody>
      </p:sp>
    </p:spTree>
    <p:extLst>
      <p:ext uri="{BB962C8B-B14F-4D97-AF65-F5344CB8AC3E}">
        <p14:creationId xmlns:p14="http://schemas.microsoft.com/office/powerpoint/2010/main" val="1704495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512" y="260651"/>
            <a:ext cx="8964488" cy="119697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</a:rPr>
              <a:t>Партизаны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Пинской</a:t>
            </a:r>
            <a:r>
              <a:rPr lang="ru-RU" sz="2800" dirty="0">
                <a:solidFill>
                  <a:schemeClr val="tx1"/>
                </a:solidFill>
                <a:effectLst/>
              </a:rPr>
              <a:t> области, деревня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Хворостово</a:t>
            </a:r>
            <a:r>
              <a:rPr lang="ru-RU" sz="2800" dirty="0">
                <a:solidFill>
                  <a:schemeClr val="tx1"/>
                </a:solidFill>
                <a:effectLst/>
              </a:rPr>
              <a:t>. Беседа с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секретарем</a:t>
            </a:r>
            <a:r>
              <a:rPr lang="ru-RU" sz="2800" dirty="0">
                <a:solidFill>
                  <a:schemeClr val="tx1"/>
                </a:solidFill>
                <a:effectLst/>
              </a:rPr>
              <a:t> Подпольного обкома партии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С.Г.Войцеховичем</a:t>
            </a:r>
            <a:r>
              <a:rPr lang="ru-RU" sz="2800" dirty="0">
                <a:solidFill>
                  <a:schemeClr val="tx1"/>
                </a:solidFill>
                <a:effectLst/>
              </a:rPr>
              <a:t>, 1943 г.</a:t>
            </a:r>
          </a:p>
        </p:txBody>
      </p:sp>
      <p:pic>
        <p:nvPicPr>
          <p:cNvPr id="44038" name="Picture 6" descr="Партизаны Пинской области деревня Хворостово беседа с секретарем Подпольного обкома С Г Войцеховичем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9616" y="1772816"/>
            <a:ext cx="686609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039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340768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ПОДПОЛЬНОЕ ДВИЖЕНИЕ НА ТЕРРИТОРИИ БЕЛАРУСИ И ЕГО ЗНАЧЕНИЕ</a:t>
            </a:r>
            <a:endParaRPr lang="be-BY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19" y="2564907"/>
            <a:ext cx="5440351" cy="408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238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01"/>
            <a:ext cx="12192000" cy="1143000"/>
          </a:xfrm>
        </p:spPr>
        <p:txBody>
          <a:bodyPr/>
          <a:lstStyle/>
          <a:p>
            <a:pPr algn="ctr"/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ПОДПОЛЬЕ В БЕЛАРУСИ. ФОРМИРОВАНИЕ СИСТЕМЫ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7292727"/>
              </p:ext>
            </p:extLst>
          </p:nvPr>
        </p:nvGraphicFramePr>
        <p:xfrm>
          <a:off x="2" y="584103"/>
          <a:ext cx="12191999" cy="615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687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7"/>
          <a:stretch/>
        </p:blipFill>
        <p:spPr>
          <a:xfrm>
            <a:off x="4239" y="5"/>
            <a:ext cx="8979340" cy="1055499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3"/>
          <a:stretch/>
        </p:blipFill>
        <p:spPr>
          <a:xfrm>
            <a:off x="5518485" y="5"/>
            <a:ext cx="6681027" cy="1055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405" y="286145"/>
            <a:ext cx="81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подпольщиков</a:t>
            </a:r>
            <a:endParaRPr lang="ru-RU" sz="28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" y="1055499"/>
            <a:ext cx="121995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9592247"/>
              </p:ext>
            </p:extLst>
          </p:nvPr>
        </p:nvGraphicFramePr>
        <p:xfrm>
          <a:off x="143341" y="1340768"/>
          <a:ext cx="1190532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44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1" y="3"/>
            <a:ext cx="8713787" cy="5318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Партийное подполье в 1941-1944 гг.</a:t>
            </a:r>
          </a:p>
        </p:txBody>
      </p:sp>
      <p:pic>
        <p:nvPicPr>
          <p:cNvPr id="31750" name="Picture 6" descr="Подполье партийное 1941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35196"/>
            <a:ext cx="9144000" cy="6443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66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626" y="0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Минское подполье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3557253"/>
              </p:ext>
            </p:extLst>
          </p:nvPr>
        </p:nvGraphicFramePr>
        <p:xfrm>
          <a:off x="0" y="332656"/>
          <a:ext cx="12192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056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1027526"/>
            <a:ext cx="2298700" cy="425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699889" y="5282029"/>
            <a:ext cx="36487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Кабушкин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027526"/>
            <a:ext cx="2736304" cy="4118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79967" y="5322163"/>
            <a:ext cx="3488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Кедышко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6888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60648"/>
            <a:ext cx="2016224" cy="3326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40" y="256050"/>
            <a:ext cx="2232248" cy="333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05" y="261064"/>
            <a:ext cx="2232948" cy="333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1620" y="3634750"/>
            <a:ext cx="27574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Е.Мазаник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6236" y="3789040"/>
            <a:ext cx="2850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М.Осипова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98822" y="3789040"/>
            <a:ext cx="2241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Н.Троян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914" y="5229200"/>
            <a:ext cx="75664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i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Участницы ликвидации</a:t>
            </a:r>
          </a:p>
          <a:p>
            <a:pPr algn="ctr"/>
            <a:r>
              <a:rPr lang="ru-RU" sz="4400" b="1" i="1" cap="all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В.Кубэ</a:t>
            </a:r>
            <a:r>
              <a:rPr lang="ru-RU" sz="4400" b="1" i="1" cap="all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1943 г.</a:t>
            </a:r>
          </a:p>
        </p:txBody>
      </p:sp>
    </p:spTree>
    <p:extLst>
      <p:ext uri="{BB962C8B-B14F-4D97-AF65-F5344CB8AC3E}">
        <p14:creationId xmlns:p14="http://schemas.microsoft.com/office/powerpoint/2010/main" val="3324993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1631504" y="304800"/>
            <a:ext cx="9036496" cy="6759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Повешенный подпольщик на площади Свободы в Минске. Май 1942 г.</a:t>
            </a:r>
          </a:p>
        </p:txBody>
      </p:sp>
      <p:pic>
        <p:nvPicPr>
          <p:cNvPr id="64518" name="Picture 6" descr="Повешенный на площади Свободы в Минске 194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5" y="1124744"/>
            <a:ext cx="7687724" cy="537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7"/>
          <a:stretch/>
        </p:blipFill>
        <p:spPr>
          <a:xfrm>
            <a:off x="4239" y="3"/>
            <a:ext cx="8979340" cy="1055499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3"/>
          <a:stretch/>
        </p:blipFill>
        <p:spPr>
          <a:xfrm>
            <a:off x="5518485" y="3"/>
            <a:ext cx="6681027" cy="1055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404" y="286145"/>
            <a:ext cx="816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</a:t>
            </a:r>
            <a:r>
              <a:rPr lang="ru-RU" sz="28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подпольщиков</a:t>
            </a:r>
            <a:endParaRPr lang="ru-RU" sz="2800" b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" y="1055499"/>
            <a:ext cx="121995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325" y="4941168"/>
            <a:ext cx="11816123" cy="1477328"/>
          </a:xfrm>
          <a:prstGeom prst="rect">
            <a:avLst/>
          </a:prstGeom>
          <a:solidFill>
            <a:schemeClr val="lt1">
              <a:alpha val="5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Осенью 1941 г. агенты СД напали на след многих подпольных организаций. 26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ок-тября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1941 г. были повешены 12 минский патриотов. В марте-мае 1942 г., а затем в сентябре-октябре 1942 г. по Минскому патриотическому подполью были нанесены новые удары. В августе 1942 г. СД напали на след патриотов Бреста. В декабре 1942 г. это же случилось в Могилёве, Витебске. В ходе этих разгромов погибли члены Минского подпольного горкома КП(б)Б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И.П.Казинец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и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И.К.Ковалёв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9723" y="1298455"/>
            <a:ext cx="17281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И.П.Казинец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7" y="1267755"/>
            <a:ext cx="3127840" cy="3530549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88" y="1267751"/>
            <a:ext cx="3058093" cy="353055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96856" y="1267751"/>
            <a:ext cx="172819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И.К.Ковалёв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73" y="1734361"/>
            <a:ext cx="5055631" cy="259733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07854" y="4458456"/>
            <a:ext cx="42531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Казнь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И.Казинца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соратников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9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3902638"/>
              </p:ext>
            </p:extLst>
          </p:nvPr>
        </p:nvGraphicFramePr>
        <p:xfrm>
          <a:off x="-168696" y="17117"/>
          <a:ext cx="8136904" cy="684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"/>
            <a:ext cx="4824536" cy="668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176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576" y="4072682"/>
            <a:ext cx="3178201" cy="1143000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Активностью </a:t>
            </a:r>
            <a:r>
              <a:rPr lang="ru-RU" sz="1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отличалась 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могилёвская подпольная организация «Комитет содействия Красной Ар-</a:t>
            </a:r>
            <a:r>
              <a:rPr lang="ru-RU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мии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», возглавляемая </a:t>
            </a:r>
            <a:r>
              <a:rPr lang="ru-RU" sz="18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К.Ю.Мэттэ</a:t>
            </a:r>
            <a: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br>
              <a:rPr lang="ru-RU" sz="1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724" y="3212976"/>
            <a:ext cx="8534400" cy="364502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Карпинских был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явочной квартирой, где встречались руководители подпольной организации. Карпинские хранили собранное подпольщиками оружие, медикаменты и переправляли их партизанам. При их активном участии с апреля 1942 по март 1943 подготовлено и вышло в свет 25 номеров подпольной газеты «За Родину»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заданию подпольной организации Таня работала в городской управе, затем диктором немецкого радиоузла, снабжала подпольщиков необходимыми документами, добывала ценные разведданные. В марте 1943 мать и дочь Карпинские арестованы. Погибли в фашистских застенках, не выдав никого из товарищей по борьбе. Один из руководителей Могилёвского коммунистического подполья К. Ю.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Мэттэ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писал, что Т. Р. Карпинская была «образцом преданности, работоспособности, выдержки и ума. Она принесла своей работой неоценимую пользу нашей Родине». Посмертно награждена орденом Отечественной войны I степени (1965)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4" y="116632"/>
            <a:ext cx="2938463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6634"/>
            <a:ext cx="2376264" cy="283577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6540056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Заслонов Константин Сергеевич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60648"/>
            <a:ext cx="283667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81583220"/>
              </p:ext>
            </p:extLst>
          </p:nvPr>
        </p:nvGraphicFramePr>
        <p:xfrm>
          <a:off x="2956005" y="0"/>
          <a:ext cx="92359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5361" y="4797152"/>
            <a:ext cx="3001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К.Заслонов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103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«Молодые мстители»</a:t>
            </a:r>
            <a:endParaRPr lang="be-BY" dirty="0"/>
          </a:p>
        </p:txBody>
      </p:sp>
      <p:pic>
        <p:nvPicPr>
          <p:cNvPr id="52226" name="Picture 2" descr="Зенькова Ефросинья Савельевн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1" y="1124744"/>
            <a:ext cx="2773281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23512749"/>
              </p:ext>
            </p:extLst>
          </p:nvPr>
        </p:nvGraphicFramePr>
        <p:xfrm>
          <a:off x="3215680" y="692696"/>
          <a:ext cx="885698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2807" y="5517234"/>
            <a:ext cx="32367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Е.Зенькова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516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8299262"/>
              </p:ext>
            </p:extLst>
          </p:nvPr>
        </p:nvGraphicFramePr>
        <p:xfrm>
          <a:off x="191344" y="1092419"/>
          <a:ext cx="8424936" cy="576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58000" y="1981200"/>
            <a:ext cx="3810000" cy="4114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mtClean="0">
                <a:cs typeface="Times New Roman" pitchFamily="18" charset="0"/>
              </a:rPr>
              <a:t/>
            </a:r>
            <a:br>
              <a:rPr lang="ru-RU" smtClean="0">
                <a:cs typeface="Times New Roman" pitchFamily="18" charset="0"/>
              </a:rPr>
            </a:br>
            <a:endParaRPr lang="ru-RU" smtClean="0">
              <a:cs typeface="Times New Roman" pitchFamily="18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927648" y="-7690"/>
            <a:ext cx="35569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Зина ПОРТНОВА</a:t>
            </a:r>
          </a:p>
          <a:p>
            <a:pPr algn="ctr"/>
            <a:endParaRPr lang="be-BY" sz="3600" dirty="0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35223"/>
            <a:ext cx="2948715" cy="4423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24000" y="558959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23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27386274"/>
              </p:ext>
            </p:extLst>
          </p:nvPr>
        </p:nvGraphicFramePr>
        <p:xfrm>
          <a:off x="4030455" y="332656"/>
          <a:ext cx="8161547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0" name="Picture 6" descr="untitl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" y="548680"/>
            <a:ext cx="3551079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5921" y="59317"/>
            <a:ext cx="6096001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1938" algn="ctr">
              <a:lnSpc>
                <a:spcPct val="80000"/>
              </a:lnSpc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Вера</a:t>
            </a:r>
            <a:b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</a:b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ХОРУЖАЯ</a:t>
            </a:r>
            <a:endParaRPr lang="ru-RU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40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8187" y="5229200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РЕЛЬСОВАЯ ВОЙНА</a:t>
            </a:r>
            <a:endParaRPr lang="be-BY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50" y="476675"/>
            <a:ext cx="6721585" cy="474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36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2423384"/>
              </p:ext>
            </p:extLst>
          </p:nvPr>
        </p:nvGraphicFramePr>
        <p:xfrm>
          <a:off x="0" y="0"/>
          <a:ext cx="1200065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356992"/>
            <a:ext cx="4678315" cy="290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176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«Рельсовая война»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9767438"/>
              </p:ext>
            </p:extLst>
          </p:nvPr>
        </p:nvGraphicFramePr>
        <p:xfrm>
          <a:off x="0" y="404664"/>
          <a:ext cx="12192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580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46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«Рельсовая война» 1943-1944 гг.</a:t>
            </a:r>
          </a:p>
        </p:txBody>
      </p:sp>
      <p:pic>
        <p:nvPicPr>
          <p:cNvPr id="35846" name="Picture 6" descr="Рельсовая война 1943-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0107" y="25568"/>
            <a:ext cx="9165436" cy="6643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42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315913"/>
          </a:xfrm>
        </p:spPr>
        <p:txBody>
          <a:bodyPr>
            <a:normAutofit fontScale="90000"/>
          </a:bodyPr>
          <a:lstStyle/>
          <a:p>
            <a:r>
              <a:rPr lang="ru-RU" sz="3400">
                <a:solidFill>
                  <a:schemeClr val="accent2"/>
                </a:solidFill>
              </a:rPr>
              <a:t>«Рельсовая война», 1943 г.</a:t>
            </a:r>
          </a:p>
        </p:txBody>
      </p:sp>
      <p:pic>
        <p:nvPicPr>
          <p:cNvPr id="52230" name="Picture 6" descr="Рельсовая война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545" y="908720"/>
            <a:ext cx="8169059" cy="5616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302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04001882"/>
              </p:ext>
            </p:extLst>
          </p:nvPr>
        </p:nvGraphicFramePr>
        <p:xfrm>
          <a:off x="1847528" y="260648"/>
          <a:ext cx="842493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789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5" y="304803"/>
            <a:ext cx="8001000" cy="531813"/>
          </a:xfrm>
        </p:spPr>
        <p:txBody>
          <a:bodyPr>
            <a:normAutofit fontScale="90000"/>
          </a:bodyPr>
          <a:lstStyle/>
          <a:p>
            <a:r>
              <a:rPr lang="ru-RU" sz="3400">
                <a:solidFill>
                  <a:schemeClr val="accent2"/>
                </a:solidFill>
              </a:rPr>
              <a:t>«Рельсовая война», 1943 г.</a:t>
            </a:r>
          </a:p>
        </p:txBody>
      </p:sp>
      <p:pic>
        <p:nvPicPr>
          <p:cNvPr id="54278" name="Picture 6" descr="рельсовая вона беларусь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6" y="1124747"/>
            <a:ext cx="8244408" cy="5254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654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be-BY" sz="4400" dirty="0"/>
              <a:t>Результаты операции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9501633"/>
              </p:ext>
            </p:extLst>
          </p:nvPr>
        </p:nvGraphicFramePr>
        <p:xfrm>
          <a:off x="0" y="836712"/>
          <a:ext cx="12072664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920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063751" y="333378"/>
            <a:ext cx="8001000" cy="747713"/>
          </a:xfrm>
        </p:spPr>
        <p:txBody>
          <a:bodyPr>
            <a:normAutofit fontScale="90000"/>
          </a:bodyPr>
          <a:lstStyle/>
          <a:p>
            <a:r>
              <a:rPr lang="ru-RU" sz="3400" dirty="0">
                <a:solidFill>
                  <a:schemeClr val="tx1"/>
                </a:solidFill>
              </a:rPr>
              <a:t>Подорванный партизанами поезд,  </a:t>
            </a:r>
            <a:r>
              <a:rPr lang="ru-RU" sz="3400" dirty="0" err="1">
                <a:solidFill>
                  <a:schemeClr val="tx1"/>
                </a:solidFill>
              </a:rPr>
              <a:t>Виленский</a:t>
            </a:r>
            <a:r>
              <a:rPr lang="ru-RU" sz="3400" dirty="0">
                <a:solidFill>
                  <a:schemeClr val="tx1"/>
                </a:solidFill>
              </a:rPr>
              <a:t> край, лето 1944 г.</a:t>
            </a:r>
          </a:p>
        </p:txBody>
      </p:sp>
      <p:pic>
        <p:nvPicPr>
          <p:cNvPr id="50182" name="Picture 6" descr="подорванный партизанами поезд Литва (виленский край) лето 19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3" y="1426739"/>
            <a:ext cx="8100516" cy="5435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232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4" y="2132856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Борьба мирного населения</a:t>
            </a:r>
            <a:endParaRPr lang="be-BY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6" y="900915"/>
            <a:ext cx="353367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831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Борьба мирного населения</a:t>
            </a:r>
            <a:endParaRPr lang="be-BY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7693357"/>
              </p:ext>
            </p:extLst>
          </p:nvPr>
        </p:nvGraphicFramePr>
        <p:xfrm>
          <a:off x="335360" y="908720"/>
          <a:ext cx="1185664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087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7488" y="4653136"/>
            <a:ext cx="9505056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ПОДВИГИ ДЕТЕЙ И ПОДРОСТКОВ В БОРЬБЕ С ФАШИЗМОМ</a:t>
            </a:r>
            <a:endParaRPr lang="be-BY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314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ТИХОН БАРАН</a:t>
            </a:r>
            <a:endParaRPr lang="be-BY" dirty="0"/>
          </a:p>
        </p:txBody>
      </p:sp>
      <p:pic>
        <p:nvPicPr>
          <p:cNvPr id="51202" name="Picture 2" descr="http://pruzhany.net/uploads/posts/2012-04/1333521577_tih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369914"/>
            <a:ext cx="318627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87888" y="1124744"/>
            <a:ext cx="6552728" cy="554461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 братьев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Цубов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повторил 12-летний Тихон Баран. Когда фашисты сожгли Байки - родную деревню Тихона - он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завел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карателей в незамерзающее болото 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Ружанской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пущи, под пули партизан.</a:t>
            </a:r>
            <a:endParaRPr lang="be-BY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5214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50" y="18173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ПЕТЯ КЛЫПА</a:t>
            </a:r>
            <a:endParaRPr lang="be-BY" dirty="0"/>
          </a:p>
        </p:txBody>
      </p:sp>
      <p:pic>
        <p:nvPicPr>
          <p:cNvPr id="49154" name="Picture 2" descr="http://www.molodguard.ru/brest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556794"/>
            <a:ext cx="284569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15880" y="1600200"/>
            <a:ext cx="6696744" cy="478112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в первые дни войны при защите Брестской крепости отличился воспитанник музыкального взвода, 14-летний Петя Клыпа.</a:t>
            </a:r>
            <a:endParaRPr lang="be-BY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338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66130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МАРАТ КАЗЕЙ</a:t>
            </a:r>
            <a:endParaRPr lang="be-BY" dirty="0"/>
          </a:p>
        </p:txBody>
      </p:sp>
      <p:pic>
        <p:nvPicPr>
          <p:cNvPr id="50178" name="Picture 2" descr="http://www.world-war.ru/uploads/mara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84787"/>
            <a:ext cx="306372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44171" y="1052736"/>
            <a:ext cx="6984776" cy="55446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юных партизан особо известен подвиг Марата </a:t>
            </a:r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Казея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юного разведчика партизанской бригады, действовавшей в Минской области. Он подорвал себя гранатой, когда оказался в окружении врагов. Посмертно был удостоен звания Героя Советского Союза.</a:t>
            </a:r>
            <a:endParaRPr lang="be-BY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759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5440" y="1628800"/>
            <a:ext cx="10441160" cy="44644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sz="3000" b="1" dirty="0" smtClean="0">
                <a:solidFill>
                  <a:schemeClr val="tx1"/>
                </a:solidFill>
              </a:rPr>
              <a:t>Начало Великой Отечественной войны . Оборонительные бои на территории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2. Оккупационный режим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3. Партизанское движение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4. Подпольное движение на Беларуси и в Бобруйске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5. Освобождение Беларуси и Бобруйска</a:t>
            </a:r>
          </a:p>
          <a:p>
            <a:r>
              <a:rPr lang="ru-RU" sz="3000" b="1" dirty="0" smtClean="0">
                <a:solidFill>
                  <a:schemeClr val="tx1"/>
                </a:solidFill>
              </a:rPr>
              <a:t>6. Память о войне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2999656" y="3284984"/>
            <a:ext cx="4462272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9150" y="206832"/>
            <a:ext cx="514243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730E00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4000" b="1" dirty="0">
                <a:solidFill>
                  <a:schemeClr val="tx1"/>
                </a:solidFill>
              </a:rPr>
              <a:t>Темы для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952887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3472" y="1196752"/>
            <a:ext cx="9505056" cy="114300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0" indent="0" algn="ctr"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be-BY" sz="4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844824"/>
            <a:ext cx="58326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27448" y="164558"/>
            <a:ext cx="10297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ПАРТИЗАНСКОЕ ДВИЖЕНИЕ НА ТЕРРИТОРИИ БЕЛАРУСИ И ЕГО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2310667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Периодизация партизанского движения в Беларуси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9209169"/>
              </p:ext>
            </p:extLst>
          </p:nvPr>
        </p:nvGraphicFramePr>
        <p:xfrm>
          <a:off x="0" y="476672"/>
          <a:ext cx="12192000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204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8109359"/>
              </p:ext>
            </p:extLst>
          </p:nvPr>
        </p:nvGraphicFramePr>
        <p:xfrm>
          <a:off x="263352" y="159024"/>
          <a:ext cx="11928648" cy="291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3254022"/>
            <a:ext cx="241946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38162" y="6278361"/>
            <a:ext cx="32864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П.Пономаренко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"/>
          <a:stretch/>
        </p:blipFill>
        <p:spPr>
          <a:xfrm>
            <a:off x="7282211" y="3161130"/>
            <a:ext cx="1764392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006078" y="6268841"/>
            <a:ext cx="2316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П.Калинин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51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89371827"/>
              </p:ext>
            </p:extLst>
          </p:nvPr>
        </p:nvGraphicFramePr>
        <p:xfrm>
          <a:off x="12377" y="-5031"/>
          <a:ext cx="6120680" cy="603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3" y="260648"/>
            <a:ext cx="351329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192347" y="5733258"/>
            <a:ext cx="2016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В.З.Корж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464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2135560" y="476672"/>
            <a:ext cx="8001000" cy="60325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Пинское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партизанское соединение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В.З.Корж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вручает награды, 1943 г.</a:t>
            </a:r>
          </a:p>
        </p:txBody>
      </p:sp>
      <p:pic>
        <p:nvPicPr>
          <p:cNvPr id="46086" name="Picture 6" descr="Пинское партизанское соединение ВЗ Корж вручает награды 1943 год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204864"/>
            <a:ext cx="6893707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69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403</TotalTime>
  <Words>1609</Words>
  <Application>Microsoft Office PowerPoint</Application>
  <PresentationFormat>Произвольный</PresentationFormat>
  <Paragraphs>149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Воздушный поток</vt:lpstr>
      <vt:lpstr>Тема Office</vt:lpstr>
      <vt:lpstr>1_Тема Office</vt:lpstr>
      <vt:lpstr>Развертывание народной борьбы против германских оккупантов</vt:lpstr>
      <vt:lpstr>Презентация PowerPoint</vt:lpstr>
      <vt:lpstr>Презентация PowerPoint</vt:lpstr>
      <vt:lpstr>Презентация PowerPoint</vt:lpstr>
      <vt:lpstr>  </vt:lpstr>
      <vt:lpstr>Периодизация партизанского движения в Беларуси</vt:lpstr>
      <vt:lpstr>Презентация PowerPoint</vt:lpstr>
      <vt:lpstr>Презентация PowerPoint</vt:lpstr>
      <vt:lpstr>Пинское партизанское соединение В.З.Корж вручает награды, 1943 г.</vt:lpstr>
      <vt:lpstr>Презентация PowerPoint</vt:lpstr>
      <vt:lpstr>Презентация PowerPoint</vt:lpstr>
      <vt:lpstr>Презентация PowerPoint</vt:lpstr>
      <vt:lpstr>«Суражские ворота»</vt:lpstr>
      <vt:lpstr>1-я Минская партизанская бригада, партийное собрание, 1943 г.</vt:lpstr>
      <vt:lpstr>П.Пономаренко на встрече с могилевскими и витебскими партизанами Москва июль 1942 г.</vt:lpstr>
      <vt:lpstr>Партизанские зоны</vt:lpstr>
      <vt:lpstr>Презентация PowerPoint</vt:lpstr>
      <vt:lpstr>Первое Минское партизанское соединение, командир В.И.Козлов – в центре, 1944 г.</vt:lpstr>
      <vt:lpstr>Партизанское движение в 1941-1944 гг.</vt:lpstr>
      <vt:lpstr>Партизаны Пинской области, деревня Хворостово. Беседа с секретарем Подпольного обкома партии С.Г.Войцеховичем, 1943 г.</vt:lpstr>
      <vt:lpstr>ПОДПОЛЬНОЕ ДВИЖЕНИЕ НА ТЕРРИТОРИИ БЕЛАРУСИ И ЕГО ЗНАЧЕНИЕ</vt:lpstr>
      <vt:lpstr>ПОДПОЛЬЕ В БЕЛАРУСИ. ФОРМИРОВАНИЕ СИСТЕМЫ</vt:lpstr>
      <vt:lpstr>Презентация PowerPoint</vt:lpstr>
      <vt:lpstr>Партийное подполье в 1941-1944 гг.</vt:lpstr>
      <vt:lpstr>Минское подполье</vt:lpstr>
      <vt:lpstr>Презентация PowerPoint</vt:lpstr>
      <vt:lpstr>Презентация PowerPoint</vt:lpstr>
      <vt:lpstr>Повешенный подпольщик на площади Свободы в Минске. Май 1942 г.</vt:lpstr>
      <vt:lpstr>Презентация PowerPoint</vt:lpstr>
      <vt:lpstr>Активностью отличалась могилёвская подпольная организация «Комитет содействия Красной Ар-мии», возглавляемая К.Ю.Мэттэ. </vt:lpstr>
      <vt:lpstr>Презентация PowerPoint</vt:lpstr>
      <vt:lpstr>«Молодые мстители»</vt:lpstr>
      <vt:lpstr>Презентация PowerPoint</vt:lpstr>
      <vt:lpstr>Презентация PowerPoint</vt:lpstr>
      <vt:lpstr>РЕЛЬСОВАЯ ВОЙНА</vt:lpstr>
      <vt:lpstr>Презентация PowerPoint</vt:lpstr>
      <vt:lpstr>«Рельсовая война»</vt:lpstr>
      <vt:lpstr>«Рельсовая война» 1943-1944 гг.</vt:lpstr>
      <vt:lpstr>«Рельсовая война», 1943 г.</vt:lpstr>
      <vt:lpstr>«Рельсовая война», 1943 г.</vt:lpstr>
      <vt:lpstr>Результаты операции</vt:lpstr>
      <vt:lpstr>Подорванный партизанами поезд,  Виленский край, лето 1944 г.</vt:lpstr>
      <vt:lpstr>Борьба мирного населения</vt:lpstr>
      <vt:lpstr>Борьба мирного населения</vt:lpstr>
      <vt:lpstr>ПОДВИГИ ДЕТЕЙ И ПОДРОСТКОВ В БОРЬБЕ С ФАШИЗМОМ</vt:lpstr>
      <vt:lpstr>ТИХОН БАРАН</vt:lpstr>
      <vt:lpstr>ПЕТЯ КЛЫПА</vt:lpstr>
      <vt:lpstr>МАРАТ КАЗЕЙ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Ала</cp:lastModifiedBy>
  <cp:revision>69</cp:revision>
  <dcterms:created xsi:type="dcterms:W3CDTF">2013-04-28T20:48:28Z</dcterms:created>
  <dcterms:modified xsi:type="dcterms:W3CDTF">2023-01-08T09:25:20Z</dcterms:modified>
</cp:coreProperties>
</file>