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theme/theme13.xml" ContentType="application/vnd.openxmlformats-officedocument.theme+xml"/>
  <Override PartName="/ppt/slideLayouts/slideLayout107.xml" ContentType="application/vnd.openxmlformats-officedocument.presentationml.slideLayout+xml"/>
  <Override PartName="/ppt/theme/theme1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  <p:sldMasterId id="2147483703" r:id="rId5"/>
    <p:sldMasterId id="2147483715" r:id="rId6"/>
    <p:sldMasterId id="2147483727" r:id="rId7"/>
    <p:sldMasterId id="2147483739" r:id="rId8"/>
    <p:sldMasterId id="2147483751" r:id="rId9"/>
    <p:sldMasterId id="2147483763" r:id="rId10"/>
    <p:sldMasterId id="2147483775" r:id="rId11"/>
    <p:sldMasterId id="2147483777" r:id="rId12"/>
    <p:sldMasterId id="2147483790" r:id="rId13"/>
    <p:sldMasterId id="2147483792" r:id="rId14"/>
    <p:sldMasterId id="2147483794" r:id="rId15"/>
  </p:sldMasterIdLst>
  <p:notesMasterIdLst>
    <p:notesMasterId r:id="rId45"/>
  </p:notesMasterIdLst>
  <p:sldIdLst>
    <p:sldId id="256" r:id="rId16"/>
    <p:sldId id="288" r:id="rId17"/>
    <p:sldId id="257" r:id="rId18"/>
    <p:sldId id="258" r:id="rId19"/>
    <p:sldId id="271" r:id="rId20"/>
    <p:sldId id="272" r:id="rId21"/>
    <p:sldId id="263" r:id="rId22"/>
    <p:sldId id="294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70" r:id="rId34"/>
    <p:sldId id="291" r:id="rId35"/>
    <p:sldId id="296" r:id="rId36"/>
    <p:sldId id="295" r:id="rId37"/>
    <p:sldId id="297" r:id="rId38"/>
    <p:sldId id="273" r:id="rId39"/>
    <p:sldId id="289" r:id="rId40"/>
    <p:sldId id="290" r:id="rId41"/>
    <p:sldId id="292" r:id="rId42"/>
    <p:sldId id="293" r:id="rId43"/>
    <p:sldId id="269" r:id="rId44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4"/>
    <a:srgbClr val="4F2C72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0" autoAdjust="0"/>
    <p:restoredTop sz="94660"/>
  </p:normalViewPr>
  <p:slideViewPr>
    <p:cSldViewPr>
      <p:cViewPr>
        <p:scale>
          <a:sx n="82" d="100"/>
          <a:sy n="82" d="100"/>
        </p:scale>
        <p:origin x="-1469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AD320-7C2E-4FC4-B8CC-C8984B7F848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be-BY"/>
        </a:p>
      </dgm:t>
    </dgm:pt>
    <dgm:pt modelId="{14056740-848F-4402-94F2-5E9D66EA3DF4}">
      <dgm:prSet phldrT="[Текст]" custT="1"/>
      <dgm:spPr/>
      <dgm:t>
        <a:bodyPr/>
        <a:lstStyle/>
        <a:p>
          <a:r>
            <a:rPr lang="ru-RU" sz="2800" b="1" dirty="0" smtClean="0"/>
            <a:t>Великий князь</a:t>
          </a:r>
        </a:p>
        <a:p>
          <a:r>
            <a:rPr lang="ru-RU" sz="2800" b="1" dirty="0" smtClean="0"/>
            <a:t>Господарь  </a:t>
          </a:r>
          <a:endParaRPr lang="be-BY" sz="2800" b="1" dirty="0"/>
        </a:p>
      </dgm:t>
    </dgm:pt>
    <dgm:pt modelId="{9D1F7D38-B09E-4C51-9E66-DF53353CFA5D}" type="parTrans" cxnId="{37C46593-2B2B-4099-B6A2-98AB99FD83CA}">
      <dgm:prSet/>
      <dgm:spPr/>
      <dgm:t>
        <a:bodyPr/>
        <a:lstStyle/>
        <a:p>
          <a:endParaRPr lang="be-BY" sz="2800" b="1"/>
        </a:p>
      </dgm:t>
    </dgm:pt>
    <dgm:pt modelId="{C9392499-3172-416D-AF54-2E6C9E38158B}" type="sibTrans" cxnId="{37C46593-2B2B-4099-B6A2-98AB99FD83CA}">
      <dgm:prSet/>
      <dgm:spPr/>
      <dgm:t>
        <a:bodyPr/>
        <a:lstStyle/>
        <a:p>
          <a:endParaRPr lang="be-BY" sz="2800" b="1"/>
        </a:p>
      </dgm:t>
    </dgm:pt>
    <dgm:pt modelId="{15EBD7D6-3168-4319-A36C-48B6EDD87D7A}">
      <dgm:prSet phldrT="[Текст]" custT="1"/>
      <dgm:spPr/>
      <dgm:t>
        <a:bodyPr/>
        <a:lstStyle/>
        <a:p>
          <a:r>
            <a:rPr lang="ru-RU" sz="2800" b="1" dirty="0" smtClean="0"/>
            <a:t>Рада</a:t>
          </a:r>
          <a:endParaRPr lang="be-BY" sz="2800" b="1" dirty="0"/>
        </a:p>
      </dgm:t>
    </dgm:pt>
    <dgm:pt modelId="{7E2EFCF1-43B9-460C-807B-2896184F9EB0}" type="parTrans" cxnId="{A92CC362-ADEC-41E2-9102-0F7BE13BB162}">
      <dgm:prSet/>
      <dgm:spPr/>
      <dgm:t>
        <a:bodyPr/>
        <a:lstStyle/>
        <a:p>
          <a:endParaRPr lang="be-BY" sz="2800" b="1"/>
        </a:p>
      </dgm:t>
    </dgm:pt>
    <dgm:pt modelId="{2D146B74-2E30-4CE8-93F5-3630080BC99A}" type="sibTrans" cxnId="{A92CC362-ADEC-41E2-9102-0F7BE13BB162}">
      <dgm:prSet/>
      <dgm:spPr/>
      <dgm:t>
        <a:bodyPr/>
        <a:lstStyle/>
        <a:p>
          <a:endParaRPr lang="be-BY" sz="2800" b="1"/>
        </a:p>
      </dgm:t>
    </dgm:pt>
    <dgm:pt modelId="{4FA691B2-8AA3-4B59-BB09-E02981DD156B}">
      <dgm:prSet phldrT="[Текст]" custT="1"/>
      <dgm:spPr/>
      <dgm:t>
        <a:bodyPr/>
        <a:lstStyle/>
        <a:p>
          <a:r>
            <a:rPr lang="ru-RU" sz="2800" b="1" dirty="0" smtClean="0"/>
            <a:t>Сейм</a:t>
          </a:r>
          <a:endParaRPr lang="be-BY" sz="2800" b="1" dirty="0"/>
        </a:p>
      </dgm:t>
    </dgm:pt>
    <dgm:pt modelId="{6C0A34FA-7260-4135-9D24-DE715208E0C4}" type="sibTrans" cxnId="{43E5257E-6D1C-401D-833C-9D5163684759}">
      <dgm:prSet/>
      <dgm:spPr/>
      <dgm:t>
        <a:bodyPr/>
        <a:lstStyle/>
        <a:p>
          <a:endParaRPr lang="be-BY" sz="2800" b="1"/>
        </a:p>
      </dgm:t>
    </dgm:pt>
    <dgm:pt modelId="{A0168BF7-CCAD-4E3F-99B8-7AC773EF4488}" type="parTrans" cxnId="{43E5257E-6D1C-401D-833C-9D5163684759}">
      <dgm:prSet/>
      <dgm:spPr/>
      <dgm:t>
        <a:bodyPr/>
        <a:lstStyle/>
        <a:p>
          <a:endParaRPr lang="be-BY" sz="2800" b="1"/>
        </a:p>
      </dgm:t>
    </dgm:pt>
    <dgm:pt modelId="{489A6D78-C4A8-40FC-AF07-9410F2113F2A}">
      <dgm:prSet phldrT="[Текст]" custT="1"/>
      <dgm:spPr/>
      <dgm:t>
        <a:bodyPr/>
        <a:lstStyle/>
        <a:p>
          <a:r>
            <a:rPr lang="ru-RU" sz="2800" b="1" dirty="0" smtClean="0"/>
            <a:t>Поветовый сеймик</a:t>
          </a:r>
          <a:endParaRPr lang="be-BY" sz="2800" b="1" dirty="0"/>
        </a:p>
      </dgm:t>
    </dgm:pt>
    <dgm:pt modelId="{6A5F7993-7A5D-4A18-BD39-93A920BD4E10}" type="sibTrans" cxnId="{6A0D6481-D787-4A42-9FD3-E83BB284CE06}">
      <dgm:prSet/>
      <dgm:spPr/>
      <dgm:t>
        <a:bodyPr/>
        <a:lstStyle/>
        <a:p>
          <a:endParaRPr lang="be-BY" sz="2800" b="1"/>
        </a:p>
      </dgm:t>
    </dgm:pt>
    <dgm:pt modelId="{7FD5C3E9-2CA0-4CDB-B2FB-23FBB09298F9}" type="parTrans" cxnId="{6A0D6481-D787-4A42-9FD3-E83BB284CE06}">
      <dgm:prSet/>
      <dgm:spPr/>
      <dgm:t>
        <a:bodyPr/>
        <a:lstStyle/>
        <a:p>
          <a:endParaRPr lang="be-BY" sz="2800" b="1"/>
        </a:p>
      </dgm:t>
    </dgm:pt>
    <dgm:pt modelId="{456E1FA3-8616-4641-BE87-50D6123144DA}">
      <dgm:prSet custT="1"/>
      <dgm:spPr/>
      <dgm:t>
        <a:bodyPr/>
        <a:lstStyle/>
        <a:p>
          <a:r>
            <a:rPr lang="ru-RU" sz="2800" b="1" smtClean="0"/>
            <a:t>Поветовый сеймик</a:t>
          </a:r>
          <a:endParaRPr lang="be-BY" sz="2800" b="1" dirty="0"/>
        </a:p>
      </dgm:t>
    </dgm:pt>
    <dgm:pt modelId="{C138302D-F893-43A5-B5A2-EA3C946D8D85}" type="parTrans" cxnId="{229F9A10-C6A3-45DF-AFB2-18DCDF38EB23}">
      <dgm:prSet/>
      <dgm:spPr/>
      <dgm:t>
        <a:bodyPr/>
        <a:lstStyle/>
        <a:p>
          <a:endParaRPr lang="be-BY" sz="2800" b="1"/>
        </a:p>
      </dgm:t>
    </dgm:pt>
    <dgm:pt modelId="{17786081-1821-4BE4-82BD-BEE49A989BA0}" type="sibTrans" cxnId="{229F9A10-C6A3-45DF-AFB2-18DCDF38EB23}">
      <dgm:prSet/>
      <dgm:spPr/>
      <dgm:t>
        <a:bodyPr/>
        <a:lstStyle/>
        <a:p>
          <a:endParaRPr lang="be-BY" sz="2800" b="1"/>
        </a:p>
      </dgm:t>
    </dgm:pt>
    <dgm:pt modelId="{D6624A25-55BD-4658-ACBE-F96891991876}">
      <dgm:prSet custT="1"/>
      <dgm:spPr/>
      <dgm:t>
        <a:bodyPr/>
        <a:lstStyle/>
        <a:p>
          <a:r>
            <a:rPr lang="ru-RU" sz="2800" b="1" smtClean="0"/>
            <a:t>Поветовый сеймик</a:t>
          </a:r>
          <a:endParaRPr lang="be-BY" sz="2800" b="1" dirty="0"/>
        </a:p>
      </dgm:t>
    </dgm:pt>
    <dgm:pt modelId="{C9864266-8BDB-42D4-8960-E380B01F02EA}" type="parTrans" cxnId="{BA771933-A161-455A-974D-9F62BAD257A2}">
      <dgm:prSet/>
      <dgm:spPr/>
      <dgm:t>
        <a:bodyPr/>
        <a:lstStyle/>
        <a:p>
          <a:endParaRPr lang="be-BY" sz="2800" b="1"/>
        </a:p>
      </dgm:t>
    </dgm:pt>
    <dgm:pt modelId="{0A5C3D80-A75B-4BD9-9090-940DF98EA30E}" type="sibTrans" cxnId="{BA771933-A161-455A-974D-9F62BAD257A2}">
      <dgm:prSet/>
      <dgm:spPr/>
      <dgm:t>
        <a:bodyPr/>
        <a:lstStyle/>
        <a:p>
          <a:endParaRPr lang="be-BY" sz="2800" b="1"/>
        </a:p>
      </dgm:t>
    </dgm:pt>
    <dgm:pt modelId="{0B9F038B-B25F-4C61-B84E-ED758D4673AF}" type="pres">
      <dgm:prSet presAssocID="{ABAAD320-7C2E-4FC4-B8CC-C8984B7F84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C34D50-9359-4AD7-8B20-8D605D1AE5BB}" type="pres">
      <dgm:prSet presAssocID="{14056740-848F-4402-94F2-5E9D66EA3DF4}" presName="hierRoot1" presStyleCnt="0"/>
      <dgm:spPr/>
    </dgm:pt>
    <dgm:pt modelId="{2C0FFC46-2C76-45E3-B161-077E5D8E9E50}" type="pres">
      <dgm:prSet presAssocID="{14056740-848F-4402-94F2-5E9D66EA3DF4}" presName="composite" presStyleCnt="0"/>
      <dgm:spPr/>
    </dgm:pt>
    <dgm:pt modelId="{D0E01E04-E268-452C-A43D-985D724AF64A}" type="pres">
      <dgm:prSet presAssocID="{14056740-848F-4402-94F2-5E9D66EA3DF4}" presName="background" presStyleLbl="node0" presStyleIdx="0" presStyleCnt="1"/>
      <dgm:spPr/>
    </dgm:pt>
    <dgm:pt modelId="{45118504-4D78-41B7-AC5E-7DC78D4FB644}" type="pres">
      <dgm:prSet presAssocID="{14056740-848F-4402-94F2-5E9D66EA3DF4}" presName="text" presStyleLbl="fgAcc0" presStyleIdx="0" presStyleCnt="1" custScaleX="142943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6ADB77BA-902B-4214-BD7D-1A657698DD71}" type="pres">
      <dgm:prSet presAssocID="{14056740-848F-4402-94F2-5E9D66EA3DF4}" presName="hierChild2" presStyleCnt="0"/>
      <dgm:spPr/>
    </dgm:pt>
    <dgm:pt modelId="{BDC7374B-BC6C-4567-A78F-B84260CF3721}" type="pres">
      <dgm:prSet presAssocID="{A0168BF7-CCAD-4E3F-99B8-7AC773EF448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5984687-4806-4CD8-98F6-91E253A395B2}" type="pres">
      <dgm:prSet presAssocID="{4FA691B2-8AA3-4B59-BB09-E02981DD156B}" presName="hierRoot2" presStyleCnt="0"/>
      <dgm:spPr/>
    </dgm:pt>
    <dgm:pt modelId="{ED5EF1BC-1BF0-4E31-9745-2B70B46CBBB1}" type="pres">
      <dgm:prSet presAssocID="{4FA691B2-8AA3-4B59-BB09-E02981DD156B}" presName="composite2" presStyleCnt="0"/>
      <dgm:spPr/>
    </dgm:pt>
    <dgm:pt modelId="{1CABB8B2-74CE-4927-9F54-F4BCBF1C98F0}" type="pres">
      <dgm:prSet presAssocID="{4FA691B2-8AA3-4B59-BB09-E02981DD156B}" presName="background2" presStyleLbl="node2" presStyleIdx="0" presStyleCnt="2"/>
      <dgm:spPr/>
    </dgm:pt>
    <dgm:pt modelId="{A34E0B41-D236-40D3-BB9D-00CBF347B59C}" type="pres">
      <dgm:prSet presAssocID="{4FA691B2-8AA3-4B59-BB09-E02981DD156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717CC5CC-2AD9-44DA-9D6D-A171F3F806DF}" type="pres">
      <dgm:prSet presAssocID="{4FA691B2-8AA3-4B59-BB09-E02981DD156B}" presName="hierChild3" presStyleCnt="0"/>
      <dgm:spPr/>
    </dgm:pt>
    <dgm:pt modelId="{BC3215F7-69C0-4797-81E5-1D49FA40BB6D}" type="pres">
      <dgm:prSet presAssocID="{7FD5C3E9-2CA0-4CDB-B2FB-23FBB09298F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2C7A5A0-8171-4941-ACC9-F7A132514938}" type="pres">
      <dgm:prSet presAssocID="{489A6D78-C4A8-40FC-AF07-9410F2113F2A}" presName="hierRoot3" presStyleCnt="0"/>
      <dgm:spPr/>
    </dgm:pt>
    <dgm:pt modelId="{58ED6B13-5D84-4FF4-A471-C79AE62CFED9}" type="pres">
      <dgm:prSet presAssocID="{489A6D78-C4A8-40FC-AF07-9410F2113F2A}" presName="composite3" presStyleCnt="0"/>
      <dgm:spPr/>
    </dgm:pt>
    <dgm:pt modelId="{863C01ED-F7E3-4D86-84E6-88C7807DDF6D}" type="pres">
      <dgm:prSet presAssocID="{489A6D78-C4A8-40FC-AF07-9410F2113F2A}" presName="background3" presStyleLbl="node3" presStyleIdx="0" presStyleCnt="3"/>
      <dgm:spPr/>
    </dgm:pt>
    <dgm:pt modelId="{796A523D-9304-4041-A6C7-046B13819DF0}" type="pres">
      <dgm:prSet presAssocID="{489A6D78-C4A8-40FC-AF07-9410F2113F2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DC74BF4E-335F-47F8-A1DF-32413BFE1DA6}" type="pres">
      <dgm:prSet presAssocID="{489A6D78-C4A8-40FC-AF07-9410F2113F2A}" presName="hierChild4" presStyleCnt="0"/>
      <dgm:spPr/>
    </dgm:pt>
    <dgm:pt modelId="{2C1F1727-F5FC-43DD-81E5-68E66066E434}" type="pres">
      <dgm:prSet presAssocID="{C138302D-F893-43A5-B5A2-EA3C946D8D8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1EA1BBC3-C6CE-41CB-BA21-37B291DD8CD7}" type="pres">
      <dgm:prSet presAssocID="{456E1FA3-8616-4641-BE87-50D6123144DA}" presName="hierRoot3" presStyleCnt="0"/>
      <dgm:spPr/>
    </dgm:pt>
    <dgm:pt modelId="{E0F5B273-EAA9-491F-9E9B-F53AD7A954F4}" type="pres">
      <dgm:prSet presAssocID="{456E1FA3-8616-4641-BE87-50D6123144DA}" presName="composite3" presStyleCnt="0"/>
      <dgm:spPr/>
    </dgm:pt>
    <dgm:pt modelId="{8C964488-E650-4939-BC2C-30E924C7FF02}" type="pres">
      <dgm:prSet presAssocID="{456E1FA3-8616-4641-BE87-50D6123144DA}" presName="background3" presStyleLbl="node3" presStyleIdx="1" presStyleCnt="3"/>
      <dgm:spPr/>
    </dgm:pt>
    <dgm:pt modelId="{24B48407-0573-4140-8720-0B22C415C125}" type="pres">
      <dgm:prSet presAssocID="{456E1FA3-8616-4641-BE87-50D6123144D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F1C41-C86B-4097-B7BB-DC22A5A23285}" type="pres">
      <dgm:prSet presAssocID="{456E1FA3-8616-4641-BE87-50D6123144DA}" presName="hierChild4" presStyleCnt="0"/>
      <dgm:spPr/>
    </dgm:pt>
    <dgm:pt modelId="{29523553-3A05-4DFB-B33C-C62804EA11A5}" type="pres">
      <dgm:prSet presAssocID="{C9864266-8BDB-42D4-8960-E380B01F02E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73C6544-A6C3-4A33-A46F-B794486FA17D}" type="pres">
      <dgm:prSet presAssocID="{D6624A25-55BD-4658-ACBE-F96891991876}" presName="hierRoot3" presStyleCnt="0"/>
      <dgm:spPr/>
    </dgm:pt>
    <dgm:pt modelId="{9C641022-D5E9-420E-9EAC-90498274B2D8}" type="pres">
      <dgm:prSet presAssocID="{D6624A25-55BD-4658-ACBE-F96891991876}" presName="composite3" presStyleCnt="0"/>
      <dgm:spPr/>
    </dgm:pt>
    <dgm:pt modelId="{23E22B54-F319-44FC-94D1-7E9FB8030E96}" type="pres">
      <dgm:prSet presAssocID="{D6624A25-55BD-4658-ACBE-F96891991876}" presName="background3" presStyleLbl="node3" presStyleIdx="2" presStyleCnt="3"/>
      <dgm:spPr/>
    </dgm:pt>
    <dgm:pt modelId="{2FD0A6A3-63B6-41C9-B393-3D8A6B7C9F13}" type="pres">
      <dgm:prSet presAssocID="{D6624A25-55BD-4658-ACBE-F9689199187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1B0E6-0F99-4B2D-B1EE-2C2199909C40}" type="pres">
      <dgm:prSet presAssocID="{D6624A25-55BD-4658-ACBE-F96891991876}" presName="hierChild4" presStyleCnt="0"/>
      <dgm:spPr/>
    </dgm:pt>
    <dgm:pt modelId="{35609D76-F36E-4C97-B8B0-C2755433CD69}" type="pres">
      <dgm:prSet presAssocID="{7E2EFCF1-43B9-460C-807B-2896184F9EB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EC25E03-6783-4462-8EBC-AB38BD9B1677}" type="pres">
      <dgm:prSet presAssocID="{15EBD7D6-3168-4319-A36C-48B6EDD87D7A}" presName="hierRoot2" presStyleCnt="0"/>
      <dgm:spPr/>
    </dgm:pt>
    <dgm:pt modelId="{2907EF37-2ECC-4052-90A2-F041F083D0F7}" type="pres">
      <dgm:prSet presAssocID="{15EBD7D6-3168-4319-A36C-48B6EDD87D7A}" presName="composite2" presStyleCnt="0"/>
      <dgm:spPr/>
    </dgm:pt>
    <dgm:pt modelId="{2D7FD938-1B30-4823-8191-0CBF46289471}" type="pres">
      <dgm:prSet presAssocID="{15EBD7D6-3168-4319-A36C-48B6EDD87D7A}" presName="background2" presStyleLbl="node2" presStyleIdx="1" presStyleCnt="2"/>
      <dgm:spPr/>
    </dgm:pt>
    <dgm:pt modelId="{C2082ABA-7913-4EEA-99A6-E957EB41986C}" type="pres">
      <dgm:prSet presAssocID="{15EBD7D6-3168-4319-A36C-48B6EDD87D7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B0D5E2-2CFE-4FBC-87C9-BF1FC364EB82}" type="pres">
      <dgm:prSet presAssocID="{15EBD7D6-3168-4319-A36C-48B6EDD87D7A}" presName="hierChild3" presStyleCnt="0"/>
      <dgm:spPr/>
    </dgm:pt>
  </dgm:ptLst>
  <dgm:cxnLst>
    <dgm:cxn modelId="{5F6D4F90-2FAE-4C61-A894-9244A88B5A40}" type="presOf" srcId="{456E1FA3-8616-4641-BE87-50D6123144DA}" destId="{24B48407-0573-4140-8720-0B22C415C125}" srcOrd="0" destOrd="0" presId="urn:microsoft.com/office/officeart/2005/8/layout/hierarchy1"/>
    <dgm:cxn modelId="{15CBFF00-90AA-4880-AA7C-CA444D10D16E}" type="presOf" srcId="{ABAAD320-7C2E-4FC4-B8CC-C8984B7F8482}" destId="{0B9F038B-B25F-4C61-B84E-ED758D4673AF}" srcOrd="0" destOrd="0" presId="urn:microsoft.com/office/officeart/2005/8/layout/hierarchy1"/>
    <dgm:cxn modelId="{6BB42EEB-3E93-488B-9B5F-B7F6A2E1FEDE}" type="presOf" srcId="{D6624A25-55BD-4658-ACBE-F96891991876}" destId="{2FD0A6A3-63B6-41C9-B393-3D8A6B7C9F13}" srcOrd="0" destOrd="0" presId="urn:microsoft.com/office/officeart/2005/8/layout/hierarchy1"/>
    <dgm:cxn modelId="{549C20C1-8EBC-457C-85EE-8A398591E5C9}" type="presOf" srcId="{14056740-848F-4402-94F2-5E9D66EA3DF4}" destId="{45118504-4D78-41B7-AC5E-7DC78D4FB644}" srcOrd="0" destOrd="0" presId="urn:microsoft.com/office/officeart/2005/8/layout/hierarchy1"/>
    <dgm:cxn modelId="{5450E33C-E2EE-4B83-BFAC-DBC9BA8D97C7}" type="presOf" srcId="{C9864266-8BDB-42D4-8960-E380B01F02EA}" destId="{29523553-3A05-4DFB-B33C-C62804EA11A5}" srcOrd="0" destOrd="0" presId="urn:microsoft.com/office/officeart/2005/8/layout/hierarchy1"/>
    <dgm:cxn modelId="{2CF720B6-965B-40D4-8BD4-D53D1645B7CF}" type="presOf" srcId="{7E2EFCF1-43B9-460C-807B-2896184F9EB0}" destId="{35609D76-F36E-4C97-B8B0-C2755433CD69}" srcOrd="0" destOrd="0" presId="urn:microsoft.com/office/officeart/2005/8/layout/hierarchy1"/>
    <dgm:cxn modelId="{48FE1E2C-2E9A-4229-A917-34D3AB1B63A2}" type="presOf" srcId="{489A6D78-C4A8-40FC-AF07-9410F2113F2A}" destId="{796A523D-9304-4041-A6C7-046B13819DF0}" srcOrd="0" destOrd="0" presId="urn:microsoft.com/office/officeart/2005/8/layout/hierarchy1"/>
    <dgm:cxn modelId="{A92CC362-ADEC-41E2-9102-0F7BE13BB162}" srcId="{14056740-848F-4402-94F2-5E9D66EA3DF4}" destId="{15EBD7D6-3168-4319-A36C-48B6EDD87D7A}" srcOrd="1" destOrd="0" parTransId="{7E2EFCF1-43B9-460C-807B-2896184F9EB0}" sibTransId="{2D146B74-2E30-4CE8-93F5-3630080BC99A}"/>
    <dgm:cxn modelId="{37C46593-2B2B-4099-B6A2-98AB99FD83CA}" srcId="{ABAAD320-7C2E-4FC4-B8CC-C8984B7F8482}" destId="{14056740-848F-4402-94F2-5E9D66EA3DF4}" srcOrd="0" destOrd="0" parTransId="{9D1F7D38-B09E-4C51-9E66-DF53353CFA5D}" sibTransId="{C9392499-3172-416D-AF54-2E6C9E38158B}"/>
    <dgm:cxn modelId="{6A0D6481-D787-4A42-9FD3-E83BB284CE06}" srcId="{4FA691B2-8AA3-4B59-BB09-E02981DD156B}" destId="{489A6D78-C4A8-40FC-AF07-9410F2113F2A}" srcOrd="0" destOrd="0" parTransId="{7FD5C3E9-2CA0-4CDB-B2FB-23FBB09298F9}" sibTransId="{6A5F7993-7A5D-4A18-BD39-93A920BD4E10}"/>
    <dgm:cxn modelId="{7F3A9DA2-B4A5-47A2-B845-80BF06977E9B}" type="presOf" srcId="{15EBD7D6-3168-4319-A36C-48B6EDD87D7A}" destId="{C2082ABA-7913-4EEA-99A6-E957EB41986C}" srcOrd="0" destOrd="0" presId="urn:microsoft.com/office/officeart/2005/8/layout/hierarchy1"/>
    <dgm:cxn modelId="{43E5257E-6D1C-401D-833C-9D5163684759}" srcId="{14056740-848F-4402-94F2-5E9D66EA3DF4}" destId="{4FA691B2-8AA3-4B59-BB09-E02981DD156B}" srcOrd="0" destOrd="0" parTransId="{A0168BF7-CCAD-4E3F-99B8-7AC773EF4488}" sibTransId="{6C0A34FA-7260-4135-9D24-DE715208E0C4}"/>
    <dgm:cxn modelId="{68477773-7C76-4ED0-B61B-19B81F2A607D}" type="presOf" srcId="{A0168BF7-CCAD-4E3F-99B8-7AC773EF4488}" destId="{BDC7374B-BC6C-4567-A78F-B84260CF3721}" srcOrd="0" destOrd="0" presId="urn:microsoft.com/office/officeart/2005/8/layout/hierarchy1"/>
    <dgm:cxn modelId="{6BAB6F83-E6B4-48AD-9CDA-5FE060EDD839}" type="presOf" srcId="{7FD5C3E9-2CA0-4CDB-B2FB-23FBB09298F9}" destId="{BC3215F7-69C0-4797-81E5-1D49FA40BB6D}" srcOrd="0" destOrd="0" presId="urn:microsoft.com/office/officeart/2005/8/layout/hierarchy1"/>
    <dgm:cxn modelId="{032B65E9-8013-44AD-B2AF-977B6AA545DC}" type="presOf" srcId="{C138302D-F893-43A5-B5A2-EA3C946D8D85}" destId="{2C1F1727-F5FC-43DD-81E5-68E66066E434}" srcOrd="0" destOrd="0" presId="urn:microsoft.com/office/officeart/2005/8/layout/hierarchy1"/>
    <dgm:cxn modelId="{7635C2BF-40CB-4C6F-BDDE-1717E51C0877}" type="presOf" srcId="{4FA691B2-8AA3-4B59-BB09-E02981DD156B}" destId="{A34E0B41-D236-40D3-BB9D-00CBF347B59C}" srcOrd="0" destOrd="0" presId="urn:microsoft.com/office/officeart/2005/8/layout/hierarchy1"/>
    <dgm:cxn modelId="{BA771933-A161-455A-974D-9F62BAD257A2}" srcId="{4FA691B2-8AA3-4B59-BB09-E02981DD156B}" destId="{D6624A25-55BD-4658-ACBE-F96891991876}" srcOrd="2" destOrd="0" parTransId="{C9864266-8BDB-42D4-8960-E380B01F02EA}" sibTransId="{0A5C3D80-A75B-4BD9-9090-940DF98EA30E}"/>
    <dgm:cxn modelId="{229F9A10-C6A3-45DF-AFB2-18DCDF38EB23}" srcId="{4FA691B2-8AA3-4B59-BB09-E02981DD156B}" destId="{456E1FA3-8616-4641-BE87-50D6123144DA}" srcOrd="1" destOrd="0" parTransId="{C138302D-F893-43A5-B5A2-EA3C946D8D85}" sibTransId="{17786081-1821-4BE4-82BD-BEE49A989BA0}"/>
    <dgm:cxn modelId="{B958DD6D-1078-427E-925B-945AB8DDFAB6}" type="presParOf" srcId="{0B9F038B-B25F-4C61-B84E-ED758D4673AF}" destId="{43C34D50-9359-4AD7-8B20-8D605D1AE5BB}" srcOrd="0" destOrd="0" presId="urn:microsoft.com/office/officeart/2005/8/layout/hierarchy1"/>
    <dgm:cxn modelId="{476630A1-98CB-4472-8BC5-1BC4FB97305B}" type="presParOf" srcId="{43C34D50-9359-4AD7-8B20-8D605D1AE5BB}" destId="{2C0FFC46-2C76-45E3-B161-077E5D8E9E50}" srcOrd="0" destOrd="0" presId="urn:microsoft.com/office/officeart/2005/8/layout/hierarchy1"/>
    <dgm:cxn modelId="{7AC7B13E-502E-42F9-9D19-078A150A5056}" type="presParOf" srcId="{2C0FFC46-2C76-45E3-B161-077E5D8E9E50}" destId="{D0E01E04-E268-452C-A43D-985D724AF64A}" srcOrd="0" destOrd="0" presId="urn:microsoft.com/office/officeart/2005/8/layout/hierarchy1"/>
    <dgm:cxn modelId="{A41CD22F-FA4B-4950-B880-B73F8E582D20}" type="presParOf" srcId="{2C0FFC46-2C76-45E3-B161-077E5D8E9E50}" destId="{45118504-4D78-41B7-AC5E-7DC78D4FB644}" srcOrd="1" destOrd="0" presId="urn:microsoft.com/office/officeart/2005/8/layout/hierarchy1"/>
    <dgm:cxn modelId="{E556F078-A630-43A7-9EF3-F602BA220154}" type="presParOf" srcId="{43C34D50-9359-4AD7-8B20-8D605D1AE5BB}" destId="{6ADB77BA-902B-4214-BD7D-1A657698DD71}" srcOrd="1" destOrd="0" presId="urn:microsoft.com/office/officeart/2005/8/layout/hierarchy1"/>
    <dgm:cxn modelId="{67556AEB-DB31-4A2B-93DB-E3DD7EAC0528}" type="presParOf" srcId="{6ADB77BA-902B-4214-BD7D-1A657698DD71}" destId="{BDC7374B-BC6C-4567-A78F-B84260CF3721}" srcOrd="0" destOrd="0" presId="urn:microsoft.com/office/officeart/2005/8/layout/hierarchy1"/>
    <dgm:cxn modelId="{1F33DA34-9A98-498E-816C-256E6F518409}" type="presParOf" srcId="{6ADB77BA-902B-4214-BD7D-1A657698DD71}" destId="{45984687-4806-4CD8-98F6-91E253A395B2}" srcOrd="1" destOrd="0" presId="urn:microsoft.com/office/officeart/2005/8/layout/hierarchy1"/>
    <dgm:cxn modelId="{EAFB4E7F-DF3F-4414-B9DA-7EC705CEBAB8}" type="presParOf" srcId="{45984687-4806-4CD8-98F6-91E253A395B2}" destId="{ED5EF1BC-1BF0-4E31-9745-2B70B46CBBB1}" srcOrd="0" destOrd="0" presId="urn:microsoft.com/office/officeart/2005/8/layout/hierarchy1"/>
    <dgm:cxn modelId="{75561426-C660-4A3D-BE34-78B1D3CA1515}" type="presParOf" srcId="{ED5EF1BC-1BF0-4E31-9745-2B70B46CBBB1}" destId="{1CABB8B2-74CE-4927-9F54-F4BCBF1C98F0}" srcOrd="0" destOrd="0" presId="urn:microsoft.com/office/officeart/2005/8/layout/hierarchy1"/>
    <dgm:cxn modelId="{ADA06C24-D033-4F7E-B9D7-278878B372D9}" type="presParOf" srcId="{ED5EF1BC-1BF0-4E31-9745-2B70B46CBBB1}" destId="{A34E0B41-D236-40D3-BB9D-00CBF347B59C}" srcOrd="1" destOrd="0" presId="urn:microsoft.com/office/officeart/2005/8/layout/hierarchy1"/>
    <dgm:cxn modelId="{5A7BD264-545F-4DB1-958A-C89574657BC6}" type="presParOf" srcId="{45984687-4806-4CD8-98F6-91E253A395B2}" destId="{717CC5CC-2AD9-44DA-9D6D-A171F3F806DF}" srcOrd="1" destOrd="0" presId="urn:microsoft.com/office/officeart/2005/8/layout/hierarchy1"/>
    <dgm:cxn modelId="{938D1C16-9811-436A-9C6D-EE0A62BA2470}" type="presParOf" srcId="{717CC5CC-2AD9-44DA-9D6D-A171F3F806DF}" destId="{BC3215F7-69C0-4797-81E5-1D49FA40BB6D}" srcOrd="0" destOrd="0" presId="urn:microsoft.com/office/officeart/2005/8/layout/hierarchy1"/>
    <dgm:cxn modelId="{74B54036-AAD3-4799-85F1-FA1822C0FFFD}" type="presParOf" srcId="{717CC5CC-2AD9-44DA-9D6D-A171F3F806DF}" destId="{F2C7A5A0-8171-4941-ACC9-F7A132514938}" srcOrd="1" destOrd="0" presId="urn:microsoft.com/office/officeart/2005/8/layout/hierarchy1"/>
    <dgm:cxn modelId="{D8D9F7D5-0B36-4690-9673-24C40ABB8418}" type="presParOf" srcId="{F2C7A5A0-8171-4941-ACC9-F7A132514938}" destId="{58ED6B13-5D84-4FF4-A471-C79AE62CFED9}" srcOrd="0" destOrd="0" presId="urn:microsoft.com/office/officeart/2005/8/layout/hierarchy1"/>
    <dgm:cxn modelId="{4F071C1E-C8CC-4C97-9A8C-2777E0C3FB44}" type="presParOf" srcId="{58ED6B13-5D84-4FF4-A471-C79AE62CFED9}" destId="{863C01ED-F7E3-4D86-84E6-88C7807DDF6D}" srcOrd="0" destOrd="0" presId="urn:microsoft.com/office/officeart/2005/8/layout/hierarchy1"/>
    <dgm:cxn modelId="{FB97EBAD-4714-4D44-9305-777A8FD1276A}" type="presParOf" srcId="{58ED6B13-5D84-4FF4-A471-C79AE62CFED9}" destId="{796A523D-9304-4041-A6C7-046B13819DF0}" srcOrd="1" destOrd="0" presId="urn:microsoft.com/office/officeart/2005/8/layout/hierarchy1"/>
    <dgm:cxn modelId="{541AC192-2812-4752-A58E-6EFFA8328823}" type="presParOf" srcId="{F2C7A5A0-8171-4941-ACC9-F7A132514938}" destId="{DC74BF4E-335F-47F8-A1DF-32413BFE1DA6}" srcOrd="1" destOrd="0" presId="urn:microsoft.com/office/officeart/2005/8/layout/hierarchy1"/>
    <dgm:cxn modelId="{A720A5A5-086D-408C-A0B4-D25F77F4F2B2}" type="presParOf" srcId="{717CC5CC-2AD9-44DA-9D6D-A171F3F806DF}" destId="{2C1F1727-F5FC-43DD-81E5-68E66066E434}" srcOrd="2" destOrd="0" presId="urn:microsoft.com/office/officeart/2005/8/layout/hierarchy1"/>
    <dgm:cxn modelId="{6EC18FEB-E1CB-422A-A94D-E2DEAC258AD9}" type="presParOf" srcId="{717CC5CC-2AD9-44DA-9D6D-A171F3F806DF}" destId="{1EA1BBC3-C6CE-41CB-BA21-37B291DD8CD7}" srcOrd="3" destOrd="0" presId="urn:microsoft.com/office/officeart/2005/8/layout/hierarchy1"/>
    <dgm:cxn modelId="{72679472-A88B-4620-BFAD-C8FA1E34CB06}" type="presParOf" srcId="{1EA1BBC3-C6CE-41CB-BA21-37B291DD8CD7}" destId="{E0F5B273-EAA9-491F-9E9B-F53AD7A954F4}" srcOrd="0" destOrd="0" presId="urn:microsoft.com/office/officeart/2005/8/layout/hierarchy1"/>
    <dgm:cxn modelId="{59139850-339A-4427-8471-BC84721265FB}" type="presParOf" srcId="{E0F5B273-EAA9-491F-9E9B-F53AD7A954F4}" destId="{8C964488-E650-4939-BC2C-30E924C7FF02}" srcOrd="0" destOrd="0" presId="urn:microsoft.com/office/officeart/2005/8/layout/hierarchy1"/>
    <dgm:cxn modelId="{D13E799F-D5A0-4730-BED1-D3212281727C}" type="presParOf" srcId="{E0F5B273-EAA9-491F-9E9B-F53AD7A954F4}" destId="{24B48407-0573-4140-8720-0B22C415C125}" srcOrd="1" destOrd="0" presId="urn:microsoft.com/office/officeart/2005/8/layout/hierarchy1"/>
    <dgm:cxn modelId="{FE9D8648-327C-4527-83FE-9F398C1D0A9F}" type="presParOf" srcId="{1EA1BBC3-C6CE-41CB-BA21-37B291DD8CD7}" destId="{150F1C41-C86B-4097-B7BB-DC22A5A23285}" srcOrd="1" destOrd="0" presId="urn:microsoft.com/office/officeart/2005/8/layout/hierarchy1"/>
    <dgm:cxn modelId="{435011F4-58F3-4A90-A619-6C77074C6A5F}" type="presParOf" srcId="{717CC5CC-2AD9-44DA-9D6D-A171F3F806DF}" destId="{29523553-3A05-4DFB-B33C-C62804EA11A5}" srcOrd="4" destOrd="0" presId="urn:microsoft.com/office/officeart/2005/8/layout/hierarchy1"/>
    <dgm:cxn modelId="{71D1A979-708A-4118-B9A2-5542DBA2B75F}" type="presParOf" srcId="{717CC5CC-2AD9-44DA-9D6D-A171F3F806DF}" destId="{573C6544-A6C3-4A33-A46F-B794486FA17D}" srcOrd="5" destOrd="0" presId="urn:microsoft.com/office/officeart/2005/8/layout/hierarchy1"/>
    <dgm:cxn modelId="{29B62046-0102-4153-94DC-4EE4D722D84B}" type="presParOf" srcId="{573C6544-A6C3-4A33-A46F-B794486FA17D}" destId="{9C641022-D5E9-420E-9EAC-90498274B2D8}" srcOrd="0" destOrd="0" presId="urn:microsoft.com/office/officeart/2005/8/layout/hierarchy1"/>
    <dgm:cxn modelId="{D4650F6A-9A2B-407F-91D4-2E0511F36814}" type="presParOf" srcId="{9C641022-D5E9-420E-9EAC-90498274B2D8}" destId="{23E22B54-F319-44FC-94D1-7E9FB8030E96}" srcOrd="0" destOrd="0" presId="urn:microsoft.com/office/officeart/2005/8/layout/hierarchy1"/>
    <dgm:cxn modelId="{B7DAE562-EBDC-42CF-A627-9022679ED619}" type="presParOf" srcId="{9C641022-D5E9-420E-9EAC-90498274B2D8}" destId="{2FD0A6A3-63B6-41C9-B393-3D8A6B7C9F13}" srcOrd="1" destOrd="0" presId="urn:microsoft.com/office/officeart/2005/8/layout/hierarchy1"/>
    <dgm:cxn modelId="{129F917D-2E16-4288-B146-934D0F8E73A9}" type="presParOf" srcId="{573C6544-A6C3-4A33-A46F-B794486FA17D}" destId="{90E1B0E6-0F99-4B2D-B1EE-2C2199909C40}" srcOrd="1" destOrd="0" presId="urn:microsoft.com/office/officeart/2005/8/layout/hierarchy1"/>
    <dgm:cxn modelId="{CBCA5B3D-89E1-4ACC-BBB0-4CFD107A9264}" type="presParOf" srcId="{6ADB77BA-902B-4214-BD7D-1A657698DD71}" destId="{35609D76-F36E-4C97-B8B0-C2755433CD69}" srcOrd="2" destOrd="0" presId="urn:microsoft.com/office/officeart/2005/8/layout/hierarchy1"/>
    <dgm:cxn modelId="{D4D8DB5B-DDEA-42B3-9D80-0A969AAB7BC1}" type="presParOf" srcId="{6ADB77BA-902B-4214-BD7D-1A657698DD71}" destId="{1EC25E03-6783-4462-8EBC-AB38BD9B1677}" srcOrd="3" destOrd="0" presId="urn:microsoft.com/office/officeart/2005/8/layout/hierarchy1"/>
    <dgm:cxn modelId="{F23E23E6-6992-4A62-BF83-6C4AC2A78CEA}" type="presParOf" srcId="{1EC25E03-6783-4462-8EBC-AB38BD9B1677}" destId="{2907EF37-2ECC-4052-90A2-F041F083D0F7}" srcOrd="0" destOrd="0" presId="urn:microsoft.com/office/officeart/2005/8/layout/hierarchy1"/>
    <dgm:cxn modelId="{C66B9C2A-52F9-41DB-A82E-6B7BCBC8556C}" type="presParOf" srcId="{2907EF37-2ECC-4052-90A2-F041F083D0F7}" destId="{2D7FD938-1B30-4823-8191-0CBF46289471}" srcOrd="0" destOrd="0" presId="urn:microsoft.com/office/officeart/2005/8/layout/hierarchy1"/>
    <dgm:cxn modelId="{515151C3-15F5-451E-8AD7-9E523EFFB431}" type="presParOf" srcId="{2907EF37-2ECC-4052-90A2-F041F083D0F7}" destId="{C2082ABA-7913-4EEA-99A6-E957EB41986C}" srcOrd="1" destOrd="0" presId="urn:microsoft.com/office/officeart/2005/8/layout/hierarchy1"/>
    <dgm:cxn modelId="{FF02CA1C-31FB-4960-9F7E-7846CD55F65E}" type="presParOf" srcId="{1EC25E03-6783-4462-8EBC-AB38BD9B1677}" destId="{BDB0D5E2-2CFE-4FBC-87C9-BF1FC364EB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09D76-F36E-4C97-B8B0-C2755433CD69}">
      <dsp:nvSpPr>
        <dsp:cNvPr id="0" name=""/>
        <dsp:cNvSpPr/>
      </dsp:nvSpPr>
      <dsp:spPr>
        <a:xfrm>
          <a:off x="5245332" y="1682174"/>
          <a:ext cx="1373777" cy="65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41"/>
              </a:lnTo>
              <a:lnTo>
                <a:pt x="1373777" y="445541"/>
              </a:lnTo>
              <a:lnTo>
                <a:pt x="1373777" y="6537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23553-3A05-4DFB-B33C-C62804EA11A5}">
      <dsp:nvSpPr>
        <dsp:cNvPr id="0" name=""/>
        <dsp:cNvSpPr/>
      </dsp:nvSpPr>
      <dsp:spPr>
        <a:xfrm>
          <a:off x="3871555" y="3763447"/>
          <a:ext cx="2747555" cy="653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541"/>
              </a:lnTo>
              <a:lnTo>
                <a:pt x="2747555" y="445541"/>
              </a:lnTo>
              <a:lnTo>
                <a:pt x="2747555" y="65379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F1727-F5FC-43DD-81E5-68E66066E434}">
      <dsp:nvSpPr>
        <dsp:cNvPr id="0" name=""/>
        <dsp:cNvSpPr/>
      </dsp:nvSpPr>
      <dsp:spPr>
        <a:xfrm>
          <a:off x="3825835" y="3763447"/>
          <a:ext cx="91440" cy="653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215F7-69C0-4797-81E5-1D49FA40BB6D}">
      <dsp:nvSpPr>
        <dsp:cNvPr id="0" name=""/>
        <dsp:cNvSpPr/>
      </dsp:nvSpPr>
      <dsp:spPr>
        <a:xfrm>
          <a:off x="1123999" y="3763447"/>
          <a:ext cx="2747555" cy="653793"/>
        </a:xfrm>
        <a:custGeom>
          <a:avLst/>
          <a:gdLst/>
          <a:ahLst/>
          <a:cxnLst/>
          <a:rect l="0" t="0" r="0" b="0"/>
          <a:pathLst>
            <a:path>
              <a:moveTo>
                <a:pt x="2747555" y="0"/>
              </a:moveTo>
              <a:lnTo>
                <a:pt x="2747555" y="445541"/>
              </a:lnTo>
              <a:lnTo>
                <a:pt x="0" y="445541"/>
              </a:lnTo>
              <a:lnTo>
                <a:pt x="0" y="653793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7374B-BC6C-4567-A78F-B84260CF3721}">
      <dsp:nvSpPr>
        <dsp:cNvPr id="0" name=""/>
        <dsp:cNvSpPr/>
      </dsp:nvSpPr>
      <dsp:spPr>
        <a:xfrm>
          <a:off x="3871555" y="1682174"/>
          <a:ext cx="1373777" cy="653793"/>
        </a:xfrm>
        <a:custGeom>
          <a:avLst/>
          <a:gdLst/>
          <a:ahLst/>
          <a:cxnLst/>
          <a:rect l="0" t="0" r="0" b="0"/>
          <a:pathLst>
            <a:path>
              <a:moveTo>
                <a:pt x="1373777" y="0"/>
              </a:moveTo>
              <a:lnTo>
                <a:pt x="1373777" y="445541"/>
              </a:lnTo>
              <a:lnTo>
                <a:pt x="0" y="445541"/>
              </a:lnTo>
              <a:lnTo>
                <a:pt x="0" y="65379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01E04-E268-452C-A43D-985D724AF64A}">
      <dsp:nvSpPr>
        <dsp:cNvPr id="0" name=""/>
        <dsp:cNvSpPr/>
      </dsp:nvSpPr>
      <dsp:spPr>
        <a:xfrm>
          <a:off x="3638653" y="254694"/>
          <a:ext cx="3213358" cy="1427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18504-4D78-41B7-AC5E-7DC78D4FB644}">
      <dsp:nvSpPr>
        <dsp:cNvPr id="0" name=""/>
        <dsp:cNvSpPr/>
      </dsp:nvSpPr>
      <dsp:spPr>
        <a:xfrm>
          <a:off x="3888431" y="491983"/>
          <a:ext cx="3213358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Великий князь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Господарь  </a:t>
          </a:r>
          <a:endParaRPr lang="be-BY" sz="2800" b="1" kern="1200" dirty="0"/>
        </a:p>
      </dsp:txBody>
      <dsp:txXfrm>
        <a:off x="3930240" y="533792"/>
        <a:ext cx="3129740" cy="1343861"/>
      </dsp:txXfrm>
    </dsp:sp>
    <dsp:sp modelId="{1CABB8B2-74CE-4927-9F54-F4BCBF1C98F0}">
      <dsp:nvSpPr>
        <dsp:cNvPr id="0" name=""/>
        <dsp:cNvSpPr/>
      </dsp:nvSpPr>
      <dsp:spPr>
        <a:xfrm>
          <a:off x="2747555" y="2335967"/>
          <a:ext cx="2247999" cy="1427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E0B41-D236-40D3-BB9D-00CBF347B59C}">
      <dsp:nvSpPr>
        <dsp:cNvPr id="0" name=""/>
        <dsp:cNvSpPr/>
      </dsp:nvSpPr>
      <dsp:spPr>
        <a:xfrm>
          <a:off x="2997332" y="2573256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Сейм</a:t>
          </a:r>
          <a:endParaRPr lang="be-BY" sz="2800" b="1" kern="1200" dirty="0"/>
        </a:p>
      </dsp:txBody>
      <dsp:txXfrm>
        <a:off x="3039141" y="2615065"/>
        <a:ext cx="2164381" cy="1343861"/>
      </dsp:txXfrm>
    </dsp:sp>
    <dsp:sp modelId="{863C01ED-F7E3-4D86-84E6-88C7807DDF6D}">
      <dsp:nvSpPr>
        <dsp:cNvPr id="0" name=""/>
        <dsp:cNvSpPr/>
      </dsp:nvSpPr>
      <dsp:spPr>
        <a:xfrm>
          <a:off x="0" y="4417240"/>
          <a:ext cx="2247999" cy="1427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A523D-9304-4041-A6C7-046B13819DF0}">
      <dsp:nvSpPr>
        <dsp:cNvPr id="0" name=""/>
        <dsp:cNvSpPr/>
      </dsp:nvSpPr>
      <dsp:spPr>
        <a:xfrm>
          <a:off x="249777" y="4654529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Поветовый сеймик</a:t>
          </a:r>
          <a:endParaRPr lang="be-BY" sz="2800" b="1" kern="1200" dirty="0"/>
        </a:p>
      </dsp:txBody>
      <dsp:txXfrm>
        <a:off x="291586" y="4696338"/>
        <a:ext cx="2164381" cy="1343861"/>
      </dsp:txXfrm>
    </dsp:sp>
    <dsp:sp modelId="{8C964488-E650-4939-BC2C-30E924C7FF02}">
      <dsp:nvSpPr>
        <dsp:cNvPr id="0" name=""/>
        <dsp:cNvSpPr/>
      </dsp:nvSpPr>
      <dsp:spPr>
        <a:xfrm>
          <a:off x="2747555" y="4417240"/>
          <a:ext cx="2247999" cy="1427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48407-0573-4140-8720-0B22C415C125}">
      <dsp:nvSpPr>
        <dsp:cNvPr id="0" name=""/>
        <dsp:cNvSpPr/>
      </dsp:nvSpPr>
      <dsp:spPr>
        <a:xfrm>
          <a:off x="2997333" y="4654529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Поветовый сеймик</a:t>
          </a:r>
          <a:endParaRPr lang="be-BY" sz="2800" b="1" kern="1200" dirty="0"/>
        </a:p>
      </dsp:txBody>
      <dsp:txXfrm>
        <a:off x="3039142" y="4696338"/>
        <a:ext cx="2164381" cy="1343861"/>
      </dsp:txXfrm>
    </dsp:sp>
    <dsp:sp modelId="{23E22B54-F319-44FC-94D1-7E9FB8030E96}">
      <dsp:nvSpPr>
        <dsp:cNvPr id="0" name=""/>
        <dsp:cNvSpPr/>
      </dsp:nvSpPr>
      <dsp:spPr>
        <a:xfrm>
          <a:off x="5495110" y="4417240"/>
          <a:ext cx="2247999" cy="1427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0A6A3-63B6-41C9-B393-3D8A6B7C9F13}">
      <dsp:nvSpPr>
        <dsp:cNvPr id="0" name=""/>
        <dsp:cNvSpPr/>
      </dsp:nvSpPr>
      <dsp:spPr>
        <a:xfrm>
          <a:off x="5744888" y="4654529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Поветовый сеймик</a:t>
          </a:r>
          <a:endParaRPr lang="be-BY" sz="2800" b="1" kern="1200" dirty="0"/>
        </a:p>
      </dsp:txBody>
      <dsp:txXfrm>
        <a:off x="5786697" y="4696338"/>
        <a:ext cx="2164381" cy="1343861"/>
      </dsp:txXfrm>
    </dsp:sp>
    <dsp:sp modelId="{2D7FD938-1B30-4823-8191-0CBF46289471}">
      <dsp:nvSpPr>
        <dsp:cNvPr id="0" name=""/>
        <dsp:cNvSpPr/>
      </dsp:nvSpPr>
      <dsp:spPr>
        <a:xfrm>
          <a:off x="5495110" y="2335967"/>
          <a:ext cx="2247999" cy="14274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82ABA-7913-4EEA-99A6-E957EB41986C}">
      <dsp:nvSpPr>
        <dsp:cNvPr id="0" name=""/>
        <dsp:cNvSpPr/>
      </dsp:nvSpPr>
      <dsp:spPr>
        <a:xfrm>
          <a:off x="5744888" y="2573256"/>
          <a:ext cx="2247999" cy="1427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Рада</a:t>
          </a:r>
          <a:endParaRPr lang="be-BY" sz="2800" b="1" kern="1200" dirty="0"/>
        </a:p>
      </dsp:txBody>
      <dsp:txXfrm>
        <a:off x="5786697" y="2615065"/>
        <a:ext cx="2164381" cy="1343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CA9DE-46DC-4EB1-B50A-FAF2F47DF62D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E808-16EC-4452-940E-3CC5B035843B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0619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be-BY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2" name="Rectangle 21"/>
          <p:cNvSpPr/>
          <p:nvPr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975813601"/>
      </p:ext>
    </p:extLst>
  </p:cSld>
  <p:clrMapOvr>
    <a:masterClrMapping/>
  </p:clrMapOvr>
  <p:transition spd="slow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2F465-9F15-4C97-87A9-3925F82856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078-6FCD-47B6-B39A-C7F581ADE0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AD1C-374B-486D-862D-EB3A71CA2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2AA4-CF05-4A90-9D05-1EBE39E2B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D31A-FFB3-4896-A304-3022EB3951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5C0-6996-4001-93C2-905A173933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BF2-CA53-4F68-BFF3-B9B1F001E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FD8-A80C-4B5A-9096-2F973E5E5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686-BAD3-415D-9AA7-35B3D742C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331-DBAC-4B97-9ADE-1EFA8C7737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4D40-E156-4F80-992D-66C87DF7F4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07.09.2022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07.09.2022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384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63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7525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2813782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1475341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4923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1186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1461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071858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47746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F465-9F15-4C97-87A9-3925F8285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6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3078-6FCD-47B6-B39A-C7F581ADE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9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AD1C-374B-486D-862D-EB3A71CA29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24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2AA4-CF05-4A90-9D05-1EBE39E2B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86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D31A-FFB3-4896-A304-3022EB395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4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05C0-6996-4001-93C2-905A17393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0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BF2-CA53-4F68-BFF3-B9B1F001E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09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6FD8-A80C-4B5A-9096-2F973E5E5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3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8686-BAD3-415D-9AA7-35B3D742C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0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3331-DBAC-4B97-9ADE-1EFA8C7737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68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4D40-E156-4F80-992D-66C87DF7F4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9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07.09.2022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33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7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7737"/>
      </p:ext>
    </p:extLst>
  </p:cSld>
  <p:clrMapOvr>
    <a:masterClrMapping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0883014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284945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5164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708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3681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516240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048307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07.09.2022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microsoft.com/office/2007/relationships/hdphoto" Target="../media/hdphoto1.wdp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2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theme" Target="../theme/theme15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0EE693-2EE9-4E76-8E88-064158092AA8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e-BY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539A03-EB1F-41FE-9D74-4EC051C5797F}" type="slidenum">
              <a:rPr lang="be-BY" smtClean="0"/>
              <a:t>‹#›</a:t>
            </a:fld>
            <a:endParaRPr lang="be-B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7F10159B-8EA5-4999-B69C-4D9140155DF7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18B3F67C-0D45-4ADC-A669-7091C615253D}" type="slidenum">
              <a:rPr lang="be-BY" smtClean="0"/>
              <a:t>‹#›</a:t>
            </a:fld>
            <a:endParaRPr lang="be-BY"/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slow">
    <p:randomBar dir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6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EE693-2EE9-4E76-8E88-064158092AA8}" type="datetimeFigureOut">
              <a:rPr lang="be-BY" smtClean="0"/>
              <a:t>07.09.2022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9A03-EB1F-41FE-9D74-4EC051C5797F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605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91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07.09.2022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23.jpe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27.jpeg"/><Relationship Id="rId5" Type="http://schemas.microsoft.com/office/2007/relationships/hdphoto" Target="../media/hdphoto10.wdp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14.gif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9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5" Type="http://schemas.microsoft.com/office/2007/relationships/hdphoto" Target="../media/hdphoto2.wdp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5" Type="http://schemas.microsoft.com/office/2007/relationships/hdphoto" Target="../media/hdphoto3.wdp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4F2C7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государственного   строя </a:t>
            </a: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4F2C7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 </a:t>
            </a:r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4F2C7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e-BY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4F2C7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2009" y="6021288"/>
            <a:ext cx="6400800" cy="672480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класс, история Беларуси</a:t>
            </a:r>
            <a:endParaRPr lang="be-BY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43608" y="188640"/>
            <a:ext cx="2843213" cy="365125"/>
          </a:xfrm>
          <a:prstGeom prst="rect">
            <a:avLst/>
          </a:prstGeom>
        </p:spPr>
        <p:txBody>
          <a:bodyPr/>
          <a:lstStyle/>
          <a:p>
            <a:pPr algn="ctr"/>
            <a:fld id="{849F217C-B325-4849-B806-21C0152B8389}" type="datetime1">
              <a:rPr lang="be-BY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07.09.2022</a:t>
            </a:fld>
            <a:endParaRPr lang="be-BY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1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767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КАНЦЛЕР</a:t>
            </a:r>
            <a:endParaRPr lang="be-BY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499992" cy="540060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Глава великокняжеской канцелярии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Хранитель государственной печати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3251864" cy="3816424"/>
          </a:xfrm>
        </p:spPr>
      </p:pic>
      <p:sp>
        <p:nvSpPr>
          <p:cNvPr id="7" name="Прямоугольник 6"/>
          <p:cNvSpPr/>
          <p:nvPr/>
        </p:nvSpPr>
        <p:spPr>
          <a:xfrm>
            <a:off x="1187624" y="4790675"/>
            <a:ext cx="30532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Герб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канцлера</a:t>
            </a:r>
            <a:endParaRPr lang="ru-RU" sz="5400" b="1" dirty="0">
              <a:ln w="19050">
                <a:solidFill>
                  <a:srgbClr val="4F2C72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613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МАРШАЛОК ЗЕМСКИЙ</a:t>
            </a:r>
            <a:endParaRPr lang="be-BY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499992" cy="540060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Руководил заседаниями рады и сейма.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Следил за придворным этикетом.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Принимал послов.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Отвечал за безопасность вкл.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3922" y="4303455"/>
            <a:ext cx="41881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Герб</a:t>
            </a:r>
          </a:p>
          <a:p>
            <a:pPr algn="ctr"/>
            <a:r>
              <a:rPr lang="ru-RU" sz="4000" b="1" dirty="0" err="1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маршалка</a:t>
            </a:r>
            <a:endParaRPr lang="ru-RU" sz="4000" b="1" dirty="0" smtClean="0">
              <a:ln w="19050">
                <a:solidFill>
                  <a:srgbClr val="4F2C72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маршальскими</a:t>
            </a:r>
          </a:p>
          <a:p>
            <a:pPr algn="ctr"/>
            <a:r>
              <a:rPr lang="ru-RU" sz="4000" b="1" dirty="0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жезлами</a:t>
            </a:r>
            <a:endParaRPr lang="ru-RU" sz="4000" b="1" dirty="0">
              <a:ln w="19050">
                <a:solidFill>
                  <a:srgbClr val="4F2C72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29" y="802452"/>
            <a:ext cx="2983103" cy="350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673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ВЕЛИКИЙ ГЕТМАН </a:t>
            </a:r>
            <a:endParaRPr lang="be-BY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499992" cy="540060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Руководил войском ВКЛ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3922" y="4303455"/>
            <a:ext cx="41881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Герб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гетмана</a:t>
            </a:r>
            <a:endParaRPr lang="ru-RU" sz="5400" b="1" dirty="0">
              <a:ln w="19050">
                <a:solidFill>
                  <a:srgbClr val="4F2C72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261459" cy="353875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4947" r="6278" b="19139"/>
          <a:stretch/>
        </p:blipFill>
        <p:spPr>
          <a:xfrm>
            <a:off x="5364088" y="2138033"/>
            <a:ext cx="3528392" cy="4647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17124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ПОДСКАРБИЙ ЗЕМСКИЙ</a:t>
            </a:r>
            <a:endParaRPr lang="be-BY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499992" cy="540060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Ведал государственной казной.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Следил за сбором налогов.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43922" y="4303455"/>
            <a:ext cx="41881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Герб</a:t>
            </a:r>
          </a:p>
          <a:p>
            <a:pPr algn="ctr"/>
            <a:r>
              <a:rPr lang="ru-RU" sz="4000" b="1" dirty="0" err="1" smtClean="0">
                <a:ln w="19050">
                  <a:solidFill>
                    <a:srgbClr val="4F2C72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подскарбия</a:t>
            </a:r>
            <a:endParaRPr lang="ru-RU" sz="4000" b="1" dirty="0">
              <a:ln w="19050">
                <a:solidFill>
                  <a:srgbClr val="4F2C72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908720"/>
            <a:ext cx="2986449" cy="3240360"/>
          </a:xfrm>
        </p:spPr>
      </p:pic>
    </p:spTree>
    <p:extLst>
      <p:ext uri="{BB962C8B-B14F-4D97-AF65-F5344CB8AC3E}">
        <p14:creationId xmlns:p14="http://schemas.microsoft.com/office/powerpoint/2010/main" val="783827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КАШТЕЛЯН </a:t>
            </a:r>
            <a:endParaRPr lang="be-BY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499992" cy="540060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Управлял великокняжеским замком.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clrChange>
              <a:clrFrom>
                <a:srgbClr val="FFFDF1"/>
              </a:clrFrom>
              <a:clrTo>
                <a:srgbClr val="FFF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836712"/>
            <a:ext cx="4246221" cy="5400600"/>
          </a:xfrm>
        </p:spPr>
      </p:pic>
      <p:sp>
        <p:nvSpPr>
          <p:cNvPr id="2" name="TextBox 1"/>
          <p:cNvSpPr txBox="1"/>
          <p:nvPr/>
        </p:nvSpPr>
        <p:spPr>
          <a:xfrm>
            <a:off x="5076056" y="55892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С. 7- работа с рисунком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0641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74262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11682" y="843677"/>
            <a:ext cx="6251262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Местный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административный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аппарат</a:t>
            </a:r>
          </a:p>
        </p:txBody>
      </p:sp>
    </p:spTree>
    <p:extLst>
      <p:ext uri="{BB962C8B-B14F-4D97-AF65-F5344CB8AC3E}">
        <p14:creationId xmlns:p14="http://schemas.microsoft.com/office/powerpoint/2010/main" val="827556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2262286"/>
              </p:ext>
            </p:extLst>
          </p:nvPr>
        </p:nvGraphicFramePr>
        <p:xfrm>
          <a:off x="1043608" y="188911"/>
          <a:ext cx="8100392" cy="663707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04393"/>
                <a:gridCol w="5295999"/>
              </a:tblGrid>
              <a:tr h="7882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ДОЛЖНОСТЬ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Наместники </a:t>
                      </a:r>
                      <a:endParaRPr lang="be-BY" sz="28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ФУНКЦИИ</a:t>
                      </a:r>
                      <a:endParaRPr lang="be-BY" sz="28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21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Воевода 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4974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Городничий 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49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Ключник</a:t>
                      </a:r>
                      <a:r>
                        <a:rPr lang="ru-RU" sz="2800" b="1" baseline="0" dirty="0" smtClean="0"/>
                        <a:t> </a:t>
                      </a:r>
                      <a:endParaRPr lang="be-BY" sz="2800" b="1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49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Староста</a:t>
                      </a:r>
                      <a:endParaRPr lang="be-BY" sz="2800" b="1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21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Тиун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05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ВОЕВОДА</a:t>
            </a:r>
            <a:endParaRPr lang="be-BY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764704"/>
            <a:ext cx="4716016" cy="540060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Высшая административная, военная и судебная власть в воеводстве.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02" y="2672206"/>
            <a:ext cx="5088152" cy="392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764704"/>
            <a:ext cx="315395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744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7576750"/>
              </p:ext>
            </p:extLst>
          </p:nvPr>
        </p:nvGraphicFramePr>
        <p:xfrm>
          <a:off x="1187450" y="188911"/>
          <a:ext cx="7777038" cy="648044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92446"/>
                <a:gridCol w="5084592"/>
              </a:tblGrid>
              <a:tr h="7882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ДОЛЖНОСТЬ </a:t>
                      </a:r>
                      <a:endParaRPr lang="be-BY" sz="28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ФУНКЦИИ</a:t>
                      </a:r>
                      <a:endParaRPr lang="be-BY" sz="28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21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Воевода 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4974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Городничий 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Отвечал за ремонт воеводского замка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49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Ключник</a:t>
                      </a:r>
                      <a:r>
                        <a:rPr lang="ru-RU" sz="2800" b="1" baseline="0" dirty="0" smtClean="0"/>
                        <a:t> </a:t>
                      </a:r>
                      <a:endParaRPr lang="be-BY" sz="2800" b="1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Следил за сбором налогов в воеводстве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49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Староста</a:t>
                      </a:r>
                      <a:endParaRPr lang="be-BY" sz="2800" b="1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Административная, военная и судебная власть в повете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21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Тиун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Сельская администрация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463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41044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A4"/>
                </a:solidFill>
                <a:effectLst/>
              </a:rPr>
              <a:t>Как изменился государственный строй ВКЛ   ?</a:t>
            </a:r>
            <a:endParaRPr lang="be-BY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A4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7704" y="3429000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1492 год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1529 год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61" y="3501008"/>
            <a:ext cx="2433615" cy="1374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5892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С. 8 чтение , запись в тетрадь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58891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3672408" cy="58169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Знать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Даты: </a:t>
            </a:r>
          </a:p>
          <a:p>
            <a:r>
              <a:rPr lang="ru-RU" sz="2800" b="1" dirty="0" smtClean="0"/>
              <a:t>1492 год</a:t>
            </a:r>
          </a:p>
          <a:p>
            <a:r>
              <a:rPr lang="ru-RU" sz="2800" b="1" dirty="0" smtClean="0"/>
              <a:t>1529 год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Понятия :</a:t>
            </a:r>
          </a:p>
          <a:p>
            <a:r>
              <a:rPr lang="ru-RU" sz="2800" b="1" dirty="0" smtClean="0">
                <a:solidFill>
                  <a:srgbClr val="0000A4"/>
                </a:solidFill>
              </a:rPr>
              <a:t>Паны- рада</a:t>
            </a:r>
            <a:br>
              <a:rPr lang="ru-RU" sz="2800" b="1" dirty="0" smtClean="0">
                <a:solidFill>
                  <a:srgbClr val="0000A4"/>
                </a:solidFill>
              </a:rPr>
            </a:br>
            <a:r>
              <a:rPr lang="ru-RU" sz="2800" b="1" dirty="0" smtClean="0">
                <a:solidFill>
                  <a:srgbClr val="0000A4"/>
                </a:solidFill>
              </a:rPr>
              <a:t>Сейм</a:t>
            </a:r>
          </a:p>
          <a:p>
            <a:r>
              <a:rPr lang="ru-RU" sz="2800" b="1" dirty="0" smtClean="0">
                <a:solidFill>
                  <a:srgbClr val="0000A4"/>
                </a:solidFill>
              </a:rPr>
              <a:t>Статут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Имена:</a:t>
            </a:r>
          </a:p>
          <a:p>
            <a:r>
              <a:rPr lang="ru-RU" sz="2800" b="1" dirty="0" smtClean="0">
                <a:solidFill>
                  <a:srgbClr val="0000A4"/>
                </a:solidFill>
              </a:rPr>
              <a:t>Александр </a:t>
            </a:r>
            <a:r>
              <a:rPr lang="en-US" sz="2800" b="1" dirty="0" smtClean="0">
                <a:solidFill>
                  <a:srgbClr val="0000A4"/>
                </a:solidFill>
              </a:rPr>
              <a:t>I</a:t>
            </a:r>
            <a:endParaRPr lang="ru-RU" sz="2800" b="1" dirty="0" smtClean="0">
              <a:solidFill>
                <a:srgbClr val="0000A4"/>
              </a:solidFill>
            </a:endParaRPr>
          </a:p>
          <a:p>
            <a:r>
              <a:rPr lang="ru-RU" sz="2800" b="1" dirty="0" smtClean="0">
                <a:solidFill>
                  <a:srgbClr val="0000A4"/>
                </a:solidFill>
              </a:rPr>
              <a:t>Сигизмунд </a:t>
            </a:r>
            <a:r>
              <a:rPr lang="en-US" sz="2800" b="1" dirty="0" smtClean="0">
                <a:solidFill>
                  <a:srgbClr val="0000A4"/>
                </a:solidFill>
              </a:rPr>
              <a:t>I</a:t>
            </a:r>
            <a:r>
              <a:rPr lang="ru-RU" sz="2800" b="1" dirty="0" smtClean="0">
                <a:solidFill>
                  <a:srgbClr val="0000A4"/>
                </a:solidFill>
              </a:rPr>
              <a:t> Старый</a:t>
            </a:r>
          </a:p>
          <a:p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628800"/>
            <a:ext cx="4680520" cy="47397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Уметь:</a:t>
            </a:r>
          </a:p>
          <a:p>
            <a:r>
              <a:rPr lang="ru-RU" sz="2800" b="1" dirty="0" smtClean="0">
                <a:solidFill>
                  <a:srgbClr val="0000A4"/>
                </a:solidFill>
              </a:rPr>
              <a:t>называть изменения в государственном строе ВКЛ;</a:t>
            </a:r>
          </a:p>
          <a:p>
            <a:pPr lvl="0"/>
            <a:r>
              <a:rPr lang="ru-RU" sz="2800" b="1" dirty="0" smtClean="0">
                <a:solidFill>
                  <a:srgbClr val="0000A4"/>
                </a:solidFill>
              </a:rPr>
              <a:t>характеризовать деятельность Александра  </a:t>
            </a:r>
            <a:r>
              <a:rPr lang="en-US" sz="4000" b="1" dirty="0" smtClean="0">
                <a:solidFill>
                  <a:srgbClr val="0000A4"/>
                </a:solidFill>
              </a:rPr>
              <a:t>I</a:t>
            </a:r>
            <a:endParaRPr lang="ru-RU" sz="4000" b="1" dirty="0" smtClean="0">
              <a:solidFill>
                <a:srgbClr val="0000A4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00A4"/>
                </a:solidFill>
              </a:rPr>
              <a:t>и Сигизмунда  </a:t>
            </a:r>
            <a:r>
              <a:rPr lang="en-US" sz="4000" b="1" dirty="0" smtClean="0">
                <a:solidFill>
                  <a:srgbClr val="0000A4"/>
                </a:solidFill>
              </a:rPr>
              <a:t>I</a:t>
            </a:r>
            <a:r>
              <a:rPr lang="ru-RU" sz="4000" b="1" dirty="0" smtClean="0">
                <a:solidFill>
                  <a:srgbClr val="0000A4"/>
                </a:solidFill>
              </a:rPr>
              <a:t> </a:t>
            </a:r>
            <a:r>
              <a:rPr lang="ru-RU" sz="2800" b="1" dirty="0" smtClean="0">
                <a:solidFill>
                  <a:srgbClr val="0000A4"/>
                </a:solidFill>
              </a:rPr>
              <a:t>Старого;</a:t>
            </a:r>
          </a:p>
          <a:p>
            <a:pPr lvl="0"/>
            <a:r>
              <a:rPr lang="ru-RU" sz="2800" b="1" dirty="0" smtClean="0">
                <a:solidFill>
                  <a:srgbClr val="0000A4"/>
                </a:solidFill>
              </a:rPr>
              <a:t>сравнивать права </a:t>
            </a:r>
            <a:r>
              <a:rPr lang="ru-RU" sz="2800" b="1" dirty="0" err="1" smtClean="0">
                <a:solidFill>
                  <a:srgbClr val="0000A4"/>
                </a:solidFill>
              </a:rPr>
              <a:t>господарской</a:t>
            </a:r>
            <a:r>
              <a:rPr lang="ru-RU" sz="2800" b="1" dirty="0" smtClean="0">
                <a:solidFill>
                  <a:srgbClr val="0000A4"/>
                </a:solidFill>
              </a:rPr>
              <a:t> рады до и после 1492 года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2010"/>
            <a:ext cx="1116124" cy="11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94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130389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Недовольство Панов- Рады </a:t>
            </a:r>
            <a:endParaRPr lang="ru-RU" sz="3600" b="1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109088" y="2595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3688" y="357301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Ограничение власти великого князя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75403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74262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27069087"/>
              </p:ext>
            </p:extLst>
          </p:nvPr>
        </p:nvGraphicFramePr>
        <p:xfrm>
          <a:off x="899592" y="260648"/>
          <a:ext cx="79928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188640"/>
            <a:ext cx="39383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Сословно-</a:t>
            </a:r>
          </a:p>
          <a:p>
            <a:pPr algn="ctr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редставительная</a:t>
            </a:r>
          </a:p>
          <a:p>
            <a:pPr algn="ctr"/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монархия</a:t>
            </a:r>
            <a:endParaRPr lang="ru-RU" sz="3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878"/>
            <a:ext cx="558062" cy="59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6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Рада </a:t>
            </a:r>
            <a:endParaRPr lang="be-BY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836712"/>
            <a:ext cx="4932040" cy="5616624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 smtClean="0">
                <a:ln>
                  <a:solidFill>
                    <a:srgbClr val="4F2C72"/>
                  </a:solidFill>
                </a:ln>
                <a:solidFill>
                  <a:srgbClr val="C00000"/>
                </a:solidFill>
              </a:rPr>
              <a:t>ФУНКЦИИ: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n>
                  <a:solidFill>
                    <a:srgbClr val="4F2C72"/>
                  </a:solidFill>
                </a:ln>
                <a:solidFill>
                  <a:srgbClr val="C00000"/>
                </a:solidFill>
              </a:rPr>
              <a:t>Избрание великого князя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n>
                  <a:solidFill>
                    <a:srgbClr val="4F2C72"/>
                  </a:solidFill>
                </a:ln>
                <a:solidFill>
                  <a:srgbClr val="C00000"/>
                </a:solidFill>
              </a:rPr>
              <a:t>Организация обороны государства.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n>
                  <a:solidFill>
                    <a:srgbClr val="4F2C72"/>
                  </a:solidFill>
                </a:ln>
                <a:solidFill>
                  <a:srgbClr val="C00000"/>
                </a:solidFill>
              </a:rPr>
              <a:t>Издание законов.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n>
                  <a:solidFill>
                    <a:srgbClr val="4F2C72"/>
                  </a:solidFill>
                </a:ln>
                <a:solidFill>
                  <a:srgbClr val="C00000"/>
                </a:solidFill>
              </a:rPr>
              <a:t>Судебные дела.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n>
                  <a:solidFill>
                    <a:srgbClr val="4F2C72"/>
                  </a:solidFill>
                </a:ln>
                <a:solidFill>
                  <a:srgbClr val="C00000"/>
                </a:solidFill>
              </a:rPr>
              <a:t>Международная политика.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u="sng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СОСТАВ: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45 человек.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крупные феодалы, католические епископы, высшие должностные лица.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02890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6" y="4694341"/>
            <a:ext cx="25170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rgbClr val="000066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Радные</a:t>
            </a:r>
            <a:endParaRPr lang="ru-RU" sz="5400" b="1" dirty="0">
              <a:ln w="19050">
                <a:solidFill>
                  <a:srgbClr val="000066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9050">
                  <a:solidFill>
                    <a:srgbClr val="000066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паны</a:t>
            </a:r>
            <a:endParaRPr lang="ru-RU" sz="5400" b="1" cap="none" spc="0" dirty="0">
              <a:ln w="19050">
                <a:solidFill>
                  <a:srgbClr val="000066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60932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9 – работа с таблицей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01193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4603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Сейм – съезд шляхты ВКЛ</a:t>
            </a:r>
            <a:endParaRPr lang="be-BY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36672" y="5029500"/>
            <a:ext cx="8107328" cy="1639860"/>
          </a:xfrm>
        </p:spPr>
        <p:txBody>
          <a:bodyPr lIns="36000" tIns="36000" rIns="36000" bIns="3600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chemeClr val="tx1"/>
                </a:solidFill>
              </a:rPr>
              <a:t>Состав: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err="1" smtClean="0">
                <a:solidFill>
                  <a:schemeClr val="tx1"/>
                </a:solidFill>
              </a:rPr>
              <a:t>вкл</a:t>
            </a:r>
            <a:r>
              <a:rPr lang="ru-RU" b="1" i="1" dirty="0" smtClean="0">
                <a:solidFill>
                  <a:schemeClr val="tx1"/>
                </a:solidFill>
              </a:rPr>
              <a:t>, паны-рада, высшее духовенство, должностные лица.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3" y="476672"/>
            <a:ext cx="82443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441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920880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1492-1506 гг. – Александр </a:t>
            </a:r>
            <a:r>
              <a:rPr lang="ru-RU" sz="36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Ягеллончик</a:t>
            </a:r>
            <a:endParaRPr lang="be-BY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932040" cy="540060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tx1"/>
                </a:solidFill>
              </a:rPr>
              <a:t>1492 г. – </a:t>
            </a:r>
            <a:r>
              <a:rPr lang="ru-RU" sz="3600" b="1" dirty="0" err="1" smtClean="0">
                <a:solidFill>
                  <a:schemeClr val="tx1"/>
                </a:solidFill>
              </a:rPr>
              <a:t>привилей</a:t>
            </a:r>
            <a:r>
              <a:rPr lang="ru-RU" sz="3600" b="1" dirty="0" smtClean="0">
                <a:solidFill>
                  <a:schemeClr val="tx1"/>
                </a:solidFill>
              </a:rPr>
              <a:t>:  </a:t>
            </a:r>
            <a:r>
              <a:rPr lang="ru-RU" sz="3200" b="1" dirty="0" smtClean="0">
                <a:solidFill>
                  <a:schemeClr val="tx1"/>
                </a:solidFill>
              </a:rPr>
              <a:t>Ограничение власти князя (не мог сам раздавать должности и осуществлять политику) и расширение роли рады.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48" y="908720"/>
            <a:ext cx="3163963" cy="4536504"/>
          </a:xfrm>
          <a:prstGeom prst="ellipse">
            <a:avLst/>
          </a:prstGeom>
          <a:ln w="19050" cap="rnd">
            <a:solidFill>
              <a:srgbClr val="4F2C7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85184"/>
            <a:ext cx="1116124" cy="11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0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90" y="1196752"/>
            <a:ext cx="2562225" cy="331236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312368" cy="390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3790" y="4717758"/>
            <a:ext cx="305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Сигизмунд </a:t>
            </a:r>
            <a:r>
              <a:rPr lang="en-US" sz="2400" b="1" dirty="0" smtClean="0"/>
              <a:t>I </a:t>
            </a:r>
            <a:r>
              <a:rPr lang="ru-RU" sz="2400" b="1" dirty="0" smtClean="0"/>
              <a:t>Старый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7416" y="188639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связаны иллюстрации ? 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Страница Статута ВКЛ 1529 года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2115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459" y="2564904"/>
            <a:ext cx="561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323232">
                      <a:satMod val="155000"/>
                    </a:srgbClr>
                  </a:solidFill>
                  <a:prstDash val="solid"/>
                </a:ln>
                <a:solidFill>
                  <a:srgbClr val="0000A4"/>
                </a:solidFill>
              </a:rPr>
              <a:t>Как изменился государственный строй ВКЛ   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332656"/>
            <a:ext cx="2433615" cy="1374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6699" y="515283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Вывод с. 11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85121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-1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96346" y="2183362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Привилей</a:t>
            </a:r>
            <a:r>
              <a:rPr lang="ru-RU" sz="3200" b="1" dirty="0" smtClean="0"/>
              <a:t> 1492 г        </a:t>
            </a:r>
            <a:r>
              <a:rPr lang="ru-RU" sz="3200" b="1" dirty="0" smtClean="0"/>
              <a:t> Статут </a:t>
            </a:r>
            <a:r>
              <a:rPr lang="ru-RU" sz="3200" b="1" dirty="0" smtClean="0"/>
              <a:t>ВКЛ 1529 г        великий князь утратил возможность единолично принимать государственные решения  </a:t>
            </a:r>
            <a:r>
              <a:rPr lang="ru-RU" sz="3200" b="1" dirty="0" smtClean="0"/>
              <a:t>            возрастание </a:t>
            </a:r>
            <a:r>
              <a:rPr lang="ru-RU" sz="3200" b="1" dirty="0" smtClean="0"/>
              <a:t>роли Панов – Рады и сейма </a:t>
            </a:r>
            <a:endParaRPr lang="ru-RU" sz="32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47864" y="3861048"/>
            <a:ext cx="629106" cy="1571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089187" y="2436956"/>
            <a:ext cx="629106" cy="1571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74942" y="2436956"/>
            <a:ext cx="629106" cy="1571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06384" y="33265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Объясните логическую цепочку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-2" y="-1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540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621343"/>
            <a:ext cx="1259632" cy="2236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-2" y="-1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1098122"/>
            <a:ext cx="360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П</a:t>
            </a:r>
          </a:p>
          <a:p>
            <a:r>
              <a:rPr lang="ru-RU" sz="8800" b="1" dirty="0" smtClean="0"/>
              <a:t>О</a:t>
            </a:r>
          </a:p>
          <a:p>
            <a:r>
              <a:rPr lang="ru-RU" sz="8800" b="1" dirty="0" smtClean="0"/>
              <a:t>П</a:t>
            </a:r>
          </a:p>
          <a:p>
            <a:r>
              <a:rPr lang="ru-RU" sz="8800" b="1" dirty="0"/>
              <a:t>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604" y="144015"/>
            <a:ext cx="7752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Я считаю, что в ВКЛ произошли изменения в государственной власти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86247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847582" y="260648"/>
            <a:ext cx="8150636" cy="41044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Домашнее задание</a:t>
            </a:r>
            <a:b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  <a:latin typeface="Sylfaen"/>
              </a:rPr>
              <a:t>§1, отвечать на вопросы с.11-12,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  <a:latin typeface="Sylfaen"/>
              </a:rPr>
              <a:t>  учить понятия, даты </a:t>
            </a:r>
            <a:endParaRPr lang="be-BY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22" y="5419531"/>
            <a:ext cx="628650" cy="666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90" y="260648"/>
            <a:ext cx="1361316" cy="1709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90" y="4492369"/>
            <a:ext cx="1628800" cy="16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94116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Составить кроссворд из 10 слов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96534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547664" y="1132577"/>
            <a:ext cx="7596336" cy="41044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A4"/>
                </a:solidFill>
                <a:effectLst/>
              </a:rPr>
              <a:t>Как изменился государственный строй ВКЛ во второй половине 15 в.?</a:t>
            </a:r>
            <a:endParaRPr lang="be-BY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A4"/>
              </a:solidFill>
              <a:effectLst/>
            </a:endParaRPr>
          </a:p>
        </p:txBody>
      </p:sp>
      <p:pic>
        <p:nvPicPr>
          <p:cNvPr id="9" name="Picture 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5" y="394220"/>
            <a:ext cx="1810643" cy="181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612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632848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1440-1492 гг. – Казимир </a:t>
            </a:r>
            <a:r>
              <a:rPr lang="ru-RU" sz="36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Ягайлович</a:t>
            </a:r>
            <a:endParaRPr lang="be-BY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88024" y="908720"/>
            <a:ext cx="4355976" cy="5517232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Сын Ягайло и Софьи </a:t>
            </a:r>
            <a:r>
              <a:rPr lang="ru-RU" sz="3200" b="1" dirty="0" err="1" smtClean="0">
                <a:solidFill>
                  <a:schemeClr val="tx1"/>
                </a:solidFill>
              </a:rPr>
              <a:t>Гольшанской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В 1447 г. был избран польским королём под именем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Казимира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Ягеллона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1481 г. против Казимира был </a:t>
            </a:r>
            <a:r>
              <a:rPr lang="ru-RU" sz="3200" b="1" dirty="0" err="1" smtClean="0">
                <a:solidFill>
                  <a:schemeClr val="tx1"/>
                </a:solidFill>
              </a:rPr>
              <a:t>органи-зован</a:t>
            </a:r>
            <a:r>
              <a:rPr lang="ru-RU" sz="3200" b="1" dirty="0" smtClean="0">
                <a:solidFill>
                  <a:schemeClr val="tx1"/>
                </a:solidFill>
              </a:rPr>
              <a:t> заговор.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ru-RU" sz="3200" b="1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574060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4832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632848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1447 г. – </a:t>
            </a:r>
            <a:r>
              <a:rPr lang="ru-RU" sz="3600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привилей</a:t>
            </a:r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 Казимира</a:t>
            </a:r>
            <a:endParaRPr lang="be-BY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99331" y="3861048"/>
            <a:ext cx="8244348" cy="270892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Земля и государственные должности </a:t>
            </a:r>
            <a:r>
              <a:rPr lang="ru-RU" sz="3200" b="1" dirty="0" err="1" smtClean="0">
                <a:solidFill>
                  <a:schemeClr val="tx1"/>
                </a:solidFill>
              </a:rPr>
              <a:t>дава-лись</a:t>
            </a:r>
            <a:r>
              <a:rPr lang="ru-RU" sz="3200" b="1" dirty="0" smtClean="0">
                <a:solidFill>
                  <a:schemeClr val="tx1"/>
                </a:solidFill>
              </a:rPr>
              <a:t> только уроженцам ВКЛ.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Запрет раздавать земли и должности чужеземцам.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Начало юридического закрепощения крестьян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532859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86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6345"/>
            <a:ext cx="7632848" cy="60434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1468 г. – Судебник  Казимира</a:t>
            </a:r>
            <a:endParaRPr lang="be-BY" sz="36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908839" cy="5400600"/>
          </a:xfrm>
        </p:spPr>
        <p:txBody>
          <a:bodyPr lIns="36000" tIns="36000" rIns="36000" bIns="3600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Установил единые виды наказаний: штраф, телесное наказание, смертная казнь.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Начало кодификации права в ВКЛ.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chemeClr val="tx1"/>
                </a:solidFill>
              </a:rPr>
              <a:t>Феодалы получили право судить крестьян.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4764"/>
            <a:ext cx="2930543" cy="4248472"/>
          </a:xfrm>
          <a:prstGeom prst="ellipse">
            <a:avLst/>
          </a:prstGeom>
          <a:ln w="19050" cap="rnd">
            <a:solidFill>
              <a:srgbClr val="4F2C7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8177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74262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0403" y="2348880"/>
            <a:ext cx="538660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Государственный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трой</a:t>
            </a:r>
          </a:p>
        </p:txBody>
      </p:sp>
    </p:spTree>
    <p:extLst>
      <p:ext uri="{BB962C8B-B14F-4D97-AF65-F5344CB8AC3E}">
        <p14:creationId xmlns:p14="http://schemas.microsoft.com/office/powerpoint/2010/main" val="810226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21973"/>
              </p:ext>
            </p:extLst>
          </p:nvPr>
        </p:nvGraphicFramePr>
        <p:xfrm>
          <a:off x="107505" y="260647"/>
          <a:ext cx="8928990" cy="613879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789475"/>
                <a:gridCol w="1427904"/>
                <a:gridCol w="1306557"/>
                <a:gridCol w="1549248"/>
                <a:gridCol w="1335698"/>
                <a:gridCol w="1520108"/>
              </a:tblGrid>
              <a:tr h="824578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Уровни государственной</a:t>
                      </a:r>
                      <a:r>
                        <a:rPr lang="ru-RU" sz="2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службы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559">
                <a:tc gridSpan="2"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Общегосударственный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Придворный 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Местный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Должности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Полномочия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Должности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Полномочия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Должности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Полномочия</a:t>
                      </a:r>
                    </a:p>
                    <a:p>
                      <a:pPr algn="ctr"/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6125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Господарь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Маршалок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Воевода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6829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71100"/>
            <a:ext cx="756084" cy="801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5729" y="639633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С. 7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79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7" r="90331"/>
          <a:stretch/>
        </p:blipFill>
        <p:spPr>
          <a:xfrm>
            <a:off x="12955" y="0"/>
            <a:ext cx="88669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7738593"/>
              </p:ext>
            </p:extLst>
          </p:nvPr>
        </p:nvGraphicFramePr>
        <p:xfrm>
          <a:off x="899652" y="44625"/>
          <a:ext cx="8244348" cy="678135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54231"/>
                <a:gridCol w="5390117"/>
              </a:tblGrid>
              <a:tr h="96542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ДОЛЖНОСТЬ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Урядники  </a:t>
                      </a:r>
                      <a:endParaRPr lang="be-BY" sz="28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ФУНКЦИИ</a:t>
                      </a:r>
                      <a:endParaRPr lang="be-BY" sz="2800" b="1" dirty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4585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Канцлер 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7474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Маршалок</a:t>
                      </a:r>
                      <a:r>
                        <a:rPr lang="ru-RU" sz="2800" b="1" dirty="0" smtClean="0"/>
                        <a:t> земский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7474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Великий гетман</a:t>
                      </a:r>
                      <a:r>
                        <a:rPr lang="ru-RU" sz="2800" b="1" baseline="0" dirty="0" smtClean="0"/>
                        <a:t> 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7474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Подскарбий</a:t>
                      </a:r>
                      <a:r>
                        <a:rPr lang="ru-RU" sz="2800" b="1" dirty="0" smtClean="0"/>
                        <a:t> земский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4585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Каштелян </a:t>
                      </a:r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e-BY" sz="28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903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10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Тема12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Тема9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3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4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Тема97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100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Белый текст и шрифт Courier для слайдов с кодом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13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18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вердый перепле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Тема101</Template>
  <TotalTime>820</TotalTime>
  <Words>496</Words>
  <Application>Microsoft Office PowerPoint</Application>
  <PresentationFormat>Экран (4:3)</PresentationFormat>
  <Paragraphs>156</Paragraphs>
  <Slides>29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Тема101</vt:lpstr>
      <vt:lpstr>Белый текст и шрифт Courier для слайдов с кодом</vt:lpstr>
      <vt:lpstr>Тема100</vt:lpstr>
      <vt:lpstr>1_Белый текст и шрифт Courier для слайдов с кодом</vt:lpstr>
      <vt:lpstr>Тема13</vt:lpstr>
      <vt:lpstr>1_Твердый переплет</vt:lpstr>
      <vt:lpstr>2_Твердый переплет</vt:lpstr>
      <vt:lpstr>Тема18</vt:lpstr>
      <vt:lpstr>3_Твердый переплет</vt:lpstr>
      <vt:lpstr>Тема12</vt:lpstr>
      <vt:lpstr>2_Белый текст и шрифт Courier для слайдов с кодом</vt:lpstr>
      <vt:lpstr>Тема98</vt:lpstr>
      <vt:lpstr>3_Белый текст и шрифт Courier для слайдов с кодом</vt:lpstr>
      <vt:lpstr>4_Белый текст и шрифт Courier для слайдов с кодом</vt:lpstr>
      <vt:lpstr>Тема97</vt:lpstr>
      <vt:lpstr>Развитие государственного   строя ВКЛ  </vt:lpstr>
      <vt:lpstr>Презентация PowerPoint</vt:lpstr>
      <vt:lpstr>Как изменился государственный строй ВКЛ во второй половине 15 в.?</vt:lpstr>
      <vt:lpstr>1440-1492 гг. – Казимир Ягайлович</vt:lpstr>
      <vt:lpstr>1447 г. – привилей  Казимира</vt:lpstr>
      <vt:lpstr>1468 г. – Судебник  Казимира</vt:lpstr>
      <vt:lpstr>Презентация PowerPoint</vt:lpstr>
      <vt:lpstr>Презентация PowerPoint</vt:lpstr>
      <vt:lpstr>Презентация PowerPoint</vt:lpstr>
      <vt:lpstr>КАНЦЛЕР</vt:lpstr>
      <vt:lpstr>МАРШАЛОК ЗЕМСКИЙ</vt:lpstr>
      <vt:lpstr>ВЕЛИКИЙ ГЕТМАН </vt:lpstr>
      <vt:lpstr>ПОДСКАРБИЙ ЗЕМСКИЙ</vt:lpstr>
      <vt:lpstr>КАШТЕЛЯН </vt:lpstr>
      <vt:lpstr>Презентация PowerPoint</vt:lpstr>
      <vt:lpstr>Презентация PowerPoint</vt:lpstr>
      <vt:lpstr>ВОЕВОДА</vt:lpstr>
      <vt:lpstr>Презентация PowerPoint</vt:lpstr>
      <vt:lpstr>Как изменился государственный строй ВКЛ   ?</vt:lpstr>
      <vt:lpstr>Презентация PowerPoint</vt:lpstr>
      <vt:lpstr>Презентация PowerPoint</vt:lpstr>
      <vt:lpstr>Рада </vt:lpstr>
      <vt:lpstr>Сейм – съезд шляхты ВКЛ</vt:lpstr>
      <vt:lpstr>1492-1506 гг. – Александр Ягеллончик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§1, отвечать на вопросы с.11-12,   учить понятия, даты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Княжение Витовта</dc:title>
  <dc:creator>GALA;Алланик</dc:creator>
  <cp:lastModifiedBy>Ала</cp:lastModifiedBy>
  <cp:revision>103</cp:revision>
  <dcterms:created xsi:type="dcterms:W3CDTF">2013-03-10T11:53:14Z</dcterms:created>
  <dcterms:modified xsi:type="dcterms:W3CDTF">2022-09-07T14:47:26Z</dcterms:modified>
</cp:coreProperties>
</file>