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77" r:id="rId5"/>
    <p:sldId id="261" r:id="rId6"/>
    <p:sldId id="275" r:id="rId7"/>
    <p:sldId id="274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8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5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8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6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0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4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1111-C421-4923-8FD4-AD0058DEA47C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F312-1C81-4C61-9BCC-092BFE66B7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06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8" t="31719" r="25037" b="56393"/>
          <a:stretch/>
        </p:blipFill>
        <p:spPr bwMode="auto">
          <a:xfrm>
            <a:off x="755576" y="692696"/>
            <a:ext cx="770485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393305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д/З </a:t>
            </a:r>
            <a:r>
              <a:rPr lang="ru-RU" sz="4000" b="1" dirty="0" smtClean="0">
                <a:solidFill>
                  <a:prstClr val="black"/>
                </a:solidFill>
                <a:latin typeface="Sylfaen"/>
              </a:rPr>
              <a:t>§ </a:t>
            </a:r>
            <a:r>
              <a:rPr lang="ru-RU" sz="4000" b="1" dirty="0" smtClean="0">
                <a:solidFill>
                  <a:prstClr val="black"/>
                </a:solidFill>
                <a:latin typeface="Sylfaen"/>
              </a:rPr>
              <a:t>31  </a:t>
            </a:r>
            <a:endParaRPr lang="ru-RU" sz="4000" b="1" dirty="0" smtClean="0">
              <a:solidFill>
                <a:prstClr val="black"/>
              </a:solidFill>
              <a:latin typeface="Sylfae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04175"/>
            <a:ext cx="157734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24391" r="6524" b="17398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849940" cy="9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t="24877" r="6617" b="17400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3" t="24716" r="6616" b="17236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24227" r="6250" b="16911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3" t="24553" r="6799" b="18374"/>
          <a:stretch/>
        </p:blipFill>
        <p:spPr bwMode="auto">
          <a:xfrm>
            <a:off x="107504" y="72482"/>
            <a:ext cx="8928992" cy="66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6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24227" r="6890" b="17236"/>
          <a:stretch/>
        </p:blipFill>
        <p:spPr bwMode="auto">
          <a:xfrm>
            <a:off x="107504" y="260648"/>
            <a:ext cx="892899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4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1577340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276872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д/З </a:t>
            </a:r>
            <a:r>
              <a:rPr lang="ru-RU" sz="4000" b="1" dirty="0" smtClean="0">
                <a:latin typeface="Sylfaen"/>
              </a:rPr>
              <a:t>§ 31, групповой проект </a:t>
            </a:r>
            <a:r>
              <a:rPr lang="ru-RU" sz="4000" b="1" dirty="0">
                <a:latin typeface="Sylfaen"/>
              </a:rPr>
              <a:t>п</a:t>
            </a:r>
            <a:r>
              <a:rPr lang="ru-RU" sz="4000" b="1" dirty="0" smtClean="0">
                <a:latin typeface="Sylfaen"/>
              </a:rPr>
              <a:t>о § 32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328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24877" r="6524" b="17400"/>
          <a:stretch/>
        </p:blipFill>
        <p:spPr bwMode="auto">
          <a:xfrm>
            <a:off x="107504" y="116632"/>
            <a:ext cx="8928992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4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6" t="24553" r="6524" b="17073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0803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Успехи и трудности социалистического строительства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926699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Стр. 160-161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1" y="1822758"/>
            <a:ext cx="769619" cy="577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6231" y="551723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 чему привели трудности в строительстве социализма?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37303"/>
            <a:ext cx="1108149" cy="11109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88" y="2636912"/>
            <a:ext cx="2857500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16" y="2676566"/>
            <a:ext cx="2876550" cy="1590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9" t="24065" r="6616" b="17724"/>
          <a:stretch/>
        </p:blipFill>
        <p:spPr bwMode="auto">
          <a:xfrm>
            <a:off x="107504" y="147711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01813"/>
              </p:ext>
            </p:extLst>
          </p:nvPr>
        </p:nvGraphicFramePr>
        <p:xfrm>
          <a:off x="364125" y="1916832"/>
          <a:ext cx="8415750" cy="3456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94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Страна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Личность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Событие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49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49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905">
                <a:tc gridSpan="5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Нарастание кризиса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293096"/>
            <a:ext cx="399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«доктрина Брежнева»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37112"/>
            <a:ext cx="836712" cy="83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161-162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41030"/>
            <a:ext cx="769619" cy="577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15692"/>
            <a:ext cx="849940" cy="9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Нарастание кризиса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34811"/>
              </p:ext>
            </p:extLst>
          </p:nvPr>
        </p:nvGraphicFramePr>
        <p:xfrm>
          <a:off x="179512" y="1124744"/>
          <a:ext cx="8784975" cy="57422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3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Страна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Личность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Событие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1968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Чехословакия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Александр </a:t>
                      </a:r>
                      <a:r>
                        <a:rPr lang="ru-RU" sz="2000" dirty="0" err="1" smtClean="0"/>
                        <a:t>Дубчек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«Пражская весна» </a:t>
                      </a:r>
                    </a:p>
                    <a:p>
                      <a:r>
                        <a:rPr lang="ru-RU" sz="2000" dirty="0" smtClean="0"/>
                        <a:t>Выступление против социализма  советского образца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Ввод войск ОВД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1980 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Польша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Лех Валенса </a:t>
                      </a:r>
                    </a:p>
                    <a:p>
                      <a:r>
                        <a:rPr lang="ru-RU" sz="2000" dirty="0" err="1" smtClean="0"/>
                        <a:t>Войцех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Ярузельский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«Солидарность»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Требования создания независимых</a:t>
                      </a:r>
                      <a:r>
                        <a:rPr lang="ru-RU" sz="2000" baseline="0" dirty="0" smtClean="0"/>
                        <a:t> профсоюзов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Военное положение, аресты, деятельность «Солидарности» запрещена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098">
                <a:tc gridSpan="5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170315"/>
            <a:ext cx="836712" cy="83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3100" y="6357839"/>
            <a:ext cx="399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«доктрина Брежнева»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0" t="23902" r="6615" b="17398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88" y="4365104"/>
            <a:ext cx="849940" cy="9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3" t="23902" r="6341" b="17724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84168" y="3427543"/>
            <a:ext cx="2592288" cy="26642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Sylfaen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Пользователь</cp:lastModifiedBy>
  <cp:revision>10</cp:revision>
  <dcterms:created xsi:type="dcterms:W3CDTF">2022-03-14T11:55:40Z</dcterms:created>
  <dcterms:modified xsi:type="dcterms:W3CDTF">2025-03-04T05:46:11Z</dcterms:modified>
</cp:coreProperties>
</file>