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сб 12.04.25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819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Прием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Биопоэмы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47684"/>
            <a:ext cx="8496944" cy="4949668"/>
          </a:xfrm>
          <a:prstGeom prst="rect">
            <a:avLst/>
          </a:prstGeom>
          <a:solidFill>
            <a:schemeClr val="accent5">
              <a:lumMod val="60000"/>
              <a:lumOff val="40000"/>
              <a:alpha val="93000"/>
            </a:schemeClr>
          </a:solidFill>
          <a:ln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изучают биографии персонажей, писателей, исторических личностей, ученых по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алгоритму. Учитель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для изучения не только текст учебника, но и дополнительные источники. Учащиеся выделяют из этих материалов следующие сведения: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Имя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3-4 прилагательных, которые описывают персону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Важные отношения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Две или три вещи, личности или идеи, которые этому человеку нравятся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Три чувства, которые эта личность чувствовала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Три страха, которые имел этот человек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Его или ее достижения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Две-три вещи, желанные для него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Место жительства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Фамилия</a:t>
            </a:r>
          </a:p>
          <a:p>
            <a:pPr lvl="0" indent="45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сведения оформляются на листе А4 или А3. Если задание выполняется группой, далее необходимо презентовать результаты и дополнить свою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биопоэму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сведениями других команд.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67756"/>
            <a:ext cx="2262921" cy="16061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40768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чатся работать с информацией различного вида;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чатся выбирать необходимую информацию в объемном тексте;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азвивают критическое и логическое мышление, творческое воображение;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азвивают информационную и читательскую грамотность.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1448"/>
            <a:ext cx="3363331" cy="2923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67" y="3621630"/>
            <a:ext cx="3008529" cy="290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91" y="4411935"/>
            <a:ext cx="1703988" cy="132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0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167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MS Gothic</vt:lpstr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Кундина</dc:creator>
  <cp:lastModifiedBy>Natalya</cp:lastModifiedBy>
  <cp:revision>13</cp:revision>
  <dcterms:created xsi:type="dcterms:W3CDTF">2025-03-24T18:33:58Z</dcterms:created>
  <dcterms:modified xsi:type="dcterms:W3CDTF">2025-04-11T21:18:30Z</dcterms:modified>
</cp:coreProperties>
</file>