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9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76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64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35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13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89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66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22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4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42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2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66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35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1D71F-25CC-44BE-A589-869F4AE10FF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D77A8-678E-4151-B312-5CDE04659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3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30816" r="15078" b="10972"/>
          <a:stretch/>
        </p:blipFill>
        <p:spPr bwMode="auto">
          <a:xfrm>
            <a:off x="-5020" y="21094"/>
            <a:ext cx="9134500" cy="693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6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3" t="19642" r="14659" b="21718"/>
          <a:stretch/>
        </p:blipFill>
        <p:spPr bwMode="auto">
          <a:xfrm>
            <a:off x="107504" y="116632"/>
            <a:ext cx="9036496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4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6" t="19184" r="14749" b="216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0" t="19625" r="15488" b="22416"/>
          <a:stretch/>
        </p:blipFill>
        <p:spPr bwMode="auto">
          <a:xfrm>
            <a:off x="611560" y="332656"/>
            <a:ext cx="828092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0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6" t="19319" r="14898" b="21633"/>
          <a:stretch/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40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8" t="19370" r="14780" b="22262"/>
          <a:stretch/>
        </p:blipFill>
        <p:spPr bwMode="auto">
          <a:xfrm>
            <a:off x="179512" y="116632"/>
            <a:ext cx="873142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8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5" t="19370" r="14595" b="22398"/>
          <a:stretch/>
        </p:blipFill>
        <p:spPr bwMode="auto">
          <a:xfrm>
            <a:off x="-108520" y="0"/>
            <a:ext cx="925252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1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6" t="19728" r="14749" b="21769"/>
          <a:stretch/>
        </p:blipFill>
        <p:spPr bwMode="auto">
          <a:xfrm>
            <a:off x="0" y="188640"/>
            <a:ext cx="914400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8" t="19184" r="15445" b="23401"/>
          <a:stretch/>
        </p:blipFill>
        <p:spPr bwMode="auto">
          <a:xfrm>
            <a:off x="35496" y="188640"/>
            <a:ext cx="910850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5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2" t="19408" r="15252" b="22088"/>
          <a:stretch/>
        </p:blipFill>
        <p:spPr bwMode="auto">
          <a:xfrm>
            <a:off x="0" y="188640"/>
            <a:ext cx="9036496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2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6" t="19098" r="15250" b="21854"/>
          <a:stretch/>
        </p:blipFill>
        <p:spPr bwMode="auto">
          <a:xfrm>
            <a:off x="35496" y="116632"/>
            <a:ext cx="892899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61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30833" r="14815" b="10139"/>
          <a:stretch/>
        </p:blipFill>
        <p:spPr bwMode="auto">
          <a:xfrm>
            <a:off x="107504" y="35446"/>
            <a:ext cx="9073008" cy="682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7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8" t="19098" r="14594" b="21854"/>
          <a:stretch/>
        </p:blipFill>
        <p:spPr bwMode="auto">
          <a:xfrm>
            <a:off x="0" y="44624"/>
            <a:ext cx="9144000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1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19252" r="14845" b="218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90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6" t="19703" r="14593" b="21929"/>
          <a:stretch/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0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1" t="19370" r="14660" b="21854"/>
          <a:stretch/>
        </p:blipFill>
        <p:spPr bwMode="auto">
          <a:xfrm>
            <a:off x="467544" y="332656"/>
            <a:ext cx="849694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88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5" t="19675" r="14561" b="22094"/>
          <a:stretch/>
        </p:blipFill>
        <p:spPr bwMode="auto">
          <a:xfrm>
            <a:off x="0" y="116632"/>
            <a:ext cx="9144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4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4" t="20183" r="14723" b="21994"/>
          <a:stretch/>
        </p:blipFill>
        <p:spPr bwMode="auto">
          <a:xfrm>
            <a:off x="34685" y="116632"/>
            <a:ext cx="903649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7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31207" r="15010" b="10154"/>
          <a:stretch/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90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t="19048" r="12297" b="22721"/>
          <a:stretch/>
        </p:blipFill>
        <p:spPr bwMode="auto">
          <a:xfrm>
            <a:off x="323528" y="0"/>
            <a:ext cx="882047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3" t="19331" r="14660" b="22301"/>
          <a:stretch/>
        </p:blipFill>
        <p:spPr bwMode="auto">
          <a:xfrm>
            <a:off x="0" y="44624"/>
            <a:ext cx="903649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45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19283" r="14603" b="22757"/>
          <a:stretch/>
        </p:blipFill>
        <p:spPr bwMode="auto">
          <a:xfrm>
            <a:off x="251520" y="332656"/>
            <a:ext cx="8712968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2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30748" r="14724" b="10748"/>
          <a:stretch/>
        </p:blipFill>
        <p:spPr bwMode="auto">
          <a:xfrm>
            <a:off x="0" y="3854"/>
            <a:ext cx="9144000" cy="695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9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700808"/>
            <a:ext cx="7056784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Д/З </a:t>
            </a:r>
            <a:r>
              <a:rPr lang="ru-RU" sz="4800" dirty="0" smtClean="0">
                <a:latin typeface="Sylfaen"/>
              </a:rPr>
              <a:t>§ 28, отвечать на вопросы с.180 устно. Вопрос №2 и №5 письменно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8394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7" t="19505" r="25113" b="28695"/>
          <a:stretch/>
        </p:blipFill>
        <p:spPr bwMode="auto">
          <a:xfrm>
            <a:off x="2483768" y="1268760"/>
            <a:ext cx="4142792" cy="35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76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31207" r="15010" b="10154"/>
          <a:stretch/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9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30411" r="15163" b="10541"/>
          <a:stretch/>
        </p:blipFill>
        <p:spPr bwMode="auto">
          <a:xfrm>
            <a:off x="35903" y="0"/>
            <a:ext cx="9108097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7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2" t="31041" r="14582" b="10728"/>
          <a:stretch/>
        </p:blipFill>
        <p:spPr bwMode="auto">
          <a:xfrm>
            <a:off x="0" y="161257"/>
            <a:ext cx="914400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6" t="30624" r="14702" b="9920"/>
          <a:stretch/>
        </p:blipFill>
        <p:spPr bwMode="auto">
          <a:xfrm>
            <a:off x="0" y="0"/>
            <a:ext cx="9108504" cy="693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5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t="31402" r="14880" b="10231"/>
          <a:stretch/>
        </p:blipFill>
        <p:spPr bwMode="auto">
          <a:xfrm>
            <a:off x="35496" y="188640"/>
            <a:ext cx="9001000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4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7" t="31305" r="14561" b="100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5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</Words>
  <Application>Microsoft Office PowerPoint</Application>
  <PresentationFormat>Экран (4:3)</PresentationFormat>
  <Paragraphs>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6</cp:revision>
  <dcterms:created xsi:type="dcterms:W3CDTF">2021-04-20T17:31:48Z</dcterms:created>
  <dcterms:modified xsi:type="dcterms:W3CDTF">2021-04-21T07:13:49Z</dcterms:modified>
</cp:coreProperties>
</file>