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8194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Прием </a:t>
            </a:r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«</a:t>
            </a:r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Карта </a:t>
            </a:r>
            <a:r>
              <a:rPr lang="ru-RU" sz="2400" b="1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эмпатии</a:t>
            </a:r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MS Gothic" panose="020B0609070205080204" pitchFamily="49" charset="-128"/>
              </a:rPr>
              <a:t>»</a:t>
            </a:r>
            <a:endParaRPr lang="ru-RU" sz="2400" b="1" dirty="0">
              <a:solidFill>
                <a:srgbClr val="C00000"/>
              </a:solidFill>
              <a:latin typeface="Comic Sans MS" panose="030F0702030302020204" pitchFamily="66" charset="0"/>
              <a:ea typeface="MS Gothic" panose="020B0609070205080204" pitchFamily="49" charset="-128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47684"/>
            <a:ext cx="8496944" cy="4949668"/>
          </a:xfrm>
          <a:prstGeom prst="rect">
            <a:avLst/>
          </a:prstGeom>
          <a:solidFill>
            <a:schemeClr val="accent5">
              <a:lumMod val="60000"/>
              <a:lumOff val="40000"/>
              <a:alpha val="93000"/>
            </a:schemeClr>
          </a:solidFill>
          <a:ln>
            <a:solidFill>
              <a:srgbClr val="00B0F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indent="450000" algn="just"/>
            <a:r>
              <a:rPr lang="ru-RU" sz="19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Учащимся </a:t>
            </a:r>
            <a:r>
              <a:rPr lang="ru-RU" sz="1900" dirty="0">
                <a:solidFill>
                  <a:prstClr val="black"/>
                </a:solidFill>
                <a:latin typeface="Comic Sans MS" panose="030F0702030302020204" pitchFamily="66" charset="0"/>
              </a:rPr>
              <a:t>после прочтения учебного текста или просмотра видеофрагмента предлагается представить себя на месте конкретного человека и ответить на поставленные вопросы. В тетради или на отдельном листе в центре записывается имя героя, лист делится на четыре части по диагонали и каждая часть подписывается (1- что он говорит, 2 – что он думает, 3 – что он делает, 4 – что он чувствует). В зависимости от темы вопросы можно конкретизировать. Учащиеся в группах или индивидуально заполняют карты </a:t>
            </a:r>
            <a:r>
              <a:rPr lang="ru-RU" sz="19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эмпатии</a:t>
            </a:r>
            <a:r>
              <a:rPr lang="ru-RU" sz="1900" dirty="0">
                <a:solidFill>
                  <a:prstClr val="black"/>
                </a:solidFill>
                <a:latin typeface="Comic Sans MS" panose="030F0702030302020204" pitchFamily="66" charset="0"/>
              </a:rPr>
              <a:t>. Затем представляют классу что у них получилось, совместно с учителем обсуждают, делают выводы. </a:t>
            </a:r>
            <a:endParaRPr lang="ru-RU" sz="19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378558"/>
            <a:ext cx="3060340" cy="211418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86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340768"/>
            <a:ext cx="792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Учащиеся: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latin typeface="Comic Sans MS" panose="030F0702030302020204" pitchFamily="66" charset="0"/>
              </a:rPr>
              <a:t>у</a:t>
            </a:r>
            <a:r>
              <a:rPr lang="ru-RU" b="1" dirty="0" smtClean="0">
                <a:latin typeface="Comic Sans MS" panose="030F0702030302020204" pitchFamily="66" charset="0"/>
              </a:rPr>
              <a:t>чатся </a:t>
            </a:r>
            <a:r>
              <a:rPr lang="ru-RU" b="1" dirty="0" smtClean="0">
                <a:latin typeface="Comic Sans MS" panose="030F0702030302020204" pitchFamily="66" charset="0"/>
              </a:rPr>
              <a:t>видеть не только поступки человека, но и понимать, что за этими поступками стоит;</a:t>
            </a:r>
            <a:endParaRPr lang="ru-RU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latin typeface="Comic Sans MS" panose="030F0702030302020204" pitchFamily="66" charset="0"/>
              </a:rPr>
              <a:t>у</a:t>
            </a:r>
            <a:r>
              <a:rPr lang="ru-RU" b="1" dirty="0" smtClean="0">
                <a:latin typeface="Comic Sans MS" panose="030F0702030302020204" pitchFamily="66" charset="0"/>
              </a:rPr>
              <a:t>чатся </a:t>
            </a:r>
            <a:r>
              <a:rPr lang="ru-RU" b="1" dirty="0" smtClean="0">
                <a:latin typeface="Comic Sans MS" panose="030F0702030302020204" pitchFamily="66" charset="0"/>
              </a:rPr>
              <a:t>не осуждать, а понимать других людей, предлагать пути выхода из сложившейся ситуацией;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latin typeface="Comic Sans MS" panose="030F0702030302020204" pitchFamily="66" charset="0"/>
              </a:rPr>
              <a:t>у</a:t>
            </a:r>
            <a:r>
              <a:rPr lang="ru-RU" b="1" dirty="0" smtClean="0">
                <a:latin typeface="Comic Sans MS" panose="030F0702030302020204" pitchFamily="66" charset="0"/>
              </a:rPr>
              <a:t>чатся принимать ответственность за свои поступки.</a:t>
            </a:r>
            <a:endParaRPr lang="ru-RU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latin typeface="Comic Sans MS" panose="030F0702030302020204" pitchFamily="66" charset="0"/>
              </a:rPr>
              <a:t>р</a:t>
            </a:r>
            <a:r>
              <a:rPr lang="ru-RU" b="1" dirty="0" smtClean="0">
                <a:latin typeface="Comic Sans MS" panose="030F0702030302020204" pitchFamily="66" charset="0"/>
              </a:rPr>
              <a:t>азвивают критическое и логическое мышление, творческое </a:t>
            </a:r>
            <a:r>
              <a:rPr lang="ru-RU" b="1" dirty="0" smtClean="0">
                <a:latin typeface="Comic Sans MS" panose="030F0702030302020204" pitchFamily="66" charset="0"/>
              </a:rPr>
              <a:t>воображение</a:t>
            </a:r>
            <a:r>
              <a:rPr lang="ru-RU" b="1" dirty="0">
                <a:latin typeface="Comic Sans MS" panose="030F0702030302020204" pitchFamily="66" charset="0"/>
              </a:rPr>
              <a:t>.</a:t>
            </a:r>
            <a:endParaRPr lang="ru-RU" b="1" dirty="0" smtClean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435969"/>
            <a:ext cx="4818037" cy="3056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136165"/>
            <a:ext cx="1440160" cy="14401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820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157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Надежда Кундина</cp:lastModifiedBy>
  <cp:revision>16</cp:revision>
  <dcterms:created xsi:type="dcterms:W3CDTF">2025-03-24T18:33:58Z</dcterms:created>
  <dcterms:modified xsi:type="dcterms:W3CDTF">2025-04-10T08:01:05Z</dcterms:modified>
</cp:coreProperties>
</file>