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269" r:id="rId2"/>
    <p:sldId id="268" r:id="rId3"/>
    <p:sldId id="266" r:id="rId4"/>
    <p:sldId id="263" r:id="rId5"/>
    <p:sldId id="262" r:id="rId6"/>
    <p:sldId id="265" r:id="rId7"/>
    <p:sldId id="267" r:id="rId8"/>
    <p:sldId id="270" r:id="rId9"/>
    <p:sldId id="271" r:id="rId10"/>
    <p:sldId id="272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8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8AFD4-E240-4CCF-AA31-E6A2ABE91ECD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258AD-3149-4F1F-BF51-7761EB7F97F1}">
      <dgm:prSet phldrT="[Текст]" custT="1"/>
      <dgm:spPr>
        <a:solidFill>
          <a:srgbClr val="33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Основатель Рима</a:t>
          </a:r>
          <a:endParaRPr lang="ru-RU" sz="24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95CAB6D6-9F5B-473E-BB38-414242C066F5}" type="parTrans" cxnId="{219A9D10-3895-42EA-8360-97E7747085BB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E848E341-D006-4BCE-B8E5-9F523FEF6161}" type="sibTrans" cxnId="{219A9D10-3895-42EA-8360-97E7747085BB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3FB977E4-495A-4656-86AD-92AEC7641ABC}">
      <dgm:prSet phldrT="[Текст]" custT="1"/>
      <dgm:spPr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Закрепил законом право собственности.</a:t>
          </a:r>
        </a:p>
        <a:p>
          <a:r>
            <a:rPr lang="ru-RU" sz="18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Не воевал</a:t>
          </a:r>
          <a:endParaRPr lang="ru-RU" sz="18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A2BE5A20-B1AE-4FD4-A934-E2005E2C62AF}" type="parTrans" cxnId="{51A41EE9-3B28-4273-A415-8162562076A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C9130F70-A1D2-4A23-B333-C82D18A5EF46}" type="sibTrans" cxnId="{51A41EE9-3B28-4273-A415-8162562076A2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716A169-5926-428F-B313-9D5A63A96F08}">
      <dgm:prSet phldrT="[Текст]" custT="1"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anchor="b"/>
        <a:lstStyle/>
        <a:p>
          <a:r>
            <a:rPr lang="ru-RU" sz="36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  </a:t>
          </a:r>
        </a:p>
        <a:p>
          <a:r>
            <a:rPr lang="ru-RU" sz="18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Разделил население по имущественному достатку</a:t>
          </a:r>
          <a:endParaRPr lang="ru-RU" sz="18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D25C4352-CF40-400D-8437-4FCBC57B2CCF}" type="parTrans" cxnId="{98234F97-A324-4174-BBEE-FB9F6F5356D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CEA72BE-9F76-4E8E-94F3-5E754827D5E0}" type="sibTrans" cxnId="{98234F97-A324-4174-BBEE-FB9F6F5356D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8D42D9F7-C9A9-4E5A-9455-3C95313103AC}">
      <dgm:prSet phldrT="[Текст]" custT="1"/>
      <dgm:spPr>
        <a:solidFill>
          <a:srgbClr val="FFA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Изгнан за жестокость</a:t>
          </a:r>
          <a:endParaRPr lang="ru-RU" sz="20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D48CFA73-23F9-443A-B04E-AF7527225694}" type="parTrans" cxnId="{B20757F0-888C-4D6A-A089-93E78EEF6B4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4C04B542-A093-486C-B7C3-27965A2E1F4D}" type="sibTrans" cxnId="{B20757F0-888C-4D6A-A089-93E78EEF6B4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7CB08687-F870-4128-BB3D-E36FD6AA4A50}" type="pres">
      <dgm:prSet presAssocID="{9F08AFD4-E240-4CCF-AA31-E6A2ABE91E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FA462-9C0C-4598-865E-9FB3E630510B}" type="pres">
      <dgm:prSet presAssocID="{9F08AFD4-E240-4CCF-AA31-E6A2ABE91ECD}" presName="hierFlow" presStyleCnt="0"/>
      <dgm:spPr/>
    </dgm:pt>
    <dgm:pt modelId="{48A1F619-1F20-4802-9568-C787D5D24DCF}" type="pres">
      <dgm:prSet presAssocID="{9F08AFD4-E240-4CCF-AA31-E6A2ABE91E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C454E1-5A48-41CE-B0DE-3F84E66EF80D}" type="pres">
      <dgm:prSet presAssocID="{C51258AD-3149-4F1F-BF51-7761EB7F97F1}" presName="Name14" presStyleCnt="0"/>
      <dgm:spPr/>
    </dgm:pt>
    <dgm:pt modelId="{DE6601DA-C379-4EF4-BF50-E4C37835029A}" type="pres">
      <dgm:prSet presAssocID="{C51258AD-3149-4F1F-BF51-7761EB7F97F1}" presName="level1Shape" presStyleLbl="node0" presStyleIdx="0" presStyleCnt="1" custScaleX="19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1416D-0081-48C8-8417-9FD604A2E339}" type="pres">
      <dgm:prSet presAssocID="{C51258AD-3149-4F1F-BF51-7761EB7F97F1}" presName="hierChild2" presStyleCnt="0"/>
      <dgm:spPr/>
    </dgm:pt>
    <dgm:pt modelId="{1A7CF226-A74A-4B00-881B-0EDA529896DC}" type="pres">
      <dgm:prSet presAssocID="{A2BE5A20-B1AE-4FD4-A934-E2005E2C62AF}" presName="Name19" presStyleLbl="parChTrans1D2" presStyleIdx="0" presStyleCnt="1"/>
      <dgm:spPr/>
      <dgm:t>
        <a:bodyPr/>
        <a:lstStyle/>
        <a:p>
          <a:endParaRPr lang="ru-RU"/>
        </a:p>
      </dgm:t>
    </dgm:pt>
    <dgm:pt modelId="{29220CE1-57A7-4F46-8678-53AA5AD86432}" type="pres">
      <dgm:prSet presAssocID="{3FB977E4-495A-4656-86AD-92AEC7641ABC}" presName="Name21" presStyleCnt="0"/>
      <dgm:spPr/>
    </dgm:pt>
    <dgm:pt modelId="{015CDE9C-47F1-434A-902F-A020AB0D22E5}" type="pres">
      <dgm:prSet presAssocID="{3FB977E4-495A-4656-86AD-92AEC7641ABC}" presName="level2Shape" presStyleLbl="node2" presStyleIdx="0" presStyleCnt="1" custScaleX="193989"/>
      <dgm:spPr/>
      <dgm:t>
        <a:bodyPr/>
        <a:lstStyle/>
        <a:p>
          <a:endParaRPr lang="ru-RU"/>
        </a:p>
      </dgm:t>
    </dgm:pt>
    <dgm:pt modelId="{48628861-2C3D-448C-9584-A7AE273CC1CB}" type="pres">
      <dgm:prSet presAssocID="{3FB977E4-495A-4656-86AD-92AEC7641ABC}" presName="hierChild3" presStyleCnt="0"/>
      <dgm:spPr/>
    </dgm:pt>
    <dgm:pt modelId="{86E978D4-6472-4669-96A0-FF3E29520478}" type="pres">
      <dgm:prSet presAssocID="{D25C4352-CF40-400D-8437-4FCBC57B2CCF}" presName="Name19" presStyleLbl="parChTrans1D3" presStyleIdx="0" presStyleCnt="1"/>
      <dgm:spPr/>
      <dgm:t>
        <a:bodyPr/>
        <a:lstStyle/>
        <a:p>
          <a:endParaRPr lang="ru-RU"/>
        </a:p>
      </dgm:t>
    </dgm:pt>
    <dgm:pt modelId="{B3F70E3D-BB23-4656-8353-93E65F675731}" type="pres">
      <dgm:prSet presAssocID="{0716A169-5926-428F-B313-9D5A63A96F08}" presName="Name21" presStyleCnt="0"/>
      <dgm:spPr/>
    </dgm:pt>
    <dgm:pt modelId="{897A589F-D8BE-4BBC-AF89-8D64A0C9FFB6}" type="pres">
      <dgm:prSet presAssocID="{0716A169-5926-428F-B313-9D5A63A96F08}" presName="level2Shape" presStyleLbl="node3" presStyleIdx="0" presStyleCnt="1" custScaleX="193989"/>
      <dgm:spPr/>
      <dgm:t>
        <a:bodyPr/>
        <a:lstStyle/>
        <a:p>
          <a:endParaRPr lang="ru-RU"/>
        </a:p>
      </dgm:t>
    </dgm:pt>
    <dgm:pt modelId="{DEE2CF40-81F6-4A32-BE17-E4BD509BDB96}" type="pres">
      <dgm:prSet presAssocID="{0716A169-5926-428F-B313-9D5A63A96F08}" presName="hierChild3" presStyleCnt="0"/>
      <dgm:spPr/>
    </dgm:pt>
    <dgm:pt modelId="{AE02D563-A9C2-480B-9671-1F1A365F26C4}" type="pres">
      <dgm:prSet presAssocID="{D48CFA73-23F9-443A-B04E-AF7527225694}" presName="Name19" presStyleLbl="parChTrans1D4" presStyleIdx="0" presStyleCnt="1"/>
      <dgm:spPr/>
      <dgm:t>
        <a:bodyPr/>
        <a:lstStyle/>
        <a:p>
          <a:endParaRPr lang="ru-RU"/>
        </a:p>
      </dgm:t>
    </dgm:pt>
    <dgm:pt modelId="{19445EDD-D7F5-417E-B6D9-04A769840B8B}" type="pres">
      <dgm:prSet presAssocID="{8D42D9F7-C9A9-4E5A-9455-3C95313103AC}" presName="Name21" presStyleCnt="0"/>
      <dgm:spPr/>
    </dgm:pt>
    <dgm:pt modelId="{74F37EF0-2758-460D-BE22-9F145CF6FB03}" type="pres">
      <dgm:prSet presAssocID="{8D42D9F7-C9A9-4E5A-9455-3C95313103AC}" presName="level2Shape" presStyleLbl="node4" presStyleIdx="0" presStyleCnt="1" custScaleX="193989"/>
      <dgm:spPr/>
      <dgm:t>
        <a:bodyPr/>
        <a:lstStyle/>
        <a:p>
          <a:endParaRPr lang="ru-RU"/>
        </a:p>
      </dgm:t>
    </dgm:pt>
    <dgm:pt modelId="{BD399E0A-0F7E-4076-91DB-4BFC3100C210}" type="pres">
      <dgm:prSet presAssocID="{8D42D9F7-C9A9-4E5A-9455-3C95313103AC}" presName="hierChild3" presStyleCnt="0"/>
      <dgm:spPr/>
    </dgm:pt>
    <dgm:pt modelId="{0012CF8A-08E0-41DB-AC9F-BFAFD8971F8D}" type="pres">
      <dgm:prSet presAssocID="{9F08AFD4-E240-4CCF-AA31-E6A2ABE91ECD}" presName="bgShapesFlow" presStyleCnt="0"/>
      <dgm:spPr/>
    </dgm:pt>
  </dgm:ptLst>
  <dgm:cxnLst>
    <dgm:cxn modelId="{B20757F0-888C-4D6A-A089-93E78EEF6B43}" srcId="{0716A169-5926-428F-B313-9D5A63A96F08}" destId="{8D42D9F7-C9A9-4E5A-9455-3C95313103AC}" srcOrd="0" destOrd="0" parTransId="{D48CFA73-23F9-443A-B04E-AF7527225694}" sibTransId="{4C04B542-A093-486C-B7C3-27965A2E1F4D}"/>
    <dgm:cxn modelId="{8738A0BF-E222-4A7E-9BFE-AE138AB14DED}" type="presOf" srcId="{D48CFA73-23F9-443A-B04E-AF7527225694}" destId="{AE02D563-A9C2-480B-9671-1F1A365F26C4}" srcOrd="0" destOrd="0" presId="urn:microsoft.com/office/officeart/2005/8/layout/hierarchy6"/>
    <dgm:cxn modelId="{51A41EE9-3B28-4273-A415-8162562076A2}" srcId="{C51258AD-3149-4F1F-BF51-7761EB7F97F1}" destId="{3FB977E4-495A-4656-86AD-92AEC7641ABC}" srcOrd="0" destOrd="0" parTransId="{A2BE5A20-B1AE-4FD4-A934-E2005E2C62AF}" sibTransId="{C9130F70-A1D2-4A23-B333-C82D18A5EF46}"/>
    <dgm:cxn modelId="{219A9D10-3895-42EA-8360-97E7747085BB}" srcId="{9F08AFD4-E240-4CCF-AA31-E6A2ABE91ECD}" destId="{C51258AD-3149-4F1F-BF51-7761EB7F97F1}" srcOrd="0" destOrd="0" parTransId="{95CAB6D6-9F5B-473E-BB38-414242C066F5}" sibTransId="{E848E341-D006-4BCE-B8E5-9F523FEF6161}"/>
    <dgm:cxn modelId="{7870D0D2-0196-4122-906E-867F6E0F9B71}" type="presOf" srcId="{8D42D9F7-C9A9-4E5A-9455-3C95313103AC}" destId="{74F37EF0-2758-460D-BE22-9F145CF6FB03}" srcOrd="0" destOrd="0" presId="urn:microsoft.com/office/officeart/2005/8/layout/hierarchy6"/>
    <dgm:cxn modelId="{6E4B4605-5D1F-4BD2-832C-E8139E09D184}" type="presOf" srcId="{9F08AFD4-E240-4CCF-AA31-E6A2ABE91ECD}" destId="{7CB08687-F870-4128-BB3D-E36FD6AA4A50}" srcOrd="0" destOrd="0" presId="urn:microsoft.com/office/officeart/2005/8/layout/hierarchy6"/>
    <dgm:cxn modelId="{5846CC4D-305F-4BEE-A2A4-8D5BDE09798C}" type="presOf" srcId="{3FB977E4-495A-4656-86AD-92AEC7641ABC}" destId="{015CDE9C-47F1-434A-902F-A020AB0D22E5}" srcOrd="0" destOrd="0" presId="urn:microsoft.com/office/officeart/2005/8/layout/hierarchy6"/>
    <dgm:cxn modelId="{5172CF49-E7C2-4C10-8BF4-DB5629FFB46C}" type="presOf" srcId="{D25C4352-CF40-400D-8437-4FCBC57B2CCF}" destId="{86E978D4-6472-4669-96A0-FF3E29520478}" srcOrd="0" destOrd="0" presId="urn:microsoft.com/office/officeart/2005/8/layout/hierarchy6"/>
    <dgm:cxn modelId="{190E94D2-EE76-4FB7-AE6D-BD690CAB4FB9}" type="presOf" srcId="{A2BE5A20-B1AE-4FD4-A934-E2005E2C62AF}" destId="{1A7CF226-A74A-4B00-881B-0EDA529896DC}" srcOrd="0" destOrd="0" presId="urn:microsoft.com/office/officeart/2005/8/layout/hierarchy6"/>
    <dgm:cxn modelId="{6E8A3F35-E025-48AF-A1E5-0A78929FDFD1}" type="presOf" srcId="{0716A169-5926-428F-B313-9D5A63A96F08}" destId="{897A589F-D8BE-4BBC-AF89-8D64A0C9FFB6}" srcOrd="0" destOrd="0" presId="urn:microsoft.com/office/officeart/2005/8/layout/hierarchy6"/>
    <dgm:cxn modelId="{98234F97-A324-4174-BBEE-FB9F6F5356D3}" srcId="{3FB977E4-495A-4656-86AD-92AEC7641ABC}" destId="{0716A169-5926-428F-B313-9D5A63A96F08}" srcOrd="0" destOrd="0" parTransId="{D25C4352-CF40-400D-8437-4FCBC57B2CCF}" sibTransId="{0CEA72BE-9F76-4E8E-94F3-5E754827D5E0}"/>
    <dgm:cxn modelId="{60A888BF-7CE1-45D7-B8B8-CBA27C70E3AE}" type="presOf" srcId="{C51258AD-3149-4F1F-BF51-7761EB7F97F1}" destId="{DE6601DA-C379-4EF4-BF50-E4C37835029A}" srcOrd="0" destOrd="0" presId="urn:microsoft.com/office/officeart/2005/8/layout/hierarchy6"/>
    <dgm:cxn modelId="{C9DA2A82-D791-4041-9B52-F1C06B2760BD}" type="presParOf" srcId="{7CB08687-F870-4128-BB3D-E36FD6AA4A50}" destId="{C41FA462-9C0C-4598-865E-9FB3E630510B}" srcOrd="0" destOrd="0" presId="urn:microsoft.com/office/officeart/2005/8/layout/hierarchy6"/>
    <dgm:cxn modelId="{8FB7BC95-1F11-48C3-97F5-7CF238F3A074}" type="presParOf" srcId="{C41FA462-9C0C-4598-865E-9FB3E630510B}" destId="{48A1F619-1F20-4802-9568-C787D5D24DCF}" srcOrd="0" destOrd="0" presId="urn:microsoft.com/office/officeart/2005/8/layout/hierarchy6"/>
    <dgm:cxn modelId="{428AC4D0-30C9-4D98-82EC-5C77527F8395}" type="presParOf" srcId="{48A1F619-1F20-4802-9568-C787D5D24DCF}" destId="{78C454E1-5A48-41CE-B0DE-3F84E66EF80D}" srcOrd="0" destOrd="0" presId="urn:microsoft.com/office/officeart/2005/8/layout/hierarchy6"/>
    <dgm:cxn modelId="{05C07004-D92C-4707-8463-D4E7DE137482}" type="presParOf" srcId="{78C454E1-5A48-41CE-B0DE-3F84E66EF80D}" destId="{DE6601DA-C379-4EF4-BF50-E4C37835029A}" srcOrd="0" destOrd="0" presId="urn:microsoft.com/office/officeart/2005/8/layout/hierarchy6"/>
    <dgm:cxn modelId="{81F2E222-7DBD-4FF1-933A-E1E9142978B9}" type="presParOf" srcId="{78C454E1-5A48-41CE-B0DE-3F84E66EF80D}" destId="{D081416D-0081-48C8-8417-9FD604A2E339}" srcOrd="1" destOrd="0" presId="urn:microsoft.com/office/officeart/2005/8/layout/hierarchy6"/>
    <dgm:cxn modelId="{D763D39B-5DF3-43A5-906B-00F4FCD6938A}" type="presParOf" srcId="{D081416D-0081-48C8-8417-9FD604A2E339}" destId="{1A7CF226-A74A-4B00-881B-0EDA529896DC}" srcOrd="0" destOrd="0" presId="urn:microsoft.com/office/officeart/2005/8/layout/hierarchy6"/>
    <dgm:cxn modelId="{0CCD0B51-E54B-448B-B5FB-C8572EA538AA}" type="presParOf" srcId="{D081416D-0081-48C8-8417-9FD604A2E339}" destId="{29220CE1-57A7-4F46-8678-53AA5AD86432}" srcOrd="1" destOrd="0" presId="urn:microsoft.com/office/officeart/2005/8/layout/hierarchy6"/>
    <dgm:cxn modelId="{1DFDED3C-D6D8-4757-BA09-5D8AB5FAAF26}" type="presParOf" srcId="{29220CE1-57A7-4F46-8678-53AA5AD86432}" destId="{015CDE9C-47F1-434A-902F-A020AB0D22E5}" srcOrd="0" destOrd="0" presId="urn:microsoft.com/office/officeart/2005/8/layout/hierarchy6"/>
    <dgm:cxn modelId="{A7943239-3E41-4B69-86EF-A6EF5250A754}" type="presParOf" srcId="{29220CE1-57A7-4F46-8678-53AA5AD86432}" destId="{48628861-2C3D-448C-9584-A7AE273CC1CB}" srcOrd="1" destOrd="0" presId="urn:microsoft.com/office/officeart/2005/8/layout/hierarchy6"/>
    <dgm:cxn modelId="{8FC6F803-2385-4A50-889E-1BEA1CAC2ACA}" type="presParOf" srcId="{48628861-2C3D-448C-9584-A7AE273CC1CB}" destId="{86E978D4-6472-4669-96A0-FF3E29520478}" srcOrd="0" destOrd="0" presId="urn:microsoft.com/office/officeart/2005/8/layout/hierarchy6"/>
    <dgm:cxn modelId="{9E056888-93BE-4669-AC90-C7AD0E223253}" type="presParOf" srcId="{48628861-2C3D-448C-9584-A7AE273CC1CB}" destId="{B3F70E3D-BB23-4656-8353-93E65F675731}" srcOrd="1" destOrd="0" presId="urn:microsoft.com/office/officeart/2005/8/layout/hierarchy6"/>
    <dgm:cxn modelId="{59BD0BB6-7710-4482-A487-5C4FBDD1780E}" type="presParOf" srcId="{B3F70E3D-BB23-4656-8353-93E65F675731}" destId="{897A589F-D8BE-4BBC-AF89-8D64A0C9FFB6}" srcOrd="0" destOrd="0" presId="urn:microsoft.com/office/officeart/2005/8/layout/hierarchy6"/>
    <dgm:cxn modelId="{A577F387-FF49-48E0-8C7F-1E6E07663E26}" type="presParOf" srcId="{B3F70E3D-BB23-4656-8353-93E65F675731}" destId="{DEE2CF40-81F6-4A32-BE17-E4BD509BDB96}" srcOrd="1" destOrd="0" presId="urn:microsoft.com/office/officeart/2005/8/layout/hierarchy6"/>
    <dgm:cxn modelId="{7BD60BAB-6BB2-4F33-8F2A-3E3DB69AE019}" type="presParOf" srcId="{DEE2CF40-81F6-4A32-BE17-E4BD509BDB96}" destId="{AE02D563-A9C2-480B-9671-1F1A365F26C4}" srcOrd="0" destOrd="0" presId="urn:microsoft.com/office/officeart/2005/8/layout/hierarchy6"/>
    <dgm:cxn modelId="{9F050E19-DF45-4A33-A98F-F381B6AD6868}" type="presParOf" srcId="{DEE2CF40-81F6-4A32-BE17-E4BD509BDB96}" destId="{19445EDD-D7F5-417E-B6D9-04A769840B8B}" srcOrd="1" destOrd="0" presId="urn:microsoft.com/office/officeart/2005/8/layout/hierarchy6"/>
    <dgm:cxn modelId="{0B84C622-1244-4C57-A50B-16E6E87ADE14}" type="presParOf" srcId="{19445EDD-D7F5-417E-B6D9-04A769840B8B}" destId="{74F37EF0-2758-460D-BE22-9F145CF6FB03}" srcOrd="0" destOrd="0" presId="urn:microsoft.com/office/officeart/2005/8/layout/hierarchy6"/>
    <dgm:cxn modelId="{B10BFEAF-161A-4116-AFBA-F4D34E701CE0}" type="presParOf" srcId="{19445EDD-D7F5-417E-B6D9-04A769840B8B}" destId="{BD399E0A-0F7E-4076-91DB-4BFC3100C210}" srcOrd="1" destOrd="0" presId="urn:microsoft.com/office/officeart/2005/8/layout/hierarchy6"/>
    <dgm:cxn modelId="{9A2454A0-D272-40B2-BDA7-E0A66F4DDA33}" type="presParOf" srcId="{7CB08687-F870-4128-BB3D-E36FD6AA4A50}" destId="{0012CF8A-08E0-41DB-AC9F-BFAFD8971F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8AFD4-E240-4CCF-AA31-E6A2ABE91ECD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258AD-3149-4F1F-BF51-7761EB7F97F1}">
      <dgm:prSet phldrT="[Текст]" custT="1"/>
      <dgm:spPr>
        <a:solidFill>
          <a:srgbClr val="33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Первый император </a:t>
          </a:r>
          <a:endParaRPr lang="ru-RU" sz="24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95CAB6D6-9F5B-473E-BB38-414242C066F5}" type="parTrans" cxnId="{219A9D10-3895-42EA-8360-97E7747085BB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E848E341-D006-4BCE-B8E5-9F523FEF6161}" type="sibTrans" cxnId="{219A9D10-3895-42EA-8360-97E7747085BB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3FB977E4-495A-4656-86AD-92AEC7641ABC}">
      <dgm:prSet phldrT="[Текст]" custT="1"/>
      <dgm:spPr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Жестокий и своевольный, объявлен сенатом врагом народа</a:t>
          </a:r>
          <a:endParaRPr lang="ru-RU" sz="18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A2BE5A20-B1AE-4FD4-A934-E2005E2C62AF}" type="parTrans" cxnId="{51A41EE9-3B28-4273-A415-8162562076A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C9130F70-A1D2-4A23-B333-C82D18A5EF46}" type="sibTrans" cxnId="{51A41EE9-3B28-4273-A415-8162562076A2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716A169-5926-428F-B313-9D5A63A96F08}">
      <dgm:prSet phldrT="[Текст]" custT="1"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Вел активные захватнические войны</a:t>
          </a:r>
          <a:endParaRPr lang="ru-RU" sz="20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D25C4352-CF40-400D-8437-4FCBC57B2CCF}" type="parTrans" cxnId="{98234F97-A324-4174-BBEE-FB9F6F5356D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CEA72BE-9F76-4E8E-94F3-5E754827D5E0}" type="sibTrans" cxnId="{98234F97-A324-4174-BBEE-FB9F6F5356D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8D42D9F7-C9A9-4E5A-9455-3C95313103AC}">
      <dgm:prSet phldrT="[Текст]" custT="1"/>
      <dgm:spPr>
        <a:solidFill>
          <a:srgbClr val="FFA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Принял </a:t>
          </a:r>
          <a:r>
            <a:rPr lang="ru-RU" sz="2400" b="1" i="0" dirty="0" err="1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христиансво</a:t>
          </a:r>
          <a:endParaRPr lang="ru-RU" sz="24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D48CFA73-23F9-443A-B04E-AF7527225694}" type="parTrans" cxnId="{B20757F0-888C-4D6A-A089-93E78EEF6B4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4C04B542-A093-486C-B7C3-27965A2E1F4D}" type="sibTrans" cxnId="{B20757F0-888C-4D6A-A089-93E78EEF6B4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7CB08687-F870-4128-BB3D-E36FD6AA4A50}" type="pres">
      <dgm:prSet presAssocID="{9F08AFD4-E240-4CCF-AA31-E6A2ABE91E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FA462-9C0C-4598-865E-9FB3E630510B}" type="pres">
      <dgm:prSet presAssocID="{9F08AFD4-E240-4CCF-AA31-E6A2ABE91ECD}" presName="hierFlow" presStyleCnt="0"/>
      <dgm:spPr/>
    </dgm:pt>
    <dgm:pt modelId="{48A1F619-1F20-4802-9568-C787D5D24DCF}" type="pres">
      <dgm:prSet presAssocID="{9F08AFD4-E240-4CCF-AA31-E6A2ABE91E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C454E1-5A48-41CE-B0DE-3F84E66EF80D}" type="pres">
      <dgm:prSet presAssocID="{C51258AD-3149-4F1F-BF51-7761EB7F97F1}" presName="Name14" presStyleCnt="0"/>
      <dgm:spPr/>
    </dgm:pt>
    <dgm:pt modelId="{DE6601DA-C379-4EF4-BF50-E4C37835029A}" type="pres">
      <dgm:prSet presAssocID="{C51258AD-3149-4F1F-BF51-7761EB7F97F1}" presName="level1Shape" presStyleLbl="node0" presStyleIdx="0" presStyleCnt="1" custScaleX="19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1416D-0081-48C8-8417-9FD604A2E339}" type="pres">
      <dgm:prSet presAssocID="{C51258AD-3149-4F1F-BF51-7761EB7F97F1}" presName="hierChild2" presStyleCnt="0"/>
      <dgm:spPr/>
    </dgm:pt>
    <dgm:pt modelId="{1A7CF226-A74A-4B00-881B-0EDA529896DC}" type="pres">
      <dgm:prSet presAssocID="{A2BE5A20-B1AE-4FD4-A934-E2005E2C62AF}" presName="Name19" presStyleLbl="parChTrans1D2" presStyleIdx="0" presStyleCnt="1"/>
      <dgm:spPr/>
      <dgm:t>
        <a:bodyPr/>
        <a:lstStyle/>
        <a:p>
          <a:endParaRPr lang="ru-RU"/>
        </a:p>
      </dgm:t>
    </dgm:pt>
    <dgm:pt modelId="{29220CE1-57A7-4F46-8678-53AA5AD86432}" type="pres">
      <dgm:prSet presAssocID="{3FB977E4-495A-4656-86AD-92AEC7641ABC}" presName="Name21" presStyleCnt="0"/>
      <dgm:spPr/>
    </dgm:pt>
    <dgm:pt modelId="{015CDE9C-47F1-434A-902F-A020AB0D22E5}" type="pres">
      <dgm:prSet presAssocID="{3FB977E4-495A-4656-86AD-92AEC7641ABC}" presName="level2Shape" presStyleLbl="node2" presStyleIdx="0" presStyleCnt="1" custScaleX="193989"/>
      <dgm:spPr/>
      <dgm:t>
        <a:bodyPr/>
        <a:lstStyle/>
        <a:p>
          <a:endParaRPr lang="ru-RU"/>
        </a:p>
      </dgm:t>
    </dgm:pt>
    <dgm:pt modelId="{48628861-2C3D-448C-9584-A7AE273CC1CB}" type="pres">
      <dgm:prSet presAssocID="{3FB977E4-495A-4656-86AD-92AEC7641ABC}" presName="hierChild3" presStyleCnt="0"/>
      <dgm:spPr/>
    </dgm:pt>
    <dgm:pt modelId="{86E978D4-6472-4669-96A0-FF3E29520478}" type="pres">
      <dgm:prSet presAssocID="{D25C4352-CF40-400D-8437-4FCBC57B2CCF}" presName="Name19" presStyleLbl="parChTrans1D3" presStyleIdx="0" presStyleCnt="1"/>
      <dgm:spPr/>
      <dgm:t>
        <a:bodyPr/>
        <a:lstStyle/>
        <a:p>
          <a:endParaRPr lang="ru-RU"/>
        </a:p>
      </dgm:t>
    </dgm:pt>
    <dgm:pt modelId="{B3F70E3D-BB23-4656-8353-93E65F675731}" type="pres">
      <dgm:prSet presAssocID="{0716A169-5926-428F-B313-9D5A63A96F08}" presName="Name21" presStyleCnt="0"/>
      <dgm:spPr/>
    </dgm:pt>
    <dgm:pt modelId="{897A589F-D8BE-4BBC-AF89-8D64A0C9FFB6}" type="pres">
      <dgm:prSet presAssocID="{0716A169-5926-428F-B313-9D5A63A96F08}" presName="level2Shape" presStyleLbl="node3" presStyleIdx="0" presStyleCnt="1" custScaleX="193989"/>
      <dgm:spPr/>
      <dgm:t>
        <a:bodyPr/>
        <a:lstStyle/>
        <a:p>
          <a:endParaRPr lang="ru-RU"/>
        </a:p>
      </dgm:t>
    </dgm:pt>
    <dgm:pt modelId="{DEE2CF40-81F6-4A32-BE17-E4BD509BDB96}" type="pres">
      <dgm:prSet presAssocID="{0716A169-5926-428F-B313-9D5A63A96F08}" presName="hierChild3" presStyleCnt="0"/>
      <dgm:spPr/>
    </dgm:pt>
    <dgm:pt modelId="{AE02D563-A9C2-480B-9671-1F1A365F26C4}" type="pres">
      <dgm:prSet presAssocID="{D48CFA73-23F9-443A-B04E-AF7527225694}" presName="Name19" presStyleLbl="parChTrans1D4" presStyleIdx="0" presStyleCnt="1"/>
      <dgm:spPr/>
      <dgm:t>
        <a:bodyPr/>
        <a:lstStyle/>
        <a:p>
          <a:endParaRPr lang="ru-RU"/>
        </a:p>
      </dgm:t>
    </dgm:pt>
    <dgm:pt modelId="{19445EDD-D7F5-417E-B6D9-04A769840B8B}" type="pres">
      <dgm:prSet presAssocID="{8D42D9F7-C9A9-4E5A-9455-3C95313103AC}" presName="Name21" presStyleCnt="0"/>
      <dgm:spPr/>
    </dgm:pt>
    <dgm:pt modelId="{74F37EF0-2758-460D-BE22-9F145CF6FB03}" type="pres">
      <dgm:prSet presAssocID="{8D42D9F7-C9A9-4E5A-9455-3C95313103AC}" presName="level2Shape" presStyleLbl="node4" presStyleIdx="0" presStyleCnt="1" custScaleX="193989"/>
      <dgm:spPr/>
      <dgm:t>
        <a:bodyPr/>
        <a:lstStyle/>
        <a:p>
          <a:endParaRPr lang="ru-RU"/>
        </a:p>
      </dgm:t>
    </dgm:pt>
    <dgm:pt modelId="{BD399E0A-0F7E-4076-91DB-4BFC3100C210}" type="pres">
      <dgm:prSet presAssocID="{8D42D9F7-C9A9-4E5A-9455-3C95313103AC}" presName="hierChild3" presStyleCnt="0"/>
      <dgm:spPr/>
    </dgm:pt>
    <dgm:pt modelId="{0012CF8A-08E0-41DB-AC9F-BFAFD8971F8D}" type="pres">
      <dgm:prSet presAssocID="{9F08AFD4-E240-4CCF-AA31-E6A2ABE91ECD}" presName="bgShapesFlow" presStyleCnt="0"/>
      <dgm:spPr/>
    </dgm:pt>
  </dgm:ptLst>
  <dgm:cxnLst>
    <dgm:cxn modelId="{047CAFE6-FA23-4F32-AC2C-3E89187A7F92}" type="presOf" srcId="{D48CFA73-23F9-443A-B04E-AF7527225694}" destId="{AE02D563-A9C2-480B-9671-1F1A365F26C4}" srcOrd="0" destOrd="0" presId="urn:microsoft.com/office/officeart/2005/8/layout/hierarchy6"/>
    <dgm:cxn modelId="{B20757F0-888C-4D6A-A089-93E78EEF6B43}" srcId="{0716A169-5926-428F-B313-9D5A63A96F08}" destId="{8D42D9F7-C9A9-4E5A-9455-3C95313103AC}" srcOrd="0" destOrd="0" parTransId="{D48CFA73-23F9-443A-B04E-AF7527225694}" sibTransId="{4C04B542-A093-486C-B7C3-27965A2E1F4D}"/>
    <dgm:cxn modelId="{E94E22A2-5D08-4578-BB77-AD3DB7524595}" type="presOf" srcId="{3FB977E4-495A-4656-86AD-92AEC7641ABC}" destId="{015CDE9C-47F1-434A-902F-A020AB0D22E5}" srcOrd="0" destOrd="0" presId="urn:microsoft.com/office/officeart/2005/8/layout/hierarchy6"/>
    <dgm:cxn modelId="{E8083809-E2A8-42BD-B19F-4F276EC92F1C}" type="presOf" srcId="{A2BE5A20-B1AE-4FD4-A934-E2005E2C62AF}" destId="{1A7CF226-A74A-4B00-881B-0EDA529896DC}" srcOrd="0" destOrd="0" presId="urn:microsoft.com/office/officeart/2005/8/layout/hierarchy6"/>
    <dgm:cxn modelId="{51A41EE9-3B28-4273-A415-8162562076A2}" srcId="{C51258AD-3149-4F1F-BF51-7761EB7F97F1}" destId="{3FB977E4-495A-4656-86AD-92AEC7641ABC}" srcOrd="0" destOrd="0" parTransId="{A2BE5A20-B1AE-4FD4-A934-E2005E2C62AF}" sibTransId="{C9130F70-A1D2-4A23-B333-C82D18A5EF46}"/>
    <dgm:cxn modelId="{219A9D10-3895-42EA-8360-97E7747085BB}" srcId="{9F08AFD4-E240-4CCF-AA31-E6A2ABE91ECD}" destId="{C51258AD-3149-4F1F-BF51-7761EB7F97F1}" srcOrd="0" destOrd="0" parTransId="{95CAB6D6-9F5B-473E-BB38-414242C066F5}" sibTransId="{E848E341-D006-4BCE-B8E5-9F523FEF6161}"/>
    <dgm:cxn modelId="{1B4049CC-6934-4A22-BA38-1D37639BC9ED}" type="presOf" srcId="{D25C4352-CF40-400D-8437-4FCBC57B2CCF}" destId="{86E978D4-6472-4669-96A0-FF3E29520478}" srcOrd="0" destOrd="0" presId="urn:microsoft.com/office/officeart/2005/8/layout/hierarchy6"/>
    <dgm:cxn modelId="{D6DE1390-7853-4823-92DE-1467FDD87FBB}" type="presOf" srcId="{8D42D9F7-C9A9-4E5A-9455-3C95313103AC}" destId="{74F37EF0-2758-460D-BE22-9F145CF6FB03}" srcOrd="0" destOrd="0" presId="urn:microsoft.com/office/officeart/2005/8/layout/hierarchy6"/>
    <dgm:cxn modelId="{0662A463-4EC9-495A-92D5-B365CCBADD3B}" type="presOf" srcId="{C51258AD-3149-4F1F-BF51-7761EB7F97F1}" destId="{DE6601DA-C379-4EF4-BF50-E4C37835029A}" srcOrd="0" destOrd="0" presId="urn:microsoft.com/office/officeart/2005/8/layout/hierarchy6"/>
    <dgm:cxn modelId="{68224402-37FF-4091-9BF6-36306A1D4105}" type="presOf" srcId="{0716A169-5926-428F-B313-9D5A63A96F08}" destId="{897A589F-D8BE-4BBC-AF89-8D64A0C9FFB6}" srcOrd="0" destOrd="0" presId="urn:microsoft.com/office/officeart/2005/8/layout/hierarchy6"/>
    <dgm:cxn modelId="{98234F97-A324-4174-BBEE-FB9F6F5356D3}" srcId="{3FB977E4-495A-4656-86AD-92AEC7641ABC}" destId="{0716A169-5926-428F-B313-9D5A63A96F08}" srcOrd="0" destOrd="0" parTransId="{D25C4352-CF40-400D-8437-4FCBC57B2CCF}" sibTransId="{0CEA72BE-9F76-4E8E-94F3-5E754827D5E0}"/>
    <dgm:cxn modelId="{7AE62B07-9984-4BBD-A3A2-35260B1BC328}" type="presOf" srcId="{9F08AFD4-E240-4CCF-AA31-E6A2ABE91ECD}" destId="{7CB08687-F870-4128-BB3D-E36FD6AA4A50}" srcOrd="0" destOrd="0" presId="urn:microsoft.com/office/officeart/2005/8/layout/hierarchy6"/>
    <dgm:cxn modelId="{0237772C-4BA2-4AF6-8FAD-7DADA92D6AD2}" type="presParOf" srcId="{7CB08687-F870-4128-BB3D-E36FD6AA4A50}" destId="{C41FA462-9C0C-4598-865E-9FB3E630510B}" srcOrd="0" destOrd="0" presId="urn:microsoft.com/office/officeart/2005/8/layout/hierarchy6"/>
    <dgm:cxn modelId="{CB33D8AF-9FBD-47F8-BD45-7E2D6CEAB869}" type="presParOf" srcId="{C41FA462-9C0C-4598-865E-9FB3E630510B}" destId="{48A1F619-1F20-4802-9568-C787D5D24DCF}" srcOrd="0" destOrd="0" presId="urn:microsoft.com/office/officeart/2005/8/layout/hierarchy6"/>
    <dgm:cxn modelId="{99808092-B837-42AA-8EF6-F56DCFA59523}" type="presParOf" srcId="{48A1F619-1F20-4802-9568-C787D5D24DCF}" destId="{78C454E1-5A48-41CE-B0DE-3F84E66EF80D}" srcOrd="0" destOrd="0" presId="urn:microsoft.com/office/officeart/2005/8/layout/hierarchy6"/>
    <dgm:cxn modelId="{17FC0BC1-4077-4FD5-9CB3-19ACF9A7779A}" type="presParOf" srcId="{78C454E1-5A48-41CE-B0DE-3F84E66EF80D}" destId="{DE6601DA-C379-4EF4-BF50-E4C37835029A}" srcOrd="0" destOrd="0" presId="urn:microsoft.com/office/officeart/2005/8/layout/hierarchy6"/>
    <dgm:cxn modelId="{327C87BE-961C-4737-97EC-F38B67025EE2}" type="presParOf" srcId="{78C454E1-5A48-41CE-B0DE-3F84E66EF80D}" destId="{D081416D-0081-48C8-8417-9FD604A2E339}" srcOrd="1" destOrd="0" presId="urn:microsoft.com/office/officeart/2005/8/layout/hierarchy6"/>
    <dgm:cxn modelId="{EA92F409-8C87-4596-8B55-5F3008D550B8}" type="presParOf" srcId="{D081416D-0081-48C8-8417-9FD604A2E339}" destId="{1A7CF226-A74A-4B00-881B-0EDA529896DC}" srcOrd="0" destOrd="0" presId="urn:microsoft.com/office/officeart/2005/8/layout/hierarchy6"/>
    <dgm:cxn modelId="{F5B90208-B89A-47B5-9395-9EF5C0D05C04}" type="presParOf" srcId="{D081416D-0081-48C8-8417-9FD604A2E339}" destId="{29220CE1-57A7-4F46-8678-53AA5AD86432}" srcOrd="1" destOrd="0" presId="urn:microsoft.com/office/officeart/2005/8/layout/hierarchy6"/>
    <dgm:cxn modelId="{6FCA5276-9352-44F5-B469-5B5134815251}" type="presParOf" srcId="{29220CE1-57A7-4F46-8678-53AA5AD86432}" destId="{015CDE9C-47F1-434A-902F-A020AB0D22E5}" srcOrd="0" destOrd="0" presId="urn:microsoft.com/office/officeart/2005/8/layout/hierarchy6"/>
    <dgm:cxn modelId="{A9524BE9-E749-49C9-9412-03220F53555A}" type="presParOf" srcId="{29220CE1-57A7-4F46-8678-53AA5AD86432}" destId="{48628861-2C3D-448C-9584-A7AE273CC1CB}" srcOrd="1" destOrd="0" presId="urn:microsoft.com/office/officeart/2005/8/layout/hierarchy6"/>
    <dgm:cxn modelId="{13D48772-203C-41A6-A8C3-3E655413698E}" type="presParOf" srcId="{48628861-2C3D-448C-9584-A7AE273CC1CB}" destId="{86E978D4-6472-4669-96A0-FF3E29520478}" srcOrd="0" destOrd="0" presId="urn:microsoft.com/office/officeart/2005/8/layout/hierarchy6"/>
    <dgm:cxn modelId="{13669DB3-80D2-4CD8-9BF7-B515255ABDA5}" type="presParOf" srcId="{48628861-2C3D-448C-9584-A7AE273CC1CB}" destId="{B3F70E3D-BB23-4656-8353-93E65F675731}" srcOrd="1" destOrd="0" presId="urn:microsoft.com/office/officeart/2005/8/layout/hierarchy6"/>
    <dgm:cxn modelId="{C482BF10-4000-4E77-8B6F-66C0B35A84A8}" type="presParOf" srcId="{B3F70E3D-BB23-4656-8353-93E65F675731}" destId="{897A589F-D8BE-4BBC-AF89-8D64A0C9FFB6}" srcOrd="0" destOrd="0" presId="urn:microsoft.com/office/officeart/2005/8/layout/hierarchy6"/>
    <dgm:cxn modelId="{63C681E8-9CB2-4D57-B9FF-0B1C9F303821}" type="presParOf" srcId="{B3F70E3D-BB23-4656-8353-93E65F675731}" destId="{DEE2CF40-81F6-4A32-BE17-E4BD509BDB96}" srcOrd="1" destOrd="0" presId="urn:microsoft.com/office/officeart/2005/8/layout/hierarchy6"/>
    <dgm:cxn modelId="{2875CA58-39ED-41AE-8AE5-0C574C9159C3}" type="presParOf" srcId="{DEE2CF40-81F6-4A32-BE17-E4BD509BDB96}" destId="{AE02D563-A9C2-480B-9671-1F1A365F26C4}" srcOrd="0" destOrd="0" presId="urn:microsoft.com/office/officeart/2005/8/layout/hierarchy6"/>
    <dgm:cxn modelId="{6D9EA36E-FCD7-4F9A-BBBF-E67C1A49B5B6}" type="presParOf" srcId="{DEE2CF40-81F6-4A32-BE17-E4BD509BDB96}" destId="{19445EDD-D7F5-417E-B6D9-04A769840B8B}" srcOrd="1" destOrd="0" presId="urn:microsoft.com/office/officeart/2005/8/layout/hierarchy6"/>
    <dgm:cxn modelId="{1E1C26DA-F2D6-4A2C-A9A9-0E336C0071D8}" type="presParOf" srcId="{19445EDD-D7F5-417E-B6D9-04A769840B8B}" destId="{74F37EF0-2758-460D-BE22-9F145CF6FB03}" srcOrd="0" destOrd="0" presId="urn:microsoft.com/office/officeart/2005/8/layout/hierarchy6"/>
    <dgm:cxn modelId="{1EBD37DC-B23C-45E8-96F6-D5201C68FF4F}" type="presParOf" srcId="{19445EDD-D7F5-417E-B6D9-04A769840B8B}" destId="{BD399E0A-0F7E-4076-91DB-4BFC3100C210}" srcOrd="1" destOrd="0" presId="urn:microsoft.com/office/officeart/2005/8/layout/hierarchy6"/>
    <dgm:cxn modelId="{7EEFFB0E-EB15-44AB-9E85-CF38C4CB62EC}" type="presParOf" srcId="{7CB08687-F870-4128-BB3D-E36FD6AA4A50}" destId="{0012CF8A-08E0-41DB-AC9F-BFAFD8971F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8AFD4-E240-4CCF-AA31-E6A2ABE91ECD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258AD-3149-4F1F-BF51-7761EB7F97F1}">
      <dgm:prSet phldrT="[Текст]" custT="1"/>
      <dgm:spPr>
        <a:solidFill>
          <a:srgbClr val="33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«Энеида»</a:t>
          </a:r>
          <a:endParaRPr lang="ru-RU" sz="32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95CAB6D6-9F5B-473E-BB38-414242C066F5}" type="parTrans" cxnId="{219A9D10-3895-42EA-8360-97E7747085BB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E848E341-D006-4BCE-B8E5-9F523FEF6161}" type="sibTrans" cxnId="{219A9D10-3895-42EA-8360-97E7747085BB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3FB977E4-495A-4656-86AD-92AEC7641ABC}">
      <dgm:prSet phldrT="[Текст]" custT="1"/>
      <dgm:spPr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«Памятник»</a:t>
          </a:r>
          <a:endParaRPr lang="ru-RU" sz="32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A2BE5A20-B1AE-4FD4-A934-E2005E2C62AF}" type="parTrans" cxnId="{51A41EE9-3B28-4273-A415-8162562076A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C9130F70-A1D2-4A23-B333-C82D18A5EF46}" type="sibTrans" cxnId="{51A41EE9-3B28-4273-A415-8162562076A2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716A169-5926-428F-B313-9D5A63A96F08}">
      <dgm:prSet phldrT="[Текст]" custT="1"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«</a:t>
          </a:r>
          <a:r>
            <a:rPr lang="ru-RU" sz="2400" b="1" i="0" dirty="0" err="1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Метамарфозы</a:t>
          </a:r>
          <a:r>
            <a:rPr lang="ru-RU" sz="24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»</a:t>
          </a:r>
          <a:endParaRPr lang="ru-RU" sz="24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D25C4352-CF40-400D-8437-4FCBC57B2CCF}" type="parTrans" cxnId="{98234F97-A324-4174-BBEE-FB9F6F5356D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CEA72BE-9F76-4E8E-94F3-5E754827D5E0}" type="sibTrans" cxnId="{98234F97-A324-4174-BBEE-FB9F6F5356D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8D42D9F7-C9A9-4E5A-9455-3C95313103AC}">
      <dgm:prSet phldrT="[Текст]" custT="1"/>
      <dgm:spPr>
        <a:solidFill>
          <a:srgbClr val="FFA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i="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Басни</a:t>
          </a:r>
          <a:endParaRPr lang="ru-RU" sz="3200" b="1" i="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gm:t>
    </dgm:pt>
    <dgm:pt modelId="{D48CFA73-23F9-443A-B04E-AF7527225694}" type="parTrans" cxnId="{B20757F0-888C-4D6A-A089-93E78EEF6B4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4C04B542-A093-486C-B7C3-27965A2E1F4D}" type="sibTrans" cxnId="{B20757F0-888C-4D6A-A089-93E78EEF6B4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7CB08687-F870-4128-BB3D-E36FD6AA4A50}" type="pres">
      <dgm:prSet presAssocID="{9F08AFD4-E240-4CCF-AA31-E6A2ABE91E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FA462-9C0C-4598-865E-9FB3E630510B}" type="pres">
      <dgm:prSet presAssocID="{9F08AFD4-E240-4CCF-AA31-E6A2ABE91ECD}" presName="hierFlow" presStyleCnt="0"/>
      <dgm:spPr/>
    </dgm:pt>
    <dgm:pt modelId="{48A1F619-1F20-4802-9568-C787D5D24DCF}" type="pres">
      <dgm:prSet presAssocID="{9F08AFD4-E240-4CCF-AA31-E6A2ABE91E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C454E1-5A48-41CE-B0DE-3F84E66EF80D}" type="pres">
      <dgm:prSet presAssocID="{C51258AD-3149-4F1F-BF51-7761EB7F97F1}" presName="Name14" presStyleCnt="0"/>
      <dgm:spPr/>
    </dgm:pt>
    <dgm:pt modelId="{DE6601DA-C379-4EF4-BF50-E4C37835029A}" type="pres">
      <dgm:prSet presAssocID="{C51258AD-3149-4F1F-BF51-7761EB7F97F1}" presName="level1Shape" presStyleLbl="node0" presStyleIdx="0" presStyleCnt="1" custScaleX="19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1416D-0081-48C8-8417-9FD604A2E339}" type="pres">
      <dgm:prSet presAssocID="{C51258AD-3149-4F1F-BF51-7761EB7F97F1}" presName="hierChild2" presStyleCnt="0"/>
      <dgm:spPr/>
    </dgm:pt>
    <dgm:pt modelId="{1A7CF226-A74A-4B00-881B-0EDA529896DC}" type="pres">
      <dgm:prSet presAssocID="{A2BE5A20-B1AE-4FD4-A934-E2005E2C62AF}" presName="Name19" presStyleLbl="parChTrans1D2" presStyleIdx="0" presStyleCnt="1"/>
      <dgm:spPr/>
      <dgm:t>
        <a:bodyPr/>
        <a:lstStyle/>
        <a:p>
          <a:endParaRPr lang="ru-RU"/>
        </a:p>
      </dgm:t>
    </dgm:pt>
    <dgm:pt modelId="{29220CE1-57A7-4F46-8678-53AA5AD86432}" type="pres">
      <dgm:prSet presAssocID="{3FB977E4-495A-4656-86AD-92AEC7641ABC}" presName="Name21" presStyleCnt="0"/>
      <dgm:spPr/>
    </dgm:pt>
    <dgm:pt modelId="{015CDE9C-47F1-434A-902F-A020AB0D22E5}" type="pres">
      <dgm:prSet presAssocID="{3FB977E4-495A-4656-86AD-92AEC7641ABC}" presName="level2Shape" presStyleLbl="node2" presStyleIdx="0" presStyleCnt="1" custScaleX="193989"/>
      <dgm:spPr/>
      <dgm:t>
        <a:bodyPr/>
        <a:lstStyle/>
        <a:p>
          <a:endParaRPr lang="ru-RU"/>
        </a:p>
      </dgm:t>
    </dgm:pt>
    <dgm:pt modelId="{48628861-2C3D-448C-9584-A7AE273CC1CB}" type="pres">
      <dgm:prSet presAssocID="{3FB977E4-495A-4656-86AD-92AEC7641ABC}" presName="hierChild3" presStyleCnt="0"/>
      <dgm:spPr/>
    </dgm:pt>
    <dgm:pt modelId="{86E978D4-6472-4669-96A0-FF3E29520478}" type="pres">
      <dgm:prSet presAssocID="{D25C4352-CF40-400D-8437-4FCBC57B2CCF}" presName="Name19" presStyleLbl="parChTrans1D3" presStyleIdx="0" presStyleCnt="1"/>
      <dgm:spPr/>
      <dgm:t>
        <a:bodyPr/>
        <a:lstStyle/>
        <a:p>
          <a:endParaRPr lang="ru-RU"/>
        </a:p>
      </dgm:t>
    </dgm:pt>
    <dgm:pt modelId="{B3F70E3D-BB23-4656-8353-93E65F675731}" type="pres">
      <dgm:prSet presAssocID="{0716A169-5926-428F-B313-9D5A63A96F08}" presName="Name21" presStyleCnt="0"/>
      <dgm:spPr/>
    </dgm:pt>
    <dgm:pt modelId="{897A589F-D8BE-4BBC-AF89-8D64A0C9FFB6}" type="pres">
      <dgm:prSet presAssocID="{0716A169-5926-428F-B313-9D5A63A96F08}" presName="level2Shape" presStyleLbl="node3" presStyleIdx="0" presStyleCnt="1" custScaleX="193989"/>
      <dgm:spPr/>
      <dgm:t>
        <a:bodyPr/>
        <a:lstStyle/>
        <a:p>
          <a:endParaRPr lang="ru-RU"/>
        </a:p>
      </dgm:t>
    </dgm:pt>
    <dgm:pt modelId="{DEE2CF40-81F6-4A32-BE17-E4BD509BDB96}" type="pres">
      <dgm:prSet presAssocID="{0716A169-5926-428F-B313-9D5A63A96F08}" presName="hierChild3" presStyleCnt="0"/>
      <dgm:spPr/>
    </dgm:pt>
    <dgm:pt modelId="{AE02D563-A9C2-480B-9671-1F1A365F26C4}" type="pres">
      <dgm:prSet presAssocID="{D48CFA73-23F9-443A-B04E-AF7527225694}" presName="Name19" presStyleLbl="parChTrans1D4" presStyleIdx="0" presStyleCnt="1"/>
      <dgm:spPr/>
      <dgm:t>
        <a:bodyPr/>
        <a:lstStyle/>
        <a:p>
          <a:endParaRPr lang="ru-RU"/>
        </a:p>
      </dgm:t>
    </dgm:pt>
    <dgm:pt modelId="{19445EDD-D7F5-417E-B6D9-04A769840B8B}" type="pres">
      <dgm:prSet presAssocID="{8D42D9F7-C9A9-4E5A-9455-3C95313103AC}" presName="Name21" presStyleCnt="0"/>
      <dgm:spPr/>
    </dgm:pt>
    <dgm:pt modelId="{74F37EF0-2758-460D-BE22-9F145CF6FB03}" type="pres">
      <dgm:prSet presAssocID="{8D42D9F7-C9A9-4E5A-9455-3C95313103AC}" presName="level2Shape" presStyleLbl="node4" presStyleIdx="0" presStyleCnt="1" custScaleX="193989"/>
      <dgm:spPr/>
      <dgm:t>
        <a:bodyPr/>
        <a:lstStyle/>
        <a:p>
          <a:endParaRPr lang="ru-RU"/>
        </a:p>
      </dgm:t>
    </dgm:pt>
    <dgm:pt modelId="{BD399E0A-0F7E-4076-91DB-4BFC3100C210}" type="pres">
      <dgm:prSet presAssocID="{8D42D9F7-C9A9-4E5A-9455-3C95313103AC}" presName="hierChild3" presStyleCnt="0"/>
      <dgm:spPr/>
    </dgm:pt>
    <dgm:pt modelId="{0012CF8A-08E0-41DB-AC9F-BFAFD8971F8D}" type="pres">
      <dgm:prSet presAssocID="{9F08AFD4-E240-4CCF-AA31-E6A2ABE91ECD}" presName="bgShapesFlow" presStyleCnt="0"/>
      <dgm:spPr/>
    </dgm:pt>
  </dgm:ptLst>
  <dgm:cxnLst>
    <dgm:cxn modelId="{B20757F0-888C-4D6A-A089-93E78EEF6B43}" srcId="{0716A169-5926-428F-B313-9D5A63A96F08}" destId="{8D42D9F7-C9A9-4E5A-9455-3C95313103AC}" srcOrd="0" destOrd="0" parTransId="{D48CFA73-23F9-443A-B04E-AF7527225694}" sibTransId="{4C04B542-A093-486C-B7C3-27965A2E1F4D}"/>
    <dgm:cxn modelId="{51A41EE9-3B28-4273-A415-8162562076A2}" srcId="{C51258AD-3149-4F1F-BF51-7761EB7F97F1}" destId="{3FB977E4-495A-4656-86AD-92AEC7641ABC}" srcOrd="0" destOrd="0" parTransId="{A2BE5A20-B1AE-4FD4-A934-E2005E2C62AF}" sibTransId="{C9130F70-A1D2-4A23-B333-C82D18A5EF46}"/>
    <dgm:cxn modelId="{219A9D10-3895-42EA-8360-97E7747085BB}" srcId="{9F08AFD4-E240-4CCF-AA31-E6A2ABE91ECD}" destId="{C51258AD-3149-4F1F-BF51-7761EB7F97F1}" srcOrd="0" destOrd="0" parTransId="{95CAB6D6-9F5B-473E-BB38-414242C066F5}" sibTransId="{E848E341-D006-4BCE-B8E5-9F523FEF6161}"/>
    <dgm:cxn modelId="{4F0E44DA-8BC0-4C5E-A42E-D1E97FFC3D3F}" type="presOf" srcId="{3FB977E4-495A-4656-86AD-92AEC7641ABC}" destId="{015CDE9C-47F1-434A-902F-A020AB0D22E5}" srcOrd="0" destOrd="0" presId="urn:microsoft.com/office/officeart/2005/8/layout/hierarchy6"/>
    <dgm:cxn modelId="{B1F1A2F6-E5C9-4948-A27A-E4154BD2AA26}" type="presOf" srcId="{C51258AD-3149-4F1F-BF51-7761EB7F97F1}" destId="{DE6601DA-C379-4EF4-BF50-E4C37835029A}" srcOrd="0" destOrd="0" presId="urn:microsoft.com/office/officeart/2005/8/layout/hierarchy6"/>
    <dgm:cxn modelId="{4067E093-FB01-4220-B77F-F1C18C5DE30C}" type="presOf" srcId="{D25C4352-CF40-400D-8437-4FCBC57B2CCF}" destId="{86E978D4-6472-4669-96A0-FF3E29520478}" srcOrd="0" destOrd="0" presId="urn:microsoft.com/office/officeart/2005/8/layout/hierarchy6"/>
    <dgm:cxn modelId="{4311E60C-4195-4838-BC18-44E3446FBD71}" type="presOf" srcId="{D48CFA73-23F9-443A-B04E-AF7527225694}" destId="{AE02D563-A9C2-480B-9671-1F1A365F26C4}" srcOrd="0" destOrd="0" presId="urn:microsoft.com/office/officeart/2005/8/layout/hierarchy6"/>
    <dgm:cxn modelId="{14AB70F9-4A50-491C-93A0-F816A1139290}" type="presOf" srcId="{8D42D9F7-C9A9-4E5A-9455-3C95313103AC}" destId="{74F37EF0-2758-460D-BE22-9F145CF6FB03}" srcOrd="0" destOrd="0" presId="urn:microsoft.com/office/officeart/2005/8/layout/hierarchy6"/>
    <dgm:cxn modelId="{98234F97-A324-4174-BBEE-FB9F6F5356D3}" srcId="{3FB977E4-495A-4656-86AD-92AEC7641ABC}" destId="{0716A169-5926-428F-B313-9D5A63A96F08}" srcOrd="0" destOrd="0" parTransId="{D25C4352-CF40-400D-8437-4FCBC57B2CCF}" sibTransId="{0CEA72BE-9F76-4E8E-94F3-5E754827D5E0}"/>
    <dgm:cxn modelId="{E3993006-6225-4E6A-A928-F76024BE7BCE}" type="presOf" srcId="{9F08AFD4-E240-4CCF-AA31-E6A2ABE91ECD}" destId="{7CB08687-F870-4128-BB3D-E36FD6AA4A50}" srcOrd="0" destOrd="0" presId="urn:microsoft.com/office/officeart/2005/8/layout/hierarchy6"/>
    <dgm:cxn modelId="{87C1D2FC-0C56-4C62-8230-FF11ED4B656B}" type="presOf" srcId="{A2BE5A20-B1AE-4FD4-A934-E2005E2C62AF}" destId="{1A7CF226-A74A-4B00-881B-0EDA529896DC}" srcOrd="0" destOrd="0" presId="urn:microsoft.com/office/officeart/2005/8/layout/hierarchy6"/>
    <dgm:cxn modelId="{AAB21B8D-4861-4BAE-9099-51CCE95C074A}" type="presOf" srcId="{0716A169-5926-428F-B313-9D5A63A96F08}" destId="{897A589F-D8BE-4BBC-AF89-8D64A0C9FFB6}" srcOrd="0" destOrd="0" presId="urn:microsoft.com/office/officeart/2005/8/layout/hierarchy6"/>
    <dgm:cxn modelId="{C3F430DD-B299-483B-98AC-C8B1A4395E37}" type="presParOf" srcId="{7CB08687-F870-4128-BB3D-E36FD6AA4A50}" destId="{C41FA462-9C0C-4598-865E-9FB3E630510B}" srcOrd="0" destOrd="0" presId="urn:microsoft.com/office/officeart/2005/8/layout/hierarchy6"/>
    <dgm:cxn modelId="{970AADD0-0C57-471A-AEA2-8A2E1DA771B5}" type="presParOf" srcId="{C41FA462-9C0C-4598-865E-9FB3E630510B}" destId="{48A1F619-1F20-4802-9568-C787D5D24DCF}" srcOrd="0" destOrd="0" presId="urn:microsoft.com/office/officeart/2005/8/layout/hierarchy6"/>
    <dgm:cxn modelId="{BAA30E07-4968-48AD-9CC0-C19F8B4F2096}" type="presParOf" srcId="{48A1F619-1F20-4802-9568-C787D5D24DCF}" destId="{78C454E1-5A48-41CE-B0DE-3F84E66EF80D}" srcOrd="0" destOrd="0" presId="urn:microsoft.com/office/officeart/2005/8/layout/hierarchy6"/>
    <dgm:cxn modelId="{CAC5E804-E6A9-4189-A815-CB1A435E4F7C}" type="presParOf" srcId="{78C454E1-5A48-41CE-B0DE-3F84E66EF80D}" destId="{DE6601DA-C379-4EF4-BF50-E4C37835029A}" srcOrd="0" destOrd="0" presId="urn:microsoft.com/office/officeart/2005/8/layout/hierarchy6"/>
    <dgm:cxn modelId="{63DACAB8-4BED-4ABF-9B9E-20AB4447E0F2}" type="presParOf" srcId="{78C454E1-5A48-41CE-B0DE-3F84E66EF80D}" destId="{D081416D-0081-48C8-8417-9FD604A2E339}" srcOrd="1" destOrd="0" presId="urn:microsoft.com/office/officeart/2005/8/layout/hierarchy6"/>
    <dgm:cxn modelId="{F8576E76-05F1-4492-9916-12C2FB362FA6}" type="presParOf" srcId="{D081416D-0081-48C8-8417-9FD604A2E339}" destId="{1A7CF226-A74A-4B00-881B-0EDA529896DC}" srcOrd="0" destOrd="0" presId="urn:microsoft.com/office/officeart/2005/8/layout/hierarchy6"/>
    <dgm:cxn modelId="{E5FA5CAD-3ADA-47F0-A06F-ADD145F70091}" type="presParOf" srcId="{D081416D-0081-48C8-8417-9FD604A2E339}" destId="{29220CE1-57A7-4F46-8678-53AA5AD86432}" srcOrd="1" destOrd="0" presId="urn:microsoft.com/office/officeart/2005/8/layout/hierarchy6"/>
    <dgm:cxn modelId="{858E340A-3938-4B50-81A8-E13672349F21}" type="presParOf" srcId="{29220CE1-57A7-4F46-8678-53AA5AD86432}" destId="{015CDE9C-47F1-434A-902F-A020AB0D22E5}" srcOrd="0" destOrd="0" presId="urn:microsoft.com/office/officeart/2005/8/layout/hierarchy6"/>
    <dgm:cxn modelId="{E1D549DD-ED5C-4882-B91A-DE4778E47021}" type="presParOf" srcId="{29220CE1-57A7-4F46-8678-53AA5AD86432}" destId="{48628861-2C3D-448C-9584-A7AE273CC1CB}" srcOrd="1" destOrd="0" presId="urn:microsoft.com/office/officeart/2005/8/layout/hierarchy6"/>
    <dgm:cxn modelId="{9F162C68-C540-4122-961D-F12C177E8C4E}" type="presParOf" srcId="{48628861-2C3D-448C-9584-A7AE273CC1CB}" destId="{86E978D4-6472-4669-96A0-FF3E29520478}" srcOrd="0" destOrd="0" presId="urn:microsoft.com/office/officeart/2005/8/layout/hierarchy6"/>
    <dgm:cxn modelId="{91AF7C64-FDF8-4AC0-9518-242FAB100AB7}" type="presParOf" srcId="{48628861-2C3D-448C-9584-A7AE273CC1CB}" destId="{B3F70E3D-BB23-4656-8353-93E65F675731}" srcOrd="1" destOrd="0" presId="urn:microsoft.com/office/officeart/2005/8/layout/hierarchy6"/>
    <dgm:cxn modelId="{E2FA63BA-139F-4FC1-9539-50256BB0A528}" type="presParOf" srcId="{B3F70E3D-BB23-4656-8353-93E65F675731}" destId="{897A589F-D8BE-4BBC-AF89-8D64A0C9FFB6}" srcOrd="0" destOrd="0" presId="urn:microsoft.com/office/officeart/2005/8/layout/hierarchy6"/>
    <dgm:cxn modelId="{57F0C704-4116-449E-A7FE-35D270BE9839}" type="presParOf" srcId="{B3F70E3D-BB23-4656-8353-93E65F675731}" destId="{DEE2CF40-81F6-4A32-BE17-E4BD509BDB96}" srcOrd="1" destOrd="0" presId="urn:microsoft.com/office/officeart/2005/8/layout/hierarchy6"/>
    <dgm:cxn modelId="{12BC86BC-4448-4F6E-8D07-DB167137AF28}" type="presParOf" srcId="{DEE2CF40-81F6-4A32-BE17-E4BD509BDB96}" destId="{AE02D563-A9C2-480B-9671-1F1A365F26C4}" srcOrd="0" destOrd="0" presId="urn:microsoft.com/office/officeart/2005/8/layout/hierarchy6"/>
    <dgm:cxn modelId="{1DFC6CC8-C14F-4432-9E0A-2DD761A99B79}" type="presParOf" srcId="{DEE2CF40-81F6-4A32-BE17-E4BD509BDB96}" destId="{19445EDD-D7F5-417E-B6D9-04A769840B8B}" srcOrd="1" destOrd="0" presId="urn:microsoft.com/office/officeart/2005/8/layout/hierarchy6"/>
    <dgm:cxn modelId="{8E281ED5-1CBC-4263-A9F0-50A37000E1B3}" type="presParOf" srcId="{19445EDD-D7F5-417E-B6D9-04A769840B8B}" destId="{74F37EF0-2758-460D-BE22-9F145CF6FB03}" srcOrd="0" destOrd="0" presId="urn:microsoft.com/office/officeart/2005/8/layout/hierarchy6"/>
    <dgm:cxn modelId="{07E78AD7-04EC-4079-BEDF-79283DB045F0}" type="presParOf" srcId="{19445EDD-D7F5-417E-B6D9-04A769840B8B}" destId="{BD399E0A-0F7E-4076-91DB-4BFC3100C210}" srcOrd="1" destOrd="0" presId="urn:microsoft.com/office/officeart/2005/8/layout/hierarchy6"/>
    <dgm:cxn modelId="{24FD9824-9678-40E5-9F6D-1ED963EB47E6}" type="presParOf" srcId="{7CB08687-F870-4128-BB3D-E36FD6AA4A50}" destId="{0012CF8A-08E0-41DB-AC9F-BFAFD8971F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01DA-C379-4EF4-BF50-E4C37835029A}">
      <dsp:nvSpPr>
        <dsp:cNvPr id="0" name=""/>
        <dsp:cNvSpPr/>
      </dsp:nvSpPr>
      <dsp:spPr>
        <a:xfrm>
          <a:off x="503997" y="2320"/>
          <a:ext cx="2952004" cy="1014492"/>
        </a:xfrm>
        <a:prstGeom prst="roundRect">
          <a:avLst>
            <a:gd name="adj" fmla="val 10000"/>
          </a:avLst>
        </a:prstGeom>
        <a:solidFill>
          <a:srgbClr val="33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Основатель Рима</a:t>
          </a:r>
          <a:endParaRPr lang="ru-RU" sz="24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32033"/>
        <a:ext cx="2892578" cy="955066"/>
      </dsp:txXfrm>
    </dsp:sp>
    <dsp:sp modelId="{1A7CF226-A74A-4B00-881B-0EDA529896DC}">
      <dsp:nvSpPr>
        <dsp:cNvPr id="0" name=""/>
        <dsp:cNvSpPr/>
      </dsp:nvSpPr>
      <dsp:spPr>
        <a:xfrm>
          <a:off x="1934280" y="1016812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CDE9C-47F1-434A-902F-A020AB0D22E5}">
      <dsp:nvSpPr>
        <dsp:cNvPr id="0" name=""/>
        <dsp:cNvSpPr/>
      </dsp:nvSpPr>
      <dsp:spPr>
        <a:xfrm>
          <a:off x="503997" y="1422609"/>
          <a:ext cx="2952004" cy="1014492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Закрепил законом право собственности.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Не воевал</a:t>
          </a:r>
          <a:endParaRPr lang="ru-RU" sz="18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1452322"/>
        <a:ext cx="2892578" cy="955066"/>
      </dsp:txXfrm>
    </dsp:sp>
    <dsp:sp modelId="{86E978D4-6472-4669-96A0-FF3E29520478}">
      <dsp:nvSpPr>
        <dsp:cNvPr id="0" name=""/>
        <dsp:cNvSpPr/>
      </dsp:nvSpPr>
      <dsp:spPr>
        <a:xfrm>
          <a:off x="1934280" y="2437101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589F-D8BE-4BBC-AF89-8D64A0C9FFB6}">
      <dsp:nvSpPr>
        <dsp:cNvPr id="0" name=""/>
        <dsp:cNvSpPr/>
      </dsp:nvSpPr>
      <dsp:spPr>
        <a:xfrm>
          <a:off x="503997" y="2842898"/>
          <a:ext cx="2952004" cy="101449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 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Разделил население по имущественному достатку</a:t>
          </a:r>
          <a:endParaRPr lang="ru-RU" sz="18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2872611"/>
        <a:ext cx="2892578" cy="955066"/>
      </dsp:txXfrm>
    </dsp:sp>
    <dsp:sp modelId="{AE02D563-A9C2-480B-9671-1F1A365F26C4}">
      <dsp:nvSpPr>
        <dsp:cNvPr id="0" name=""/>
        <dsp:cNvSpPr/>
      </dsp:nvSpPr>
      <dsp:spPr>
        <a:xfrm>
          <a:off x="1934280" y="3857390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37EF0-2758-460D-BE22-9F145CF6FB03}">
      <dsp:nvSpPr>
        <dsp:cNvPr id="0" name=""/>
        <dsp:cNvSpPr/>
      </dsp:nvSpPr>
      <dsp:spPr>
        <a:xfrm>
          <a:off x="503997" y="4263187"/>
          <a:ext cx="2952004" cy="1014492"/>
        </a:xfrm>
        <a:prstGeom prst="roundRect">
          <a:avLst>
            <a:gd name="adj" fmla="val 10000"/>
          </a:avLst>
        </a:prstGeom>
        <a:solidFill>
          <a:srgbClr val="FFA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Изгнан за жестокость</a:t>
          </a:r>
          <a:endParaRPr lang="ru-RU" sz="20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4292900"/>
        <a:ext cx="2892578" cy="955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01DA-C379-4EF4-BF50-E4C37835029A}">
      <dsp:nvSpPr>
        <dsp:cNvPr id="0" name=""/>
        <dsp:cNvSpPr/>
      </dsp:nvSpPr>
      <dsp:spPr>
        <a:xfrm>
          <a:off x="503997" y="2320"/>
          <a:ext cx="2952004" cy="1014492"/>
        </a:xfrm>
        <a:prstGeom prst="roundRect">
          <a:avLst>
            <a:gd name="adj" fmla="val 10000"/>
          </a:avLst>
        </a:prstGeom>
        <a:solidFill>
          <a:srgbClr val="33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Первый император </a:t>
          </a:r>
          <a:endParaRPr lang="ru-RU" sz="24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32033"/>
        <a:ext cx="2892578" cy="955066"/>
      </dsp:txXfrm>
    </dsp:sp>
    <dsp:sp modelId="{1A7CF226-A74A-4B00-881B-0EDA529896DC}">
      <dsp:nvSpPr>
        <dsp:cNvPr id="0" name=""/>
        <dsp:cNvSpPr/>
      </dsp:nvSpPr>
      <dsp:spPr>
        <a:xfrm>
          <a:off x="1934280" y="1016812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CDE9C-47F1-434A-902F-A020AB0D22E5}">
      <dsp:nvSpPr>
        <dsp:cNvPr id="0" name=""/>
        <dsp:cNvSpPr/>
      </dsp:nvSpPr>
      <dsp:spPr>
        <a:xfrm>
          <a:off x="503997" y="1422609"/>
          <a:ext cx="2952004" cy="1014492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Жестокий и своевольный, объявлен сенатом врагом народа</a:t>
          </a:r>
          <a:endParaRPr lang="ru-RU" sz="18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1452322"/>
        <a:ext cx="2892578" cy="955066"/>
      </dsp:txXfrm>
    </dsp:sp>
    <dsp:sp modelId="{86E978D4-6472-4669-96A0-FF3E29520478}">
      <dsp:nvSpPr>
        <dsp:cNvPr id="0" name=""/>
        <dsp:cNvSpPr/>
      </dsp:nvSpPr>
      <dsp:spPr>
        <a:xfrm>
          <a:off x="1934280" y="2437101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589F-D8BE-4BBC-AF89-8D64A0C9FFB6}">
      <dsp:nvSpPr>
        <dsp:cNvPr id="0" name=""/>
        <dsp:cNvSpPr/>
      </dsp:nvSpPr>
      <dsp:spPr>
        <a:xfrm>
          <a:off x="503997" y="2842898"/>
          <a:ext cx="2952004" cy="101449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Вел активные захватнические войны</a:t>
          </a:r>
          <a:endParaRPr lang="ru-RU" sz="20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2872611"/>
        <a:ext cx="2892578" cy="955066"/>
      </dsp:txXfrm>
    </dsp:sp>
    <dsp:sp modelId="{AE02D563-A9C2-480B-9671-1F1A365F26C4}">
      <dsp:nvSpPr>
        <dsp:cNvPr id="0" name=""/>
        <dsp:cNvSpPr/>
      </dsp:nvSpPr>
      <dsp:spPr>
        <a:xfrm>
          <a:off x="1934280" y="3857390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37EF0-2758-460D-BE22-9F145CF6FB03}">
      <dsp:nvSpPr>
        <dsp:cNvPr id="0" name=""/>
        <dsp:cNvSpPr/>
      </dsp:nvSpPr>
      <dsp:spPr>
        <a:xfrm>
          <a:off x="503997" y="4263187"/>
          <a:ext cx="2952004" cy="1014492"/>
        </a:xfrm>
        <a:prstGeom prst="roundRect">
          <a:avLst>
            <a:gd name="adj" fmla="val 10000"/>
          </a:avLst>
        </a:prstGeom>
        <a:solidFill>
          <a:srgbClr val="FFA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Принял </a:t>
          </a:r>
          <a:r>
            <a:rPr lang="ru-RU" sz="2400" b="1" i="0" kern="1200" dirty="0" err="1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христиансво</a:t>
          </a:r>
          <a:endParaRPr lang="ru-RU" sz="24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4292900"/>
        <a:ext cx="2892578" cy="955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01DA-C379-4EF4-BF50-E4C37835029A}">
      <dsp:nvSpPr>
        <dsp:cNvPr id="0" name=""/>
        <dsp:cNvSpPr/>
      </dsp:nvSpPr>
      <dsp:spPr>
        <a:xfrm>
          <a:off x="503997" y="2320"/>
          <a:ext cx="2952004" cy="1014492"/>
        </a:xfrm>
        <a:prstGeom prst="roundRect">
          <a:avLst>
            <a:gd name="adj" fmla="val 10000"/>
          </a:avLst>
        </a:prstGeom>
        <a:solidFill>
          <a:srgbClr val="33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«Энеида»</a:t>
          </a:r>
          <a:endParaRPr lang="ru-RU" sz="32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32033"/>
        <a:ext cx="2892578" cy="955066"/>
      </dsp:txXfrm>
    </dsp:sp>
    <dsp:sp modelId="{1A7CF226-A74A-4B00-881B-0EDA529896DC}">
      <dsp:nvSpPr>
        <dsp:cNvPr id="0" name=""/>
        <dsp:cNvSpPr/>
      </dsp:nvSpPr>
      <dsp:spPr>
        <a:xfrm>
          <a:off x="1934280" y="1016812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CDE9C-47F1-434A-902F-A020AB0D22E5}">
      <dsp:nvSpPr>
        <dsp:cNvPr id="0" name=""/>
        <dsp:cNvSpPr/>
      </dsp:nvSpPr>
      <dsp:spPr>
        <a:xfrm>
          <a:off x="503997" y="1422609"/>
          <a:ext cx="2952004" cy="1014492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«Памятник»</a:t>
          </a:r>
          <a:endParaRPr lang="ru-RU" sz="32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1452322"/>
        <a:ext cx="2892578" cy="955066"/>
      </dsp:txXfrm>
    </dsp:sp>
    <dsp:sp modelId="{86E978D4-6472-4669-96A0-FF3E29520478}">
      <dsp:nvSpPr>
        <dsp:cNvPr id="0" name=""/>
        <dsp:cNvSpPr/>
      </dsp:nvSpPr>
      <dsp:spPr>
        <a:xfrm>
          <a:off x="1934280" y="2437101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589F-D8BE-4BBC-AF89-8D64A0C9FFB6}">
      <dsp:nvSpPr>
        <dsp:cNvPr id="0" name=""/>
        <dsp:cNvSpPr/>
      </dsp:nvSpPr>
      <dsp:spPr>
        <a:xfrm>
          <a:off x="503997" y="2842898"/>
          <a:ext cx="2952004" cy="101449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«</a:t>
          </a:r>
          <a:r>
            <a:rPr lang="ru-RU" sz="2400" b="1" i="0" kern="1200" dirty="0" err="1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Метамарфозы</a:t>
          </a:r>
          <a:r>
            <a:rPr lang="ru-RU" sz="24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»</a:t>
          </a:r>
          <a:endParaRPr lang="ru-RU" sz="24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2872611"/>
        <a:ext cx="2892578" cy="955066"/>
      </dsp:txXfrm>
    </dsp:sp>
    <dsp:sp modelId="{AE02D563-A9C2-480B-9671-1F1A365F26C4}">
      <dsp:nvSpPr>
        <dsp:cNvPr id="0" name=""/>
        <dsp:cNvSpPr/>
      </dsp:nvSpPr>
      <dsp:spPr>
        <a:xfrm>
          <a:off x="1934280" y="3857390"/>
          <a:ext cx="91440" cy="405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79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37EF0-2758-460D-BE22-9F145CF6FB03}">
      <dsp:nvSpPr>
        <dsp:cNvPr id="0" name=""/>
        <dsp:cNvSpPr/>
      </dsp:nvSpPr>
      <dsp:spPr>
        <a:xfrm>
          <a:off x="503997" y="4263187"/>
          <a:ext cx="2952004" cy="1014492"/>
        </a:xfrm>
        <a:prstGeom prst="roundRect">
          <a:avLst>
            <a:gd name="adj" fmla="val 10000"/>
          </a:avLst>
        </a:prstGeom>
        <a:solidFill>
          <a:srgbClr val="FFA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rPr>
            <a:t>Басни</a:t>
          </a:r>
          <a:endParaRPr lang="ru-RU" sz="3200" b="1" i="0" kern="1200" dirty="0">
            <a:ln>
              <a:solidFill>
                <a:schemeClr val="tx1"/>
              </a:solidFill>
            </a:ln>
            <a:latin typeface="Comic Sans MS" panose="030F0702030302020204" pitchFamily="66" charset="0"/>
          </a:endParaRPr>
        </a:p>
      </dsp:txBody>
      <dsp:txXfrm>
        <a:off x="533710" y="4292900"/>
        <a:ext cx="2892578" cy="955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E59A-86F7-44E7-ABDC-B2552099F37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0BF1-E676-4D7C-9414-16B17CFAD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8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communities.aspx?cat_no=174098&amp;d_no=244258&amp;ext=Attachment.aspx?Id=11025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t-n.ru/board.aspx?cat_no=13613&amp;tmpl=Thread&amp;BoardId=13616&amp;ThreadId=343492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communities.aspx?cat_no=174098&amp;d_no=244258&amp;ext=Attachment.aspx?Id=11025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t-n.ru/board.aspx?cat_no=13613&amp;tmpl=Thread&amp;BoardId=13616&amp;ThreadId=34349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Слайд взят из презентации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Жукова Н. Н. Урок по общей биологии в 11 классе Гибридизация цитрусовых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 Обсуждение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3D08-1D65-4F9A-81E2-96DDAEABFE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Слайд взят из презентации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Жукова Н. Н. Урок по общей биологии в 11 классе Гибридизация цитрусовых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 Обсуждение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3D08-1D65-4F9A-81E2-96DDAEABFE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-9144" y="6053328"/>
            <a:ext cx="242214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2514600" y="6044184"/>
            <a:ext cx="662940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"/>
          <p:cNvSpPr>
            <a:spLocks noGrp="1"/>
          </p:cNvSpPr>
          <p:nvPr>
            <p:ph type="subTitle" idx="1"/>
          </p:nvPr>
        </p:nvSpPr>
        <p:spPr>
          <a:xfrm>
            <a:off x="2506133" y="6050038"/>
            <a:ext cx="6561667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13" name="Дата"/>
          <p:cNvSpPr>
            <a:spLocks noGrp="1"/>
          </p:cNvSpPr>
          <p:nvPr>
            <p:ph type="dt" sz="half" idx="10"/>
          </p:nvPr>
        </p:nvSpPr>
        <p:spPr>
          <a:xfrm>
            <a:off x="31928" y="6085944"/>
            <a:ext cx="2340000" cy="648000"/>
          </a:xfr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</a:lstStyle>
          <a:p>
            <a:fld id="{C8C52BB8-5822-464C-BCA8-08887B182837}" type="datetime4">
              <a:rPr lang="ru-RU" smtClean="0"/>
              <a:pPr/>
              <a:t>8 апреля 2016 г.</a:t>
            </a:fld>
            <a:endParaRPr lang="ru-RU" dirty="0"/>
          </a:p>
        </p:txBody>
      </p:sp>
      <p:sp>
        <p:nvSpPr>
          <p:cNvPr id="15" name="Нижний кол"/>
          <p:cNvSpPr>
            <a:spLocks noGrp="1"/>
          </p:cNvSpPr>
          <p:nvPr>
            <p:ph type="ftr" sz="quarter" idx="12"/>
          </p:nvPr>
        </p:nvSpPr>
        <p:spPr>
          <a:xfrm>
            <a:off x="3024187" y="184783"/>
            <a:ext cx="6012000" cy="432000"/>
          </a:xfrm>
        </p:spPr>
        <p:txBody>
          <a:bodyPr/>
          <a:lstStyle>
            <a:lvl1pPr algn="r">
              <a:defRPr/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Эмблема бол"/>
          <p:cNvSpPr>
            <a:spLocks noGrp="1"/>
          </p:cNvSpPr>
          <p:nvPr>
            <p:ph sz="quarter" idx="13"/>
          </p:nvPr>
        </p:nvSpPr>
        <p:spPr>
          <a:xfrm>
            <a:off x="2484000" y="635040"/>
            <a:ext cx="4140000" cy="332640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375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5" grpId="0"/>
      <p:bldP spid="14" grpId="0" build="p">
        <p:tmplLst>
          <p:tmpl lvl="5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74BCEB-876F-4BA3-B130-B0246B9F46AB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15F79D-3D36-45E3-8EBD-FE9241E319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77469"/>
          </a:xfrm>
          <a:prstGeom prst="frame">
            <a:avLst>
              <a:gd name="adj1" fmla="val 1212"/>
            </a:avLst>
          </a:prstGeo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3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ediaurok.ucoz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1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znaika.ru/synopsis_content/8263395ed226712c46f038847c0dc96ab31c8b693e844853f1510d/Vtoraja%20voina%20Rima.files/image001.jpg" TargetMode="External"/><Relationship Id="rId13" Type="http://schemas.openxmlformats.org/officeDocument/2006/relationships/hyperlink" Target="http://it-n.ru/board.aspx?cat_no=13748&amp;tmpl=Thread&amp;BoardId=13751&amp;ThreadId=427926" TargetMode="External"/><Relationship Id="rId3" Type="http://schemas.openxmlformats.org/officeDocument/2006/relationships/hyperlink" Target="http://fb.ru/misc/i/gallery/5419/355369.jpg" TargetMode="External"/><Relationship Id="rId7" Type="http://schemas.openxmlformats.org/officeDocument/2006/relationships/hyperlink" Target="http://www.science-techno.ru/nt/sites/default/files/ImagesNT/5_2011/0511_159.jpg" TargetMode="External"/><Relationship Id="rId12" Type="http://schemas.openxmlformats.org/officeDocument/2006/relationships/image" Target="../media/image32.png"/><Relationship Id="rId2" Type="http://schemas.openxmlformats.org/officeDocument/2006/relationships/hyperlink" Target="http://mystic-chel.ru/netcat_files/766/1281/h_8fc0ac23c35f8824c92219b89ce9471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bmk.proffi95.ru/images/posts/medium/post11430.jpg" TargetMode="External"/><Relationship Id="rId11" Type="http://schemas.openxmlformats.org/officeDocument/2006/relationships/hyperlink" Target="http://prv0.lori-images.net/portret-rimskogo-legionera-na-fone-drevnei-steny-0002224048-preview.jpg" TargetMode="External"/><Relationship Id="rId5" Type="http://schemas.openxmlformats.org/officeDocument/2006/relationships/hyperlink" Target="http://skaz.com.ua/pars_docs/refs/1/680/680_html_m3572b775.jpg" TargetMode="External"/><Relationship Id="rId10" Type="http://schemas.openxmlformats.org/officeDocument/2006/relationships/hyperlink" Target="http://www.digtime.ru/_dr/0/81156149.jpg" TargetMode="External"/><Relationship Id="rId4" Type="http://schemas.openxmlformats.org/officeDocument/2006/relationships/hyperlink" Target="http://lh3.ggpht.com/_X9pjnRZZJKA/TP8oBGSn89I/AAAAAAAAEnw/EEesqHMbiSk/s800/69tmjcisk2b1ag3f.jpg" TargetMode="External"/><Relationship Id="rId9" Type="http://schemas.openxmlformats.org/officeDocument/2006/relationships/hyperlink" Target="http://prototalwar.com/wp-content/uploads/2014/08/bitva-u-karfagen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jp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4.png"/><Relationship Id="rId10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jpg"/><Relationship Id="rId3" Type="http://schemas.openxmlformats.org/officeDocument/2006/relationships/image" Target="../media/image8.png"/><Relationship Id="rId7" Type="http://schemas.openxmlformats.org/officeDocument/2006/relationships/image" Target="../media/image25.jp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6.jpg"/><Relationship Id="rId4" Type="http://schemas.openxmlformats.org/officeDocument/2006/relationships/image" Target="../media/image24.jp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28.jp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9.jpg"/><Relationship Id="rId4" Type="http://schemas.openxmlformats.org/officeDocument/2006/relationships/image" Target="../media/image27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14.png"/><Relationship Id="rId10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14.png"/><Relationship Id="rId10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051720" y="260648"/>
            <a:ext cx="6500192" cy="1312667"/>
          </a:xfrm>
          <a:prstGeom prst="rect">
            <a:avLst/>
          </a:prstGeom>
          <a:gradFill>
            <a:gsLst>
              <a:gs pos="62000">
                <a:schemeClr val="bg2">
                  <a:lumMod val="90000"/>
                </a:schemeClr>
              </a:gs>
              <a:gs pos="90000">
                <a:srgbClr val="FEE7F2"/>
              </a:gs>
              <a:gs pos="99000">
                <a:srgbClr val="FAC77D"/>
              </a:gs>
              <a:gs pos="100000">
                <a:srgbClr val="FBA97D"/>
              </a:gs>
              <a:gs pos="96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МК «Создание ЦОР с использованием технологических приемов в программе 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Microsoft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Power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 </a:t>
            </a:r>
            <a:r>
              <a:rPr lang="ru-RU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Point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»</a:t>
            </a:r>
          </a:p>
          <a:p>
            <a:pPr marL="45720" indent="0" algn="ctr">
              <a:buNone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на сайте </a:t>
            </a:r>
            <a:r>
              <a:rPr lang="ru-RU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  <a:hlinkClick r:id="rId2"/>
              </a:rPr>
              <a:t>«</a:t>
            </a:r>
            <a:r>
              <a:rPr lang="ru-RU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  <a:hlinkClick r:id="rId2"/>
              </a:rPr>
              <a:t>Медиаурок</a:t>
            </a:r>
            <a:r>
              <a:rPr lang="ru-RU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  <a:hlinkClick r:id="rId2"/>
              </a:rPr>
              <a:t>»</a:t>
            </a:r>
            <a:endParaRPr lang="ru-RU" sz="2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2023"/>
            <a:ext cx="1269601" cy="169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3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6512511" cy="1200329"/>
          </a:xfrm>
          <a:prstGeom prst="rect">
            <a:avLst/>
          </a:prstGeom>
          <a:gradFill>
            <a:gsLst>
              <a:gs pos="62000">
                <a:schemeClr val="bg2">
                  <a:lumMod val="90000"/>
                </a:schemeClr>
              </a:gs>
              <a:gs pos="90000">
                <a:srgbClr val="FEE7F2"/>
              </a:gs>
              <a:gs pos="99000">
                <a:srgbClr val="FAC77D"/>
              </a:gs>
              <a:gs pos="100000">
                <a:srgbClr val="FBA97D"/>
              </a:gs>
              <a:gs pos="96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Автор работы учитель истории </a:t>
            </a:r>
            <a:b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</a:b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ГУО «Средняя школа  № 10 г Бобруйска» , Республика Беларусь</a:t>
            </a:r>
            <a:b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</a:b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Алла Николаевна Позднякова</a:t>
            </a:r>
            <a:endParaRPr lang="ru-RU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07904" y="2420888"/>
            <a:ext cx="5040560" cy="2088232"/>
          </a:xfrm>
          <a:prstGeom prst="flowChartAlternateProcess">
            <a:avLst/>
          </a:prstGeom>
          <a:gradFill>
            <a:gsLst>
              <a:gs pos="62000">
                <a:schemeClr val="bg2">
                  <a:lumMod val="90000"/>
                </a:schemeClr>
              </a:gs>
              <a:gs pos="90000">
                <a:srgbClr val="FEE7F2"/>
              </a:gs>
              <a:gs pos="99000">
                <a:srgbClr val="FAC77D"/>
              </a:gs>
              <a:gs pos="100000">
                <a:srgbClr val="FBA97D"/>
              </a:gs>
              <a:gs pos="96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Из истории «Вечного  города»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987">
            <a:off x="423301" y="2396078"/>
            <a:ext cx="3048000" cy="2617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Управляющая кнопка: сведения 9">
            <a:hlinkClick r:id="rId5" action="ppaction://hlinksldjump" highlightClick="1"/>
          </p:cNvPr>
          <p:cNvSpPr/>
          <p:nvPr/>
        </p:nvSpPr>
        <p:spPr>
          <a:xfrm>
            <a:off x="251520" y="6309320"/>
            <a:ext cx="432048" cy="374879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6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Т Вид лимон"/>
          <p:cNvSpPr txBox="1">
            <a:spLocks noChangeArrowheads="1"/>
          </p:cNvSpPr>
          <p:nvPr/>
        </p:nvSpPr>
        <p:spPr bwMode="auto">
          <a:xfrm>
            <a:off x="899592" y="5779994"/>
            <a:ext cx="2307841" cy="972000"/>
          </a:xfrm>
          <a:prstGeom prst="rect">
            <a:avLst/>
          </a:prstGeom>
          <a:solidFill>
            <a:srgbClr val="6633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Юпитер- верховный бог</a:t>
            </a:r>
            <a:endParaRPr lang="ru-RU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Вид лимонМ-низ" descr="Матрёшка-ни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405" y="729200"/>
            <a:ext cx="2428057" cy="4500000"/>
          </a:xfrm>
          <a:prstGeom prst="rect">
            <a:avLst/>
          </a:prstGeom>
        </p:spPr>
      </p:pic>
      <p:pic>
        <p:nvPicPr>
          <p:cNvPr id="43" name="Вид лимонМ-верх" descr="Матрёшка-вер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405" y="729200"/>
            <a:ext cx="2428057" cy="4500000"/>
          </a:xfrm>
          <a:prstGeom prst="rect">
            <a:avLst/>
          </a:prstGeom>
        </p:spPr>
      </p:pic>
      <p:sp>
        <p:nvSpPr>
          <p:cNvPr id="12314" name="Т Род цитрус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33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Юнона-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покровительница семьи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" name="Род цитрус М-низ" descr="Матрёшка-ни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844" y="620688"/>
            <a:ext cx="2525179" cy="4680000"/>
          </a:xfrm>
          <a:prstGeom prst="rect">
            <a:avLst/>
          </a:prstGeom>
        </p:spPr>
      </p:pic>
      <p:pic>
        <p:nvPicPr>
          <p:cNvPr id="45" name="БГЦ М-верх" descr="Матрёшка-верх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844" y="620688"/>
            <a:ext cx="2525179" cy="4680000"/>
          </a:xfrm>
          <a:prstGeom prst="rect">
            <a:avLst/>
          </a:prstGeom>
        </p:spPr>
      </p:pic>
      <p:sp>
        <p:nvSpPr>
          <p:cNvPr id="12310" name="Т Семейство рутовые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33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Минерва- богиня мудрости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Семейство рутовые М-низ" descr="Матрёшка-низ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282" y="513216"/>
            <a:ext cx="2622302" cy="4860000"/>
          </a:xfrm>
          <a:prstGeom prst="rect">
            <a:avLst/>
          </a:prstGeom>
        </p:spPr>
      </p:pic>
      <p:pic>
        <p:nvPicPr>
          <p:cNvPr id="41" name="Семейство рутовые М-верх" descr="Матрёшка-верх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282" y="513216"/>
            <a:ext cx="2622302" cy="4860000"/>
          </a:xfrm>
          <a:prstGeom prst="rect">
            <a:avLst/>
          </a:prstGeom>
        </p:spPr>
      </p:pic>
      <p:sp>
        <p:nvSpPr>
          <p:cNvPr id="12308" name="Т Класс двудольные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33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Марс- бог войны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Класс двудольные М-низ" descr="Матрёшка-низ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721" y="405224"/>
            <a:ext cx="2719424" cy="5040000"/>
          </a:xfrm>
          <a:prstGeom prst="rect">
            <a:avLst/>
          </a:prstGeom>
        </p:spPr>
      </p:pic>
      <p:pic>
        <p:nvPicPr>
          <p:cNvPr id="39" name="Класс двудольные М-верх" descr="Матрёшка-верх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7721" y="405224"/>
            <a:ext cx="2719424" cy="5040000"/>
          </a:xfrm>
          <a:prstGeom prst="rect">
            <a:avLst/>
          </a:prstGeom>
        </p:spPr>
      </p:pic>
      <p:sp>
        <p:nvSpPr>
          <p:cNvPr id="12305" name="Т Отдел цветковые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Нептун- бог моря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Отдел цветковые М-низ" descr="Матрёшка-низ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599" y="189240"/>
            <a:ext cx="2913669" cy="5400000"/>
          </a:xfrm>
          <a:prstGeom prst="rect">
            <a:avLst/>
          </a:prstGeom>
        </p:spPr>
      </p:pic>
      <p:pic>
        <p:nvPicPr>
          <p:cNvPr id="37" name="Отдел цветковые М-верх" descr="Матрёшка-верх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99" y="189240"/>
            <a:ext cx="2913669" cy="5400000"/>
          </a:xfrm>
          <a:prstGeom prst="rect">
            <a:avLst/>
          </a:prstGeom>
        </p:spPr>
      </p:pic>
      <p:sp>
        <p:nvSpPr>
          <p:cNvPr id="12301" name="Т Отдел цветковые"/>
          <p:cNvSpPr txBox="1">
            <a:spLocks noChangeArrowheads="1"/>
          </p:cNvSpPr>
          <p:nvPr/>
        </p:nvSpPr>
        <p:spPr bwMode="auto">
          <a:xfrm>
            <a:off x="899592" y="5769368"/>
            <a:ext cx="2307841" cy="972000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Виктория – богиня победы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Отдел цветковые М-низ" descr="Матрёшка-низ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038" y="81251"/>
            <a:ext cx="3010790" cy="5579997"/>
          </a:xfrm>
          <a:prstGeom prst="rect">
            <a:avLst/>
          </a:prstGeom>
        </p:spPr>
      </p:pic>
      <p:pic>
        <p:nvPicPr>
          <p:cNvPr id="32" name="Отдел цветковые М-верх" descr="Матрёшка-верх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2038" y="81251"/>
            <a:ext cx="3010790" cy="55799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617851" y="281050"/>
            <a:ext cx="4354844" cy="5380198"/>
            <a:chOff x="4704139" y="281050"/>
            <a:chExt cx="4148951" cy="5019638"/>
          </a:xfrm>
        </p:grpSpPr>
        <p:sp>
          <p:nvSpPr>
            <p:cNvPr id="34" name="TextBox 33"/>
            <p:cNvSpPr txBox="1"/>
            <p:nvPr/>
          </p:nvSpPr>
          <p:spPr>
            <a:xfrm>
              <a:off x="4932039" y="281050"/>
              <a:ext cx="3921051" cy="7200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 prst="relaxedInset"/>
              <a:contourClr>
                <a:schemeClr val="accent4">
                  <a:shade val="30000"/>
                  <a:satMod val="120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Пантеон римских богов</a:t>
              </a:r>
              <a:endParaRPr lang="ru-RU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4139" y="1556792"/>
              <a:ext cx="3944805" cy="37438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2648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 animBg="1"/>
      <p:bldP spid="12314" grpId="0" animBg="1"/>
      <p:bldP spid="12310" grpId="0" animBg="1"/>
      <p:bldP spid="12308" grpId="0" animBg="1"/>
      <p:bldP spid="12305" grpId="0" animBg="1"/>
      <p:bldP spid="123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Источники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700807"/>
            <a:ext cx="3456384" cy="3139321"/>
          </a:xfrm>
          <a:prstGeom prst="rect">
            <a:avLst/>
          </a:prstGeom>
          <a:gradFill>
            <a:gsLst>
              <a:gs pos="62000">
                <a:schemeClr val="bg2">
                  <a:lumMod val="90000"/>
                </a:schemeClr>
              </a:gs>
              <a:gs pos="90000">
                <a:srgbClr val="FEE7F2"/>
              </a:gs>
              <a:gs pos="99000">
                <a:srgbClr val="FAC77D"/>
              </a:gs>
              <a:gs pos="100000">
                <a:srgbClr val="FBA97D"/>
              </a:gs>
              <a:gs pos="96000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Республиканский Рим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Плебеи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 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Рабы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 Патриции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История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Первая пуническая война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Вторая пуническая война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Третья пуническая война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Война за Средиземноморье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Рим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 </a:t>
            </a:r>
            <a:endParaRPr lang="ru-RU" sz="16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9669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Картинки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1213954"/>
            <a:ext cx="2594930" cy="2503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5373216"/>
            <a:ext cx="5544616" cy="369332"/>
          </a:xfrm>
          <a:prstGeom prst="rect">
            <a:avLst/>
          </a:prstGeom>
          <a:gradFill>
            <a:gsLst>
              <a:gs pos="62000">
                <a:schemeClr val="bg2">
                  <a:lumMod val="90000"/>
                </a:schemeClr>
              </a:gs>
              <a:gs pos="90000">
                <a:srgbClr val="FEE7F2"/>
              </a:gs>
              <a:gs pos="99000">
                <a:srgbClr val="FAC77D"/>
              </a:gs>
              <a:gs pos="100000">
                <a:srgbClr val="FBA97D"/>
              </a:gs>
              <a:gs pos="96000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</a:t>
            </a:r>
            <a:r>
              <a:rPr lang="ru-RU" b="1" dirty="0"/>
              <a:t>ТП «Матрешка» </a:t>
            </a:r>
            <a:r>
              <a:rPr lang="ru-RU" b="1" dirty="0" smtClean="0"/>
              <a:t>  </a:t>
            </a:r>
            <a:r>
              <a:rPr lang="ru-RU" b="1" dirty="0">
                <a:hlinkClick r:id="rId13"/>
              </a:rPr>
              <a:t>ТП Лебедев С.Н. </a:t>
            </a:r>
            <a:r>
              <a:rPr lang="ru-RU" b="1" dirty="0"/>
              <a:t>  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460432" y="6237312"/>
            <a:ext cx="536910" cy="476672"/>
          </a:xfrm>
          <a:prstGeom prst="mathMultiply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5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454446" cy="46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 rot="16200000">
            <a:off x="594263" y="368660"/>
            <a:ext cx="4824536" cy="4896544"/>
          </a:xfrm>
          <a:prstGeom prst="wedgeRoundRectCallout">
            <a:avLst>
              <a:gd name="adj1" fmla="val 29844"/>
              <a:gd name="adj2" fmla="val 87646"/>
              <a:gd name="adj3" fmla="val 16667"/>
            </a:avLst>
          </a:prstGeom>
          <a:gradFill>
            <a:gsLst>
              <a:gs pos="62000">
                <a:schemeClr val="bg2">
                  <a:lumMod val="90000"/>
                </a:schemeClr>
              </a:gs>
              <a:gs pos="90000">
                <a:srgbClr val="FEE7F2"/>
              </a:gs>
              <a:gs pos="99000">
                <a:srgbClr val="FAC77D"/>
              </a:gs>
              <a:gs pos="100000">
                <a:srgbClr val="FBA97D"/>
              </a:gs>
              <a:gs pos="96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83671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Приглашаю вас в Вечный город- великолепный, легендарный Рим.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Вспомните некоторые события из истории Древнего Рима.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А помогут вам в этом русские матрешки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Вперед, Рим ждет вас!</a:t>
            </a: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Т Вид лимон"/>
          <p:cNvSpPr txBox="1">
            <a:spLocks noChangeArrowheads="1"/>
          </p:cNvSpPr>
          <p:nvPr/>
        </p:nvSpPr>
        <p:spPr bwMode="auto">
          <a:xfrm>
            <a:off x="899592" y="5769368"/>
            <a:ext cx="2307841" cy="972000"/>
          </a:xfrm>
          <a:prstGeom prst="rect">
            <a:avLst/>
          </a:prstGeom>
          <a:solidFill>
            <a:srgbClr val="6633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Первобытное общество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Вид лимонМ-низ" descr="Матрёшка-ни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405" y="729200"/>
            <a:ext cx="2428057" cy="4500000"/>
          </a:xfrm>
          <a:prstGeom prst="rect">
            <a:avLst/>
          </a:prstGeom>
        </p:spPr>
      </p:pic>
      <p:pic>
        <p:nvPicPr>
          <p:cNvPr id="43" name="Вид лимонМ-верх" descr="Матрёшка-вер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405" y="729200"/>
            <a:ext cx="2428057" cy="4500000"/>
          </a:xfrm>
          <a:prstGeom prst="rect">
            <a:avLst/>
          </a:prstGeom>
        </p:spPr>
      </p:pic>
      <p:sp>
        <p:nvSpPr>
          <p:cNvPr id="12314" name="Т Род цитрус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33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Древний мир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" name="Род цитрус М-низ" descr="Матрёшка-ни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844" y="620688"/>
            <a:ext cx="2525179" cy="4680000"/>
          </a:xfrm>
          <a:prstGeom prst="rect">
            <a:avLst/>
          </a:prstGeom>
        </p:spPr>
      </p:pic>
      <p:pic>
        <p:nvPicPr>
          <p:cNvPr id="45" name="БГЦ М-верх" descr="Матрёшка-верх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844" y="620688"/>
            <a:ext cx="2525179" cy="4680000"/>
          </a:xfrm>
          <a:prstGeom prst="rect">
            <a:avLst/>
          </a:prstGeom>
        </p:spPr>
      </p:pic>
      <p:sp>
        <p:nvSpPr>
          <p:cNvPr id="12310" name="Т Семейство рутовые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33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Средние века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Семейство рутовые М-низ" descr="Матрёшка-низ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282" y="513216"/>
            <a:ext cx="2622302" cy="4860000"/>
          </a:xfrm>
          <a:prstGeom prst="rect">
            <a:avLst/>
          </a:prstGeom>
        </p:spPr>
      </p:pic>
      <p:pic>
        <p:nvPicPr>
          <p:cNvPr id="41" name="Семейство рутовые М-верх" descr="Матрёшка-верх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282" y="513216"/>
            <a:ext cx="2622302" cy="4860000"/>
          </a:xfrm>
          <a:prstGeom prst="rect">
            <a:avLst/>
          </a:prstGeom>
        </p:spPr>
      </p:pic>
      <p:sp>
        <p:nvSpPr>
          <p:cNvPr id="12308" name="Т Класс двудольные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33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Новая история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Класс двудольные М-низ" descr="Матрёшка-низ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721" y="405224"/>
            <a:ext cx="2719424" cy="5040000"/>
          </a:xfrm>
          <a:prstGeom prst="rect">
            <a:avLst/>
          </a:prstGeom>
        </p:spPr>
      </p:pic>
      <p:pic>
        <p:nvPicPr>
          <p:cNvPr id="39" name="Класс двудольные М-верх" descr="Матрёшка-верх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7721" y="405224"/>
            <a:ext cx="2719424" cy="5040000"/>
          </a:xfrm>
          <a:prstGeom prst="rect">
            <a:avLst/>
          </a:prstGeom>
        </p:spPr>
      </p:pic>
      <p:sp>
        <p:nvSpPr>
          <p:cNvPr id="12305" name="Т Отдел цветковые"/>
          <p:cNvSpPr txBox="1">
            <a:spLocks noChangeArrowheads="1"/>
          </p:cNvSpPr>
          <p:nvPr/>
        </p:nvSpPr>
        <p:spPr bwMode="auto">
          <a:xfrm>
            <a:off x="913405" y="5769368"/>
            <a:ext cx="2294028" cy="972000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Новейшая история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Отдел цветковые М-низ" descr="Матрёшка-низ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599" y="189240"/>
            <a:ext cx="2913669" cy="5400000"/>
          </a:xfrm>
          <a:prstGeom prst="rect">
            <a:avLst/>
          </a:prstGeom>
        </p:spPr>
      </p:pic>
      <p:pic>
        <p:nvPicPr>
          <p:cNvPr id="37" name="Отдел цветковые М-верх" descr="Матрёшка-верх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99" y="189240"/>
            <a:ext cx="2913669" cy="5400000"/>
          </a:xfrm>
          <a:prstGeom prst="rect">
            <a:avLst/>
          </a:prstGeom>
        </p:spPr>
      </p:pic>
      <p:sp>
        <p:nvSpPr>
          <p:cNvPr id="12301" name="Т Отдел цветковые"/>
          <p:cNvSpPr txBox="1">
            <a:spLocks noChangeArrowheads="1"/>
          </p:cNvSpPr>
          <p:nvPr/>
        </p:nvSpPr>
        <p:spPr bwMode="auto">
          <a:xfrm>
            <a:off x="899592" y="5769368"/>
            <a:ext cx="2307841" cy="972000"/>
          </a:xfrm>
          <a:prstGeom prst="rect">
            <a:avLst/>
          </a:prstGeom>
          <a:solidFill>
            <a:srgbClr val="66006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Всемирная история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Отдел цветковые М-низ" descr="Матрёшка-низ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038" y="81251"/>
            <a:ext cx="3010790" cy="5579997"/>
          </a:xfrm>
          <a:prstGeom prst="rect">
            <a:avLst/>
          </a:prstGeom>
        </p:spPr>
      </p:pic>
      <p:pic>
        <p:nvPicPr>
          <p:cNvPr id="32" name="Отдел цветковые М-верх" descr="Матрёшка-верх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2038" y="81251"/>
            <a:ext cx="3010790" cy="55799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583861" y="281050"/>
            <a:ext cx="4265748" cy="5596222"/>
            <a:chOff x="4932039" y="281050"/>
            <a:chExt cx="3921051" cy="5596222"/>
          </a:xfrm>
        </p:grpSpPr>
        <p:sp>
          <p:nvSpPr>
            <p:cNvPr id="34" name="TextBox 33"/>
            <p:cNvSpPr txBox="1"/>
            <p:nvPr/>
          </p:nvSpPr>
          <p:spPr>
            <a:xfrm>
              <a:off x="4932039" y="281050"/>
              <a:ext cx="3921051" cy="7200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 prst="relaxedInset"/>
              <a:contourClr>
                <a:schemeClr val="accent4">
                  <a:shade val="30000"/>
                  <a:satMod val="120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Периодизация</a:t>
              </a:r>
            </a:p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всемирной истории</a:t>
              </a:r>
              <a:endParaRPr lang="ru-RU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2039" y="1412776"/>
              <a:ext cx="3716905" cy="4464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57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 animBg="1"/>
      <p:bldP spid="12314" grpId="0" animBg="1"/>
      <p:bldP spid="12310" grpId="0" animBg="1"/>
      <p:bldP spid="12308" grpId="0" animBg="1"/>
      <p:bldP spid="12305" grpId="0" animBg="1"/>
      <p:bldP spid="123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-4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Императорский Рим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М-4-вер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59"/>
            <a:ext cx="2286000" cy="4236720"/>
          </a:xfrm>
          <a:prstGeom prst="rect">
            <a:avLst/>
          </a:prstGeom>
        </p:spPr>
      </p:pic>
      <p:pic>
        <p:nvPicPr>
          <p:cNvPr id="25" name="М-4-ни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59"/>
            <a:ext cx="2286000" cy="4236720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spect="1"/>
          </p:cNvSpPr>
          <p:nvPr/>
        </p:nvSpPr>
        <p:spPr>
          <a:xfrm>
            <a:off x="4139952" y="331075"/>
            <a:ext cx="4500000" cy="52322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Print" panose="02000600000000000000" pitchFamily="2" charset="0"/>
              </a:rPr>
              <a:t>Императорский Рим</a:t>
            </a:r>
            <a:endParaRPr lang="ru-RU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824536" cy="357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Т-5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solidFill>
            <a:srgbClr val="33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Республиканский Рим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М-5-вер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3"/>
            <a:ext cx="2514600" cy="4660392"/>
          </a:xfrm>
          <a:prstGeom prst="rect">
            <a:avLst/>
          </a:prstGeom>
        </p:spPr>
      </p:pic>
      <p:pic>
        <p:nvPicPr>
          <p:cNvPr id="20" name="М-5-ни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3"/>
            <a:ext cx="2514600" cy="4660392"/>
          </a:xfrm>
          <a:prstGeom prst="rect">
            <a:avLst/>
          </a:prstGeom>
        </p:spPr>
      </p:pic>
      <p:sp>
        <p:nvSpPr>
          <p:cNvPr id="21" name="TextBox 5"/>
          <p:cNvSpPr txBox="1">
            <a:spLocks noChangeAspect="1"/>
          </p:cNvSpPr>
          <p:nvPr/>
        </p:nvSpPr>
        <p:spPr>
          <a:xfrm>
            <a:off x="4139952" y="331075"/>
            <a:ext cx="4500000" cy="523220"/>
          </a:xfrm>
          <a:prstGeom prst="rect">
            <a:avLst/>
          </a:prstGeom>
          <a:solidFill>
            <a:srgbClr val="3300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Республиканский Рим</a:t>
            </a:r>
            <a:endParaRPr lang="ru-RU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968552" cy="4464496"/>
          </a:xfrm>
          <a:prstGeom prst="rect">
            <a:avLst/>
          </a:prstGeom>
          <a:solidFill>
            <a:srgbClr val="0070C0">
              <a:alpha val="94000"/>
            </a:srgbClr>
          </a:solidFill>
        </p:spPr>
      </p:pic>
      <p:sp>
        <p:nvSpPr>
          <p:cNvPr id="8" name="Т-8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Царский Рим</a:t>
            </a:r>
            <a:endParaRPr lang="ru-RU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М-8-верх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7"/>
            <a:ext cx="2743200" cy="5084064"/>
          </a:xfrm>
          <a:prstGeom prst="rect">
            <a:avLst/>
          </a:prstGeom>
        </p:spPr>
      </p:pic>
      <p:pic>
        <p:nvPicPr>
          <p:cNvPr id="10" name="М-8-ни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7"/>
            <a:ext cx="2743200" cy="5084064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spect="1"/>
          </p:cNvSpPr>
          <p:nvPr/>
        </p:nvSpPr>
        <p:spPr>
          <a:xfrm>
            <a:off x="4139952" y="331075"/>
            <a:ext cx="4500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Царский Рим</a:t>
            </a:r>
            <a:endParaRPr lang="ru-RU" sz="3200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968552" cy="4464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Т-1"/>
          <p:cNvSpPr txBox="1">
            <a:spLocks noChangeArrowheads="1"/>
          </p:cNvSpPr>
          <p:nvPr/>
        </p:nvSpPr>
        <p:spPr bwMode="auto">
          <a:xfrm>
            <a:off x="1027938" y="5661248"/>
            <a:ext cx="2535950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Периоды истории Древнего Рима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-1-верх" descr="Матрёшка-верх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038" y="81251"/>
            <a:ext cx="2971800" cy="5507736"/>
          </a:xfrm>
          <a:prstGeom prst="rect">
            <a:avLst/>
          </a:prstGeom>
        </p:spPr>
      </p:pic>
      <p:pic>
        <p:nvPicPr>
          <p:cNvPr id="3" name="М-1-низ" descr="Матрёшка-низ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038" y="81251"/>
            <a:ext cx="2971800" cy="5507736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spect="1"/>
          </p:cNvSpPr>
          <p:nvPr/>
        </p:nvSpPr>
        <p:spPr>
          <a:xfrm>
            <a:off x="4139952" y="331075"/>
            <a:ext cx="4500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relaxedInset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Древний Рим</a:t>
            </a:r>
            <a:endParaRPr lang="ru-RU" sz="3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484784"/>
            <a:ext cx="496855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22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8" grpId="0" animBg="1"/>
      <p:bldP spid="11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-5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3300FF">
              <a:alpha val="84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Ромул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М-5-вер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60"/>
            <a:ext cx="2331720" cy="43214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М-5-ни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60"/>
            <a:ext cx="2331720" cy="43214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Т-6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00FF">
              <a:alpha val="91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Нума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М-6-вер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4"/>
            <a:ext cx="2560320" cy="4745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М-6-низ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4"/>
            <a:ext cx="2560320" cy="4745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Т-7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0000">
              <a:alpha val="98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Сервий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 Тулий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-7-верх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8"/>
            <a:ext cx="2788920" cy="51687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М-7-низ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8"/>
            <a:ext cx="2788920" cy="51687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Т-8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AE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Тарквиний Гордый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М-8-верх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81252"/>
            <a:ext cx="3017520" cy="55924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М-8-ни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81252"/>
            <a:ext cx="3017520" cy="55924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Название"/>
          <p:cNvSpPr txBox="1">
            <a:spLocks noChangeAspect="1"/>
          </p:cNvSpPr>
          <p:nvPr/>
        </p:nvSpPr>
        <p:spPr>
          <a:xfrm>
            <a:off x="4139952" y="392630"/>
            <a:ext cx="4500000" cy="584775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Первые цари Рима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Схем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58114"/>
              </p:ext>
            </p:extLst>
          </p:nvPr>
        </p:nvGraphicFramePr>
        <p:xfrm>
          <a:off x="4409952" y="1185370"/>
          <a:ext cx="3960000" cy="52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0567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6601DA-C379-4EF4-BF50-E4C37835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7">
                                            <p:graphicEl>
                                              <a:dgm id="{DE6601DA-C379-4EF4-BF50-E4C378350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7CF226-A74A-4B00-881B-0EDA5298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7">
                                            <p:graphicEl>
                                              <a:dgm id="{1A7CF226-A74A-4B00-881B-0EDA5298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5CDE9C-47F1-434A-902F-A020AB0D2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">
                                            <p:graphicEl>
                                              <a:dgm id="{015CDE9C-47F1-434A-902F-A020AB0D2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978D4-6472-4669-96A0-FF3E29520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7">
                                            <p:graphicEl>
                                              <a:dgm id="{86E978D4-6472-4669-96A0-FF3E29520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A589F-D8BE-4BBC-AF89-8D64A0C9F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7">
                                            <p:graphicEl>
                                              <a:dgm id="{897A589F-D8BE-4BBC-AF89-8D64A0C9F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2D563-A9C2-480B-9671-1F1A365F2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7">
                                            <p:graphicEl>
                                              <a:dgm id="{AE02D563-A9C2-480B-9671-1F1A365F2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F37EF0-2758-460D-BE22-9F145CF6F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7">
                                            <p:graphicEl>
                                              <a:dgm id="{74F37EF0-2758-460D-BE22-9F145CF6F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2" grpId="0" animBg="1"/>
      <p:bldP spid="17" grpId="0" animBg="1"/>
      <p:bldP spid="5" grpId="0" animBg="1"/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-4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Несвободные люди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М-4-вер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59"/>
            <a:ext cx="2286000" cy="4236720"/>
          </a:xfrm>
          <a:prstGeom prst="rect">
            <a:avLst/>
          </a:prstGeom>
        </p:spPr>
      </p:pic>
      <p:pic>
        <p:nvPicPr>
          <p:cNvPr id="25" name="М-4-ни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59"/>
            <a:ext cx="2286000" cy="4236720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spect="1"/>
          </p:cNvSpPr>
          <p:nvPr/>
        </p:nvSpPr>
        <p:spPr>
          <a:xfrm>
            <a:off x="4139952" y="331075"/>
            <a:ext cx="4500000" cy="52322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Print" panose="02000600000000000000" pitchFamily="2" charset="0"/>
              </a:rPr>
              <a:t>Рабы</a:t>
            </a:r>
            <a:endParaRPr lang="ru-RU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4" y="1484784"/>
            <a:ext cx="3205003" cy="428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Т-5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solidFill>
            <a:srgbClr val="33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Незнатные люди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М-5-вер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3"/>
            <a:ext cx="2514600" cy="4660392"/>
          </a:xfrm>
          <a:prstGeom prst="rect">
            <a:avLst/>
          </a:prstGeom>
        </p:spPr>
      </p:pic>
      <p:pic>
        <p:nvPicPr>
          <p:cNvPr id="20" name="М-5-ни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3"/>
            <a:ext cx="2514600" cy="4660392"/>
          </a:xfrm>
          <a:prstGeom prst="rect">
            <a:avLst/>
          </a:prstGeom>
        </p:spPr>
      </p:pic>
      <p:sp>
        <p:nvSpPr>
          <p:cNvPr id="21" name="TextBox 5"/>
          <p:cNvSpPr txBox="1">
            <a:spLocks noChangeAspect="1"/>
          </p:cNvSpPr>
          <p:nvPr/>
        </p:nvSpPr>
        <p:spPr>
          <a:xfrm>
            <a:off x="4139952" y="331075"/>
            <a:ext cx="4500000" cy="523220"/>
          </a:xfrm>
          <a:prstGeom prst="rect">
            <a:avLst/>
          </a:prstGeom>
          <a:solidFill>
            <a:srgbClr val="3300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Плебеи</a:t>
            </a:r>
            <a:endParaRPr lang="ru-RU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32048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-8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Знатные люди</a:t>
            </a:r>
            <a:endParaRPr lang="ru-RU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М-8-верх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7"/>
            <a:ext cx="2743200" cy="5084064"/>
          </a:xfrm>
          <a:prstGeom prst="rect">
            <a:avLst/>
          </a:prstGeom>
        </p:spPr>
      </p:pic>
      <p:pic>
        <p:nvPicPr>
          <p:cNvPr id="10" name="М-8-ни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7"/>
            <a:ext cx="2743200" cy="5084064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spect="1"/>
          </p:cNvSpPr>
          <p:nvPr/>
        </p:nvSpPr>
        <p:spPr>
          <a:xfrm>
            <a:off x="4139952" y="331075"/>
            <a:ext cx="4500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Патриции </a:t>
            </a:r>
            <a:endParaRPr lang="ru-RU" sz="3200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23728"/>
            <a:ext cx="4320480" cy="498660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Т-1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Население Древнего Рима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-1-верх" descr="Матрёшка-верх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038" y="81251"/>
            <a:ext cx="2971800" cy="5507736"/>
          </a:xfrm>
          <a:prstGeom prst="rect">
            <a:avLst/>
          </a:prstGeom>
        </p:spPr>
      </p:pic>
      <p:pic>
        <p:nvPicPr>
          <p:cNvPr id="3" name="М-1-низ" descr="Матрёшка-низ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038" y="81251"/>
            <a:ext cx="2971800" cy="5507736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spect="1"/>
          </p:cNvSpPr>
          <p:nvPr/>
        </p:nvSpPr>
        <p:spPr>
          <a:xfrm>
            <a:off x="4139952" y="331075"/>
            <a:ext cx="4500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relaxedInset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Древний Рим</a:t>
            </a:r>
            <a:endParaRPr lang="ru-RU" sz="3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75252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4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8" grpId="0" animBg="1"/>
      <p:bldP spid="11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-4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Войны Рима с Карфагеном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М-4-вер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59"/>
            <a:ext cx="2286000" cy="4236720"/>
          </a:xfrm>
          <a:prstGeom prst="rect">
            <a:avLst/>
          </a:prstGeom>
        </p:spPr>
      </p:pic>
      <p:pic>
        <p:nvPicPr>
          <p:cNvPr id="25" name="М-4-ни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59"/>
            <a:ext cx="2286000" cy="4236720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spect="1"/>
          </p:cNvSpPr>
          <p:nvPr/>
        </p:nvSpPr>
        <p:spPr>
          <a:xfrm>
            <a:off x="4139952" y="331075"/>
            <a:ext cx="4500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Третья пуническая война</a:t>
            </a:r>
            <a:endParaRPr lang="ru-RU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8" y="1844824"/>
            <a:ext cx="475252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Т-5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solidFill>
            <a:srgbClr val="3300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Войны Рима с Карфагеном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М-5-вер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3"/>
            <a:ext cx="2514600" cy="4660392"/>
          </a:xfrm>
          <a:prstGeom prst="rect">
            <a:avLst/>
          </a:prstGeom>
        </p:spPr>
      </p:pic>
      <p:pic>
        <p:nvPicPr>
          <p:cNvPr id="20" name="М-5-ни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3"/>
            <a:ext cx="2514600" cy="4660392"/>
          </a:xfrm>
          <a:prstGeom prst="rect">
            <a:avLst/>
          </a:prstGeom>
        </p:spPr>
      </p:pic>
      <p:sp>
        <p:nvSpPr>
          <p:cNvPr id="21" name="TextBox 5"/>
          <p:cNvSpPr txBox="1">
            <a:spLocks noChangeAspect="1"/>
          </p:cNvSpPr>
          <p:nvPr/>
        </p:nvSpPr>
        <p:spPr>
          <a:xfrm>
            <a:off x="4139952" y="331075"/>
            <a:ext cx="4500000" cy="954107"/>
          </a:xfrm>
          <a:prstGeom prst="rect">
            <a:avLst/>
          </a:prstGeom>
          <a:solidFill>
            <a:srgbClr val="3300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Вторая пуническая война</a:t>
            </a:r>
            <a:endParaRPr lang="ru-RU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8" y="1844823"/>
            <a:ext cx="4878792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-8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Войны Рима с Карфагеном</a:t>
            </a:r>
            <a:endParaRPr lang="ru-RU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М-8-верх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7"/>
            <a:ext cx="2743200" cy="5084064"/>
          </a:xfrm>
          <a:prstGeom prst="rect">
            <a:avLst/>
          </a:prstGeom>
        </p:spPr>
      </p:pic>
      <p:pic>
        <p:nvPicPr>
          <p:cNvPr id="10" name="М-8-ни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7"/>
            <a:ext cx="2743200" cy="5084064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spect="1"/>
          </p:cNvSpPr>
          <p:nvPr/>
        </p:nvSpPr>
        <p:spPr>
          <a:xfrm>
            <a:off x="4139952" y="331075"/>
            <a:ext cx="4500000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Первая пуническая война</a:t>
            </a:r>
            <a:endParaRPr lang="ru-RU" sz="3200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8" y="1844824"/>
            <a:ext cx="4878792" cy="3924544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Т-1"/>
          <p:cNvSpPr txBox="1">
            <a:spLocks noChangeArrowheads="1"/>
          </p:cNvSpPr>
          <p:nvPr/>
        </p:nvSpPr>
        <p:spPr bwMode="auto">
          <a:xfrm>
            <a:off x="1027938" y="5769368"/>
            <a:ext cx="2535950" cy="9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Войны Рима с Карфагеном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-1-верх" descr="Матрёшка-верх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038" y="81251"/>
            <a:ext cx="2971800" cy="5507736"/>
          </a:xfrm>
          <a:prstGeom prst="rect">
            <a:avLst/>
          </a:prstGeom>
        </p:spPr>
      </p:pic>
      <p:pic>
        <p:nvPicPr>
          <p:cNvPr id="3" name="М-1-низ" descr="Матрёшка-низ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038" y="81251"/>
            <a:ext cx="2971800" cy="5507736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spect="1"/>
          </p:cNvSpPr>
          <p:nvPr/>
        </p:nvSpPr>
        <p:spPr>
          <a:xfrm>
            <a:off x="4139952" y="331075"/>
            <a:ext cx="4500000" cy="10772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relaxedInset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Борьба за Средиземноморье</a:t>
            </a:r>
            <a:endParaRPr lang="ru-RU" sz="3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"/>
          <a:stretch/>
        </p:blipFill>
        <p:spPr>
          <a:xfrm>
            <a:off x="4013689" y="1844825"/>
            <a:ext cx="487879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58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8" grpId="0" animBg="1"/>
      <p:bldP spid="11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-5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3300FF">
              <a:alpha val="84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Октавиан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Август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М-5-вер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60"/>
            <a:ext cx="2331720" cy="43214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М-5-ни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60"/>
            <a:ext cx="2331720" cy="43214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Т-6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00FF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Нерон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М-6-вер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4"/>
            <a:ext cx="2560320" cy="4745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М-6-низ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4"/>
            <a:ext cx="2560320" cy="4745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Т-7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0000">
              <a:alpha val="98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Траян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-7-верх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8"/>
            <a:ext cx="2788920" cy="51687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М-7-низ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8"/>
            <a:ext cx="2788920" cy="51687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Т-8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AE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Константин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М-8-верх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81252"/>
            <a:ext cx="3017520" cy="55924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М-8-ни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81252"/>
            <a:ext cx="3017520" cy="55924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Название"/>
          <p:cNvSpPr txBox="1">
            <a:spLocks noChangeAspect="1"/>
          </p:cNvSpPr>
          <p:nvPr/>
        </p:nvSpPr>
        <p:spPr>
          <a:xfrm>
            <a:off x="4151524" y="188640"/>
            <a:ext cx="4500000" cy="830997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Самые известные римские императоры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Схем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43475"/>
              </p:ext>
            </p:extLst>
          </p:nvPr>
        </p:nvGraphicFramePr>
        <p:xfrm>
          <a:off x="4409952" y="1185370"/>
          <a:ext cx="3960000" cy="52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74223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6601DA-C379-4EF4-BF50-E4C37835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7">
                                            <p:graphicEl>
                                              <a:dgm id="{DE6601DA-C379-4EF4-BF50-E4C378350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7CF226-A74A-4B00-881B-0EDA5298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7">
                                            <p:graphicEl>
                                              <a:dgm id="{1A7CF226-A74A-4B00-881B-0EDA5298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5CDE9C-47F1-434A-902F-A020AB0D2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">
                                            <p:graphicEl>
                                              <a:dgm id="{015CDE9C-47F1-434A-902F-A020AB0D2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978D4-6472-4669-96A0-FF3E29520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7">
                                            <p:graphicEl>
                                              <a:dgm id="{86E978D4-6472-4669-96A0-FF3E29520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A589F-D8BE-4BBC-AF89-8D64A0C9F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7">
                                            <p:graphicEl>
                                              <a:dgm id="{897A589F-D8BE-4BBC-AF89-8D64A0C9F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2D563-A9C2-480B-9671-1F1A365F2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7">
                                            <p:graphicEl>
                                              <a:dgm id="{AE02D563-A9C2-480B-9671-1F1A365F2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F37EF0-2758-460D-BE22-9F145CF6F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7">
                                            <p:graphicEl>
                                              <a:dgm id="{74F37EF0-2758-460D-BE22-9F145CF6F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2" grpId="0" animBg="1"/>
      <p:bldP spid="17" grpId="0" animBg="1"/>
      <p:bldP spid="5" grpId="0" animBg="1"/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-5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3300FF">
              <a:alpha val="84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Вергилий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М-5-вер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60"/>
            <a:ext cx="2331720" cy="43214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М-5-низ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" y="716760"/>
            <a:ext cx="2331720" cy="43214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Т-6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00FF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Гораций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М-6-вер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4"/>
            <a:ext cx="2560320" cy="4745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М-6-низ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504924"/>
            <a:ext cx="2560320" cy="4745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Т-7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0000">
              <a:alpha val="98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Овидий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-7-верх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8"/>
            <a:ext cx="2788920" cy="51687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М-7-низ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293088"/>
            <a:ext cx="2788920" cy="51687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Т-8"/>
          <p:cNvSpPr txBox="1">
            <a:spLocks noChangeArrowheads="1"/>
          </p:cNvSpPr>
          <p:nvPr/>
        </p:nvSpPr>
        <p:spPr bwMode="auto">
          <a:xfrm>
            <a:off x="1047433" y="5769368"/>
            <a:ext cx="2160000" cy="972000"/>
          </a:xfrm>
          <a:prstGeom prst="rect">
            <a:avLst/>
          </a:prstGeom>
          <a:solidFill>
            <a:srgbClr val="FFAE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Федра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М-8-верх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81252"/>
            <a:ext cx="3017520" cy="55924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М-8-ни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81252"/>
            <a:ext cx="3017520" cy="55924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Название"/>
          <p:cNvSpPr txBox="1">
            <a:spLocks noChangeAspect="1"/>
          </p:cNvSpPr>
          <p:nvPr/>
        </p:nvSpPr>
        <p:spPr>
          <a:xfrm>
            <a:off x="4151524" y="188640"/>
            <a:ext cx="4500000" cy="830997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Самые известные римские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поэты и их произведения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Схем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50298"/>
              </p:ext>
            </p:extLst>
          </p:nvPr>
        </p:nvGraphicFramePr>
        <p:xfrm>
          <a:off x="4409952" y="1185370"/>
          <a:ext cx="3960000" cy="52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70694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6601DA-C379-4EF4-BF50-E4C37835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7">
                                            <p:graphicEl>
                                              <a:dgm id="{DE6601DA-C379-4EF4-BF50-E4C378350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7CF226-A74A-4B00-881B-0EDA5298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7">
                                            <p:graphicEl>
                                              <a:dgm id="{1A7CF226-A74A-4B00-881B-0EDA5298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5CDE9C-47F1-434A-902F-A020AB0D2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7">
                                            <p:graphicEl>
                                              <a:dgm id="{015CDE9C-47F1-434A-902F-A020AB0D2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978D4-6472-4669-96A0-FF3E29520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7">
                                            <p:graphicEl>
                                              <a:dgm id="{86E978D4-6472-4669-96A0-FF3E29520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7A589F-D8BE-4BBC-AF89-8D64A0C9F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7">
                                            <p:graphicEl>
                                              <a:dgm id="{897A589F-D8BE-4BBC-AF89-8D64A0C9F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2D563-A9C2-480B-9671-1F1A365F2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7">
                                            <p:graphicEl>
                                              <a:dgm id="{AE02D563-A9C2-480B-9671-1F1A365F2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F37EF0-2758-460D-BE22-9F145CF6F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7">
                                            <p:graphicEl>
                                              <a:dgm id="{74F37EF0-2758-460D-BE22-9F145CF6F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2" grpId="0" animBg="1"/>
      <p:bldP spid="17" grpId="0" animBg="1"/>
      <p:bldP spid="5" grpId="0" animBg="1"/>
      <p:bldGraphic spid="7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266</Words>
  <Application>Microsoft Office PowerPoint</Application>
  <PresentationFormat>Экран (4:3)</PresentationFormat>
  <Paragraphs>96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Автор работы учитель истории  ГУО «Средняя школа  № 10 г Бобруйска» , Республика Беларусь Алла Николаевна Позднякова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38</cp:revision>
  <dcterms:created xsi:type="dcterms:W3CDTF">2016-04-06T14:06:13Z</dcterms:created>
  <dcterms:modified xsi:type="dcterms:W3CDTF">2016-04-08T10:38:09Z</dcterms:modified>
</cp:coreProperties>
</file>