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60" r:id="rId8"/>
    <p:sldId id="259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6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28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400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849856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86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31.01.2022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2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93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3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2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116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5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4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2" y="1678201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4" y="559404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2" y="3603818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7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4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1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80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3" y="559404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1" y="849860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6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6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48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31.01.2022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96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4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4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8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1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20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28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8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1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3" y="1678203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5" y="559406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3" y="3603820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50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6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2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8121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4" y="559406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2" y="849862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7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7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895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31.01.2022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25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3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6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2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9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8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8" y="6459794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4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2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0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7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9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88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49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787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5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7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400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4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6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0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0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4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49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EF4784-ABD8-4B51-B569-345BCE759B3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57557A-4341-4C4A-82BB-7EF5DB48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31.01.2022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1BAABE-BADC-4001-A1B8-921D8180AC2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5B8FC6-F4B9-4397-92EF-2C7DF11AC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80728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Развитие капиталистических отношений в деревне после отмены крепостного права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612" y="53732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Д/З </a:t>
            </a:r>
            <a:r>
              <a:rPr lang="ru-RU" sz="3600" b="1" dirty="0" smtClean="0">
                <a:latin typeface="Sylfaen"/>
              </a:rPr>
              <a:t>§  16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09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Рост буржуазного землевладения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803" y="2132856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Распад дворянского землевладения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Конкуренция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Наемный труд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Буржуазное землевладение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dirty="0" smtClean="0"/>
              <a:t>Меньше на 41 %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Имущественное расслоение крестьянства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Малоземелье и безземелье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8-12 десятин земли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10 тысяч крестьян – 100 десятин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Вывод: таким образом…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" y="620688"/>
            <a:ext cx="1252165" cy="1255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13176"/>
            <a:ext cx="1763688" cy="1234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05273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Работа с текстом с. 69. Составить рассказ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174" y="8525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Системы хозяйствования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144" y="54763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Работа с текстом с. 69-70.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Заполнить таблицу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" y="123327"/>
            <a:ext cx="1252165" cy="1255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13176"/>
            <a:ext cx="1763688" cy="123449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99021"/>
              </p:ext>
            </p:extLst>
          </p:nvPr>
        </p:nvGraphicFramePr>
        <p:xfrm>
          <a:off x="179512" y="1653235"/>
          <a:ext cx="8784977" cy="4872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/>
                <a:gridCol w="1745533"/>
                <a:gridCol w="1707255"/>
                <a:gridCol w="1410341"/>
                <a:gridCol w="2337672"/>
              </a:tblGrid>
              <a:tr h="12331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распростра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Крестьянские повинности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Орудия труда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Эффективность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92017"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Отработочная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Примитивные </a:t>
                      </a:r>
                    </a:p>
                    <a:p>
                      <a:r>
                        <a:rPr lang="ru-RU" dirty="0" smtClean="0"/>
                        <a:t>( соха , плуг)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69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Эффективная, переход к капитализму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485" y="480518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Капиталистическая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14180" y="291370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Могилевская , Витебская губернии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79051" y="509994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Наемный труд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08571" y="2983105"/>
            <a:ext cx="151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Барщина, натуральный и денежный оброк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8810" y="294840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Неэффективная, упадок хозяйства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34160" y="480518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Виленская</a:t>
            </a:r>
            <a:r>
              <a:rPr lang="ru-RU" dirty="0" smtClean="0"/>
              <a:t>, Гродненская  Минская губернии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4743270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Новые орудия труда, с/х машины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Работа с текстом с. 71.</a:t>
            </a:r>
          </a:p>
          <a:p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Почему сократились посевные площади?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Какие новые отрасли сельского хозяйства получили повсеместное развитие на Беларуси?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" y="448604"/>
            <a:ext cx="1252165" cy="1255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64" y="6044516"/>
            <a:ext cx="1043608" cy="73047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6500" y1="20667" x2="26500" y2="20667"/>
                        <a14:backgroundMark x1="7667" y1="5833" x2="44333" y2="6167"/>
                        <a14:backgroundMark x1="75833" y1="5833" x2="75833" y2="5833"/>
                        <a14:backgroundMark x1="97333" y1="44000" x2="97333" y2="44000"/>
                        <a14:backgroundMark x1="57000" y1="97000" x2="57000" y2="97000"/>
                        <a14:backgroundMark x1="4500" y1="74167" x2="4500" y2="74167"/>
                        <a14:backgroundMark x1="23667" y1="81333" x2="23667" y2="8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710186" cy="22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9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Специализация сельского хозяйства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1" y="260648"/>
            <a:ext cx="1036141" cy="10387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0774" r="4575" b="32348"/>
          <a:stretch/>
        </p:blipFill>
        <p:spPr bwMode="auto">
          <a:xfrm>
            <a:off x="2843808" y="872942"/>
            <a:ext cx="6300192" cy="542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485" y="1608441"/>
            <a:ext cx="2476301" cy="4801314"/>
          </a:xfrm>
          <a:prstGeom prst="rect">
            <a:avLst/>
          </a:prstGeom>
          <a:solidFill>
            <a:schemeClr val="bg2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с текстом с. 71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Нарисуйте карту.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Подпишите название белорусских губерний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Подпишите отрасли специализации в каждой губернии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Используйте форзац учебника или атлас с.12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64" y="6044516"/>
            <a:ext cx="1043608" cy="730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541091">
            <a:off x="5364088" y="160844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Витебская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541091">
            <a:off x="3627695" y="22274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Виленская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541091">
            <a:off x="3332363" y="3821520"/>
            <a:ext cx="2076122" cy="3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Гродненская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49787" y="339978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Минская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541091">
            <a:off x="6709111" y="307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Могилевская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59641" y="2502710"/>
            <a:ext cx="151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картофель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4713" y="4265950"/>
            <a:ext cx="151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картофель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550" y="3874836"/>
            <a:ext cx="151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картофель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4236" y="197777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лён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84126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лён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988375">
            <a:off x="6732240" y="34081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конопля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2350" y="462806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тонкорунное овцеводство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3803" y="436510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тонкорунное овцеводство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3265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Два пути развития капитализма в сельском хозяйстве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99942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Американский </a:t>
            </a:r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691921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Прусский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65313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Какой развивался в Беларуси?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чем его суть?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9" y="315824"/>
            <a:ext cx="1252165" cy="1255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28" y="5877272"/>
            <a:ext cx="1282544" cy="8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77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беларусь во второй половиге 19 нач 20 века</Template>
  <TotalTime>70</TotalTime>
  <Words>205</Words>
  <Application>Microsoft Office PowerPoint</Application>
  <PresentationFormat>Экран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Тема77</vt:lpstr>
      <vt:lpstr>1_Твердый переплет</vt:lpstr>
      <vt:lpstr>2_Твердый переплет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8</cp:revision>
  <dcterms:created xsi:type="dcterms:W3CDTF">2022-01-31T09:37:06Z</dcterms:created>
  <dcterms:modified xsi:type="dcterms:W3CDTF">2022-01-31T10:47:43Z</dcterms:modified>
</cp:coreProperties>
</file>