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0.jpg" ContentType="image/gif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24"/>
  </p:notesMasterIdLst>
  <p:sldIdLst>
    <p:sldId id="290" r:id="rId2"/>
    <p:sldId id="298" r:id="rId3"/>
    <p:sldId id="299" r:id="rId4"/>
    <p:sldId id="282" r:id="rId5"/>
    <p:sldId id="294" r:id="rId6"/>
    <p:sldId id="295" r:id="rId7"/>
    <p:sldId id="274" r:id="rId8"/>
    <p:sldId id="289" r:id="rId9"/>
    <p:sldId id="283" r:id="rId10"/>
    <p:sldId id="284" r:id="rId11"/>
    <p:sldId id="273" r:id="rId12"/>
    <p:sldId id="296" r:id="rId13"/>
    <p:sldId id="275" r:id="rId14"/>
    <p:sldId id="287" r:id="rId15"/>
    <p:sldId id="257" r:id="rId16"/>
    <p:sldId id="270" r:id="rId17"/>
    <p:sldId id="271" r:id="rId18"/>
    <p:sldId id="258" r:id="rId19"/>
    <p:sldId id="259" r:id="rId20"/>
    <p:sldId id="297" r:id="rId21"/>
    <p:sldId id="272" r:id="rId22"/>
    <p:sldId id="286" r:id="rId23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CC9900"/>
    <a:srgbClr val="996600"/>
    <a:srgbClr val="FF9933"/>
    <a:srgbClr val="FF9900"/>
    <a:srgbClr val="FFCC99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B7710-57AB-4BAE-B842-E910B1488041}" type="doc">
      <dgm:prSet loTypeId="urn:microsoft.com/office/officeart/2005/8/layout/hierarchy2" loCatId="hierarchy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AC8B412E-C072-4727-8B2D-C89473C947D7}">
      <dgm:prSet phldrT="[Текст]" custT="1"/>
      <dgm:spPr/>
      <dgm:t>
        <a:bodyPr/>
        <a:lstStyle/>
        <a:p>
          <a:r>
            <a:rPr lang="ru-RU" sz="6600" dirty="0" smtClean="0">
              <a:solidFill>
                <a:srgbClr val="C00000"/>
              </a:solidFill>
            </a:rPr>
            <a:t>Древний мир</a:t>
          </a:r>
          <a:endParaRPr lang="ru-RU" sz="6600" dirty="0">
            <a:solidFill>
              <a:srgbClr val="C00000"/>
            </a:solidFill>
          </a:endParaRPr>
        </a:p>
      </dgm:t>
    </dgm:pt>
    <dgm:pt modelId="{FFA99B2B-5FBA-4776-B10B-714636005530}" type="parTrans" cxnId="{713B0FDA-7060-47CA-A235-C410D5BFEBC8}">
      <dgm:prSet/>
      <dgm:spPr/>
      <dgm:t>
        <a:bodyPr/>
        <a:lstStyle/>
        <a:p>
          <a:endParaRPr lang="ru-RU"/>
        </a:p>
      </dgm:t>
    </dgm:pt>
    <dgm:pt modelId="{2D7CF589-52C8-45EF-BCEA-4AFB44588D7D}" type="sibTrans" cxnId="{713B0FDA-7060-47CA-A235-C410D5BFEBC8}">
      <dgm:prSet/>
      <dgm:spPr/>
      <dgm:t>
        <a:bodyPr/>
        <a:lstStyle/>
        <a:p>
          <a:endParaRPr lang="ru-RU"/>
        </a:p>
      </dgm:t>
    </dgm:pt>
    <dgm:pt modelId="{B047A41E-3AFE-4E9A-B5D1-6B330DFA1D2D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accent5">
                  <a:lumMod val="50000"/>
                </a:schemeClr>
              </a:solidFill>
            </a:rPr>
            <a:t>Первобытность</a:t>
          </a:r>
          <a:endParaRPr lang="ru-RU" sz="3200" b="1" dirty="0">
            <a:solidFill>
              <a:schemeClr val="accent5">
                <a:lumMod val="50000"/>
              </a:schemeClr>
            </a:solidFill>
          </a:endParaRPr>
        </a:p>
      </dgm:t>
    </dgm:pt>
    <dgm:pt modelId="{A7A501EC-C991-4D73-B8C6-5C8144F521B8}" type="parTrans" cxnId="{BA3B45D2-ABE1-46B8-B11E-C934CEE193BA}">
      <dgm:prSet/>
      <dgm:spPr/>
      <dgm:t>
        <a:bodyPr/>
        <a:lstStyle/>
        <a:p>
          <a:endParaRPr lang="ru-RU"/>
        </a:p>
      </dgm:t>
    </dgm:pt>
    <dgm:pt modelId="{BD78A93F-839B-45EC-8909-C7EC31F57A57}" type="sibTrans" cxnId="{BA3B45D2-ABE1-46B8-B11E-C934CEE193BA}">
      <dgm:prSet/>
      <dgm:spPr/>
      <dgm:t>
        <a:bodyPr/>
        <a:lstStyle/>
        <a:p>
          <a:endParaRPr lang="ru-RU"/>
        </a:p>
      </dgm:t>
    </dgm:pt>
    <dgm:pt modelId="{F87EF32B-4EB9-4648-A3FB-3948AF01D292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accent6">
                  <a:lumMod val="50000"/>
                </a:schemeClr>
              </a:solidFill>
            </a:rPr>
            <a:t>Древний Восток</a:t>
          </a:r>
          <a:endParaRPr lang="ru-RU" sz="2800" b="1" dirty="0">
            <a:solidFill>
              <a:schemeClr val="accent6">
                <a:lumMod val="50000"/>
              </a:schemeClr>
            </a:solidFill>
          </a:endParaRPr>
        </a:p>
      </dgm:t>
    </dgm:pt>
    <dgm:pt modelId="{8264408E-C91C-4C93-B73C-5CBB50EFEAC6}" type="parTrans" cxnId="{F676877A-528C-4727-B562-EFFDD2BE7CF0}">
      <dgm:prSet/>
      <dgm:spPr/>
      <dgm:t>
        <a:bodyPr/>
        <a:lstStyle/>
        <a:p>
          <a:endParaRPr lang="ru-RU"/>
        </a:p>
      </dgm:t>
    </dgm:pt>
    <dgm:pt modelId="{EAA8C276-8498-41C3-BF16-8CDF047829CF}" type="sibTrans" cxnId="{F676877A-528C-4727-B562-EFFDD2BE7CF0}">
      <dgm:prSet/>
      <dgm:spPr/>
      <dgm:t>
        <a:bodyPr/>
        <a:lstStyle/>
        <a:p>
          <a:endParaRPr lang="ru-RU"/>
        </a:p>
      </dgm:t>
    </dgm:pt>
    <dgm:pt modelId="{A5593A8E-3FB7-4CD3-B4F1-D0C953279AE5}">
      <dgm:prSet phldrT="[Текст]" custT="1"/>
      <dgm:spPr/>
      <dgm:t>
        <a:bodyPr/>
        <a:lstStyle/>
        <a:p>
          <a:r>
            <a:rPr lang="ru-RU" sz="2800" b="1" dirty="0" smtClean="0">
              <a:solidFill>
                <a:schemeClr val="accent5">
                  <a:lumMod val="50000"/>
                </a:schemeClr>
              </a:solidFill>
            </a:rPr>
            <a:t>Античность</a:t>
          </a:r>
          <a:endParaRPr lang="ru-RU" sz="2800" b="1" dirty="0">
            <a:solidFill>
              <a:schemeClr val="accent5">
                <a:lumMod val="50000"/>
              </a:schemeClr>
            </a:solidFill>
          </a:endParaRPr>
        </a:p>
      </dgm:t>
    </dgm:pt>
    <dgm:pt modelId="{B06BF835-7FEE-4F78-960C-9915D67AF8C3}" type="parTrans" cxnId="{AB404C10-DEA1-4004-A931-E4A7868834BB}">
      <dgm:prSet/>
      <dgm:spPr/>
      <dgm:t>
        <a:bodyPr/>
        <a:lstStyle/>
        <a:p>
          <a:endParaRPr lang="ru-RU"/>
        </a:p>
      </dgm:t>
    </dgm:pt>
    <dgm:pt modelId="{E149B7DC-CB96-45A6-81A5-22FB9E27B3C3}" type="sibTrans" cxnId="{AB404C10-DEA1-4004-A931-E4A7868834BB}">
      <dgm:prSet/>
      <dgm:spPr/>
      <dgm:t>
        <a:bodyPr/>
        <a:lstStyle/>
        <a:p>
          <a:endParaRPr lang="ru-RU"/>
        </a:p>
      </dgm:t>
    </dgm:pt>
    <dgm:pt modelId="{C89CBDF1-C073-448D-9DB0-EA88D607CCA9}" type="pres">
      <dgm:prSet presAssocID="{9B9B7710-57AB-4BAE-B842-E910B148804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6717ED-6E2B-4AAD-AFE1-6913CFB03419}" type="pres">
      <dgm:prSet presAssocID="{AC8B412E-C072-4727-8B2D-C89473C947D7}" presName="root1" presStyleCnt="0"/>
      <dgm:spPr/>
    </dgm:pt>
    <dgm:pt modelId="{C009ED63-3215-4D31-9AFD-E33A927862BC}" type="pres">
      <dgm:prSet presAssocID="{AC8B412E-C072-4727-8B2D-C89473C947D7}" presName="LevelOneTextNode" presStyleLbl="node0" presStyleIdx="0" presStyleCnt="1" custScaleX="206010" custScaleY="258560" custLinFactNeighborX="-37182" custLinFactNeighborY="-209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4835A8-BF13-4EB3-B535-E257C2AE940F}" type="pres">
      <dgm:prSet presAssocID="{AC8B412E-C072-4727-8B2D-C89473C947D7}" presName="level2hierChild" presStyleCnt="0"/>
      <dgm:spPr/>
    </dgm:pt>
    <dgm:pt modelId="{136315C5-7A11-4EC6-8461-9755D73D7E75}" type="pres">
      <dgm:prSet presAssocID="{A7A501EC-C991-4D73-B8C6-5C8144F521B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CFB3966-3E75-40C7-9171-60398D6AED17}" type="pres">
      <dgm:prSet presAssocID="{A7A501EC-C991-4D73-B8C6-5C8144F521B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E22DBFE3-ABB2-4AD9-82C5-763B4C6EE9E2}" type="pres">
      <dgm:prSet presAssocID="{B047A41E-3AFE-4E9A-B5D1-6B330DFA1D2D}" presName="root2" presStyleCnt="0"/>
      <dgm:spPr/>
    </dgm:pt>
    <dgm:pt modelId="{F8317306-C252-4EED-9C9E-213C014056B0}" type="pres">
      <dgm:prSet presAssocID="{B047A41E-3AFE-4E9A-B5D1-6B330DFA1D2D}" presName="LevelTwoTextNode" presStyleLbl="node2" presStyleIdx="0" presStyleCnt="3" custScaleX="185571" custScaleY="97173" custLinFactNeighborX="-740" custLinFactNeighborY="24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7D3275-6D3A-41D5-AC60-67802B687624}" type="pres">
      <dgm:prSet presAssocID="{B047A41E-3AFE-4E9A-B5D1-6B330DFA1D2D}" presName="level3hierChild" presStyleCnt="0"/>
      <dgm:spPr/>
    </dgm:pt>
    <dgm:pt modelId="{74FAF24A-D2EB-4104-AF56-CBDDAE7CFFC0}" type="pres">
      <dgm:prSet presAssocID="{8264408E-C91C-4C93-B73C-5CBB50EFEAC6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E02DFFFE-44E9-4C2C-89F5-E0686E529E93}" type="pres">
      <dgm:prSet presAssocID="{8264408E-C91C-4C93-B73C-5CBB50EFEAC6}" presName="connTx" presStyleLbl="parChTrans1D2" presStyleIdx="1" presStyleCnt="3"/>
      <dgm:spPr/>
      <dgm:t>
        <a:bodyPr/>
        <a:lstStyle/>
        <a:p>
          <a:endParaRPr lang="ru-RU"/>
        </a:p>
      </dgm:t>
    </dgm:pt>
    <dgm:pt modelId="{8CA6614D-8955-4431-B897-6A4D48A1BC48}" type="pres">
      <dgm:prSet presAssocID="{F87EF32B-4EB9-4648-A3FB-3948AF01D292}" presName="root2" presStyleCnt="0"/>
      <dgm:spPr/>
    </dgm:pt>
    <dgm:pt modelId="{E99B8036-C0B1-4086-BC54-BB807BFC33FA}" type="pres">
      <dgm:prSet presAssocID="{F87EF32B-4EB9-4648-A3FB-3948AF01D292}" presName="LevelTwoTextNode" presStyleLbl="node2" presStyleIdx="1" presStyleCnt="3" custScaleX="1820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E8D36D-9E92-41A5-B125-20D9B3933326}" type="pres">
      <dgm:prSet presAssocID="{F87EF32B-4EB9-4648-A3FB-3948AF01D292}" presName="level3hierChild" presStyleCnt="0"/>
      <dgm:spPr/>
    </dgm:pt>
    <dgm:pt modelId="{97B325BF-3301-4AD1-829F-BAA2A918BD1A}" type="pres">
      <dgm:prSet presAssocID="{B06BF835-7FEE-4F78-960C-9915D67AF8C3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D3DA0810-BFA3-4441-AC4D-42FEE80DEDE7}" type="pres">
      <dgm:prSet presAssocID="{B06BF835-7FEE-4F78-960C-9915D67AF8C3}" presName="connTx" presStyleLbl="parChTrans1D2" presStyleIdx="2" presStyleCnt="3"/>
      <dgm:spPr/>
      <dgm:t>
        <a:bodyPr/>
        <a:lstStyle/>
        <a:p>
          <a:endParaRPr lang="ru-RU"/>
        </a:p>
      </dgm:t>
    </dgm:pt>
    <dgm:pt modelId="{53CFEB53-0236-4D3E-B5CE-A092FA90486A}" type="pres">
      <dgm:prSet presAssocID="{A5593A8E-3FB7-4CD3-B4F1-D0C953279AE5}" presName="root2" presStyleCnt="0"/>
      <dgm:spPr/>
    </dgm:pt>
    <dgm:pt modelId="{51A078DF-769C-45C8-83AC-3CD458471FEC}" type="pres">
      <dgm:prSet presAssocID="{A5593A8E-3FB7-4CD3-B4F1-D0C953279AE5}" presName="LevelTwoTextNode" presStyleLbl="node2" presStyleIdx="2" presStyleCnt="3" custScaleX="1856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8DFE7B-3A76-4187-A976-097E326584B1}" type="pres">
      <dgm:prSet presAssocID="{A5593A8E-3FB7-4CD3-B4F1-D0C953279AE5}" presName="level3hierChild" presStyleCnt="0"/>
      <dgm:spPr/>
    </dgm:pt>
  </dgm:ptLst>
  <dgm:cxnLst>
    <dgm:cxn modelId="{45348E79-3291-412D-884F-9467283F3C7C}" type="presOf" srcId="{A7A501EC-C991-4D73-B8C6-5C8144F521B8}" destId="{7CFB3966-3E75-40C7-9171-60398D6AED17}" srcOrd="1" destOrd="0" presId="urn:microsoft.com/office/officeart/2005/8/layout/hierarchy2"/>
    <dgm:cxn modelId="{95061016-D594-43C1-A220-30DFBFCCA2AA}" type="presOf" srcId="{9B9B7710-57AB-4BAE-B842-E910B1488041}" destId="{C89CBDF1-C073-448D-9DB0-EA88D607CCA9}" srcOrd="0" destOrd="0" presId="urn:microsoft.com/office/officeart/2005/8/layout/hierarchy2"/>
    <dgm:cxn modelId="{0FE75718-99F9-4C5A-958C-B0E4AAEE39F2}" type="presOf" srcId="{B047A41E-3AFE-4E9A-B5D1-6B330DFA1D2D}" destId="{F8317306-C252-4EED-9C9E-213C014056B0}" srcOrd="0" destOrd="0" presId="urn:microsoft.com/office/officeart/2005/8/layout/hierarchy2"/>
    <dgm:cxn modelId="{F1D5230A-9955-494F-979C-A0E1D96E1D1C}" type="presOf" srcId="{A5593A8E-3FB7-4CD3-B4F1-D0C953279AE5}" destId="{51A078DF-769C-45C8-83AC-3CD458471FEC}" srcOrd="0" destOrd="0" presId="urn:microsoft.com/office/officeart/2005/8/layout/hierarchy2"/>
    <dgm:cxn modelId="{269740C8-6776-47C1-B255-425F4D976C15}" type="presOf" srcId="{B06BF835-7FEE-4F78-960C-9915D67AF8C3}" destId="{D3DA0810-BFA3-4441-AC4D-42FEE80DEDE7}" srcOrd="1" destOrd="0" presId="urn:microsoft.com/office/officeart/2005/8/layout/hierarchy2"/>
    <dgm:cxn modelId="{34FD2082-F67B-4101-AD4A-B6EA5D538E88}" type="presOf" srcId="{F87EF32B-4EB9-4648-A3FB-3948AF01D292}" destId="{E99B8036-C0B1-4086-BC54-BB807BFC33FA}" srcOrd="0" destOrd="0" presId="urn:microsoft.com/office/officeart/2005/8/layout/hierarchy2"/>
    <dgm:cxn modelId="{17D084AE-0FC9-43A9-B4C7-E66013C37D73}" type="presOf" srcId="{B06BF835-7FEE-4F78-960C-9915D67AF8C3}" destId="{97B325BF-3301-4AD1-829F-BAA2A918BD1A}" srcOrd="0" destOrd="0" presId="urn:microsoft.com/office/officeart/2005/8/layout/hierarchy2"/>
    <dgm:cxn modelId="{F0A00C94-228C-49A6-89B7-4A6B2B16AFE8}" type="presOf" srcId="{8264408E-C91C-4C93-B73C-5CBB50EFEAC6}" destId="{74FAF24A-D2EB-4104-AF56-CBDDAE7CFFC0}" srcOrd="0" destOrd="0" presId="urn:microsoft.com/office/officeart/2005/8/layout/hierarchy2"/>
    <dgm:cxn modelId="{F8B1976C-A790-4A42-BD4C-59A0809633A4}" type="presOf" srcId="{8264408E-C91C-4C93-B73C-5CBB50EFEAC6}" destId="{E02DFFFE-44E9-4C2C-89F5-E0686E529E93}" srcOrd="1" destOrd="0" presId="urn:microsoft.com/office/officeart/2005/8/layout/hierarchy2"/>
    <dgm:cxn modelId="{F676877A-528C-4727-B562-EFFDD2BE7CF0}" srcId="{AC8B412E-C072-4727-8B2D-C89473C947D7}" destId="{F87EF32B-4EB9-4648-A3FB-3948AF01D292}" srcOrd="1" destOrd="0" parTransId="{8264408E-C91C-4C93-B73C-5CBB50EFEAC6}" sibTransId="{EAA8C276-8498-41C3-BF16-8CDF047829CF}"/>
    <dgm:cxn modelId="{AB404C10-DEA1-4004-A931-E4A7868834BB}" srcId="{AC8B412E-C072-4727-8B2D-C89473C947D7}" destId="{A5593A8E-3FB7-4CD3-B4F1-D0C953279AE5}" srcOrd="2" destOrd="0" parTransId="{B06BF835-7FEE-4F78-960C-9915D67AF8C3}" sibTransId="{E149B7DC-CB96-45A6-81A5-22FB9E27B3C3}"/>
    <dgm:cxn modelId="{68DFCBAF-3271-41BA-A81E-21309AAB01E2}" type="presOf" srcId="{AC8B412E-C072-4727-8B2D-C89473C947D7}" destId="{C009ED63-3215-4D31-9AFD-E33A927862BC}" srcOrd="0" destOrd="0" presId="urn:microsoft.com/office/officeart/2005/8/layout/hierarchy2"/>
    <dgm:cxn modelId="{8622F9B9-515F-4085-AD42-218708490ADD}" type="presOf" srcId="{A7A501EC-C991-4D73-B8C6-5C8144F521B8}" destId="{136315C5-7A11-4EC6-8461-9755D73D7E75}" srcOrd="0" destOrd="0" presId="urn:microsoft.com/office/officeart/2005/8/layout/hierarchy2"/>
    <dgm:cxn modelId="{BA3B45D2-ABE1-46B8-B11E-C934CEE193BA}" srcId="{AC8B412E-C072-4727-8B2D-C89473C947D7}" destId="{B047A41E-3AFE-4E9A-B5D1-6B330DFA1D2D}" srcOrd="0" destOrd="0" parTransId="{A7A501EC-C991-4D73-B8C6-5C8144F521B8}" sibTransId="{BD78A93F-839B-45EC-8909-C7EC31F57A57}"/>
    <dgm:cxn modelId="{713B0FDA-7060-47CA-A235-C410D5BFEBC8}" srcId="{9B9B7710-57AB-4BAE-B842-E910B1488041}" destId="{AC8B412E-C072-4727-8B2D-C89473C947D7}" srcOrd="0" destOrd="0" parTransId="{FFA99B2B-5FBA-4776-B10B-714636005530}" sibTransId="{2D7CF589-52C8-45EF-BCEA-4AFB44588D7D}"/>
    <dgm:cxn modelId="{FE48F02D-54EF-4D3C-BF0A-4D1889F6A08B}" type="presParOf" srcId="{C89CBDF1-C073-448D-9DB0-EA88D607CCA9}" destId="{836717ED-6E2B-4AAD-AFE1-6913CFB03419}" srcOrd="0" destOrd="0" presId="urn:microsoft.com/office/officeart/2005/8/layout/hierarchy2"/>
    <dgm:cxn modelId="{1051E0EF-4226-4B16-BC10-302E3A7B22D4}" type="presParOf" srcId="{836717ED-6E2B-4AAD-AFE1-6913CFB03419}" destId="{C009ED63-3215-4D31-9AFD-E33A927862BC}" srcOrd="0" destOrd="0" presId="urn:microsoft.com/office/officeart/2005/8/layout/hierarchy2"/>
    <dgm:cxn modelId="{01EF00B6-BA06-4981-B33F-CC6B51F0F145}" type="presParOf" srcId="{836717ED-6E2B-4AAD-AFE1-6913CFB03419}" destId="{AF4835A8-BF13-4EB3-B535-E257C2AE940F}" srcOrd="1" destOrd="0" presId="urn:microsoft.com/office/officeart/2005/8/layout/hierarchy2"/>
    <dgm:cxn modelId="{1B36141F-6968-40F5-99CD-34B68B4A1894}" type="presParOf" srcId="{AF4835A8-BF13-4EB3-B535-E257C2AE940F}" destId="{136315C5-7A11-4EC6-8461-9755D73D7E75}" srcOrd="0" destOrd="0" presId="urn:microsoft.com/office/officeart/2005/8/layout/hierarchy2"/>
    <dgm:cxn modelId="{F3098ED7-E4FE-492B-923E-9AE5F0599E8F}" type="presParOf" srcId="{136315C5-7A11-4EC6-8461-9755D73D7E75}" destId="{7CFB3966-3E75-40C7-9171-60398D6AED17}" srcOrd="0" destOrd="0" presId="urn:microsoft.com/office/officeart/2005/8/layout/hierarchy2"/>
    <dgm:cxn modelId="{01470367-B0D2-4807-AEDA-C642E8317DF1}" type="presParOf" srcId="{AF4835A8-BF13-4EB3-B535-E257C2AE940F}" destId="{E22DBFE3-ABB2-4AD9-82C5-763B4C6EE9E2}" srcOrd="1" destOrd="0" presId="urn:microsoft.com/office/officeart/2005/8/layout/hierarchy2"/>
    <dgm:cxn modelId="{8BB65E8B-AACF-419A-B949-1ED910FED319}" type="presParOf" srcId="{E22DBFE3-ABB2-4AD9-82C5-763B4C6EE9E2}" destId="{F8317306-C252-4EED-9C9E-213C014056B0}" srcOrd="0" destOrd="0" presId="urn:microsoft.com/office/officeart/2005/8/layout/hierarchy2"/>
    <dgm:cxn modelId="{C877EECC-F3DD-44E5-AB7F-8D1996C23710}" type="presParOf" srcId="{E22DBFE3-ABB2-4AD9-82C5-763B4C6EE9E2}" destId="{227D3275-6D3A-41D5-AC60-67802B687624}" srcOrd="1" destOrd="0" presId="urn:microsoft.com/office/officeart/2005/8/layout/hierarchy2"/>
    <dgm:cxn modelId="{7EF71637-A621-44CD-9491-930D8CCE12D3}" type="presParOf" srcId="{AF4835A8-BF13-4EB3-B535-E257C2AE940F}" destId="{74FAF24A-D2EB-4104-AF56-CBDDAE7CFFC0}" srcOrd="2" destOrd="0" presId="urn:microsoft.com/office/officeart/2005/8/layout/hierarchy2"/>
    <dgm:cxn modelId="{DAA69894-FFA4-4C72-8018-B8391FDA8AE2}" type="presParOf" srcId="{74FAF24A-D2EB-4104-AF56-CBDDAE7CFFC0}" destId="{E02DFFFE-44E9-4C2C-89F5-E0686E529E93}" srcOrd="0" destOrd="0" presId="urn:microsoft.com/office/officeart/2005/8/layout/hierarchy2"/>
    <dgm:cxn modelId="{C874A7E2-57FC-4349-B1D5-DE2B0519A208}" type="presParOf" srcId="{AF4835A8-BF13-4EB3-B535-E257C2AE940F}" destId="{8CA6614D-8955-4431-B897-6A4D48A1BC48}" srcOrd="3" destOrd="0" presId="urn:microsoft.com/office/officeart/2005/8/layout/hierarchy2"/>
    <dgm:cxn modelId="{1B56B2F5-56E8-434D-9044-6D53BD507AA2}" type="presParOf" srcId="{8CA6614D-8955-4431-B897-6A4D48A1BC48}" destId="{E99B8036-C0B1-4086-BC54-BB807BFC33FA}" srcOrd="0" destOrd="0" presId="urn:microsoft.com/office/officeart/2005/8/layout/hierarchy2"/>
    <dgm:cxn modelId="{CBB67900-2BE0-4D59-85B7-F49BD5B4E733}" type="presParOf" srcId="{8CA6614D-8955-4431-B897-6A4D48A1BC48}" destId="{93E8D36D-9E92-41A5-B125-20D9B3933326}" srcOrd="1" destOrd="0" presId="urn:microsoft.com/office/officeart/2005/8/layout/hierarchy2"/>
    <dgm:cxn modelId="{692E1E54-3C93-4016-A63C-2768361A095F}" type="presParOf" srcId="{AF4835A8-BF13-4EB3-B535-E257C2AE940F}" destId="{97B325BF-3301-4AD1-829F-BAA2A918BD1A}" srcOrd="4" destOrd="0" presId="urn:microsoft.com/office/officeart/2005/8/layout/hierarchy2"/>
    <dgm:cxn modelId="{431459D5-C37F-4D18-8376-3B09DCAAADBD}" type="presParOf" srcId="{97B325BF-3301-4AD1-829F-BAA2A918BD1A}" destId="{D3DA0810-BFA3-4441-AC4D-42FEE80DEDE7}" srcOrd="0" destOrd="0" presId="urn:microsoft.com/office/officeart/2005/8/layout/hierarchy2"/>
    <dgm:cxn modelId="{F1FE12C7-1515-409C-8B48-18B33A66E45E}" type="presParOf" srcId="{AF4835A8-BF13-4EB3-B535-E257C2AE940F}" destId="{53CFEB53-0236-4D3E-B5CE-A092FA90486A}" srcOrd="5" destOrd="0" presId="urn:microsoft.com/office/officeart/2005/8/layout/hierarchy2"/>
    <dgm:cxn modelId="{B64B0731-33EB-4FC0-80D9-66B6C7236443}" type="presParOf" srcId="{53CFEB53-0236-4D3E-B5CE-A092FA90486A}" destId="{51A078DF-769C-45C8-83AC-3CD458471FEC}" srcOrd="0" destOrd="0" presId="urn:microsoft.com/office/officeart/2005/8/layout/hierarchy2"/>
    <dgm:cxn modelId="{8DB83745-BB2B-442F-8192-3D09AA5A10FA}" type="presParOf" srcId="{53CFEB53-0236-4D3E-B5CE-A092FA90486A}" destId="{348DFE7B-3A76-4187-A976-097E326584B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9ED63-3215-4D31-9AFD-E33A927862BC}">
      <dsp:nvSpPr>
        <dsp:cNvPr id="0" name=""/>
        <dsp:cNvSpPr/>
      </dsp:nvSpPr>
      <dsp:spPr>
        <a:xfrm>
          <a:off x="0" y="328085"/>
          <a:ext cx="3845431" cy="24131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600" kern="1200" dirty="0" smtClean="0">
              <a:solidFill>
                <a:srgbClr val="C00000"/>
              </a:solidFill>
            </a:rPr>
            <a:t>Древний мир</a:t>
          </a:r>
          <a:endParaRPr lang="ru-RU" sz="6600" kern="1200" dirty="0">
            <a:solidFill>
              <a:srgbClr val="C00000"/>
            </a:solidFill>
          </a:endParaRPr>
        </a:p>
      </dsp:txBody>
      <dsp:txXfrm>
        <a:off x="70679" y="398764"/>
        <a:ext cx="3704073" cy="2271812"/>
      </dsp:txXfrm>
    </dsp:sp>
    <dsp:sp modelId="{136315C5-7A11-4EC6-8461-9755D73D7E75}">
      <dsp:nvSpPr>
        <dsp:cNvPr id="0" name=""/>
        <dsp:cNvSpPr/>
      </dsp:nvSpPr>
      <dsp:spPr>
        <a:xfrm rot="18645370">
          <a:off x="3649500" y="1082875"/>
          <a:ext cx="1128766" cy="48556"/>
        </a:xfrm>
        <a:custGeom>
          <a:avLst/>
          <a:gdLst/>
          <a:ahLst/>
          <a:cxnLst/>
          <a:rect l="0" t="0" r="0" b="0"/>
          <a:pathLst>
            <a:path>
              <a:moveTo>
                <a:pt x="0" y="24278"/>
              </a:moveTo>
              <a:lnTo>
                <a:pt x="1128766" y="24278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85664" y="1078934"/>
        <a:ext cx="56438" cy="56438"/>
      </dsp:txXfrm>
    </dsp:sp>
    <dsp:sp modelId="{F8317306-C252-4EED-9C9E-213C014056B0}">
      <dsp:nvSpPr>
        <dsp:cNvPr id="0" name=""/>
        <dsp:cNvSpPr/>
      </dsp:nvSpPr>
      <dsp:spPr>
        <a:xfrm>
          <a:off x="4582336" y="226172"/>
          <a:ext cx="3463911" cy="9069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5">
                  <a:lumMod val="50000"/>
                </a:schemeClr>
              </a:solidFill>
            </a:rPr>
            <a:t>Первобытность</a:t>
          </a:r>
          <a:endParaRPr lang="ru-RU" sz="32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608899" y="252735"/>
        <a:ext cx="3410785" cy="853801"/>
      </dsp:txXfrm>
    </dsp:sp>
    <dsp:sp modelId="{74FAF24A-D2EB-4104-AF56-CBDDAE7CFFC0}">
      <dsp:nvSpPr>
        <dsp:cNvPr id="0" name=""/>
        <dsp:cNvSpPr/>
      </dsp:nvSpPr>
      <dsp:spPr>
        <a:xfrm rot="817897">
          <a:off x="3834551" y="1601420"/>
          <a:ext cx="772478" cy="48556"/>
        </a:xfrm>
        <a:custGeom>
          <a:avLst/>
          <a:gdLst/>
          <a:ahLst/>
          <a:cxnLst/>
          <a:rect l="0" t="0" r="0" b="0"/>
          <a:pathLst>
            <a:path>
              <a:moveTo>
                <a:pt x="0" y="24278"/>
              </a:moveTo>
              <a:lnTo>
                <a:pt x="772478" y="24278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01478" y="1606386"/>
        <a:ext cx="38623" cy="38623"/>
      </dsp:txXfrm>
    </dsp:sp>
    <dsp:sp modelId="{E99B8036-C0B1-4086-BC54-BB807BFC33FA}">
      <dsp:nvSpPr>
        <dsp:cNvPr id="0" name=""/>
        <dsp:cNvSpPr/>
      </dsp:nvSpPr>
      <dsp:spPr>
        <a:xfrm>
          <a:off x="4596149" y="1250071"/>
          <a:ext cx="3397665" cy="9333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6">
                  <a:lumMod val="50000"/>
                </a:schemeClr>
              </a:solidFill>
            </a:rPr>
            <a:t>Древний Восток</a:t>
          </a:r>
          <a:endParaRPr lang="ru-RU" sz="2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623485" y="1277407"/>
        <a:ext cx="3342993" cy="878639"/>
      </dsp:txXfrm>
    </dsp:sp>
    <dsp:sp modelId="{97B325BF-3301-4AD1-829F-BAA2A918BD1A}">
      <dsp:nvSpPr>
        <dsp:cNvPr id="0" name=""/>
        <dsp:cNvSpPr/>
      </dsp:nvSpPr>
      <dsp:spPr>
        <a:xfrm rot="3547214">
          <a:off x="3489435" y="2138075"/>
          <a:ext cx="1462709" cy="48556"/>
        </a:xfrm>
        <a:custGeom>
          <a:avLst/>
          <a:gdLst/>
          <a:ahLst/>
          <a:cxnLst/>
          <a:rect l="0" t="0" r="0" b="0"/>
          <a:pathLst>
            <a:path>
              <a:moveTo>
                <a:pt x="0" y="24278"/>
              </a:moveTo>
              <a:lnTo>
                <a:pt x="1462709" y="24278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84222" y="2125785"/>
        <a:ext cx="73135" cy="73135"/>
      </dsp:txXfrm>
    </dsp:sp>
    <dsp:sp modelId="{51A078DF-769C-45C8-83AC-3CD458471FEC}">
      <dsp:nvSpPr>
        <dsp:cNvPr id="0" name=""/>
        <dsp:cNvSpPr/>
      </dsp:nvSpPr>
      <dsp:spPr>
        <a:xfrm>
          <a:off x="4596149" y="2323379"/>
          <a:ext cx="3464677" cy="9333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5">
                  <a:lumMod val="50000"/>
                </a:schemeClr>
              </a:solidFill>
            </a:rPr>
            <a:t>Античность</a:t>
          </a:r>
          <a:endParaRPr lang="ru-RU" sz="2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623485" y="2350715"/>
        <a:ext cx="3410005" cy="878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C5A9EFF-8FE4-439F-BDD9-91F5864130D9}" type="datetimeFigureOut">
              <a:rPr lang="ru-RU"/>
              <a:pPr>
                <a:defRPr/>
              </a:pPr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6325E2D-90A1-4129-9CD0-B7FD4B030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46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4DF65-933A-4B47-9B41-273D7932A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0177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50AB6-D677-4DA0-A8FE-B979ED3F1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19334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5429A-2B17-4A7F-AAF5-C24024854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72873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6261E-664A-4F46-BE31-AAC151117C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384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CC344-3004-449E-81AC-1109F0F77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76294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ABF47-0F27-445F-A39B-915E15686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32906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60EAD-2F3C-458A-8AAB-D01DE8A60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1303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DBE05-D73A-4123-86CB-324E3FD1C7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751480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51B49-5CCB-4AAC-8D30-3891D1978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67218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5C9E4-16A8-4FD9-9418-AB0A5DAB8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3668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B8732-DEE4-4989-9645-285FE5233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18227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1CDF32B-42AC-4070-90AA-1267EE8DE2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амка 2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346"/>
            </a:avLst>
          </a:prstGeom>
          <a:blipFill>
            <a:blip r:embed="rId1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 prstMaterial="metal">
            <a:bevelT prst="relaxedInset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34" r:id="rId7"/>
    <p:sldLayoutId id="2147483827" r:id="rId8"/>
    <p:sldLayoutId id="2147483828" r:id="rId9"/>
    <p:sldLayoutId id="2147483829" r:id="rId10"/>
    <p:sldLayoutId id="2147483830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7E4E99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7E4E99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1052;&#1048;&#1088;%20&#1076;&#1088;&#1077;&#1074;&#1085;&#1080;&#1077;&#1081;%20&#1080;&#1089;&#1090;&#1086;&#1088;&#1080;&#1080;%202025\&#1060;&#1080;&#1079;&#1082;%20&#1077;&#1089;&#1083;&#1080;%20&#1073;%20&#1085;&#1077;%20&#1073;&#1099;&#1083;&#1086;\&#1092;&#1080;&#1079;&#1082;%20&#1077;&#1089;&#1083;&#1080;%20&#1073;%20&#1085;&#1077;%20&#1073;&#1099;&#1083;&#1086;%20&#1096;&#1082;&#1086;&#1083;.pptx#-1,1,&#1055;&#1088;&#1077;&#1079;&#1077;&#1085;&#1090;&#1072;&#1094;&#1080;&#1103; PowerPoint" TargetMode="External"/><Relationship Id="rId2" Type="http://schemas.openxmlformats.org/officeDocument/2006/relationships/hyperlink" Target="&#1092;&#1080;&#1079;&#1082;%20&#1077;&#1089;&#1083;&#1080;%20&#1073;%20&#1085;&#1077;%20&#1073;&#1099;&#1083;&#1086;%20&#1096;&#1082;&#1086;&#1083;.pptx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hyperlink" Target="file:///D:\Users7\&#1040;&#1083;&#1072;\Documents\5&#1082;&#1083;&#1072;&#1089;&#1089;\&#1052;&#1080;&#1088;%20&#1044;&#1088;&#1077;&#1074;&#1085;&#1077;&#1081;%20&#1080;&#1089;&#1090;&#1086;&#1088;&#1080;&#1080;\&#1060;&#1080;&#1079;&#1082;%20&#1077;&#1089;&#1083;&#1080;%20&#1073;%20&#1085;&#1077;%20&#1073;&#1099;&#1083;&#1086;\&#1092;&#1080;&#1079;&#1082;%20&#1077;&#1089;&#1083;&#1080;%20&#1073;%20&#1085;&#1077;%20&#1073;&#1099;&#1083;&#1086;%20&#1096;&#1082;&#1086;&#1083;.pptx#-1,1,1. &#1055;&#1088;&#1077;&#1079;&#1077;&#1085;&#1090;&#1072;&#1094;&#1080;&#1103; PowerPoin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6178"/>
            <a:ext cx="5688631" cy="668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6948" y="-171400"/>
            <a:ext cx="1273988" cy="1440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36111" y="2636912"/>
            <a:ext cx="3312368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Позднякова Алла Николаевна 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62966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60648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Муза истории- греческая богиня Клио 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4085"/>
            <a:ext cx="4374942" cy="5085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84086"/>
            <a:ext cx="3134652" cy="5085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719580" cy="7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459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949" y="332656"/>
            <a:ext cx="8785225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kern="0" dirty="0">
                <a:solidFill>
                  <a:srgbClr val="1C1C1C"/>
                </a:solidFill>
                <a:latin typeface="+mn-lt"/>
              </a:rPr>
              <a:t>Прошлое народов всего мира называется</a:t>
            </a:r>
            <a:r>
              <a:rPr lang="ru-RU" sz="7200" b="1" kern="0" dirty="0">
                <a:solidFill>
                  <a:srgbClr val="1C1C1C"/>
                </a:solidFill>
                <a:latin typeface="+mn-lt"/>
              </a:rPr>
              <a:t> </a:t>
            </a:r>
            <a:r>
              <a:rPr lang="ru-RU" sz="7200" b="1" i="1" kern="0" dirty="0">
                <a:solidFill>
                  <a:srgbClr val="C00000"/>
                </a:solidFill>
                <a:latin typeface="+mn-lt"/>
              </a:rPr>
              <a:t>Всемирной</a:t>
            </a:r>
            <a:r>
              <a:rPr lang="ru-RU" sz="7200" b="1" kern="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7200" b="1" kern="0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kern="0" dirty="0" smtClean="0">
                <a:latin typeface="+mn-lt"/>
              </a:rPr>
              <a:t> </a:t>
            </a:r>
            <a:r>
              <a:rPr lang="ru-RU" sz="7200" b="1" i="1" kern="0" dirty="0" smtClean="0">
                <a:solidFill>
                  <a:srgbClr val="C00000"/>
                </a:solidFill>
                <a:latin typeface="+mn-lt"/>
              </a:rPr>
              <a:t>историей</a:t>
            </a:r>
            <a:endParaRPr lang="ru-RU" b="1" kern="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4437112"/>
            <a:ext cx="1999661" cy="199356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593" y="2132856"/>
            <a:ext cx="8928992" cy="36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836712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+mj-lt"/>
              </a:rPr>
              <a:t>ЛЕНТА ВРЕМЕНИ</a:t>
            </a:r>
            <a:endParaRPr lang="ru-RU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0271" y="3040559"/>
            <a:ext cx="202989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Появление </a:t>
            </a:r>
          </a:p>
          <a:p>
            <a:r>
              <a:rPr lang="ru-RU" sz="2000" b="1" dirty="0" smtClean="0">
                <a:latin typeface="+mj-lt"/>
              </a:rPr>
              <a:t>огня</a:t>
            </a:r>
            <a:endParaRPr lang="ru-RU" sz="2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1906" y="3075057"/>
            <a:ext cx="187220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Постройка пирамид</a:t>
            </a:r>
            <a:endParaRPr lang="ru-RU" sz="20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407" y="3075057"/>
            <a:ext cx="230425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+mj-lt"/>
              </a:rPr>
              <a:t>Изобретение книгопечатания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12789" y="3075057"/>
            <a:ext cx="217399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latin typeface="+mj-lt"/>
                <a:ea typeface="Calibri" panose="020F0502020204030204" pitchFamily="34" charset="0"/>
              </a:rPr>
              <a:t>Первая </a:t>
            </a:r>
            <a:r>
              <a:rPr lang="ru-RU" sz="2000" b="1" dirty="0" smtClean="0">
                <a:latin typeface="+mj-lt"/>
                <a:ea typeface="Calibri" panose="020F0502020204030204" pitchFamily="34" charset="0"/>
              </a:rPr>
              <a:t>миссия</a:t>
            </a:r>
          </a:p>
          <a:p>
            <a:r>
              <a:rPr lang="ru-RU" sz="2000" b="1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ru-RU" sz="2000" b="1" dirty="0">
                <a:latin typeface="+mj-lt"/>
                <a:ea typeface="Calibri" panose="020F0502020204030204" pitchFamily="34" charset="0"/>
              </a:rPr>
              <a:t>на Марс» </a:t>
            </a:r>
            <a:endParaRPr lang="ru-RU" sz="20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4077072"/>
            <a:ext cx="693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1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47864" y="4103493"/>
            <a:ext cx="693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44744" y="4139150"/>
            <a:ext cx="693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3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92080" y="4077072"/>
            <a:ext cx="693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4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3065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3184" y="404664"/>
            <a:ext cx="8491303" cy="1877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Начальный этап истории человечества называется 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Древним миром 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763713" y="3213100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35894103"/>
              </p:ext>
            </p:extLst>
          </p:nvPr>
        </p:nvGraphicFramePr>
        <p:xfrm>
          <a:off x="611560" y="2564904"/>
          <a:ext cx="8064896" cy="3459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5733256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Около 2 млн лет назад- 476г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4" y="961786"/>
            <a:ext cx="719580" cy="76319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2" action="ppaction://hlinkpres?slideindex=1&amp;slidetitle="/>
          </p:cNvPr>
          <p:cNvSpPr/>
          <p:nvPr/>
        </p:nvSpPr>
        <p:spPr>
          <a:xfrm rot="896329">
            <a:off x="156149" y="2555101"/>
            <a:ext cx="84249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hlinkClick r:id="rId3" action="ppaction://hlinkpres?slideindex=1&amp;slidetitle=Презентация PowerPoint"/>
                <a:hlinkMouseOver r:id="rId4" action="ppaction://hlinkpres?slideindex=1&amp;slidetitle=1. Презентация PowerPoint"/>
              </a:rPr>
              <a:t>Физкультминутка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37112"/>
            <a:ext cx="1844824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93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7343775" cy="1081088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Как мы узнаем о прошлом человечества ?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7950" y="1717675"/>
            <a:ext cx="4103688" cy="4591050"/>
          </a:xfrm>
          <a:prstGeom prst="rect">
            <a:avLst/>
          </a:prstGeom>
          <a:ln w="28575"/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rtlCol="0">
            <a:normAutofit/>
          </a:bodyPr>
          <a:lstStyle/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Во многих </a:t>
            </a:r>
          </a:p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музеях </a:t>
            </a:r>
          </a:p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мира</a:t>
            </a:r>
          </a:p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хранятся</a:t>
            </a:r>
          </a:p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исторические </a:t>
            </a:r>
          </a:p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источники</a:t>
            </a:r>
          </a:p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28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182880" algn="ctr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28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20" name="Picture 13" descr="osada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313" y="1763713"/>
            <a:ext cx="1944687" cy="1879600"/>
          </a:xfrm>
          <a:prstGeom prst="rect">
            <a:avLst/>
          </a:prstGeom>
          <a:ln w="19050">
            <a:solidFill>
              <a:srgbClr val="CC66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221" name="Picture 18" descr="n34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708275"/>
            <a:ext cx="1871663" cy="1871663"/>
          </a:xfrm>
          <a:prstGeom prst="rect">
            <a:avLst/>
          </a:prstGeom>
          <a:noFill/>
          <a:ln w="19050">
            <a:solidFill>
              <a:srgbClr val="CC66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20" descr="national-treasures-museum_3_ful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508500"/>
            <a:ext cx="2376487" cy="1584325"/>
          </a:xfrm>
          <a:prstGeom prst="rect">
            <a:avLst/>
          </a:prstGeom>
          <a:noFill/>
          <a:ln w="19050">
            <a:solidFill>
              <a:srgbClr val="CC66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07504" y="25610"/>
            <a:ext cx="6512511" cy="1143000"/>
          </a:xfrm>
        </p:spPr>
        <p:txBody>
          <a:bodyPr>
            <a:normAutofit fontScale="90000"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6000" dirty="0" smtClean="0">
                <a:solidFill>
                  <a:srgbClr val="C00000"/>
                </a:solidFill>
                <a:latin typeface="+mn-lt"/>
              </a:rPr>
              <a:t>Исторический источник- </a:t>
            </a:r>
            <a:endParaRPr lang="ru-RU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195" name="Объект 5"/>
          <p:cNvSpPr>
            <a:spLocks noGrp="1"/>
          </p:cNvSpPr>
          <p:nvPr>
            <p:ph sz="quarter" idx="13"/>
          </p:nvPr>
        </p:nvSpPr>
        <p:spPr>
          <a:xfrm>
            <a:off x="827088" y="2133600"/>
            <a:ext cx="8137525" cy="3887788"/>
          </a:xfrm>
        </p:spPr>
        <p:txBody>
          <a:bodyPr rtlCol="0">
            <a:normAutofit/>
          </a:bodyPr>
          <a:lstStyle/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buSzPct val="75000"/>
              <a:buFontTx/>
              <a:buNone/>
              <a:defRPr/>
            </a:pPr>
            <a:r>
              <a:rPr lang="ru-RU" sz="4800" b="1" dirty="0" smtClean="0">
                <a:solidFill>
                  <a:srgbClr val="002060"/>
                </a:solidFill>
              </a:rPr>
              <a:t>это памятник истории, который даёт информацию о жизни людей в далёком прошлом.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1121513" cy="11894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4581128"/>
            <a:ext cx="1999661" cy="199356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2"/>
          <p:cNvSpPr>
            <a:spLocks noChangeArrowheads="1"/>
          </p:cNvSpPr>
          <p:nvPr/>
        </p:nvSpPr>
        <p:spPr bwMode="auto">
          <a:xfrm>
            <a:off x="-14288" y="260350"/>
            <a:ext cx="8964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+mn-lt"/>
              </a:rPr>
              <a:t>Археология</a:t>
            </a:r>
            <a:r>
              <a:rPr lang="ru-RU" sz="4000" b="1" i="1" dirty="0">
                <a:latin typeface="+mn-lt"/>
              </a:rPr>
              <a:t> – </a:t>
            </a:r>
          </a:p>
        </p:txBody>
      </p:sp>
      <p:pic>
        <p:nvPicPr>
          <p:cNvPr id="10243" name="Picture 6" descr="img922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35285"/>
            <a:ext cx="2951162" cy="370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73016"/>
            <a:ext cx="5091113" cy="249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336262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</a:rPr>
              <a:t>наука, изучающая вещественные памятники истории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68926"/>
            <a:ext cx="1999661" cy="199356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3503861" y="620688"/>
            <a:ext cx="5461123" cy="1728192"/>
          </a:xfrm>
          <a:ln w="38100"/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rtlCol="0">
            <a:noAutofit/>
          </a:bodyPr>
          <a:lstStyle/>
          <a:p>
            <a:pPr indent="-182880" algn="ctr" eaLnBrk="1" fontAlgn="auto" hangingPunct="1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Письменные источники </a:t>
            </a:r>
          </a:p>
          <a:p>
            <a:pPr indent="-182880" algn="ctr" eaLnBrk="1" fontAlgn="auto" hangingPunct="1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сохраняются в хранилищах </a:t>
            </a:r>
          </a:p>
          <a:p>
            <a:pPr indent="-182880" algn="ctr" eaLnBrk="1" fontAlgn="auto" hangingPunct="1"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документов – архивах</a:t>
            </a:r>
          </a:p>
        </p:txBody>
      </p:sp>
      <p:pic>
        <p:nvPicPr>
          <p:cNvPr id="12291" name="Picture 14" descr="24586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1" y="260649"/>
            <a:ext cx="2808312" cy="2592288"/>
          </a:xfrm>
          <a:ln w="38100">
            <a:solidFill>
              <a:srgbClr val="9966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3" y="3310880"/>
            <a:ext cx="280831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7"/>
            <a:ext cx="2619375" cy="253516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43808" y="561521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Пиктограммы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4465638" cy="6192837"/>
          </a:xfrm>
          <a:ln w="38100"/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rtlCol="0">
            <a:normAutofit fontScale="92500"/>
          </a:bodyPr>
          <a:lstStyle/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28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каждого народа </a:t>
            </a: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есть свои</a:t>
            </a: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сказания,</a:t>
            </a: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мифы,</a:t>
            </a: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легенды,</a:t>
            </a: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которые сначала </a:t>
            </a: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передавались</a:t>
            </a: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 уст в уста</a:t>
            </a: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28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28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182880" algn="ctr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28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315" name="Picture 17" descr="275107773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620713"/>
            <a:ext cx="3889375" cy="2492375"/>
          </a:xfrm>
          <a:ln w="28575">
            <a:solidFill>
              <a:srgbClr val="9966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316" name="Picture 18" descr="slovar4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900" y="3938588"/>
            <a:ext cx="3505200" cy="2187575"/>
          </a:xfrm>
          <a:ln w="28575">
            <a:solidFill>
              <a:srgbClr val="9966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36912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+mj-lt"/>
              </a:rPr>
              <a:t>Тетрадь </a:t>
            </a:r>
          </a:p>
          <a:p>
            <a:pPr algn="l"/>
            <a:r>
              <a:rPr lang="ru-RU" sz="3600" b="1" dirty="0" smtClean="0">
                <a:latin typeface="+mj-lt"/>
              </a:rPr>
              <a:t>для работ по всемирной истории</a:t>
            </a:r>
          </a:p>
          <a:p>
            <a:pPr algn="l"/>
            <a:r>
              <a:rPr lang="ru-RU" sz="3600" b="1" dirty="0" smtClean="0">
                <a:latin typeface="+mj-lt"/>
              </a:rPr>
              <a:t>учащегося ( -</a:t>
            </a:r>
            <a:r>
              <a:rPr lang="ru-RU" sz="3600" b="1" dirty="0" err="1" smtClean="0">
                <a:latin typeface="+mj-lt"/>
              </a:rPr>
              <a:t>ейся</a:t>
            </a:r>
            <a:r>
              <a:rPr lang="ru-RU" sz="3600" b="1" dirty="0" smtClean="0">
                <a:latin typeface="+mj-lt"/>
              </a:rPr>
              <a:t>) </a:t>
            </a:r>
            <a:r>
              <a:rPr lang="en-US" sz="3600" b="1" dirty="0" smtClean="0">
                <a:latin typeface="+mj-lt"/>
              </a:rPr>
              <a:t>V</a:t>
            </a:r>
            <a:r>
              <a:rPr lang="ru-RU" sz="3600" b="1" dirty="0" smtClean="0">
                <a:latin typeface="+mj-lt"/>
              </a:rPr>
              <a:t> «А» класса</a:t>
            </a:r>
          </a:p>
          <a:p>
            <a:pPr algn="l"/>
            <a:r>
              <a:rPr lang="ru-RU" sz="3600" b="1" dirty="0" smtClean="0">
                <a:latin typeface="+mj-lt"/>
              </a:rPr>
              <a:t>средней школы №10 г. Бобруйска</a:t>
            </a:r>
          </a:p>
          <a:p>
            <a:pPr algn="l"/>
            <a:r>
              <a:rPr lang="ru-RU" sz="3600" b="1" dirty="0" smtClean="0">
                <a:latin typeface="+mj-lt"/>
              </a:rPr>
              <a:t>Петрова Владислава</a:t>
            </a:r>
            <a:endParaRPr lang="ru-RU" sz="3600" b="1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2200847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842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620688"/>
            <a:ext cx="33185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atin typeface="+mj-lt"/>
                <a:ea typeface="Calibri" panose="020F0502020204030204" pitchFamily="34" charset="0"/>
              </a:rPr>
              <a:t>Детективы</a:t>
            </a:r>
            <a:endParaRPr lang="ru-RU" sz="54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5709"/>
            <a:ext cx="1988840" cy="1988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56" y="2564904"/>
            <a:ext cx="7112968" cy="40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151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077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 </a:t>
            </a:r>
            <a:endParaRPr lang="ru-RU" sz="1200" b="1" kern="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971600" y="1628800"/>
            <a:ext cx="3672886" cy="4562615"/>
            <a:chOff x="971600" y="2612008"/>
            <a:chExt cx="3028752" cy="397057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432" y="2612008"/>
              <a:ext cx="1479416" cy="12962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6" b="11450"/>
            <a:stretch/>
          </p:blipFill>
          <p:spPr>
            <a:xfrm>
              <a:off x="2451016" y="3912935"/>
              <a:ext cx="1544920" cy="12962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432" y="5229200"/>
              <a:ext cx="1544920" cy="131626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6" r="16228" b="11422"/>
            <a:stretch/>
          </p:blipFill>
          <p:spPr>
            <a:xfrm>
              <a:off x="1014636" y="3912935"/>
              <a:ext cx="1436380" cy="131626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282" y="5229200"/>
              <a:ext cx="1418733" cy="135338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616723"/>
              <a:ext cx="1479415" cy="129238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4565050" y="373190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+mn-lt"/>
              </a:rPr>
              <a:t>Домашнее задание</a:t>
            </a:r>
          </a:p>
          <a:p>
            <a:r>
              <a:rPr lang="ru-RU" b="1" dirty="0">
                <a:latin typeface="+mn-lt"/>
              </a:rPr>
              <a:t> §  1, </a:t>
            </a:r>
          </a:p>
          <a:p>
            <a:r>
              <a:rPr lang="ru-RU" b="1" dirty="0">
                <a:latin typeface="+mn-lt"/>
              </a:rPr>
              <a:t>устно отвечать на вопросы на </a:t>
            </a:r>
          </a:p>
          <a:p>
            <a:r>
              <a:rPr lang="ru-RU" b="1" dirty="0">
                <a:latin typeface="+mn-lt"/>
              </a:rPr>
              <a:t>стр. </a:t>
            </a:r>
            <a:r>
              <a:rPr lang="ru-RU" b="1" dirty="0" smtClean="0">
                <a:latin typeface="+mn-lt"/>
              </a:rPr>
              <a:t>8</a:t>
            </a:r>
          </a:p>
          <a:p>
            <a:r>
              <a:rPr lang="ru-RU" b="1" dirty="0" smtClean="0">
                <a:latin typeface="+mn-lt"/>
              </a:rPr>
              <a:t>  </a:t>
            </a:r>
            <a:endParaRPr lang="ru-RU" b="1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2277" y="243576"/>
            <a:ext cx="80055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Тайны исчезнувших миров: кто, когда и как записал прошлое? </a:t>
            </a:r>
          </a:p>
        </p:txBody>
      </p:sp>
      <p:sp>
        <p:nvSpPr>
          <p:cNvPr id="13" name="7-конечная звезда 12"/>
          <p:cNvSpPr/>
          <p:nvPr/>
        </p:nvSpPr>
        <p:spPr>
          <a:xfrm>
            <a:off x="5364088" y="5051182"/>
            <a:ext cx="288032" cy="319112"/>
          </a:xfrm>
          <a:prstGeom prst="star7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56092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+mn-lt"/>
                <a:ea typeface="Calibri" panose="020F0502020204030204" pitchFamily="34" charset="0"/>
              </a:rPr>
              <a:t>Подготовить  загадку  </a:t>
            </a:r>
            <a:r>
              <a:rPr lang="ru-RU" b="1" dirty="0" smtClean="0">
                <a:latin typeface="+mn-lt"/>
                <a:ea typeface="Calibri" panose="020F0502020204030204" pitchFamily="34" charset="0"/>
              </a:rPr>
              <a:t>об историческом  </a:t>
            </a:r>
            <a:r>
              <a:rPr lang="ru-RU" b="1" dirty="0">
                <a:latin typeface="+mn-lt"/>
                <a:ea typeface="Calibri" panose="020F0502020204030204" pitchFamily="34" charset="0"/>
              </a:rPr>
              <a:t>источнике (для следующего урока). </a:t>
            </a:r>
            <a:endParaRPr lang="ru-RU" b="1" dirty="0"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12724" flipV="1">
            <a:off x="6732240" y="1723523"/>
            <a:ext cx="1726253" cy="172625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2420888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Я узнал, что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Я понял , что..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Я буду учить историю, потому что…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Мне понравилось..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  <a:latin typeface="+mn-lt"/>
              </a:rPr>
              <a:t>Мне не понравилось..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32048"/>
            <a:ext cx="259228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585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60648"/>
            <a:ext cx="580964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081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15000" r="18438" b="98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64904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593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077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0" dirty="0" smtClean="0">
                <a:solidFill>
                  <a:srgbClr val="C00000"/>
                </a:solidFill>
                <a:latin typeface="+mn-lt"/>
                <a:ea typeface="+mj-ea"/>
                <a:cs typeface="+mj-cs"/>
              </a:rPr>
              <a:t> </a:t>
            </a:r>
            <a:endParaRPr lang="ru-RU" sz="1200" b="1" kern="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987824" y="2434021"/>
            <a:ext cx="4320480" cy="3888432"/>
            <a:chOff x="971600" y="2612008"/>
            <a:chExt cx="3028752" cy="397057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432" y="2612008"/>
              <a:ext cx="1479416" cy="12962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6" b="11450"/>
            <a:stretch/>
          </p:blipFill>
          <p:spPr>
            <a:xfrm>
              <a:off x="2451016" y="3912935"/>
              <a:ext cx="1544920" cy="12962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432" y="5229200"/>
              <a:ext cx="1544920" cy="131626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6" r="16228" b="11422"/>
            <a:stretch/>
          </p:blipFill>
          <p:spPr>
            <a:xfrm>
              <a:off x="1014636" y="3912935"/>
              <a:ext cx="1436380" cy="131626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282" y="5229200"/>
              <a:ext cx="1418733" cy="135338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616723"/>
              <a:ext cx="1479415" cy="129238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7" name="Прямоугольник 6"/>
          <p:cNvSpPr/>
          <p:nvPr/>
        </p:nvSpPr>
        <p:spPr>
          <a:xfrm>
            <a:off x="4565050" y="37319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+mn-lt"/>
              </a:rPr>
              <a:t> </a:t>
            </a:r>
          </a:p>
          <a:p>
            <a:r>
              <a:rPr lang="ru-RU" b="1" dirty="0" smtClean="0">
                <a:latin typeface="+mn-lt"/>
              </a:rPr>
              <a:t>  </a:t>
            </a:r>
            <a:endParaRPr lang="ru-RU" b="1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2277" y="243576"/>
            <a:ext cx="8005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Тайны исчезнувших миров: кто, когда и как записал прошлое?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8" y="2015176"/>
            <a:ext cx="1524827" cy="15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027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2067388"/>
            <a:ext cx="4320480" cy="43204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115616" y="260648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 </a:t>
            </a:r>
            <a:r>
              <a:rPr lang="ru-RU" sz="32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История – это расследование, а предметы – «улики». </a:t>
            </a:r>
            <a:endParaRPr lang="ru-RU" sz="3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861048"/>
            <a:ext cx="34563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Миф </a:t>
            </a:r>
            <a:r>
              <a:rPr lang="ru-RU" sz="3200" b="1" dirty="0" err="1">
                <a:solidFill>
                  <a:srgbClr val="C00000"/>
                </a:solidFill>
                <a:latin typeface="+mj-lt"/>
              </a:rPr>
              <a:t>vs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 Факт» 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Правда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ли, что история изучает только войны и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царей 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69052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8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323850" y="836712"/>
            <a:ext cx="83518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7200" b="1" dirty="0">
                <a:solidFill>
                  <a:srgbClr val="C00000"/>
                </a:solidFill>
                <a:latin typeface="+mn-lt"/>
              </a:rPr>
              <a:t>История </a:t>
            </a:r>
            <a:r>
              <a:rPr lang="ru-RU" sz="7200" b="1" dirty="0" smtClean="0">
                <a:solidFill>
                  <a:srgbClr val="C00000"/>
                </a:solidFill>
                <a:latin typeface="+mn-lt"/>
              </a:rPr>
              <a:t>–</a:t>
            </a:r>
          </a:p>
          <a:p>
            <a:pPr eaLnBrk="1" hangingPunct="1"/>
            <a:r>
              <a:rPr lang="ru-RU" sz="7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7200" b="1" dirty="0">
                <a:solidFill>
                  <a:srgbClr val="002060"/>
                </a:solidFill>
                <a:latin typeface="+mn-lt"/>
              </a:rPr>
              <a:t>это наука о жизни людей в прошлом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404664"/>
            <a:ext cx="719758" cy="7633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4581128"/>
            <a:ext cx="1999661" cy="199356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3" y="404664"/>
            <a:ext cx="3465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Знать что такое: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ru-RU" sz="2400" b="1" dirty="0" smtClean="0">
                <a:latin typeface="+mj-lt"/>
              </a:rPr>
              <a:t>История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400" b="1" dirty="0" smtClean="0">
                <a:latin typeface="+mj-lt"/>
              </a:rPr>
              <a:t>Виды исторических источников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400" b="1" dirty="0" smtClean="0">
                <a:latin typeface="+mj-lt"/>
              </a:rPr>
              <a:t>Хронологические рамки истории Древнего мира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400" b="1" dirty="0" smtClean="0">
                <a:latin typeface="+mj-lt"/>
              </a:rPr>
              <a:t>Археология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400" b="1" dirty="0" smtClean="0">
                <a:latin typeface="+mj-lt"/>
              </a:rPr>
              <a:t>Этнография</a:t>
            </a:r>
          </a:p>
          <a:p>
            <a:endParaRPr lang="ru-RU" sz="2400" b="1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43782"/>
            <a:ext cx="1028700" cy="5810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3768" y="3717032"/>
            <a:ext cx="3465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Знать кто такие:</a:t>
            </a:r>
            <a:endParaRPr lang="ru-RU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4797152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 smtClean="0">
                <a:latin typeface="+mj-lt"/>
              </a:rPr>
              <a:t>Геродот</a:t>
            </a:r>
          </a:p>
          <a:p>
            <a:pPr algn="l"/>
            <a:endParaRPr lang="ru-RU" sz="2400" b="1" dirty="0" smtClean="0">
              <a:latin typeface="+mj-lt"/>
            </a:endParaRPr>
          </a:p>
          <a:p>
            <a:pPr algn="l"/>
            <a:r>
              <a:rPr lang="ru-RU" sz="2400" b="1" dirty="0" smtClean="0">
                <a:latin typeface="+mj-lt"/>
              </a:rPr>
              <a:t>Клио</a:t>
            </a:r>
            <a:endParaRPr lang="ru-RU" sz="2400" b="1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961" y="4346655"/>
            <a:ext cx="1043979" cy="1379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llARgonauta: La musa grega Clio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60" y="5157192"/>
            <a:ext cx="861506" cy="1535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27" y="5542271"/>
            <a:ext cx="1266893" cy="12668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235" y="3896702"/>
            <a:ext cx="711892" cy="75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789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789660" cy="519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032448" cy="523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116632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+mn-lt"/>
              </a:rPr>
              <a:t>Геродот- отец истории</a:t>
            </a:r>
            <a:endParaRPr lang="ru-RU" sz="4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25473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287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1497</TotalTime>
  <Words>286</Words>
  <Application>Microsoft Office PowerPoint</Application>
  <PresentationFormat>Экран (4:3)</PresentationFormat>
  <Paragraphs>88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Georgia</vt:lpstr>
      <vt:lpstr>Palatino Linotype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мы узнаем о прошлом человечества ?</vt:lpstr>
      <vt:lpstr>Исторический источник-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Клио</dc:title>
  <dc:creator>User</dc:creator>
  <cp:lastModifiedBy>Пользователь</cp:lastModifiedBy>
  <cp:revision>85</cp:revision>
  <dcterms:created xsi:type="dcterms:W3CDTF">2008-01-05T16:13:43Z</dcterms:created>
  <dcterms:modified xsi:type="dcterms:W3CDTF">2025-08-27T14:36:22Z</dcterms:modified>
</cp:coreProperties>
</file>