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65" r:id="rId4"/>
    <p:sldId id="266" r:id="rId5"/>
    <p:sldId id="260" r:id="rId6"/>
    <p:sldId id="267" r:id="rId7"/>
    <p:sldId id="25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21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996E13-DC8E-40F9-8270-6428914BA3C6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29CB25A-224E-4E55-B414-DD8FC08B87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38443" y="1916832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9198" y="2921894"/>
            <a:ext cx="876515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Утверждение новых идей</a:t>
            </a:r>
          </a:p>
          <a:p>
            <a:pPr algn="ctr"/>
            <a:r>
              <a:rPr lang="ru-RU" sz="5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эпоху Возрождения</a:t>
            </a:r>
            <a:endParaRPr lang="ru-RU" sz="5400" b="1" cap="none" spc="0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" name="Picture 2" descr="http://i017.radikal.ru/1004/e1/48151aaa945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59034"/>
            <a:ext cx="2401351" cy="236055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im3-tub-by.yandex.net/i?id=76391347-66-72&amp;n=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676220"/>
            <a:ext cx="1224136" cy="19287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730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7724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Повторим</a:t>
            </a:r>
            <a:endParaRPr lang="ru-RU" b="1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32656"/>
            <a:ext cx="1096963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Что такое гуманизм? </a:t>
            </a:r>
          </a:p>
          <a:p>
            <a:r>
              <a:rPr lang="ru-RU" sz="3600" b="1" dirty="0" smtClean="0"/>
              <a:t>Подберите синонимы к слову «гуманный»</a:t>
            </a:r>
          </a:p>
          <a:p>
            <a:r>
              <a:rPr lang="ru-RU" sz="3600" b="1" dirty="0" smtClean="0"/>
              <a:t>Придумайте предложение , в котором можно использовать эти слова 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590919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577" y="1556792"/>
            <a:ext cx="5904656" cy="39703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Гуманизм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Возрождение ( </a:t>
            </a:r>
            <a:r>
              <a:rPr lang="ru-RU" sz="2800" b="1" dirty="0" err="1" smtClean="0"/>
              <a:t>Ренесанс</a:t>
            </a:r>
            <a:r>
              <a:rPr lang="ru-RU" sz="2800" b="1" dirty="0" smtClean="0"/>
              <a:t>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Великие мечтатели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Томас Мор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Эразм </a:t>
            </a:r>
            <a:r>
              <a:rPr lang="ru-RU" sz="2800" b="1" dirty="0" err="1" smtClean="0"/>
              <a:t>Роттердамский</a:t>
            </a:r>
            <a:endParaRPr lang="ru-RU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err="1" smtClean="0"/>
              <a:t>Томазо</a:t>
            </a:r>
            <a:r>
              <a:rPr lang="ru-RU" sz="2800" b="1" dirty="0" smtClean="0"/>
              <a:t> Кампанелла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Мигель Сервантес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Уильям Шекспир</a:t>
            </a:r>
          </a:p>
          <a:p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126152"/>
            <a:ext cx="177805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b="1" dirty="0">
                <a:solidFill>
                  <a:prstClr val="black"/>
                </a:solidFill>
              </a:rPr>
              <a:t>Знать</a:t>
            </a:r>
            <a:r>
              <a:rPr lang="ru-RU" sz="3600" dirty="0">
                <a:solidFill>
                  <a:prstClr val="black"/>
                </a:solidFill>
              </a:rPr>
              <a:t> :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7764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79712" y="20689"/>
            <a:ext cx="5184576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prstClr val="black"/>
                </a:solidFill>
              </a:rPr>
              <a:t>Взгляды гуманистов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845264"/>
            <a:ext cx="2088232" cy="92755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Отношение к человеку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35896" y="1279627"/>
            <a:ext cx="2088232" cy="92471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Отношение к католической церкви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72200" y="848104"/>
            <a:ext cx="2088232" cy="92471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Интерес к античности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3506" y="1952836"/>
            <a:ext cx="2444318" cy="102379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Человек достоин счастья в земной жизни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3212976"/>
            <a:ext cx="2376264" cy="99026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Человек имеет право на свободу и справедливость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3750" y="4419262"/>
            <a:ext cx="2312066" cy="102596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Вера в бесконечные возможности человека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24906" y="5691674"/>
            <a:ext cx="2190910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Прославление красоты человека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724128" y="4959829"/>
            <a:ext cx="3185492" cy="17103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Личность , не Бог- центр Вселенной, хозяин жизни , создатель ценностей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04968" y="3755301"/>
            <a:ext cx="2088232" cy="11160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Вера в Бога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80019" y="2536743"/>
            <a:ext cx="2088232" cy="9517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Критика католической церкви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77946" y="3510905"/>
            <a:ext cx="2370517" cy="11342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Разыскивали и изучали сочинения забытых авторов 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377946" y="2133784"/>
            <a:ext cx="2531673" cy="10958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Интересовались культурой Древней Греции и Древнего Рима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 rot="3782917">
            <a:off x="1526708" y="285431"/>
            <a:ext cx="242316" cy="687169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4381819" y="629015"/>
            <a:ext cx="242316" cy="65061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3" name="Стрелка вниз 22"/>
          <p:cNvSpPr/>
          <p:nvPr/>
        </p:nvSpPr>
        <p:spPr>
          <a:xfrm rot="17965297">
            <a:off x="7404311" y="165529"/>
            <a:ext cx="242316" cy="687169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1526706" y="1652214"/>
            <a:ext cx="242316" cy="31464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1568417" y="2988703"/>
            <a:ext cx="242316" cy="31464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1568417" y="4203238"/>
            <a:ext cx="242316" cy="31464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1588216" y="5437313"/>
            <a:ext cx="242316" cy="31464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8" name="Стрелка вниз 27"/>
          <p:cNvSpPr/>
          <p:nvPr/>
        </p:nvSpPr>
        <p:spPr>
          <a:xfrm>
            <a:off x="4553339" y="2186228"/>
            <a:ext cx="242316" cy="31464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9" name="Стрелка вниз 28"/>
          <p:cNvSpPr/>
          <p:nvPr/>
        </p:nvSpPr>
        <p:spPr>
          <a:xfrm>
            <a:off x="4572000" y="3510905"/>
            <a:ext cx="242316" cy="31464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7283153" y="1809537"/>
            <a:ext cx="242316" cy="31464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1" name="Стрелка вниз 30"/>
          <p:cNvSpPr/>
          <p:nvPr/>
        </p:nvSpPr>
        <p:spPr>
          <a:xfrm>
            <a:off x="7300905" y="4645183"/>
            <a:ext cx="242316" cy="31464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2" name="Стрелка вниз 31"/>
          <p:cNvSpPr/>
          <p:nvPr/>
        </p:nvSpPr>
        <p:spPr>
          <a:xfrm>
            <a:off x="5547093" y="4871391"/>
            <a:ext cx="242316" cy="31464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3" name="Стрелка вниз 32"/>
          <p:cNvSpPr/>
          <p:nvPr/>
        </p:nvSpPr>
        <p:spPr>
          <a:xfrm rot="16200000">
            <a:off x="4238513" y="4921307"/>
            <a:ext cx="242316" cy="230425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4" name="Стрелка вниз 33"/>
          <p:cNvSpPr/>
          <p:nvPr/>
        </p:nvSpPr>
        <p:spPr>
          <a:xfrm rot="16200000">
            <a:off x="4209912" y="4135291"/>
            <a:ext cx="242316" cy="230425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64195"/>
            <a:ext cx="822960" cy="46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7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35584" y="214290"/>
            <a:ext cx="5639684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6000" b="1" dirty="0" smtClean="0">
                <a:ln w="11430"/>
                <a:solidFill>
                  <a:schemeClr val="accent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Задание:   </a:t>
            </a:r>
            <a:endParaRPr lang="ru-RU" sz="6000" b="1" dirty="0" smtClean="0">
              <a:ln w="11430"/>
              <a:solidFill>
                <a:schemeClr val="accent2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Заполнить таблицу:</a:t>
            </a:r>
          </a:p>
          <a:p>
            <a:pPr algn="ctr"/>
            <a:r>
              <a:rPr lang="ru-RU" sz="32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«Великие мечтатели»</a:t>
            </a:r>
            <a:endParaRPr lang="ru-RU" sz="3200" b="1" cap="none" spc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891711"/>
              </p:ext>
            </p:extLst>
          </p:nvPr>
        </p:nvGraphicFramePr>
        <p:xfrm>
          <a:off x="395536" y="2564904"/>
          <a:ext cx="8572560" cy="29511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57520"/>
                <a:gridCol w="2857520"/>
                <a:gridCol w="2857520"/>
              </a:tblGrid>
              <a:tr h="188611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Имя автора</a:t>
                      </a:r>
                      <a:endParaRPr lang="ru-RU" sz="2800" dirty="0">
                        <a:solidFill>
                          <a:srgbClr val="66003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Название произведений</a:t>
                      </a:r>
                      <a:endParaRPr lang="ru-RU" sz="2800" dirty="0">
                        <a:solidFill>
                          <a:srgbClr val="66003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Основная</a:t>
                      </a:r>
                      <a:r>
                        <a:rPr lang="ru-RU" sz="2800" baseline="0" dirty="0" smtClean="0"/>
                        <a:t> идея произведения</a:t>
                      </a:r>
                      <a:endParaRPr lang="ru-RU" sz="2800" dirty="0">
                        <a:solidFill>
                          <a:srgbClr val="660033"/>
                        </a:solidFill>
                      </a:endParaRPr>
                    </a:p>
                  </a:txBody>
                  <a:tcPr/>
                </a:tc>
              </a:tr>
              <a:tr h="106507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5373216"/>
            <a:ext cx="983009" cy="104258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47664" y="5745941"/>
            <a:ext cx="5760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Почему этих людей называли «Великие мечтатели»</a:t>
            </a:r>
            <a:endParaRPr lang="ru-RU" sz="24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830842"/>
            <a:ext cx="548482" cy="661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337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2144" y="3940559"/>
            <a:ext cx="32917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Мигель де Сервантес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0648"/>
            <a:ext cx="2401815" cy="3168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5" descr="Биография Уильяма Шекспира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Биография Уильяма Шекспира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32656"/>
            <a:ext cx="2376264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73824" y="3977881"/>
            <a:ext cx="27115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Уильям Шекспир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534845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Найти в тексте  </a:t>
            </a:r>
            <a:r>
              <a:rPr lang="ru-RU" sz="2000" b="1" dirty="0" smtClean="0">
                <a:latin typeface="Sylfaen"/>
              </a:rPr>
              <a:t>§</a:t>
            </a:r>
            <a:r>
              <a:rPr lang="ru-RU" sz="2000" b="1" dirty="0" smtClean="0"/>
              <a:t> 3 информацию, которая подтверждает, что эти писатели  были писателями- гуманистами.</a:t>
            </a:r>
            <a:endParaRPr lang="ru-RU" sz="2000" b="1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34" y="4671838"/>
            <a:ext cx="548482" cy="661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988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72816"/>
            <a:ext cx="8930650" cy="203132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7200" b="1" cap="none" spc="0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Домашнее задание:</a:t>
            </a:r>
          </a:p>
          <a:p>
            <a:pPr algn="ctr"/>
            <a:r>
              <a:rPr lang="ru-RU" sz="5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§ 3, закончить таблицу</a:t>
            </a:r>
            <a:endParaRPr lang="ru-RU" sz="4400" b="1" cap="none" spc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281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165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Презентация PowerPoint</vt:lpstr>
      <vt:lpstr>Повторим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Ала</cp:lastModifiedBy>
  <cp:revision>9</cp:revision>
  <dcterms:created xsi:type="dcterms:W3CDTF">2012-10-08T07:34:37Z</dcterms:created>
  <dcterms:modified xsi:type="dcterms:W3CDTF">2020-09-15T11:45:30Z</dcterms:modified>
</cp:coreProperties>
</file>