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7" r:id="rId2"/>
    <p:sldId id="292" r:id="rId3"/>
    <p:sldId id="258" r:id="rId4"/>
    <p:sldId id="259" r:id="rId5"/>
    <p:sldId id="285" r:id="rId6"/>
    <p:sldId id="287" r:id="rId7"/>
    <p:sldId id="288" r:id="rId8"/>
    <p:sldId id="284" r:id="rId9"/>
    <p:sldId id="283" r:id="rId10"/>
    <p:sldId id="291" r:id="rId11"/>
    <p:sldId id="266" r:id="rId12"/>
    <p:sldId id="269" r:id="rId13"/>
    <p:sldId id="256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238E"/>
    <a:srgbClr val="663300"/>
    <a:srgbClr val="E99BE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1210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761A0A-C894-4DD8-AC33-18BD92A38909}" type="doc">
      <dgm:prSet loTypeId="urn:microsoft.com/office/officeart/2005/8/layout/hierarchy4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25C3BD-8E33-4E9A-9648-C03391BF2316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«Три народных принципа» Сунь Ятсена</a:t>
          </a:r>
          <a:endParaRPr lang="ru-RU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684DFB16-7803-4A83-9635-9D6B6B92BC9E}" type="parTrans" cxnId="{2505FC9B-4E94-41D6-9756-9B45D7B25CD3}">
      <dgm:prSet/>
      <dgm:spPr/>
      <dgm:t>
        <a:bodyPr/>
        <a:lstStyle/>
        <a:p>
          <a:endParaRPr lang="ru-RU" sz="18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3450C7-3177-4F85-BB86-C7D77865FDBB}" type="sibTrans" cxnId="{2505FC9B-4E94-41D6-9756-9B45D7B25CD3}">
      <dgm:prSet/>
      <dgm:spPr/>
      <dgm:t>
        <a:bodyPr/>
        <a:lstStyle/>
        <a:p>
          <a:endParaRPr lang="ru-RU" sz="18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8C15BF-CA90-43A1-B547-A23310461561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независимость</a:t>
          </a:r>
          <a:endParaRPr lang="ru-RU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75415BE2-222A-43AB-81EB-FF2874946D39}" type="parTrans" cxnId="{A84A168D-7BE4-4E93-95BB-891A409B0002}">
      <dgm:prSet/>
      <dgm:spPr/>
      <dgm:t>
        <a:bodyPr/>
        <a:lstStyle/>
        <a:p>
          <a:endParaRPr lang="ru-RU" sz="18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04648F-68A2-4E57-8173-A142802ED192}" type="sibTrans" cxnId="{A84A168D-7BE4-4E93-95BB-891A409B0002}">
      <dgm:prSet/>
      <dgm:spPr/>
      <dgm:t>
        <a:bodyPr/>
        <a:lstStyle/>
        <a:p>
          <a:endParaRPr lang="ru-RU" sz="18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D75753-C9D4-4089-BCC5-E96D83F329D7}">
      <dgm:prSet phldrT="[Текст]" custT="1"/>
      <dgm:spPr/>
      <dgm:t>
        <a:bodyPr/>
        <a:lstStyle/>
        <a:p>
          <a:pPr algn="l"/>
          <a:r>
            <a:rPr lang="ru-RU" sz="1800" b="1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свержение маньчжурского господства</a:t>
          </a:r>
          <a:endParaRPr lang="ru-RU" sz="1800" b="1" dirty="0">
            <a:solidFill>
              <a:schemeClr val="tx1"/>
            </a:solidFill>
            <a:effectLst/>
            <a:latin typeface="Cambria" panose="02040503050406030204" pitchFamily="18" charset="0"/>
          </a:endParaRPr>
        </a:p>
      </dgm:t>
    </dgm:pt>
    <dgm:pt modelId="{C6B37E61-4E75-4833-8303-463A47983A61}" type="parTrans" cxnId="{25E41DE6-F2B0-476C-B845-1F9E61B987EC}">
      <dgm:prSet/>
      <dgm:spPr/>
      <dgm:t>
        <a:bodyPr/>
        <a:lstStyle/>
        <a:p>
          <a:endParaRPr lang="ru-RU" sz="18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F5F6B6-1ABF-4E9C-964B-61FD1D9F2299}" type="sibTrans" cxnId="{25E41DE6-F2B0-476C-B845-1F9E61B987EC}">
      <dgm:prSet/>
      <dgm:spPr/>
      <dgm:t>
        <a:bodyPr/>
        <a:lstStyle/>
        <a:p>
          <a:endParaRPr lang="ru-RU" sz="18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38864E2-9967-4DB6-8168-B556A7C32578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суверенитет</a:t>
          </a:r>
          <a:endParaRPr lang="ru-RU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08A67701-8FEE-47A5-94DE-B249E3D32860}" type="parTrans" cxnId="{D190A89F-71F9-4AA2-8608-E64719CDB065}">
      <dgm:prSet/>
      <dgm:spPr/>
      <dgm:t>
        <a:bodyPr/>
        <a:lstStyle/>
        <a:p>
          <a:endParaRPr lang="ru-RU" sz="18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B70DB1-EE5E-4146-8876-BD1C22A19EC5}" type="sibTrans" cxnId="{D190A89F-71F9-4AA2-8608-E64719CDB065}">
      <dgm:prSet/>
      <dgm:spPr/>
      <dgm:t>
        <a:bodyPr/>
        <a:lstStyle/>
        <a:p>
          <a:endParaRPr lang="ru-RU" sz="18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6C21F8D-C25B-4746-812F-1336B07F3F82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учреждение республики</a:t>
          </a:r>
          <a:endParaRPr lang="ru-RU" sz="1800" b="1" dirty="0">
            <a:solidFill>
              <a:schemeClr val="tx1"/>
            </a:solidFill>
            <a:effectLst/>
            <a:latin typeface="Cambria" panose="02040503050406030204" pitchFamily="18" charset="0"/>
          </a:endParaRPr>
        </a:p>
      </dgm:t>
    </dgm:pt>
    <dgm:pt modelId="{E8346E3A-DEAD-4758-A3F4-DE547545BD3F}" type="parTrans" cxnId="{7A74D070-AA1A-41B7-BE96-EBF5C6573653}">
      <dgm:prSet/>
      <dgm:spPr/>
      <dgm:t>
        <a:bodyPr/>
        <a:lstStyle/>
        <a:p>
          <a:endParaRPr lang="ru-RU" sz="18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BF5B27-E8DD-4040-93E6-460B2ED879B6}" type="sibTrans" cxnId="{7A74D070-AA1A-41B7-BE96-EBF5C6573653}">
      <dgm:prSet/>
      <dgm:spPr/>
      <dgm:t>
        <a:bodyPr/>
        <a:lstStyle/>
        <a:p>
          <a:endParaRPr lang="ru-RU" sz="18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A24621-164F-4198-8A19-3A786C623F7E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благосостояние народа</a:t>
          </a:r>
          <a:endParaRPr lang="ru-RU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0ACA56DC-BD0D-46EE-8851-070D4AC3FA0E}" type="parTrans" cxnId="{C7225FA2-18FF-4872-ADE1-E360585D10E8}">
      <dgm:prSet/>
      <dgm:spPr/>
      <dgm:t>
        <a:bodyPr/>
        <a:lstStyle/>
        <a:p>
          <a:endParaRPr lang="ru-RU" sz="18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ED8356-5A0D-4316-8E98-7EA1926395EF}" type="sibTrans" cxnId="{C7225FA2-18FF-4872-ADE1-E360585D10E8}">
      <dgm:prSet/>
      <dgm:spPr/>
      <dgm:t>
        <a:bodyPr/>
        <a:lstStyle/>
        <a:p>
          <a:endParaRPr lang="ru-RU" sz="18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C922C7-199C-415F-95BB-5593921CADA4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уравнение прав на землю среди крестьян</a:t>
          </a:r>
          <a:endParaRPr lang="ru-RU" sz="1800" b="1" dirty="0">
            <a:solidFill>
              <a:schemeClr val="tx1"/>
            </a:solidFill>
            <a:effectLst/>
            <a:latin typeface="Cambria" panose="02040503050406030204" pitchFamily="18" charset="0"/>
          </a:endParaRPr>
        </a:p>
      </dgm:t>
    </dgm:pt>
    <dgm:pt modelId="{2E5E5FDB-87A3-40B8-858B-D1DD89A263C9}" type="parTrans" cxnId="{6A365477-E19C-4F18-9C81-495718183243}">
      <dgm:prSet/>
      <dgm:spPr/>
      <dgm:t>
        <a:bodyPr/>
        <a:lstStyle/>
        <a:p>
          <a:endParaRPr lang="ru-RU" sz="18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8EEC35-6F88-4EA6-B5BC-D4A9F359E043}" type="sibTrans" cxnId="{6A365477-E19C-4F18-9C81-495718183243}">
      <dgm:prSet/>
      <dgm:spPr/>
      <dgm:t>
        <a:bodyPr/>
        <a:lstStyle/>
        <a:p>
          <a:endParaRPr lang="ru-RU" sz="18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81526C-239A-478F-BA2E-5578E18ABEA9}" type="pres">
      <dgm:prSet presAssocID="{D5761A0A-C894-4DD8-AC33-18BD92A3890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56E5F88-D4F7-4E39-8250-3F3B90B67C3E}" type="pres">
      <dgm:prSet presAssocID="{B225C3BD-8E33-4E9A-9648-C03391BF2316}" presName="vertOne" presStyleCnt="0"/>
      <dgm:spPr/>
      <dgm:t>
        <a:bodyPr/>
        <a:lstStyle/>
        <a:p>
          <a:endParaRPr lang="ru-RU"/>
        </a:p>
      </dgm:t>
    </dgm:pt>
    <dgm:pt modelId="{FF1BF41A-BE9C-43D8-B366-98C728BA87A4}" type="pres">
      <dgm:prSet presAssocID="{B225C3BD-8E33-4E9A-9648-C03391BF2316}" presName="txOne" presStyleLbl="node0" presStyleIdx="0" presStyleCnt="1" custLinFactY="-13415" custLinFactNeighborX="-36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A8433D-3277-41C0-A68A-D31BE879D36E}" type="pres">
      <dgm:prSet presAssocID="{B225C3BD-8E33-4E9A-9648-C03391BF2316}" presName="parTransOne" presStyleCnt="0"/>
      <dgm:spPr/>
      <dgm:t>
        <a:bodyPr/>
        <a:lstStyle/>
        <a:p>
          <a:endParaRPr lang="ru-RU"/>
        </a:p>
      </dgm:t>
    </dgm:pt>
    <dgm:pt modelId="{EFB3CDC2-EB69-4850-84B2-12A7AE941F86}" type="pres">
      <dgm:prSet presAssocID="{B225C3BD-8E33-4E9A-9648-C03391BF2316}" presName="horzOne" presStyleCnt="0"/>
      <dgm:spPr/>
      <dgm:t>
        <a:bodyPr/>
        <a:lstStyle/>
        <a:p>
          <a:endParaRPr lang="ru-RU"/>
        </a:p>
      </dgm:t>
    </dgm:pt>
    <dgm:pt modelId="{42C529F9-57DA-4410-8A44-BF81E0B25E73}" type="pres">
      <dgm:prSet presAssocID="{B38C15BF-CA90-43A1-B547-A23310461561}" presName="vertTwo" presStyleCnt="0"/>
      <dgm:spPr/>
      <dgm:t>
        <a:bodyPr/>
        <a:lstStyle/>
        <a:p>
          <a:endParaRPr lang="ru-RU"/>
        </a:p>
      </dgm:t>
    </dgm:pt>
    <dgm:pt modelId="{5D057589-7576-499D-A5F8-760563977CAF}" type="pres">
      <dgm:prSet presAssocID="{B38C15BF-CA90-43A1-B547-A23310461561}" presName="txTwo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3E86D8-0FAA-45DD-BD87-8E4439AA320C}" type="pres">
      <dgm:prSet presAssocID="{B38C15BF-CA90-43A1-B547-A23310461561}" presName="parTransTwo" presStyleCnt="0"/>
      <dgm:spPr/>
      <dgm:t>
        <a:bodyPr/>
        <a:lstStyle/>
        <a:p>
          <a:endParaRPr lang="ru-RU"/>
        </a:p>
      </dgm:t>
    </dgm:pt>
    <dgm:pt modelId="{C92D877B-1A0C-4208-8F4D-EC6FC890B30E}" type="pres">
      <dgm:prSet presAssocID="{B38C15BF-CA90-43A1-B547-A23310461561}" presName="horzTwo" presStyleCnt="0"/>
      <dgm:spPr/>
      <dgm:t>
        <a:bodyPr/>
        <a:lstStyle/>
        <a:p>
          <a:endParaRPr lang="ru-RU"/>
        </a:p>
      </dgm:t>
    </dgm:pt>
    <dgm:pt modelId="{3B8A0146-6D78-45E4-9C48-9D6D218AA64A}" type="pres">
      <dgm:prSet presAssocID="{E5D75753-C9D4-4089-BCC5-E96D83F329D7}" presName="vertThree" presStyleCnt="0"/>
      <dgm:spPr/>
      <dgm:t>
        <a:bodyPr/>
        <a:lstStyle/>
        <a:p>
          <a:endParaRPr lang="ru-RU"/>
        </a:p>
      </dgm:t>
    </dgm:pt>
    <dgm:pt modelId="{95C3643D-85AB-4746-B2F4-823B198FDE5F}" type="pres">
      <dgm:prSet presAssocID="{E5D75753-C9D4-4089-BCC5-E96D83F329D7}" presName="txThree" presStyleLbl="node3" presStyleIdx="0" presStyleCnt="3" custScaleX="1035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DBC46F3-8513-4162-803E-4B7A4A1F36BA}" type="pres">
      <dgm:prSet presAssocID="{E5D75753-C9D4-4089-BCC5-E96D83F329D7}" presName="horzThree" presStyleCnt="0"/>
      <dgm:spPr/>
      <dgm:t>
        <a:bodyPr/>
        <a:lstStyle/>
        <a:p>
          <a:endParaRPr lang="ru-RU"/>
        </a:p>
      </dgm:t>
    </dgm:pt>
    <dgm:pt modelId="{2C6EDB58-29F5-49A9-94B0-A564CF4C2F32}" type="pres">
      <dgm:prSet presAssocID="{9104648F-68A2-4E57-8173-A142802ED192}" presName="sibSpaceTwo" presStyleCnt="0"/>
      <dgm:spPr/>
      <dgm:t>
        <a:bodyPr/>
        <a:lstStyle/>
        <a:p>
          <a:endParaRPr lang="ru-RU"/>
        </a:p>
      </dgm:t>
    </dgm:pt>
    <dgm:pt modelId="{0AFA047C-44DB-4A18-B182-183F58574F0A}" type="pres">
      <dgm:prSet presAssocID="{438864E2-9967-4DB6-8168-B556A7C32578}" presName="vertTwo" presStyleCnt="0"/>
      <dgm:spPr/>
      <dgm:t>
        <a:bodyPr/>
        <a:lstStyle/>
        <a:p>
          <a:endParaRPr lang="ru-RU"/>
        </a:p>
      </dgm:t>
    </dgm:pt>
    <dgm:pt modelId="{9555A480-BEF7-49DD-942C-2FC6C5773AAD}" type="pres">
      <dgm:prSet presAssocID="{438864E2-9967-4DB6-8168-B556A7C32578}" presName="txTwo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83CEB8-55BF-4453-A4D3-B63F9F10E5EF}" type="pres">
      <dgm:prSet presAssocID="{438864E2-9967-4DB6-8168-B556A7C32578}" presName="parTransTwo" presStyleCnt="0"/>
      <dgm:spPr/>
      <dgm:t>
        <a:bodyPr/>
        <a:lstStyle/>
        <a:p>
          <a:endParaRPr lang="ru-RU"/>
        </a:p>
      </dgm:t>
    </dgm:pt>
    <dgm:pt modelId="{C7762301-4DDA-46DF-B0A7-640C20149C8C}" type="pres">
      <dgm:prSet presAssocID="{438864E2-9967-4DB6-8168-B556A7C32578}" presName="horzTwo" presStyleCnt="0"/>
      <dgm:spPr/>
      <dgm:t>
        <a:bodyPr/>
        <a:lstStyle/>
        <a:p>
          <a:endParaRPr lang="ru-RU"/>
        </a:p>
      </dgm:t>
    </dgm:pt>
    <dgm:pt modelId="{D0C1272D-DD09-4D95-800D-067D8CEEF7D1}" type="pres">
      <dgm:prSet presAssocID="{46C21F8D-C25B-4746-812F-1336B07F3F82}" presName="vertThree" presStyleCnt="0"/>
      <dgm:spPr/>
      <dgm:t>
        <a:bodyPr/>
        <a:lstStyle/>
        <a:p>
          <a:endParaRPr lang="ru-RU"/>
        </a:p>
      </dgm:t>
    </dgm:pt>
    <dgm:pt modelId="{EE992F6F-5AFB-449C-9BFE-DE4E9A541A61}" type="pres">
      <dgm:prSet presAssocID="{46C21F8D-C25B-4746-812F-1336B07F3F82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D656BAF-71C7-43B7-A46E-20AC29D13741}" type="pres">
      <dgm:prSet presAssocID="{46C21F8D-C25B-4746-812F-1336B07F3F82}" presName="horzThree" presStyleCnt="0"/>
      <dgm:spPr/>
      <dgm:t>
        <a:bodyPr/>
        <a:lstStyle/>
        <a:p>
          <a:endParaRPr lang="ru-RU"/>
        </a:p>
      </dgm:t>
    </dgm:pt>
    <dgm:pt modelId="{EBA091F2-F5E5-449C-B257-D7236E14C034}" type="pres">
      <dgm:prSet presAssocID="{18B70DB1-EE5E-4146-8876-BD1C22A19EC5}" presName="sibSpaceTwo" presStyleCnt="0"/>
      <dgm:spPr/>
      <dgm:t>
        <a:bodyPr/>
        <a:lstStyle/>
        <a:p>
          <a:endParaRPr lang="ru-RU"/>
        </a:p>
      </dgm:t>
    </dgm:pt>
    <dgm:pt modelId="{EB518C2C-65A5-407E-A292-9FCAB07FF186}" type="pres">
      <dgm:prSet presAssocID="{2BA24621-164F-4198-8A19-3A786C623F7E}" presName="vertTwo" presStyleCnt="0"/>
      <dgm:spPr/>
      <dgm:t>
        <a:bodyPr/>
        <a:lstStyle/>
        <a:p>
          <a:endParaRPr lang="ru-RU"/>
        </a:p>
      </dgm:t>
    </dgm:pt>
    <dgm:pt modelId="{282B789D-79BB-4C38-BF23-4482D37AE5E7}" type="pres">
      <dgm:prSet presAssocID="{2BA24621-164F-4198-8A19-3A786C623F7E}" presName="txTwo" presStyleLbl="node2" presStyleIdx="2" presStyleCnt="3" custScaleX="1024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AC7F146-6BE4-42FD-A8D6-30CBAF03534F}" type="pres">
      <dgm:prSet presAssocID="{2BA24621-164F-4198-8A19-3A786C623F7E}" presName="parTransTwo" presStyleCnt="0"/>
      <dgm:spPr/>
      <dgm:t>
        <a:bodyPr/>
        <a:lstStyle/>
        <a:p>
          <a:endParaRPr lang="ru-RU"/>
        </a:p>
      </dgm:t>
    </dgm:pt>
    <dgm:pt modelId="{417F2948-1335-4CCC-81F3-3683DC955AF6}" type="pres">
      <dgm:prSet presAssocID="{2BA24621-164F-4198-8A19-3A786C623F7E}" presName="horzTwo" presStyleCnt="0"/>
      <dgm:spPr/>
      <dgm:t>
        <a:bodyPr/>
        <a:lstStyle/>
        <a:p>
          <a:endParaRPr lang="ru-RU"/>
        </a:p>
      </dgm:t>
    </dgm:pt>
    <dgm:pt modelId="{74A7B80F-C845-4237-8415-C61D5A7BA17E}" type="pres">
      <dgm:prSet presAssocID="{76C922C7-199C-415F-95BB-5593921CADA4}" presName="vertThree" presStyleCnt="0"/>
      <dgm:spPr/>
      <dgm:t>
        <a:bodyPr/>
        <a:lstStyle/>
        <a:p>
          <a:endParaRPr lang="ru-RU"/>
        </a:p>
      </dgm:t>
    </dgm:pt>
    <dgm:pt modelId="{BC6CAC27-0FB4-4FC6-8EFA-1DB547060542}" type="pres">
      <dgm:prSet presAssocID="{76C922C7-199C-415F-95BB-5593921CADA4}" presName="txThree" presStyleLbl="node3" presStyleIdx="2" presStyleCnt="3" custScaleX="11493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AE4F381-3272-46C5-B244-69FA9B1BB69D}" type="pres">
      <dgm:prSet presAssocID="{76C922C7-199C-415F-95BB-5593921CADA4}" presName="horzThree" presStyleCnt="0"/>
      <dgm:spPr/>
      <dgm:t>
        <a:bodyPr/>
        <a:lstStyle/>
        <a:p>
          <a:endParaRPr lang="ru-RU"/>
        </a:p>
      </dgm:t>
    </dgm:pt>
  </dgm:ptLst>
  <dgm:cxnLst>
    <dgm:cxn modelId="{3EC2A486-1AB7-46E9-B188-5BCB8C918D56}" type="presOf" srcId="{B225C3BD-8E33-4E9A-9648-C03391BF2316}" destId="{FF1BF41A-BE9C-43D8-B366-98C728BA87A4}" srcOrd="0" destOrd="0" presId="urn:microsoft.com/office/officeart/2005/8/layout/hierarchy4"/>
    <dgm:cxn modelId="{7A74D070-AA1A-41B7-BE96-EBF5C6573653}" srcId="{438864E2-9967-4DB6-8168-B556A7C32578}" destId="{46C21F8D-C25B-4746-812F-1336B07F3F82}" srcOrd="0" destOrd="0" parTransId="{E8346E3A-DEAD-4758-A3F4-DE547545BD3F}" sibTransId="{CDBF5B27-E8DD-4040-93E6-460B2ED879B6}"/>
    <dgm:cxn modelId="{6A365477-E19C-4F18-9C81-495718183243}" srcId="{2BA24621-164F-4198-8A19-3A786C623F7E}" destId="{76C922C7-199C-415F-95BB-5593921CADA4}" srcOrd="0" destOrd="0" parTransId="{2E5E5FDB-87A3-40B8-858B-D1DD89A263C9}" sibTransId="{768EEC35-6F88-4EA6-B5BC-D4A9F359E043}"/>
    <dgm:cxn modelId="{0FEFF533-082F-4F65-BBA1-44372DC0219F}" type="presOf" srcId="{76C922C7-199C-415F-95BB-5593921CADA4}" destId="{BC6CAC27-0FB4-4FC6-8EFA-1DB547060542}" srcOrd="0" destOrd="0" presId="urn:microsoft.com/office/officeart/2005/8/layout/hierarchy4"/>
    <dgm:cxn modelId="{355D612A-02D7-448A-B7B1-C916D25E04DD}" type="presOf" srcId="{46C21F8D-C25B-4746-812F-1336B07F3F82}" destId="{EE992F6F-5AFB-449C-9BFE-DE4E9A541A61}" srcOrd="0" destOrd="0" presId="urn:microsoft.com/office/officeart/2005/8/layout/hierarchy4"/>
    <dgm:cxn modelId="{25E41DE6-F2B0-476C-B845-1F9E61B987EC}" srcId="{B38C15BF-CA90-43A1-B547-A23310461561}" destId="{E5D75753-C9D4-4089-BCC5-E96D83F329D7}" srcOrd="0" destOrd="0" parTransId="{C6B37E61-4E75-4833-8303-463A47983A61}" sibTransId="{5CF5F6B6-1ABF-4E9C-964B-61FD1D9F2299}"/>
    <dgm:cxn modelId="{D190A89F-71F9-4AA2-8608-E64719CDB065}" srcId="{B225C3BD-8E33-4E9A-9648-C03391BF2316}" destId="{438864E2-9967-4DB6-8168-B556A7C32578}" srcOrd="1" destOrd="0" parTransId="{08A67701-8FEE-47A5-94DE-B249E3D32860}" sibTransId="{18B70DB1-EE5E-4146-8876-BD1C22A19EC5}"/>
    <dgm:cxn modelId="{2505FC9B-4E94-41D6-9756-9B45D7B25CD3}" srcId="{D5761A0A-C894-4DD8-AC33-18BD92A38909}" destId="{B225C3BD-8E33-4E9A-9648-C03391BF2316}" srcOrd="0" destOrd="0" parTransId="{684DFB16-7803-4A83-9635-9D6B6B92BC9E}" sibTransId="{E63450C7-3177-4F85-BB86-C7D77865FDBB}"/>
    <dgm:cxn modelId="{0C6AD042-6A80-4ABC-A0E5-630E0AAA7BD6}" type="presOf" srcId="{2BA24621-164F-4198-8A19-3A786C623F7E}" destId="{282B789D-79BB-4C38-BF23-4482D37AE5E7}" srcOrd="0" destOrd="0" presId="urn:microsoft.com/office/officeart/2005/8/layout/hierarchy4"/>
    <dgm:cxn modelId="{C7225FA2-18FF-4872-ADE1-E360585D10E8}" srcId="{B225C3BD-8E33-4E9A-9648-C03391BF2316}" destId="{2BA24621-164F-4198-8A19-3A786C623F7E}" srcOrd="2" destOrd="0" parTransId="{0ACA56DC-BD0D-46EE-8851-070D4AC3FA0E}" sibTransId="{DEED8356-5A0D-4316-8E98-7EA1926395EF}"/>
    <dgm:cxn modelId="{5BEA9F31-711E-412F-B06F-CB64551796DC}" type="presOf" srcId="{D5761A0A-C894-4DD8-AC33-18BD92A38909}" destId="{DE81526C-239A-478F-BA2E-5578E18ABEA9}" srcOrd="0" destOrd="0" presId="urn:microsoft.com/office/officeart/2005/8/layout/hierarchy4"/>
    <dgm:cxn modelId="{9766C9A3-EBFB-42A7-8FB3-0F8C31C26449}" type="presOf" srcId="{438864E2-9967-4DB6-8168-B556A7C32578}" destId="{9555A480-BEF7-49DD-942C-2FC6C5773AAD}" srcOrd="0" destOrd="0" presId="urn:microsoft.com/office/officeart/2005/8/layout/hierarchy4"/>
    <dgm:cxn modelId="{AC7351FE-921E-4B56-BE16-CD54EA2E4BA9}" type="presOf" srcId="{B38C15BF-CA90-43A1-B547-A23310461561}" destId="{5D057589-7576-499D-A5F8-760563977CAF}" srcOrd="0" destOrd="0" presId="urn:microsoft.com/office/officeart/2005/8/layout/hierarchy4"/>
    <dgm:cxn modelId="{A84A168D-7BE4-4E93-95BB-891A409B0002}" srcId="{B225C3BD-8E33-4E9A-9648-C03391BF2316}" destId="{B38C15BF-CA90-43A1-B547-A23310461561}" srcOrd="0" destOrd="0" parTransId="{75415BE2-222A-43AB-81EB-FF2874946D39}" sibTransId="{9104648F-68A2-4E57-8173-A142802ED192}"/>
    <dgm:cxn modelId="{9964277E-A792-44DA-A3DE-B6870C32EB08}" type="presOf" srcId="{E5D75753-C9D4-4089-BCC5-E96D83F329D7}" destId="{95C3643D-85AB-4746-B2F4-823B198FDE5F}" srcOrd="0" destOrd="0" presId="urn:microsoft.com/office/officeart/2005/8/layout/hierarchy4"/>
    <dgm:cxn modelId="{F467AC1E-EADF-46E1-A71E-15BE30BB5FE4}" type="presParOf" srcId="{DE81526C-239A-478F-BA2E-5578E18ABEA9}" destId="{656E5F88-D4F7-4E39-8250-3F3B90B67C3E}" srcOrd="0" destOrd="0" presId="urn:microsoft.com/office/officeart/2005/8/layout/hierarchy4"/>
    <dgm:cxn modelId="{1C5B1592-1CD1-411E-9E29-7496280C94CE}" type="presParOf" srcId="{656E5F88-D4F7-4E39-8250-3F3B90B67C3E}" destId="{FF1BF41A-BE9C-43D8-B366-98C728BA87A4}" srcOrd="0" destOrd="0" presId="urn:microsoft.com/office/officeart/2005/8/layout/hierarchy4"/>
    <dgm:cxn modelId="{739CE4B9-3FC6-4B65-B3A6-B59311879B86}" type="presParOf" srcId="{656E5F88-D4F7-4E39-8250-3F3B90B67C3E}" destId="{1FA8433D-3277-41C0-A68A-D31BE879D36E}" srcOrd="1" destOrd="0" presId="urn:microsoft.com/office/officeart/2005/8/layout/hierarchy4"/>
    <dgm:cxn modelId="{550DF894-955F-4DC9-A309-20B28B32288A}" type="presParOf" srcId="{656E5F88-D4F7-4E39-8250-3F3B90B67C3E}" destId="{EFB3CDC2-EB69-4850-84B2-12A7AE941F86}" srcOrd="2" destOrd="0" presId="urn:microsoft.com/office/officeart/2005/8/layout/hierarchy4"/>
    <dgm:cxn modelId="{DF458DBC-31AD-4415-B799-883B1E3BF26D}" type="presParOf" srcId="{EFB3CDC2-EB69-4850-84B2-12A7AE941F86}" destId="{42C529F9-57DA-4410-8A44-BF81E0B25E73}" srcOrd="0" destOrd="0" presId="urn:microsoft.com/office/officeart/2005/8/layout/hierarchy4"/>
    <dgm:cxn modelId="{55C1C98B-AFFE-4039-9A7B-0FDEDD27F9A1}" type="presParOf" srcId="{42C529F9-57DA-4410-8A44-BF81E0B25E73}" destId="{5D057589-7576-499D-A5F8-760563977CAF}" srcOrd="0" destOrd="0" presId="urn:microsoft.com/office/officeart/2005/8/layout/hierarchy4"/>
    <dgm:cxn modelId="{C277960F-198E-4590-935A-FA2E9B7DBFD1}" type="presParOf" srcId="{42C529F9-57DA-4410-8A44-BF81E0B25E73}" destId="{8A3E86D8-0FAA-45DD-BD87-8E4439AA320C}" srcOrd="1" destOrd="0" presId="urn:microsoft.com/office/officeart/2005/8/layout/hierarchy4"/>
    <dgm:cxn modelId="{04EAB609-0175-43AC-B3F1-31757CA64BFF}" type="presParOf" srcId="{42C529F9-57DA-4410-8A44-BF81E0B25E73}" destId="{C92D877B-1A0C-4208-8F4D-EC6FC890B30E}" srcOrd="2" destOrd="0" presId="urn:microsoft.com/office/officeart/2005/8/layout/hierarchy4"/>
    <dgm:cxn modelId="{EAB85AA0-3B0D-4465-BF32-EC359A24CFD2}" type="presParOf" srcId="{C92D877B-1A0C-4208-8F4D-EC6FC890B30E}" destId="{3B8A0146-6D78-45E4-9C48-9D6D218AA64A}" srcOrd="0" destOrd="0" presId="urn:microsoft.com/office/officeart/2005/8/layout/hierarchy4"/>
    <dgm:cxn modelId="{B757EBA3-7EAF-46B5-857B-FEC183BF486E}" type="presParOf" srcId="{3B8A0146-6D78-45E4-9C48-9D6D218AA64A}" destId="{95C3643D-85AB-4746-B2F4-823B198FDE5F}" srcOrd="0" destOrd="0" presId="urn:microsoft.com/office/officeart/2005/8/layout/hierarchy4"/>
    <dgm:cxn modelId="{205E81C7-E3BC-4CAE-8C38-2EBC45114F35}" type="presParOf" srcId="{3B8A0146-6D78-45E4-9C48-9D6D218AA64A}" destId="{8DBC46F3-8513-4162-803E-4B7A4A1F36BA}" srcOrd="1" destOrd="0" presId="urn:microsoft.com/office/officeart/2005/8/layout/hierarchy4"/>
    <dgm:cxn modelId="{FB6D5B39-953B-45FA-989E-2CD951A98491}" type="presParOf" srcId="{EFB3CDC2-EB69-4850-84B2-12A7AE941F86}" destId="{2C6EDB58-29F5-49A9-94B0-A564CF4C2F32}" srcOrd="1" destOrd="0" presId="urn:microsoft.com/office/officeart/2005/8/layout/hierarchy4"/>
    <dgm:cxn modelId="{915909F0-50C6-439F-9541-B6BE26D5FEFB}" type="presParOf" srcId="{EFB3CDC2-EB69-4850-84B2-12A7AE941F86}" destId="{0AFA047C-44DB-4A18-B182-183F58574F0A}" srcOrd="2" destOrd="0" presId="urn:microsoft.com/office/officeart/2005/8/layout/hierarchy4"/>
    <dgm:cxn modelId="{627148FA-B82C-4F2E-BEB5-F83E7605C244}" type="presParOf" srcId="{0AFA047C-44DB-4A18-B182-183F58574F0A}" destId="{9555A480-BEF7-49DD-942C-2FC6C5773AAD}" srcOrd="0" destOrd="0" presId="urn:microsoft.com/office/officeart/2005/8/layout/hierarchy4"/>
    <dgm:cxn modelId="{DEAE4AE9-49F9-4662-BF6B-1C4BE9BE01E9}" type="presParOf" srcId="{0AFA047C-44DB-4A18-B182-183F58574F0A}" destId="{E783CEB8-55BF-4453-A4D3-B63F9F10E5EF}" srcOrd="1" destOrd="0" presId="urn:microsoft.com/office/officeart/2005/8/layout/hierarchy4"/>
    <dgm:cxn modelId="{4EA16164-68B6-41CA-9C5F-C291EFDBB42F}" type="presParOf" srcId="{0AFA047C-44DB-4A18-B182-183F58574F0A}" destId="{C7762301-4DDA-46DF-B0A7-640C20149C8C}" srcOrd="2" destOrd="0" presId="urn:microsoft.com/office/officeart/2005/8/layout/hierarchy4"/>
    <dgm:cxn modelId="{3E8D34A2-B642-4BBC-8E15-88444EAD34B0}" type="presParOf" srcId="{C7762301-4DDA-46DF-B0A7-640C20149C8C}" destId="{D0C1272D-DD09-4D95-800D-067D8CEEF7D1}" srcOrd="0" destOrd="0" presId="urn:microsoft.com/office/officeart/2005/8/layout/hierarchy4"/>
    <dgm:cxn modelId="{ECC8354D-88E7-4C77-B651-C1177E33D9BE}" type="presParOf" srcId="{D0C1272D-DD09-4D95-800D-067D8CEEF7D1}" destId="{EE992F6F-5AFB-449C-9BFE-DE4E9A541A61}" srcOrd="0" destOrd="0" presId="urn:microsoft.com/office/officeart/2005/8/layout/hierarchy4"/>
    <dgm:cxn modelId="{E6A73F4C-E8F3-43C8-BBD8-41827E3192EE}" type="presParOf" srcId="{D0C1272D-DD09-4D95-800D-067D8CEEF7D1}" destId="{8D656BAF-71C7-43B7-A46E-20AC29D13741}" srcOrd="1" destOrd="0" presId="urn:microsoft.com/office/officeart/2005/8/layout/hierarchy4"/>
    <dgm:cxn modelId="{883F58B0-1D19-4386-B441-2424B129CF43}" type="presParOf" srcId="{EFB3CDC2-EB69-4850-84B2-12A7AE941F86}" destId="{EBA091F2-F5E5-449C-B257-D7236E14C034}" srcOrd="3" destOrd="0" presId="urn:microsoft.com/office/officeart/2005/8/layout/hierarchy4"/>
    <dgm:cxn modelId="{0688F575-02EF-426E-943D-EDE18F6FCF65}" type="presParOf" srcId="{EFB3CDC2-EB69-4850-84B2-12A7AE941F86}" destId="{EB518C2C-65A5-407E-A292-9FCAB07FF186}" srcOrd="4" destOrd="0" presId="urn:microsoft.com/office/officeart/2005/8/layout/hierarchy4"/>
    <dgm:cxn modelId="{6706AC5D-F83F-4521-B3D3-168F22969CB7}" type="presParOf" srcId="{EB518C2C-65A5-407E-A292-9FCAB07FF186}" destId="{282B789D-79BB-4C38-BF23-4482D37AE5E7}" srcOrd="0" destOrd="0" presId="urn:microsoft.com/office/officeart/2005/8/layout/hierarchy4"/>
    <dgm:cxn modelId="{C7931DD2-FBF9-4F2B-A034-8F141120F350}" type="presParOf" srcId="{EB518C2C-65A5-407E-A292-9FCAB07FF186}" destId="{0AC7F146-6BE4-42FD-A8D6-30CBAF03534F}" srcOrd="1" destOrd="0" presId="urn:microsoft.com/office/officeart/2005/8/layout/hierarchy4"/>
    <dgm:cxn modelId="{550FE629-43A7-47B4-AB38-F86C9CB1C1EB}" type="presParOf" srcId="{EB518C2C-65A5-407E-A292-9FCAB07FF186}" destId="{417F2948-1335-4CCC-81F3-3683DC955AF6}" srcOrd="2" destOrd="0" presId="urn:microsoft.com/office/officeart/2005/8/layout/hierarchy4"/>
    <dgm:cxn modelId="{3D9328BB-03BB-4C4C-B85F-128439C0AC29}" type="presParOf" srcId="{417F2948-1335-4CCC-81F3-3683DC955AF6}" destId="{74A7B80F-C845-4237-8415-C61D5A7BA17E}" srcOrd="0" destOrd="0" presId="urn:microsoft.com/office/officeart/2005/8/layout/hierarchy4"/>
    <dgm:cxn modelId="{EF64951F-B832-4788-AAE4-CBFE888B9BAB}" type="presParOf" srcId="{74A7B80F-C845-4237-8415-C61D5A7BA17E}" destId="{BC6CAC27-0FB4-4FC6-8EFA-1DB547060542}" srcOrd="0" destOrd="0" presId="urn:microsoft.com/office/officeart/2005/8/layout/hierarchy4"/>
    <dgm:cxn modelId="{01ECC47E-E8D5-45A3-B6E8-F186C78A2342}" type="presParOf" srcId="{74A7B80F-C845-4237-8415-C61D5A7BA17E}" destId="{0AE4F381-3272-46C5-B244-69FA9B1BB69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1BF41A-BE9C-43D8-B366-98C728BA87A4}">
      <dsp:nvSpPr>
        <dsp:cNvPr id="0" name=""/>
        <dsp:cNvSpPr/>
      </dsp:nvSpPr>
      <dsp:spPr>
        <a:xfrm>
          <a:off x="1413" y="0"/>
          <a:ext cx="6376614" cy="11719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«Три народных принципа» Сунь Ятсена</a:t>
          </a:r>
          <a:endParaRPr lang="ru-RU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35738" y="34325"/>
        <a:ext cx="6307964" cy="1103308"/>
      </dsp:txXfrm>
    </dsp:sp>
    <dsp:sp modelId="{5D057589-7576-499D-A5F8-760563977CAF}">
      <dsp:nvSpPr>
        <dsp:cNvPr id="0" name=""/>
        <dsp:cNvSpPr/>
      </dsp:nvSpPr>
      <dsp:spPr>
        <a:xfrm>
          <a:off x="9932" y="1286228"/>
          <a:ext cx="1948555" cy="11719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независимость</a:t>
          </a:r>
          <a:endParaRPr lang="ru-RU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44257" y="1320553"/>
        <a:ext cx="1879905" cy="1103308"/>
      </dsp:txXfrm>
    </dsp:sp>
    <dsp:sp modelId="{95C3643D-85AB-4746-B2F4-823B198FDE5F}">
      <dsp:nvSpPr>
        <dsp:cNvPr id="0" name=""/>
        <dsp:cNvSpPr/>
      </dsp:nvSpPr>
      <dsp:spPr>
        <a:xfrm>
          <a:off x="9932" y="2570082"/>
          <a:ext cx="1948555" cy="11719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свержение маньчжурского господства</a:t>
          </a:r>
          <a:endParaRPr lang="ru-RU" sz="1800" b="1" kern="1200" dirty="0">
            <a:solidFill>
              <a:schemeClr val="tx1"/>
            </a:solidFill>
            <a:effectLst/>
            <a:latin typeface="Cambria" panose="02040503050406030204" pitchFamily="18" charset="0"/>
          </a:endParaRPr>
        </a:p>
      </dsp:txBody>
      <dsp:txXfrm>
        <a:off x="44257" y="2604407"/>
        <a:ext cx="1879905" cy="1103308"/>
      </dsp:txXfrm>
    </dsp:sp>
    <dsp:sp modelId="{9555A480-BEF7-49DD-942C-2FC6C5773AAD}">
      <dsp:nvSpPr>
        <dsp:cNvPr id="0" name=""/>
        <dsp:cNvSpPr/>
      </dsp:nvSpPr>
      <dsp:spPr>
        <a:xfrm>
          <a:off x="2116595" y="1286228"/>
          <a:ext cx="1882226" cy="11719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суверенитет</a:t>
          </a:r>
          <a:endParaRPr lang="ru-RU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2150920" y="1320553"/>
        <a:ext cx="1813576" cy="1103308"/>
      </dsp:txXfrm>
    </dsp:sp>
    <dsp:sp modelId="{EE992F6F-5AFB-449C-9BFE-DE4E9A541A61}">
      <dsp:nvSpPr>
        <dsp:cNvPr id="0" name=""/>
        <dsp:cNvSpPr/>
      </dsp:nvSpPr>
      <dsp:spPr>
        <a:xfrm>
          <a:off x="2116595" y="2570082"/>
          <a:ext cx="1882226" cy="11719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учреждение республики</a:t>
          </a:r>
          <a:endParaRPr lang="ru-RU" sz="1800" b="1" kern="1200" dirty="0">
            <a:solidFill>
              <a:schemeClr val="tx1"/>
            </a:solidFill>
            <a:effectLst/>
            <a:latin typeface="Cambria" panose="02040503050406030204" pitchFamily="18" charset="0"/>
          </a:endParaRPr>
        </a:p>
      </dsp:txBody>
      <dsp:txXfrm>
        <a:off x="2150920" y="2604407"/>
        <a:ext cx="1813576" cy="1103308"/>
      </dsp:txXfrm>
    </dsp:sp>
    <dsp:sp modelId="{282B789D-79BB-4C38-BF23-4482D37AE5E7}">
      <dsp:nvSpPr>
        <dsp:cNvPr id="0" name=""/>
        <dsp:cNvSpPr/>
      </dsp:nvSpPr>
      <dsp:spPr>
        <a:xfrm>
          <a:off x="4156929" y="1286228"/>
          <a:ext cx="2217169" cy="11719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благосостояние народа</a:t>
          </a:r>
          <a:endParaRPr lang="ru-RU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4191254" y="1320553"/>
        <a:ext cx="2148519" cy="1103308"/>
      </dsp:txXfrm>
    </dsp:sp>
    <dsp:sp modelId="{BC6CAC27-0FB4-4FC6-8EFA-1DB547060542}">
      <dsp:nvSpPr>
        <dsp:cNvPr id="0" name=""/>
        <dsp:cNvSpPr/>
      </dsp:nvSpPr>
      <dsp:spPr>
        <a:xfrm>
          <a:off x="4183883" y="2570082"/>
          <a:ext cx="2163261" cy="11719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уравнение прав на землю среди крестьян</a:t>
          </a:r>
          <a:endParaRPr lang="ru-RU" sz="1800" b="1" kern="1200" dirty="0">
            <a:solidFill>
              <a:schemeClr val="tx1"/>
            </a:solidFill>
            <a:effectLst/>
            <a:latin typeface="Cambria" panose="02040503050406030204" pitchFamily="18" charset="0"/>
          </a:endParaRPr>
        </a:p>
      </dsp:txBody>
      <dsp:txXfrm>
        <a:off x="4218208" y="2604407"/>
        <a:ext cx="2094611" cy="11033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237D22-011D-4E8A-965B-00B9193EC1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413EF2-0EC1-4B0A-83B4-A846B20F25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048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698F2-F7C8-436E-B343-2322F16261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276FA8-6F74-4E52-9A07-9431E7788D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F84CA-F297-4ECF-AAD8-F72B0D072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006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58EF6-AF4C-43B8-B4ED-DCD9CF8DB4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508B80-FD41-45CE-9AEA-E5F3F31A4A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675633-46F0-44DF-89F9-DACE01A672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43211A-F3C7-4605-B657-6F69CEB15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355A2-42E4-4EE6-A6F4-69966F08CF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97F229-C11A-4295-989B-563F4A684F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308EE80-4A85-4609-9FC1-7859578EB9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Рамка 1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1369"/>
            </a:avLst>
          </a:prstGeom>
          <a:solidFill>
            <a:srgbClr val="92D050"/>
          </a:solidFill>
          <a:scene3d>
            <a:camera prst="orthographicFront"/>
            <a:lightRig rig="sunset" dir="t"/>
          </a:scene3d>
          <a:sp3d extrusionH="76200" contourW="12700" prstMaterial="dkEdge">
            <a:bevelT prst="angle"/>
            <a:bevelB w="152400" h="50800" prst="softRound"/>
            <a:extrusionClr>
              <a:srgbClr val="FFFF00"/>
            </a:extrusionClr>
            <a:contourClr>
              <a:srgbClr val="92D05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 advClick="0">
    <p:wipe dir="r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CFF33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CFF33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CFF33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CFF33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CFF33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CFF33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CFF33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CFF33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CFF33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4.png"/><Relationship Id="rId5" Type="http://schemas.openxmlformats.org/officeDocument/2006/relationships/image" Target="../media/image7.gif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5.png"/><Relationship Id="rId5" Type="http://schemas.openxmlformats.org/officeDocument/2006/relationships/hyperlink" Target="https://wordart.com/" TargetMode="External"/><Relationship Id="rId4" Type="http://schemas.openxmlformats.org/officeDocument/2006/relationships/image" Target="../media/image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8.png"/><Relationship Id="rId4" Type="http://schemas.openxmlformats.org/officeDocument/2006/relationships/hyperlink" Target="http://4exam.ru/test/331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1.png"/><Relationship Id="rId4" Type="http://schemas.openxmlformats.org/officeDocument/2006/relationships/diagramData" Target="../diagrams/data1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6.png"/><Relationship Id="rId5" Type="http://schemas.openxmlformats.org/officeDocument/2006/relationships/image" Target="../media/image13.jpg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8.png"/><Relationship Id="rId5" Type="http://schemas.openxmlformats.org/officeDocument/2006/relationships/image" Target="../media/image13.jp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90257" y="1196752"/>
            <a:ext cx="344036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all" spc="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Китай</a:t>
            </a:r>
            <a:endParaRPr lang="ru-RU" sz="6600" b="1" cap="all" spc="0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018" y="260648"/>
            <a:ext cx="417195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076056" y="2703908"/>
            <a:ext cx="373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/>
              <a:t>Всемирная история , 9 класс 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436096" y="3717032"/>
            <a:ext cx="3210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Учитель истории Позднякова А.Н.</a:t>
            </a:r>
            <a:endParaRPr lang="ru-RU" dirty="0"/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040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7" y="1714820"/>
            <a:ext cx="3402013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7597" y="5666981"/>
            <a:ext cx="1897764" cy="338554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rgbClr val="CF543F"/>
            </a:contourClr>
          </a:sp3d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Чан Кайши в 1926 г.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61" y="1811661"/>
            <a:ext cx="3240360" cy="3635368"/>
          </a:xfrm>
          <a:prstGeom prst="rect">
            <a:avLst/>
          </a:prstGeom>
          <a:ln w="28575">
            <a:solidFill>
              <a:srgbClr val="CF543F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24128" y="5543870"/>
            <a:ext cx="2088232" cy="584775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rgbClr val="CF543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Мао Цзэдун.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1931 г.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88640"/>
            <a:ext cx="1474787" cy="147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67644" y="548680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Чем отличались взгляды этих политических лидеров Китая?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78231"/>
      </p:ext>
    </p:extLst>
  </p:cSld>
  <p:clrMapOvr>
    <a:masterClrMapping/>
  </p:clrMapOvr>
  <p:transition spd="slow" advTm="18646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923902" y="116632"/>
            <a:ext cx="3577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12315" y="1592974"/>
            <a:ext cx="450195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663300"/>
                </a:solidFill>
              </a:rPr>
              <a:t> </a:t>
            </a:r>
            <a:r>
              <a:rPr lang="ru-RU" sz="3200" b="1" cap="none" spc="0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Запомните даты :</a:t>
            </a:r>
          </a:p>
          <a:p>
            <a:pPr algn="ctr"/>
            <a:r>
              <a:rPr lang="ru-RU" sz="4000" b="1" dirty="0" smtClean="0">
                <a:ln w="11430"/>
                <a:solidFill>
                  <a:srgbClr val="663300"/>
                </a:solidFill>
              </a:rPr>
              <a:t> </a:t>
            </a:r>
            <a:r>
              <a:rPr lang="ru-RU" sz="4000" b="1" i="1" dirty="0"/>
              <a:t>1931 </a:t>
            </a:r>
            <a:r>
              <a:rPr lang="ru-RU" sz="4000" b="1" i="1" dirty="0" smtClean="0"/>
              <a:t>г</a:t>
            </a:r>
          </a:p>
          <a:p>
            <a:pPr algn="ctr"/>
            <a:r>
              <a:rPr lang="ru-RU" sz="4000" b="1" i="1" dirty="0"/>
              <a:t>1937 г.</a:t>
            </a:r>
            <a:endParaRPr lang="ru-RU" sz="4000" b="1" dirty="0" smtClean="0">
              <a:ln w="11430"/>
              <a:solidFill>
                <a:srgbClr val="663300"/>
              </a:solidFill>
            </a:endParaRPr>
          </a:p>
          <a:p>
            <a:pPr algn="ctr"/>
            <a:r>
              <a:rPr lang="ru-RU" sz="4000" b="1" i="1" dirty="0"/>
              <a:t>21 августа 1937 г.</a:t>
            </a:r>
            <a:endParaRPr lang="ru-RU" sz="4000" b="1" cap="none" spc="0" dirty="0">
              <a:ln w="11430"/>
              <a:solidFill>
                <a:srgbClr val="663300"/>
              </a:solidFill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039962"/>
            <a:ext cx="3038475" cy="3895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67544" y="58052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99592" y="5229200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Чан Кайши</a:t>
            </a:r>
            <a:endParaRPr lang="ru-RU" sz="24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291" y="116632"/>
            <a:ext cx="1476342" cy="14763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83968" y="4437112"/>
            <a:ext cx="3744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 какими событиями в истории Китая они связаны?</a:t>
            </a:r>
            <a:endParaRPr lang="ru-RU" sz="2000" b="1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7296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37786" y="332656"/>
            <a:ext cx="58240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00B050"/>
                </a:solidFill>
              </a:rPr>
              <a:t>Культура Китая</a:t>
            </a:r>
            <a:endParaRPr lang="ru-RU" sz="5400" b="1" cap="none" spc="0" dirty="0">
              <a:ln w="11430"/>
              <a:solidFill>
                <a:srgbClr val="00B05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04047" y="1141455"/>
            <a:ext cx="357790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</a:rPr>
              <a:t> </a:t>
            </a:r>
          </a:p>
          <a:p>
            <a:pPr algn="ctr"/>
            <a:r>
              <a:rPr lang="ru-RU" sz="3600" b="1" dirty="0" smtClean="0">
                <a:ln w="11430"/>
                <a:solidFill>
                  <a:srgbClr val="002060"/>
                </a:solidFill>
              </a:rPr>
              <a:t> </a:t>
            </a:r>
            <a:endParaRPr lang="ru-RU" sz="3600" b="1" cap="none" spc="0" dirty="0">
              <a:ln w="11430"/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79810"/>
            <a:ext cx="1066800" cy="1066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1756" y="1279954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Составьте облако слов, </a:t>
            </a:r>
            <a:r>
              <a:rPr lang="ru-RU" dirty="0"/>
              <a:t>используя </a:t>
            </a:r>
            <a:r>
              <a:rPr lang="ru-RU" dirty="0" smtClean="0"/>
              <a:t>текст §15 и программу </a:t>
            </a:r>
            <a:r>
              <a:rPr lang="en-US" dirty="0">
                <a:hlinkClick r:id="rId5"/>
              </a:rPr>
              <a:t>https://wordart.com</a:t>
            </a:r>
            <a:r>
              <a:rPr lang="en-US" dirty="0" smtClean="0">
                <a:hlinkClick r:id="rId5"/>
              </a:rPr>
              <a:t>/</a:t>
            </a:r>
            <a:r>
              <a:rPr lang="ru-RU" dirty="0" smtClean="0"/>
              <a:t> ( можно </a:t>
            </a:r>
            <a:r>
              <a:rPr lang="ru-RU" dirty="0" err="1" smtClean="0"/>
              <a:t>нариовать</a:t>
            </a:r>
            <a:r>
              <a:rPr lang="ru-RU" dirty="0" smtClean="0"/>
              <a:t>). Поделиться с одноклассниками)</a:t>
            </a:r>
          </a:p>
          <a:p>
            <a:r>
              <a:rPr lang="ru-RU" dirty="0" smtClean="0"/>
              <a:t>    </a:t>
            </a:r>
            <a:endParaRPr lang="ru-RU" dirty="0"/>
          </a:p>
        </p:txBody>
      </p:sp>
      <p:pic>
        <p:nvPicPr>
          <p:cNvPr id="27661" name="Picture 1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7"/>
          <a:stretch/>
        </p:blipFill>
        <p:spPr bwMode="auto">
          <a:xfrm>
            <a:off x="971600" y="2618783"/>
            <a:ext cx="2304256" cy="3474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592265"/>
            <a:ext cx="2232248" cy="3480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4400011" y="616530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/>
              <a:t>Отдых после пахоты. Художник </a:t>
            </a:r>
            <a:r>
              <a:rPr lang="ru-RU" sz="1400" dirty="0" err="1"/>
              <a:t>Ци</a:t>
            </a:r>
            <a:r>
              <a:rPr lang="ru-RU" sz="1400" dirty="0"/>
              <a:t> </a:t>
            </a:r>
            <a:r>
              <a:rPr lang="ru-RU" sz="1400" dirty="0" err="1"/>
              <a:t>Байши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259632" y="6165304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/>
              <a:t>Гохуа</a:t>
            </a:r>
            <a:endParaRPr lang="ru-RU" sz="1400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428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57486" y="620688"/>
            <a:ext cx="58496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6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Домашнее задание</a:t>
            </a:r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36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2060848"/>
            <a:ext cx="7747635" cy="35394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§ 15. Выполните задания в тетради</a:t>
            </a:r>
          </a:p>
          <a:p>
            <a:pPr algn="ctr"/>
            <a:r>
              <a:rPr lang="ru-RU" sz="3200" b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Скрин</a:t>
            </a:r>
            <a:r>
              <a:rPr lang="ru-RU" sz="32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задания вышлите мне </a:t>
            </a:r>
          </a:p>
          <a:p>
            <a:pPr algn="ctr"/>
            <a:r>
              <a:rPr lang="ru-RU" sz="3200" b="1" cap="none" spc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Выполните тест </a:t>
            </a:r>
          </a:p>
          <a:p>
            <a:pPr algn="ctr"/>
            <a:r>
              <a:rPr lang="en-US" sz="32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hlinkClick r:id="rId4"/>
              </a:rPr>
              <a:t>http</a:t>
            </a:r>
            <a:r>
              <a:rPr lang="en-US" sz="32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hlinkClick r:id="rId4"/>
              </a:rPr>
              <a:t>://4exam.ru/test/3310</a:t>
            </a:r>
            <a:r>
              <a:rPr lang="en-US" sz="32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hlinkClick r:id="rId4"/>
              </a:rPr>
              <a:t>/</a:t>
            </a:r>
            <a:r>
              <a:rPr lang="ru-RU" sz="32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( на отметку!)</a:t>
            </a:r>
          </a:p>
          <a:p>
            <a:pPr algn="ctr"/>
            <a:endParaRPr lang="ru-RU" sz="3200" b="1" cap="none" spc="0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3200" b="1" cap="none" spc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3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4974">
        <p:wipe dir="r"/>
      </p:transition>
    </mc:Choice>
    <mc:Fallback>
      <p:transition advTm="34974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08146"/>
            <a:ext cx="74888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В результате </a:t>
            </a:r>
            <a:r>
              <a:rPr lang="ru-RU" b="1" dirty="0" err="1"/>
              <a:t>Синьхайской</a:t>
            </a:r>
            <a:r>
              <a:rPr lang="ru-RU" b="1" dirty="0"/>
              <a:t> революции в Китае была свергнута монархия и </a:t>
            </a:r>
            <a:r>
              <a:rPr lang="ru-RU" b="1" dirty="0" smtClean="0"/>
              <a:t>провозглашена </a:t>
            </a:r>
            <a:r>
              <a:rPr lang="ru-RU" b="1" dirty="0"/>
              <a:t>республика. «Отец китайской революции» Сунь Ятсен надеялся </a:t>
            </a:r>
            <a:r>
              <a:rPr lang="ru-RU" b="1" dirty="0" smtClean="0"/>
              <a:t>перестроить </a:t>
            </a:r>
            <a:r>
              <a:rPr lang="ru-RU" b="1" dirty="0"/>
              <a:t>Китай на основе выдвинутых им «трех народных принципов» — национализма,</a:t>
            </a:r>
          </a:p>
          <a:p>
            <a:pPr algn="just"/>
            <a:r>
              <a:rPr lang="ru-RU" b="1" dirty="0"/>
              <a:t>народовластия и народного благосостояния. Но страна быстро погрузилась в </a:t>
            </a:r>
            <a:r>
              <a:rPr lang="ru-RU" b="1" dirty="0" smtClean="0"/>
              <a:t>военно-политическую </a:t>
            </a:r>
            <a:r>
              <a:rPr lang="ru-RU" b="1" dirty="0"/>
              <a:t>смуту. Вплоть до 1949 г. она страдала от внутренних </a:t>
            </a:r>
            <a:r>
              <a:rPr lang="ru-RU" b="1" dirty="0" smtClean="0"/>
              <a:t>неурядиц, гражданских </a:t>
            </a:r>
            <a:r>
              <a:rPr lang="ru-RU" b="1" dirty="0"/>
              <a:t>войн и иностранного вмешательства.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012389"/>
            <a:ext cx="5185519" cy="3612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6165304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Мавзолей Сунь Ятсена</a:t>
            </a: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92131"/>
      </p:ext>
    </p:extLst>
  </p:cSld>
  <p:clrMapOvr>
    <a:masterClrMapping/>
  </p:clrMapOvr>
  <p:transition spd="slow" advTm="3149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0908" y="0"/>
            <a:ext cx="3577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50800"/>
                <a:solidFill>
                  <a:schemeClr val="accent2"/>
                </a:solidFill>
                <a:effectLst/>
              </a:rPr>
              <a:t> </a:t>
            </a:r>
            <a:endParaRPr lang="ru-RU" sz="5400" b="1" cap="none" spc="0" dirty="0">
              <a:ln w="50800"/>
              <a:solidFill>
                <a:schemeClr val="accent2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92976" y="461665"/>
            <a:ext cx="151355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solidFill>
                  <a:srgbClr val="C00000"/>
                </a:solidFill>
              </a:rPr>
              <a:t>Знать:</a:t>
            </a:r>
            <a:endParaRPr lang="ru-RU" sz="3200" b="1" cap="none" spc="50" dirty="0">
              <a:ln w="11430"/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3272" y="1268760"/>
            <a:ext cx="2077813" cy="4093428"/>
          </a:xfrm>
          <a:prstGeom prst="rect">
            <a:avLst/>
          </a:prstGeom>
          <a:solidFill>
            <a:schemeClr val="accent6">
              <a:lumMod val="20000"/>
              <a:lumOff val="80000"/>
              <a:alpha val="56000"/>
            </a:schemeClr>
          </a:solidFill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  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Даты: </a:t>
            </a:r>
          </a:p>
          <a:p>
            <a:endParaRPr lang="ru-RU" sz="2000" b="1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000" b="1" dirty="0" smtClean="0"/>
              <a:t>4 мая 1919 г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 smtClean="0"/>
              <a:t>1925-1928 г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 smtClean="0"/>
              <a:t>1931 г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 smtClean="0"/>
              <a:t>1928-1937г</a:t>
            </a:r>
          </a:p>
          <a:p>
            <a:pPr marL="457200" indent="-457200">
              <a:buFont typeface="+mj-lt"/>
              <a:buAutoNum type="arabicPeriod"/>
            </a:pPr>
            <a:endParaRPr lang="ru-RU" sz="2000" b="1" dirty="0"/>
          </a:p>
          <a:p>
            <a:pPr marL="457200" indent="-457200">
              <a:buFont typeface="+mj-lt"/>
              <a:buAutoNum type="arabicPeriod"/>
            </a:pPr>
            <a:endParaRPr lang="ru-RU" sz="2000" b="1" dirty="0" smtClean="0"/>
          </a:p>
          <a:p>
            <a:r>
              <a:rPr lang="ru-RU" sz="2000" b="1" dirty="0" smtClean="0">
                <a:solidFill>
                  <a:srgbClr val="C00000"/>
                </a:solidFill>
              </a:rPr>
              <a:t>Имена :</a:t>
            </a:r>
          </a:p>
          <a:p>
            <a:r>
              <a:rPr lang="ru-RU" sz="2000" b="1" dirty="0" smtClean="0"/>
              <a:t>Сунь Ятсен</a:t>
            </a:r>
          </a:p>
          <a:p>
            <a:r>
              <a:rPr lang="ru-RU" sz="2000" b="1" dirty="0" smtClean="0"/>
              <a:t>Чан Кайши</a:t>
            </a:r>
          </a:p>
          <a:p>
            <a:r>
              <a:rPr lang="ru-RU" sz="2000" b="1" dirty="0" smtClean="0"/>
              <a:t>Мао </a:t>
            </a:r>
            <a:r>
              <a:rPr lang="ru-RU" sz="2000" b="1" dirty="0" err="1" smtClean="0"/>
              <a:t>Цзедун</a:t>
            </a:r>
            <a:endParaRPr lang="ru-RU" sz="2000" b="1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5778701" y="1243496"/>
            <a:ext cx="137569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solidFill>
                  <a:srgbClr val="C00000"/>
                </a:solidFill>
              </a:rPr>
              <a:t>Уметь:</a:t>
            </a:r>
            <a:endParaRPr lang="ru-RU" sz="2800" b="1" cap="none" spc="0" dirty="0">
              <a:ln w="11430"/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48064" y="2276872"/>
            <a:ext cx="3384376" cy="2554545"/>
          </a:xfrm>
          <a:prstGeom prst="rect">
            <a:avLst/>
          </a:prstGeom>
          <a:solidFill>
            <a:schemeClr val="accent6">
              <a:lumMod val="20000"/>
              <a:lumOff val="80000"/>
              <a:alpha val="62000"/>
            </a:schemeClr>
          </a:solidFill>
        </p:spPr>
        <p:txBody>
          <a:bodyPr wrap="square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ru-RU" sz="2000" b="1" dirty="0" smtClean="0"/>
              <a:t>Объяснять причины</a:t>
            </a:r>
            <a:r>
              <a:rPr lang="ru-RU" sz="2000" b="1" dirty="0"/>
              <a:t>, повод, развитие событий и результаты революции </a:t>
            </a:r>
            <a:r>
              <a:rPr lang="ru-RU" sz="2000" b="1" dirty="0" smtClean="0"/>
              <a:t> в Китае.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000" b="1" dirty="0" smtClean="0"/>
              <a:t>Объяснять причины и итоги гражданской войны</a:t>
            </a:r>
            <a:endParaRPr lang="ru-RU" sz="20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33744"/>
            <a:ext cx="1468832" cy="1843128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7749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98900" y="0"/>
            <a:ext cx="3577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9900"/>
                </a:solidFill>
                <a:effectLst/>
              </a:rPr>
              <a:t> 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9900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6"/>
            <a:ext cx="1476342" cy="14763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29316" y="1070827"/>
            <a:ext cx="5184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1.  </a:t>
            </a:r>
            <a:r>
              <a:rPr lang="ru-RU" sz="2000" dirty="0" smtClean="0">
                <a:solidFill>
                  <a:srgbClr val="C00000"/>
                </a:solidFill>
              </a:rPr>
              <a:t>Прочитайте </a:t>
            </a:r>
            <a:r>
              <a:rPr lang="ru-RU" sz="2000" dirty="0" smtClean="0"/>
              <a:t> </a:t>
            </a:r>
            <a:r>
              <a:rPr lang="ru-RU" sz="2000" dirty="0" smtClean="0">
                <a:latin typeface="Sylfaen"/>
              </a:rPr>
              <a:t>§15, </a:t>
            </a:r>
            <a:r>
              <a:rPr lang="ru-RU" sz="2000" dirty="0" err="1" smtClean="0">
                <a:latin typeface="Sylfaen"/>
              </a:rPr>
              <a:t>стр</a:t>
            </a:r>
            <a:r>
              <a:rPr lang="ru-RU" sz="2000" dirty="0" smtClean="0">
                <a:latin typeface="Sylfaen"/>
              </a:rPr>
              <a:t> 77-78</a:t>
            </a:r>
            <a:r>
              <a:rPr lang="ru-RU" sz="2000" dirty="0">
                <a:latin typeface="Sylfaen"/>
              </a:rPr>
              <a:t>. Китайская Республика после Первой мировой войны (1919—1924).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555776" y="2492896"/>
            <a:ext cx="51125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2. </a:t>
            </a:r>
            <a:r>
              <a:rPr lang="ru-RU" sz="2400" dirty="0" smtClean="0">
                <a:solidFill>
                  <a:srgbClr val="C00000"/>
                </a:solidFill>
              </a:rPr>
              <a:t>Запишите</a:t>
            </a:r>
            <a:r>
              <a:rPr lang="ru-RU" sz="2000" dirty="0" smtClean="0"/>
              <a:t> в тетрадь не менее трех причин, которые могли привести к революции</a:t>
            </a:r>
          </a:p>
          <a:p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627784" y="3789040"/>
            <a:ext cx="518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3. </a:t>
            </a:r>
            <a:r>
              <a:rPr lang="ru-RU" sz="2000" dirty="0" smtClean="0">
                <a:solidFill>
                  <a:srgbClr val="C00000"/>
                </a:solidFill>
              </a:rPr>
              <a:t>Запишите</a:t>
            </a:r>
            <a:r>
              <a:rPr lang="ru-RU" sz="2000" dirty="0" smtClean="0"/>
              <a:t> и запомните события, которые произошли в 1921 и 1924 гг. </a:t>
            </a:r>
            <a:endParaRPr lang="ru-RU" sz="2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839134"/>
            <a:ext cx="1728191" cy="183293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401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019461817"/>
              </p:ext>
            </p:extLst>
          </p:nvPr>
        </p:nvGraphicFramePr>
        <p:xfrm>
          <a:off x="2627784" y="1484784"/>
          <a:ext cx="6384032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2905931" cy="4025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3528" y="4437112"/>
            <a:ext cx="20696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srgbClr val="002060"/>
                </a:solidFill>
              </a:rPr>
              <a:t>Сунь Ятсен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71800" y="545090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Вспомните!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53007"/>
      </p:ext>
    </p:extLst>
  </p:cSld>
  <p:clrMapOvr>
    <a:masterClrMapping/>
  </p:clrMapOvr>
  <p:transition spd="slow" advTm="2180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854" y="2060848"/>
            <a:ext cx="5040560" cy="3536105"/>
          </a:xfrm>
          <a:prstGeom prst="rect">
            <a:avLst/>
          </a:prstGeom>
          <a:ln w="28575">
            <a:solidFill>
              <a:srgbClr val="CF543F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99792" y="692696"/>
            <a:ext cx="35433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Движение 4 мая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1499320" cy="11244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2060848"/>
            <a:ext cx="25202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</a:rPr>
              <a:t>Пранализируйте</a:t>
            </a:r>
            <a:r>
              <a:rPr lang="ru-RU" b="1" dirty="0" smtClean="0">
                <a:solidFill>
                  <a:srgbClr val="C00000"/>
                </a:solidFill>
              </a:rPr>
              <a:t> картину.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Когда произошло событие?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Кто эти люди ?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Какие требования написаны у них на плакатах?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К чему могло привести это выступление?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А чем оно завершилось? </a:t>
            </a:r>
          </a:p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61559"/>
      </p:ext>
    </p:extLst>
  </p:cSld>
  <p:clrMapOvr>
    <a:masterClrMapping/>
  </p:clrMapOvr>
  <p:transition spd="slow" advTm="2517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12648" y="228600"/>
            <a:ext cx="8153400" cy="9906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uLnTx/>
                <a:uFillTx/>
                <a:latin typeface="Calibri"/>
              </a:rPr>
              <a:t>Подъём национального движения в 1919-1924 гг.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uLnTx/>
              <a:uFillTx/>
              <a:latin typeface="Calibri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279553"/>
              </p:ext>
            </p:extLst>
          </p:nvPr>
        </p:nvGraphicFramePr>
        <p:xfrm>
          <a:off x="503040" y="1556792"/>
          <a:ext cx="8389440" cy="4041489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307096"/>
                <a:gridCol w="2936304"/>
                <a:gridCol w="3146040"/>
              </a:tblGrid>
              <a:tr h="1035915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Основные политические силы в период подъёма национального движения в 1919-1924 гг.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5479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9pPr>
                    </a:lstStyle>
                    <a:p>
                      <a:endParaRPr lang="ru-RU" sz="2000" b="1" dirty="0"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2000" b="1" dirty="0" smtClean="0">
                          <a:effectLst/>
                          <a:latin typeface="+mn-lt"/>
                        </a:rPr>
                        <a:t>Гоминьдан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2000" b="1" dirty="0" smtClean="0">
                          <a:effectLst/>
                          <a:latin typeface="+mn-lt"/>
                        </a:rPr>
                        <a:t>КПК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5479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2000" b="1" dirty="0" smtClean="0">
                          <a:effectLst/>
                          <a:latin typeface="+mn-lt"/>
                        </a:rPr>
                        <a:t>Время образования</a:t>
                      </a:r>
                      <a:endParaRPr lang="ru-RU" sz="2000" b="1" dirty="0"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2000" b="1" dirty="0" smtClean="0">
                          <a:effectLst/>
                          <a:latin typeface="+mn-lt"/>
                        </a:rPr>
                        <a:t>1912 г.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2000" b="1" dirty="0" smtClean="0">
                          <a:effectLst/>
                          <a:latin typeface="+mn-lt"/>
                        </a:rPr>
                        <a:t>1921 г.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1756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2000" b="1" dirty="0" smtClean="0">
                          <a:effectLst/>
                          <a:latin typeface="+mn-lt"/>
                        </a:rPr>
                        <a:t>Цели</a:t>
                      </a:r>
                      <a:endParaRPr lang="ru-RU" sz="2000" b="1" dirty="0"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9pPr>
                    </a:lstStyle>
                    <a:p>
                      <a:pPr algn="just"/>
                      <a:r>
                        <a:rPr lang="ru-RU" sz="2000" b="1" dirty="0" smtClean="0">
                          <a:effectLst/>
                          <a:latin typeface="+mn-lt"/>
                        </a:rPr>
                        <a:t>Борьба за будущее Китая на основе «трёх народных принципов»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  <a:ea typeface=""/>
                          <a:cs typeface=""/>
                        </a:defRPr>
                      </a:lvl9pPr>
                    </a:lstStyle>
                    <a:p>
                      <a:pPr algn="just"/>
                      <a:r>
                        <a:rPr lang="ru-RU" sz="2000" b="1" dirty="0" smtClean="0">
                          <a:effectLst/>
                          <a:latin typeface="+mn-lt"/>
                        </a:rPr>
                        <a:t>Подготовка социалистической революции, захват власти, строительство социализма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71052"/>
      </p:ext>
    </p:extLst>
  </p:cSld>
  <p:clrMapOvr>
    <a:masterClrMapping/>
  </p:clrMapOvr>
  <p:transition spd="slow" advTm="45643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88640"/>
            <a:ext cx="72008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Национальная революция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1925-1928гг.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450312"/>
              </p:ext>
            </p:extLst>
          </p:nvPr>
        </p:nvGraphicFramePr>
        <p:xfrm>
          <a:off x="1301806" y="2492896"/>
          <a:ext cx="6540388" cy="32004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270194"/>
                <a:gridCol w="327019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Причины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Повод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3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Цели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3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Основные события 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3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Итоги и значение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3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589240"/>
            <a:ext cx="792088" cy="8400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0" y="188640"/>
            <a:ext cx="1499320" cy="11244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96" y="1287896"/>
            <a:ext cx="4824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 smtClean="0"/>
              <a:t>Читать </a:t>
            </a:r>
            <a:r>
              <a:rPr lang="ru-RU" b="1" dirty="0">
                <a:latin typeface="Sylfaen"/>
              </a:rPr>
              <a:t>§</a:t>
            </a:r>
            <a:r>
              <a:rPr lang="ru-RU" b="1" dirty="0" smtClean="0">
                <a:latin typeface="Sylfaen"/>
              </a:rPr>
              <a:t>15 .  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latin typeface="Sylfaen"/>
              </a:rPr>
              <a:t> </a:t>
            </a:r>
            <a:r>
              <a:rPr lang="ru-RU" b="1" dirty="0" smtClean="0"/>
              <a:t> Заполнить в тетради таблицу</a:t>
            </a:r>
          </a:p>
          <a:p>
            <a:pPr marL="342900" indent="-342900">
              <a:buAutoNum type="arabicPeriod"/>
            </a:pPr>
            <a:r>
              <a:rPr lang="ru-RU" b="1" dirty="0" err="1" smtClean="0"/>
              <a:t>Скрин</a:t>
            </a:r>
            <a:r>
              <a:rPr lang="ru-RU" b="1" dirty="0" smtClean="0"/>
              <a:t> задания вышлите мне    </a:t>
            </a:r>
            <a:endParaRPr lang="ru-RU" b="1" dirty="0"/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47245"/>
      </p:ext>
    </p:extLst>
  </p:cSld>
  <p:clrMapOvr>
    <a:masterClrMapping/>
  </p:clrMapOvr>
  <p:transition spd="slow" advTm="1440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88640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Гражданская война в </a:t>
            </a: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Китае 1928-1937 </a:t>
            </a:r>
            <a:r>
              <a:rPr lang="ru-RU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гг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56" y="2564904"/>
            <a:ext cx="6683896" cy="3654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1582130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Читать, </a:t>
            </a:r>
            <a:r>
              <a:rPr lang="ru-RU" sz="2400" b="1" dirty="0" err="1" smtClean="0">
                <a:solidFill>
                  <a:srgbClr val="C00000"/>
                </a:solidFill>
              </a:rPr>
              <a:t>стр</a:t>
            </a:r>
            <a:r>
              <a:rPr lang="ru-RU" sz="2400" b="1" dirty="0" smtClean="0">
                <a:solidFill>
                  <a:srgbClr val="C00000"/>
                </a:solidFill>
              </a:rPr>
              <a:t> 79</a:t>
            </a:r>
            <a:r>
              <a:rPr lang="ru-RU" sz="2800" b="1" dirty="0" smtClean="0">
                <a:solidFill>
                  <a:srgbClr val="C00000"/>
                </a:solidFill>
              </a:rPr>
              <a:t>. </a:t>
            </a:r>
            <a:r>
              <a:rPr lang="ru-RU" sz="2000" b="1" dirty="0" smtClean="0"/>
              <a:t>Уметь объяснить    причины, движущие силы, итоги  </a:t>
            </a:r>
            <a:endParaRPr lang="ru-RU" sz="2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1499320" cy="112449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8732"/>
      </p:ext>
    </p:extLst>
  </p:cSld>
  <p:clrMapOvr>
    <a:masterClrMapping/>
  </p:clrMapOvr>
  <p:transition spd="slow" advTm="24598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PPERPATINA">
  <a:themeElements>
    <a:clrScheme name="Тема Office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COPPERPATINA</Template>
  <TotalTime>401</TotalTime>
  <Words>434</Words>
  <Application>Microsoft Office PowerPoint</Application>
  <PresentationFormat>Экран (4:3)</PresentationFormat>
  <Paragraphs>94</Paragraphs>
  <Slides>13</Slides>
  <Notes>0</Notes>
  <HiddenSlides>0</HiddenSlides>
  <MMClips>13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COPPERPATINA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Алланик</dc:creator>
  <cp:lastModifiedBy>Ала</cp:lastModifiedBy>
  <cp:revision>42</cp:revision>
  <dcterms:created xsi:type="dcterms:W3CDTF">2010-11-12T21:54:28Z</dcterms:created>
  <dcterms:modified xsi:type="dcterms:W3CDTF">2020-04-14T08:27:09Z</dcterms:modified>
</cp:coreProperties>
</file>