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4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a5074288bf620b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1T11:47:38.788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19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309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149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678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732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799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6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2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9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01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1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6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0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9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58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3FCE9-BEF9-4A81-AECC-91BAA54C0D21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90AF33F-4A28-45E4-95AD-88A0FDBA0B1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9729034" y="6611470"/>
            <a:ext cx="4537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Этот загадочный древний мир </a:t>
            </a:r>
            <a:endParaRPr lang="ru-RU" sz="11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80" y="6000634"/>
            <a:ext cx="1042666" cy="8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fif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3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fif"/><Relationship Id="rId11" Type="http://schemas.openxmlformats.org/officeDocument/2006/relationships/image" Target="../media/image12.jpeg"/><Relationship Id="rId5" Type="http://schemas.openxmlformats.org/officeDocument/2006/relationships/image" Target="../media/image7.jfif"/><Relationship Id="rId10" Type="http://schemas.openxmlformats.org/officeDocument/2006/relationships/image" Target="../media/image11.jfif"/><Relationship Id="rId4" Type="http://schemas.openxmlformats.org/officeDocument/2006/relationships/image" Target="../media/image6.jfif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fif"/><Relationship Id="rId3" Type="http://schemas.openxmlformats.org/officeDocument/2006/relationships/image" Target="../media/image16.jfif"/><Relationship Id="rId7" Type="http://schemas.openxmlformats.org/officeDocument/2006/relationships/image" Target="../media/image19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fif"/><Relationship Id="rId5" Type="http://schemas.openxmlformats.org/officeDocument/2006/relationships/image" Target="../media/image18.jfif"/><Relationship Id="rId4" Type="http://schemas.openxmlformats.org/officeDocument/2006/relationships/image" Target="../media/image17.jfif"/><Relationship Id="rId9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5218" y="2140388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 </a:t>
            </a:r>
            <a:r>
              <a:rPr lang="ru-RU" b="1" dirty="0" smtClean="0"/>
              <a:t>От охоты и собирательства к земледелию и животноводству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109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233082" y="193297"/>
            <a:ext cx="5038165" cy="5762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Охотники и собиратели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6145725" y="193297"/>
            <a:ext cx="6325347" cy="576263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Земледельцы и животноводы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65603" y="1546971"/>
            <a:ext cx="5760244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3600" b="1" dirty="0" smtClean="0"/>
              <a:t>Что у них в руках ?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Что они едят?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Где они живут?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Какое хозяйство ведут?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9718" y="5091444"/>
            <a:ext cx="8794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Обсудить и записать на доске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3" y="2433686"/>
            <a:ext cx="2790825" cy="163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34" y="2297673"/>
            <a:ext cx="2257425" cy="2019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87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63" y="245970"/>
            <a:ext cx="1892113" cy="1490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2" y="4743981"/>
            <a:ext cx="2078235" cy="1771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63" y="2608729"/>
            <a:ext cx="2023575" cy="1513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594" y="2429435"/>
            <a:ext cx="1570020" cy="1857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29" y="174253"/>
            <a:ext cx="1622612" cy="1622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29" y="144307"/>
            <a:ext cx="2856271" cy="1546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88" y="245970"/>
            <a:ext cx="1977838" cy="17692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82" y="2608729"/>
            <a:ext cx="2983717" cy="16783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43" y="2545757"/>
            <a:ext cx="1914952" cy="1807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20" y="4675948"/>
            <a:ext cx="2513681" cy="1665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6"/>
          <a:stretch/>
        </p:blipFill>
        <p:spPr>
          <a:xfrm>
            <a:off x="2884954" y="4743981"/>
            <a:ext cx="2466975" cy="15293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6192" y="4675948"/>
            <a:ext cx="2585196" cy="157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6705" y="286871"/>
            <a:ext cx="883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Одомашнить   </a:t>
            </a:r>
            <a:r>
              <a:rPr lang="ru-RU" sz="2800" b="1" dirty="0" smtClean="0"/>
              <a:t> </a:t>
            </a:r>
            <a:r>
              <a:rPr lang="ru-RU" sz="3600" b="1" dirty="0" smtClean="0"/>
              <a:t>нельзя    съесть ?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08495" y="0"/>
            <a:ext cx="744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,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8" y="1892674"/>
            <a:ext cx="1847850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6"/>
          <a:stretch/>
        </p:blipFill>
        <p:spPr>
          <a:xfrm>
            <a:off x="3601712" y="1899255"/>
            <a:ext cx="2333625" cy="18131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15" y="1835524"/>
            <a:ext cx="2466975" cy="190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46" y="1797424"/>
            <a:ext cx="2305050" cy="1981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15" y="4328832"/>
            <a:ext cx="2257425" cy="2019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52" y="4328832"/>
            <a:ext cx="2638425" cy="2019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577" y="4203326"/>
            <a:ext cx="2790825" cy="19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2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следие пьяных богов - ЛАИ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5" y="1687938"/>
            <a:ext cx="4546226" cy="3733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6" y="401503"/>
            <a:ext cx="1645023" cy="1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79" y="1371599"/>
            <a:ext cx="4300169" cy="2635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614" t="20405" r="13602" b="11213"/>
          <a:stretch/>
        </p:blipFill>
        <p:spPr>
          <a:xfrm>
            <a:off x="6955882" y="1371599"/>
            <a:ext cx="4276165" cy="2635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79" y="4222375"/>
            <a:ext cx="4165700" cy="2474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882" y="4222374"/>
            <a:ext cx="4285859" cy="2635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7577" y="286871"/>
            <a:ext cx="648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История одного племени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4401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40" y="310598"/>
            <a:ext cx="4712414" cy="3083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65" y="295835"/>
            <a:ext cx="4796117" cy="3045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40" y="3648635"/>
            <a:ext cx="4712414" cy="2868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738" t="3582" b="8656"/>
          <a:stretch/>
        </p:blipFill>
        <p:spPr>
          <a:xfrm>
            <a:off x="6490447" y="3648635"/>
            <a:ext cx="4616823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8" y="154642"/>
            <a:ext cx="5339976" cy="30995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41" y="268942"/>
            <a:ext cx="3433209" cy="610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17339" r="5518" b="14798"/>
          <a:stretch/>
        </p:blipFill>
        <p:spPr>
          <a:xfrm>
            <a:off x="1981200" y="3675530"/>
            <a:ext cx="4052047" cy="2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0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51611" y="1484500"/>
            <a:ext cx="8912225" cy="12811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Сделать поделки: орудия труда древних людей</a:t>
            </a:r>
            <a:br>
              <a:rPr lang="ru-RU" b="1" dirty="0" smtClean="0"/>
            </a:br>
            <a:r>
              <a:rPr lang="ru-RU" b="1" dirty="0" smtClean="0"/>
              <a:t>Или </a:t>
            </a:r>
            <a:r>
              <a:rPr lang="ru-RU" b="1" dirty="0" smtClean="0"/>
              <a:t>макет древнего жилища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620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70</TotalTime>
  <Words>53</Words>
  <Application>Microsoft Office PowerPoint</Application>
  <PresentationFormat>Широкоэкранный</PresentationFormat>
  <Paragraphs>12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Comic Sans MS</vt:lpstr>
      <vt:lpstr>Wingdings 3</vt:lpstr>
      <vt:lpstr>Легкий дым</vt:lpstr>
      <vt:lpstr> От охоты и собирательства к земледелию и животноводству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Сделать поделки: орудия труда древних людей Или макет древнего жилища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охоты и собирательства к земледелию и животноводству</dc:title>
  <dc:creator>Пользователь</dc:creator>
  <cp:lastModifiedBy>Пользователь</cp:lastModifiedBy>
  <cp:revision>9</cp:revision>
  <dcterms:created xsi:type="dcterms:W3CDTF">2025-09-21T08:34:59Z</dcterms:created>
  <dcterms:modified xsi:type="dcterms:W3CDTF">2025-09-21T09:56:31Z</dcterms:modified>
</cp:coreProperties>
</file>