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theme/theme1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slideLayouts/slideLayout129.xml" ContentType="application/vnd.openxmlformats-officedocument.presentationml.slideLayout+xml"/>
  <Override PartName="/ppt/theme/theme14.xml" ContentType="application/vnd.openxmlformats-officedocument.theme+xml"/>
  <Override PartName="/ppt/slideLayouts/slideLayout130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699" r:id="rId4"/>
    <p:sldMasterId id="2147483712" r:id="rId5"/>
    <p:sldMasterId id="2147483714" r:id="rId6"/>
    <p:sldMasterId id="2147483726" r:id="rId7"/>
    <p:sldMasterId id="2147483738" r:id="rId8"/>
    <p:sldMasterId id="2147483750" r:id="rId9"/>
    <p:sldMasterId id="2147483762" r:id="rId10"/>
    <p:sldMasterId id="2147483774" r:id="rId11"/>
    <p:sldMasterId id="2147483786" r:id="rId12"/>
    <p:sldMasterId id="2147483788" r:id="rId13"/>
    <p:sldMasterId id="2147483801" r:id="rId14"/>
    <p:sldMasterId id="2147483803" r:id="rId15"/>
  </p:sldMasterIdLst>
  <p:sldIdLst>
    <p:sldId id="256" r:id="rId16"/>
    <p:sldId id="257" r:id="rId17"/>
    <p:sldId id="268" r:id="rId18"/>
    <p:sldId id="269" r:id="rId19"/>
    <p:sldId id="261" r:id="rId20"/>
    <p:sldId id="258" r:id="rId21"/>
    <p:sldId id="266" r:id="rId22"/>
    <p:sldId id="270" r:id="rId23"/>
    <p:sldId id="271" r:id="rId24"/>
    <p:sldId id="259" r:id="rId25"/>
    <p:sldId id="260" r:id="rId26"/>
    <p:sldId id="272" r:id="rId27"/>
    <p:sldId id="262" r:id="rId28"/>
    <p:sldId id="273" r:id="rId29"/>
    <p:sldId id="274" r:id="rId30"/>
    <p:sldId id="263" r:id="rId31"/>
    <p:sldId id="275" r:id="rId32"/>
    <p:sldId id="264" r:id="rId33"/>
    <p:sldId id="276" r:id="rId34"/>
    <p:sldId id="265" r:id="rId35"/>
    <p:sldId id="27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2" autoAdjust="0"/>
  </p:normalViewPr>
  <p:slideViewPr>
    <p:cSldViewPr>
      <p:cViewPr>
        <p:scale>
          <a:sx n="41" d="100"/>
          <a:sy n="41" d="100"/>
        </p:scale>
        <p:origin x="-2539" y="-9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2400" i="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5164"/>
      </p:ext>
    </p:extLst>
  </p:cSld>
  <p:clrMapOvr>
    <a:masterClrMapping/>
  </p:clrMapOvr>
  <p:transition spd="slow"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6708"/>
      </p:ext>
    </p:extLst>
  </p:cSld>
  <p:clrMapOvr>
    <a:masterClrMapping/>
  </p:clrMapOvr>
  <p:transition spd="slow">
    <p:randomBa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36810"/>
      </p:ext>
    </p:extLst>
  </p:cSld>
  <p:clrMapOvr>
    <a:masterClrMapping/>
  </p:clrMapOvr>
  <p:transition spd="slow"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7516240"/>
      </p:ext>
    </p:extLst>
  </p:cSld>
  <p:clrMapOvr>
    <a:masterClrMapping/>
  </p:clrMapOvr>
  <p:transition spd="slow"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3048307"/>
      </p:ext>
    </p:extLst>
  </p:cSld>
  <p:clrMapOvr>
    <a:masterClrMapping/>
  </p:clrMapOvr>
  <p:transition spd="slow">
    <p:randomBa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20.10.2022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" name="Рамка 1"/>
          <p:cNvSpPr/>
          <p:nvPr/>
        </p:nvSpPr>
        <p:spPr>
          <a:xfrm>
            <a:off x="35496" y="0"/>
            <a:ext cx="9108504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амка 4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93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773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13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 чтобы добавить фотографию размером со всю страницу</a:t>
            </a:r>
            <a:endParaRPr kumimoji="0" lang="ru-RU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3" name="Rectangle 22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4" name="Rectangle 23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2" name="Rectangle 21"/>
          <p:cNvSpPr/>
          <p:nvPr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Заголовок раздела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2F465-9F15-4C97-87A9-3925F828565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3078-6FCD-47B6-B39A-C7F581ADE0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D1C-374B-486D-862D-EB3A71CA29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62AA4-CF05-4A90-9D05-1EBE39E2B4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D31A-FFB3-4896-A304-3022EB39512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05C0-6996-4001-93C2-905A173933B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3BF2-CA53-4F68-BFF3-B9B1F001E6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6FD8-A80C-4B5A-9096-2F973E5E5C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8686-BAD3-415D-9AA7-35B3D742C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3331-DBAC-4B97-9ADE-1EFA8C77379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34D40-E156-4F80-992D-66C87DF7F47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20.10.2022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04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1384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63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77525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2813782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1475341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74923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91186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5146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9071858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0477460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20.10.2022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04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1384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63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77525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2813782"/>
      </p:ext>
    </p:extLst>
  </p:cSld>
  <p:clrMapOvr>
    <a:masterClrMapping/>
  </p:clrMapOvr>
  <p:transition spd="slow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1475341"/>
      </p:ext>
    </p:extLst>
  </p:cSld>
  <p:clrMapOvr>
    <a:masterClrMapping/>
  </p:clrMapOvr>
  <p:transition spd="slow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74923"/>
      </p:ext>
    </p:extLst>
  </p:cSld>
  <p:clrMapOvr>
    <a:masterClrMapping/>
  </p:clrMapOvr>
  <p:transition spd="slow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9118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51461"/>
      </p:ext>
    </p:extLst>
  </p:cSld>
  <p:clrMapOvr>
    <a:masterClrMapping/>
  </p:clrMapOvr>
  <p:transition spd="slow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9071858"/>
      </p:ext>
    </p:extLst>
  </p:cSld>
  <p:clrMapOvr>
    <a:masterClrMapping/>
  </p:clrMapOvr>
  <p:transition spd="slow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0477460"/>
      </p:ext>
    </p:extLst>
  </p:cSld>
  <p:clrMapOvr>
    <a:masterClrMapping/>
  </p:clrMapOvr>
  <p:transition spd="slow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F465-9F15-4C97-87A9-3925F82856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461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3078-6FCD-47B6-B39A-C7F581ADE0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89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D1C-374B-486D-862D-EB3A71CA2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524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62AA4-CF05-4A90-9D05-1EBE39E2B4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286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D31A-FFB3-4896-A304-3022EB3951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924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05C0-6996-4001-93C2-905A17393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20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3BF2-CA53-4F68-BFF3-B9B1F001E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09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6FD8-A80C-4B5A-9096-2F973E5E5C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53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8686-BAD3-415D-9AA7-35B3D742C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901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3331-DBAC-4B97-9ADE-1EFA8C7737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568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34D40-E156-4F80-992D-66C87DF7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9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20.10.2022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8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1338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71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67737"/>
      </p:ext>
    </p:extLst>
  </p:cSld>
  <p:clrMapOvr>
    <a:masterClrMapping/>
  </p:clrMapOvr>
  <p:transition spd="slow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0883014"/>
      </p:ext>
    </p:extLst>
  </p:cSld>
  <p:clrMapOvr>
    <a:masterClrMapping/>
  </p:clrMapOvr>
  <p:transition spd="slow"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4284945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microsoft.com/office/2007/relationships/hdphoto" Target="../media/hdphoto1.wdp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3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microsoft.com/office/2007/relationships/hdphoto" Target="../media/hdphoto1.wdp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fld id="{394B415C-B032-45E7-BD9C-A8A25147FED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fld id="{051A668E-7241-4A78-A5B2-EB7E62015EA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Рамка 10"/>
          <p:cNvSpPr/>
          <p:nvPr/>
        </p:nvSpPr>
        <p:spPr>
          <a:xfrm>
            <a:off x="0" y="0"/>
            <a:ext cx="9144000" cy="6857267"/>
          </a:xfrm>
          <a:prstGeom prst="frame">
            <a:avLst>
              <a:gd name="adj1" fmla="val 70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ru-RU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ru-RU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ru-RU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ru-RU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0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C0EE693-2EE9-4E76-8E88-064158092AA8}" type="datetimeFigureOut">
              <a:rPr lang="be-BY" smtClean="0"/>
              <a:t>20.10.2022</a:t>
            </a:fld>
            <a:endParaRPr lang="be-BY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be-BY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A539A03-EB1F-41FE-9D74-4EC051C5797F}" type="slidenum">
              <a:rPr lang="be-BY" smtClean="0"/>
              <a:t>‹#›</a:t>
            </a:fld>
            <a:endParaRPr lang="be-BY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slow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15875" y="6007100"/>
            <a:ext cx="9159875" cy="8493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pic>
        <p:nvPicPr>
          <p:cNvPr id="4" name="Рисунок 3" descr="footer_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435827"/>
            <a:ext cx="9144000" cy="1420586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/>
              <a:t>20.10.2022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6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20.10.2022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6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EE693-2EE9-4E76-8E88-064158092AA8}" type="datetimeFigureOut">
              <a:rPr lang="be-BY" smtClean="0"/>
              <a:t>20.10.2022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39A03-EB1F-41FE-9D74-4EC051C5797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96055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gif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Ливонская война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4764829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Sylfaen"/>
              </a:rPr>
              <a:t>§7, ? 1,2, 4, знать даты на ленте времени ( в тетради) </a:t>
            </a:r>
            <a:endParaRPr lang="ru-RU" dirty="0">
              <a:solidFill>
                <a:schemeClr val="tx1"/>
              </a:solidFill>
              <a:latin typeface="Sylfaen"/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Sylfaen"/>
              </a:rPr>
              <a:t>         ? 5, можно нарисовать макет памятника.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17" y="4365104"/>
            <a:ext cx="785252" cy="986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44" y="5573115"/>
            <a:ext cx="1309998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49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55015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716016" y="332656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Осада Полоцка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943675"/>
            <a:ext cx="1019944" cy="764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51921" y="943675"/>
            <a:ext cx="3368551" cy="283154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С. 49-50</a:t>
            </a:r>
          </a:p>
          <a:p>
            <a:pPr marL="342900" indent="-342900">
              <a:buFontTx/>
              <a:buAutoNum type="arabicPeriod"/>
            </a:pPr>
            <a:r>
              <a:rPr lang="ru-RU" sz="2000" b="1" dirty="0"/>
              <a:t>Сколько дней Полоцк сдерживал осаду?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Почему русским войскам удалось захватить Полоцк?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Какая судьба ожидала пленных </a:t>
            </a:r>
            <a:r>
              <a:rPr lang="ru-RU" sz="2000" b="1" dirty="0" err="1" smtClean="0"/>
              <a:t>полочан</a:t>
            </a:r>
            <a:r>
              <a:rPr lang="ru-RU" sz="2000" b="1" dirty="0" smtClean="0"/>
              <a:t>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6" y="607030"/>
            <a:ext cx="4186140" cy="532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390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3872" r="9097" b="4302"/>
          <a:stretch/>
        </p:blipFill>
        <p:spPr bwMode="auto">
          <a:xfrm>
            <a:off x="755574" y="1052736"/>
            <a:ext cx="2633031" cy="3933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851920" y="3212975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Битва на реке Улла  , январь 1564 год</a:t>
            </a:r>
            <a:endParaRPr lang="ru-RU" sz="28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262" y="3690028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5" y="5292593"/>
            <a:ext cx="2448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Николай </a:t>
            </a:r>
            <a:r>
              <a:rPr lang="ru-RU" b="1" dirty="0" err="1" smtClean="0"/>
              <a:t>Радзивилл</a:t>
            </a:r>
            <a:r>
              <a:rPr lang="ru-RU" b="1" dirty="0" smtClean="0"/>
              <a:t> Рыжий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32936" y="1449587"/>
            <a:ext cx="4896544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Составьте логическую цепочку. </a:t>
            </a:r>
          </a:p>
          <a:p>
            <a:r>
              <a:rPr lang="ru-RU" sz="2400" b="1" dirty="0" smtClean="0"/>
              <a:t>Какое слово вы добавите последним?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51920" y="260648"/>
            <a:ext cx="349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С. 50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92" y="62835"/>
            <a:ext cx="1019944" cy="764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7984" y="4923261"/>
            <a:ext cx="344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Победа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561575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НО!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4086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0" t="26017" r="24184" b="15752"/>
          <a:stretch/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996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323068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1124744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Что может обозначать эта картинка ? 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73336" y="3429000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1569 г – </a:t>
            </a:r>
            <a:r>
              <a:rPr lang="ru-RU" sz="2800" b="1" dirty="0" err="1" smtClean="0"/>
              <a:t>Люблинская</a:t>
            </a:r>
            <a:r>
              <a:rPr lang="ru-RU" sz="2800" b="1" dirty="0" smtClean="0"/>
              <a:t> уния . Образование Речи </a:t>
            </a:r>
            <a:r>
              <a:rPr lang="ru-RU" sz="2800" b="1" dirty="0" err="1" smtClean="0"/>
              <a:t>Посполитлой</a:t>
            </a:r>
            <a:endParaRPr lang="ru-RU" sz="28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59296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20633" y="5861655"/>
            <a:ext cx="417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1570-1577 г - перемирие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74470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9449" y="-406"/>
            <a:ext cx="9123716" cy="6858000"/>
            <a:chOff x="-12982" y="17646"/>
            <a:chExt cx="9123716" cy="68580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26054" r="25000" b="15352"/>
            <a:stretch/>
          </p:blipFill>
          <p:spPr bwMode="auto">
            <a:xfrm>
              <a:off x="-12982" y="17646"/>
              <a:ext cx="9123716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5706986" y="2204864"/>
              <a:ext cx="2592288" cy="4132996"/>
              <a:chOff x="5706986" y="2204864"/>
              <a:chExt cx="2592288" cy="4132996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000" t="39658" r="5918" b="24605"/>
              <a:stretch/>
            </p:blipFill>
            <p:spPr bwMode="auto">
              <a:xfrm>
                <a:off x="6355262" y="4293096"/>
                <a:ext cx="1940969" cy="20447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5706986" y="2204864"/>
                <a:ext cx="25922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 smtClean="0"/>
                  <a:t>1576-1586</a:t>
                </a:r>
                <a:endParaRPr lang="ru-RU" sz="20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3113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1" t="25509" r="17552" b="16713"/>
          <a:stretch/>
        </p:blipFill>
        <p:spPr bwMode="auto">
          <a:xfrm>
            <a:off x="179512" y="116632"/>
            <a:ext cx="8784976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912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0" y="18864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5660" y="260648"/>
            <a:ext cx="7068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Взятие Полоцка Стефаном </a:t>
            </a:r>
            <a:r>
              <a:rPr lang="ru-RU" sz="3200" b="1" dirty="0" err="1" smtClean="0"/>
              <a:t>Баторием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66970" y="1019405"/>
            <a:ext cx="1986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1579 </a:t>
            </a:r>
            <a:r>
              <a:rPr lang="ru-RU" sz="3200" b="1" dirty="0" smtClean="0">
                <a:solidFill>
                  <a:srgbClr val="C00000"/>
                </a:solidFill>
              </a:rPr>
              <a:t>год 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0" y="1614764"/>
            <a:ext cx="7673697" cy="485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7041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5" t="25692" r="26225" b="16712"/>
          <a:stretch/>
        </p:blipFill>
        <p:spPr bwMode="auto">
          <a:xfrm>
            <a:off x="179512" y="188640"/>
            <a:ext cx="8856984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980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65" y="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1" t="25327" r="13163" b="16714"/>
          <a:stretch/>
        </p:blipFill>
        <p:spPr bwMode="auto">
          <a:xfrm>
            <a:off x="200405" y="764704"/>
            <a:ext cx="8444205" cy="5962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820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52175" r="5714" b="29140"/>
          <a:stretch/>
        </p:blipFill>
        <p:spPr bwMode="auto">
          <a:xfrm>
            <a:off x="899592" y="1988840"/>
            <a:ext cx="7776864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965" y="53340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1562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8170" r="9443" b="11242"/>
          <a:stretch/>
        </p:blipFill>
        <p:spPr bwMode="auto">
          <a:xfrm>
            <a:off x="251520" y="1772816"/>
            <a:ext cx="2444620" cy="3214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7" t="7470" r="13355" b="10285"/>
          <a:stretch/>
        </p:blipFill>
        <p:spPr bwMode="auto">
          <a:xfrm>
            <a:off x="6356682" y="1718252"/>
            <a:ext cx="2407299" cy="3214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41781"/>
            <a:ext cx="2497185" cy="3214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85800" y="515719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Иван</a:t>
            </a:r>
            <a:r>
              <a:rPr lang="en-US" sz="2000" b="1" dirty="0" smtClean="0"/>
              <a:t> IV </a:t>
            </a:r>
            <a:r>
              <a:rPr lang="ru-RU" sz="2000" b="1" dirty="0" smtClean="0"/>
              <a:t> Грозный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34072" y="5085184"/>
            <a:ext cx="279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Сигизмунд </a:t>
            </a:r>
            <a:r>
              <a:rPr lang="en-US" sz="2000" b="1" dirty="0" smtClean="0"/>
              <a:t>II </a:t>
            </a:r>
            <a:r>
              <a:rPr lang="ru-RU" sz="2000" b="1" dirty="0" smtClean="0"/>
              <a:t>Август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16216" y="508518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Стефан </a:t>
            </a:r>
            <a:r>
              <a:rPr lang="ru-RU" b="1" dirty="0" err="1" smtClean="0"/>
              <a:t>Баторий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0" y="260648"/>
            <a:ext cx="1066800" cy="106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3830" y="378549"/>
            <a:ext cx="7058609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Какое событие связывает этих правителей?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24016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8496944" cy="65556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0" i="0" u="none" strike="noStrike" baseline="0" dirty="0" smtClean="0">
                <a:solidFill>
                  <a:srgbClr val="7C240B"/>
                </a:solidFill>
              </a:rPr>
              <a:t>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Речь </a:t>
            </a:r>
            <a:r>
              <a:rPr lang="ru-RU" sz="2800" b="1" i="0" u="none" strike="noStrike" baseline="0" dirty="0" err="1" smtClean="0">
                <a:solidFill>
                  <a:srgbClr val="000000"/>
                </a:solidFill>
              </a:rPr>
              <a:t>Посполитая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 получила Ливонию,</a:t>
            </a:r>
            <a:r>
              <a:rPr lang="ru-RU" sz="2800" b="1" i="0" u="none" strike="noStrike" dirty="0" smtClean="0">
                <a:solidFill>
                  <a:srgbClr val="000000"/>
                </a:solidFill>
              </a:rPr>
              <a:t> 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Курляндское герцогство, южные</a:t>
            </a:r>
            <a:r>
              <a:rPr lang="ru-RU" sz="2800" b="1" i="0" u="none" strike="noStrike" dirty="0" smtClean="0">
                <a:solidFill>
                  <a:srgbClr val="000000"/>
                </a:solidFill>
              </a:rPr>
              <a:t> 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земли Эстонии. </a:t>
            </a:r>
          </a:p>
          <a:p>
            <a:endParaRPr lang="ru-RU" sz="2800" b="1" i="0" u="none" strike="noStrike" baseline="0" dirty="0" smtClean="0">
              <a:solidFill>
                <a:srgbClr val="000000"/>
              </a:solidFill>
            </a:endParaRPr>
          </a:p>
          <a:p>
            <a:r>
              <a:rPr lang="ru-RU" sz="2400" dirty="0">
                <a:solidFill>
                  <a:srgbClr val="7C240B"/>
                </a:solidFill>
              </a:rPr>
              <a:t> 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Стефан </a:t>
            </a:r>
            <a:r>
              <a:rPr lang="ru-RU" sz="2800" b="1" i="0" u="none" strike="noStrike" baseline="0" dirty="0" err="1" smtClean="0">
                <a:solidFill>
                  <a:srgbClr val="000000"/>
                </a:solidFill>
              </a:rPr>
              <a:t>Баторий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 согласился вывести</a:t>
            </a:r>
            <a:r>
              <a:rPr lang="ru-RU" sz="2800" b="1" i="0" u="none" strike="noStrike" dirty="0" smtClean="0">
                <a:solidFill>
                  <a:srgbClr val="000000"/>
                </a:solidFill>
              </a:rPr>
              <a:t> 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войска с территории Московского</a:t>
            </a:r>
            <a:r>
              <a:rPr lang="ru-RU" sz="2800" b="1" i="0" u="none" strike="noStrike" dirty="0" smtClean="0">
                <a:solidFill>
                  <a:srgbClr val="000000"/>
                </a:solidFill>
              </a:rPr>
              <a:t> 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государства, вернуть ему Великие</a:t>
            </a:r>
            <a:r>
              <a:rPr lang="ru-RU" sz="2800" b="1" i="0" u="none" strike="noStrike" dirty="0" smtClean="0">
                <a:solidFill>
                  <a:srgbClr val="000000"/>
                </a:solidFill>
              </a:rPr>
              <a:t> 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Луки и другие занятые города.</a:t>
            </a:r>
          </a:p>
          <a:p>
            <a:endParaRPr lang="ru-RU" sz="2800" b="1" i="0" u="none" strike="noStrike" baseline="0" dirty="0" smtClean="0">
              <a:solidFill>
                <a:srgbClr val="000000"/>
              </a:solidFill>
            </a:endParaRPr>
          </a:p>
          <a:p>
            <a:r>
              <a:rPr lang="ru-RU" sz="2400" b="0" i="0" u="none" strike="noStrike" baseline="0" dirty="0" smtClean="0">
                <a:solidFill>
                  <a:srgbClr val="7C240B"/>
                </a:solidFill>
              </a:rPr>
              <a:t>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Ям-Запольский мир зафиксировал</a:t>
            </a:r>
            <a:r>
              <a:rPr lang="ru-RU" sz="2800" b="1" i="0" u="none" strike="noStrike" dirty="0" smtClean="0">
                <a:solidFill>
                  <a:srgbClr val="000000"/>
                </a:solidFill>
              </a:rPr>
              <a:t> 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крупное поражение Москвы в войне,</a:t>
            </a:r>
            <a:r>
              <a:rPr lang="ru-RU" sz="2800" b="1" i="0" u="none" strike="noStrike" dirty="0" smtClean="0">
                <a:solidFill>
                  <a:srgbClr val="000000"/>
                </a:solidFill>
              </a:rPr>
              <a:t> 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ею же развязанной. Московское</a:t>
            </a:r>
            <a:r>
              <a:rPr lang="ru-RU" sz="2800" b="1" i="0" u="none" strike="noStrike" dirty="0" smtClean="0">
                <a:solidFill>
                  <a:srgbClr val="000000"/>
                </a:solidFill>
              </a:rPr>
              <a:t> 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государство не сумело получить</a:t>
            </a:r>
            <a:r>
              <a:rPr lang="ru-RU" sz="2800" b="1" i="0" u="none" strike="noStrike" dirty="0" smtClean="0">
                <a:solidFill>
                  <a:srgbClr val="000000"/>
                </a:solidFill>
              </a:rPr>
              <a:t> 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выход к Балтийскому морю и</a:t>
            </a:r>
            <a:r>
              <a:rPr lang="ru-RU" sz="2800" b="1" i="0" u="none" strike="noStrike" dirty="0" smtClean="0">
                <a:solidFill>
                  <a:srgbClr val="000000"/>
                </a:solidFill>
              </a:rPr>
              <a:t> 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временно отказалось от решения</a:t>
            </a:r>
            <a:r>
              <a:rPr lang="ru-RU" sz="2800" b="1" i="0" u="none" strike="noStrike" dirty="0" smtClean="0">
                <a:solidFill>
                  <a:srgbClr val="000000"/>
                </a:solidFill>
              </a:rPr>
              <a:t> </a:t>
            </a:r>
            <a:r>
              <a:rPr lang="ru-RU" sz="2800" b="1" i="0" u="none" strike="noStrike" baseline="0" dirty="0" smtClean="0">
                <a:solidFill>
                  <a:srgbClr val="000000"/>
                </a:solidFill>
              </a:rPr>
              <a:t>«балтийской проблемы»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94279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1" t="23877" r="18061" b="19706"/>
          <a:stretch/>
        </p:blipFill>
        <p:spPr bwMode="auto">
          <a:xfrm>
            <a:off x="1403648" y="548680"/>
            <a:ext cx="6288833" cy="580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56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6017" r="27778" b="16698"/>
          <a:stretch/>
        </p:blipFill>
        <p:spPr bwMode="auto">
          <a:xfrm>
            <a:off x="755576" y="188640"/>
            <a:ext cx="7992888" cy="6669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384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t="25803" r="6111" b="1617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165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29969" r="25000" b="7809"/>
          <a:stretch/>
        </p:blipFill>
        <p:spPr bwMode="auto">
          <a:xfrm>
            <a:off x="0" y="12576"/>
            <a:ext cx="9144000" cy="68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" y="-36173"/>
            <a:ext cx="681236" cy="7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168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13682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218873" y="3933887"/>
            <a:ext cx="158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Событие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251520" y="2780928"/>
            <a:ext cx="8712968" cy="648072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369499" y="2773126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1399977" y="2773126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2339752" y="2776275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173528" y="2776275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257660" y="2780928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5969016" y="2773126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7020272" y="2773126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7812360" y="2773126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03968" y="301298"/>
            <a:ext cx="712847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Составить в тетради ленту времени событий </a:t>
            </a:r>
          </a:p>
          <a:p>
            <a:pPr algn="ctr"/>
            <a:r>
              <a:rPr lang="ru-RU" sz="2000" b="1" dirty="0" smtClean="0"/>
              <a:t>Ливонской войны</a:t>
            </a:r>
            <a:endParaRPr lang="ru-RU" sz="20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290078" y="1233209"/>
            <a:ext cx="2678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Лента </a:t>
            </a:r>
            <a:r>
              <a:rPr lang="ru-RU" sz="2400" b="1" dirty="0" smtClean="0">
                <a:solidFill>
                  <a:srgbClr val="C00000"/>
                </a:solidFill>
              </a:rPr>
              <a:t>времени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0" y="317103"/>
            <a:ext cx="681236" cy="7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80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13682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1558</a:t>
            </a:r>
            <a:endParaRPr lang="ru-RU" b="1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251520" y="2780928"/>
            <a:ext cx="8712968" cy="648072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369499" y="2773126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1403968" y="2773126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2339752" y="2776275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125160" y="2724051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225088" y="2773126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5834872" y="2724051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6655296" y="2724051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7544072" y="2682088"/>
            <a:ext cx="268288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03968" y="301298"/>
            <a:ext cx="712847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Составить в тетради ленту времени событий </a:t>
            </a:r>
          </a:p>
          <a:p>
            <a:pPr algn="ctr"/>
            <a:r>
              <a:rPr lang="ru-RU" sz="2000" b="1" dirty="0" smtClean="0"/>
              <a:t>Ливонской войны</a:t>
            </a:r>
            <a:endParaRPr lang="ru-RU" sz="20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290078" y="1233209"/>
            <a:ext cx="2678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Лента </a:t>
            </a:r>
            <a:r>
              <a:rPr lang="ru-RU" sz="2400" b="1" dirty="0" smtClean="0">
                <a:solidFill>
                  <a:srgbClr val="C00000"/>
                </a:solidFill>
              </a:rPr>
              <a:t>времени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0" y="317103"/>
            <a:ext cx="681236" cy="722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2228" y="2136825"/>
            <a:ext cx="79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1562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35263" y="2136825"/>
            <a:ext cx="67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1563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70051" y="2136825"/>
            <a:ext cx="84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1564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79640" y="2136825"/>
            <a:ext cx="98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1569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477234" y="2136825"/>
            <a:ext cx="6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1579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516216" y="2136825"/>
            <a:ext cx="11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1582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452320" y="213682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1583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78532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2" t="28026" r="18887" b="16666"/>
          <a:stretch/>
        </p:blipFill>
        <p:spPr bwMode="auto">
          <a:xfrm>
            <a:off x="5928" y="0"/>
            <a:ext cx="91380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602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t="25803" r="24583" b="166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1427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Тема97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Твердый перепле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12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Тема98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4.xml><?xml version="1.0" encoding="utf-8"?>
<a:theme xmlns:a="http://schemas.openxmlformats.org/drawingml/2006/main" name="3_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4_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101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100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Тема13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вердый перепле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Твердый перепле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18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Хозяйственное оживление</Template>
  <TotalTime>123</TotalTime>
  <Words>214</Words>
  <Application>Microsoft Office PowerPoint</Application>
  <PresentationFormat>Экран (4:3)</PresentationFormat>
  <Paragraphs>46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21</vt:i4>
      </vt:variant>
    </vt:vector>
  </HeadingPairs>
  <TitlesOfParts>
    <vt:vector size="36" baseType="lpstr">
      <vt:lpstr>Тема97</vt:lpstr>
      <vt:lpstr>Тема101</vt:lpstr>
      <vt:lpstr>Белый текст и шрифт Courier для слайдов с кодом</vt:lpstr>
      <vt:lpstr>Тема100</vt:lpstr>
      <vt:lpstr>1_Белый текст и шрифт Courier для слайдов с кодом</vt:lpstr>
      <vt:lpstr>Тема13</vt:lpstr>
      <vt:lpstr>1_Твердый переплет</vt:lpstr>
      <vt:lpstr>2_Твердый переплет</vt:lpstr>
      <vt:lpstr>Тема18</vt:lpstr>
      <vt:lpstr>3_Твердый переплет</vt:lpstr>
      <vt:lpstr>Тема12</vt:lpstr>
      <vt:lpstr>2_Белый текст и шрифт Courier для слайдов с кодом</vt:lpstr>
      <vt:lpstr>Тема98</vt:lpstr>
      <vt:lpstr>3_Белый текст и шрифт Courier для слайдов с кодом</vt:lpstr>
      <vt:lpstr>4_Белый текст и шрифт Courier для слайдов с кодом</vt:lpstr>
      <vt:lpstr>Ливонская война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Ливонская война</dc:title>
  <dc:creator>Ала</dc:creator>
  <cp:lastModifiedBy>Ала</cp:lastModifiedBy>
  <cp:revision>13</cp:revision>
  <dcterms:created xsi:type="dcterms:W3CDTF">2022-10-19T13:52:13Z</dcterms:created>
  <dcterms:modified xsi:type="dcterms:W3CDTF">2022-10-20T07:36:06Z</dcterms:modified>
</cp:coreProperties>
</file>