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8"/>
  </p:notesMasterIdLst>
  <p:sldIdLst>
    <p:sldId id="272" r:id="rId2"/>
    <p:sldId id="273" r:id="rId3"/>
    <p:sldId id="271" r:id="rId4"/>
    <p:sldId id="257" r:id="rId5"/>
    <p:sldId id="261" r:id="rId6"/>
    <p:sldId id="262" r:id="rId7"/>
    <p:sldId id="263" r:id="rId8"/>
    <p:sldId id="264" r:id="rId9"/>
    <p:sldId id="265" r:id="rId10"/>
    <p:sldId id="358" r:id="rId11"/>
    <p:sldId id="281" r:id="rId12"/>
    <p:sldId id="298" r:id="rId13"/>
    <p:sldId id="309" r:id="rId14"/>
    <p:sldId id="359" r:id="rId15"/>
    <p:sldId id="360" r:id="rId16"/>
    <p:sldId id="361" r:id="rId17"/>
    <p:sldId id="363" r:id="rId18"/>
    <p:sldId id="364" r:id="rId19"/>
    <p:sldId id="365" r:id="rId20"/>
    <p:sldId id="366" r:id="rId21"/>
    <p:sldId id="368" r:id="rId22"/>
    <p:sldId id="369" r:id="rId23"/>
    <p:sldId id="372" r:id="rId24"/>
    <p:sldId id="370" r:id="rId25"/>
    <p:sldId id="371" r:id="rId26"/>
    <p:sldId id="308" r:id="rId27"/>
    <p:sldId id="310" r:id="rId28"/>
    <p:sldId id="340" r:id="rId29"/>
    <p:sldId id="311" r:id="rId30"/>
    <p:sldId id="348" r:id="rId31"/>
    <p:sldId id="347" r:id="rId32"/>
    <p:sldId id="354" r:id="rId33"/>
    <p:sldId id="346" r:id="rId34"/>
    <p:sldId id="345" r:id="rId35"/>
    <p:sldId id="344" r:id="rId36"/>
    <p:sldId id="343" r:id="rId37"/>
    <p:sldId id="341" r:id="rId38"/>
    <p:sldId id="342" r:id="rId39"/>
    <p:sldId id="357" r:id="rId40"/>
    <p:sldId id="339" r:id="rId41"/>
    <p:sldId id="338" r:id="rId42"/>
    <p:sldId id="337" r:id="rId43"/>
    <p:sldId id="336" r:id="rId44"/>
    <p:sldId id="335" r:id="rId45"/>
    <p:sldId id="334" r:id="rId46"/>
    <p:sldId id="333" r:id="rId47"/>
    <p:sldId id="332" r:id="rId48"/>
    <p:sldId id="353" r:id="rId49"/>
    <p:sldId id="331" r:id="rId50"/>
    <p:sldId id="330" r:id="rId51"/>
    <p:sldId id="329" r:id="rId52"/>
    <p:sldId id="328" r:id="rId53"/>
    <p:sldId id="327" r:id="rId54"/>
    <p:sldId id="325" r:id="rId55"/>
    <p:sldId id="324" r:id="rId56"/>
    <p:sldId id="323" r:id="rId57"/>
    <p:sldId id="322" r:id="rId58"/>
    <p:sldId id="321" r:id="rId59"/>
    <p:sldId id="320" r:id="rId60"/>
    <p:sldId id="319" r:id="rId61"/>
    <p:sldId id="318" r:id="rId62"/>
    <p:sldId id="355" r:id="rId63"/>
    <p:sldId id="356" r:id="rId64"/>
    <p:sldId id="316" r:id="rId65"/>
    <p:sldId id="315" r:id="rId66"/>
    <p:sldId id="313" r:id="rId6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>
        <p:scale>
          <a:sx n="62" d="100"/>
          <a:sy n="62" d="100"/>
        </p:scale>
        <p:origin x="-13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5;&#1082;&#1077;&#1090;&#1099;/&#1044;&#1044;&#1054;%20&#1050;&#1083;&#1080;&#1084;&#1086;&#1074;&#1072;.doc" TargetMode="External"/><Relationship Id="rId2" Type="http://schemas.openxmlformats.org/officeDocument/2006/relationships/hyperlink" Target="&#1040;&#1085;&#1082;&#1077;&#1090;&#1099;/&#1052;&#1077;&#1090;&#1086;&#1076;&#1080;&#1082;&#1072;%20%20&#1043;&#1086;&#1083;&#1083;&#1072;&#1085;&#1076;&#1072;.doc" TargetMode="External"/><Relationship Id="rId1" Type="http://schemas.openxmlformats.org/officeDocument/2006/relationships/hyperlink" Target="&#1040;&#1085;&#1082;&#1077;&#1090;&#1099;/&#1050;&#1072;&#1088;&#1090;&#1072;%20&#1080;&#1085;&#1090;&#1077;&#1088;&#1077;&#1089;&#1086;&#1074;.doc" TargetMode="External"/><Relationship Id="rId6" Type="http://schemas.openxmlformats.org/officeDocument/2006/relationships/hyperlink" Target="&#1040;&#1085;&#1082;&#1077;&#1090;&#1099;/&#1055;&#1088;&#1086;&#1092;&#1077;&#1089;&#1089;&#1080;&#1086;&#1085;&#1072;&#1083;&#1100;&#1085;&#1072;&#1103;%20&#1075;&#1086;&#1090;&#1086;&#1074;&#1085;&#1086;&#1089;&#1090;&#1100;.doc" TargetMode="External"/><Relationship Id="rId5" Type="http://schemas.openxmlformats.org/officeDocument/2006/relationships/hyperlink" Target="&#1040;&#1085;&#1082;&#1077;&#1090;&#1099;/&#1052;&#1077;&#1090;&#1086;&#1076;&#1080;&#1082;&#1072;%20&#1050;&#1054;&#1057;.doc" TargetMode="External"/><Relationship Id="rId4" Type="http://schemas.openxmlformats.org/officeDocument/2006/relationships/hyperlink" Target="&#1040;&#1085;&#1082;&#1077;&#1090;&#1099;/&#1071;&#1082;&#1086;&#1088;&#1103;%20&#1082;&#1072;&#1088;&#1100;&#1077;&#1088;&#1099;.doc" TargetMode="Externa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73;&#1091;&#1093;&#1075;&#1072;&#1083;&#1090;&#1077;&#1088;.docx" TargetMode="External"/><Relationship Id="rId1" Type="http://schemas.openxmlformats.org/officeDocument/2006/relationships/hyperlink" Target="&#1055;&#1088;&#1086;&#1092;&#1077;&#1089;&#1089;&#1080;&#1080;/&#1073;&#1072;&#1085;&#1082;&#1080;&#1088;.docx" TargetMode="Externa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89;&#1090;&#1102;&#1072;&#1088;&#1076;&#1077;&#1089;&#1089;&#1072;.docx" TargetMode="External"/><Relationship Id="rId1" Type="http://schemas.openxmlformats.org/officeDocument/2006/relationships/hyperlink" Target="&#1055;&#1088;&#1086;&#1092;&#1077;&#1089;&#1089;&#1080;&#1080;/&#1078;&#1091;&#1088;&#1085;&#1072;&#1083;&#1080;&#1089;&#1090;.docx" TargetMode="Externa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55;&#1088;&#1086;&#1075;&#1088;&#1072;&#1084;&#1084;&#1080;&#1089;&#1090;.docx" TargetMode="External"/><Relationship Id="rId1" Type="http://schemas.openxmlformats.org/officeDocument/2006/relationships/hyperlink" Target="&#1055;&#1088;&#1086;&#1092;&#1077;&#1089;&#1089;&#1080;&#1080;/&#1080;&#1085;&#1089;&#1090;&#1072;&#1075;&#1088;&#1072;&#1084;-&#1084;&#1072;&#1088;&#1082;&#1077;&#1090;&#1086;&#1083;&#1086;&#1075;.docx" TargetMode="Externa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48;&#1085;&#1078;&#1077;&#1085;&#1077;&#1088;,%20&#1075;&#1077;&#1086;&#1076;&#1077;&#1079;&#1080;&#1089;&#1090;.docx" TargetMode="External"/><Relationship Id="rId7" Type="http://schemas.openxmlformats.org/officeDocument/2006/relationships/hyperlink" Target="&#1055;&#1088;&#1086;&#1092;&#1077;&#1089;&#1089;&#1080;&#1080;/&#1092;&#1080;&#1079;&#1080;&#1082;-%20&#1103;&#1076;&#1077;&#1088;&#1097;&#1080;&#1082;.docx" TargetMode="External"/><Relationship Id="rId2" Type="http://schemas.openxmlformats.org/officeDocument/2006/relationships/hyperlink" Target="&#1055;&#1088;&#1086;&#1092;&#1077;&#1089;&#1089;&#1080;&#1080;/&#1048;&#1085;&#1078;&#1077;&#1085;&#1077;&#1088;.%20&#1057;&#1086;&#1079;&#1076;&#1072;&#1085;&#1080;&#1077;%20%20&#1090;&#1088;&#1105;&#1093;&#1084;&#1077;&#1088;&#1085;&#1099;&#1093;%20&#1087;&#1088;&#1086;&#1076;&#1091;&#1082;&#1090;&#1086;&#1074;.docx" TargetMode="External"/><Relationship Id="rId1" Type="http://schemas.openxmlformats.org/officeDocument/2006/relationships/hyperlink" Target="&#1055;&#1088;&#1086;&#1092;&#1077;&#1089;&#1089;&#1080;&#1080;/&#1072;&#1074;&#1090;&#1086;&#1089;&#1083;&#1077;&#1089;&#1072;&#1088;&#1100;.docx" TargetMode="External"/><Relationship Id="rId6" Type="http://schemas.openxmlformats.org/officeDocument/2006/relationships/hyperlink" Target="&#1055;&#1088;&#1086;&#1092;&#1077;&#1089;&#1089;&#1080;&#1080;/&#1080;&#1085;&#1078;&#1077;&#1085;&#1077;&#1088;-&#1075;&#1077;&#1086;&#1083;&#1086;&#1075;.docx" TargetMode="External"/><Relationship Id="rId5" Type="http://schemas.openxmlformats.org/officeDocument/2006/relationships/hyperlink" Target="&#1055;&#1088;&#1086;&#1092;&#1077;&#1089;&#1089;&#1080;&#1080;/&#1084;&#1072;&#1096;&#1080;&#1085;&#1080;&#1089;&#1090;.docx" TargetMode="External"/><Relationship Id="rId4" Type="http://schemas.openxmlformats.org/officeDocument/2006/relationships/hyperlink" Target="&#1055;&#1088;&#1086;&#1092;&#1077;&#1089;&#1089;&#1080;&#1080;/&#1080;&#1085;&#1078;&#1077;&#1085;&#1077;&#1088;-&#1088;&#1072;&#1079;&#1088;&#1072;&#1073;&#1086;&#1090;&#1095;&#1080;&#1082;.docx" TargetMode="Externa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89;&#1087;&#1077;&#1094;&#1080;&#1072;&#1083;&#1080;&#1089;&#1090;%20&#1090;&#1086;&#1084;&#1086;&#1078;&#1077;&#1085;&#1085;&#1086;&#1075;&#1086;%20&#1076;&#1077;&#1083;&#1072;.docx" TargetMode="External"/><Relationship Id="rId2" Type="http://schemas.openxmlformats.org/officeDocument/2006/relationships/hyperlink" Target="&#1055;&#1088;&#1086;&#1092;&#1077;&#1089;&#1089;&#1080;&#1080;/&#1089;&#1087;&#1072;&#1089;&#1072;&#1090;&#1077;&#1083;&#1100;%20&#1052;&#1063;&#1057;.docx" TargetMode="External"/><Relationship Id="rId1" Type="http://schemas.openxmlformats.org/officeDocument/2006/relationships/hyperlink" Target="&#1055;&#1088;&#1086;&#1092;&#1077;&#1089;&#1089;&#1080;&#1080;/&#1087;&#1086;&#1078;&#1072;&#1088;&#1085;&#1099;&#1081;.docx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83;&#1086;&#1075;&#1086;&#1087;&#1077;&#1076;.docx" TargetMode="External"/><Relationship Id="rId2" Type="http://schemas.openxmlformats.org/officeDocument/2006/relationships/hyperlink" Target="&#1055;&#1088;&#1086;&#1092;&#1077;&#1089;&#1089;&#1080;&#1080;/&#1083;&#1080;&#1085;&#1075;&#1074;&#1080;&#1089;&#1090;.docx" TargetMode="External"/><Relationship Id="rId1" Type="http://schemas.openxmlformats.org/officeDocument/2006/relationships/hyperlink" Target="&#1055;&#1088;&#1086;&#1092;&#1077;&#1089;&#1089;&#1080;&#1080;/&#1091;&#1095;&#1080;&#1090;&#1077;&#1083;&#1100;%20&#1092;&#1080;&#1079;&#1080;&#1095;&#1077;&#1089;&#1082;&#1086;&#1081;%20&#1082;&#1091;&#1083;&#1100;&#1090;&#1091;&#1088;&#1099;.docx" TargetMode="External"/><Relationship Id="rId5" Type="http://schemas.openxmlformats.org/officeDocument/2006/relationships/hyperlink" Target="&#1055;&#1088;&#1086;&#1092;&#1077;&#1089;&#1089;&#1080;&#1080;/&#1087;&#1089;&#1080;&#1093;&#1086;&#1083;&#1086;&#1075;.docx" TargetMode="External"/><Relationship Id="rId4" Type="http://schemas.openxmlformats.org/officeDocument/2006/relationships/hyperlink" Target="&#1055;&#1088;&#1086;&#1092;&#1077;&#1089;&#1089;&#1080;&#1080;/&#1087;&#1077;&#1088;&#1077;&#1074;&#1086;&#1076;&#1095;&#1080;&#1082;%20&#1072;&#1085;&#1075;&#1083;&#1080;&#1081;&#1089;&#1082;&#1086;&#1075;&#1086;%20&#1103;&#1079;&#1099;&#1082;&#1072;.docx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52;&#1077;&#1076;&#1089;&#1077;&#1089;&#1090;&#1088;&#1072;.docx" TargetMode="External"/><Relationship Id="rId2" Type="http://schemas.openxmlformats.org/officeDocument/2006/relationships/hyperlink" Target="&#1055;&#1088;&#1086;&#1092;&#1077;&#1089;&#1089;&#1080;&#1080;/&#1050;&#1072;&#1088;&#1076;&#1080;&#1086;&#1093;&#1080;&#1088;&#1091;&#1088;&#1075;.docx" TargetMode="External"/><Relationship Id="rId1" Type="http://schemas.openxmlformats.org/officeDocument/2006/relationships/hyperlink" Target="&#1055;&#1088;&#1086;&#1092;&#1077;&#1089;&#1089;&#1080;&#1080;/&#1042;&#1088;&#1072;&#1095;%20-&#1075;&#1077;&#1088;&#1080;&#1072;&#1090;&#1088;.docx" TargetMode="External"/><Relationship Id="rId6" Type="http://schemas.openxmlformats.org/officeDocument/2006/relationships/hyperlink" Target="&#1055;&#1088;&#1086;&#1092;&#1077;&#1089;&#1089;&#1080;&#1080;/&#1089;&#1091;&#1076;&#1077;&#1073;&#1085;&#1099;&#1081;%20&#1084;&#1077;&#1076;&#1080;&#1094;&#1080;&#1085;&#1089;&#1082;&#1080;&#1081;%20&#1101;&#1082;&#1089;&#1087;&#1077;&#1088;&#1090;.docx" TargetMode="External"/><Relationship Id="rId5" Type="http://schemas.openxmlformats.org/officeDocument/2006/relationships/hyperlink" Target="&#1055;&#1088;&#1086;&#1092;&#1077;&#1089;&#1089;&#1080;&#1080;/&#1089;&#1090;&#1086;&#1084;&#1072;&#1090;&#1086;&#1083;&#1086;&#1075;.docx" TargetMode="External"/><Relationship Id="rId4" Type="http://schemas.openxmlformats.org/officeDocument/2006/relationships/hyperlink" Target="&#1055;&#1088;&#1086;&#1092;&#1077;&#1089;&#1089;&#1080;&#1080;/&#1087;&#1088;&#1086;&#1074;&#1080;&#1079;&#1086;&#1088;.docx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&#1055;&#1088;&#1086;&#1092;&#1077;&#1089;&#1089;&#1080;&#1080;/&#1072;&#1082;&#1090;&#1077;&#1088;.docx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74;&#1088;&#1072;&#1095;%20&#1074;&#1077;&#1090;&#1077;&#1088;&#1080;&#1085;&#1072;&#1088;&#1085;&#1086;&#1081;%20&#1084;&#1077;&#1076;&#1080;&#1094;&#1080;&#1085;&#1099;.docx" TargetMode="External"/><Relationship Id="rId1" Type="http://schemas.openxmlformats.org/officeDocument/2006/relationships/hyperlink" Target="&#1055;&#1088;&#1086;&#1092;&#1077;&#1089;&#1089;&#1080;&#1080;/&#1084;&#1077;&#1093;&#1072;&#1085;&#1080;&#1079;&#1072;&#1090;&#1086;&#1088;.docx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48;&#1085;&#1078;&#1077;&#1085;&#1077;&#1088;-&#1089;&#1090;&#1088;&#1086;&#1080;&#1090;&#1077;&#1083;&#1100;.docx" TargetMode="External"/><Relationship Id="rId1" Type="http://schemas.openxmlformats.org/officeDocument/2006/relationships/hyperlink" Target="&#1055;&#1088;&#1086;&#1092;&#1077;&#1089;&#1089;&#1080;&#1080;/&#1072;&#1088;&#1093;&#1080;&#1090;&#1077;&#1082;&#1090;&#1086;&#1088;.docx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59;&#1088;&#1073;&#1072;&#1085;&#1086;&#1083;&#1086;&#1075;.%20&#1052;&#1077;&#1085;&#1077;&#1076;&#1078;&#1077;&#1088;.docx" TargetMode="External"/><Relationship Id="rId1" Type="http://schemas.openxmlformats.org/officeDocument/2006/relationships/hyperlink" Target="&#1055;&#1088;&#1086;&#1092;&#1077;&#1089;&#1089;&#1080;&#1080;/&#1080;&#1085;&#1078;&#1077;&#1085;&#1077;&#1088;-&#1101;&#1082;&#1086;&#1083;&#1086;&#1075;.docx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76;&#1080;&#1079;&#1072;&#1081;&#1085;&#1077;&#1088;.docx" TargetMode="External"/><Relationship Id="rId2" Type="http://schemas.openxmlformats.org/officeDocument/2006/relationships/hyperlink" Target="&#1055;&#1088;&#1086;&#1092;&#1077;&#1089;&#1089;&#1080;&#1080;/&#1048;&#1085;&#1078;&#1077;&#1085;&#1077;&#1088;-&#1090;&#1077;&#1093;&#1085;&#1086;&#1083;&#1086;&#1075;.docx" TargetMode="External"/><Relationship Id="rId1" Type="http://schemas.openxmlformats.org/officeDocument/2006/relationships/hyperlink" Target="&#1055;&#1088;&#1086;&#1092;&#1077;&#1089;&#1089;&#1080;&#1080;/&#1073;&#1080;&#1086;&#1090;&#1077;&#1093;&#1085;&#1086;&#1083;&#1086;&#1075;.docx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89;&#1083;&#1077;&#1076;&#1086;&#1074;&#1072;&#1090;&#1077;&#1083;&#1100;.docx" TargetMode="External"/><Relationship Id="rId2" Type="http://schemas.openxmlformats.org/officeDocument/2006/relationships/hyperlink" Target="&#1055;&#1088;&#1086;&#1092;&#1077;&#1089;&#1089;&#1080;&#1080;/&#1084;&#1080;&#1083;&#1080;&#1094;&#1080;&#1086;&#1085;&#1077;&#1088;.docx" TargetMode="External"/><Relationship Id="rId1" Type="http://schemas.openxmlformats.org/officeDocument/2006/relationships/hyperlink" Target="&#1055;&#1088;&#1086;&#1092;&#1077;&#1089;&#1089;&#1080;&#1080;/&#1072;&#1076;&#1074;&#1086;&#1082;&#1072;&#1090;.doc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5;&#1082;&#1077;&#1090;&#1099;/&#1044;&#1044;&#1054;%20&#1050;&#1083;&#1080;&#1084;&#1086;&#1074;&#1072;.doc" TargetMode="External"/><Relationship Id="rId2" Type="http://schemas.openxmlformats.org/officeDocument/2006/relationships/hyperlink" Target="&#1040;&#1085;&#1082;&#1077;&#1090;&#1099;/&#1052;&#1077;&#1090;&#1086;&#1076;&#1080;&#1082;&#1072;%20%20&#1043;&#1086;&#1083;&#1083;&#1072;&#1085;&#1076;&#1072;.doc" TargetMode="External"/><Relationship Id="rId1" Type="http://schemas.openxmlformats.org/officeDocument/2006/relationships/hyperlink" Target="&#1040;&#1085;&#1082;&#1077;&#1090;&#1099;/&#1050;&#1072;&#1088;&#1090;&#1072;%20&#1080;&#1085;&#1090;&#1077;&#1088;&#1077;&#1089;&#1086;&#1074;.doc" TargetMode="External"/><Relationship Id="rId6" Type="http://schemas.openxmlformats.org/officeDocument/2006/relationships/hyperlink" Target="&#1040;&#1085;&#1082;&#1077;&#1090;&#1099;/&#1055;&#1088;&#1086;&#1092;&#1077;&#1089;&#1089;&#1080;&#1086;&#1085;&#1072;&#1083;&#1100;&#1085;&#1072;&#1103;%20&#1075;&#1086;&#1090;&#1086;&#1074;&#1085;&#1086;&#1089;&#1090;&#1100;.doc" TargetMode="External"/><Relationship Id="rId5" Type="http://schemas.openxmlformats.org/officeDocument/2006/relationships/hyperlink" Target="&#1040;&#1085;&#1082;&#1077;&#1090;&#1099;/&#1052;&#1077;&#1090;&#1086;&#1076;&#1080;&#1082;&#1072;%20&#1050;&#1054;&#1057;.doc" TargetMode="External"/><Relationship Id="rId4" Type="http://schemas.openxmlformats.org/officeDocument/2006/relationships/hyperlink" Target="&#1040;&#1085;&#1082;&#1077;&#1090;&#1099;/&#1071;&#1082;&#1086;&#1088;&#1103;%20&#1082;&#1072;&#1088;&#1100;&#1077;&#1088;&#1099;.doc" TargetMode="External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73;&#1091;&#1093;&#1075;&#1072;&#1083;&#1090;&#1077;&#1088;.docx" TargetMode="External"/><Relationship Id="rId1" Type="http://schemas.openxmlformats.org/officeDocument/2006/relationships/hyperlink" Target="&#1055;&#1088;&#1086;&#1092;&#1077;&#1089;&#1089;&#1080;&#1080;/&#1073;&#1072;&#1085;&#1082;&#1080;&#1088;.docx" TargetMode="External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89;&#1090;&#1102;&#1072;&#1088;&#1076;&#1077;&#1089;&#1089;&#1072;.docx" TargetMode="External"/><Relationship Id="rId1" Type="http://schemas.openxmlformats.org/officeDocument/2006/relationships/hyperlink" Target="&#1055;&#1088;&#1086;&#1092;&#1077;&#1089;&#1089;&#1080;&#1080;/&#1078;&#1091;&#1088;&#1085;&#1072;&#1083;&#1080;&#1089;&#1090;.docx" TargetMode="External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55;&#1088;&#1086;&#1075;&#1088;&#1072;&#1084;&#1084;&#1080;&#1089;&#1090;.docx" TargetMode="External"/><Relationship Id="rId1" Type="http://schemas.openxmlformats.org/officeDocument/2006/relationships/hyperlink" Target="&#1055;&#1088;&#1086;&#1092;&#1077;&#1089;&#1089;&#1080;&#1080;/&#1080;&#1085;&#1089;&#1090;&#1072;&#1075;&#1088;&#1072;&#1084;-&#1084;&#1072;&#1088;&#1082;&#1077;&#1090;&#1086;&#1083;&#1086;&#1075;.docx" TargetMode="External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48;&#1085;&#1078;&#1077;&#1085;&#1077;&#1088;,%20&#1075;&#1077;&#1086;&#1076;&#1077;&#1079;&#1080;&#1089;&#1090;.docx" TargetMode="External"/><Relationship Id="rId7" Type="http://schemas.openxmlformats.org/officeDocument/2006/relationships/hyperlink" Target="&#1055;&#1088;&#1086;&#1092;&#1077;&#1089;&#1089;&#1080;&#1080;/&#1092;&#1080;&#1079;&#1080;&#1082;-%20&#1103;&#1076;&#1077;&#1088;&#1097;&#1080;&#1082;.docx" TargetMode="External"/><Relationship Id="rId2" Type="http://schemas.openxmlformats.org/officeDocument/2006/relationships/hyperlink" Target="&#1055;&#1088;&#1086;&#1092;&#1077;&#1089;&#1089;&#1080;&#1080;/&#1048;&#1085;&#1078;&#1077;&#1085;&#1077;&#1088;.%20&#1057;&#1086;&#1079;&#1076;&#1072;&#1085;&#1080;&#1077;%20%20&#1090;&#1088;&#1105;&#1093;&#1084;&#1077;&#1088;&#1085;&#1099;&#1093;%20&#1087;&#1088;&#1086;&#1076;&#1091;&#1082;&#1090;&#1086;&#1074;.docx" TargetMode="External"/><Relationship Id="rId1" Type="http://schemas.openxmlformats.org/officeDocument/2006/relationships/hyperlink" Target="&#1055;&#1088;&#1086;&#1092;&#1077;&#1089;&#1089;&#1080;&#1080;/&#1072;&#1074;&#1090;&#1086;&#1089;&#1083;&#1077;&#1089;&#1072;&#1088;&#1100;.docx" TargetMode="External"/><Relationship Id="rId6" Type="http://schemas.openxmlformats.org/officeDocument/2006/relationships/hyperlink" Target="&#1055;&#1088;&#1086;&#1092;&#1077;&#1089;&#1089;&#1080;&#1080;/&#1080;&#1085;&#1078;&#1077;&#1085;&#1077;&#1088;-&#1075;&#1077;&#1086;&#1083;&#1086;&#1075;.docx" TargetMode="External"/><Relationship Id="rId5" Type="http://schemas.openxmlformats.org/officeDocument/2006/relationships/hyperlink" Target="&#1055;&#1088;&#1086;&#1092;&#1077;&#1089;&#1089;&#1080;&#1080;/&#1084;&#1072;&#1096;&#1080;&#1085;&#1080;&#1089;&#1090;.docx" TargetMode="External"/><Relationship Id="rId4" Type="http://schemas.openxmlformats.org/officeDocument/2006/relationships/hyperlink" Target="&#1055;&#1088;&#1086;&#1092;&#1077;&#1089;&#1089;&#1080;&#1080;/&#1080;&#1085;&#1078;&#1077;&#1085;&#1077;&#1088;-&#1088;&#1072;&#1079;&#1088;&#1072;&#1073;&#1086;&#1090;&#1095;&#1080;&#1082;.docx" TargetMode="External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89;&#1087;&#1077;&#1094;&#1080;&#1072;&#1083;&#1080;&#1089;&#1090;%20&#1090;&#1086;&#1084;&#1086;&#1078;&#1077;&#1085;&#1085;&#1086;&#1075;&#1086;%20&#1076;&#1077;&#1083;&#1072;.docx" TargetMode="External"/><Relationship Id="rId2" Type="http://schemas.openxmlformats.org/officeDocument/2006/relationships/hyperlink" Target="&#1055;&#1088;&#1086;&#1092;&#1077;&#1089;&#1089;&#1080;&#1080;/&#1089;&#1087;&#1072;&#1089;&#1072;&#1090;&#1077;&#1083;&#1100;%20&#1052;&#1063;&#1057;.docx" TargetMode="External"/><Relationship Id="rId1" Type="http://schemas.openxmlformats.org/officeDocument/2006/relationships/hyperlink" Target="&#1055;&#1088;&#1086;&#1092;&#1077;&#1089;&#1089;&#1080;&#1080;/&#1087;&#1086;&#1078;&#1072;&#1088;&#1085;&#1099;&#1081;.docx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83;&#1086;&#1075;&#1086;&#1087;&#1077;&#1076;.docx" TargetMode="External"/><Relationship Id="rId2" Type="http://schemas.openxmlformats.org/officeDocument/2006/relationships/hyperlink" Target="&#1055;&#1088;&#1086;&#1092;&#1077;&#1089;&#1089;&#1080;&#1080;/&#1083;&#1080;&#1085;&#1075;&#1074;&#1080;&#1089;&#1090;.docx" TargetMode="External"/><Relationship Id="rId1" Type="http://schemas.openxmlformats.org/officeDocument/2006/relationships/hyperlink" Target="&#1055;&#1088;&#1086;&#1092;&#1077;&#1089;&#1089;&#1080;&#1080;/&#1091;&#1095;&#1080;&#1090;&#1077;&#1083;&#1100;%20&#1092;&#1080;&#1079;&#1080;&#1095;&#1077;&#1089;&#1082;&#1086;&#1081;%20&#1082;&#1091;&#1083;&#1100;&#1090;&#1091;&#1088;&#1099;.docx" TargetMode="External"/><Relationship Id="rId5" Type="http://schemas.openxmlformats.org/officeDocument/2006/relationships/hyperlink" Target="&#1055;&#1088;&#1086;&#1092;&#1077;&#1089;&#1089;&#1080;&#1080;/&#1087;&#1089;&#1080;&#1093;&#1086;&#1083;&#1086;&#1075;.docx" TargetMode="External"/><Relationship Id="rId4" Type="http://schemas.openxmlformats.org/officeDocument/2006/relationships/hyperlink" Target="&#1055;&#1088;&#1086;&#1092;&#1077;&#1089;&#1089;&#1080;&#1080;/&#1087;&#1077;&#1088;&#1077;&#1074;&#1086;&#1076;&#1095;&#1080;&#1082;%20&#1072;&#1085;&#1075;&#1083;&#1080;&#1081;&#1089;&#1082;&#1086;&#1075;&#1086;%20&#1103;&#1079;&#1099;&#1082;&#1072;.docx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52;&#1077;&#1076;&#1089;&#1077;&#1089;&#1090;&#1088;&#1072;.docx" TargetMode="External"/><Relationship Id="rId2" Type="http://schemas.openxmlformats.org/officeDocument/2006/relationships/hyperlink" Target="&#1055;&#1088;&#1086;&#1092;&#1077;&#1089;&#1089;&#1080;&#1080;/&#1050;&#1072;&#1088;&#1076;&#1080;&#1086;&#1093;&#1080;&#1088;&#1091;&#1088;&#1075;.docx" TargetMode="External"/><Relationship Id="rId1" Type="http://schemas.openxmlformats.org/officeDocument/2006/relationships/hyperlink" Target="&#1055;&#1088;&#1086;&#1092;&#1077;&#1089;&#1089;&#1080;&#1080;/&#1042;&#1088;&#1072;&#1095;%20-&#1075;&#1077;&#1088;&#1080;&#1072;&#1090;&#1088;.docx" TargetMode="External"/><Relationship Id="rId6" Type="http://schemas.openxmlformats.org/officeDocument/2006/relationships/hyperlink" Target="&#1055;&#1088;&#1086;&#1092;&#1077;&#1089;&#1089;&#1080;&#1080;/&#1089;&#1091;&#1076;&#1077;&#1073;&#1085;&#1099;&#1081;%20&#1084;&#1077;&#1076;&#1080;&#1094;&#1080;&#1085;&#1089;&#1082;&#1080;&#1081;%20&#1101;&#1082;&#1089;&#1087;&#1077;&#1088;&#1090;.docx" TargetMode="External"/><Relationship Id="rId5" Type="http://schemas.openxmlformats.org/officeDocument/2006/relationships/hyperlink" Target="&#1055;&#1088;&#1086;&#1092;&#1077;&#1089;&#1089;&#1080;&#1080;/&#1089;&#1090;&#1086;&#1084;&#1072;&#1090;&#1086;&#1083;&#1086;&#1075;.docx" TargetMode="External"/><Relationship Id="rId4" Type="http://schemas.openxmlformats.org/officeDocument/2006/relationships/hyperlink" Target="&#1055;&#1088;&#1086;&#1092;&#1077;&#1089;&#1089;&#1080;&#1080;/&#1087;&#1088;&#1086;&#1074;&#1080;&#1079;&#1086;&#1088;.docx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&#1055;&#1088;&#1086;&#1092;&#1077;&#1089;&#1089;&#1080;&#1080;/&#1072;&#1082;&#1090;&#1077;&#1088;.docx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74;&#1088;&#1072;&#1095;%20&#1074;&#1077;&#1090;&#1077;&#1088;&#1080;&#1085;&#1072;&#1088;&#1085;&#1086;&#1081;%20&#1084;&#1077;&#1076;&#1080;&#1094;&#1080;&#1085;&#1099;.docx" TargetMode="External"/><Relationship Id="rId1" Type="http://schemas.openxmlformats.org/officeDocument/2006/relationships/hyperlink" Target="&#1055;&#1088;&#1086;&#1092;&#1077;&#1089;&#1089;&#1080;&#1080;/&#1084;&#1077;&#1093;&#1072;&#1085;&#1080;&#1079;&#1072;&#1090;&#1086;&#1088;.docx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48;&#1085;&#1078;&#1077;&#1085;&#1077;&#1088;-&#1089;&#1090;&#1088;&#1086;&#1080;&#1090;&#1077;&#1083;&#1100;.docx" TargetMode="External"/><Relationship Id="rId1" Type="http://schemas.openxmlformats.org/officeDocument/2006/relationships/hyperlink" Target="&#1055;&#1088;&#1086;&#1092;&#1077;&#1089;&#1089;&#1080;&#1080;/&#1072;&#1088;&#1093;&#1080;&#1090;&#1077;&#1082;&#1090;&#1086;&#1088;.docx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92;&#1077;&#1089;&#1089;&#1080;&#1080;/&#1059;&#1088;&#1073;&#1072;&#1085;&#1086;&#1083;&#1086;&#1075;.%20&#1052;&#1077;&#1085;&#1077;&#1076;&#1078;&#1077;&#1088;.docx" TargetMode="External"/><Relationship Id="rId1" Type="http://schemas.openxmlformats.org/officeDocument/2006/relationships/hyperlink" Target="&#1055;&#1088;&#1086;&#1092;&#1077;&#1089;&#1089;&#1080;&#1080;/&#1080;&#1085;&#1078;&#1077;&#1085;&#1077;&#1088;-&#1101;&#1082;&#1086;&#1083;&#1086;&#1075;.docx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76;&#1080;&#1079;&#1072;&#1081;&#1085;&#1077;&#1088;.docx" TargetMode="External"/><Relationship Id="rId2" Type="http://schemas.openxmlformats.org/officeDocument/2006/relationships/hyperlink" Target="&#1055;&#1088;&#1086;&#1092;&#1077;&#1089;&#1089;&#1080;&#1080;/&#1048;&#1085;&#1078;&#1077;&#1085;&#1077;&#1088;-&#1090;&#1077;&#1093;&#1085;&#1086;&#1083;&#1086;&#1075;.docx" TargetMode="External"/><Relationship Id="rId1" Type="http://schemas.openxmlformats.org/officeDocument/2006/relationships/hyperlink" Target="&#1055;&#1088;&#1086;&#1092;&#1077;&#1089;&#1089;&#1080;&#1080;/&#1073;&#1080;&#1086;&#1090;&#1077;&#1093;&#1085;&#1086;&#1083;&#1086;&#1075;.docx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77;&#1089;&#1089;&#1080;&#1080;/&#1089;&#1083;&#1077;&#1076;&#1086;&#1074;&#1072;&#1090;&#1077;&#1083;&#1100;.docx" TargetMode="External"/><Relationship Id="rId2" Type="http://schemas.openxmlformats.org/officeDocument/2006/relationships/hyperlink" Target="&#1055;&#1088;&#1086;&#1092;&#1077;&#1089;&#1089;&#1080;&#1080;/&#1084;&#1080;&#1083;&#1080;&#1094;&#1080;&#1086;&#1085;&#1077;&#1088;.docx" TargetMode="External"/><Relationship Id="rId1" Type="http://schemas.openxmlformats.org/officeDocument/2006/relationships/hyperlink" Target="&#1055;&#1088;&#1086;&#1092;&#1077;&#1089;&#1089;&#1080;&#1080;/&#1072;&#1076;&#1074;&#1086;&#1082;&#1072;&#1090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2C32A-9D8D-4860-A578-6C9912958B7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F0B6BB-ADC6-4F77-9A43-BD734D6FEB94}">
      <dgm:prSet phldrT="[Текст]" phldr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dirty="0"/>
        </a:p>
      </dgm:t>
    </dgm:pt>
    <dgm:pt modelId="{AC2B19D0-58FF-4110-9E35-26E7102EA678}" type="parTrans" cxnId="{1E984446-E8D0-40B4-B4A1-2467D4429B72}">
      <dgm:prSet/>
      <dgm:spPr/>
      <dgm:t>
        <a:bodyPr/>
        <a:lstStyle/>
        <a:p>
          <a:endParaRPr lang="ru-RU"/>
        </a:p>
      </dgm:t>
    </dgm:pt>
    <dgm:pt modelId="{FD5D0358-D60A-4AE2-829A-DBA7EBD8F27E}" type="sibTrans" cxnId="{1E984446-E8D0-40B4-B4A1-2467D4429B72}">
      <dgm:prSet/>
      <dgm:spPr/>
      <dgm:t>
        <a:bodyPr/>
        <a:lstStyle/>
        <a:p>
          <a:endParaRPr lang="ru-RU"/>
        </a:p>
      </dgm:t>
    </dgm:pt>
    <dgm:pt modelId="{436F6A16-8B15-4560-89D5-9410F7F2E9D9}">
      <dgm:prSet phldrT="[Текст]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b="1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 action="ppaction://hlinkfile"/>
            </a:rPr>
            <a:t>Карта интересов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F828AA65-4E12-4A92-AC7E-588B1FDA8FA2}" type="parTrans" cxnId="{C417617D-B963-45BB-B8DE-0D7DF3ECBE6D}">
      <dgm:prSet/>
      <dgm:spPr/>
      <dgm:t>
        <a:bodyPr/>
        <a:lstStyle/>
        <a:p>
          <a:endParaRPr lang="ru-RU"/>
        </a:p>
      </dgm:t>
    </dgm:pt>
    <dgm:pt modelId="{58DF7628-AB66-43F8-AF50-17642B8850EB}" type="sibTrans" cxnId="{C417617D-B963-45BB-B8DE-0D7DF3ECBE6D}">
      <dgm:prSet/>
      <dgm:spPr/>
      <dgm:t>
        <a:bodyPr/>
        <a:lstStyle/>
        <a:p>
          <a:endParaRPr lang="ru-RU"/>
        </a:p>
      </dgm:t>
    </dgm:pt>
    <dgm:pt modelId="{68AD7819-4E1C-40C2-8245-09D7374127D7}">
      <dgm:prSet phldrT="[Текст]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b="1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2" action="ppaction://hlinkfile"/>
            </a:rPr>
            <a:t>Методика </a:t>
          </a:r>
          <a:r>
            <a:rPr lang="ru-RU" b="1" dirty="0" err="1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2" action="ppaction://hlinkfile"/>
            </a:rPr>
            <a:t>Голланда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11183DC4-BA8A-4792-9285-06A7B19A5719}" type="parTrans" cxnId="{276F10D7-2C18-49AC-A923-323531D294D6}">
      <dgm:prSet/>
      <dgm:spPr/>
      <dgm:t>
        <a:bodyPr/>
        <a:lstStyle/>
        <a:p>
          <a:endParaRPr lang="ru-RU"/>
        </a:p>
      </dgm:t>
    </dgm:pt>
    <dgm:pt modelId="{10AB85CC-AE4E-48E7-9D9D-EE3D5F47D325}" type="sibTrans" cxnId="{276F10D7-2C18-49AC-A923-323531D294D6}">
      <dgm:prSet/>
      <dgm:spPr/>
      <dgm:t>
        <a:bodyPr/>
        <a:lstStyle/>
        <a:p>
          <a:endParaRPr lang="ru-RU"/>
        </a:p>
      </dgm:t>
    </dgm:pt>
    <dgm:pt modelId="{8DFCD7FB-AB9D-4470-B989-ADDCEB7BBA7E}">
      <dgm:prSet phldrT="[Текст]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3" action="ppaction://hlinkfile"/>
            </a:rPr>
            <a:t>Дифференциально-диагностический опросник 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ACF741E4-D013-4A1D-85DA-2610FB226942}" type="parTrans" cxnId="{C5113D1A-ABC7-4311-A42A-3D236DC12376}">
      <dgm:prSet/>
      <dgm:spPr/>
      <dgm:t>
        <a:bodyPr/>
        <a:lstStyle/>
        <a:p>
          <a:endParaRPr lang="ru-RU"/>
        </a:p>
      </dgm:t>
    </dgm:pt>
    <dgm:pt modelId="{81717EBA-BC5E-4461-B290-4F6AC252BFF6}" type="sibTrans" cxnId="{C5113D1A-ABC7-4311-A42A-3D236DC12376}">
      <dgm:prSet/>
      <dgm:spPr/>
      <dgm:t>
        <a:bodyPr/>
        <a:lstStyle/>
        <a:p>
          <a:endParaRPr lang="ru-RU"/>
        </a:p>
      </dgm:t>
    </dgm:pt>
    <dgm:pt modelId="{E8B408EA-F0CC-449B-A6C3-AD8F01D9B1D6}">
      <dgm:prSet phldrT="[Текст]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b="1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4" action="ppaction://hlinkfile"/>
            </a:rPr>
            <a:t>Якоря карьеры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829B77B3-0765-4C6F-9AA8-EE7BBA14AD0D}" type="parTrans" cxnId="{8C8C703E-8F51-417C-A6FC-55ED1E949DB7}">
      <dgm:prSet/>
      <dgm:spPr/>
      <dgm:t>
        <a:bodyPr/>
        <a:lstStyle/>
        <a:p>
          <a:endParaRPr lang="ru-RU"/>
        </a:p>
      </dgm:t>
    </dgm:pt>
    <dgm:pt modelId="{9B3C3686-096A-40F7-9475-AE261F759410}" type="sibTrans" cxnId="{8C8C703E-8F51-417C-A6FC-55ED1E949DB7}">
      <dgm:prSet/>
      <dgm:spPr/>
      <dgm:t>
        <a:bodyPr/>
        <a:lstStyle/>
        <a:p>
          <a:endParaRPr lang="ru-RU"/>
        </a:p>
      </dgm:t>
    </dgm:pt>
    <dgm:pt modelId="{54A349A0-8B59-40E6-9AA9-4CEE5D4CEEA6}">
      <dgm:prSet phldrT="[Текст]" phldr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dirty="0"/>
        </a:p>
      </dgm:t>
    </dgm:pt>
    <dgm:pt modelId="{540785E9-BC8C-432F-ACF3-7AE5DB9388A8}" type="parTrans" cxnId="{97A53C5C-DDCA-4D48-A888-8695977DE079}">
      <dgm:prSet/>
      <dgm:spPr/>
      <dgm:t>
        <a:bodyPr/>
        <a:lstStyle/>
        <a:p>
          <a:endParaRPr lang="ru-RU"/>
        </a:p>
      </dgm:t>
    </dgm:pt>
    <dgm:pt modelId="{A92D2691-9B9E-4282-96C8-883374F861B7}" type="sibTrans" cxnId="{97A53C5C-DDCA-4D48-A888-8695977DE079}">
      <dgm:prSet/>
      <dgm:spPr/>
      <dgm:t>
        <a:bodyPr/>
        <a:lstStyle/>
        <a:p>
          <a:endParaRPr lang="ru-RU"/>
        </a:p>
      </dgm:t>
    </dgm:pt>
    <dgm:pt modelId="{FDC5A2DC-911A-4B52-A7E1-ABF7E312A381}">
      <dgm:prSet phldrT="[Текст]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b="1" baseline="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5" action="ppaction://hlinkfile"/>
            </a:rPr>
            <a:t>Методика оценки коммуникативных и организаторских способностей личности</a:t>
          </a:r>
          <a:endParaRPr lang="ru-RU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9CE800A4-EF74-47D9-AB14-9087FA306397}" type="parTrans" cxnId="{A911F627-A70A-4660-B8D4-249FAAF13888}">
      <dgm:prSet/>
      <dgm:spPr/>
      <dgm:t>
        <a:bodyPr/>
        <a:lstStyle/>
        <a:p>
          <a:endParaRPr lang="ru-RU"/>
        </a:p>
      </dgm:t>
    </dgm:pt>
    <dgm:pt modelId="{E675EB84-116F-446C-B581-A77F4762190C}" type="sibTrans" cxnId="{A911F627-A70A-4660-B8D4-249FAAF13888}">
      <dgm:prSet/>
      <dgm:spPr/>
      <dgm:t>
        <a:bodyPr/>
        <a:lstStyle/>
        <a:p>
          <a:endParaRPr lang="ru-RU"/>
        </a:p>
      </dgm:t>
    </dgm:pt>
    <dgm:pt modelId="{40B02EC9-964B-47E4-ABD9-01784E09F08B}">
      <dgm:prSet phldrT="[Текст]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b="1" baseline="0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6" action="ppaction://hlinkfile"/>
            </a:rPr>
            <a:t>Профессиональная готовность</a:t>
          </a:r>
          <a:endParaRPr lang="ru-RU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C2E73D86-7171-4803-A21F-3A91EE5F0293}" type="parTrans" cxnId="{05D3CF80-4963-48AC-A31D-1457EE3547CF}">
      <dgm:prSet/>
      <dgm:spPr/>
      <dgm:t>
        <a:bodyPr/>
        <a:lstStyle/>
        <a:p>
          <a:endParaRPr lang="ru-RU"/>
        </a:p>
      </dgm:t>
    </dgm:pt>
    <dgm:pt modelId="{0DAEF8D8-883C-437E-8F58-7D1BECC4C59F}" type="sibTrans" cxnId="{05D3CF80-4963-48AC-A31D-1457EE3547CF}">
      <dgm:prSet/>
      <dgm:spPr/>
      <dgm:t>
        <a:bodyPr/>
        <a:lstStyle/>
        <a:p>
          <a:endParaRPr lang="ru-RU"/>
        </a:p>
      </dgm:t>
    </dgm:pt>
    <dgm:pt modelId="{175CDFA3-C1C0-4CBB-AD62-32BA9D22A6E1}">
      <dgm:prSet phldrT="[Текст]" phldr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dirty="0"/>
        </a:p>
      </dgm:t>
    </dgm:pt>
    <dgm:pt modelId="{8917BD54-EEB4-43F8-A97D-1A9F3EDA9899}" type="sibTrans" cxnId="{4389D877-DD3A-47F2-B1BA-2C7E90248819}">
      <dgm:prSet/>
      <dgm:spPr/>
      <dgm:t>
        <a:bodyPr/>
        <a:lstStyle/>
        <a:p>
          <a:endParaRPr lang="ru-RU"/>
        </a:p>
      </dgm:t>
    </dgm:pt>
    <dgm:pt modelId="{779E2FDE-EF5D-4B96-BA13-4BB66D377360}" type="parTrans" cxnId="{4389D877-DD3A-47F2-B1BA-2C7E90248819}">
      <dgm:prSet/>
      <dgm:spPr/>
      <dgm:t>
        <a:bodyPr/>
        <a:lstStyle/>
        <a:p>
          <a:endParaRPr lang="ru-RU"/>
        </a:p>
      </dgm:t>
    </dgm:pt>
    <dgm:pt modelId="{27F6B869-8A8E-4C75-9CE4-17D6AC5632CA}" type="pres">
      <dgm:prSet presAssocID="{6822C32A-9D8D-4860-A578-6C9912958B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E7752-7CD9-4114-A243-AA72168D7777}" type="pres">
      <dgm:prSet presAssocID="{4AF0B6BB-ADC6-4F77-9A43-BD734D6FEB94}" presName="composite" presStyleCnt="0"/>
      <dgm:spPr/>
    </dgm:pt>
    <dgm:pt modelId="{286BFA3F-22C2-4504-91F6-7D296EDFD60C}" type="pres">
      <dgm:prSet presAssocID="{4AF0B6BB-ADC6-4F77-9A43-BD734D6FEB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B175B-FFD0-4E1C-917B-0A9E4C167DA0}" type="pres">
      <dgm:prSet presAssocID="{4AF0B6BB-ADC6-4F77-9A43-BD734D6FEB94}" presName="descendantText" presStyleLbl="alignAcc1" presStyleIdx="0" presStyleCnt="3" custLinFactNeighborX="240" custLinFactNeighborY="-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69E35-E181-4BF3-932E-5AE0F5AB9735}" type="pres">
      <dgm:prSet presAssocID="{FD5D0358-D60A-4AE2-829A-DBA7EBD8F27E}" presName="sp" presStyleCnt="0"/>
      <dgm:spPr/>
    </dgm:pt>
    <dgm:pt modelId="{1F12B288-ED7E-416B-B36A-04ABB6CA7345}" type="pres">
      <dgm:prSet presAssocID="{175CDFA3-C1C0-4CBB-AD62-32BA9D22A6E1}" presName="composite" presStyleCnt="0"/>
      <dgm:spPr/>
    </dgm:pt>
    <dgm:pt modelId="{B325A4A4-4B97-4C12-AA9F-DD749358C00B}" type="pres">
      <dgm:prSet presAssocID="{175CDFA3-C1C0-4CBB-AD62-32BA9D22A6E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91757-3D7B-450A-A843-25793DF70E99}" type="pres">
      <dgm:prSet presAssocID="{175CDFA3-C1C0-4CBB-AD62-32BA9D22A6E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AE1DC-9279-42B0-9A52-0A1A4CEEB093}" type="pres">
      <dgm:prSet presAssocID="{8917BD54-EEB4-43F8-A97D-1A9F3EDA9899}" presName="sp" presStyleCnt="0"/>
      <dgm:spPr/>
    </dgm:pt>
    <dgm:pt modelId="{63253D56-AA54-4E87-A96C-F5547C626388}" type="pres">
      <dgm:prSet presAssocID="{54A349A0-8B59-40E6-9AA9-4CEE5D4CEEA6}" presName="composite" presStyleCnt="0"/>
      <dgm:spPr/>
    </dgm:pt>
    <dgm:pt modelId="{36C43F74-CEBD-4CB6-91B4-235736B13133}" type="pres">
      <dgm:prSet presAssocID="{54A349A0-8B59-40E6-9AA9-4CEE5D4CEEA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54512-BC7A-472D-9721-51A0B3A68C1D}" type="pres">
      <dgm:prSet presAssocID="{54A349A0-8B59-40E6-9AA9-4CEE5D4CEEA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9D877-DD3A-47F2-B1BA-2C7E90248819}" srcId="{6822C32A-9D8D-4860-A578-6C9912958B77}" destId="{175CDFA3-C1C0-4CBB-AD62-32BA9D22A6E1}" srcOrd="1" destOrd="0" parTransId="{779E2FDE-EF5D-4B96-BA13-4BB66D377360}" sibTransId="{8917BD54-EEB4-43F8-A97D-1A9F3EDA9899}"/>
    <dgm:cxn modelId="{25FEB217-E05C-4787-B312-86691C44A721}" type="presOf" srcId="{6822C32A-9D8D-4860-A578-6C9912958B77}" destId="{27F6B869-8A8E-4C75-9CE4-17D6AC5632CA}" srcOrd="0" destOrd="0" presId="urn:microsoft.com/office/officeart/2005/8/layout/chevron2"/>
    <dgm:cxn modelId="{1E984446-E8D0-40B4-B4A1-2467D4429B72}" srcId="{6822C32A-9D8D-4860-A578-6C9912958B77}" destId="{4AF0B6BB-ADC6-4F77-9A43-BD734D6FEB94}" srcOrd="0" destOrd="0" parTransId="{AC2B19D0-58FF-4110-9E35-26E7102EA678}" sibTransId="{FD5D0358-D60A-4AE2-829A-DBA7EBD8F27E}"/>
    <dgm:cxn modelId="{05D3CF80-4963-48AC-A31D-1457EE3547CF}" srcId="{54A349A0-8B59-40E6-9AA9-4CEE5D4CEEA6}" destId="{40B02EC9-964B-47E4-ABD9-01784E09F08B}" srcOrd="1" destOrd="0" parTransId="{C2E73D86-7171-4803-A21F-3A91EE5F0293}" sibTransId="{0DAEF8D8-883C-437E-8F58-7D1BECC4C59F}"/>
    <dgm:cxn modelId="{C417617D-B963-45BB-B8DE-0D7DF3ECBE6D}" srcId="{4AF0B6BB-ADC6-4F77-9A43-BD734D6FEB94}" destId="{436F6A16-8B15-4560-89D5-9410F7F2E9D9}" srcOrd="0" destOrd="0" parTransId="{F828AA65-4E12-4A92-AC7E-588B1FDA8FA2}" sibTransId="{58DF7628-AB66-43F8-AF50-17642B8850EB}"/>
    <dgm:cxn modelId="{5FDC77FD-F4C6-4448-97D0-647997358089}" type="presOf" srcId="{175CDFA3-C1C0-4CBB-AD62-32BA9D22A6E1}" destId="{B325A4A4-4B97-4C12-AA9F-DD749358C00B}" srcOrd="0" destOrd="0" presId="urn:microsoft.com/office/officeart/2005/8/layout/chevron2"/>
    <dgm:cxn modelId="{8A6E9B50-5B8E-4F28-9586-005B3EC220D4}" type="presOf" srcId="{436F6A16-8B15-4560-89D5-9410F7F2E9D9}" destId="{D7EB175B-FFD0-4E1C-917B-0A9E4C167DA0}" srcOrd="0" destOrd="0" presId="urn:microsoft.com/office/officeart/2005/8/layout/chevron2"/>
    <dgm:cxn modelId="{8C8C703E-8F51-417C-A6FC-55ED1E949DB7}" srcId="{175CDFA3-C1C0-4CBB-AD62-32BA9D22A6E1}" destId="{E8B408EA-F0CC-449B-A6C3-AD8F01D9B1D6}" srcOrd="1" destOrd="0" parTransId="{829B77B3-0765-4C6F-9AA8-EE7BBA14AD0D}" sibTransId="{9B3C3686-096A-40F7-9475-AE261F759410}"/>
    <dgm:cxn modelId="{276F10D7-2C18-49AC-A923-323531D294D6}" srcId="{4AF0B6BB-ADC6-4F77-9A43-BD734D6FEB94}" destId="{68AD7819-4E1C-40C2-8245-09D7374127D7}" srcOrd="1" destOrd="0" parTransId="{11183DC4-BA8A-4792-9285-06A7B19A5719}" sibTransId="{10AB85CC-AE4E-48E7-9D9D-EE3D5F47D325}"/>
    <dgm:cxn modelId="{24EECC94-36E0-4D5D-9EFA-42BF640725BA}" type="presOf" srcId="{68AD7819-4E1C-40C2-8245-09D7374127D7}" destId="{D7EB175B-FFD0-4E1C-917B-0A9E4C167DA0}" srcOrd="0" destOrd="1" presId="urn:microsoft.com/office/officeart/2005/8/layout/chevron2"/>
    <dgm:cxn modelId="{A911F627-A70A-4660-B8D4-249FAAF13888}" srcId="{54A349A0-8B59-40E6-9AA9-4CEE5D4CEEA6}" destId="{FDC5A2DC-911A-4B52-A7E1-ABF7E312A381}" srcOrd="0" destOrd="0" parTransId="{9CE800A4-EF74-47D9-AB14-9087FA306397}" sibTransId="{E675EB84-116F-446C-B581-A77F4762190C}"/>
    <dgm:cxn modelId="{41B812E9-7524-47FB-9748-3E6ED706E3F4}" type="presOf" srcId="{E8B408EA-F0CC-449B-A6C3-AD8F01D9B1D6}" destId="{D2391757-3D7B-450A-A843-25793DF70E99}" srcOrd="0" destOrd="1" presId="urn:microsoft.com/office/officeart/2005/8/layout/chevron2"/>
    <dgm:cxn modelId="{97A53C5C-DDCA-4D48-A888-8695977DE079}" srcId="{6822C32A-9D8D-4860-A578-6C9912958B77}" destId="{54A349A0-8B59-40E6-9AA9-4CEE5D4CEEA6}" srcOrd="2" destOrd="0" parTransId="{540785E9-BC8C-432F-ACF3-7AE5DB9388A8}" sibTransId="{A92D2691-9B9E-4282-96C8-883374F861B7}"/>
    <dgm:cxn modelId="{C5113D1A-ABC7-4311-A42A-3D236DC12376}" srcId="{175CDFA3-C1C0-4CBB-AD62-32BA9D22A6E1}" destId="{8DFCD7FB-AB9D-4470-B989-ADDCEB7BBA7E}" srcOrd="0" destOrd="0" parTransId="{ACF741E4-D013-4A1D-85DA-2610FB226942}" sibTransId="{81717EBA-BC5E-4461-B290-4F6AC252BFF6}"/>
    <dgm:cxn modelId="{0525B499-7A38-4E8F-A898-918970688E63}" type="presOf" srcId="{4AF0B6BB-ADC6-4F77-9A43-BD734D6FEB94}" destId="{286BFA3F-22C2-4504-91F6-7D296EDFD60C}" srcOrd="0" destOrd="0" presId="urn:microsoft.com/office/officeart/2005/8/layout/chevron2"/>
    <dgm:cxn modelId="{A8C850DB-32AC-4448-A2F6-5A197A6F5D16}" type="presOf" srcId="{54A349A0-8B59-40E6-9AA9-4CEE5D4CEEA6}" destId="{36C43F74-CEBD-4CB6-91B4-235736B13133}" srcOrd="0" destOrd="0" presId="urn:microsoft.com/office/officeart/2005/8/layout/chevron2"/>
    <dgm:cxn modelId="{1D63B160-5B11-4249-8CFC-DF36B51FB1B1}" type="presOf" srcId="{8DFCD7FB-AB9D-4470-B989-ADDCEB7BBA7E}" destId="{D2391757-3D7B-450A-A843-25793DF70E99}" srcOrd="0" destOrd="0" presId="urn:microsoft.com/office/officeart/2005/8/layout/chevron2"/>
    <dgm:cxn modelId="{5103C324-AF1E-47CB-9657-9A7EABA88EAA}" type="presOf" srcId="{40B02EC9-964B-47E4-ABD9-01784E09F08B}" destId="{55C54512-BC7A-472D-9721-51A0B3A68C1D}" srcOrd="0" destOrd="1" presId="urn:microsoft.com/office/officeart/2005/8/layout/chevron2"/>
    <dgm:cxn modelId="{97245C00-4753-4AC5-BE5D-7D6BA22A2E93}" type="presOf" srcId="{FDC5A2DC-911A-4B52-A7E1-ABF7E312A381}" destId="{55C54512-BC7A-472D-9721-51A0B3A68C1D}" srcOrd="0" destOrd="0" presId="urn:microsoft.com/office/officeart/2005/8/layout/chevron2"/>
    <dgm:cxn modelId="{118F2879-1280-4970-8F13-AEE3F1F0B933}" type="presParOf" srcId="{27F6B869-8A8E-4C75-9CE4-17D6AC5632CA}" destId="{CCDE7752-7CD9-4114-A243-AA72168D7777}" srcOrd="0" destOrd="0" presId="urn:microsoft.com/office/officeart/2005/8/layout/chevron2"/>
    <dgm:cxn modelId="{BACFC942-5E7D-45BF-897E-3D1CD1E0E3A2}" type="presParOf" srcId="{CCDE7752-7CD9-4114-A243-AA72168D7777}" destId="{286BFA3F-22C2-4504-91F6-7D296EDFD60C}" srcOrd="0" destOrd="0" presId="urn:microsoft.com/office/officeart/2005/8/layout/chevron2"/>
    <dgm:cxn modelId="{86E05BCB-B2E7-4822-B8E5-0B9421FD2F70}" type="presParOf" srcId="{CCDE7752-7CD9-4114-A243-AA72168D7777}" destId="{D7EB175B-FFD0-4E1C-917B-0A9E4C167DA0}" srcOrd="1" destOrd="0" presId="urn:microsoft.com/office/officeart/2005/8/layout/chevron2"/>
    <dgm:cxn modelId="{206B44FE-5B60-4168-BD9A-1ED06561BFA8}" type="presParOf" srcId="{27F6B869-8A8E-4C75-9CE4-17D6AC5632CA}" destId="{23B69E35-E181-4BF3-932E-5AE0F5AB9735}" srcOrd="1" destOrd="0" presId="urn:microsoft.com/office/officeart/2005/8/layout/chevron2"/>
    <dgm:cxn modelId="{F103E3EF-90C0-4501-B4A2-E40221D6B1ED}" type="presParOf" srcId="{27F6B869-8A8E-4C75-9CE4-17D6AC5632CA}" destId="{1F12B288-ED7E-416B-B36A-04ABB6CA7345}" srcOrd="2" destOrd="0" presId="urn:microsoft.com/office/officeart/2005/8/layout/chevron2"/>
    <dgm:cxn modelId="{09DDFB2D-912D-4479-8274-FDD0C8E813C7}" type="presParOf" srcId="{1F12B288-ED7E-416B-B36A-04ABB6CA7345}" destId="{B325A4A4-4B97-4C12-AA9F-DD749358C00B}" srcOrd="0" destOrd="0" presId="urn:microsoft.com/office/officeart/2005/8/layout/chevron2"/>
    <dgm:cxn modelId="{D44473B6-85AE-47A9-A203-29ACB8B32E9A}" type="presParOf" srcId="{1F12B288-ED7E-416B-B36A-04ABB6CA7345}" destId="{D2391757-3D7B-450A-A843-25793DF70E99}" srcOrd="1" destOrd="0" presId="urn:microsoft.com/office/officeart/2005/8/layout/chevron2"/>
    <dgm:cxn modelId="{2ADB9D14-E4D0-47F0-8F41-15F1CCA39262}" type="presParOf" srcId="{27F6B869-8A8E-4C75-9CE4-17D6AC5632CA}" destId="{29CAE1DC-9279-42B0-9A52-0A1A4CEEB093}" srcOrd="3" destOrd="0" presId="urn:microsoft.com/office/officeart/2005/8/layout/chevron2"/>
    <dgm:cxn modelId="{8E3A4F55-7778-4ABB-8482-1DA411B2ACB3}" type="presParOf" srcId="{27F6B869-8A8E-4C75-9CE4-17D6AC5632CA}" destId="{63253D56-AA54-4E87-A96C-F5547C626388}" srcOrd="4" destOrd="0" presId="urn:microsoft.com/office/officeart/2005/8/layout/chevron2"/>
    <dgm:cxn modelId="{C5FE9000-9843-4AD6-88B3-9F842340A05F}" type="presParOf" srcId="{63253D56-AA54-4E87-A96C-F5547C626388}" destId="{36C43F74-CEBD-4CB6-91B4-235736B13133}" srcOrd="0" destOrd="0" presId="urn:microsoft.com/office/officeart/2005/8/layout/chevron2"/>
    <dgm:cxn modelId="{3E08F769-5D11-4C85-8144-FE6F3788DEBF}" type="presParOf" srcId="{63253D56-AA54-4E87-A96C-F5547C626388}" destId="{55C54512-BC7A-472D-9721-51A0B3A68C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0FBD-A1AF-4D9D-ACCE-5136B9E8288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hlinkClick xmlns:r="http://schemas.openxmlformats.org/officeDocument/2006/relationships" r:id="rId1" action="ppaction://hlinkfile"/>
            </a:rPr>
            <a:t>Банкир</a:t>
          </a:r>
          <a:endParaRPr lang="ru-RU" b="1" dirty="0"/>
        </a:p>
      </dgm:t>
    </dgm:pt>
    <dgm:pt modelId="{B3E5787A-B8A8-4D66-84FD-B05F8C61EE78}" type="parTrans" cxnId="{17634F55-DEEE-4A83-9371-069B30D7749E}">
      <dgm:prSet/>
      <dgm:spPr/>
      <dgm:t>
        <a:bodyPr/>
        <a:lstStyle/>
        <a:p>
          <a:endParaRPr lang="ru-RU"/>
        </a:p>
      </dgm:t>
    </dgm:pt>
    <dgm:pt modelId="{1ADCB6C6-297C-4069-9141-2AE348AC9D6E}" type="sibTrans" cxnId="{17634F55-DEEE-4A83-9371-069B30D7749E}">
      <dgm:prSet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2" action="ppaction://hlinkfile"/>
            </a:rPr>
            <a:t>Бухгалтер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2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2"/>
      <dgm:spPr/>
    </dgm:pt>
    <dgm:pt modelId="{02261210-0106-49D3-A93B-0CB38610123C}" type="pres">
      <dgm:prSet presAssocID="{343582C7-4C3A-4508-806C-C454171AB6F3}" presName="dstNode" presStyleLbl="node1" presStyleIdx="0" presStyleCnt="2"/>
      <dgm:spPr/>
    </dgm:pt>
    <dgm:pt modelId="{FE692C2C-2B92-4DA3-AC34-7E87B106AAB3}" type="pres">
      <dgm:prSet presAssocID="{25DB0FBD-A1AF-4D9D-ACCE-5136B9E8288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3562-4B1C-48B1-A5A7-24B05D83C215}" type="pres">
      <dgm:prSet presAssocID="{25DB0FBD-A1AF-4D9D-ACCE-5136B9E82888}" presName="accent_1" presStyleCnt="0"/>
      <dgm:spPr/>
    </dgm:pt>
    <dgm:pt modelId="{3473D4A7-7E2D-4F56-A6FB-ADBFC5D486BA}" type="pres">
      <dgm:prSet presAssocID="{25DB0FBD-A1AF-4D9D-ACCE-5136B9E82888}" presName="accentRepeatNode" presStyleLbl="solidFgAcc1" presStyleIdx="0" presStyleCnt="2"/>
      <dgm:spPr>
        <a:solidFill>
          <a:schemeClr val="bg2">
            <a:lumMod val="90000"/>
          </a:schemeClr>
        </a:solidFill>
      </dgm:spPr>
    </dgm:pt>
    <dgm:pt modelId="{CE972335-5349-48E1-A53A-6B999792258A}" type="pres">
      <dgm:prSet presAssocID="{3810288F-126A-4DB8-BFB9-741A7A20FC8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A3AA-ECA0-4127-BB95-3B03E211DC6B}" type="pres">
      <dgm:prSet presAssocID="{3810288F-126A-4DB8-BFB9-741A7A20FC89}" presName="accent_2" presStyleCnt="0"/>
      <dgm:spPr/>
    </dgm:pt>
    <dgm:pt modelId="{141D23CE-74D6-49EB-AA01-E1C96DF69234}" type="pres">
      <dgm:prSet presAssocID="{3810288F-126A-4DB8-BFB9-741A7A20FC89}" presName="accentRepeatNode" presStyleLbl="solidFgAcc1" presStyleIdx="1" presStyleCnt="2"/>
      <dgm:spPr>
        <a:solidFill>
          <a:schemeClr val="bg2">
            <a:lumMod val="90000"/>
          </a:schemeClr>
        </a:solidFill>
      </dgm:spPr>
    </dgm:pt>
  </dgm:ptLst>
  <dgm:cxnLst>
    <dgm:cxn modelId="{BF800702-0067-43B9-8792-3A4A665D7A1F}" srcId="{343582C7-4C3A-4508-806C-C454171AB6F3}" destId="{3810288F-126A-4DB8-BFB9-741A7A20FC89}" srcOrd="1" destOrd="0" parTransId="{C238C6E8-778C-4317-9222-6AB07463277C}" sibTransId="{4B5BB955-1094-4098-B289-F4A3C9EE1700}"/>
    <dgm:cxn modelId="{17634F55-DEEE-4A83-9371-069B30D7749E}" srcId="{343582C7-4C3A-4508-806C-C454171AB6F3}" destId="{25DB0FBD-A1AF-4D9D-ACCE-5136B9E82888}" srcOrd="0" destOrd="0" parTransId="{B3E5787A-B8A8-4D66-84FD-B05F8C61EE78}" sibTransId="{1ADCB6C6-297C-4069-9141-2AE348AC9D6E}"/>
    <dgm:cxn modelId="{E9CF9566-1D8B-4074-A872-ECA993E8073B}" type="presOf" srcId="{343582C7-4C3A-4508-806C-C454171AB6F3}" destId="{89F604BC-B64A-491A-8360-72418759F989}" srcOrd="0" destOrd="0" presId="urn:microsoft.com/office/officeart/2008/layout/VerticalCurvedList"/>
    <dgm:cxn modelId="{561587D5-A3ED-420E-8C7A-B7584DA6ADA8}" type="presOf" srcId="{25DB0FBD-A1AF-4D9D-ACCE-5136B9E82888}" destId="{FE692C2C-2B92-4DA3-AC34-7E87B106AAB3}" srcOrd="0" destOrd="0" presId="urn:microsoft.com/office/officeart/2008/layout/VerticalCurvedList"/>
    <dgm:cxn modelId="{979C5C44-65D9-4ED3-938D-3989BF95ABE4}" type="presOf" srcId="{1ADCB6C6-297C-4069-9141-2AE348AC9D6E}" destId="{2C35BE7B-860A-42E5-BA6F-68E2A22CC80A}" srcOrd="0" destOrd="0" presId="urn:microsoft.com/office/officeart/2008/layout/VerticalCurvedList"/>
    <dgm:cxn modelId="{F3729561-41BE-4DD9-9288-41F9D9D4A44D}" type="presOf" srcId="{3810288F-126A-4DB8-BFB9-741A7A20FC89}" destId="{CE972335-5349-48E1-A53A-6B999792258A}" srcOrd="0" destOrd="0" presId="urn:microsoft.com/office/officeart/2008/layout/VerticalCurvedList"/>
    <dgm:cxn modelId="{7AE87E03-1984-47DE-AC07-4AE435869F9E}" type="presParOf" srcId="{89F604BC-B64A-491A-8360-72418759F989}" destId="{56A8742B-E02A-4141-A7CB-B00F775CEA1F}" srcOrd="0" destOrd="0" presId="urn:microsoft.com/office/officeart/2008/layout/VerticalCurvedList"/>
    <dgm:cxn modelId="{E04D16E6-79E3-4B9D-AEA4-9C13196FACA9}" type="presParOf" srcId="{56A8742B-E02A-4141-A7CB-B00F775CEA1F}" destId="{5EAD8D13-0A3A-49A3-B147-877AA12E5018}" srcOrd="0" destOrd="0" presId="urn:microsoft.com/office/officeart/2008/layout/VerticalCurvedList"/>
    <dgm:cxn modelId="{7263DAD9-95E0-4C4F-9354-637944D09363}" type="presParOf" srcId="{5EAD8D13-0A3A-49A3-B147-877AA12E5018}" destId="{6C07B321-964A-4174-B926-828401FBB795}" srcOrd="0" destOrd="0" presId="urn:microsoft.com/office/officeart/2008/layout/VerticalCurvedList"/>
    <dgm:cxn modelId="{9E79DD98-AA72-4F26-AE86-4AA6E2B9E2B0}" type="presParOf" srcId="{5EAD8D13-0A3A-49A3-B147-877AA12E5018}" destId="{2C35BE7B-860A-42E5-BA6F-68E2A22CC80A}" srcOrd="1" destOrd="0" presId="urn:microsoft.com/office/officeart/2008/layout/VerticalCurvedList"/>
    <dgm:cxn modelId="{27200F88-E9AE-401B-A1F7-39CEB4ABA704}" type="presParOf" srcId="{5EAD8D13-0A3A-49A3-B147-877AA12E5018}" destId="{D2ECD774-A13E-47B2-8FBC-20AF19035067}" srcOrd="2" destOrd="0" presId="urn:microsoft.com/office/officeart/2008/layout/VerticalCurvedList"/>
    <dgm:cxn modelId="{AB652871-DF58-4C64-B704-56C329D81B8D}" type="presParOf" srcId="{5EAD8D13-0A3A-49A3-B147-877AA12E5018}" destId="{02261210-0106-49D3-A93B-0CB38610123C}" srcOrd="3" destOrd="0" presId="urn:microsoft.com/office/officeart/2008/layout/VerticalCurvedList"/>
    <dgm:cxn modelId="{195EF4B7-CE76-41E8-B836-44EBAEC69F79}" type="presParOf" srcId="{56A8742B-E02A-4141-A7CB-B00F775CEA1F}" destId="{FE692C2C-2B92-4DA3-AC34-7E87B106AAB3}" srcOrd="1" destOrd="0" presId="urn:microsoft.com/office/officeart/2008/layout/VerticalCurvedList"/>
    <dgm:cxn modelId="{905CB7A5-1A82-4520-B2C9-1A08A7366399}" type="presParOf" srcId="{56A8742B-E02A-4141-A7CB-B00F775CEA1F}" destId="{7ACA3562-4B1C-48B1-A5A7-24B05D83C215}" srcOrd="2" destOrd="0" presId="urn:microsoft.com/office/officeart/2008/layout/VerticalCurvedList"/>
    <dgm:cxn modelId="{BBFF3DC8-272F-4C0B-BC30-711827DE0621}" type="presParOf" srcId="{7ACA3562-4B1C-48B1-A5A7-24B05D83C215}" destId="{3473D4A7-7E2D-4F56-A6FB-ADBFC5D486BA}" srcOrd="0" destOrd="0" presId="urn:microsoft.com/office/officeart/2008/layout/VerticalCurvedList"/>
    <dgm:cxn modelId="{C5862276-251C-4D79-B029-5F4E420B00FF}" type="presParOf" srcId="{56A8742B-E02A-4141-A7CB-B00F775CEA1F}" destId="{CE972335-5349-48E1-A53A-6B999792258A}" srcOrd="3" destOrd="0" presId="urn:microsoft.com/office/officeart/2008/layout/VerticalCurvedList"/>
    <dgm:cxn modelId="{C3A16FFD-93B0-4247-B05B-DC7B08753259}" type="presParOf" srcId="{56A8742B-E02A-4141-A7CB-B00F775CEA1F}" destId="{314CA3AA-ECA0-4127-BB95-3B03E211DC6B}" srcOrd="4" destOrd="0" presId="urn:microsoft.com/office/officeart/2008/layout/VerticalCurvedList"/>
    <dgm:cxn modelId="{B995B55B-1FC0-44B1-AB32-4F8FE755655C}" type="presParOf" srcId="{314CA3AA-ECA0-4127-BB95-3B03E211DC6B}" destId="{141D23CE-74D6-49EB-AA01-E1C96DF692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0FBD-A1AF-4D9D-ACCE-5136B9E8288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1" action="ppaction://hlinkfile"/>
            </a:rPr>
            <a:t>Журналист</a:t>
          </a:r>
          <a:endParaRPr lang="ru-RU" b="1" dirty="0"/>
        </a:p>
      </dgm:t>
    </dgm:pt>
    <dgm:pt modelId="{B3E5787A-B8A8-4D66-84FD-B05F8C61EE78}" type="parTrans" cxnId="{17634F55-DEEE-4A83-9371-069B30D7749E}">
      <dgm:prSet/>
      <dgm:spPr/>
      <dgm:t>
        <a:bodyPr/>
        <a:lstStyle/>
        <a:p>
          <a:endParaRPr lang="ru-RU"/>
        </a:p>
      </dgm:t>
    </dgm:pt>
    <dgm:pt modelId="{1ADCB6C6-297C-4069-9141-2AE348AC9D6E}" type="sibTrans" cxnId="{17634F55-DEEE-4A83-9371-069B30D7749E}">
      <dgm:prSet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2" action="ppaction://hlinkfile"/>
            </a:rPr>
            <a:t>Стюардесса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2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2"/>
      <dgm:spPr/>
    </dgm:pt>
    <dgm:pt modelId="{02261210-0106-49D3-A93B-0CB38610123C}" type="pres">
      <dgm:prSet presAssocID="{343582C7-4C3A-4508-806C-C454171AB6F3}" presName="dstNode" presStyleLbl="node1" presStyleIdx="0" presStyleCnt="2"/>
      <dgm:spPr/>
    </dgm:pt>
    <dgm:pt modelId="{FE692C2C-2B92-4DA3-AC34-7E87B106AAB3}" type="pres">
      <dgm:prSet presAssocID="{25DB0FBD-A1AF-4D9D-ACCE-5136B9E8288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3562-4B1C-48B1-A5A7-24B05D83C215}" type="pres">
      <dgm:prSet presAssocID="{25DB0FBD-A1AF-4D9D-ACCE-5136B9E82888}" presName="accent_1" presStyleCnt="0"/>
      <dgm:spPr/>
    </dgm:pt>
    <dgm:pt modelId="{3473D4A7-7E2D-4F56-A6FB-ADBFC5D486BA}" type="pres">
      <dgm:prSet presAssocID="{25DB0FBD-A1AF-4D9D-ACCE-5136B9E82888}" presName="accentRepeatNode" presStyleLbl="solidFgAcc1" presStyleIdx="0" presStyleCnt="2"/>
      <dgm:spPr>
        <a:solidFill>
          <a:schemeClr val="bg2">
            <a:lumMod val="90000"/>
          </a:schemeClr>
        </a:solidFill>
      </dgm:spPr>
    </dgm:pt>
    <dgm:pt modelId="{CE972335-5349-48E1-A53A-6B999792258A}" type="pres">
      <dgm:prSet presAssocID="{3810288F-126A-4DB8-BFB9-741A7A20FC8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A3AA-ECA0-4127-BB95-3B03E211DC6B}" type="pres">
      <dgm:prSet presAssocID="{3810288F-126A-4DB8-BFB9-741A7A20FC89}" presName="accent_2" presStyleCnt="0"/>
      <dgm:spPr/>
    </dgm:pt>
    <dgm:pt modelId="{141D23CE-74D6-49EB-AA01-E1C96DF69234}" type="pres">
      <dgm:prSet presAssocID="{3810288F-126A-4DB8-BFB9-741A7A20FC89}" presName="accentRepeatNode" presStyleLbl="solidFgAcc1" presStyleIdx="1" presStyleCnt="2"/>
      <dgm:spPr>
        <a:solidFill>
          <a:schemeClr val="bg2">
            <a:lumMod val="90000"/>
          </a:schemeClr>
        </a:solidFill>
      </dgm:spPr>
    </dgm:pt>
  </dgm:ptLst>
  <dgm:cxnLst>
    <dgm:cxn modelId="{0D8B8595-8E03-4645-A07C-3F302A70C916}" type="presOf" srcId="{343582C7-4C3A-4508-806C-C454171AB6F3}" destId="{89F604BC-B64A-491A-8360-72418759F989}" srcOrd="0" destOrd="0" presId="urn:microsoft.com/office/officeart/2008/layout/VerticalCurvedList"/>
    <dgm:cxn modelId="{2596B067-9BB7-4E5A-ABA7-8735035ABEAE}" type="presOf" srcId="{3810288F-126A-4DB8-BFB9-741A7A20FC89}" destId="{CE972335-5349-48E1-A53A-6B999792258A}" srcOrd="0" destOrd="0" presId="urn:microsoft.com/office/officeart/2008/layout/VerticalCurvedList"/>
    <dgm:cxn modelId="{17634F55-DEEE-4A83-9371-069B30D7749E}" srcId="{343582C7-4C3A-4508-806C-C454171AB6F3}" destId="{25DB0FBD-A1AF-4D9D-ACCE-5136B9E82888}" srcOrd="0" destOrd="0" parTransId="{B3E5787A-B8A8-4D66-84FD-B05F8C61EE78}" sibTransId="{1ADCB6C6-297C-4069-9141-2AE348AC9D6E}"/>
    <dgm:cxn modelId="{77979606-DACD-4714-8EAC-E9DE9D648F17}" type="presOf" srcId="{1ADCB6C6-297C-4069-9141-2AE348AC9D6E}" destId="{2C35BE7B-860A-42E5-BA6F-68E2A22CC80A}" srcOrd="0" destOrd="0" presId="urn:microsoft.com/office/officeart/2008/layout/VerticalCurvedList"/>
    <dgm:cxn modelId="{BF800702-0067-43B9-8792-3A4A665D7A1F}" srcId="{343582C7-4C3A-4508-806C-C454171AB6F3}" destId="{3810288F-126A-4DB8-BFB9-741A7A20FC89}" srcOrd="1" destOrd="0" parTransId="{C238C6E8-778C-4317-9222-6AB07463277C}" sibTransId="{4B5BB955-1094-4098-B289-F4A3C9EE1700}"/>
    <dgm:cxn modelId="{D1D557EE-FA61-4806-92F7-B8F50E109D3C}" type="presOf" srcId="{25DB0FBD-A1AF-4D9D-ACCE-5136B9E82888}" destId="{FE692C2C-2B92-4DA3-AC34-7E87B106AAB3}" srcOrd="0" destOrd="0" presId="urn:microsoft.com/office/officeart/2008/layout/VerticalCurvedList"/>
    <dgm:cxn modelId="{97BB9A0B-C87F-40F6-846B-44DBD5165BDB}" type="presParOf" srcId="{89F604BC-B64A-491A-8360-72418759F989}" destId="{56A8742B-E02A-4141-A7CB-B00F775CEA1F}" srcOrd="0" destOrd="0" presId="urn:microsoft.com/office/officeart/2008/layout/VerticalCurvedList"/>
    <dgm:cxn modelId="{6E88D9B8-25FE-4212-9DC1-1BCDEABE286A}" type="presParOf" srcId="{56A8742B-E02A-4141-A7CB-B00F775CEA1F}" destId="{5EAD8D13-0A3A-49A3-B147-877AA12E5018}" srcOrd="0" destOrd="0" presId="urn:microsoft.com/office/officeart/2008/layout/VerticalCurvedList"/>
    <dgm:cxn modelId="{A01642C5-2DE2-4D25-A1A4-23583E0D20B0}" type="presParOf" srcId="{5EAD8D13-0A3A-49A3-B147-877AA12E5018}" destId="{6C07B321-964A-4174-B926-828401FBB795}" srcOrd="0" destOrd="0" presId="urn:microsoft.com/office/officeart/2008/layout/VerticalCurvedList"/>
    <dgm:cxn modelId="{9808056C-2CA3-48D0-B902-E5D1F8B751FE}" type="presParOf" srcId="{5EAD8D13-0A3A-49A3-B147-877AA12E5018}" destId="{2C35BE7B-860A-42E5-BA6F-68E2A22CC80A}" srcOrd="1" destOrd="0" presId="urn:microsoft.com/office/officeart/2008/layout/VerticalCurvedList"/>
    <dgm:cxn modelId="{4FE13631-B5EA-4870-A944-3D4F4FEB96F1}" type="presParOf" srcId="{5EAD8D13-0A3A-49A3-B147-877AA12E5018}" destId="{D2ECD774-A13E-47B2-8FBC-20AF19035067}" srcOrd="2" destOrd="0" presId="urn:microsoft.com/office/officeart/2008/layout/VerticalCurvedList"/>
    <dgm:cxn modelId="{11D93E62-8A46-470D-8C17-1855AF10C288}" type="presParOf" srcId="{5EAD8D13-0A3A-49A3-B147-877AA12E5018}" destId="{02261210-0106-49D3-A93B-0CB38610123C}" srcOrd="3" destOrd="0" presId="urn:microsoft.com/office/officeart/2008/layout/VerticalCurvedList"/>
    <dgm:cxn modelId="{A7FC0E71-E00E-4694-918D-76868E570859}" type="presParOf" srcId="{56A8742B-E02A-4141-A7CB-B00F775CEA1F}" destId="{FE692C2C-2B92-4DA3-AC34-7E87B106AAB3}" srcOrd="1" destOrd="0" presId="urn:microsoft.com/office/officeart/2008/layout/VerticalCurvedList"/>
    <dgm:cxn modelId="{D1457E32-A86F-46D6-A5EF-D3553280BE79}" type="presParOf" srcId="{56A8742B-E02A-4141-A7CB-B00F775CEA1F}" destId="{7ACA3562-4B1C-48B1-A5A7-24B05D83C215}" srcOrd="2" destOrd="0" presId="urn:microsoft.com/office/officeart/2008/layout/VerticalCurvedList"/>
    <dgm:cxn modelId="{11E9F4A4-F47F-4AA9-A1ED-526FAB83C3A7}" type="presParOf" srcId="{7ACA3562-4B1C-48B1-A5A7-24B05D83C215}" destId="{3473D4A7-7E2D-4F56-A6FB-ADBFC5D486BA}" srcOrd="0" destOrd="0" presId="urn:microsoft.com/office/officeart/2008/layout/VerticalCurvedList"/>
    <dgm:cxn modelId="{8A891292-45A4-4AAA-91FF-50C4E19D8CA3}" type="presParOf" srcId="{56A8742B-E02A-4141-A7CB-B00F775CEA1F}" destId="{CE972335-5349-48E1-A53A-6B999792258A}" srcOrd="3" destOrd="0" presId="urn:microsoft.com/office/officeart/2008/layout/VerticalCurvedList"/>
    <dgm:cxn modelId="{00016CAE-9F39-434E-9591-967226D56961}" type="presParOf" srcId="{56A8742B-E02A-4141-A7CB-B00F775CEA1F}" destId="{314CA3AA-ECA0-4127-BB95-3B03E211DC6B}" srcOrd="4" destOrd="0" presId="urn:microsoft.com/office/officeart/2008/layout/VerticalCurvedList"/>
    <dgm:cxn modelId="{85788A4E-E0B8-491F-8F05-D906B69B2D56}" type="presParOf" srcId="{314CA3AA-ECA0-4127-BB95-3B03E211DC6B}" destId="{141D23CE-74D6-49EB-AA01-E1C96DF692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0FBD-A1AF-4D9D-ACCE-5136B9E8288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>
              <a:hlinkClick xmlns:r="http://schemas.openxmlformats.org/officeDocument/2006/relationships" r:id="rId1" action="ppaction://hlinkfile"/>
            </a:rPr>
            <a:t>Инстаграм</a:t>
          </a:r>
          <a:r>
            <a:rPr lang="ru-RU" b="1" dirty="0" smtClean="0">
              <a:hlinkClick xmlns:r="http://schemas.openxmlformats.org/officeDocument/2006/relationships" r:id="rId1" action="ppaction://hlinkfile"/>
            </a:rPr>
            <a:t>-маркетолог</a:t>
          </a:r>
          <a:endParaRPr lang="ru-RU" b="1" dirty="0"/>
        </a:p>
      </dgm:t>
    </dgm:pt>
    <dgm:pt modelId="{B3E5787A-B8A8-4D66-84FD-B05F8C61EE78}" type="parTrans" cxnId="{17634F55-DEEE-4A83-9371-069B30D7749E}">
      <dgm:prSet/>
      <dgm:spPr/>
      <dgm:t>
        <a:bodyPr/>
        <a:lstStyle/>
        <a:p>
          <a:endParaRPr lang="ru-RU"/>
        </a:p>
      </dgm:t>
    </dgm:pt>
    <dgm:pt modelId="{1ADCB6C6-297C-4069-9141-2AE348AC9D6E}" type="sibTrans" cxnId="{17634F55-DEEE-4A83-9371-069B30D7749E}">
      <dgm:prSet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2" action="ppaction://hlinkfile"/>
            </a:rPr>
            <a:t>Программист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2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2"/>
      <dgm:spPr/>
    </dgm:pt>
    <dgm:pt modelId="{02261210-0106-49D3-A93B-0CB38610123C}" type="pres">
      <dgm:prSet presAssocID="{343582C7-4C3A-4508-806C-C454171AB6F3}" presName="dstNode" presStyleLbl="node1" presStyleIdx="0" presStyleCnt="2"/>
      <dgm:spPr/>
    </dgm:pt>
    <dgm:pt modelId="{FE692C2C-2B92-4DA3-AC34-7E87B106AAB3}" type="pres">
      <dgm:prSet presAssocID="{25DB0FBD-A1AF-4D9D-ACCE-5136B9E8288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3562-4B1C-48B1-A5A7-24B05D83C215}" type="pres">
      <dgm:prSet presAssocID="{25DB0FBD-A1AF-4D9D-ACCE-5136B9E82888}" presName="accent_1" presStyleCnt="0"/>
      <dgm:spPr/>
    </dgm:pt>
    <dgm:pt modelId="{3473D4A7-7E2D-4F56-A6FB-ADBFC5D486BA}" type="pres">
      <dgm:prSet presAssocID="{25DB0FBD-A1AF-4D9D-ACCE-5136B9E82888}" presName="accentRepeatNode" presStyleLbl="solidFgAcc1" presStyleIdx="0" presStyleCnt="2"/>
      <dgm:spPr>
        <a:solidFill>
          <a:schemeClr val="bg2">
            <a:lumMod val="90000"/>
          </a:schemeClr>
        </a:solidFill>
      </dgm:spPr>
    </dgm:pt>
    <dgm:pt modelId="{CE972335-5349-48E1-A53A-6B999792258A}" type="pres">
      <dgm:prSet presAssocID="{3810288F-126A-4DB8-BFB9-741A7A20FC8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A3AA-ECA0-4127-BB95-3B03E211DC6B}" type="pres">
      <dgm:prSet presAssocID="{3810288F-126A-4DB8-BFB9-741A7A20FC89}" presName="accent_2" presStyleCnt="0"/>
      <dgm:spPr/>
    </dgm:pt>
    <dgm:pt modelId="{141D23CE-74D6-49EB-AA01-E1C96DF69234}" type="pres">
      <dgm:prSet presAssocID="{3810288F-126A-4DB8-BFB9-741A7A20FC89}" presName="accentRepeatNode" presStyleLbl="solidFgAcc1" presStyleIdx="1" presStyleCnt="2"/>
      <dgm:spPr>
        <a:solidFill>
          <a:schemeClr val="bg2">
            <a:lumMod val="90000"/>
          </a:schemeClr>
        </a:solidFill>
      </dgm:spPr>
    </dgm:pt>
  </dgm:ptLst>
  <dgm:cxnLst>
    <dgm:cxn modelId="{BC850015-CE37-463B-BD35-8FB0111C6CF6}" type="presOf" srcId="{343582C7-4C3A-4508-806C-C454171AB6F3}" destId="{89F604BC-B64A-491A-8360-72418759F989}" srcOrd="0" destOrd="0" presId="urn:microsoft.com/office/officeart/2008/layout/VerticalCurvedList"/>
    <dgm:cxn modelId="{309858CE-3DC3-4F2A-8EC8-1FFE379AD80D}" type="presOf" srcId="{25DB0FBD-A1AF-4D9D-ACCE-5136B9E82888}" destId="{FE692C2C-2B92-4DA3-AC34-7E87B106AAB3}" srcOrd="0" destOrd="0" presId="urn:microsoft.com/office/officeart/2008/layout/VerticalCurvedList"/>
    <dgm:cxn modelId="{17634F55-DEEE-4A83-9371-069B30D7749E}" srcId="{343582C7-4C3A-4508-806C-C454171AB6F3}" destId="{25DB0FBD-A1AF-4D9D-ACCE-5136B9E82888}" srcOrd="0" destOrd="0" parTransId="{B3E5787A-B8A8-4D66-84FD-B05F8C61EE78}" sibTransId="{1ADCB6C6-297C-4069-9141-2AE348AC9D6E}"/>
    <dgm:cxn modelId="{30869553-6EA2-4119-8EAF-8A9DCAC59FDC}" type="presOf" srcId="{3810288F-126A-4DB8-BFB9-741A7A20FC89}" destId="{CE972335-5349-48E1-A53A-6B999792258A}" srcOrd="0" destOrd="0" presId="urn:microsoft.com/office/officeart/2008/layout/VerticalCurvedList"/>
    <dgm:cxn modelId="{CD763CCD-F756-498E-B1FE-D6738F7183A6}" type="presOf" srcId="{1ADCB6C6-297C-4069-9141-2AE348AC9D6E}" destId="{2C35BE7B-860A-42E5-BA6F-68E2A22CC80A}" srcOrd="0" destOrd="0" presId="urn:microsoft.com/office/officeart/2008/layout/VerticalCurvedList"/>
    <dgm:cxn modelId="{BF800702-0067-43B9-8792-3A4A665D7A1F}" srcId="{343582C7-4C3A-4508-806C-C454171AB6F3}" destId="{3810288F-126A-4DB8-BFB9-741A7A20FC89}" srcOrd="1" destOrd="0" parTransId="{C238C6E8-778C-4317-9222-6AB07463277C}" sibTransId="{4B5BB955-1094-4098-B289-F4A3C9EE1700}"/>
    <dgm:cxn modelId="{6AEFE742-2ED1-4C1F-B143-84EA104CAE95}" type="presParOf" srcId="{89F604BC-B64A-491A-8360-72418759F989}" destId="{56A8742B-E02A-4141-A7CB-B00F775CEA1F}" srcOrd="0" destOrd="0" presId="urn:microsoft.com/office/officeart/2008/layout/VerticalCurvedList"/>
    <dgm:cxn modelId="{62B3AA9D-4810-46D3-91E7-CEE0499952F7}" type="presParOf" srcId="{56A8742B-E02A-4141-A7CB-B00F775CEA1F}" destId="{5EAD8D13-0A3A-49A3-B147-877AA12E5018}" srcOrd="0" destOrd="0" presId="urn:microsoft.com/office/officeart/2008/layout/VerticalCurvedList"/>
    <dgm:cxn modelId="{5E501F01-9E74-4F74-94F6-4E10E1ABDFDA}" type="presParOf" srcId="{5EAD8D13-0A3A-49A3-B147-877AA12E5018}" destId="{6C07B321-964A-4174-B926-828401FBB795}" srcOrd="0" destOrd="0" presId="urn:microsoft.com/office/officeart/2008/layout/VerticalCurvedList"/>
    <dgm:cxn modelId="{D36E16ED-A62C-4E14-A913-9B35204B3EBE}" type="presParOf" srcId="{5EAD8D13-0A3A-49A3-B147-877AA12E5018}" destId="{2C35BE7B-860A-42E5-BA6F-68E2A22CC80A}" srcOrd="1" destOrd="0" presId="urn:microsoft.com/office/officeart/2008/layout/VerticalCurvedList"/>
    <dgm:cxn modelId="{2CA31C40-0DD0-470F-AFA4-5C4E8A828AC4}" type="presParOf" srcId="{5EAD8D13-0A3A-49A3-B147-877AA12E5018}" destId="{D2ECD774-A13E-47B2-8FBC-20AF19035067}" srcOrd="2" destOrd="0" presId="urn:microsoft.com/office/officeart/2008/layout/VerticalCurvedList"/>
    <dgm:cxn modelId="{4A46A2F0-B727-4FE3-82CA-732BD30EAB2F}" type="presParOf" srcId="{5EAD8D13-0A3A-49A3-B147-877AA12E5018}" destId="{02261210-0106-49D3-A93B-0CB38610123C}" srcOrd="3" destOrd="0" presId="urn:microsoft.com/office/officeart/2008/layout/VerticalCurvedList"/>
    <dgm:cxn modelId="{1784BB7E-49CF-4AF2-862B-A9B7138AF516}" type="presParOf" srcId="{56A8742B-E02A-4141-A7CB-B00F775CEA1F}" destId="{FE692C2C-2B92-4DA3-AC34-7E87B106AAB3}" srcOrd="1" destOrd="0" presId="urn:microsoft.com/office/officeart/2008/layout/VerticalCurvedList"/>
    <dgm:cxn modelId="{3E4843C0-E6A3-45CD-887F-B2C50459B568}" type="presParOf" srcId="{56A8742B-E02A-4141-A7CB-B00F775CEA1F}" destId="{7ACA3562-4B1C-48B1-A5A7-24B05D83C215}" srcOrd="2" destOrd="0" presId="urn:microsoft.com/office/officeart/2008/layout/VerticalCurvedList"/>
    <dgm:cxn modelId="{41F506C3-CFFD-4FF1-9D37-3D0928139D33}" type="presParOf" srcId="{7ACA3562-4B1C-48B1-A5A7-24B05D83C215}" destId="{3473D4A7-7E2D-4F56-A6FB-ADBFC5D486BA}" srcOrd="0" destOrd="0" presId="urn:microsoft.com/office/officeart/2008/layout/VerticalCurvedList"/>
    <dgm:cxn modelId="{3121A966-C17B-4ABA-9FDA-6515992A2337}" type="presParOf" srcId="{56A8742B-E02A-4141-A7CB-B00F775CEA1F}" destId="{CE972335-5349-48E1-A53A-6B999792258A}" srcOrd="3" destOrd="0" presId="urn:microsoft.com/office/officeart/2008/layout/VerticalCurvedList"/>
    <dgm:cxn modelId="{49CAB17A-4B59-41EA-B32F-97F43118467A}" type="presParOf" srcId="{56A8742B-E02A-4141-A7CB-B00F775CEA1F}" destId="{314CA3AA-ECA0-4127-BB95-3B03E211DC6B}" srcOrd="4" destOrd="0" presId="urn:microsoft.com/office/officeart/2008/layout/VerticalCurvedList"/>
    <dgm:cxn modelId="{ECFE2802-2C57-4CFD-8B71-E7ACCA85973C}" type="presParOf" srcId="{314CA3AA-ECA0-4127-BB95-3B03E211DC6B}" destId="{141D23CE-74D6-49EB-AA01-E1C96DF692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0FBD-A1AF-4D9D-ACCE-5136B9E8288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1" action="ppaction://hlinkfile"/>
            </a:rPr>
            <a:t>Автослесарь</a:t>
          </a:r>
          <a:endParaRPr lang="ru-RU" sz="1800" b="1" dirty="0"/>
        </a:p>
      </dgm:t>
    </dgm:pt>
    <dgm:pt modelId="{B3E5787A-B8A8-4D66-84FD-B05F8C61EE78}" type="parTrans" cxnId="{17634F55-DEEE-4A83-9371-069B30D7749E}">
      <dgm:prSet/>
      <dgm:spPr/>
      <dgm:t>
        <a:bodyPr/>
        <a:lstStyle/>
        <a:p>
          <a:endParaRPr lang="ru-RU"/>
        </a:p>
      </dgm:t>
    </dgm:pt>
    <dgm:pt modelId="{1ADCB6C6-297C-4069-9141-2AE348AC9D6E}" type="sibTrans" cxnId="{17634F55-DEEE-4A83-9371-069B30D7749E}">
      <dgm:prSet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2" action="ppaction://hlinkfile"/>
            </a:rPr>
            <a:t>Инженер. Создание трёхмерных продуктов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D569000F-467A-4A67-96B5-4392895943E6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3" action="ppaction://hlinkfile"/>
            </a:rPr>
            <a:t>Инженер. Геодезист</a:t>
          </a:r>
          <a:endParaRPr lang="ru-RU" b="1" dirty="0"/>
        </a:p>
      </dgm:t>
    </dgm:pt>
    <dgm:pt modelId="{897C9DA6-9003-4582-84C5-1CE0AD314AC1}" type="parTrans" cxnId="{647212AD-40D2-4E2F-84CB-0D9265833377}">
      <dgm:prSet/>
      <dgm:spPr/>
      <dgm:t>
        <a:bodyPr/>
        <a:lstStyle/>
        <a:p>
          <a:endParaRPr lang="ru-RU"/>
        </a:p>
      </dgm:t>
    </dgm:pt>
    <dgm:pt modelId="{1F298BB8-64D7-4470-BCAC-33738118E253}" type="sibTrans" cxnId="{647212AD-40D2-4E2F-84CB-0D9265833377}">
      <dgm:prSet/>
      <dgm:spPr/>
      <dgm:t>
        <a:bodyPr/>
        <a:lstStyle/>
        <a:p>
          <a:endParaRPr lang="ru-RU"/>
        </a:p>
      </dgm:t>
    </dgm:pt>
    <dgm:pt modelId="{C12AAF12-93C5-41CD-B594-AD50E83836C8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4" action="ppaction://hlinkfile"/>
            </a:rPr>
            <a:t>Инженер - разработчик</a:t>
          </a:r>
          <a:endParaRPr lang="ru-RU" b="1" dirty="0"/>
        </a:p>
      </dgm:t>
    </dgm:pt>
    <dgm:pt modelId="{9E2AEC0B-56C2-4409-A065-546B423EB199}" type="parTrans" cxnId="{419B8F0C-CD08-4149-A170-C5B0E12DE947}">
      <dgm:prSet/>
      <dgm:spPr/>
      <dgm:t>
        <a:bodyPr/>
        <a:lstStyle/>
        <a:p>
          <a:endParaRPr lang="ru-RU"/>
        </a:p>
      </dgm:t>
    </dgm:pt>
    <dgm:pt modelId="{596FE789-B929-4EBF-8FCB-55E0C3444C9C}" type="sibTrans" cxnId="{419B8F0C-CD08-4149-A170-C5B0E12DE947}">
      <dgm:prSet/>
      <dgm:spPr/>
      <dgm:t>
        <a:bodyPr/>
        <a:lstStyle/>
        <a:p>
          <a:endParaRPr lang="ru-RU"/>
        </a:p>
      </dgm:t>
    </dgm:pt>
    <dgm:pt modelId="{11F3FE8A-B522-4945-976B-E98F7736C1E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5" action="ppaction://hlinkfile"/>
            </a:rPr>
            <a:t>Машинист</a:t>
          </a:r>
          <a:endParaRPr lang="ru-RU" sz="18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gm:t>
    </dgm:pt>
    <dgm:pt modelId="{23483F01-4F45-452F-8A71-BF4D3C465352}" type="parTrans" cxnId="{43809BC7-A3BC-4BE8-9AF8-138D76DB32DF}">
      <dgm:prSet/>
      <dgm:spPr/>
      <dgm:t>
        <a:bodyPr/>
        <a:lstStyle/>
        <a:p>
          <a:endParaRPr lang="ru-RU"/>
        </a:p>
      </dgm:t>
    </dgm:pt>
    <dgm:pt modelId="{F1E5BED2-4DD3-4177-9167-64ECB86AF496}" type="sibTrans" cxnId="{43809BC7-A3BC-4BE8-9AF8-138D76DB32DF}">
      <dgm:prSet/>
      <dgm:spPr/>
      <dgm:t>
        <a:bodyPr/>
        <a:lstStyle/>
        <a:p>
          <a:endParaRPr lang="ru-RU"/>
        </a:p>
      </dgm:t>
    </dgm:pt>
    <dgm:pt modelId="{2D879EE5-F64C-4E56-B683-FD2D6669467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kern="1200" dirty="0" smtClean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6" action="ppaction://hlinkfile"/>
            </a:rPr>
            <a:t>Инженер - геолог</a:t>
          </a:r>
          <a:endParaRPr lang="x-none" sz="18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gm:t>
    </dgm:pt>
    <dgm:pt modelId="{815CD6F7-0884-4366-8068-D34B58748CC0}" type="parTrans" cxnId="{3D941816-33C6-4127-BD68-229057470B20}">
      <dgm:prSet/>
      <dgm:spPr/>
      <dgm:t>
        <a:bodyPr/>
        <a:lstStyle/>
        <a:p>
          <a:endParaRPr lang="ru-RU"/>
        </a:p>
      </dgm:t>
    </dgm:pt>
    <dgm:pt modelId="{4EE219FF-FDA1-4B12-932D-E2D9C0D71E09}" type="sibTrans" cxnId="{3D941816-33C6-4127-BD68-229057470B20}">
      <dgm:prSet/>
      <dgm:spPr/>
      <dgm:t>
        <a:bodyPr/>
        <a:lstStyle/>
        <a:p>
          <a:endParaRPr lang="ru-RU"/>
        </a:p>
      </dgm:t>
    </dgm:pt>
    <dgm:pt modelId="{4AD18E42-4C9F-4606-B2B0-D391ECB5C7EB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7" action="ppaction://hlinkfile"/>
            </a:rPr>
            <a:t>Физик - ядерщик</a:t>
          </a:r>
          <a:endParaRPr lang="x-none" sz="18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gm:t>
    </dgm:pt>
    <dgm:pt modelId="{5712E1C9-BAC2-4A16-8E44-8E98F8809AC0}" type="parTrans" cxnId="{3C3F9C47-DA69-4BCB-B2DF-F87B03A8DB48}">
      <dgm:prSet/>
      <dgm:spPr/>
      <dgm:t>
        <a:bodyPr/>
        <a:lstStyle/>
        <a:p>
          <a:endParaRPr lang="ru-RU"/>
        </a:p>
      </dgm:t>
    </dgm:pt>
    <dgm:pt modelId="{417EC402-E2BD-4D28-9646-CA48F3ED613B}" type="sibTrans" cxnId="{3C3F9C47-DA69-4BCB-B2DF-F87B03A8DB48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7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7"/>
      <dgm:spPr/>
    </dgm:pt>
    <dgm:pt modelId="{02261210-0106-49D3-A93B-0CB38610123C}" type="pres">
      <dgm:prSet presAssocID="{343582C7-4C3A-4508-806C-C454171AB6F3}" presName="dstNode" presStyleLbl="node1" presStyleIdx="0" presStyleCnt="7"/>
      <dgm:spPr/>
    </dgm:pt>
    <dgm:pt modelId="{FE692C2C-2B92-4DA3-AC34-7E87B106AAB3}" type="pres">
      <dgm:prSet presAssocID="{25DB0FBD-A1AF-4D9D-ACCE-5136B9E8288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3562-4B1C-48B1-A5A7-24B05D83C215}" type="pres">
      <dgm:prSet presAssocID="{25DB0FBD-A1AF-4D9D-ACCE-5136B9E82888}" presName="accent_1" presStyleCnt="0"/>
      <dgm:spPr/>
    </dgm:pt>
    <dgm:pt modelId="{3473D4A7-7E2D-4F56-A6FB-ADBFC5D486BA}" type="pres">
      <dgm:prSet presAssocID="{25DB0FBD-A1AF-4D9D-ACCE-5136B9E82888}" presName="accentRepeatNode" presStyleLbl="solidFgAcc1" presStyleIdx="0" presStyleCnt="7"/>
      <dgm:spPr>
        <a:solidFill>
          <a:schemeClr val="bg2">
            <a:lumMod val="90000"/>
          </a:schemeClr>
        </a:solidFill>
      </dgm:spPr>
    </dgm:pt>
    <dgm:pt modelId="{CE972335-5349-48E1-A53A-6B999792258A}" type="pres">
      <dgm:prSet presAssocID="{3810288F-126A-4DB8-BFB9-741A7A20FC8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A3AA-ECA0-4127-BB95-3B03E211DC6B}" type="pres">
      <dgm:prSet presAssocID="{3810288F-126A-4DB8-BFB9-741A7A20FC89}" presName="accent_2" presStyleCnt="0"/>
      <dgm:spPr/>
    </dgm:pt>
    <dgm:pt modelId="{141D23CE-74D6-49EB-AA01-E1C96DF69234}" type="pres">
      <dgm:prSet presAssocID="{3810288F-126A-4DB8-BFB9-741A7A20FC89}" presName="accentRepeatNode" presStyleLbl="solidFgAcc1" presStyleIdx="1" presStyleCnt="7"/>
      <dgm:spPr>
        <a:solidFill>
          <a:schemeClr val="bg2">
            <a:lumMod val="90000"/>
          </a:schemeClr>
        </a:solidFill>
      </dgm:spPr>
    </dgm:pt>
    <dgm:pt modelId="{52B5C4F4-AD93-4193-AC77-6B221AE45E9F}" type="pres">
      <dgm:prSet presAssocID="{D569000F-467A-4A67-96B5-4392895943E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DC068-AAA2-4154-AE06-394C2E5591AC}" type="pres">
      <dgm:prSet presAssocID="{D569000F-467A-4A67-96B5-4392895943E6}" presName="accent_3" presStyleCnt="0"/>
      <dgm:spPr/>
    </dgm:pt>
    <dgm:pt modelId="{009A23D0-9B3B-471D-8527-7F33D9AB2EE6}" type="pres">
      <dgm:prSet presAssocID="{D569000F-467A-4A67-96B5-4392895943E6}" presName="accentRepeatNode" presStyleLbl="solidFgAcc1" presStyleIdx="2" presStyleCnt="7"/>
      <dgm:spPr>
        <a:solidFill>
          <a:schemeClr val="bg2">
            <a:lumMod val="90000"/>
          </a:schemeClr>
        </a:solidFill>
      </dgm:spPr>
    </dgm:pt>
    <dgm:pt modelId="{2311257C-0102-4FAB-8466-22E3AA86E931}" type="pres">
      <dgm:prSet presAssocID="{C12AAF12-93C5-41CD-B594-AD50E83836C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88DA8-7D93-4B9C-96E9-EDBF088C49A3}" type="pres">
      <dgm:prSet presAssocID="{C12AAF12-93C5-41CD-B594-AD50E83836C8}" presName="accent_4" presStyleCnt="0"/>
      <dgm:spPr/>
    </dgm:pt>
    <dgm:pt modelId="{15B2E7E5-F14B-444D-8EC2-8B61272C1170}" type="pres">
      <dgm:prSet presAssocID="{C12AAF12-93C5-41CD-B594-AD50E83836C8}" presName="accentRepeatNode" presStyleLbl="solidFgAcc1" presStyleIdx="3" presStyleCnt="7"/>
      <dgm:spPr>
        <a:solidFill>
          <a:schemeClr val="bg2">
            <a:lumMod val="90000"/>
          </a:schemeClr>
        </a:solidFill>
      </dgm:spPr>
    </dgm:pt>
    <dgm:pt modelId="{C760C15E-1028-4B8F-BA2B-67CC90873488}" type="pres">
      <dgm:prSet presAssocID="{11F3FE8A-B522-4945-976B-E98F7736C1E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C7F27-67D7-45D3-86EA-FEA311860E9F}" type="pres">
      <dgm:prSet presAssocID="{11F3FE8A-B522-4945-976B-E98F7736C1E9}" presName="accent_5" presStyleCnt="0"/>
      <dgm:spPr/>
    </dgm:pt>
    <dgm:pt modelId="{33FD6E7A-9356-406A-8453-B8236E2467CE}" type="pres">
      <dgm:prSet presAssocID="{11F3FE8A-B522-4945-976B-E98F7736C1E9}" presName="accentRepeatNode" presStyleLbl="solidFgAcc1" presStyleIdx="4" presStyleCnt="7"/>
      <dgm:spPr>
        <a:solidFill>
          <a:schemeClr val="bg2">
            <a:lumMod val="90000"/>
          </a:schemeClr>
        </a:solidFill>
      </dgm:spPr>
    </dgm:pt>
    <dgm:pt modelId="{3C8EE31B-9E31-42B6-BE41-72125C44F93A}" type="pres">
      <dgm:prSet presAssocID="{2D879EE5-F64C-4E56-B683-FD2D6669467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61471-44E7-4D4C-A124-0689272EEEEF}" type="pres">
      <dgm:prSet presAssocID="{2D879EE5-F64C-4E56-B683-FD2D66694677}" presName="accent_6" presStyleCnt="0"/>
      <dgm:spPr/>
    </dgm:pt>
    <dgm:pt modelId="{949B9ACA-A646-4628-A153-6ED7A00D013C}" type="pres">
      <dgm:prSet presAssocID="{2D879EE5-F64C-4E56-B683-FD2D66694677}" presName="accentRepeatNode" presStyleLbl="solidFgAcc1" presStyleIdx="5" presStyleCnt="7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11CF9C88-342C-4ECD-9425-DC4567E8A540}" type="pres">
      <dgm:prSet presAssocID="{4AD18E42-4C9F-4606-B2B0-D391ECB5C7E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F52C8-56E1-418F-B1C9-2D7DD047CABB}" type="pres">
      <dgm:prSet presAssocID="{4AD18E42-4C9F-4606-B2B0-D391ECB5C7EB}" presName="accent_7" presStyleCnt="0"/>
      <dgm:spPr/>
    </dgm:pt>
    <dgm:pt modelId="{5DA1E589-C95E-4990-A701-9D37888ACBDD}" type="pres">
      <dgm:prSet presAssocID="{4AD18E42-4C9F-4606-B2B0-D391ECB5C7EB}" presName="accentRepeatNode" presStyleLbl="solidFgAcc1" presStyleIdx="6" presStyleCnt="7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48A87953-0002-4428-B983-312B67ADAADA}" type="presOf" srcId="{C12AAF12-93C5-41CD-B594-AD50E83836C8}" destId="{2311257C-0102-4FAB-8466-22E3AA86E931}" srcOrd="0" destOrd="0" presId="urn:microsoft.com/office/officeart/2008/layout/VerticalCurvedList"/>
    <dgm:cxn modelId="{C88B208D-1329-44B1-8E32-3BB370E59ED8}" type="presOf" srcId="{3810288F-126A-4DB8-BFB9-741A7A20FC89}" destId="{CE972335-5349-48E1-A53A-6B999792258A}" srcOrd="0" destOrd="0" presId="urn:microsoft.com/office/officeart/2008/layout/VerticalCurvedList"/>
    <dgm:cxn modelId="{419B8F0C-CD08-4149-A170-C5B0E12DE947}" srcId="{343582C7-4C3A-4508-806C-C454171AB6F3}" destId="{C12AAF12-93C5-41CD-B594-AD50E83836C8}" srcOrd="3" destOrd="0" parTransId="{9E2AEC0B-56C2-4409-A065-546B423EB199}" sibTransId="{596FE789-B929-4EBF-8FCB-55E0C3444C9C}"/>
    <dgm:cxn modelId="{17634F55-DEEE-4A83-9371-069B30D7749E}" srcId="{343582C7-4C3A-4508-806C-C454171AB6F3}" destId="{25DB0FBD-A1AF-4D9D-ACCE-5136B9E82888}" srcOrd="0" destOrd="0" parTransId="{B3E5787A-B8A8-4D66-84FD-B05F8C61EE78}" sibTransId="{1ADCB6C6-297C-4069-9141-2AE348AC9D6E}"/>
    <dgm:cxn modelId="{EAF3EBF3-DC13-4CAC-BA0B-1D9BAC8202ED}" type="presOf" srcId="{D569000F-467A-4A67-96B5-4392895943E6}" destId="{52B5C4F4-AD93-4193-AC77-6B221AE45E9F}" srcOrd="0" destOrd="0" presId="urn:microsoft.com/office/officeart/2008/layout/VerticalCurvedList"/>
    <dgm:cxn modelId="{3D941816-33C6-4127-BD68-229057470B20}" srcId="{343582C7-4C3A-4508-806C-C454171AB6F3}" destId="{2D879EE5-F64C-4E56-B683-FD2D66694677}" srcOrd="5" destOrd="0" parTransId="{815CD6F7-0884-4366-8068-D34B58748CC0}" sibTransId="{4EE219FF-FDA1-4B12-932D-E2D9C0D71E09}"/>
    <dgm:cxn modelId="{466889DC-2A7F-4CC6-8163-0D07A8F869CE}" type="presOf" srcId="{25DB0FBD-A1AF-4D9D-ACCE-5136B9E82888}" destId="{FE692C2C-2B92-4DA3-AC34-7E87B106AAB3}" srcOrd="0" destOrd="0" presId="urn:microsoft.com/office/officeart/2008/layout/VerticalCurvedList"/>
    <dgm:cxn modelId="{35FA284A-DC33-4A39-86EA-598CC3D6E99A}" type="presOf" srcId="{1ADCB6C6-297C-4069-9141-2AE348AC9D6E}" destId="{2C35BE7B-860A-42E5-BA6F-68E2A22CC80A}" srcOrd="0" destOrd="0" presId="urn:microsoft.com/office/officeart/2008/layout/VerticalCurvedList"/>
    <dgm:cxn modelId="{3C3F9C47-DA69-4BCB-B2DF-F87B03A8DB48}" srcId="{343582C7-4C3A-4508-806C-C454171AB6F3}" destId="{4AD18E42-4C9F-4606-B2B0-D391ECB5C7EB}" srcOrd="6" destOrd="0" parTransId="{5712E1C9-BAC2-4A16-8E44-8E98F8809AC0}" sibTransId="{417EC402-E2BD-4D28-9646-CA48F3ED613B}"/>
    <dgm:cxn modelId="{4BA2C203-90BA-439E-88B2-67DE9EBAF4BC}" type="presOf" srcId="{2D879EE5-F64C-4E56-B683-FD2D66694677}" destId="{3C8EE31B-9E31-42B6-BE41-72125C44F93A}" srcOrd="0" destOrd="0" presId="urn:microsoft.com/office/officeart/2008/layout/VerticalCurvedList"/>
    <dgm:cxn modelId="{647212AD-40D2-4E2F-84CB-0D9265833377}" srcId="{343582C7-4C3A-4508-806C-C454171AB6F3}" destId="{D569000F-467A-4A67-96B5-4392895943E6}" srcOrd="2" destOrd="0" parTransId="{897C9DA6-9003-4582-84C5-1CE0AD314AC1}" sibTransId="{1F298BB8-64D7-4470-BCAC-33738118E253}"/>
    <dgm:cxn modelId="{BF800702-0067-43B9-8792-3A4A665D7A1F}" srcId="{343582C7-4C3A-4508-806C-C454171AB6F3}" destId="{3810288F-126A-4DB8-BFB9-741A7A20FC89}" srcOrd="1" destOrd="0" parTransId="{C238C6E8-778C-4317-9222-6AB07463277C}" sibTransId="{4B5BB955-1094-4098-B289-F4A3C9EE1700}"/>
    <dgm:cxn modelId="{F0FE4EE4-7B04-41AB-8E3F-B65743FB7438}" type="presOf" srcId="{343582C7-4C3A-4508-806C-C454171AB6F3}" destId="{89F604BC-B64A-491A-8360-72418759F989}" srcOrd="0" destOrd="0" presId="urn:microsoft.com/office/officeart/2008/layout/VerticalCurvedList"/>
    <dgm:cxn modelId="{3FB1B269-B479-4156-A563-515D5EA3BEA8}" type="presOf" srcId="{4AD18E42-4C9F-4606-B2B0-D391ECB5C7EB}" destId="{11CF9C88-342C-4ECD-9425-DC4567E8A540}" srcOrd="0" destOrd="0" presId="urn:microsoft.com/office/officeart/2008/layout/VerticalCurvedList"/>
    <dgm:cxn modelId="{43809BC7-A3BC-4BE8-9AF8-138D76DB32DF}" srcId="{343582C7-4C3A-4508-806C-C454171AB6F3}" destId="{11F3FE8A-B522-4945-976B-E98F7736C1E9}" srcOrd="4" destOrd="0" parTransId="{23483F01-4F45-452F-8A71-BF4D3C465352}" sibTransId="{F1E5BED2-4DD3-4177-9167-64ECB86AF496}"/>
    <dgm:cxn modelId="{6FC4DE75-16E8-471C-958D-9A19FB569CF6}" type="presOf" srcId="{11F3FE8A-B522-4945-976B-E98F7736C1E9}" destId="{C760C15E-1028-4B8F-BA2B-67CC90873488}" srcOrd="0" destOrd="0" presId="urn:microsoft.com/office/officeart/2008/layout/VerticalCurvedList"/>
    <dgm:cxn modelId="{FC503CC9-1C6C-49F2-9418-6A8BAB88008C}" type="presParOf" srcId="{89F604BC-B64A-491A-8360-72418759F989}" destId="{56A8742B-E02A-4141-A7CB-B00F775CEA1F}" srcOrd="0" destOrd="0" presId="urn:microsoft.com/office/officeart/2008/layout/VerticalCurvedList"/>
    <dgm:cxn modelId="{8DD6B8F2-72BC-4FE8-BB8D-D52CBE2591BA}" type="presParOf" srcId="{56A8742B-E02A-4141-A7CB-B00F775CEA1F}" destId="{5EAD8D13-0A3A-49A3-B147-877AA12E5018}" srcOrd="0" destOrd="0" presId="urn:microsoft.com/office/officeart/2008/layout/VerticalCurvedList"/>
    <dgm:cxn modelId="{A95D7162-E21D-4271-BD46-5277D828892D}" type="presParOf" srcId="{5EAD8D13-0A3A-49A3-B147-877AA12E5018}" destId="{6C07B321-964A-4174-B926-828401FBB795}" srcOrd="0" destOrd="0" presId="urn:microsoft.com/office/officeart/2008/layout/VerticalCurvedList"/>
    <dgm:cxn modelId="{70088FF7-5203-45E2-A808-EDF7EA7FE1C5}" type="presParOf" srcId="{5EAD8D13-0A3A-49A3-B147-877AA12E5018}" destId="{2C35BE7B-860A-42E5-BA6F-68E2A22CC80A}" srcOrd="1" destOrd="0" presId="urn:microsoft.com/office/officeart/2008/layout/VerticalCurvedList"/>
    <dgm:cxn modelId="{1EE3AA04-4135-474C-819A-8F66954E2148}" type="presParOf" srcId="{5EAD8D13-0A3A-49A3-B147-877AA12E5018}" destId="{D2ECD774-A13E-47B2-8FBC-20AF19035067}" srcOrd="2" destOrd="0" presId="urn:microsoft.com/office/officeart/2008/layout/VerticalCurvedList"/>
    <dgm:cxn modelId="{02891A37-12FC-42FE-97D1-74846CF56CAE}" type="presParOf" srcId="{5EAD8D13-0A3A-49A3-B147-877AA12E5018}" destId="{02261210-0106-49D3-A93B-0CB38610123C}" srcOrd="3" destOrd="0" presId="urn:microsoft.com/office/officeart/2008/layout/VerticalCurvedList"/>
    <dgm:cxn modelId="{68B6F9F7-0616-424F-B061-01431B350A0C}" type="presParOf" srcId="{56A8742B-E02A-4141-A7CB-B00F775CEA1F}" destId="{FE692C2C-2B92-4DA3-AC34-7E87B106AAB3}" srcOrd="1" destOrd="0" presId="urn:microsoft.com/office/officeart/2008/layout/VerticalCurvedList"/>
    <dgm:cxn modelId="{28A3C376-C618-4CD8-A1D1-5C247A8A2F22}" type="presParOf" srcId="{56A8742B-E02A-4141-A7CB-B00F775CEA1F}" destId="{7ACA3562-4B1C-48B1-A5A7-24B05D83C215}" srcOrd="2" destOrd="0" presId="urn:microsoft.com/office/officeart/2008/layout/VerticalCurvedList"/>
    <dgm:cxn modelId="{4AE130E1-2211-45DD-9F8E-F245F6339E43}" type="presParOf" srcId="{7ACA3562-4B1C-48B1-A5A7-24B05D83C215}" destId="{3473D4A7-7E2D-4F56-A6FB-ADBFC5D486BA}" srcOrd="0" destOrd="0" presId="urn:microsoft.com/office/officeart/2008/layout/VerticalCurvedList"/>
    <dgm:cxn modelId="{68FB4EC4-97D1-4737-8008-C8358C868848}" type="presParOf" srcId="{56A8742B-E02A-4141-A7CB-B00F775CEA1F}" destId="{CE972335-5349-48E1-A53A-6B999792258A}" srcOrd="3" destOrd="0" presId="urn:microsoft.com/office/officeart/2008/layout/VerticalCurvedList"/>
    <dgm:cxn modelId="{C016D8E9-8656-4A85-A1E5-B6486C5CA133}" type="presParOf" srcId="{56A8742B-E02A-4141-A7CB-B00F775CEA1F}" destId="{314CA3AA-ECA0-4127-BB95-3B03E211DC6B}" srcOrd="4" destOrd="0" presId="urn:microsoft.com/office/officeart/2008/layout/VerticalCurvedList"/>
    <dgm:cxn modelId="{A92664EA-4C5A-45DF-A597-112A1E3EF34E}" type="presParOf" srcId="{314CA3AA-ECA0-4127-BB95-3B03E211DC6B}" destId="{141D23CE-74D6-49EB-AA01-E1C96DF69234}" srcOrd="0" destOrd="0" presId="urn:microsoft.com/office/officeart/2008/layout/VerticalCurvedList"/>
    <dgm:cxn modelId="{DC9E9883-DEEA-44AB-88C5-1FC22DF34D21}" type="presParOf" srcId="{56A8742B-E02A-4141-A7CB-B00F775CEA1F}" destId="{52B5C4F4-AD93-4193-AC77-6B221AE45E9F}" srcOrd="5" destOrd="0" presId="urn:microsoft.com/office/officeart/2008/layout/VerticalCurvedList"/>
    <dgm:cxn modelId="{9297A66D-F0F6-44C1-9548-F488AAF3B913}" type="presParOf" srcId="{56A8742B-E02A-4141-A7CB-B00F775CEA1F}" destId="{F70DC068-AAA2-4154-AE06-394C2E5591AC}" srcOrd="6" destOrd="0" presId="urn:microsoft.com/office/officeart/2008/layout/VerticalCurvedList"/>
    <dgm:cxn modelId="{53484927-A45A-476B-85BB-5D2D024D0C6C}" type="presParOf" srcId="{F70DC068-AAA2-4154-AE06-394C2E5591AC}" destId="{009A23D0-9B3B-471D-8527-7F33D9AB2EE6}" srcOrd="0" destOrd="0" presId="urn:microsoft.com/office/officeart/2008/layout/VerticalCurvedList"/>
    <dgm:cxn modelId="{1900D315-3E37-4FBA-8D60-3895A5806DFF}" type="presParOf" srcId="{56A8742B-E02A-4141-A7CB-B00F775CEA1F}" destId="{2311257C-0102-4FAB-8466-22E3AA86E931}" srcOrd="7" destOrd="0" presId="urn:microsoft.com/office/officeart/2008/layout/VerticalCurvedList"/>
    <dgm:cxn modelId="{C424F736-BD21-4A1E-8693-9E8CC518B8EA}" type="presParOf" srcId="{56A8742B-E02A-4141-A7CB-B00F775CEA1F}" destId="{CD288DA8-7D93-4B9C-96E9-EDBF088C49A3}" srcOrd="8" destOrd="0" presId="urn:microsoft.com/office/officeart/2008/layout/VerticalCurvedList"/>
    <dgm:cxn modelId="{5FD4980F-0703-47C9-AE22-24C4ADE6BE0E}" type="presParOf" srcId="{CD288DA8-7D93-4B9C-96E9-EDBF088C49A3}" destId="{15B2E7E5-F14B-444D-8EC2-8B61272C1170}" srcOrd="0" destOrd="0" presId="urn:microsoft.com/office/officeart/2008/layout/VerticalCurvedList"/>
    <dgm:cxn modelId="{E50D9DEA-A1EA-4D42-A04E-09A2A7A63076}" type="presParOf" srcId="{56A8742B-E02A-4141-A7CB-B00F775CEA1F}" destId="{C760C15E-1028-4B8F-BA2B-67CC90873488}" srcOrd="9" destOrd="0" presId="urn:microsoft.com/office/officeart/2008/layout/VerticalCurvedList"/>
    <dgm:cxn modelId="{64363184-6686-411B-A6B9-9D15D1DE009F}" type="presParOf" srcId="{56A8742B-E02A-4141-A7CB-B00F775CEA1F}" destId="{0F5C7F27-67D7-45D3-86EA-FEA311860E9F}" srcOrd="10" destOrd="0" presId="urn:microsoft.com/office/officeart/2008/layout/VerticalCurvedList"/>
    <dgm:cxn modelId="{4DFCD02A-149B-4663-A835-6DFDE623F41A}" type="presParOf" srcId="{0F5C7F27-67D7-45D3-86EA-FEA311860E9F}" destId="{33FD6E7A-9356-406A-8453-B8236E2467CE}" srcOrd="0" destOrd="0" presId="urn:microsoft.com/office/officeart/2008/layout/VerticalCurvedList"/>
    <dgm:cxn modelId="{0ED89A6A-D706-4160-BBB3-8B56E738DDF7}" type="presParOf" srcId="{56A8742B-E02A-4141-A7CB-B00F775CEA1F}" destId="{3C8EE31B-9E31-42B6-BE41-72125C44F93A}" srcOrd="11" destOrd="0" presId="urn:microsoft.com/office/officeart/2008/layout/VerticalCurvedList"/>
    <dgm:cxn modelId="{94CB617E-42F1-4CBB-9214-DB84AAF995B3}" type="presParOf" srcId="{56A8742B-E02A-4141-A7CB-B00F775CEA1F}" destId="{E0361471-44E7-4D4C-A124-0689272EEEEF}" srcOrd="12" destOrd="0" presId="urn:microsoft.com/office/officeart/2008/layout/VerticalCurvedList"/>
    <dgm:cxn modelId="{2B9BA446-F861-4F55-B314-B8D0A6CAE3AC}" type="presParOf" srcId="{E0361471-44E7-4D4C-A124-0689272EEEEF}" destId="{949B9ACA-A646-4628-A153-6ED7A00D013C}" srcOrd="0" destOrd="0" presId="urn:microsoft.com/office/officeart/2008/layout/VerticalCurvedList"/>
    <dgm:cxn modelId="{29B9AADA-D064-4DD4-8400-91D9A2AB0A86}" type="presParOf" srcId="{56A8742B-E02A-4141-A7CB-B00F775CEA1F}" destId="{11CF9C88-342C-4ECD-9425-DC4567E8A540}" srcOrd="13" destOrd="0" presId="urn:microsoft.com/office/officeart/2008/layout/VerticalCurvedList"/>
    <dgm:cxn modelId="{EDF17C80-B599-4785-88E9-DF1DDCFF64E3}" type="presParOf" srcId="{56A8742B-E02A-4141-A7CB-B00F775CEA1F}" destId="{9C3F52C8-56E1-418F-B1C9-2D7DD047CABB}" srcOrd="14" destOrd="0" presId="urn:microsoft.com/office/officeart/2008/layout/VerticalCurvedList"/>
    <dgm:cxn modelId="{35EACEF9-D5A7-4678-92B8-350A0013C357}" type="presParOf" srcId="{9C3F52C8-56E1-418F-B1C9-2D7DD047CABB}" destId="{5DA1E589-C95E-4990-A701-9D37888ACB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0FBD-A1AF-4D9D-ACCE-5136B9E8288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1" action="ppaction://hlinkfile"/>
            </a:rPr>
            <a:t>Пожарный</a:t>
          </a:r>
          <a:endParaRPr lang="ru-RU" b="1" dirty="0"/>
        </a:p>
      </dgm:t>
    </dgm:pt>
    <dgm:pt modelId="{B3E5787A-B8A8-4D66-84FD-B05F8C61EE78}" type="parTrans" cxnId="{17634F55-DEEE-4A83-9371-069B30D7749E}">
      <dgm:prSet/>
      <dgm:spPr/>
      <dgm:t>
        <a:bodyPr/>
        <a:lstStyle/>
        <a:p>
          <a:endParaRPr lang="ru-RU"/>
        </a:p>
      </dgm:t>
    </dgm:pt>
    <dgm:pt modelId="{1ADCB6C6-297C-4069-9141-2AE348AC9D6E}" type="sibTrans" cxnId="{17634F55-DEEE-4A83-9371-069B30D7749E}">
      <dgm:prSet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2" action="ppaction://hlinkfile"/>
            </a:rPr>
            <a:t>Спасатель МЧС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D569000F-467A-4A67-96B5-4392895943E6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3" action="ppaction://hlinkfile"/>
            </a:rPr>
            <a:t>Специалист таможенного дела</a:t>
          </a:r>
          <a:endParaRPr lang="ru-RU" b="1" dirty="0"/>
        </a:p>
      </dgm:t>
    </dgm:pt>
    <dgm:pt modelId="{897C9DA6-9003-4582-84C5-1CE0AD314AC1}" type="parTrans" cxnId="{647212AD-40D2-4E2F-84CB-0D9265833377}">
      <dgm:prSet/>
      <dgm:spPr/>
      <dgm:t>
        <a:bodyPr/>
        <a:lstStyle/>
        <a:p>
          <a:endParaRPr lang="ru-RU"/>
        </a:p>
      </dgm:t>
    </dgm:pt>
    <dgm:pt modelId="{1F298BB8-64D7-4470-BCAC-33738118E253}" type="sibTrans" cxnId="{647212AD-40D2-4E2F-84CB-0D9265833377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3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3"/>
      <dgm:spPr/>
    </dgm:pt>
    <dgm:pt modelId="{02261210-0106-49D3-A93B-0CB38610123C}" type="pres">
      <dgm:prSet presAssocID="{343582C7-4C3A-4508-806C-C454171AB6F3}" presName="dstNode" presStyleLbl="node1" presStyleIdx="0" presStyleCnt="3"/>
      <dgm:spPr/>
    </dgm:pt>
    <dgm:pt modelId="{FE692C2C-2B92-4DA3-AC34-7E87B106AAB3}" type="pres">
      <dgm:prSet presAssocID="{25DB0FBD-A1AF-4D9D-ACCE-5136B9E8288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3562-4B1C-48B1-A5A7-24B05D83C215}" type="pres">
      <dgm:prSet presAssocID="{25DB0FBD-A1AF-4D9D-ACCE-5136B9E82888}" presName="accent_1" presStyleCnt="0"/>
      <dgm:spPr/>
    </dgm:pt>
    <dgm:pt modelId="{3473D4A7-7E2D-4F56-A6FB-ADBFC5D486BA}" type="pres">
      <dgm:prSet presAssocID="{25DB0FBD-A1AF-4D9D-ACCE-5136B9E82888}" presName="accentRepeatNode" presStyleLbl="solidFgAcc1" presStyleIdx="0" presStyleCnt="3"/>
      <dgm:spPr>
        <a:solidFill>
          <a:schemeClr val="bg2">
            <a:lumMod val="90000"/>
          </a:schemeClr>
        </a:solidFill>
      </dgm:spPr>
    </dgm:pt>
    <dgm:pt modelId="{CE972335-5349-48E1-A53A-6B999792258A}" type="pres">
      <dgm:prSet presAssocID="{3810288F-126A-4DB8-BFB9-741A7A20FC8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A3AA-ECA0-4127-BB95-3B03E211DC6B}" type="pres">
      <dgm:prSet presAssocID="{3810288F-126A-4DB8-BFB9-741A7A20FC89}" presName="accent_2" presStyleCnt="0"/>
      <dgm:spPr/>
    </dgm:pt>
    <dgm:pt modelId="{141D23CE-74D6-49EB-AA01-E1C96DF69234}" type="pres">
      <dgm:prSet presAssocID="{3810288F-126A-4DB8-BFB9-741A7A20FC89}" presName="accentRepeatNode" presStyleLbl="solidFgAcc1" presStyleIdx="1" presStyleCnt="3"/>
      <dgm:spPr>
        <a:solidFill>
          <a:schemeClr val="bg2">
            <a:lumMod val="90000"/>
          </a:schemeClr>
        </a:solidFill>
      </dgm:spPr>
    </dgm:pt>
    <dgm:pt modelId="{52B5C4F4-AD93-4193-AC77-6B221AE45E9F}" type="pres">
      <dgm:prSet presAssocID="{D569000F-467A-4A67-96B5-4392895943E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DC068-AAA2-4154-AE06-394C2E5591AC}" type="pres">
      <dgm:prSet presAssocID="{D569000F-467A-4A67-96B5-4392895943E6}" presName="accent_3" presStyleCnt="0"/>
      <dgm:spPr/>
    </dgm:pt>
    <dgm:pt modelId="{009A23D0-9B3B-471D-8527-7F33D9AB2EE6}" type="pres">
      <dgm:prSet presAssocID="{D569000F-467A-4A67-96B5-4392895943E6}" presName="accentRepeatNode" presStyleLbl="solidFgAcc1" presStyleIdx="2" presStyleCnt="3"/>
      <dgm:spPr>
        <a:solidFill>
          <a:schemeClr val="bg2">
            <a:lumMod val="90000"/>
          </a:schemeClr>
        </a:solidFill>
      </dgm:spPr>
    </dgm:pt>
  </dgm:ptLst>
  <dgm:cxnLst>
    <dgm:cxn modelId="{094CEBF0-0A77-4D1C-BA74-93878FA47FB9}" type="presOf" srcId="{3810288F-126A-4DB8-BFB9-741A7A20FC89}" destId="{CE972335-5349-48E1-A53A-6B999792258A}" srcOrd="0" destOrd="0" presId="urn:microsoft.com/office/officeart/2008/layout/VerticalCurvedList"/>
    <dgm:cxn modelId="{BF800702-0067-43B9-8792-3A4A665D7A1F}" srcId="{343582C7-4C3A-4508-806C-C454171AB6F3}" destId="{3810288F-126A-4DB8-BFB9-741A7A20FC89}" srcOrd="1" destOrd="0" parTransId="{C238C6E8-778C-4317-9222-6AB07463277C}" sibTransId="{4B5BB955-1094-4098-B289-F4A3C9EE1700}"/>
    <dgm:cxn modelId="{647212AD-40D2-4E2F-84CB-0D9265833377}" srcId="{343582C7-4C3A-4508-806C-C454171AB6F3}" destId="{D569000F-467A-4A67-96B5-4392895943E6}" srcOrd="2" destOrd="0" parTransId="{897C9DA6-9003-4582-84C5-1CE0AD314AC1}" sibTransId="{1F298BB8-64D7-4470-BCAC-33738118E253}"/>
    <dgm:cxn modelId="{17634F55-DEEE-4A83-9371-069B30D7749E}" srcId="{343582C7-4C3A-4508-806C-C454171AB6F3}" destId="{25DB0FBD-A1AF-4D9D-ACCE-5136B9E82888}" srcOrd="0" destOrd="0" parTransId="{B3E5787A-B8A8-4D66-84FD-B05F8C61EE78}" sibTransId="{1ADCB6C6-297C-4069-9141-2AE348AC9D6E}"/>
    <dgm:cxn modelId="{A3F8F14C-B1C4-444C-A74E-FFF3259EA06B}" type="presOf" srcId="{343582C7-4C3A-4508-806C-C454171AB6F3}" destId="{89F604BC-B64A-491A-8360-72418759F989}" srcOrd="0" destOrd="0" presId="urn:microsoft.com/office/officeart/2008/layout/VerticalCurvedList"/>
    <dgm:cxn modelId="{5D07802A-4470-4DAA-80B9-AB1BD72199F8}" type="presOf" srcId="{D569000F-467A-4A67-96B5-4392895943E6}" destId="{52B5C4F4-AD93-4193-AC77-6B221AE45E9F}" srcOrd="0" destOrd="0" presId="urn:microsoft.com/office/officeart/2008/layout/VerticalCurvedList"/>
    <dgm:cxn modelId="{7B43D909-F312-4421-B30C-6DDA47D9B19D}" type="presOf" srcId="{1ADCB6C6-297C-4069-9141-2AE348AC9D6E}" destId="{2C35BE7B-860A-42E5-BA6F-68E2A22CC80A}" srcOrd="0" destOrd="0" presId="urn:microsoft.com/office/officeart/2008/layout/VerticalCurvedList"/>
    <dgm:cxn modelId="{5E7FDEF3-AA4F-4A84-B400-A51C6A78A0CA}" type="presOf" srcId="{25DB0FBD-A1AF-4D9D-ACCE-5136B9E82888}" destId="{FE692C2C-2B92-4DA3-AC34-7E87B106AAB3}" srcOrd="0" destOrd="0" presId="urn:microsoft.com/office/officeart/2008/layout/VerticalCurvedList"/>
    <dgm:cxn modelId="{E1C9A337-DCF9-490B-8083-5E867D3E40E1}" type="presParOf" srcId="{89F604BC-B64A-491A-8360-72418759F989}" destId="{56A8742B-E02A-4141-A7CB-B00F775CEA1F}" srcOrd="0" destOrd="0" presId="urn:microsoft.com/office/officeart/2008/layout/VerticalCurvedList"/>
    <dgm:cxn modelId="{86C93DE4-0730-4109-B63E-676D15460332}" type="presParOf" srcId="{56A8742B-E02A-4141-A7CB-B00F775CEA1F}" destId="{5EAD8D13-0A3A-49A3-B147-877AA12E5018}" srcOrd="0" destOrd="0" presId="urn:microsoft.com/office/officeart/2008/layout/VerticalCurvedList"/>
    <dgm:cxn modelId="{8F6D367E-9460-4CC2-BD95-7BBB31ACE2EE}" type="presParOf" srcId="{5EAD8D13-0A3A-49A3-B147-877AA12E5018}" destId="{6C07B321-964A-4174-B926-828401FBB795}" srcOrd="0" destOrd="0" presId="urn:microsoft.com/office/officeart/2008/layout/VerticalCurvedList"/>
    <dgm:cxn modelId="{CE44058D-E9BE-41A3-8674-3C9AF2D67298}" type="presParOf" srcId="{5EAD8D13-0A3A-49A3-B147-877AA12E5018}" destId="{2C35BE7B-860A-42E5-BA6F-68E2A22CC80A}" srcOrd="1" destOrd="0" presId="urn:microsoft.com/office/officeart/2008/layout/VerticalCurvedList"/>
    <dgm:cxn modelId="{24F4D3FF-9644-4503-9D66-BB08B4CC454D}" type="presParOf" srcId="{5EAD8D13-0A3A-49A3-B147-877AA12E5018}" destId="{D2ECD774-A13E-47B2-8FBC-20AF19035067}" srcOrd="2" destOrd="0" presId="urn:microsoft.com/office/officeart/2008/layout/VerticalCurvedList"/>
    <dgm:cxn modelId="{ADE98853-A58B-4805-8208-B82E626338DD}" type="presParOf" srcId="{5EAD8D13-0A3A-49A3-B147-877AA12E5018}" destId="{02261210-0106-49D3-A93B-0CB38610123C}" srcOrd="3" destOrd="0" presId="urn:microsoft.com/office/officeart/2008/layout/VerticalCurvedList"/>
    <dgm:cxn modelId="{9D095AA8-EE04-4F28-8BE3-7E5AA9C75CC9}" type="presParOf" srcId="{56A8742B-E02A-4141-A7CB-B00F775CEA1F}" destId="{FE692C2C-2B92-4DA3-AC34-7E87B106AAB3}" srcOrd="1" destOrd="0" presId="urn:microsoft.com/office/officeart/2008/layout/VerticalCurvedList"/>
    <dgm:cxn modelId="{A1AED943-FC37-4225-9D47-D806680EF606}" type="presParOf" srcId="{56A8742B-E02A-4141-A7CB-B00F775CEA1F}" destId="{7ACA3562-4B1C-48B1-A5A7-24B05D83C215}" srcOrd="2" destOrd="0" presId="urn:microsoft.com/office/officeart/2008/layout/VerticalCurvedList"/>
    <dgm:cxn modelId="{88B99E74-C707-4462-8C9E-BE6EFC5D1164}" type="presParOf" srcId="{7ACA3562-4B1C-48B1-A5A7-24B05D83C215}" destId="{3473D4A7-7E2D-4F56-A6FB-ADBFC5D486BA}" srcOrd="0" destOrd="0" presId="urn:microsoft.com/office/officeart/2008/layout/VerticalCurvedList"/>
    <dgm:cxn modelId="{E6E5FD45-4FBA-4555-BA3F-45078F980047}" type="presParOf" srcId="{56A8742B-E02A-4141-A7CB-B00F775CEA1F}" destId="{CE972335-5349-48E1-A53A-6B999792258A}" srcOrd="3" destOrd="0" presId="urn:microsoft.com/office/officeart/2008/layout/VerticalCurvedList"/>
    <dgm:cxn modelId="{BF99F6CF-82C1-4365-8004-4536D693BAD4}" type="presParOf" srcId="{56A8742B-E02A-4141-A7CB-B00F775CEA1F}" destId="{314CA3AA-ECA0-4127-BB95-3B03E211DC6B}" srcOrd="4" destOrd="0" presId="urn:microsoft.com/office/officeart/2008/layout/VerticalCurvedList"/>
    <dgm:cxn modelId="{464A0E42-4A41-4ECA-A0DF-DF8D53D312F2}" type="presParOf" srcId="{314CA3AA-ECA0-4127-BB95-3B03E211DC6B}" destId="{141D23CE-74D6-49EB-AA01-E1C96DF69234}" srcOrd="0" destOrd="0" presId="urn:microsoft.com/office/officeart/2008/layout/VerticalCurvedList"/>
    <dgm:cxn modelId="{743E0030-2CD9-4CB0-993E-E9A5A67287CB}" type="presParOf" srcId="{56A8742B-E02A-4141-A7CB-B00F775CEA1F}" destId="{52B5C4F4-AD93-4193-AC77-6B221AE45E9F}" srcOrd="5" destOrd="0" presId="urn:microsoft.com/office/officeart/2008/layout/VerticalCurvedList"/>
    <dgm:cxn modelId="{A1408AE5-42F4-4A3C-AF48-DD49AF6F81B7}" type="presParOf" srcId="{56A8742B-E02A-4141-A7CB-B00F775CEA1F}" destId="{F70DC068-AAA2-4154-AE06-394C2E5591AC}" srcOrd="6" destOrd="0" presId="urn:microsoft.com/office/officeart/2008/layout/VerticalCurvedList"/>
    <dgm:cxn modelId="{5CC74463-DB1B-47A0-86F3-4A518F03CAEB}" type="presParOf" srcId="{F70DC068-AAA2-4154-AE06-394C2E5591AC}" destId="{009A23D0-9B3B-471D-8527-7F33D9AB2E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0FBD-A1AF-4D9D-ACCE-5136B9E8288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bg1"/>
              </a:solidFill>
              <a:hlinkClick xmlns:r="http://schemas.openxmlformats.org/officeDocument/2006/relationships" r:id="rId1" action="ppaction://hlinkfile"/>
            </a:rPr>
            <a:t>Учитель физической </a:t>
          </a:r>
          <a:r>
            <a:rPr lang="ru-RU" b="1" dirty="0">
              <a:solidFill>
                <a:schemeClr val="accent3">
                  <a:lumMod val="20000"/>
                  <a:lumOff val="80000"/>
                </a:schemeClr>
              </a:solidFill>
              <a:hlinkClick xmlns:r="http://schemas.openxmlformats.org/officeDocument/2006/relationships" r:id="rId1" action="ppaction://hlinkfile"/>
            </a:rPr>
            <a:t>культуры</a:t>
          </a:r>
          <a:endParaRPr lang="ru-RU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B3E5787A-B8A8-4D66-84FD-B05F8C61EE78}" type="parTrans" cxnId="{17634F55-DEEE-4A83-9371-069B30D7749E}">
      <dgm:prSet/>
      <dgm:spPr/>
      <dgm:t>
        <a:bodyPr/>
        <a:lstStyle/>
        <a:p>
          <a:endParaRPr lang="ru-RU"/>
        </a:p>
      </dgm:t>
    </dgm:pt>
    <dgm:pt modelId="{1ADCB6C6-297C-4069-9141-2AE348AC9D6E}" type="sibTrans" cxnId="{17634F55-DEEE-4A83-9371-069B30D7749E}">
      <dgm:prSet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2" action="ppaction://hlinkfile"/>
            </a:rPr>
            <a:t>Лингвист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D569000F-467A-4A67-96B5-4392895943E6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3" action="ppaction://hlinkfile"/>
            </a:rPr>
            <a:t>Логопед</a:t>
          </a:r>
          <a:endParaRPr lang="ru-RU" b="1" dirty="0"/>
        </a:p>
      </dgm:t>
    </dgm:pt>
    <dgm:pt modelId="{897C9DA6-9003-4582-84C5-1CE0AD314AC1}" type="parTrans" cxnId="{647212AD-40D2-4E2F-84CB-0D9265833377}">
      <dgm:prSet/>
      <dgm:spPr/>
      <dgm:t>
        <a:bodyPr/>
        <a:lstStyle/>
        <a:p>
          <a:endParaRPr lang="ru-RU"/>
        </a:p>
      </dgm:t>
    </dgm:pt>
    <dgm:pt modelId="{1F298BB8-64D7-4470-BCAC-33738118E253}" type="sibTrans" cxnId="{647212AD-40D2-4E2F-84CB-0D9265833377}">
      <dgm:prSet/>
      <dgm:spPr/>
      <dgm:t>
        <a:bodyPr/>
        <a:lstStyle/>
        <a:p>
          <a:endParaRPr lang="ru-RU"/>
        </a:p>
      </dgm:t>
    </dgm:pt>
    <dgm:pt modelId="{C12AAF12-93C5-41CD-B594-AD50E83836C8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4" action="ppaction://hlinkfile"/>
            </a:rPr>
            <a:t>Переводчик английского языка</a:t>
          </a:r>
          <a:endParaRPr lang="ru-RU" b="1" dirty="0"/>
        </a:p>
      </dgm:t>
    </dgm:pt>
    <dgm:pt modelId="{9E2AEC0B-56C2-4409-A065-546B423EB199}" type="parTrans" cxnId="{419B8F0C-CD08-4149-A170-C5B0E12DE947}">
      <dgm:prSet/>
      <dgm:spPr/>
      <dgm:t>
        <a:bodyPr/>
        <a:lstStyle/>
        <a:p>
          <a:endParaRPr lang="ru-RU"/>
        </a:p>
      </dgm:t>
    </dgm:pt>
    <dgm:pt modelId="{596FE789-B929-4EBF-8FCB-55E0C3444C9C}" type="sibTrans" cxnId="{419B8F0C-CD08-4149-A170-C5B0E12DE947}">
      <dgm:prSet/>
      <dgm:spPr/>
      <dgm:t>
        <a:bodyPr/>
        <a:lstStyle/>
        <a:p>
          <a:endParaRPr lang="ru-RU"/>
        </a:p>
      </dgm:t>
    </dgm:pt>
    <dgm:pt modelId="{11F3FE8A-B522-4945-976B-E98F7736C1E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2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5" action="ppaction://hlinkfile"/>
            </a:rPr>
            <a:t>Психолог</a:t>
          </a:r>
          <a:endParaRPr lang="ru-RU" sz="22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gm:t>
    </dgm:pt>
    <dgm:pt modelId="{23483F01-4F45-452F-8A71-BF4D3C465352}" type="parTrans" cxnId="{43809BC7-A3BC-4BE8-9AF8-138D76DB32DF}">
      <dgm:prSet/>
      <dgm:spPr/>
      <dgm:t>
        <a:bodyPr/>
        <a:lstStyle/>
        <a:p>
          <a:endParaRPr lang="ru-RU"/>
        </a:p>
      </dgm:t>
    </dgm:pt>
    <dgm:pt modelId="{F1E5BED2-4DD3-4177-9167-64ECB86AF496}" type="sibTrans" cxnId="{43809BC7-A3BC-4BE8-9AF8-138D76DB32DF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5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5"/>
      <dgm:spPr/>
    </dgm:pt>
    <dgm:pt modelId="{02261210-0106-49D3-A93B-0CB38610123C}" type="pres">
      <dgm:prSet presAssocID="{343582C7-4C3A-4508-806C-C454171AB6F3}" presName="dstNode" presStyleLbl="node1" presStyleIdx="0" presStyleCnt="5"/>
      <dgm:spPr/>
    </dgm:pt>
    <dgm:pt modelId="{FE692C2C-2B92-4DA3-AC34-7E87B106AAB3}" type="pres">
      <dgm:prSet presAssocID="{25DB0FBD-A1AF-4D9D-ACCE-5136B9E8288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3562-4B1C-48B1-A5A7-24B05D83C215}" type="pres">
      <dgm:prSet presAssocID="{25DB0FBD-A1AF-4D9D-ACCE-5136B9E82888}" presName="accent_1" presStyleCnt="0"/>
      <dgm:spPr/>
    </dgm:pt>
    <dgm:pt modelId="{3473D4A7-7E2D-4F56-A6FB-ADBFC5D486BA}" type="pres">
      <dgm:prSet presAssocID="{25DB0FBD-A1AF-4D9D-ACCE-5136B9E82888}" presName="accentRepeatNode" presStyleLbl="solidFgAcc1" presStyleIdx="0" presStyleCnt="5"/>
      <dgm:spPr>
        <a:solidFill>
          <a:schemeClr val="bg2">
            <a:lumMod val="90000"/>
          </a:schemeClr>
        </a:solidFill>
      </dgm:spPr>
    </dgm:pt>
    <dgm:pt modelId="{CE972335-5349-48E1-A53A-6B999792258A}" type="pres">
      <dgm:prSet presAssocID="{3810288F-126A-4DB8-BFB9-741A7A20FC8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A3AA-ECA0-4127-BB95-3B03E211DC6B}" type="pres">
      <dgm:prSet presAssocID="{3810288F-126A-4DB8-BFB9-741A7A20FC89}" presName="accent_2" presStyleCnt="0"/>
      <dgm:spPr/>
    </dgm:pt>
    <dgm:pt modelId="{141D23CE-74D6-49EB-AA01-E1C96DF69234}" type="pres">
      <dgm:prSet presAssocID="{3810288F-126A-4DB8-BFB9-741A7A20FC89}" presName="accentRepeatNode" presStyleLbl="solidFgAcc1" presStyleIdx="1" presStyleCnt="5"/>
      <dgm:spPr>
        <a:solidFill>
          <a:schemeClr val="bg2">
            <a:lumMod val="90000"/>
          </a:schemeClr>
        </a:solidFill>
      </dgm:spPr>
    </dgm:pt>
    <dgm:pt modelId="{52B5C4F4-AD93-4193-AC77-6B221AE45E9F}" type="pres">
      <dgm:prSet presAssocID="{D569000F-467A-4A67-96B5-4392895943E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DC068-AAA2-4154-AE06-394C2E5591AC}" type="pres">
      <dgm:prSet presAssocID="{D569000F-467A-4A67-96B5-4392895943E6}" presName="accent_3" presStyleCnt="0"/>
      <dgm:spPr/>
    </dgm:pt>
    <dgm:pt modelId="{009A23D0-9B3B-471D-8527-7F33D9AB2EE6}" type="pres">
      <dgm:prSet presAssocID="{D569000F-467A-4A67-96B5-4392895943E6}" presName="accentRepeatNode" presStyleLbl="solidFgAcc1" presStyleIdx="2" presStyleCnt="5"/>
      <dgm:spPr>
        <a:solidFill>
          <a:schemeClr val="bg2">
            <a:lumMod val="90000"/>
          </a:schemeClr>
        </a:solidFill>
      </dgm:spPr>
    </dgm:pt>
    <dgm:pt modelId="{2311257C-0102-4FAB-8466-22E3AA86E931}" type="pres">
      <dgm:prSet presAssocID="{C12AAF12-93C5-41CD-B594-AD50E83836C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88DA8-7D93-4B9C-96E9-EDBF088C49A3}" type="pres">
      <dgm:prSet presAssocID="{C12AAF12-93C5-41CD-B594-AD50E83836C8}" presName="accent_4" presStyleCnt="0"/>
      <dgm:spPr/>
    </dgm:pt>
    <dgm:pt modelId="{15B2E7E5-F14B-444D-8EC2-8B61272C1170}" type="pres">
      <dgm:prSet presAssocID="{C12AAF12-93C5-41CD-B594-AD50E83836C8}" presName="accentRepeatNode" presStyleLbl="solidFgAcc1" presStyleIdx="3" presStyleCnt="5"/>
      <dgm:spPr>
        <a:solidFill>
          <a:schemeClr val="bg2">
            <a:lumMod val="90000"/>
          </a:schemeClr>
        </a:solidFill>
      </dgm:spPr>
    </dgm:pt>
    <dgm:pt modelId="{C760C15E-1028-4B8F-BA2B-67CC90873488}" type="pres">
      <dgm:prSet presAssocID="{11F3FE8A-B522-4945-976B-E98F7736C1E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C7F27-67D7-45D3-86EA-FEA311860E9F}" type="pres">
      <dgm:prSet presAssocID="{11F3FE8A-B522-4945-976B-E98F7736C1E9}" presName="accent_5" presStyleCnt="0"/>
      <dgm:spPr/>
    </dgm:pt>
    <dgm:pt modelId="{33FD6E7A-9356-406A-8453-B8236E2467CE}" type="pres">
      <dgm:prSet presAssocID="{11F3FE8A-B522-4945-976B-E98F7736C1E9}" presName="accentRepeatNode" presStyleLbl="solidFgAcc1" presStyleIdx="4" presStyleCnt="5"/>
      <dgm:spPr>
        <a:solidFill>
          <a:schemeClr val="bg2">
            <a:lumMod val="90000"/>
          </a:schemeClr>
        </a:solidFill>
      </dgm:spPr>
    </dgm:pt>
  </dgm:ptLst>
  <dgm:cxnLst>
    <dgm:cxn modelId="{BF800702-0067-43B9-8792-3A4A665D7A1F}" srcId="{343582C7-4C3A-4508-806C-C454171AB6F3}" destId="{3810288F-126A-4DB8-BFB9-741A7A20FC89}" srcOrd="1" destOrd="0" parTransId="{C238C6E8-778C-4317-9222-6AB07463277C}" sibTransId="{4B5BB955-1094-4098-B289-F4A3C9EE1700}"/>
    <dgm:cxn modelId="{647212AD-40D2-4E2F-84CB-0D9265833377}" srcId="{343582C7-4C3A-4508-806C-C454171AB6F3}" destId="{D569000F-467A-4A67-96B5-4392895943E6}" srcOrd="2" destOrd="0" parTransId="{897C9DA6-9003-4582-84C5-1CE0AD314AC1}" sibTransId="{1F298BB8-64D7-4470-BCAC-33738118E253}"/>
    <dgm:cxn modelId="{17634F55-DEEE-4A83-9371-069B30D7749E}" srcId="{343582C7-4C3A-4508-806C-C454171AB6F3}" destId="{25DB0FBD-A1AF-4D9D-ACCE-5136B9E82888}" srcOrd="0" destOrd="0" parTransId="{B3E5787A-B8A8-4D66-84FD-B05F8C61EE78}" sibTransId="{1ADCB6C6-297C-4069-9141-2AE348AC9D6E}"/>
    <dgm:cxn modelId="{A76B989A-E53C-496A-A473-F704A806167A}" type="presOf" srcId="{25DB0FBD-A1AF-4D9D-ACCE-5136B9E82888}" destId="{FE692C2C-2B92-4DA3-AC34-7E87B106AAB3}" srcOrd="0" destOrd="0" presId="urn:microsoft.com/office/officeart/2008/layout/VerticalCurvedList"/>
    <dgm:cxn modelId="{C16E3DDF-25B9-48BA-A080-F38A4B65FB6E}" type="presOf" srcId="{3810288F-126A-4DB8-BFB9-741A7A20FC89}" destId="{CE972335-5349-48E1-A53A-6B999792258A}" srcOrd="0" destOrd="0" presId="urn:microsoft.com/office/officeart/2008/layout/VerticalCurvedList"/>
    <dgm:cxn modelId="{97685155-5CD2-4869-9834-F84DF1308DCA}" type="presOf" srcId="{343582C7-4C3A-4508-806C-C454171AB6F3}" destId="{89F604BC-B64A-491A-8360-72418759F989}" srcOrd="0" destOrd="0" presId="urn:microsoft.com/office/officeart/2008/layout/VerticalCurvedList"/>
    <dgm:cxn modelId="{F4462D22-BCF3-4260-8A31-C3CB1EE9D2A6}" type="presOf" srcId="{1ADCB6C6-297C-4069-9141-2AE348AC9D6E}" destId="{2C35BE7B-860A-42E5-BA6F-68E2A22CC80A}" srcOrd="0" destOrd="0" presId="urn:microsoft.com/office/officeart/2008/layout/VerticalCurvedList"/>
    <dgm:cxn modelId="{7264B78D-5F07-40FD-AB7C-1C053A4C1691}" type="presOf" srcId="{11F3FE8A-B522-4945-976B-E98F7736C1E9}" destId="{C760C15E-1028-4B8F-BA2B-67CC90873488}" srcOrd="0" destOrd="0" presId="urn:microsoft.com/office/officeart/2008/layout/VerticalCurvedList"/>
    <dgm:cxn modelId="{43809BC7-A3BC-4BE8-9AF8-138D76DB32DF}" srcId="{343582C7-4C3A-4508-806C-C454171AB6F3}" destId="{11F3FE8A-B522-4945-976B-E98F7736C1E9}" srcOrd="4" destOrd="0" parTransId="{23483F01-4F45-452F-8A71-BF4D3C465352}" sibTransId="{F1E5BED2-4DD3-4177-9167-64ECB86AF496}"/>
    <dgm:cxn modelId="{8516BA8A-61A2-4B07-8202-3216A6B61D31}" type="presOf" srcId="{D569000F-467A-4A67-96B5-4392895943E6}" destId="{52B5C4F4-AD93-4193-AC77-6B221AE45E9F}" srcOrd="0" destOrd="0" presId="urn:microsoft.com/office/officeart/2008/layout/VerticalCurvedList"/>
    <dgm:cxn modelId="{D3C78AAF-6300-4525-9A4F-075A633AEA44}" type="presOf" srcId="{C12AAF12-93C5-41CD-B594-AD50E83836C8}" destId="{2311257C-0102-4FAB-8466-22E3AA86E931}" srcOrd="0" destOrd="0" presId="urn:microsoft.com/office/officeart/2008/layout/VerticalCurvedList"/>
    <dgm:cxn modelId="{419B8F0C-CD08-4149-A170-C5B0E12DE947}" srcId="{343582C7-4C3A-4508-806C-C454171AB6F3}" destId="{C12AAF12-93C5-41CD-B594-AD50E83836C8}" srcOrd="3" destOrd="0" parTransId="{9E2AEC0B-56C2-4409-A065-546B423EB199}" sibTransId="{596FE789-B929-4EBF-8FCB-55E0C3444C9C}"/>
    <dgm:cxn modelId="{FCE3C45A-98E4-42F5-8D78-E5621DEC79E2}" type="presParOf" srcId="{89F604BC-B64A-491A-8360-72418759F989}" destId="{56A8742B-E02A-4141-A7CB-B00F775CEA1F}" srcOrd="0" destOrd="0" presId="urn:microsoft.com/office/officeart/2008/layout/VerticalCurvedList"/>
    <dgm:cxn modelId="{B151E041-B081-4967-8D78-73A9771303F8}" type="presParOf" srcId="{56A8742B-E02A-4141-A7CB-B00F775CEA1F}" destId="{5EAD8D13-0A3A-49A3-B147-877AA12E5018}" srcOrd="0" destOrd="0" presId="urn:microsoft.com/office/officeart/2008/layout/VerticalCurvedList"/>
    <dgm:cxn modelId="{76C9F2FF-AF00-47C4-9539-F6A52857B5A7}" type="presParOf" srcId="{5EAD8D13-0A3A-49A3-B147-877AA12E5018}" destId="{6C07B321-964A-4174-B926-828401FBB795}" srcOrd="0" destOrd="0" presId="urn:microsoft.com/office/officeart/2008/layout/VerticalCurvedList"/>
    <dgm:cxn modelId="{9C00E2BB-AD16-4ED5-AB0C-AC009A3BA780}" type="presParOf" srcId="{5EAD8D13-0A3A-49A3-B147-877AA12E5018}" destId="{2C35BE7B-860A-42E5-BA6F-68E2A22CC80A}" srcOrd="1" destOrd="0" presId="urn:microsoft.com/office/officeart/2008/layout/VerticalCurvedList"/>
    <dgm:cxn modelId="{863F3785-6003-4D30-9789-88FEF4F522FD}" type="presParOf" srcId="{5EAD8D13-0A3A-49A3-B147-877AA12E5018}" destId="{D2ECD774-A13E-47B2-8FBC-20AF19035067}" srcOrd="2" destOrd="0" presId="urn:microsoft.com/office/officeart/2008/layout/VerticalCurvedList"/>
    <dgm:cxn modelId="{D2F764AF-BA8B-4503-A598-FC3D2981246E}" type="presParOf" srcId="{5EAD8D13-0A3A-49A3-B147-877AA12E5018}" destId="{02261210-0106-49D3-A93B-0CB38610123C}" srcOrd="3" destOrd="0" presId="urn:microsoft.com/office/officeart/2008/layout/VerticalCurvedList"/>
    <dgm:cxn modelId="{B0D46659-9E61-4E3E-87F7-DBF831F1DFA0}" type="presParOf" srcId="{56A8742B-E02A-4141-A7CB-B00F775CEA1F}" destId="{FE692C2C-2B92-4DA3-AC34-7E87B106AAB3}" srcOrd="1" destOrd="0" presId="urn:microsoft.com/office/officeart/2008/layout/VerticalCurvedList"/>
    <dgm:cxn modelId="{72F5A6CE-C670-4AE7-9F1F-A29B344BF034}" type="presParOf" srcId="{56A8742B-E02A-4141-A7CB-B00F775CEA1F}" destId="{7ACA3562-4B1C-48B1-A5A7-24B05D83C215}" srcOrd="2" destOrd="0" presId="urn:microsoft.com/office/officeart/2008/layout/VerticalCurvedList"/>
    <dgm:cxn modelId="{7BE015D6-D63B-4C3F-91E5-FE6FB0A5B00B}" type="presParOf" srcId="{7ACA3562-4B1C-48B1-A5A7-24B05D83C215}" destId="{3473D4A7-7E2D-4F56-A6FB-ADBFC5D486BA}" srcOrd="0" destOrd="0" presId="urn:microsoft.com/office/officeart/2008/layout/VerticalCurvedList"/>
    <dgm:cxn modelId="{1C308CB1-5B02-49BD-AABE-EE34E0CFF05C}" type="presParOf" srcId="{56A8742B-E02A-4141-A7CB-B00F775CEA1F}" destId="{CE972335-5349-48E1-A53A-6B999792258A}" srcOrd="3" destOrd="0" presId="urn:microsoft.com/office/officeart/2008/layout/VerticalCurvedList"/>
    <dgm:cxn modelId="{B30ABDB3-7E0B-44E5-BCB7-7AC1CD0BBD1C}" type="presParOf" srcId="{56A8742B-E02A-4141-A7CB-B00F775CEA1F}" destId="{314CA3AA-ECA0-4127-BB95-3B03E211DC6B}" srcOrd="4" destOrd="0" presId="urn:microsoft.com/office/officeart/2008/layout/VerticalCurvedList"/>
    <dgm:cxn modelId="{E083A208-73D7-4B44-B87D-CCE578FB4E75}" type="presParOf" srcId="{314CA3AA-ECA0-4127-BB95-3B03E211DC6B}" destId="{141D23CE-74D6-49EB-AA01-E1C96DF69234}" srcOrd="0" destOrd="0" presId="urn:microsoft.com/office/officeart/2008/layout/VerticalCurvedList"/>
    <dgm:cxn modelId="{E5270296-8392-49FB-AB15-65F2CFBAB561}" type="presParOf" srcId="{56A8742B-E02A-4141-A7CB-B00F775CEA1F}" destId="{52B5C4F4-AD93-4193-AC77-6B221AE45E9F}" srcOrd="5" destOrd="0" presId="urn:microsoft.com/office/officeart/2008/layout/VerticalCurvedList"/>
    <dgm:cxn modelId="{42255EDD-1043-47DA-A7B8-8E69281BBB9D}" type="presParOf" srcId="{56A8742B-E02A-4141-A7CB-B00F775CEA1F}" destId="{F70DC068-AAA2-4154-AE06-394C2E5591AC}" srcOrd="6" destOrd="0" presId="urn:microsoft.com/office/officeart/2008/layout/VerticalCurvedList"/>
    <dgm:cxn modelId="{79B68189-EA34-4F88-9C4B-BE953EBB63D5}" type="presParOf" srcId="{F70DC068-AAA2-4154-AE06-394C2E5591AC}" destId="{009A23D0-9B3B-471D-8527-7F33D9AB2EE6}" srcOrd="0" destOrd="0" presId="urn:microsoft.com/office/officeart/2008/layout/VerticalCurvedList"/>
    <dgm:cxn modelId="{EDEE8969-C251-4558-9769-94C6A76D6CE6}" type="presParOf" srcId="{56A8742B-E02A-4141-A7CB-B00F775CEA1F}" destId="{2311257C-0102-4FAB-8466-22E3AA86E931}" srcOrd="7" destOrd="0" presId="urn:microsoft.com/office/officeart/2008/layout/VerticalCurvedList"/>
    <dgm:cxn modelId="{B2DE852E-3503-44D7-B494-E2C094F070D6}" type="presParOf" srcId="{56A8742B-E02A-4141-A7CB-B00F775CEA1F}" destId="{CD288DA8-7D93-4B9C-96E9-EDBF088C49A3}" srcOrd="8" destOrd="0" presId="urn:microsoft.com/office/officeart/2008/layout/VerticalCurvedList"/>
    <dgm:cxn modelId="{6B2EF42C-A5F8-4608-BEEB-F953E981DF9C}" type="presParOf" srcId="{CD288DA8-7D93-4B9C-96E9-EDBF088C49A3}" destId="{15B2E7E5-F14B-444D-8EC2-8B61272C1170}" srcOrd="0" destOrd="0" presId="urn:microsoft.com/office/officeart/2008/layout/VerticalCurvedList"/>
    <dgm:cxn modelId="{9AF3B18F-1960-48EE-B812-60016A26E3BC}" type="presParOf" srcId="{56A8742B-E02A-4141-A7CB-B00F775CEA1F}" destId="{C760C15E-1028-4B8F-BA2B-67CC90873488}" srcOrd="9" destOrd="0" presId="urn:microsoft.com/office/officeart/2008/layout/VerticalCurvedList"/>
    <dgm:cxn modelId="{2E2A7C5A-EFF8-4FF0-BE7F-713B817D9B95}" type="presParOf" srcId="{56A8742B-E02A-4141-A7CB-B00F775CEA1F}" destId="{0F5C7F27-67D7-45D3-86EA-FEA311860E9F}" srcOrd="10" destOrd="0" presId="urn:microsoft.com/office/officeart/2008/layout/VerticalCurvedList"/>
    <dgm:cxn modelId="{88B279CB-13C5-4FB2-8154-60A50B34B6D8}" type="presParOf" srcId="{0F5C7F27-67D7-45D3-86EA-FEA311860E9F}" destId="{33FD6E7A-9356-406A-8453-B8236E2467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1" action="ppaction://hlinkfile"/>
            </a:rPr>
            <a:t>Врач - гериатр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D569000F-467A-4A67-96B5-4392895943E6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2" action="ppaction://hlinkfile"/>
            </a:rPr>
            <a:t>Кардиохирург</a:t>
          </a:r>
          <a:endParaRPr lang="ru-RU" b="1" dirty="0"/>
        </a:p>
      </dgm:t>
    </dgm:pt>
    <dgm:pt modelId="{897C9DA6-9003-4582-84C5-1CE0AD314AC1}" type="parTrans" cxnId="{647212AD-40D2-4E2F-84CB-0D9265833377}">
      <dgm:prSet/>
      <dgm:spPr/>
      <dgm:t>
        <a:bodyPr/>
        <a:lstStyle/>
        <a:p>
          <a:endParaRPr lang="ru-RU"/>
        </a:p>
      </dgm:t>
    </dgm:pt>
    <dgm:pt modelId="{1F298BB8-64D7-4470-BCAC-33738118E253}" type="sibTrans" cxnId="{647212AD-40D2-4E2F-84CB-0D9265833377}">
      <dgm:prSet/>
      <dgm:spPr/>
      <dgm:t>
        <a:bodyPr/>
        <a:lstStyle/>
        <a:p>
          <a:endParaRPr lang="ru-RU"/>
        </a:p>
      </dgm:t>
    </dgm:pt>
    <dgm:pt modelId="{C12AAF12-93C5-41CD-B594-AD50E83836C8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3" action="ppaction://hlinkfile"/>
            </a:rPr>
            <a:t>Медсестра</a:t>
          </a:r>
          <a:endParaRPr lang="ru-RU" b="1" dirty="0"/>
        </a:p>
      </dgm:t>
    </dgm:pt>
    <dgm:pt modelId="{9E2AEC0B-56C2-4409-A065-546B423EB199}" type="parTrans" cxnId="{419B8F0C-CD08-4149-A170-C5B0E12DE947}">
      <dgm:prSet/>
      <dgm:spPr/>
      <dgm:t>
        <a:bodyPr/>
        <a:lstStyle/>
        <a:p>
          <a:endParaRPr lang="ru-RU"/>
        </a:p>
      </dgm:t>
    </dgm:pt>
    <dgm:pt modelId="{596FE789-B929-4EBF-8FCB-55E0C3444C9C}" type="sibTrans" cxnId="{419B8F0C-CD08-4149-A170-C5B0E12DE947}">
      <dgm:prSet/>
      <dgm:spPr/>
      <dgm:t>
        <a:bodyPr/>
        <a:lstStyle/>
        <a:p>
          <a:endParaRPr lang="ru-RU"/>
        </a:p>
      </dgm:t>
    </dgm:pt>
    <dgm:pt modelId="{11F3FE8A-B522-4945-976B-E98F7736C1E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4" action="ppaction://hlinkfile"/>
            </a:rPr>
            <a:t>Провизор</a:t>
          </a:r>
          <a:endParaRPr lang="ru-RU" sz="24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gm:t>
    </dgm:pt>
    <dgm:pt modelId="{23483F01-4F45-452F-8A71-BF4D3C465352}" type="parTrans" cxnId="{43809BC7-A3BC-4BE8-9AF8-138D76DB32DF}">
      <dgm:prSet/>
      <dgm:spPr/>
      <dgm:t>
        <a:bodyPr/>
        <a:lstStyle/>
        <a:p>
          <a:endParaRPr lang="ru-RU"/>
        </a:p>
      </dgm:t>
    </dgm:pt>
    <dgm:pt modelId="{F1E5BED2-4DD3-4177-9167-64ECB86AF496}" type="sibTrans" cxnId="{43809BC7-A3BC-4BE8-9AF8-138D76DB32DF}">
      <dgm:prSet/>
      <dgm:spPr/>
      <dgm:t>
        <a:bodyPr/>
        <a:lstStyle/>
        <a:p>
          <a:endParaRPr lang="ru-RU"/>
        </a:p>
      </dgm:t>
    </dgm:pt>
    <dgm:pt modelId="{1E4D6D55-3BD2-4A46-A1BA-DC98BD4F3614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5" action="ppaction://hlinkfile"/>
            </a:rPr>
            <a:t>Стоматолог</a:t>
          </a:r>
          <a:endParaRPr lang="x-none" sz="24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gm:t>
    </dgm:pt>
    <dgm:pt modelId="{51886BF8-EA70-47C5-9B1F-C8D77954F533}" type="parTrans" cxnId="{480D2623-D8FE-4D46-8DEE-4DEB654B1832}">
      <dgm:prSet/>
      <dgm:spPr/>
      <dgm:t>
        <a:bodyPr/>
        <a:lstStyle/>
        <a:p>
          <a:endParaRPr lang="x-none"/>
        </a:p>
      </dgm:t>
    </dgm:pt>
    <dgm:pt modelId="{852DBE66-3C7C-4246-93D3-7E02CF1B3C14}" type="sibTrans" cxnId="{480D2623-D8FE-4D46-8DEE-4DEB654B1832}">
      <dgm:prSet/>
      <dgm:spPr/>
      <dgm:t>
        <a:bodyPr/>
        <a:lstStyle/>
        <a:p>
          <a:endParaRPr lang="x-none"/>
        </a:p>
      </dgm:t>
    </dgm:pt>
    <dgm:pt modelId="{BEBC3CF2-42BE-483A-A832-931DD83976E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6" action="ppaction://hlinkfile"/>
            </a:rPr>
            <a:t>Судебный </a:t>
          </a:r>
          <a:r>
            <a:rPr lang="ru-RU" sz="2400" b="1" kern="1200" dirty="0" smtClean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6" action="ppaction://hlinkfile"/>
            </a:rPr>
            <a:t>медицинский эксперт</a:t>
          </a:r>
          <a:endParaRPr lang="x-none" sz="24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gm:t>
    </dgm:pt>
    <dgm:pt modelId="{D4885413-9699-4485-9D69-7147EC097FE2}" type="parTrans" cxnId="{29D73D36-A133-4C29-869E-C45ACABFA4D5}">
      <dgm:prSet/>
      <dgm:spPr/>
      <dgm:t>
        <a:bodyPr/>
        <a:lstStyle/>
        <a:p>
          <a:endParaRPr lang="ru-RU"/>
        </a:p>
      </dgm:t>
    </dgm:pt>
    <dgm:pt modelId="{5144D089-0F25-4CC7-B8B3-C2DC9D8FC1AF}" type="sibTrans" cxnId="{29D73D36-A133-4C29-869E-C45ACABFA4D5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6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6"/>
      <dgm:spPr/>
    </dgm:pt>
    <dgm:pt modelId="{02261210-0106-49D3-A93B-0CB38610123C}" type="pres">
      <dgm:prSet presAssocID="{343582C7-4C3A-4508-806C-C454171AB6F3}" presName="dstNode" presStyleLbl="node1" presStyleIdx="0" presStyleCnt="6"/>
      <dgm:spPr/>
    </dgm:pt>
    <dgm:pt modelId="{29809EF7-6A77-4CCB-AF73-89084EBB99DC}" type="pres">
      <dgm:prSet presAssocID="{3810288F-126A-4DB8-BFB9-741A7A20FC8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02A0A-8502-4CCA-89E2-D6A33DB80CED}" type="pres">
      <dgm:prSet presAssocID="{3810288F-126A-4DB8-BFB9-741A7A20FC89}" presName="accent_1" presStyleCnt="0"/>
      <dgm:spPr/>
    </dgm:pt>
    <dgm:pt modelId="{141D23CE-74D6-49EB-AA01-E1C96DF69234}" type="pres">
      <dgm:prSet presAssocID="{3810288F-126A-4DB8-BFB9-741A7A20FC89}" presName="accentRepeatNode" presStyleLbl="solidFgAcc1" presStyleIdx="0" presStyleCnt="6"/>
      <dgm:spPr>
        <a:solidFill>
          <a:schemeClr val="bg2">
            <a:lumMod val="90000"/>
          </a:schemeClr>
        </a:solidFill>
      </dgm:spPr>
    </dgm:pt>
    <dgm:pt modelId="{79D1D0E2-82BF-4F8F-8DBA-8811C8D18FE1}" type="pres">
      <dgm:prSet presAssocID="{D569000F-467A-4A67-96B5-4392895943E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5541D-DF60-4446-B560-8EE69EE4C0FC}" type="pres">
      <dgm:prSet presAssocID="{D569000F-467A-4A67-96B5-4392895943E6}" presName="accent_2" presStyleCnt="0"/>
      <dgm:spPr/>
    </dgm:pt>
    <dgm:pt modelId="{009A23D0-9B3B-471D-8527-7F33D9AB2EE6}" type="pres">
      <dgm:prSet presAssocID="{D569000F-467A-4A67-96B5-4392895943E6}" presName="accentRepeatNode" presStyleLbl="solidFgAcc1" presStyleIdx="1" presStyleCnt="6"/>
      <dgm:spPr>
        <a:solidFill>
          <a:schemeClr val="bg2">
            <a:lumMod val="90000"/>
          </a:schemeClr>
        </a:solidFill>
      </dgm:spPr>
    </dgm:pt>
    <dgm:pt modelId="{15914642-2251-4687-9075-275BC6360E3A}" type="pres">
      <dgm:prSet presAssocID="{C12AAF12-93C5-41CD-B594-AD50E83836C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1A703-A528-40AB-8983-FCACA9092B04}" type="pres">
      <dgm:prSet presAssocID="{C12AAF12-93C5-41CD-B594-AD50E83836C8}" presName="accent_3" presStyleCnt="0"/>
      <dgm:spPr/>
    </dgm:pt>
    <dgm:pt modelId="{15B2E7E5-F14B-444D-8EC2-8B61272C1170}" type="pres">
      <dgm:prSet presAssocID="{C12AAF12-93C5-41CD-B594-AD50E83836C8}" presName="accentRepeatNode" presStyleLbl="solidFgAcc1" presStyleIdx="2" presStyleCnt="6"/>
      <dgm:spPr>
        <a:solidFill>
          <a:schemeClr val="bg2">
            <a:lumMod val="90000"/>
          </a:schemeClr>
        </a:solidFill>
      </dgm:spPr>
    </dgm:pt>
    <dgm:pt modelId="{49D1C91C-3785-459D-AB6D-6BE7ED6AAE05}" type="pres">
      <dgm:prSet presAssocID="{11F3FE8A-B522-4945-976B-E98F7736C1E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EBEA2-013C-48BF-A728-196382F0E707}" type="pres">
      <dgm:prSet presAssocID="{11F3FE8A-B522-4945-976B-E98F7736C1E9}" presName="accent_4" presStyleCnt="0"/>
      <dgm:spPr/>
    </dgm:pt>
    <dgm:pt modelId="{33FD6E7A-9356-406A-8453-B8236E2467CE}" type="pres">
      <dgm:prSet presAssocID="{11F3FE8A-B522-4945-976B-E98F7736C1E9}" presName="accentRepeatNode" presStyleLbl="solidFgAcc1" presStyleIdx="3" presStyleCnt="6"/>
      <dgm:spPr>
        <a:solidFill>
          <a:schemeClr val="bg2">
            <a:lumMod val="90000"/>
          </a:schemeClr>
        </a:solidFill>
      </dgm:spPr>
    </dgm:pt>
    <dgm:pt modelId="{5BDD1854-D03C-4A12-BF30-7D90C07ED5B4}" type="pres">
      <dgm:prSet presAssocID="{1E4D6D55-3BD2-4A46-A1BA-DC98BD4F361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BB9E4-4C9B-4C01-8170-AA12B51E55B4}" type="pres">
      <dgm:prSet presAssocID="{1E4D6D55-3BD2-4A46-A1BA-DC98BD4F3614}" presName="accent_5" presStyleCnt="0"/>
      <dgm:spPr/>
    </dgm:pt>
    <dgm:pt modelId="{57003F28-2786-4D74-A534-54CF0C4A4299}" type="pres">
      <dgm:prSet presAssocID="{1E4D6D55-3BD2-4A46-A1BA-DC98BD4F3614}" presName="accentRepeatNode" presStyleLbl="solidFgAcc1" presStyleIdx="4" presStyleCnt="6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63AE3331-CC1E-4312-8AF7-CC54BD6A77FE}" type="pres">
      <dgm:prSet presAssocID="{BEBC3CF2-42BE-483A-A832-931DD83976E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D4BDF-A902-4E70-B922-553C5B183AF1}" type="pres">
      <dgm:prSet presAssocID="{BEBC3CF2-42BE-483A-A832-931DD83976E9}" presName="accent_6" presStyleCnt="0"/>
      <dgm:spPr/>
    </dgm:pt>
    <dgm:pt modelId="{FFE8FBEB-18C3-40C8-A1C5-20D5F0A76540}" type="pres">
      <dgm:prSet presAssocID="{BEBC3CF2-42BE-483A-A832-931DD83976E9}" presName="accentRepeatNode" presStyleLbl="solidFgAcc1" presStyleIdx="5" presStyleCnt="6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BF800702-0067-43B9-8792-3A4A665D7A1F}" srcId="{343582C7-4C3A-4508-806C-C454171AB6F3}" destId="{3810288F-126A-4DB8-BFB9-741A7A20FC89}" srcOrd="0" destOrd="0" parTransId="{C238C6E8-778C-4317-9222-6AB07463277C}" sibTransId="{4B5BB955-1094-4098-B289-F4A3C9EE1700}"/>
    <dgm:cxn modelId="{647212AD-40D2-4E2F-84CB-0D9265833377}" srcId="{343582C7-4C3A-4508-806C-C454171AB6F3}" destId="{D569000F-467A-4A67-96B5-4392895943E6}" srcOrd="1" destOrd="0" parTransId="{897C9DA6-9003-4582-84C5-1CE0AD314AC1}" sibTransId="{1F298BB8-64D7-4470-BCAC-33738118E253}"/>
    <dgm:cxn modelId="{A6010DCD-7071-4E09-9132-6DA271733E20}" type="presOf" srcId="{4B5BB955-1094-4098-B289-F4A3C9EE1700}" destId="{2C35BE7B-860A-42E5-BA6F-68E2A22CC80A}" srcOrd="0" destOrd="0" presId="urn:microsoft.com/office/officeart/2008/layout/VerticalCurvedList"/>
    <dgm:cxn modelId="{A994C12E-CB25-4FD3-B981-CB47D9E77054}" type="presOf" srcId="{3810288F-126A-4DB8-BFB9-741A7A20FC89}" destId="{29809EF7-6A77-4CCB-AF73-89084EBB99DC}" srcOrd="0" destOrd="0" presId="urn:microsoft.com/office/officeart/2008/layout/VerticalCurvedList"/>
    <dgm:cxn modelId="{D83A37D0-60F8-491D-B7CD-7325287CA7EE}" type="presOf" srcId="{BEBC3CF2-42BE-483A-A832-931DD83976E9}" destId="{63AE3331-CC1E-4312-8AF7-CC54BD6A77FE}" srcOrd="0" destOrd="0" presId="urn:microsoft.com/office/officeart/2008/layout/VerticalCurvedList"/>
    <dgm:cxn modelId="{D2BF0A66-C333-4B6E-AD9F-4F55A7728690}" type="presOf" srcId="{1E4D6D55-3BD2-4A46-A1BA-DC98BD4F3614}" destId="{5BDD1854-D03C-4A12-BF30-7D90C07ED5B4}" srcOrd="0" destOrd="0" presId="urn:microsoft.com/office/officeart/2008/layout/VerticalCurvedList"/>
    <dgm:cxn modelId="{480A2CDD-4724-474E-89FB-D1342A88624B}" type="presOf" srcId="{C12AAF12-93C5-41CD-B594-AD50E83836C8}" destId="{15914642-2251-4687-9075-275BC6360E3A}" srcOrd="0" destOrd="0" presId="urn:microsoft.com/office/officeart/2008/layout/VerticalCurvedList"/>
    <dgm:cxn modelId="{4E5763CD-084C-4BCF-8E13-480D4F0F4D4D}" type="presOf" srcId="{11F3FE8A-B522-4945-976B-E98F7736C1E9}" destId="{49D1C91C-3785-459D-AB6D-6BE7ED6AAE05}" srcOrd="0" destOrd="0" presId="urn:microsoft.com/office/officeart/2008/layout/VerticalCurvedList"/>
    <dgm:cxn modelId="{29D73D36-A133-4C29-869E-C45ACABFA4D5}" srcId="{343582C7-4C3A-4508-806C-C454171AB6F3}" destId="{BEBC3CF2-42BE-483A-A832-931DD83976E9}" srcOrd="5" destOrd="0" parTransId="{D4885413-9699-4485-9D69-7147EC097FE2}" sibTransId="{5144D089-0F25-4CC7-B8B3-C2DC9D8FC1AF}"/>
    <dgm:cxn modelId="{7398ABAC-C4F5-460C-939E-54D8A6405C97}" type="presOf" srcId="{D569000F-467A-4A67-96B5-4392895943E6}" destId="{79D1D0E2-82BF-4F8F-8DBA-8811C8D18FE1}" srcOrd="0" destOrd="0" presId="urn:microsoft.com/office/officeart/2008/layout/VerticalCurvedList"/>
    <dgm:cxn modelId="{480D2623-D8FE-4D46-8DEE-4DEB654B1832}" srcId="{343582C7-4C3A-4508-806C-C454171AB6F3}" destId="{1E4D6D55-3BD2-4A46-A1BA-DC98BD4F3614}" srcOrd="4" destOrd="0" parTransId="{51886BF8-EA70-47C5-9B1F-C8D77954F533}" sibTransId="{852DBE66-3C7C-4246-93D3-7E02CF1B3C14}"/>
    <dgm:cxn modelId="{4BE03FA8-0772-4D2C-A2F0-8BE6444C4F73}" type="presOf" srcId="{343582C7-4C3A-4508-806C-C454171AB6F3}" destId="{89F604BC-B64A-491A-8360-72418759F989}" srcOrd="0" destOrd="0" presId="urn:microsoft.com/office/officeart/2008/layout/VerticalCurvedList"/>
    <dgm:cxn modelId="{43809BC7-A3BC-4BE8-9AF8-138D76DB32DF}" srcId="{343582C7-4C3A-4508-806C-C454171AB6F3}" destId="{11F3FE8A-B522-4945-976B-E98F7736C1E9}" srcOrd="3" destOrd="0" parTransId="{23483F01-4F45-452F-8A71-BF4D3C465352}" sibTransId="{F1E5BED2-4DD3-4177-9167-64ECB86AF496}"/>
    <dgm:cxn modelId="{419B8F0C-CD08-4149-A170-C5B0E12DE947}" srcId="{343582C7-4C3A-4508-806C-C454171AB6F3}" destId="{C12AAF12-93C5-41CD-B594-AD50E83836C8}" srcOrd="2" destOrd="0" parTransId="{9E2AEC0B-56C2-4409-A065-546B423EB199}" sibTransId="{596FE789-B929-4EBF-8FCB-55E0C3444C9C}"/>
    <dgm:cxn modelId="{D798BD69-632B-4329-9B60-F4A560EC6673}" type="presParOf" srcId="{89F604BC-B64A-491A-8360-72418759F989}" destId="{56A8742B-E02A-4141-A7CB-B00F775CEA1F}" srcOrd="0" destOrd="0" presId="urn:microsoft.com/office/officeart/2008/layout/VerticalCurvedList"/>
    <dgm:cxn modelId="{9E42A73D-F057-43D0-B66B-3DDBE35A3EA1}" type="presParOf" srcId="{56A8742B-E02A-4141-A7CB-B00F775CEA1F}" destId="{5EAD8D13-0A3A-49A3-B147-877AA12E5018}" srcOrd="0" destOrd="0" presId="urn:microsoft.com/office/officeart/2008/layout/VerticalCurvedList"/>
    <dgm:cxn modelId="{3875F381-221C-4EC1-8415-680627E3864B}" type="presParOf" srcId="{5EAD8D13-0A3A-49A3-B147-877AA12E5018}" destId="{6C07B321-964A-4174-B926-828401FBB795}" srcOrd="0" destOrd="0" presId="urn:microsoft.com/office/officeart/2008/layout/VerticalCurvedList"/>
    <dgm:cxn modelId="{FDBD714B-12F7-4FB9-9352-808210C000CA}" type="presParOf" srcId="{5EAD8D13-0A3A-49A3-B147-877AA12E5018}" destId="{2C35BE7B-860A-42E5-BA6F-68E2A22CC80A}" srcOrd="1" destOrd="0" presId="urn:microsoft.com/office/officeart/2008/layout/VerticalCurvedList"/>
    <dgm:cxn modelId="{21642A5A-BC8F-4917-936E-1953393D07AC}" type="presParOf" srcId="{5EAD8D13-0A3A-49A3-B147-877AA12E5018}" destId="{D2ECD774-A13E-47B2-8FBC-20AF19035067}" srcOrd="2" destOrd="0" presId="urn:microsoft.com/office/officeart/2008/layout/VerticalCurvedList"/>
    <dgm:cxn modelId="{D566640A-E72A-4DB3-842F-0719EAA65F70}" type="presParOf" srcId="{5EAD8D13-0A3A-49A3-B147-877AA12E5018}" destId="{02261210-0106-49D3-A93B-0CB38610123C}" srcOrd="3" destOrd="0" presId="urn:microsoft.com/office/officeart/2008/layout/VerticalCurvedList"/>
    <dgm:cxn modelId="{54046F5B-33B0-4BD9-9AF6-F185F2C6C04C}" type="presParOf" srcId="{56A8742B-E02A-4141-A7CB-B00F775CEA1F}" destId="{29809EF7-6A77-4CCB-AF73-89084EBB99DC}" srcOrd="1" destOrd="0" presId="urn:microsoft.com/office/officeart/2008/layout/VerticalCurvedList"/>
    <dgm:cxn modelId="{3645DB73-E21A-4493-8D30-47D433627DC5}" type="presParOf" srcId="{56A8742B-E02A-4141-A7CB-B00F775CEA1F}" destId="{C7002A0A-8502-4CCA-89E2-D6A33DB80CED}" srcOrd="2" destOrd="0" presId="urn:microsoft.com/office/officeart/2008/layout/VerticalCurvedList"/>
    <dgm:cxn modelId="{1AF394A6-DE7F-4CD8-B21D-060F982D0763}" type="presParOf" srcId="{C7002A0A-8502-4CCA-89E2-D6A33DB80CED}" destId="{141D23CE-74D6-49EB-AA01-E1C96DF69234}" srcOrd="0" destOrd="0" presId="urn:microsoft.com/office/officeart/2008/layout/VerticalCurvedList"/>
    <dgm:cxn modelId="{4E5E321E-1E14-4150-9A28-68AD745BA8F8}" type="presParOf" srcId="{56A8742B-E02A-4141-A7CB-B00F775CEA1F}" destId="{79D1D0E2-82BF-4F8F-8DBA-8811C8D18FE1}" srcOrd="3" destOrd="0" presId="urn:microsoft.com/office/officeart/2008/layout/VerticalCurvedList"/>
    <dgm:cxn modelId="{485BF834-934E-4735-9380-A8FEF8E8E500}" type="presParOf" srcId="{56A8742B-E02A-4141-A7CB-B00F775CEA1F}" destId="{D285541D-DF60-4446-B560-8EE69EE4C0FC}" srcOrd="4" destOrd="0" presId="urn:microsoft.com/office/officeart/2008/layout/VerticalCurvedList"/>
    <dgm:cxn modelId="{1321A154-8DE4-41A8-824E-C4F5B69EB080}" type="presParOf" srcId="{D285541D-DF60-4446-B560-8EE69EE4C0FC}" destId="{009A23D0-9B3B-471D-8527-7F33D9AB2EE6}" srcOrd="0" destOrd="0" presId="urn:microsoft.com/office/officeart/2008/layout/VerticalCurvedList"/>
    <dgm:cxn modelId="{84376A85-2944-4E63-9C87-C65A3C2385A2}" type="presParOf" srcId="{56A8742B-E02A-4141-A7CB-B00F775CEA1F}" destId="{15914642-2251-4687-9075-275BC6360E3A}" srcOrd="5" destOrd="0" presId="urn:microsoft.com/office/officeart/2008/layout/VerticalCurvedList"/>
    <dgm:cxn modelId="{3225A727-5CED-414C-AB5E-753CD0DDD3B0}" type="presParOf" srcId="{56A8742B-E02A-4141-A7CB-B00F775CEA1F}" destId="{6CB1A703-A528-40AB-8983-FCACA9092B04}" srcOrd="6" destOrd="0" presId="urn:microsoft.com/office/officeart/2008/layout/VerticalCurvedList"/>
    <dgm:cxn modelId="{439B4BCF-9F84-4DB5-A300-40584BE7F7EA}" type="presParOf" srcId="{6CB1A703-A528-40AB-8983-FCACA9092B04}" destId="{15B2E7E5-F14B-444D-8EC2-8B61272C1170}" srcOrd="0" destOrd="0" presId="urn:microsoft.com/office/officeart/2008/layout/VerticalCurvedList"/>
    <dgm:cxn modelId="{FB85D33D-169F-49F8-8BA7-14C0A0524E32}" type="presParOf" srcId="{56A8742B-E02A-4141-A7CB-B00F775CEA1F}" destId="{49D1C91C-3785-459D-AB6D-6BE7ED6AAE05}" srcOrd="7" destOrd="0" presId="urn:microsoft.com/office/officeart/2008/layout/VerticalCurvedList"/>
    <dgm:cxn modelId="{1D23C4F3-45F2-4FDE-B268-317029AD03D6}" type="presParOf" srcId="{56A8742B-E02A-4141-A7CB-B00F775CEA1F}" destId="{563EBEA2-013C-48BF-A728-196382F0E707}" srcOrd="8" destOrd="0" presId="urn:microsoft.com/office/officeart/2008/layout/VerticalCurvedList"/>
    <dgm:cxn modelId="{D5DB62BC-9C87-41E2-8FD8-7D8A388D1D4A}" type="presParOf" srcId="{563EBEA2-013C-48BF-A728-196382F0E707}" destId="{33FD6E7A-9356-406A-8453-B8236E2467CE}" srcOrd="0" destOrd="0" presId="urn:microsoft.com/office/officeart/2008/layout/VerticalCurvedList"/>
    <dgm:cxn modelId="{167A87CD-313C-4A69-A32F-0F9DB72C11B8}" type="presParOf" srcId="{56A8742B-E02A-4141-A7CB-B00F775CEA1F}" destId="{5BDD1854-D03C-4A12-BF30-7D90C07ED5B4}" srcOrd="9" destOrd="0" presId="urn:microsoft.com/office/officeart/2008/layout/VerticalCurvedList"/>
    <dgm:cxn modelId="{FDE7A00A-5B42-4263-86BC-2ACB42B4C3E8}" type="presParOf" srcId="{56A8742B-E02A-4141-A7CB-B00F775CEA1F}" destId="{8A1BB9E4-4C9B-4C01-8170-AA12B51E55B4}" srcOrd="10" destOrd="0" presId="urn:microsoft.com/office/officeart/2008/layout/VerticalCurvedList"/>
    <dgm:cxn modelId="{379AD590-4420-4AC2-AFF7-39FE4EFB6ACE}" type="presParOf" srcId="{8A1BB9E4-4C9B-4C01-8170-AA12B51E55B4}" destId="{57003F28-2786-4D74-A534-54CF0C4A4299}" srcOrd="0" destOrd="0" presId="urn:microsoft.com/office/officeart/2008/layout/VerticalCurvedList"/>
    <dgm:cxn modelId="{C90B9CC3-430C-4A02-8562-28729B661AE9}" type="presParOf" srcId="{56A8742B-E02A-4141-A7CB-B00F775CEA1F}" destId="{63AE3331-CC1E-4312-8AF7-CC54BD6A77FE}" srcOrd="11" destOrd="0" presId="urn:microsoft.com/office/officeart/2008/layout/VerticalCurvedList"/>
    <dgm:cxn modelId="{2C957993-38A8-4740-B4C8-5EB3BCD63965}" type="presParOf" srcId="{56A8742B-E02A-4141-A7CB-B00F775CEA1F}" destId="{63BD4BDF-A902-4E70-B922-553C5B183AF1}" srcOrd="12" destOrd="0" presId="urn:microsoft.com/office/officeart/2008/layout/VerticalCurvedList"/>
    <dgm:cxn modelId="{DF0799EB-7BB0-4367-A898-A106966886AF}" type="presParOf" srcId="{63BD4BDF-A902-4E70-B922-553C5B183AF1}" destId="{FFE8FBEB-18C3-40C8-A1C5-20D5F0A765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0FBD-A1AF-4D9D-ACCE-5136B9E8288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defTabSz="903288"/>
          <a:r>
            <a:rPr lang="ru-RU" b="1" dirty="0" smtClean="0">
              <a:hlinkClick xmlns:r="http://schemas.openxmlformats.org/officeDocument/2006/relationships" r:id="rId1" action="ppaction://hlinkfile"/>
            </a:rPr>
            <a:t>А</a:t>
          </a:r>
          <a:r>
            <a:rPr lang="ru-RU" b="1" dirty="0" smtClean="0">
              <a:solidFill>
                <a:srgbClr val="FF0000"/>
              </a:solidFill>
              <a:hlinkClick xmlns:r="http://schemas.openxmlformats.org/officeDocument/2006/relationships" r:id="rId1" action="ppaction://hlinkfile"/>
            </a:rPr>
            <a:t>кт</a:t>
          </a:r>
          <a:r>
            <a:rPr lang="ru-RU" b="1" dirty="0" smtClean="0">
              <a:hlinkClick xmlns:r="http://schemas.openxmlformats.org/officeDocument/2006/relationships" r:id="rId1" action="ppaction://hlinkfile"/>
            </a:rPr>
            <a:t>ёр</a:t>
          </a:r>
          <a:endParaRPr lang="ru-RU" b="1" dirty="0"/>
        </a:p>
      </dgm:t>
    </dgm:pt>
    <dgm:pt modelId="{B3E5787A-B8A8-4D66-84FD-B05F8C61EE78}" type="parTrans" cxnId="{17634F55-DEEE-4A83-9371-069B30D7749E}">
      <dgm:prSet/>
      <dgm:spPr/>
      <dgm:t>
        <a:bodyPr/>
        <a:lstStyle/>
        <a:p>
          <a:endParaRPr lang="ru-RU"/>
        </a:p>
      </dgm:t>
    </dgm:pt>
    <dgm:pt modelId="{1ADCB6C6-297C-4069-9141-2AE348AC9D6E}" type="sibTrans" cxnId="{17634F55-DEEE-4A83-9371-069B30D7749E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1"/>
      <dgm:spPr/>
    </dgm:pt>
    <dgm:pt modelId="{2C35BE7B-860A-42E5-BA6F-68E2A22CC80A}" type="pres">
      <dgm:prSet presAssocID="{343582C7-4C3A-4508-806C-C454171AB6F3}" presName="conn" presStyleLbl="parChTrans1D2" presStyleIdx="0" presStyleCnt="1" custScaleX="38630" custScaleY="39262" custLinFactNeighborX="28989" custLinFactNeighborY="1538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1"/>
      <dgm:spPr/>
    </dgm:pt>
    <dgm:pt modelId="{02261210-0106-49D3-A93B-0CB38610123C}" type="pres">
      <dgm:prSet presAssocID="{343582C7-4C3A-4508-806C-C454171AB6F3}" presName="dstNode" presStyleLbl="node1" presStyleIdx="0" presStyleCnt="1"/>
      <dgm:spPr/>
    </dgm:pt>
    <dgm:pt modelId="{FE692C2C-2B92-4DA3-AC34-7E87B106AAB3}" type="pres">
      <dgm:prSet presAssocID="{25DB0FBD-A1AF-4D9D-ACCE-5136B9E82888}" presName="text_1" presStyleLbl="node1" presStyleIdx="0" presStyleCnt="1" custScaleX="101799" custScaleY="60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3562-4B1C-48B1-A5A7-24B05D83C215}" type="pres">
      <dgm:prSet presAssocID="{25DB0FBD-A1AF-4D9D-ACCE-5136B9E82888}" presName="accent_1" presStyleCnt="0"/>
      <dgm:spPr/>
    </dgm:pt>
    <dgm:pt modelId="{3473D4A7-7E2D-4F56-A6FB-ADBFC5D486BA}" type="pres">
      <dgm:prSet presAssocID="{25DB0FBD-A1AF-4D9D-ACCE-5136B9E82888}" presName="accentRepeatNode" presStyleLbl="solidFgAcc1" presStyleIdx="0" presStyleCnt="1" custScaleX="60369" custScaleY="58448" custLinFactNeighborX="7820" custLinFactNeighborY="0"/>
      <dgm:spPr>
        <a:solidFill>
          <a:schemeClr val="bg2">
            <a:lumMod val="90000"/>
          </a:schemeClr>
        </a:solidFill>
      </dgm:spPr>
    </dgm:pt>
  </dgm:ptLst>
  <dgm:cxnLst>
    <dgm:cxn modelId="{168C03C1-8200-4C06-81B6-F733D69DED17}" type="presOf" srcId="{25DB0FBD-A1AF-4D9D-ACCE-5136B9E82888}" destId="{FE692C2C-2B92-4DA3-AC34-7E87B106AAB3}" srcOrd="0" destOrd="0" presId="urn:microsoft.com/office/officeart/2008/layout/VerticalCurvedList"/>
    <dgm:cxn modelId="{17634F55-DEEE-4A83-9371-069B30D7749E}" srcId="{343582C7-4C3A-4508-806C-C454171AB6F3}" destId="{25DB0FBD-A1AF-4D9D-ACCE-5136B9E82888}" srcOrd="0" destOrd="0" parTransId="{B3E5787A-B8A8-4D66-84FD-B05F8C61EE78}" sibTransId="{1ADCB6C6-297C-4069-9141-2AE348AC9D6E}"/>
    <dgm:cxn modelId="{BC27AD05-5F1D-47F9-A4F9-AECD661D1C5D}" type="presOf" srcId="{343582C7-4C3A-4508-806C-C454171AB6F3}" destId="{89F604BC-B64A-491A-8360-72418759F989}" srcOrd="0" destOrd="0" presId="urn:microsoft.com/office/officeart/2008/layout/VerticalCurvedList"/>
    <dgm:cxn modelId="{92F08DDE-2FAE-45D1-B38E-ADB0A20158DD}" type="presOf" srcId="{1ADCB6C6-297C-4069-9141-2AE348AC9D6E}" destId="{2C35BE7B-860A-42E5-BA6F-68E2A22CC80A}" srcOrd="0" destOrd="0" presId="urn:microsoft.com/office/officeart/2008/layout/VerticalCurvedList"/>
    <dgm:cxn modelId="{B20E9016-CA93-457B-BF16-C3E1D0E85394}" type="presParOf" srcId="{89F604BC-B64A-491A-8360-72418759F989}" destId="{56A8742B-E02A-4141-A7CB-B00F775CEA1F}" srcOrd="0" destOrd="0" presId="urn:microsoft.com/office/officeart/2008/layout/VerticalCurvedList"/>
    <dgm:cxn modelId="{8B8CFA33-A049-4C00-A83F-8E4C56516EBE}" type="presParOf" srcId="{56A8742B-E02A-4141-A7CB-B00F775CEA1F}" destId="{5EAD8D13-0A3A-49A3-B147-877AA12E5018}" srcOrd="0" destOrd="0" presId="urn:microsoft.com/office/officeart/2008/layout/VerticalCurvedList"/>
    <dgm:cxn modelId="{6053C708-26B7-4516-93B9-AD5CF2FF635C}" type="presParOf" srcId="{5EAD8D13-0A3A-49A3-B147-877AA12E5018}" destId="{6C07B321-964A-4174-B926-828401FBB795}" srcOrd="0" destOrd="0" presId="urn:microsoft.com/office/officeart/2008/layout/VerticalCurvedList"/>
    <dgm:cxn modelId="{08EEAEF7-FC6D-4BF3-AFB0-0FEA5B75B419}" type="presParOf" srcId="{5EAD8D13-0A3A-49A3-B147-877AA12E5018}" destId="{2C35BE7B-860A-42E5-BA6F-68E2A22CC80A}" srcOrd="1" destOrd="0" presId="urn:microsoft.com/office/officeart/2008/layout/VerticalCurvedList"/>
    <dgm:cxn modelId="{516E6F0E-01E5-45AC-A7CA-0CF9E271DEF9}" type="presParOf" srcId="{5EAD8D13-0A3A-49A3-B147-877AA12E5018}" destId="{D2ECD774-A13E-47B2-8FBC-20AF19035067}" srcOrd="2" destOrd="0" presId="urn:microsoft.com/office/officeart/2008/layout/VerticalCurvedList"/>
    <dgm:cxn modelId="{275827D0-69A8-480E-B762-3C5DBBECF352}" type="presParOf" srcId="{5EAD8D13-0A3A-49A3-B147-877AA12E5018}" destId="{02261210-0106-49D3-A93B-0CB38610123C}" srcOrd="3" destOrd="0" presId="urn:microsoft.com/office/officeart/2008/layout/VerticalCurvedList"/>
    <dgm:cxn modelId="{5F3D6BF9-C998-46AA-AB0A-541B78DD4667}" type="presParOf" srcId="{56A8742B-E02A-4141-A7CB-B00F775CEA1F}" destId="{FE692C2C-2B92-4DA3-AC34-7E87B106AAB3}" srcOrd="1" destOrd="0" presId="urn:microsoft.com/office/officeart/2008/layout/VerticalCurvedList"/>
    <dgm:cxn modelId="{A8F55D58-5C8D-4F87-8BFD-561055EF5021}" type="presParOf" srcId="{56A8742B-E02A-4141-A7CB-B00F775CEA1F}" destId="{7ACA3562-4B1C-48B1-A5A7-24B05D83C215}" srcOrd="2" destOrd="0" presId="urn:microsoft.com/office/officeart/2008/layout/VerticalCurvedList"/>
    <dgm:cxn modelId="{DFCBF89F-F701-4938-A439-58FEECF18999}" type="presParOf" srcId="{7ACA3562-4B1C-48B1-A5A7-24B05D83C215}" destId="{3473D4A7-7E2D-4F56-A6FB-ADBFC5D486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0FBD-A1AF-4D9D-ACCE-5136B9E8288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hlinkClick xmlns:r="http://schemas.openxmlformats.org/officeDocument/2006/relationships" r:id="rId1" action="ppaction://hlinkfile"/>
            </a:rPr>
            <a:t>Механизатор</a:t>
          </a:r>
          <a:endParaRPr lang="ru-RU" b="1" dirty="0"/>
        </a:p>
      </dgm:t>
    </dgm:pt>
    <dgm:pt modelId="{B3E5787A-B8A8-4D66-84FD-B05F8C61EE78}" type="parTrans" cxnId="{17634F55-DEEE-4A83-9371-069B30D7749E}">
      <dgm:prSet/>
      <dgm:spPr/>
      <dgm:t>
        <a:bodyPr/>
        <a:lstStyle/>
        <a:p>
          <a:endParaRPr lang="ru-RU"/>
        </a:p>
      </dgm:t>
    </dgm:pt>
    <dgm:pt modelId="{1ADCB6C6-297C-4069-9141-2AE348AC9D6E}" type="sibTrans" cxnId="{17634F55-DEEE-4A83-9371-069B30D7749E}">
      <dgm:prSet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2" action="ppaction://hlinkfile"/>
            </a:rPr>
            <a:t>Врач ветеринарной медицины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2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2"/>
      <dgm:spPr/>
    </dgm:pt>
    <dgm:pt modelId="{02261210-0106-49D3-A93B-0CB38610123C}" type="pres">
      <dgm:prSet presAssocID="{343582C7-4C3A-4508-806C-C454171AB6F3}" presName="dstNode" presStyleLbl="node1" presStyleIdx="0" presStyleCnt="2"/>
      <dgm:spPr/>
    </dgm:pt>
    <dgm:pt modelId="{FE692C2C-2B92-4DA3-AC34-7E87B106AAB3}" type="pres">
      <dgm:prSet presAssocID="{25DB0FBD-A1AF-4D9D-ACCE-5136B9E8288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3562-4B1C-48B1-A5A7-24B05D83C215}" type="pres">
      <dgm:prSet presAssocID="{25DB0FBD-A1AF-4D9D-ACCE-5136B9E82888}" presName="accent_1" presStyleCnt="0"/>
      <dgm:spPr/>
    </dgm:pt>
    <dgm:pt modelId="{3473D4A7-7E2D-4F56-A6FB-ADBFC5D486BA}" type="pres">
      <dgm:prSet presAssocID="{25DB0FBD-A1AF-4D9D-ACCE-5136B9E82888}" presName="accentRepeatNode" presStyleLbl="solidFgAcc1" presStyleIdx="0" presStyleCnt="2"/>
      <dgm:spPr>
        <a:solidFill>
          <a:schemeClr val="bg2">
            <a:lumMod val="90000"/>
          </a:schemeClr>
        </a:solidFill>
      </dgm:spPr>
    </dgm:pt>
    <dgm:pt modelId="{CE972335-5349-48E1-A53A-6B999792258A}" type="pres">
      <dgm:prSet presAssocID="{3810288F-126A-4DB8-BFB9-741A7A20FC8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A3AA-ECA0-4127-BB95-3B03E211DC6B}" type="pres">
      <dgm:prSet presAssocID="{3810288F-126A-4DB8-BFB9-741A7A20FC89}" presName="accent_2" presStyleCnt="0"/>
      <dgm:spPr/>
    </dgm:pt>
    <dgm:pt modelId="{141D23CE-74D6-49EB-AA01-E1C96DF69234}" type="pres">
      <dgm:prSet presAssocID="{3810288F-126A-4DB8-BFB9-741A7A20FC89}" presName="accentRepeatNode" presStyleLbl="solidFgAcc1" presStyleIdx="1" presStyleCnt="2"/>
      <dgm:spPr>
        <a:solidFill>
          <a:schemeClr val="bg2">
            <a:lumMod val="90000"/>
          </a:schemeClr>
        </a:solidFill>
      </dgm:spPr>
    </dgm:pt>
  </dgm:ptLst>
  <dgm:cxnLst>
    <dgm:cxn modelId="{D0A46E1B-9738-4717-B41C-4F1AD21FE2D3}" type="presOf" srcId="{3810288F-126A-4DB8-BFB9-741A7A20FC89}" destId="{CE972335-5349-48E1-A53A-6B999792258A}" srcOrd="0" destOrd="0" presId="urn:microsoft.com/office/officeart/2008/layout/VerticalCurvedList"/>
    <dgm:cxn modelId="{BF800702-0067-43B9-8792-3A4A665D7A1F}" srcId="{343582C7-4C3A-4508-806C-C454171AB6F3}" destId="{3810288F-126A-4DB8-BFB9-741A7A20FC89}" srcOrd="1" destOrd="0" parTransId="{C238C6E8-778C-4317-9222-6AB07463277C}" sibTransId="{4B5BB955-1094-4098-B289-F4A3C9EE1700}"/>
    <dgm:cxn modelId="{17634F55-DEEE-4A83-9371-069B30D7749E}" srcId="{343582C7-4C3A-4508-806C-C454171AB6F3}" destId="{25DB0FBD-A1AF-4D9D-ACCE-5136B9E82888}" srcOrd="0" destOrd="0" parTransId="{B3E5787A-B8A8-4D66-84FD-B05F8C61EE78}" sibTransId="{1ADCB6C6-297C-4069-9141-2AE348AC9D6E}"/>
    <dgm:cxn modelId="{1E5D8F8B-DC0D-4D74-AB9A-BD4669D591A1}" type="presOf" srcId="{1ADCB6C6-297C-4069-9141-2AE348AC9D6E}" destId="{2C35BE7B-860A-42E5-BA6F-68E2A22CC80A}" srcOrd="0" destOrd="0" presId="urn:microsoft.com/office/officeart/2008/layout/VerticalCurvedList"/>
    <dgm:cxn modelId="{78347D85-F439-4EE8-9E9A-D4C865944252}" type="presOf" srcId="{343582C7-4C3A-4508-806C-C454171AB6F3}" destId="{89F604BC-B64A-491A-8360-72418759F989}" srcOrd="0" destOrd="0" presId="urn:microsoft.com/office/officeart/2008/layout/VerticalCurvedList"/>
    <dgm:cxn modelId="{22597C1C-A469-4F72-8801-659A8B57A700}" type="presOf" srcId="{25DB0FBD-A1AF-4D9D-ACCE-5136B9E82888}" destId="{FE692C2C-2B92-4DA3-AC34-7E87B106AAB3}" srcOrd="0" destOrd="0" presId="urn:microsoft.com/office/officeart/2008/layout/VerticalCurvedList"/>
    <dgm:cxn modelId="{08E76BE6-DEE6-4270-9D47-E6A921B9AF03}" type="presParOf" srcId="{89F604BC-B64A-491A-8360-72418759F989}" destId="{56A8742B-E02A-4141-A7CB-B00F775CEA1F}" srcOrd="0" destOrd="0" presId="urn:microsoft.com/office/officeart/2008/layout/VerticalCurvedList"/>
    <dgm:cxn modelId="{18DDDC23-7691-4A4B-8FFD-21D9CF9F2349}" type="presParOf" srcId="{56A8742B-E02A-4141-A7CB-B00F775CEA1F}" destId="{5EAD8D13-0A3A-49A3-B147-877AA12E5018}" srcOrd="0" destOrd="0" presId="urn:microsoft.com/office/officeart/2008/layout/VerticalCurvedList"/>
    <dgm:cxn modelId="{6E59049C-6523-49D1-9423-CA746F33CCF1}" type="presParOf" srcId="{5EAD8D13-0A3A-49A3-B147-877AA12E5018}" destId="{6C07B321-964A-4174-B926-828401FBB795}" srcOrd="0" destOrd="0" presId="urn:microsoft.com/office/officeart/2008/layout/VerticalCurvedList"/>
    <dgm:cxn modelId="{38D9F2A2-4E5B-48BF-9192-4D181CCF6836}" type="presParOf" srcId="{5EAD8D13-0A3A-49A3-B147-877AA12E5018}" destId="{2C35BE7B-860A-42E5-BA6F-68E2A22CC80A}" srcOrd="1" destOrd="0" presId="urn:microsoft.com/office/officeart/2008/layout/VerticalCurvedList"/>
    <dgm:cxn modelId="{6F9091E9-84D6-4DA0-AE99-331CC67B3371}" type="presParOf" srcId="{5EAD8D13-0A3A-49A3-B147-877AA12E5018}" destId="{D2ECD774-A13E-47B2-8FBC-20AF19035067}" srcOrd="2" destOrd="0" presId="urn:microsoft.com/office/officeart/2008/layout/VerticalCurvedList"/>
    <dgm:cxn modelId="{E63602E5-3593-4B7F-9AAB-A6E572BBE78C}" type="presParOf" srcId="{5EAD8D13-0A3A-49A3-B147-877AA12E5018}" destId="{02261210-0106-49D3-A93B-0CB38610123C}" srcOrd="3" destOrd="0" presId="urn:microsoft.com/office/officeart/2008/layout/VerticalCurvedList"/>
    <dgm:cxn modelId="{513DC1BB-40B3-450F-8FF4-CEE7797C1CA3}" type="presParOf" srcId="{56A8742B-E02A-4141-A7CB-B00F775CEA1F}" destId="{FE692C2C-2B92-4DA3-AC34-7E87B106AAB3}" srcOrd="1" destOrd="0" presId="urn:microsoft.com/office/officeart/2008/layout/VerticalCurvedList"/>
    <dgm:cxn modelId="{97F2B60B-D02D-4690-8480-6E2152A4621E}" type="presParOf" srcId="{56A8742B-E02A-4141-A7CB-B00F775CEA1F}" destId="{7ACA3562-4B1C-48B1-A5A7-24B05D83C215}" srcOrd="2" destOrd="0" presId="urn:microsoft.com/office/officeart/2008/layout/VerticalCurvedList"/>
    <dgm:cxn modelId="{F2C2904B-B3E7-42D1-9872-DAC1A26B7953}" type="presParOf" srcId="{7ACA3562-4B1C-48B1-A5A7-24B05D83C215}" destId="{3473D4A7-7E2D-4F56-A6FB-ADBFC5D486BA}" srcOrd="0" destOrd="0" presId="urn:microsoft.com/office/officeart/2008/layout/VerticalCurvedList"/>
    <dgm:cxn modelId="{6D1D85C7-B30C-406F-B76A-CC2112FCA127}" type="presParOf" srcId="{56A8742B-E02A-4141-A7CB-B00F775CEA1F}" destId="{CE972335-5349-48E1-A53A-6B999792258A}" srcOrd="3" destOrd="0" presId="urn:microsoft.com/office/officeart/2008/layout/VerticalCurvedList"/>
    <dgm:cxn modelId="{701B674B-C781-4638-9C21-434B8566698B}" type="presParOf" srcId="{56A8742B-E02A-4141-A7CB-B00F775CEA1F}" destId="{314CA3AA-ECA0-4127-BB95-3B03E211DC6B}" srcOrd="4" destOrd="0" presId="urn:microsoft.com/office/officeart/2008/layout/VerticalCurvedList"/>
    <dgm:cxn modelId="{CAD807FD-490E-4159-841F-081C440A4A88}" type="presParOf" srcId="{314CA3AA-ECA0-4127-BB95-3B03E211DC6B}" destId="{141D23CE-74D6-49EB-AA01-E1C96DF692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0FBD-A1AF-4D9D-ACCE-5136B9E8288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hlinkClick xmlns:r="http://schemas.openxmlformats.org/officeDocument/2006/relationships" r:id="rId1" action="ppaction://hlinkfile"/>
            </a:rPr>
            <a:t>Архитектор</a:t>
          </a:r>
          <a:endParaRPr lang="ru-RU" b="1" dirty="0"/>
        </a:p>
      </dgm:t>
    </dgm:pt>
    <dgm:pt modelId="{B3E5787A-B8A8-4D66-84FD-B05F8C61EE78}" type="parTrans" cxnId="{17634F55-DEEE-4A83-9371-069B30D7749E}">
      <dgm:prSet/>
      <dgm:spPr/>
      <dgm:t>
        <a:bodyPr/>
        <a:lstStyle/>
        <a:p>
          <a:endParaRPr lang="ru-RU"/>
        </a:p>
      </dgm:t>
    </dgm:pt>
    <dgm:pt modelId="{1ADCB6C6-297C-4069-9141-2AE348AC9D6E}" type="sibTrans" cxnId="{17634F55-DEEE-4A83-9371-069B30D7749E}">
      <dgm:prSet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2" action="ppaction://hlinkfile"/>
            </a:rPr>
            <a:t>Инженер - строитель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2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2"/>
      <dgm:spPr/>
    </dgm:pt>
    <dgm:pt modelId="{02261210-0106-49D3-A93B-0CB38610123C}" type="pres">
      <dgm:prSet presAssocID="{343582C7-4C3A-4508-806C-C454171AB6F3}" presName="dstNode" presStyleLbl="node1" presStyleIdx="0" presStyleCnt="2"/>
      <dgm:spPr/>
    </dgm:pt>
    <dgm:pt modelId="{FE692C2C-2B92-4DA3-AC34-7E87B106AAB3}" type="pres">
      <dgm:prSet presAssocID="{25DB0FBD-A1AF-4D9D-ACCE-5136B9E8288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3562-4B1C-48B1-A5A7-24B05D83C215}" type="pres">
      <dgm:prSet presAssocID="{25DB0FBD-A1AF-4D9D-ACCE-5136B9E82888}" presName="accent_1" presStyleCnt="0"/>
      <dgm:spPr/>
    </dgm:pt>
    <dgm:pt modelId="{3473D4A7-7E2D-4F56-A6FB-ADBFC5D486BA}" type="pres">
      <dgm:prSet presAssocID="{25DB0FBD-A1AF-4D9D-ACCE-5136B9E82888}" presName="accentRepeatNode" presStyleLbl="solidFgAcc1" presStyleIdx="0" presStyleCnt="2"/>
      <dgm:spPr>
        <a:solidFill>
          <a:schemeClr val="bg2">
            <a:lumMod val="90000"/>
          </a:schemeClr>
        </a:solidFill>
      </dgm:spPr>
    </dgm:pt>
    <dgm:pt modelId="{CE972335-5349-48E1-A53A-6B999792258A}" type="pres">
      <dgm:prSet presAssocID="{3810288F-126A-4DB8-BFB9-741A7A20FC8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A3AA-ECA0-4127-BB95-3B03E211DC6B}" type="pres">
      <dgm:prSet presAssocID="{3810288F-126A-4DB8-BFB9-741A7A20FC89}" presName="accent_2" presStyleCnt="0"/>
      <dgm:spPr/>
    </dgm:pt>
    <dgm:pt modelId="{141D23CE-74D6-49EB-AA01-E1C96DF69234}" type="pres">
      <dgm:prSet presAssocID="{3810288F-126A-4DB8-BFB9-741A7A20FC89}" presName="accentRepeatNode" presStyleLbl="solidFgAcc1" presStyleIdx="1" presStyleCnt="2"/>
      <dgm:spPr>
        <a:solidFill>
          <a:schemeClr val="bg2">
            <a:lumMod val="90000"/>
          </a:schemeClr>
        </a:solidFill>
      </dgm:spPr>
    </dgm:pt>
  </dgm:ptLst>
  <dgm:cxnLst>
    <dgm:cxn modelId="{17BAE37A-3ADE-4BD2-A253-7A795FDAA70A}" type="presOf" srcId="{25DB0FBD-A1AF-4D9D-ACCE-5136B9E82888}" destId="{FE692C2C-2B92-4DA3-AC34-7E87B106AAB3}" srcOrd="0" destOrd="0" presId="urn:microsoft.com/office/officeart/2008/layout/VerticalCurvedList"/>
    <dgm:cxn modelId="{17634F55-DEEE-4A83-9371-069B30D7749E}" srcId="{343582C7-4C3A-4508-806C-C454171AB6F3}" destId="{25DB0FBD-A1AF-4D9D-ACCE-5136B9E82888}" srcOrd="0" destOrd="0" parTransId="{B3E5787A-B8A8-4D66-84FD-B05F8C61EE78}" sibTransId="{1ADCB6C6-297C-4069-9141-2AE348AC9D6E}"/>
    <dgm:cxn modelId="{94FB2173-B23C-400F-823B-FBF20FF15041}" type="presOf" srcId="{3810288F-126A-4DB8-BFB9-741A7A20FC89}" destId="{CE972335-5349-48E1-A53A-6B999792258A}" srcOrd="0" destOrd="0" presId="urn:microsoft.com/office/officeart/2008/layout/VerticalCurvedList"/>
    <dgm:cxn modelId="{3602C87C-8E80-415F-BFAA-0B7A5E863D08}" type="presOf" srcId="{1ADCB6C6-297C-4069-9141-2AE348AC9D6E}" destId="{2C35BE7B-860A-42E5-BA6F-68E2A22CC80A}" srcOrd="0" destOrd="0" presId="urn:microsoft.com/office/officeart/2008/layout/VerticalCurvedList"/>
    <dgm:cxn modelId="{224770BB-FFB3-4C01-A218-338B571D6483}" type="presOf" srcId="{343582C7-4C3A-4508-806C-C454171AB6F3}" destId="{89F604BC-B64A-491A-8360-72418759F989}" srcOrd="0" destOrd="0" presId="urn:microsoft.com/office/officeart/2008/layout/VerticalCurvedList"/>
    <dgm:cxn modelId="{BF800702-0067-43B9-8792-3A4A665D7A1F}" srcId="{343582C7-4C3A-4508-806C-C454171AB6F3}" destId="{3810288F-126A-4DB8-BFB9-741A7A20FC89}" srcOrd="1" destOrd="0" parTransId="{C238C6E8-778C-4317-9222-6AB07463277C}" sibTransId="{4B5BB955-1094-4098-B289-F4A3C9EE1700}"/>
    <dgm:cxn modelId="{9F01EE42-5738-4A53-8A15-342B51F54978}" type="presParOf" srcId="{89F604BC-B64A-491A-8360-72418759F989}" destId="{56A8742B-E02A-4141-A7CB-B00F775CEA1F}" srcOrd="0" destOrd="0" presId="urn:microsoft.com/office/officeart/2008/layout/VerticalCurvedList"/>
    <dgm:cxn modelId="{F3645FF2-BAE6-4448-A691-CFA16CB11960}" type="presParOf" srcId="{56A8742B-E02A-4141-A7CB-B00F775CEA1F}" destId="{5EAD8D13-0A3A-49A3-B147-877AA12E5018}" srcOrd="0" destOrd="0" presId="urn:microsoft.com/office/officeart/2008/layout/VerticalCurvedList"/>
    <dgm:cxn modelId="{DF79100C-7B74-4596-B722-168EA7E37399}" type="presParOf" srcId="{5EAD8D13-0A3A-49A3-B147-877AA12E5018}" destId="{6C07B321-964A-4174-B926-828401FBB795}" srcOrd="0" destOrd="0" presId="urn:microsoft.com/office/officeart/2008/layout/VerticalCurvedList"/>
    <dgm:cxn modelId="{AA30B800-96C2-40F7-B8E4-0E710C22EE7B}" type="presParOf" srcId="{5EAD8D13-0A3A-49A3-B147-877AA12E5018}" destId="{2C35BE7B-860A-42E5-BA6F-68E2A22CC80A}" srcOrd="1" destOrd="0" presId="urn:microsoft.com/office/officeart/2008/layout/VerticalCurvedList"/>
    <dgm:cxn modelId="{8E6D711D-7DF2-464B-9D17-D1582F165A3C}" type="presParOf" srcId="{5EAD8D13-0A3A-49A3-B147-877AA12E5018}" destId="{D2ECD774-A13E-47B2-8FBC-20AF19035067}" srcOrd="2" destOrd="0" presId="urn:microsoft.com/office/officeart/2008/layout/VerticalCurvedList"/>
    <dgm:cxn modelId="{35222868-D8DD-4D3C-B310-71BA1F4253EE}" type="presParOf" srcId="{5EAD8D13-0A3A-49A3-B147-877AA12E5018}" destId="{02261210-0106-49D3-A93B-0CB38610123C}" srcOrd="3" destOrd="0" presId="urn:microsoft.com/office/officeart/2008/layout/VerticalCurvedList"/>
    <dgm:cxn modelId="{B8464059-5710-494A-B3C2-353A76478576}" type="presParOf" srcId="{56A8742B-E02A-4141-A7CB-B00F775CEA1F}" destId="{FE692C2C-2B92-4DA3-AC34-7E87B106AAB3}" srcOrd="1" destOrd="0" presId="urn:microsoft.com/office/officeart/2008/layout/VerticalCurvedList"/>
    <dgm:cxn modelId="{A4422707-D687-48DF-856A-8AA41F541499}" type="presParOf" srcId="{56A8742B-E02A-4141-A7CB-B00F775CEA1F}" destId="{7ACA3562-4B1C-48B1-A5A7-24B05D83C215}" srcOrd="2" destOrd="0" presId="urn:microsoft.com/office/officeart/2008/layout/VerticalCurvedList"/>
    <dgm:cxn modelId="{16ED8412-2E6A-42BF-AA5B-6A0B6501E820}" type="presParOf" srcId="{7ACA3562-4B1C-48B1-A5A7-24B05D83C215}" destId="{3473D4A7-7E2D-4F56-A6FB-ADBFC5D486BA}" srcOrd="0" destOrd="0" presId="urn:microsoft.com/office/officeart/2008/layout/VerticalCurvedList"/>
    <dgm:cxn modelId="{0026ADDB-2D59-4438-8343-EEB976A6975B}" type="presParOf" srcId="{56A8742B-E02A-4141-A7CB-B00F775CEA1F}" destId="{CE972335-5349-48E1-A53A-6B999792258A}" srcOrd="3" destOrd="0" presId="urn:microsoft.com/office/officeart/2008/layout/VerticalCurvedList"/>
    <dgm:cxn modelId="{85559E83-E389-4C50-B8A6-051D921F0693}" type="presParOf" srcId="{56A8742B-E02A-4141-A7CB-B00F775CEA1F}" destId="{314CA3AA-ECA0-4127-BB95-3B03E211DC6B}" srcOrd="4" destOrd="0" presId="urn:microsoft.com/office/officeart/2008/layout/VerticalCurvedList"/>
    <dgm:cxn modelId="{ACF9630D-4746-47D8-B014-0AFB90D46930}" type="presParOf" srcId="{314CA3AA-ECA0-4127-BB95-3B03E211DC6B}" destId="{141D23CE-74D6-49EB-AA01-E1C96DF692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1" action="ppaction://hlinkfile"/>
            </a:rPr>
            <a:t>Инженер - эколог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D569000F-467A-4A67-96B5-4392895943E6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>
              <a:hlinkClick xmlns:r="http://schemas.openxmlformats.org/officeDocument/2006/relationships" r:id="rId2" action="ppaction://hlinkfile"/>
            </a:rPr>
            <a:t>Урбанолог</a:t>
          </a:r>
          <a:r>
            <a:rPr lang="ru-RU" b="1" dirty="0">
              <a:hlinkClick xmlns:r="http://schemas.openxmlformats.org/officeDocument/2006/relationships" r:id="rId2" action="ppaction://hlinkfile"/>
            </a:rPr>
            <a:t>. Менеджер</a:t>
          </a:r>
          <a:endParaRPr lang="ru-RU" b="1" dirty="0"/>
        </a:p>
      </dgm:t>
    </dgm:pt>
    <dgm:pt modelId="{897C9DA6-9003-4582-84C5-1CE0AD314AC1}" type="parTrans" cxnId="{647212AD-40D2-4E2F-84CB-0D9265833377}">
      <dgm:prSet/>
      <dgm:spPr/>
      <dgm:t>
        <a:bodyPr/>
        <a:lstStyle/>
        <a:p>
          <a:endParaRPr lang="ru-RU"/>
        </a:p>
      </dgm:t>
    </dgm:pt>
    <dgm:pt modelId="{1F298BB8-64D7-4470-BCAC-33738118E253}" type="sibTrans" cxnId="{647212AD-40D2-4E2F-84CB-0D9265833377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2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2"/>
      <dgm:spPr/>
    </dgm:pt>
    <dgm:pt modelId="{02261210-0106-49D3-A93B-0CB38610123C}" type="pres">
      <dgm:prSet presAssocID="{343582C7-4C3A-4508-806C-C454171AB6F3}" presName="dstNode" presStyleLbl="node1" presStyleIdx="0" presStyleCnt="2"/>
      <dgm:spPr/>
    </dgm:pt>
    <dgm:pt modelId="{8B46F245-7B09-42A2-B756-8ED6CBE9AE3E}" type="pres">
      <dgm:prSet presAssocID="{3810288F-126A-4DB8-BFB9-741A7A20FC8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A5F22-AC1E-410B-8444-D692DDCD0FE0}" type="pres">
      <dgm:prSet presAssocID="{3810288F-126A-4DB8-BFB9-741A7A20FC89}" presName="accent_1" presStyleCnt="0"/>
      <dgm:spPr/>
    </dgm:pt>
    <dgm:pt modelId="{141D23CE-74D6-49EB-AA01-E1C96DF69234}" type="pres">
      <dgm:prSet presAssocID="{3810288F-126A-4DB8-BFB9-741A7A20FC89}" presName="accentRepeatNode" presStyleLbl="solidFgAcc1" presStyleIdx="0" presStyleCnt="2"/>
      <dgm:spPr>
        <a:solidFill>
          <a:schemeClr val="bg2">
            <a:lumMod val="90000"/>
          </a:schemeClr>
        </a:solidFill>
      </dgm:spPr>
    </dgm:pt>
    <dgm:pt modelId="{658BBCDF-370A-4C75-AE48-0F693C2F3AA9}" type="pres">
      <dgm:prSet presAssocID="{D569000F-467A-4A67-96B5-4392895943E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72C8F-3A72-4A0B-8850-6E0D7F98273A}" type="pres">
      <dgm:prSet presAssocID="{D569000F-467A-4A67-96B5-4392895943E6}" presName="accent_2" presStyleCnt="0"/>
      <dgm:spPr/>
    </dgm:pt>
    <dgm:pt modelId="{009A23D0-9B3B-471D-8527-7F33D9AB2EE6}" type="pres">
      <dgm:prSet presAssocID="{D569000F-467A-4A67-96B5-4392895943E6}" presName="accentRepeatNode" presStyleLbl="solidFgAcc1" presStyleIdx="1" presStyleCnt="2"/>
      <dgm:spPr>
        <a:solidFill>
          <a:schemeClr val="bg2">
            <a:lumMod val="90000"/>
          </a:schemeClr>
        </a:solidFill>
      </dgm:spPr>
    </dgm:pt>
  </dgm:ptLst>
  <dgm:cxnLst>
    <dgm:cxn modelId="{1FB2410C-B7E4-4BA0-9A2D-8EB299584561}" type="presOf" srcId="{D569000F-467A-4A67-96B5-4392895943E6}" destId="{658BBCDF-370A-4C75-AE48-0F693C2F3AA9}" srcOrd="0" destOrd="0" presId="urn:microsoft.com/office/officeart/2008/layout/VerticalCurvedList"/>
    <dgm:cxn modelId="{9FBB63D0-061F-4C79-BD6C-3BB2A9E5AA1C}" type="presOf" srcId="{3810288F-126A-4DB8-BFB9-741A7A20FC89}" destId="{8B46F245-7B09-42A2-B756-8ED6CBE9AE3E}" srcOrd="0" destOrd="0" presId="urn:microsoft.com/office/officeart/2008/layout/VerticalCurvedList"/>
    <dgm:cxn modelId="{BF800702-0067-43B9-8792-3A4A665D7A1F}" srcId="{343582C7-4C3A-4508-806C-C454171AB6F3}" destId="{3810288F-126A-4DB8-BFB9-741A7A20FC89}" srcOrd="0" destOrd="0" parTransId="{C238C6E8-778C-4317-9222-6AB07463277C}" sibTransId="{4B5BB955-1094-4098-B289-F4A3C9EE1700}"/>
    <dgm:cxn modelId="{647212AD-40D2-4E2F-84CB-0D9265833377}" srcId="{343582C7-4C3A-4508-806C-C454171AB6F3}" destId="{D569000F-467A-4A67-96B5-4392895943E6}" srcOrd="1" destOrd="0" parTransId="{897C9DA6-9003-4582-84C5-1CE0AD314AC1}" sibTransId="{1F298BB8-64D7-4470-BCAC-33738118E253}"/>
    <dgm:cxn modelId="{59EFF3DA-92BC-4BF9-A8D0-D3FBE306B081}" type="presOf" srcId="{343582C7-4C3A-4508-806C-C454171AB6F3}" destId="{89F604BC-B64A-491A-8360-72418759F989}" srcOrd="0" destOrd="0" presId="urn:microsoft.com/office/officeart/2008/layout/VerticalCurvedList"/>
    <dgm:cxn modelId="{33C5799A-CC63-4133-B8FA-B1C7F3986020}" type="presOf" srcId="{4B5BB955-1094-4098-B289-F4A3C9EE1700}" destId="{2C35BE7B-860A-42E5-BA6F-68E2A22CC80A}" srcOrd="0" destOrd="0" presId="urn:microsoft.com/office/officeart/2008/layout/VerticalCurvedList"/>
    <dgm:cxn modelId="{D41EA798-6144-4A00-A576-5166C694EC8C}" type="presParOf" srcId="{89F604BC-B64A-491A-8360-72418759F989}" destId="{56A8742B-E02A-4141-A7CB-B00F775CEA1F}" srcOrd="0" destOrd="0" presId="urn:microsoft.com/office/officeart/2008/layout/VerticalCurvedList"/>
    <dgm:cxn modelId="{303B6544-5CE1-4541-8EA9-A5D624E140A2}" type="presParOf" srcId="{56A8742B-E02A-4141-A7CB-B00F775CEA1F}" destId="{5EAD8D13-0A3A-49A3-B147-877AA12E5018}" srcOrd="0" destOrd="0" presId="urn:microsoft.com/office/officeart/2008/layout/VerticalCurvedList"/>
    <dgm:cxn modelId="{4DFE1C1E-122E-4A97-AA51-EC99F0C89C67}" type="presParOf" srcId="{5EAD8D13-0A3A-49A3-B147-877AA12E5018}" destId="{6C07B321-964A-4174-B926-828401FBB795}" srcOrd="0" destOrd="0" presId="urn:microsoft.com/office/officeart/2008/layout/VerticalCurvedList"/>
    <dgm:cxn modelId="{A6FD9DFB-C2A8-43D7-B5E9-588186996782}" type="presParOf" srcId="{5EAD8D13-0A3A-49A3-B147-877AA12E5018}" destId="{2C35BE7B-860A-42E5-BA6F-68E2A22CC80A}" srcOrd="1" destOrd="0" presId="urn:microsoft.com/office/officeart/2008/layout/VerticalCurvedList"/>
    <dgm:cxn modelId="{0FF42F75-FAB5-4067-9DD5-03C120A472CD}" type="presParOf" srcId="{5EAD8D13-0A3A-49A3-B147-877AA12E5018}" destId="{D2ECD774-A13E-47B2-8FBC-20AF19035067}" srcOrd="2" destOrd="0" presId="urn:microsoft.com/office/officeart/2008/layout/VerticalCurvedList"/>
    <dgm:cxn modelId="{ADC4FDAC-8D96-4CB9-9D4F-632A305DD6C3}" type="presParOf" srcId="{5EAD8D13-0A3A-49A3-B147-877AA12E5018}" destId="{02261210-0106-49D3-A93B-0CB38610123C}" srcOrd="3" destOrd="0" presId="urn:microsoft.com/office/officeart/2008/layout/VerticalCurvedList"/>
    <dgm:cxn modelId="{2A736C77-F6C2-48F0-B180-E72590CB30E8}" type="presParOf" srcId="{56A8742B-E02A-4141-A7CB-B00F775CEA1F}" destId="{8B46F245-7B09-42A2-B756-8ED6CBE9AE3E}" srcOrd="1" destOrd="0" presId="urn:microsoft.com/office/officeart/2008/layout/VerticalCurvedList"/>
    <dgm:cxn modelId="{D976597B-8D64-4F6D-84CB-D69BE513EDAF}" type="presParOf" srcId="{56A8742B-E02A-4141-A7CB-B00F775CEA1F}" destId="{6E3A5F22-AC1E-410B-8444-D692DDCD0FE0}" srcOrd="2" destOrd="0" presId="urn:microsoft.com/office/officeart/2008/layout/VerticalCurvedList"/>
    <dgm:cxn modelId="{EAA795D0-607C-41F2-9FE7-2371EC9D4A60}" type="presParOf" srcId="{6E3A5F22-AC1E-410B-8444-D692DDCD0FE0}" destId="{141D23CE-74D6-49EB-AA01-E1C96DF69234}" srcOrd="0" destOrd="0" presId="urn:microsoft.com/office/officeart/2008/layout/VerticalCurvedList"/>
    <dgm:cxn modelId="{9B8EFAD2-2F52-42AA-8B1D-12C9F73E95DB}" type="presParOf" srcId="{56A8742B-E02A-4141-A7CB-B00F775CEA1F}" destId="{658BBCDF-370A-4C75-AE48-0F693C2F3AA9}" srcOrd="3" destOrd="0" presId="urn:microsoft.com/office/officeart/2008/layout/VerticalCurvedList"/>
    <dgm:cxn modelId="{0DE8F3BA-AAC4-4DAB-8627-A3F58BE7E2A7}" type="presParOf" srcId="{56A8742B-E02A-4141-A7CB-B00F775CEA1F}" destId="{27A72C8F-3A72-4A0B-8850-6E0D7F98273A}" srcOrd="4" destOrd="0" presId="urn:microsoft.com/office/officeart/2008/layout/VerticalCurvedList"/>
    <dgm:cxn modelId="{CCF0285B-1158-4856-AD20-57648521EF76}" type="presParOf" srcId="{27A72C8F-3A72-4A0B-8850-6E0D7F98273A}" destId="{009A23D0-9B3B-471D-8527-7F33D9AB2E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0FBD-A1AF-4D9D-ACCE-5136B9E8288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>
              <a:hlinkClick xmlns:r="http://schemas.openxmlformats.org/officeDocument/2006/relationships" r:id="rId1" action="ppaction://hlinkfile"/>
            </a:rPr>
            <a:t>Биотехнолог</a:t>
          </a:r>
          <a:endParaRPr lang="ru-RU" b="1" dirty="0"/>
        </a:p>
      </dgm:t>
    </dgm:pt>
    <dgm:pt modelId="{B3E5787A-B8A8-4D66-84FD-B05F8C61EE78}" type="parTrans" cxnId="{17634F55-DEEE-4A83-9371-069B30D7749E}">
      <dgm:prSet/>
      <dgm:spPr/>
      <dgm:t>
        <a:bodyPr/>
        <a:lstStyle/>
        <a:p>
          <a:endParaRPr lang="ru-RU"/>
        </a:p>
      </dgm:t>
    </dgm:pt>
    <dgm:pt modelId="{1ADCB6C6-297C-4069-9141-2AE348AC9D6E}" type="sibTrans" cxnId="{17634F55-DEEE-4A83-9371-069B30D7749E}">
      <dgm:prSet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2" action="ppaction://hlinkfile"/>
            </a:rPr>
            <a:t>Инженер - технолог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D569000F-467A-4A67-96B5-4392895943E6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>
              <a:hlinkClick xmlns:r="http://schemas.openxmlformats.org/officeDocument/2006/relationships" r:id="rId3" action="ppaction://hlinkfile"/>
            </a:rPr>
            <a:t>Дизайнер</a:t>
          </a:r>
          <a:endParaRPr lang="ru-RU" b="1" dirty="0"/>
        </a:p>
      </dgm:t>
    </dgm:pt>
    <dgm:pt modelId="{897C9DA6-9003-4582-84C5-1CE0AD314AC1}" type="parTrans" cxnId="{647212AD-40D2-4E2F-84CB-0D9265833377}">
      <dgm:prSet/>
      <dgm:spPr/>
      <dgm:t>
        <a:bodyPr/>
        <a:lstStyle/>
        <a:p>
          <a:endParaRPr lang="ru-RU"/>
        </a:p>
      </dgm:t>
    </dgm:pt>
    <dgm:pt modelId="{1F298BB8-64D7-4470-BCAC-33738118E253}" type="sibTrans" cxnId="{647212AD-40D2-4E2F-84CB-0D9265833377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3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3"/>
      <dgm:spPr/>
    </dgm:pt>
    <dgm:pt modelId="{02261210-0106-49D3-A93B-0CB38610123C}" type="pres">
      <dgm:prSet presAssocID="{343582C7-4C3A-4508-806C-C454171AB6F3}" presName="dstNode" presStyleLbl="node1" presStyleIdx="0" presStyleCnt="3"/>
      <dgm:spPr/>
    </dgm:pt>
    <dgm:pt modelId="{FE692C2C-2B92-4DA3-AC34-7E87B106AAB3}" type="pres">
      <dgm:prSet presAssocID="{25DB0FBD-A1AF-4D9D-ACCE-5136B9E8288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3562-4B1C-48B1-A5A7-24B05D83C215}" type="pres">
      <dgm:prSet presAssocID="{25DB0FBD-A1AF-4D9D-ACCE-5136B9E82888}" presName="accent_1" presStyleCnt="0"/>
      <dgm:spPr/>
    </dgm:pt>
    <dgm:pt modelId="{3473D4A7-7E2D-4F56-A6FB-ADBFC5D486BA}" type="pres">
      <dgm:prSet presAssocID="{25DB0FBD-A1AF-4D9D-ACCE-5136B9E82888}" presName="accentRepeatNode" presStyleLbl="solidFgAcc1" presStyleIdx="0" presStyleCnt="3"/>
      <dgm:spPr>
        <a:solidFill>
          <a:schemeClr val="bg2">
            <a:lumMod val="90000"/>
          </a:schemeClr>
        </a:solidFill>
      </dgm:spPr>
    </dgm:pt>
    <dgm:pt modelId="{CE972335-5349-48E1-A53A-6B999792258A}" type="pres">
      <dgm:prSet presAssocID="{3810288F-126A-4DB8-BFB9-741A7A20FC8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A3AA-ECA0-4127-BB95-3B03E211DC6B}" type="pres">
      <dgm:prSet presAssocID="{3810288F-126A-4DB8-BFB9-741A7A20FC89}" presName="accent_2" presStyleCnt="0"/>
      <dgm:spPr/>
    </dgm:pt>
    <dgm:pt modelId="{141D23CE-74D6-49EB-AA01-E1C96DF69234}" type="pres">
      <dgm:prSet presAssocID="{3810288F-126A-4DB8-BFB9-741A7A20FC89}" presName="accentRepeatNode" presStyleLbl="solidFgAcc1" presStyleIdx="1" presStyleCnt="3"/>
      <dgm:spPr>
        <a:solidFill>
          <a:schemeClr val="bg2">
            <a:lumMod val="90000"/>
          </a:schemeClr>
        </a:solidFill>
      </dgm:spPr>
    </dgm:pt>
    <dgm:pt modelId="{52B5C4F4-AD93-4193-AC77-6B221AE45E9F}" type="pres">
      <dgm:prSet presAssocID="{D569000F-467A-4A67-96B5-4392895943E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DC068-AAA2-4154-AE06-394C2E5591AC}" type="pres">
      <dgm:prSet presAssocID="{D569000F-467A-4A67-96B5-4392895943E6}" presName="accent_3" presStyleCnt="0"/>
      <dgm:spPr/>
    </dgm:pt>
    <dgm:pt modelId="{009A23D0-9B3B-471D-8527-7F33D9AB2EE6}" type="pres">
      <dgm:prSet presAssocID="{D569000F-467A-4A67-96B5-4392895943E6}" presName="accentRepeatNode" presStyleLbl="solidFgAcc1" presStyleIdx="2" presStyleCnt="3"/>
      <dgm:spPr>
        <a:solidFill>
          <a:schemeClr val="bg2">
            <a:lumMod val="90000"/>
          </a:schemeClr>
        </a:solidFill>
      </dgm:spPr>
    </dgm:pt>
  </dgm:ptLst>
  <dgm:cxnLst>
    <dgm:cxn modelId="{BF800702-0067-43B9-8792-3A4A665D7A1F}" srcId="{343582C7-4C3A-4508-806C-C454171AB6F3}" destId="{3810288F-126A-4DB8-BFB9-741A7A20FC89}" srcOrd="1" destOrd="0" parTransId="{C238C6E8-778C-4317-9222-6AB07463277C}" sibTransId="{4B5BB955-1094-4098-B289-F4A3C9EE1700}"/>
    <dgm:cxn modelId="{647212AD-40D2-4E2F-84CB-0D9265833377}" srcId="{343582C7-4C3A-4508-806C-C454171AB6F3}" destId="{D569000F-467A-4A67-96B5-4392895943E6}" srcOrd="2" destOrd="0" parTransId="{897C9DA6-9003-4582-84C5-1CE0AD314AC1}" sibTransId="{1F298BB8-64D7-4470-BCAC-33738118E253}"/>
    <dgm:cxn modelId="{17634F55-DEEE-4A83-9371-069B30D7749E}" srcId="{343582C7-4C3A-4508-806C-C454171AB6F3}" destId="{25DB0FBD-A1AF-4D9D-ACCE-5136B9E82888}" srcOrd="0" destOrd="0" parTransId="{B3E5787A-B8A8-4D66-84FD-B05F8C61EE78}" sibTransId="{1ADCB6C6-297C-4069-9141-2AE348AC9D6E}"/>
    <dgm:cxn modelId="{655B0426-4889-474A-90E2-A8BBE897B62F}" type="presOf" srcId="{1ADCB6C6-297C-4069-9141-2AE348AC9D6E}" destId="{2C35BE7B-860A-42E5-BA6F-68E2A22CC80A}" srcOrd="0" destOrd="0" presId="urn:microsoft.com/office/officeart/2008/layout/VerticalCurvedList"/>
    <dgm:cxn modelId="{79444BB8-F220-424F-96A4-3D14A83CF3DE}" type="presOf" srcId="{3810288F-126A-4DB8-BFB9-741A7A20FC89}" destId="{CE972335-5349-48E1-A53A-6B999792258A}" srcOrd="0" destOrd="0" presId="urn:microsoft.com/office/officeart/2008/layout/VerticalCurvedList"/>
    <dgm:cxn modelId="{BA8750C0-EFD5-43F6-ADC0-6D431AC1A397}" type="presOf" srcId="{25DB0FBD-A1AF-4D9D-ACCE-5136B9E82888}" destId="{FE692C2C-2B92-4DA3-AC34-7E87B106AAB3}" srcOrd="0" destOrd="0" presId="urn:microsoft.com/office/officeart/2008/layout/VerticalCurvedList"/>
    <dgm:cxn modelId="{E6D405D9-0B50-4114-82EA-E5CD4F52FAD8}" type="presOf" srcId="{D569000F-467A-4A67-96B5-4392895943E6}" destId="{52B5C4F4-AD93-4193-AC77-6B221AE45E9F}" srcOrd="0" destOrd="0" presId="urn:microsoft.com/office/officeart/2008/layout/VerticalCurvedList"/>
    <dgm:cxn modelId="{0196DE3E-5B01-4009-B44B-034EBE922BAD}" type="presOf" srcId="{343582C7-4C3A-4508-806C-C454171AB6F3}" destId="{89F604BC-B64A-491A-8360-72418759F989}" srcOrd="0" destOrd="0" presId="urn:microsoft.com/office/officeart/2008/layout/VerticalCurvedList"/>
    <dgm:cxn modelId="{683D0593-C30C-4226-8A42-63F011D8207B}" type="presParOf" srcId="{89F604BC-B64A-491A-8360-72418759F989}" destId="{56A8742B-E02A-4141-A7CB-B00F775CEA1F}" srcOrd="0" destOrd="0" presId="urn:microsoft.com/office/officeart/2008/layout/VerticalCurvedList"/>
    <dgm:cxn modelId="{CA890437-5D83-476B-8731-E831E19CEBE6}" type="presParOf" srcId="{56A8742B-E02A-4141-A7CB-B00F775CEA1F}" destId="{5EAD8D13-0A3A-49A3-B147-877AA12E5018}" srcOrd="0" destOrd="0" presId="urn:microsoft.com/office/officeart/2008/layout/VerticalCurvedList"/>
    <dgm:cxn modelId="{D01E0BC9-4591-4578-9D1B-2075014BB0EE}" type="presParOf" srcId="{5EAD8D13-0A3A-49A3-B147-877AA12E5018}" destId="{6C07B321-964A-4174-B926-828401FBB795}" srcOrd="0" destOrd="0" presId="urn:microsoft.com/office/officeart/2008/layout/VerticalCurvedList"/>
    <dgm:cxn modelId="{EB07A818-4FEC-47BF-AB7C-036848FCC297}" type="presParOf" srcId="{5EAD8D13-0A3A-49A3-B147-877AA12E5018}" destId="{2C35BE7B-860A-42E5-BA6F-68E2A22CC80A}" srcOrd="1" destOrd="0" presId="urn:microsoft.com/office/officeart/2008/layout/VerticalCurvedList"/>
    <dgm:cxn modelId="{90DE3627-49E9-4E80-89EB-35BE6313A4EA}" type="presParOf" srcId="{5EAD8D13-0A3A-49A3-B147-877AA12E5018}" destId="{D2ECD774-A13E-47B2-8FBC-20AF19035067}" srcOrd="2" destOrd="0" presId="urn:microsoft.com/office/officeart/2008/layout/VerticalCurvedList"/>
    <dgm:cxn modelId="{6DC86B88-BE67-4052-AFA3-D6FC5F742AFE}" type="presParOf" srcId="{5EAD8D13-0A3A-49A3-B147-877AA12E5018}" destId="{02261210-0106-49D3-A93B-0CB38610123C}" srcOrd="3" destOrd="0" presId="urn:microsoft.com/office/officeart/2008/layout/VerticalCurvedList"/>
    <dgm:cxn modelId="{DCCF0800-FB4C-45F2-B100-05D428BF1000}" type="presParOf" srcId="{56A8742B-E02A-4141-A7CB-B00F775CEA1F}" destId="{FE692C2C-2B92-4DA3-AC34-7E87B106AAB3}" srcOrd="1" destOrd="0" presId="urn:microsoft.com/office/officeart/2008/layout/VerticalCurvedList"/>
    <dgm:cxn modelId="{263BE300-709A-44AB-9A11-C0A12F3033FE}" type="presParOf" srcId="{56A8742B-E02A-4141-A7CB-B00F775CEA1F}" destId="{7ACA3562-4B1C-48B1-A5A7-24B05D83C215}" srcOrd="2" destOrd="0" presId="urn:microsoft.com/office/officeart/2008/layout/VerticalCurvedList"/>
    <dgm:cxn modelId="{43918BB6-5ACB-47AA-9F8E-3B03C97431B5}" type="presParOf" srcId="{7ACA3562-4B1C-48B1-A5A7-24B05D83C215}" destId="{3473D4A7-7E2D-4F56-A6FB-ADBFC5D486BA}" srcOrd="0" destOrd="0" presId="urn:microsoft.com/office/officeart/2008/layout/VerticalCurvedList"/>
    <dgm:cxn modelId="{81256856-7FC1-47C7-B429-BA3D8A50EB2F}" type="presParOf" srcId="{56A8742B-E02A-4141-A7CB-B00F775CEA1F}" destId="{CE972335-5349-48E1-A53A-6B999792258A}" srcOrd="3" destOrd="0" presId="urn:microsoft.com/office/officeart/2008/layout/VerticalCurvedList"/>
    <dgm:cxn modelId="{8C670F3F-C6A8-4EF3-8A32-EA0D2A67EFAC}" type="presParOf" srcId="{56A8742B-E02A-4141-A7CB-B00F775CEA1F}" destId="{314CA3AA-ECA0-4127-BB95-3B03E211DC6B}" srcOrd="4" destOrd="0" presId="urn:microsoft.com/office/officeart/2008/layout/VerticalCurvedList"/>
    <dgm:cxn modelId="{834D9422-3D02-4391-9F1F-7EDA6D55BE59}" type="presParOf" srcId="{314CA3AA-ECA0-4127-BB95-3B03E211DC6B}" destId="{141D23CE-74D6-49EB-AA01-E1C96DF69234}" srcOrd="0" destOrd="0" presId="urn:microsoft.com/office/officeart/2008/layout/VerticalCurvedList"/>
    <dgm:cxn modelId="{AFD3AFDC-3EE2-4566-9882-6BE6B48253B3}" type="presParOf" srcId="{56A8742B-E02A-4141-A7CB-B00F775CEA1F}" destId="{52B5C4F4-AD93-4193-AC77-6B221AE45E9F}" srcOrd="5" destOrd="0" presId="urn:microsoft.com/office/officeart/2008/layout/VerticalCurvedList"/>
    <dgm:cxn modelId="{E0C51C1F-74D3-478C-8EDC-5956D0C858BB}" type="presParOf" srcId="{56A8742B-E02A-4141-A7CB-B00F775CEA1F}" destId="{F70DC068-AAA2-4154-AE06-394C2E5591AC}" srcOrd="6" destOrd="0" presId="urn:microsoft.com/office/officeart/2008/layout/VerticalCurvedList"/>
    <dgm:cxn modelId="{C5272654-B66F-445E-A627-85128F6772B2}" type="presParOf" srcId="{F70DC068-AAA2-4154-AE06-394C2E5591AC}" destId="{009A23D0-9B3B-471D-8527-7F33D9AB2E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3582C7-4C3A-4508-806C-C454171AB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0FBD-A1AF-4D9D-ACCE-5136B9E8288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>
              <a:hlinkClick xmlns:r="http://schemas.openxmlformats.org/officeDocument/2006/relationships" r:id="rId1" action="ppaction://hlinkfile"/>
            </a:rPr>
            <a:t>Авдвокат</a:t>
          </a:r>
          <a:endParaRPr lang="ru-RU" b="1" dirty="0"/>
        </a:p>
      </dgm:t>
    </dgm:pt>
    <dgm:pt modelId="{B3E5787A-B8A8-4D66-84FD-B05F8C61EE78}" type="parTrans" cxnId="{17634F55-DEEE-4A83-9371-069B30D7749E}">
      <dgm:prSet/>
      <dgm:spPr/>
      <dgm:t>
        <a:bodyPr/>
        <a:lstStyle/>
        <a:p>
          <a:endParaRPr lang="ru-RU"/>
        </a:p>
      </dgm:t>
    </dgm:pt>
    <dgm:pt modelId="{1ADCB6C6-297C-4069-9141-2AE348AC9D6E}" type="sibTrans" cxnId="{17634F55-DEEE-4A83-9371-069B30D7749E}">
      <dgm:prSet/>
      <dgm:spPr/>
      <dgm:t>
        <a:bodyPr/>
        <a:lstStyle/>
        <a:p>
          <a:endParaRPr lang="ru-RU"/>
        </a:p>
      </dgm:t>
    </dgm:pt>
    <dgm:pt modelId="{3810288F-126A-4DB8-BFB9-741A7A20FC8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2" action="ppaction://hlinkfile"/>
            </a:rPr>
            <a:t>Милиционер</a:t>
          </a:r>
          <a:endParaRPr lang="ru-RU" b="1" dirty="0"/>
        </a:p>
      </dgm:t>
    </dgm:pt>
    <dgm:pt modelId="{C238C6E8-778C-4317-9222-6AB07463277C}" type="parTrans" cxnId="{BF800702-0067-43B9-8792-3A4A665D7A1F}">
      <dgm:prSet/>
      <dgm:spPr/>
      <dgm:t>
        <a:bodyPr/>
        <a:lstStyle/>
        <a:p>
          <a:endParaRPr lang="ru-RU"/>
        </a:p>
      </dgm:t>
    </dgm:pt>
    <dgm:pt modelId="{4B5BB955-1094-4098-B289-F4A3C9EE1700}" type="sibTrans" cxnId="{BF800702-0067-43B9-8792-3A4A665D7A1F}">
      <dgm:prSet/>
      <dgm:spPr/>
      <dgm:t>
        <a:bodyPr/>
        <a:lstStyle/>
        <a:p>
          <a:endParaRPr lang="ru-RU"/>
        </a:p>
      </dgm:t>
    </dgm:pt>
    <dgm:pt modelId="{D569000F-467A-4A67-96B5-4392895943E6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3" action="ppaction://hlinkfile"/>
            </a:rPr>
            <a:t>Следователь</a:t>
          </a:r>
          <a:endParaRPr lang="ru-RU" b="1" dirty="0"/>
        </a:p>
      </dgm:t>
    </dgm:pt>
    <dgm:pt modelId="{897C9DA6-9003-4582-84C5-1CE0AD314AC1}" type="parTrans" cxnId="{647212AD-40D2-4E2F-84CB-0D9265833377}">
      <dgm:prSet/>
      <dgm:spPr/>
      <dgm:t>
        <a:bodyPr/>
        <a:lstStyle/>
        <a:p>
          <a:endParaRPr lang="ru-RU"/>
        </a:p>
      </dgm:t>
    </dgm:pt>
    <dgm:pt modelId="{1F298BB8-64D7-4470-BCAC-33738118E253}" type="sibTrans" cxnId="{647212AD-40D2-4E2F-84CB-0D9265833377}">
      <dgm:prSet/>
      <dgm:spPr/>
      <dgm:t>
        <a:bodyPr/>
        <a:lstStyle/>
        <a:p>
          <a:endParaRPr lang="ru-RU"/>
        </a:p>
      </dgm:t>
    </dgm:pt>
    <dgm:pt modelId="{89F604BC-B64A-491A-8360-72418759F989}" type="pres">
      <dgm:prSet presAssocID="{343582C7-4C3A-4508-806C-C454171AB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8742B-E02A-4141-A7CB-B00F775CEA1F}" type="pres">
      <dgm:prSet presAssocID="{343582C7-4C3A-4508-806C-C454171AB6F3}" presName="Name1" presStyleCnt="0"/>
      <dgm:spPr/>
    </dgm:pt>
    <dgm:pt modelId="{5EAD8D13-0A3A-49A3-B147-877AA12E5018}" type="pres">
      <dgm:prSet presAssocID="{343582C7-4C3A-4508-806C-C454171AB6F3}" presName="cycle" presStyleCnt="0"/>
      <dgm:spPr/>
    </dgm:pt>
    <dgm:pt modelId="{6C07B321-964A-4174-B926-828401FBB795}" type="pres">
      <dgm:prSet presAssocID="{343582C7-4C3A-4508-806C-C454171AB6F3}" presName="srcNode" presStyleLbl="node1" presStyleIdx="0" presStyleCnt="3"/>
      <dgm:spPr/>
    </dgm:pt>
    <dgm:pt modelId="{2C35BE7B-860A-42E5-BA6F-68E2A22CC80A}" type="pres">
      <dgm:prSet presAssocID="{343582C7-4C3A-4508-806C-C454171AB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D2ECD774-A13E-47B2-8FBC-20AF19035067}" type="pres">
      <dgm:prSet presAssocID="{343582C7-4C3A-4508-806C-C454171AB6F3}" presName="extraNode" presStyleLbl="node1" presStyleIdx="0" presStyleCnt="3"/>
      <dgm:spPr/>
    </dgm:pt>
    <dgm:pt modelId="{02261210-0106-49D3-A93B-0CB38610123C}" type="pres">
      <dgm:prSet presAssocID="{343582C7-4C3A-4508-806C-C454171AB6F3}" presName="dstNode" presStyleLbl="node1" presStyleIdx="0" presStyleCnt="3"/>
      <dgm:spPr/>
    </dgm:pt>
    <dgm:pt modelId="{FE692C2C-2B92-4DA3-AC34-7E87B106AAB3}" type="pres">
      <dgm:prSet presAssocID="{25DB0FBD-A1AF-4D9D-ACCE-5136B9E8288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3562-4B1C-48B1-A5A7-24B05D83C215}" type="pres">
      <dgm:prSet presAssocID="{25DB0FBD-A1AF-4D9D-ACCE-5136B9E82888}" presName="accent_1" presStyleCnt="0"/>
      <dgm:spPr/>
    </dgm:pt>
    <dgm:pt modelId="{3473D4A7-7E2D-4F56-A6FB-ADBFC5D486BA}" type="pres">
      <dgm:prSet presAssocID="{25DB0FBD-A1AF-4D9D-ACCE-5136B9E82888}" presName="accentRepeatNode" presStyleLbl="solidFgAcc1" presStyleIdx="0" presStyleCnt="3"/>
      <dgm:spPr>
        <a:solidFill>
          <a:schemeClr val="bg2">
            <a:lumMod val="90000"/>
          </a:schemeClr>
        </a:solidFill>
      </dgm:spPr>
    </dgm:pt>
    <dgm:pt modelId="{CE972335-5349-48E1-A53A-6B999792258A}" type="pres">
      <dgm:prSet presAssocID="{3810288F-126A-4DB8-BFB9-741A7A20FC89}" presName="text_2" presStyleLbl="node1" presStyleIdx="1" presStyleCnt="3" custLinFactNeighborX="-773" custLinFactNeighborY="-1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A3AA-ECA0-4127-BB95-3B03E211DC6B}" type="pres">
      <dgm:prSet presAssocID="{3810288F-126A-4DB8-BFB9-741A7A20FC89}" presName="accent_2" presStyleCnt="0"/>
      <dgm:spPr/>
    </dgm:pt>
    <dgm:pt modelId="{141D23CE-74D6-49EB-AA01-E1C96DF69234}" type="pres">
      <dgm:prSet presAssocID="{3810288F-126A-4DB8-BFB9-741A7A20FC89}" presName="accentRepeatNode" presStyleLbl="solidFgAcc1" presStyleIdx="1" presStyleCnt="3"/>
      <dgm:spPr>
        <a:solidFill>
          <a:schemeClr val="bg2">
            <a:lumMod val="90000"/>
          </a:schemeClr>
        </a:solidFill>
      </dgm:spPr>
    </dgm:pt>
    <dgm:pt modelId="{52B5C4F4-AD93-4193-AC77-6B221AE45E9F}" type="pres">
      <dgm:prSet presAssocID="{D569000F-467A-4A67-96B5-4392895943E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DC068-AAA2-4154-AE06-394C2E5591AC}" type="pres">
      <dgm:prSet presAssocID="{D569000F-467A-4A67-96B5-4392895943E6}" presName="accent_3" presStyleCnt="0"/>
      <dgm:spPr/>
    </dgm:pt>
    <dgm:pt modelId="{009A23D0-9B3B-471D-8527-7F33D9AB2EE6}" type="pres">
      <dgm:prSet presAssocID="{D569000F-467A-4A67-96B5-4392895943E6}" presName="accentRepeatNode" presStyleLbl="solidFgAcc1" presStyleIdx="2" presStyleCnt="3"/>
      <dgm:spPr>
        <a:solidFill>
          <a:schemeClr val="bg2">
            <a:lumMod val="90000"/>
          </a:schemeClr>
        </a:solidFill>
      </dgm:spPr>
    </dgm:pt>
  </dgm:ptLst>
  <dgm:cxnLst>
    <dgm:cxn modelId="{647212AD-40D2-4E2F-84CB-0D9265833377}" srcId="{343582C7-4C3A-4508-806C-C454171AB6F3}" destId="{D569000F-467A-4A67-96B5-4392895943E6}" srcOrd="2" destOrd="0" parTransId="{897C9DA6-9003-4582-84C5-1CE0AD314AC1}" sibTransId="{1F298BB8-64D7-4470-BCAC-33738118E253}"/>
    <dgm:cxn modelId="{DD0CB01A-7244-4811-932A-A3D1DD345A6F}" type="presOf" srcId="{3810288F-126A-4DB8-BFB9-741A7A20FC89}" destId="{CE972335-5349-48E1-A53A-6B999792258A}" srcOrd="0" destOrd="0" presId="urn:microsoft.com/office/officeart/2008/layout/VerticalCurvedList"/>
    <dgm:cxn modelId="{0BA87C25-9E9E-4FF6-AB8B-69BD96C3C137}" type="presOf" srcId="{D569000F-467A-4A67-96B5-4392895943E6}" destId="{52B5C4F4-AD93-4193-AC77-6B221AE45E9F}" srcOrd="0" destOrd="0" presId="urn:microsoft.com/office/officeart/2008/layout/VerticalCurvedList"/>
    <dgm:cxn modelId="{51347FFC-36CE-4BFB-9044-CF16412BC02C}" type="presOf" srcId="{25DB0FBD-A1AF-4D9D-ACCE-5136B9E82888}" destId="{FE692C2C-2B92-4DA3-AC34-7E87B106AAB3}" srcOrd="0" destOrd="0" presId="urn:microsoft.com/office/officeart/2008/layout/VerticalCurvedList"/>
    <dgm:cxn modelId="{17634F55-DEEE-4A83-9371-069B30D7749E}" srcId="{343582C7-4C3A-4508-806C-C454171AB6F3}" destId="{25DB0FBD-A1AF-4D9D-ACCE-5136B9E82888}" srcOrd="0" destOrd="0" parTransId="{B3E5787A-B8A8-4D66-84FD-B05F8C61EE78}" sibTransId="{1ADCB6C6-297C-4069-9141-2AE348AC9D6E}"/>
    <dgm:cxn modelId="{F5C9B510-223C-493C-B0AD-4B01707D6798}" type="presOf" srcId="{1ADCB6C6-297C-4069-9141-2AE348AC9D6E}" destId="{2C35BE7B-860A-42E5-BA6F-68E2A22CC80A}" srcOrd="0" destOrd="0" presId="urn:microsoft.com/office/officeart/2008/layout/VerticalCurvedList"/>
    <dgm:cxn modelId="{BF800702-0067-43B9-8792-3A4A665D7A1F}" srcId="{343582C7-4C3A-4508-806C-C454171AB6F3}" destId="{3810288F-126A-4DB8-BFB9-741A7A20FC89}" srcOrd="1" destOrd="0" parTransId="{C238C6E8-778C-4317-9222-6AB07463277C}" sibTransId="{4B5BB955-1094-4098-B289-F4A3C9EE1700}"/>
    <dgm:cxn modelId="{0302F4D1-B0E9-41FE-8F1A-D0DADFF5D59A}" type="presOf" srcId="{343582C7-4C3A-4508-806C-C454171AB6F3}" destId="{89F604BC-B64A-491A-8360-72418759F989}" srcOrd="0" destOrd="0" presId="urn:microsoft.com/office/officeart/2008/layout/VerticalCurvedList"/>
    <dgm:cxn modelId="{91610E8E-6EF6-4E92-BAFF-C39F0624994F}" type="presParOf" srcId="{89F604BC-B64A-491A-8360-72418759F989}" destId="{56A8742B-E02A-4141-A7CB-B00F775CEA1F}" srcOrd="0" destOrd="0" presId="urn:microsoft.com/office/officeart/2008/layout/VerticalCurvedList"/>
    <dgm:cxn modelId="{E7E6DA1C-FDE1-4C9B-9BED-7444FF10907B}" type="presParOf" srcId="{56A8742B-E02A-4141-A7CB-B00F775CEA1F}" destId="{5EAD8D13-0A3A-49A3-B147-877AA12E5018}" srcOrd="0" destOrd="0" presId="urn:microsoft.com/office/officeart/2008/layout/VerticalCurvedList"/>
    <dgm:cxn modelId="{E4FBC0FB-A04D-47BC-865A-84D7195B3BB5}" type="presParOf" srcId="{5EAD8D13-0A3A-49A3-B147-877AA12E5018}" destId="{6C07B321-964A-4174-B926-828401FBB795}" srcOrd="0" destOrd="0" presId="urn:microsoft.com/office/officeart/2008/layout/VerticalCurvedList"/>
    <dgm:cxn modelId="{EB86902E-43F9-430C-A1C7-1A8CB3C8A652}" type="presParOf" srcId="{5EAD8D13-0A3A-49A3-B147-877AA12E5018}" destId="{2C35BE7B-860A-42E5-BA6F-68E2A22CC80A}" srcOrd="1" destOrd="0" presId="urn:microsoft.com/office/officeart/2008/layout/VerticalCurvedList"/>
    <dgm:cxn modelId="{6748544C-03E5-4FA4-9A65-A8FAED9EE3A8}" type="presParOf" srcId="{5EAD8D13-0A3A-49A3-B147-877AA12E5018}" destId="{D2ECD774-A13E-47B2-8FBC-20AF19035067}" srcOrd="2" destOrd="0" presId="urn:microsoft.com/office/officeart/2008/layout/VerticalCurvedList"/>
    <dgm:cxn modelId="{FA1FAF26-76BB-4B0F-8D58-53DE4B466E4C}" type="presParOf" srcId="{5EAD8D13-0A3A-49A3-B147-877AA12E5018}" destId="{02261210-0106-49D3-A93B-0CB38610123C}" srcOrd="3" destOrd="0" presId="urn:microsoft.com/office/officeart/2008/layout/VerticalCurvedList"/>
    <dgm:cxn modelId="{5C33356D-8A7E-4409-8F26-93669CFDEA88}" type="presParOf" srcId="{56A8742B-E02A-4141-A7CB-B00F775CEA1F}" destId="{FE692C2C-2B92-4DA3-AC34-7E87B106AAB3}" srcOrd="1" destOrd="0" presId="urn:microsoft.com/office/officeart/2008/layout/VerticalCurvedList"/>
    <dgm:cxn modelId="{2C9C1509-AD75-4F11-97FB-DA75FB5D3F4A}" type="presParOf" srcId="{56A8742B-E02A-4141-A7CB-B00F775CEA1F}" destId="{7ACA3562-4B1C-48B1-A5A7-24B05D83C215}" srcOrd="2" destOrd="0" presId="urn:microsoft.com/office/officeart/2008/layout/VerticalCurvedList"/>
    <dgm:cxn modelId="{8AE7B67B-0A58-4D20-9CFF-40D538EA5FD8}" type="presParOf" srcId="{7ACA3562-4B1C-48B1-A5A7-24B05D83C215}" destId="{3473D4A7-7E2D-4F56-A6FB-ADBFC5D486BA}" srcOrd="0" destOrd="0" presId="urn:microsoft.com/office/officeart/2008/layout/VerticalCurvedList"/>
    <dgm:cxn modelId="{5E062FEA-E034-49F3-AA36-BD1E27CFA174}" type="presParOf" srcId="{56A8742B-E02A-4141-A7CB-B00F775CEA1F}" destId="{CE972335-5349-48E1-A53A-6B999792258A}" srcOrd="3" destOrd="0" presId="urn:microsoft.com/office/officeart/2008/layout/VerticalCurvedList"/>
    <dgm:cxn modelId="{B43AD270-2426-485C-98D5-61F15AEF5627}" type="presParOf" srcId="{56A8742B-E02A-4141-A7CB-B00F775CEA1F}" destId="{314CA3AA-ECA0-4127-BB95-3B03E211DC6B}" srcOrd="4" destOrd="0" presId="urn:microsoft.com/office/officeart/2008/layout/VerticalCurvedList"/>
    <dgm:cxn modelId="{B3836590-0CC1-4741-BE11-EB91D9B8EA3C}" type="presParOf" srcId="{314CA3AA-ECA0-4127-BB95-3B03E211DC6B}" destId="{141D23CE-74D6-49EB-AA01-E1C96DF69234}" srcOrd="0" destOrd="0" presId="urn:microsoft.com/office/officeart/2008/layout/VerticalCurvedList"/>
    <dgm:cxn modelId="{6A3D4D82-1E38-42F4-BE7A-68DF5875CC12}" type="presParOf" srcId="{56A8742B-E02A-4141-A7CB-B00F775CEA1F}" destId="{52B5C4F4-AD93-4193-AC77-6B221AE45E9F}" srcOrd="5" destOrd="0" presId="urn:microsoft.com/office/officeart/2008/layout/VerticalCurvedList"/>
    <dgm:cxn modelId="{10F6E3E0-7BEB-4D5C-AC5C-36EE081A1A20}" type="presParOf" srcId="{56A8742B-E02A-4141-A7CB-B00F775CEA1F}" destId="{F70DC068-AAA2-4154-AE06-394C2E5591AC}" srcOrd="6" destOrd="0" presId="urn:microsoft.com/office/officeart/2008/layout/VerticalCurvedList"/>
    <dgm:cxn modelId="{7FD75A13-6191-4894-A946-A80D0CE9F51E}" type="presParOf" srcId="{F70DC068-AAA2-4154-AE06-394C2E5591AC}" destId="{009A23D0-9B3B-471D-8527-7F33D9AB2E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BFA3F-22C2-4504-91F6-7D296EDFD60C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579764"/>
        <a:ext cx="1156394" cy="495598"/>
      </dsp:txXfrm>
    </dsp:sp>
    <dsp:sp modelId="{D7EB175B-FFD0-4E1C-917B-0A9E4C167DA0}">
      <dsp:nvSpPr>
        <dsp:cNvPr id="0" name=""/>
        <dsp:cNvSpPr/>
      </dsp:nvSpPr>
      <dsp:spPr>
        <a:xfrm rot="5400000">
          <a:off x="4293418" y="-3137024"/>
          <a:ext cx="1073794" cy="7347843"/>
        </a:xfrm>
        <a:prstGeom prst="round2SameRect">
          <a:avLst/>
        </a:prstGeom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 action="ppaction://hlinkfile"/>
            </a:rPr>
            <a:t>Карта интересов</a:t>
          </a:r>
          <a:endParaRPr lang="ru-RU" sz="2200" b="1" kern="120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2" action="ppaction://hlinkfile"/>
            </a:rPr>
            <a:t>Методика </a:t>
          </a:r>
          <a:r>
            <a:rPr lang="ru-RU" sz="2200" b="1" kern="1200" dirty="0" err="1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2" action="ppaction://hlinkfile"/>
            </a:rPr>
            <a:t>Голланда</a:t>
          </a:r>
          <a:endParaRPr lang="ru-RU" sz="22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156394" y="52418"/>
        <a:ext cx="7295425" cy="968958"/>
      </dsp:txXfrm>
    </dsp:sp>
    <dsp:sp modelId="{B325A4A4-4B97-4C12-AA9F-DD749358C00B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2038200"/>
        <a:ext cx="1156394" cy="495598"/>
      </dsp:txXfrm>
    </dsp:sp>
    <dsp:sp modelId="{D2391757-3D7B-450A-A843-25793DF70E99}">
      <dsp:nvSpPr>
        <dsp:cNvPr id="0" name=""/>
        <dsp:cNvSpPr/>
      </dsp:nvSpPr>
      <dsp:spPr>
        <a:xfrm rot="5400000">
          <a:off x="4293418" y="-1677020"/>
          <a:ext cx="1073794" cy="7347843"/>
        </a:xfrm>
        <a:prstGeom prst="round2Same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3" action="ppaction://hlinkfile"/>
            </a:rPr>
            <a:t>Дифференциально-диагностический опросник </a:t>
          </a:r>
          <a:endParaRPr lang="ru-RU" sz="2200" b="1" kern="120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4" action="ppaction://hlinkfile"/>
            </a:rPr>
            <a:t>Якоря карьеры</a:t>
          </a:r>
          <a:endParaRPr lang="ru-RU" sz="22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156394" y="1512422"/>
        <a:ext cx="7295425" cy="968958"/>
      </dsp:txXfrm>
    </dsp:sp>
    <dsp:sp modelId="{36C43F74-CEBD-4CB6-91B4-235736B13133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3496636"/>
        <a:ext cx="1156394" cy="495598"/>
      </dsp:txXfrm>
    </dsp:sp>
    <dsp:sp modelId="{55C54512-BC7A-472D-9721-51A0B3A68C1D}">
      <dsp:nvSpPr>
        <dsp:cNvPr id="0" name=""/>
        <dsp:cNvSpPr/>
      </dsp:nvSpPr>
      <dsp:spPr>
        <a:xfrm rot="5400000">
          <a:off x="4293418" y="-218584"/>
          <a:ext cx="1073794" cy="7347843"/>
        </a:xfrm>
        <a:prstGeom prst="round2Same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baseline="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5" action="ppaction://hlinkfile"/>
            </a:rPr>
            <a:t>Методика оценки коммуникативных и организаторских способностей личности</a:t>
          </a:r>
          <a:endParaRPr lang="ru-RU" sz="2200" b="1" kern="1200" baseline="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baseline="0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6" action="ppaction://hlinkfile"/>
            </a:rPr>
            <a:t>Профессиональная готовность</a:t>
          </a:r>
          <a:endParaRPr lang="ru-RU" sz="2200" b="1" kern="1200" baseline="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156394" y="2970858"/>
        <a:ext cx="7295425" cy="9689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1942466" y="-302649"/>
          <a:ext cx="2333490" cy="2333490"/>
        </a:xfrm>
        <a:prstGeom prst="blockArc">
          <a:avLst>
            <a:gd name="adj1" fmla="val 18900000"/>
            <a:gd name="adj2" fmla="val 2700000"/>
            <a:gd name="adj3" fmla="val 92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92C2C-2B92-4DA3-AC34-7E87B106AAB3}">
      <dsp:nvSpPr>
        <dsp:cNvPr id="0" name=""/>
        <dsp:cNvSpPr/>
      </dsp:nvSpPr>
      <dsp:spPr>
        <a:xfrm>
          <a:off x="317684" y="246889"/>
          <a:ext cx="5769198" cy="493709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918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hlinkClick xmlns:r="http://schemas.openxmlformats.org/officeDocument/2006/relationships" r:id="rId1" action="ppaction://hlinkfile"/>
            </a:rPr>
            <a:t>Банкир</a:t>
          </a:r>
          <a:endParaRPr lang="ru-RU" sz="2700" b="1" kern="1200" dirty="0"/>
        </a:p>
      </dsp:txBody>
      <dsp:txXfrm>
        <a:off x="317684" y="246889"/>
        <a:ext cx="5769198" cy="493709"/>
      </dsp:txXfrm>
    </dsp:sp>
    <dsp:sp modelId="{3473D4A7-7E2D-4F56-A6FB-ADBFC5D486BA}">
      <dsp:nvSpPr>
        <dsp:cNvPr id="0" name=""/>
        <dsp:cNvSpPr/>
      </dsp:nvSpPr>
      <dsp:spPr>
        <a:xfrm>
          <a:off x="9116" y="185175"/>
          <a:ext cx="617137" cy="617137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72335-5349-48E1-A53A-6B999792258A}">
      <dsp:nvSpPr>
        <dsp:cNvPr id="0" name=""/>
        <dsp:cNvSpPr/>
      </dsp:nvSpPr>
      <dsp:spPr>
        <a:xfrm>
          <a:off x="317684" y="987592"/>
          <a:ext cx="5769198" cy="493709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918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hlinkClick xmlns:r="http://schemas.openxmlformats.org/officeDocument/2006/relationships" r:id="rId2" action="ppaction://hlinkfile"/>
            </a:rPr>
            <a:t>Бухгалтер</a:t>
          </a:r>
          <a:endParaRPr lang="ru-RU" sz="2700" b="1" kern="1200" dirty="0"/>
        </a:p>
      </dsp:txBody>
      <dsp:txXfrm>
        <a:off x="317684" y="987592"/>
        <a:ext cx="5769198" cy="493709"/>
      </dsp:txXfrm>
    </dsp:sp>
    <dsp:sp modelId="{141D23CE-74D6-49EB-AA01-E1C96DF69234}">
      <dsp:nvSpPr>
        <dsp:cNvPr id="0" name=""/>
        <dsp:cNvSpPr/>
      </dsp:nvSpPr>
      <dsp:spPr>
        <a:xfrm>
          <a:off x="9116" y="925878"/>
          <a:ext cx="617137" cy="617137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1861755" y="-290263"/>
          <a:ext cx="2236711" cy="2236711"/>
        </a:xfrm>
        <a:prstGeom prst="blockArc">
          <a:avLst>
            <a:gd name="adj1" fmla="val 18900000"/>
            <a:gd name="adj2" fmla="val 2700000"/>
            <a:gd name="adj3" fmla="val 96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92C2C-2B92-4DA3-AC34-7E87B106AAB3}">
      <dsp:nvSpPr>
        <dsp:cNvPr id="0" name=""/>
        <dsp:cNvSpPr/>
      </dsp:nvSpPr>
      <dsp:spPr>
        <a:xfrm>
          <a:off x="304448" y="236602"/>
          <a:ext cx="5782815" cy="473138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755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hlinkClick xmlns:r="http://schemas.openxmlformats.org/officeDocument/2006/relationships" r:id="rId1" action="ppaction://hlinkfile"/>
            </a:rPr>
            <a:t>Журналист</a:t>
          </a:r>
          <a:endParaRPr lang="ru-RU" sz="2600" b="1" kern="1200" dirty="0"/>
        </a:p>
      </dsp:txBody>
      <dsp:txXfrm>
        <a:off x="304448" y="236602"/>
        <a:ext cx="5782815" cy="473138"/>
      </dsp:txXfrm>
    </dsp:sp>
    <dsp:sp modelId="{3473D4A7-7E2D-4F56-A6FB-ADBFC5D486BA}">
      <dsp:nvSpPr>
        <dsp:cNvPr id="0" name=""/>
        <dsp:cNvSpPr/>
      </dsp:nvSpPr>
      <dsp:spPr>
        <a:xfrm>
          <a:off x="8736" y="177460"/>
          <a:ext cx="591423" cy="59142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72335-5349-48E1-A53A-6B999792258A}">
      <dsp:nvSpPr>
        <dsp:cNvPr id="0" name=""/>
        <dsp:cNvSpPr/>
      </dsp:nvSpPr>
      <dsp:spPr>
        <a:xfrm>
          <a:off x="304448" y="946442"/>
          <a:ext cx="5782815" cy="473138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755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hlinkClick xmlns:r="http://schemas.openxmlformats.org/officeDocument/2006/relationships" r:id="rId2" action="ppaction://hlinkfile"/>
            </a:rPr>
            <a:t>Стюардесса</a:t>
          </a:r>
          <a:endParaRPr lang="ru-RU" sz="2600" b="1" kern="1200" dirty="0"/>
        </a:p>
      </dsp:txBody>
      <dsp:txXfrm>
        <a:off x="304448" y="946442"/>
        <a:ext cx="5782815" cy="473138"/>
      </dsp:txXfrm>
    </dsp:sp>
    <dsp:sp modelId="{141D23CE-74D6-49EB-AA01-E1C96DF69234}">
      <dsp:nvSpPr>
        <dsp:cNvPr id="0" name=""/>
        <dsp:cNvSpPr/>
      </dsp:nvSpPr>
      <dsp:spPr>
        <a:xfrm>
          <a:off x="8736" y="887300"/>
          <a:ext cx="591423" cy="59142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2156530" y="-335497"/>
          <a:ext cx="2590169" cy="2590169"/>
        </a:xfrm>
        <a:prstGeom prst="blockArc">
          <a:avLst>
            <a:gd name="adj1" fmla="val 18900000"/>
            <a:gd name="adj2" fmla="val 2700000"/>
            <a:gd name="adj3" fmla="val 83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92C2C-2B92-4DA3-AC34-7E87B106AAB3}">
      <dsp:nvSpPr>
        <dsp:cNvPr id="0" name=""/>
        <dsp:cNvSpPr/>
      </dsp:nvSpPr>
      <dsp:spPr>
        <a:xfrm>
          <a:off x="352792" y="274173"/>
          <a:ext cx="5733084" cy="548269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35189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hlinkClick xmlns:r="http://schemas.openxmlformats.org/officeDocument/2006/relationships" r:id="rId1" action="ppaction://hlinkfile"/>
            </a:rPr>
            <a:t>Инстаграм</a:t>
          </a:r>
          <a:r>
            <a:rPr lang="ru-RU" sz="3000" b="1" kern="1200" dirty="0" smtClean="0">
              <a:hlinkClick xmlns:r="http://schemas.openxmlformats.org/officeDocument/2006/relationships" r:id="rId1" action="ppaction://hlinkfile"/>
            </a:rPr>
            <a:t>-маркетолог</a:t>
          </a:r>
          <a:endParaRPr lang="ru-RU" sz="3000" b="1" kern="1200" dirty="0"/>
        </a:p>
      </dsp:txBody>
      <dsp:txXfrm>
        <a:off x="352792" y="274173"/>
        <a:ext cx="5733084" cy="548269"/>
      </dsp:txXfrm>
    </dsp:sp>
    <dsp:sp modelId="{3473D4A7-7E2D-4F56-A6FB-ADBFC5D486BA}">
      <dsp:nvSpPr>
        <dsp:cNvPr id="0" name=""/>
        <dsp:cNvSpPr/>
      </dsp:nvSpPr>
      <dsp:spPr>
        <a:xfrm>
          <a:off x="10123" y="205639"/>
          <a:ext cx="685337" cy="685337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72335-5349-48E1-A53A-6B999792258A}">
      <dsp:nvSpPr>
        <dsp:cNvPr id="0" name=""/>
        <dsp:cNvSpPr/>
      </dsp:nvSpPr>
      <dsp:spPr>
        <a:xfrm>
          <a:off x="352792" y="1096731"/>
          <a:ext cx="5733084" cy="548269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35189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hlinkClick xmlns:r="http://schemas.openxmlformats.org/officeDocument/2006/relationships" r:id="rId2" action="ppaction://hlinkfile"/>
            </a:rPr>
            <a:t>Программист</a:t>
          </a:r>
          <a:endParaRPr lang="ru-RU" sz="3000" b="1" kern="1200" dirty="0"/>
        </a:p>
      </dsp:txBody>
      <dsp:txXfrm>
        <a:off x="352792" y="1096731"/>
        <a:ext cx="5733084" cy="548269"/>
      </dsp:txXfrm>
    </dsp:sp>
    <dsp:sp modelId="{141D23CE-74D6-49EB-AA01-E1C96DF69234}">
      <dsp:nvSpPr>
        <dsp:cNvPr id="0" name=""/>
        <dsp:cNvSpPr/>
      </dsp:nvSpPr>
      <dsp:spPr>
        <a:xfrm>
          <a:off x="10123" y="1028197"/>
          <a:ext cx="685337" cy="685337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5144641" y="-788392"/>
          <a:ext cx="6129064" cy="612906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92C2C-2B92-4DA3-AC34-7E87B106AAB3}">
      <dsp:nvSpPr>
        <dsp:cNvPr id="0" name=""/>
        <dsp:cNvSpPr/>
      </dsp:nvSpPr>
      <dsp:spPr>
        <a:xfrm>
          <a:off x="319342" y="206946"/>
          <a:ext cx="5980252" cy="41371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283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hlinkClick xmlns:r="http://schemas.openxmlformats.org/officeDocument/2006/relationships" r:id="rId1" action="ppaction://hlinkfile"/>
            </a:rPr>
            <a:t>Автослесарь</a:t>
          </a:r>
          <a:endParaRPr lang="ru-RU" sz="1800" b="1" kern="1200" dirty="0"/>
        </a:p>
      </dsp:txBody>
      <dsp:txXfrm>
        <a:off x="319342" y="206946"/>
        <a:ext cx="5980252" cy="413711"/>
      </dsp:txXfrm>
    </dsp:sp>
    <dsp:sp modelId="{3473D4A7-7E2D-4F56-A6FB-ADBFC5D486BA}">
      <dsp:nvSpPr>
        <dsp:cNvPr id="0" name=""/>
        <dsp:cNvSpPr/>
      </dsp:nvSpPr>
      <dsp:spPr>
        <a:xfrm>
          <a:off x="60772" y="155232"/>
          <a:ext cx="517139" cy="517139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72335-5349-48E1-A53A-6B999792258A}">
      <dsp:nvSpPr>
        <dsp:cNvPr id="0" name=""/>
        <dsp:cNvSpPr/>
      </dsp:nvSpPr>
      <dsp:spPr>
        <a:xfrm>
          <a:off x="693995" y="827877"/>
          <a:ext cx="5605599" cy="41371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2838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hlinkClick xmlns:r="http://schemas.openxmlformats.org/officeDocument/2006/relationships" r:id="rId2" action="ppaction://hlinkfile"/>
            </a:rPr>
            <a:t>Инженер. Создание трёхмерных продуктов</a:t>
          </a:r>
          <a:endParaRPr lang="ru-RU" sz="1700" b="1" kern="1200" dirty="0"/>
        </a:p>
      </dsp:txBody>
      <dsp:txXfrm>
        <a:off x="693995" y="827877"/>
        <a:ext cx="5605599" cy="413711"/>
      </dsp:txXfrm>
    </dsp:sp>
    <dsp:sp modelId="{141D23CE-74D6-49EB-AA01-E1C96DF69234}">
      <dsp:nvSpPr>
        <dsp:cNvPr id="0" name=""/>
        <dsp:cNvSpPr/>
      </dsp:nvSpPr>
      <dsp:spPr>
        <a:xfrm>
          <a:off x="435425" y="776163"/>
          <a:ext cx="517139" cy="517139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5C4F4-AD93-4193-AC77-6B221AE45E9F}">
      <dsp:nvSpPr>
        <dsp:cNvPr id="0" name=""/>
        <dsp:cNvSpPr/>
      </dsp:nvSpPr>
      <dsp:spPr>
        <a:xfrm>
          <a:off x="899302" y="1448353"/>
          <a:ext cx="5400292" cy="41371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2838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hlinkClick xmlns:r="http://schemas.openxmlformats.org/officeDocument/2006/relationships" r:id="rId3" action="ppaction://hlinkfile"/>
            </a:rPr>
            <a:t>Инженер. Геодезист</a:t>
          </a:r>
          <a:endParaRPr lang="ru-RU" sz="1700" b="1" kern="1200" dirty="0"/>
        </a:p>
      </dsp:txBody>
      <dsp:txXfrm>
        <a:off x="899302" y="1448353"/>
        <a:ext cx="5400292" cy="413711"/>
      </dsp:txXfrm>
    </dsp:sp>
    <dsp:sp modelId="{009A23D0-9B3B-471D-8527-7F33D9AB2EE6}">
      <dsp:nvSpPr>
        <dsp:cNvPr id="0" name=""/>
        <dsp:cNvSpPr/>
      </dsp:nvSpPr>
      <dsp:spPr>
        <a:xfrm>
          <a:off x="640733" y="1396639"/>
          <a:ext cx="517139" cy="517139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1257C-0102-4FAB-8466-22E3AA86E931}">
      <dsp:nvSpPr>
        <dsp:cNvPr id="0" name=""/>
        <dsp:cNvSpPr/>
      </dsp:nvSpPr>
      <dsp:spPr>
        <a:xfrm>
          <a:off x="964855" y="2069284"/>
          <a:ext cx="5334739" cy="41371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2838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hlinkClick xmlns:r="http://schemas.openxmlformats.org/officeDocument/2006/relationships" r:id="rId4" action="ppaction://hlinkfile"/>
            </a:rPr>
            <a:t>Инженер - разработчик</a:t>
          </a:r>
          <a:endParaRPr lang="ru-RU" sz="1700" b="1" kern="1200" dirty="0"/>
        </a:p>
      </dsp:txBody>
      <dsp:txXfrm>
        <a:off x="964855" y="2069284"/>
        <a:ext cx="5334739" cy="413711"/>
      </dsp:txXfrm>
    </dsp:sp>
    <dsp:sp modelId="{15B2E7E5-F14B-444D-8EC2-8B61272C1170}">
      <dsp:nvSpPr>
        <dsp:cNvPr id="0" name=""/>
        <dsp:cNvSpPr/>
      </dsp:nvSpPr>
      <dsp:spPr>
        <a:xfrm>
          <a:off x="706286" y="2017570"/>
          <a:ext cx="517139" cy="517139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0C15E-1028-4B8F-BA2B-67CC90873488}">
      <dsp:nvSpPr>
        <dsp:cNvPr id="0" name=""/>
        <dsp:cNvSpPr/>
      </dsp:nvSpPr>
      <dsp:spPr>
        <a:xfrm>
          <a:off x="899302" y="2690215"/>
          <a:ext cx="5400292" cy="41371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283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5" action="ppaction://hlinkfile"/>
            </a:rPr>
            <a:t>Машинист</a:t>
          </a:r>
          <a:endParaRPr lang="ru-RU" sz="18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sp:txBody>
      <dsp:txXfrm>
        <a:off x="899302" y="2690215"/>
        <a:ext cx="5400292" cy="413711"/>
      </dsp:txXfrm>
    </dsp:sp>
    <dsp:sp modelId="{33FD6E7A-9356-406A-8453-B8236E2467CE}">
      <dsp:nvSpPr>
        <dsp:cNvPr id="0" name=""/>
        <dsp:cNvSpPr/>
      </dsp:nvSpPr>
      <dsp:spPr>
        <a:xfrm>
          <a:off x="640733" y="2638501"/>
          <a:ext cx="517139" cy="517139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EE31B-9E31-42B6-BE41-72125C44F93A}">
      <dsp:nvSpPr>
        <dsp:cNvPr id="0" name=""/>
        <dsp:cNvSpPr/>
      </dsp:nvSpPr>
      <dsp:spPr>
        <a:xfrm>
          <a:off x="693995" y="3310691"/>
          <a:ext cx="5605599" cy="41371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283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6" action="ppaction://hlinkfile"/>
            </a:rPr>
            <a:t>Инженер - геолог</a:t>
          </a:r>
          <a:endParaRPr lang="x-none" sz="18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sp:txBody>
      <dsp:txXfrm>
        <a:off x="693995" y="3310691"/>
        <a:ext cx="5605599" cy="413711"/>
      </dsp:txXfrm>
    </dsp:sp>
    <dsp:sp modelId="{949B9ACA-A646-4628-A153-6ED7A00D013C}">
      <dsp:nvSpPr>
        <dsp:cNvPr id="0" name=""/>
        <dsp:cNvSpPr/>
      </dsp:nvSpPr>
      <dsp:spPr>
        <a:xfrm>
          <a:off x="435425" y="3258977"/>
          <a:ext cx="517139" cy="517139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F9C88-342C-4ECD-9425-DC4567E8A540}">
      <dsp:nvSpPr>
        <dsp:cNvPr id="0" name=""/>
        <dsp:cNvSpPr/>
      </dsp:nvSpPr>
      <dsp:spPr>
        <a:xfrm>
          <a:off x="319342" y="3931622"/>
          <a:ext cx="5980252" cy="41371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28383" tIns="45720" rIns="45720" bIns="457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7" action="ppaction://hlinkfile"/>
            </a:rPr>
            <a:t>Физик - ядерщик</a:t>
          </a:r>
          <a:endParaRPr lang="x-none" sz="18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sp:txBody>
      <dsp:txXfrm>
        <a:off x="319342" y="3931622"/>
        <a:ext cx="5980252" cy="413711"/>
      </dsp:txXfrm>
    </dsp:sp>
    <dsp:sp modelId="{5DA1E589-C95E-4990-A701-9D37888ACBDD}">
      <dsp:nvSpPr>
        <dsp:cNvPr id="0" name=""/>
        <dsp:cNvSpPr/>
      </dsp:nvSpPr>
      <dsp:spPr>
        <a:xfrm>
          <a:off x="60772" y="3879908"/>
          <a:ext cx="517139" cy="517139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2947116" y="-453987"/>
          <a:ext cx="3516038" cy="3516038"/>
        </a:xfrm>
        <a:prstGeom prst="blockArc">
          <a:avLst>
            <a:gd name="adj1" fmla="val 18900000"/>
            <a:gd name="adj2" fmla="val 2700000"/>
            <a:gd name="adj3" fmla="val 61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92C2C-2B92-4DA3-AC34-7E87B106AAB3}">
      <dsp:nvSpPr>
        <dsp:cNvPr id="0" name=""/>
        <dsp:cNvSpPr/>
      </dsp:nvSpPr>
      <dsp:spPr>
        <a:xfrm>
          <a:off x="365798" y="260806"/>
          <a:ext cx="5698009" cy="52161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403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rId1" action="ppaction://hlinkfile"/>
            </a:rPr>
            <a:t>Пожарный</a:t>
          </a:r>
          <a:endParaRPr lang="ru-RU" sz="2400" b="1" kern="1200" dirty="0"/>
        </a:p>
      </dsp:txBody>
      <dsp:txXfrm>
        <a:off x="365798" y="260806"/>
        <a:ext cx="5698009" cy="521612"/>
      </dsp:txXfrm>
    </dsp:sp>
    <dsp:sp modelId="{3473D4A7-7E2D-4F56-A6FB-ADBFC5D486BA}">
      <dsp:nvSpPr>
        <dsp:cNvPr id="0" name=""/>
        <dsp:cNvSpPr/>
      </dsp:nvSpPr>
      <dsp:spPr>
        <a:xfrm>
          <a:off x="39790" y="195604"/>
          <a:ext cx="652016" cy="652016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72335-5349-48E1-A53A-6B999792258A}">
      <dsp:nvSpPr>
        <dsp:cNvPr id="0" name=""/>
        <dsp:cNvSpPr/>
      </dsp:nvSpPr>
      <dsp:spPr>
        <a:xfrm>
          <a:off x="555405" y="1043225"/>
          <a:ext cx="5508403" cy="52161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403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rId2" action="ppaction://hlinkfile"/>
            </a:rPr>
            <a:t>Спасатель МЧС</a:t>
          </a:r>
          <a:endParaRPr lang="ru-RU" sz="2400" b="1" kern="1200" dirty="0"/>
        </a:p>
      </dsp:txBody>
      <dsp:txXfrm>
        <a:off x="555405" y="1043225"/>
        <a:ext cx="5508403" cy="521612"/>
      </dsp:txXfrm>
    </dsp:sp>
    <dsp:sp modelId="{141D23CE-74D6-49EB-AA01-E1C96DF69234}">
      <dsp:nvSpPr>
        <dsp:cNvPr id="0" name=""/>
        <dsp:cNvSpPr/>
      </dsp:nvSpPr>
      <dsp:spPr>
        <a:xfrm>
          <a:off x="229397" y="978024"/>
          <a:ext cx="652016" cy="652016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5C4F4-AD93-4193-AC77-6B221AE45E9F}">
      <dsp:nvSpPr>
        <dsp:cNvPr id="0" name=""/>
        <dsp:cNvSpPr/>
      </dsp:nvSpPr>
      <dsp:spPr>
        <a:xfrm>
          <a:off x="365798" y="1825644"/>
          <a:ext cx="5698009" cy="52161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403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rId3" action="ppaction://hlinkfile"/>
            </a:rPr>
            <a:t>Специалист таможенного дела</a:t>
          </a:r>
          <a:endParaRPr lang="ru-RU" sz="2400" b="1" kern="1200" dirty="0"/>
        </a:p>
      </dsp:txBody>
      <dsp:txXfrm>
        <a:off x="365798" y="1825644"/>
        <a:ext cx="5698009" cy="521612"/>
      </dsp:txXfrm>
    </dsp:sp>
    <dsp:sp modelId="{009A23D0-9B3B-471D-8527-7F33D9AB2EE6}">
      <dsp:nvSpPr>
        <dsp:cNvPr id="0" name=""/>
        <dsp:cNvSpPr/>
      </dsp:nvSpPr>
      <dsp:spPr>
        <a:xfrm>
          <a:off x="39790" y="1760443"/>
          <a:ext cx="652016" cy="652016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92C2C-2B92-4DA3-AC34-7E87B106AAB3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33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bg1"/>
              </a:solidFill>
              <a:hlinkClick xmlns:r="http://schemas.openxmlformats.org/officeDocument/2006/relationships" r:id="rId1" action="ppaction://hlinkfile"/>
            </a:rPr>
            <a:t>Учитель физической </a:t>
          </a:r>
          <a:r>
            <a:rPr lang="ru-RU" sz="2200" b="1" kern="1200" dirty="0">
              <a:solidFill>
                <a:schemeClr val="accent3">
                  <a:lumMod val="20000"/>
                  <a:lumOff val="80000"/>
                </a:schemeClr>
              </a:solidFill>
              <a:hlinkClick xmlns:r="http://schemas.openxmlformats.org/officeDocument/2006/relationships" r:id="rId1" action="ppaction://hlinkfile"/>
            </a:rPr>
            <a:t>культуры</a:t>
          </a:r>
          <a:endParaRPr lang="ru-RU" sz="22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384538" y="253918"/>
        <a:ext cx="5656275" cy="508162"/>
      </dsp:txXfrm>
    </dsp:sp>
    <dsp:sp modelId="{3473D4A7-7E2D-4F56-A6FB-ADBFC5D486BA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72335-5349-48E1-A53A-6B999792258A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33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hlinkClick xmlns:r="http://schemas.openxmlformats.org/officeDocument/2006/relationships" r:id="rId2" action="ppaction://hlinkfile"/>
            </a:rPr>
            <a:t>Лингвист</a:t>
          </a:r>
          <a:endParaRPr lang="ru-RU" sz="2200" b="1" kern="1200" dirty="0"/>
        </a:p>
      </dsp:txBody>
      <dsp:txXfrm>
        <a:off x="748672" y="1015918"/>
        <a:ext cx="5292140" cy="508162"/>
      </dsp:txXfrm>
    </dsp:sp>
    <dsp:sp modelId="{141D23CE-74D6-49EB-AA01-E1C96DF69234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5C4F4-AD93-4193-AC77-6B221AE45E9F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33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hlinkClick xmlns:r="http://schemas.openxmlformats.org/officeDocument/2006/relationships" r:id="rId3" action="ppaction://hlinkfile"/>
            </a:rPr>
            <a:t>Логопед</a:t>
          </a:r>
          <a:endParaRPr lang="ru-RU" sz="2200" b="1" kern="1200" dirty="0"/>
        </a:p>
      </dsp:txBody>
      <dsp:txXfrm>
        <a:off x="860432" y="1777918"/>
        <a:ext cx="5180380" cy="508162"/>
      </dsp:txXfrm>
    </dsp:sp>
    <dsp:sp modelId="{009A23D0-9B3B-471D-8527-7F33D9AB2EE6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1257C-0102-4FAB-8466-22E3AA86E931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33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hlinkClick xmlns:r="http://schemas.openxmlformats.org/officeDocument/2006/relationships" r:id="rId4" action="ppaction://hlinkfile"/>
            </a:rPr>
            <a:t>Переводчик английского языка</a:t>
          </a:r>
          <a:endParaRPr lang="ru-RU" sz="2200" b="1" kern="1200" dirty="0"/>
        </a:p>
      </dsp:txBody>
      <dsp:txXfrm>
        <a:off x="748672" y="2539918"/>
        <a:ext cx="5292140" cy="508162"/>
      </dsp:txXfrm>
    </dsp:sp>
    <dsp:sp modelId="{15B2E7E5-F14B-444D-8EC2-8B61272C117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0C15E-1028-4B8F-BA2B-67CC90873488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33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5" action="ppaction://hlinkfile"/>
            </a:rPr>
            <a:t>Психолог</a:t>
          </a:r>
          <a:endParaRPr lang="ru-RU" sz="22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sp:txBody>
      <dsp:txXfrm>
        <a:off x="384538" y="3301918"/>
        <a:ext cx="5656275" cy="508162"/>
      </dsp:txXfrm>
    </dsp:sp>
    <dsp:sp modelId="{33FD6E7A-9356-406A-8453-B8236E2467CE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5065298" y="-776006"/>
          <a:ext cx="6032285" cy="6032285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09EF7-6A77-4CCB-AF73-89084EBB99DC}">
      <dsp:nvSpPr>
        <dsp:cNvPr id="0" name=""/>
        <dsp:cNvSpPr/>
      </dsp:nvSpPr>
      <dsp:spPr>
        <a:xfrm>
          <a:off x="360728" y="235931"/>
          <a:ext cx="6297918" cy="47168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7439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hlinkClick xmlns:r="http://schemas.openxmlformats.org/officeDocument/2006/relationships" r:id="rId1" action="ppaction://hlinkfile"/>
            </a:rPr>
            <a:t>Врач - гериатр</a:t>
          </a:r>
          <a:endParaRPr lang="ru-RU" sz="2600" b="1" kern="1200" dirty="0"/>
        </a:p>
      </dsp:txBody>
      <dsp:txXfrm>
        <a:off x="360728" y="235931"/>
        <a:ext cx="6297918" cy="471683"/>
      </dsp:txXfrm>
    </dsp:sp>
    <dsp:sp modelId="{141D23CE-74D6-49EB-AA01-E1C96DF69234}">
      <dsp:nvSpPr>
        <dsp:cNvPr id="0" name=""/>
        <dsp:cNvSpPr/>
      </dsp:nvSpPr>
      <dsp:spPr>
        <a:xfrm>
          <a:off x="65926" y="176970"/>
          <a:ext cx="589603" cy="58960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1D0E2-82BF-4F8F-8DBA-8811C8D18FE1}">
      <dsp:nvSpPr>
        <dsp:cNvPr id="0" name=""/>
        <dsp:cNvSpPr/>
      </dsp:nvSpPr>
      <dsp:spPr>
        <a:xfrm>
          <a:off x="748720" y="943366"/>
          <a:ext cx="5909926" cy="47168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7439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hlinkClick xmlns:r="http://schemas.openxmlformats.org/officeDocument/2006/relationships" r:id="rId2" action="ppaction://hlinkfile"/>
            </a:rPr>
            <a:t>Кардиохирург</a:t>
          </a:r>
          <a:endParaRPr lang="ru-RU" sz="2600" b="1" kern="1200" dirty="0"/>
        </a:p>
      </dsp:txBody>
      <dsp:txXfrm>
        <a:off x="748720" y="943366"/>
        <a:ext cx="5909926" cy="471683"/>
      </dsp:txXfrm>
    </dsp:sp>
    <dsp:sp modelId="{009A23D0-9B3B-471D-8527-7F33D9AB2EE6}">
      <dsp:nvSpPr>
        <dsp:cNvPr id="0" name=""/>
        <dsp:cNvSpPr/>
      </dsp:nvSpPr>
      <dsp:spPr>
        <a:xfrm>
          <a:off x="453918" y="884405"/>
          <a:ext cx="589603" cy="58960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14642-2251-4687-9075-275BC6360E3A}">
      <dsp:nvSpPr>
        <dsp:cNvPr id="0" name=""/>
        <dsp:cNvSpPr/>
      </dsp:nvSpPr>
      <dsp:spPr>
        <a:xfrm>
          <a:off x="926138" y="1650801"/>
          <a:ext cx="5732508" cy="47168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7439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hlinkClick xmlns:r="http://schemas.openxmlformats.org/officeDocument/2006/relationships" r:id="rId3" action="ppaction://hlinkfile"/>
            </a:rPr>
            <a:t>Медсестра</a:t>
          </a:r>
          <a:endParaRPr lang="ru-RU" sz="2600" b="1" kern="1200" dirty="0"/>
        </a:p>
      </dsp:txBody>
      <dsp:txXfrm>
        <a:off x="926138" y="1650801"/>
        <a:ext cx="5732508" cy="471683"/>
      </dsp:txXfrm>
    </dsp:sp>
    <dsp:sp modelId="{15B2E7E5-F14B-444D-8EC2-8B61272C1170}">
      <dsp:nvSpPr>
        <dsp:cNvPr id="0" name=""/>
        <dsp:cNvSpPr/>
      </dsp:nvSpPr>
      <dsp:spPr>
        <a:xfrm>
          <a:off x="631336" y="1591840"/>
          <a:ext cx="589603" cy="58960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C91C-3785-459D-AB6D-6BE7ED6AAE05}">
      <dsp:nvSpPr>
        <dsp:cNvPr id="0" name=""/>
        <dsp:cNvSpPr/>
      </dsp:nvSpPr>
      <dsp:spPr>
        <a:xfrm>
          <a:off x="926138" y="2357787"/>
          <a:ext cx="5732508" cy="47168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7439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4" action="ppaction://hlinkfile"/>
            </a:rPr>
            <a:t>Провизор</a:t>
          </a:r>
          <a:endParaRPr lang="ru-RU" sz="24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sp:txBody>
      <dsp:txXfrm>
        <a:off x="926138" y="2357787"/>
        <a:ext cx="5732508" cy="471683"/>
      </dsp:txXfrm>
    </dsp:sp>
    <dsp:sp modelId="{33FD6E7A-9356-406A-8453-B8236E2467CE}">
      <dsp:nvSpPr>
        <dsp:cNvPr id="0" name=""/>
        <dsp:cNvSpPr/>
      </dsp:nvSpPr>
      <dsp:spPr>
        <a:xfrm>
          <a:off x="631336" y="2298827"/>
          <a:ext cx="589603" cy="58960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D1854-D03C-4A12-BF30-7D90C07ED5B4}">
      <dsp:nvSpPr>
        <dsp:cNvPr id="0" name=""/>
        <dsp:cNvSpPr/>
      </dsp:nvSpPr>
      <dsp:spPr>
        <a:xfrm>
          <a:off x="748720" y="3065222"/>
          <a:ext cx="5909926" cy="47168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7439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5" action="ppaction://hlinkfile"/>
            </a:rPr>
            <a:t>Стоматолог</a:t>
          </a:r>
          <a:endParaRPr lang="x-none" sz="24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sp:txBody>
      <dsp:txXfrm>
        <a:off x="748720" y="3065222"/>
        <a:ext cx="5909926" cy="471683"/>
      </dsp:txXfrm>
    </dsp:sp>
    <dsp:sp modelId="{57003F28-2786-4D74-A534-54CF0C4A4299}">
      <dsp:nvSpPr>
        <dsp:cNvPr id="0" name=""/>
        <dsp:cNvSpPr/>
      </dsp:nvSpPr>
      <dsp:spPr>
        <a:xfrm>
          <a:off x="453918" y="3006262"/>
          <a:ext cx="589603" cy="58960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E3331-CC1E-4312-8AF7-CC54BD6A77FE}">
      <dsp:nvSpPr>
        <dsp:cNvPr id="0" name=""/>
        <dsp:cNvSpPr/>
      </dsp:nvSpPr>
      <dsp:spPr>
        <a:xfrm>
          <a:off x="360728" y="3772657"/>
          <a:ext cx="6297918" cy="47168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7439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6" action="ppaction://hlinkfile"/>
            </a:rPr>
            <a:t>Судебный </a:t>
          </a:r>
          <a:r>
            <a:rPr lang="ru-RU" sz="2400" b="1" kern="1200" dirty="0" smtClean="0">
              <a:solidFill>
                <a:prstClr val="white"/>
              </a:solidFill>
              <a:latin typeface="Georgia"/>
              <a:ea typeface="+mn-ea"/>
              <a:cs typeface="+mn-cs"/>
              <a:hlinkClick xmlns:r="http://schemas.openxmlformats.org/officeDocument/2006/relationships" r:id="rId6" action="ppaction://hlinkfile"/>
            </a:rPr>
            <a:t>медицинский эксперт</a:t>
          </a:r>
          <a:endParaRPr lang="x-none" sz="24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sp:txBody>
      <dsp:txXfrm>
        <a:off x="360728" y="3772657"/>
        <a:ext cx="6297918" cy="471683"/>
      </dsp:txXfrm>
    </dsp:sp>
    <dsp:sp modelId="{FFE8FBEB-18C3-40C8-A1C5-20D5F0A76540}">
      <dsp:nvSpPr>
        <dsp:cNvPr id="0" name=""/>
        <dsp:cNvSpPr/>
      </dsp:nvSpPr>
      <dsp:spPr>
        <a:xfrm>
          <a:off x="65926" y="3713697"/>
          <a:ext cx="589603" cy="58960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722670" y="626835"/>
          <a:ext cx="1275283" cy="1296147"/>
        </a:xfrm>
        <a:prstGeom prst="blockArc">
          <a:avLst>
            <a:gd name="adj1" fmla="val 18900000"/>
            <a:gd name="adj2" fmla="val 2700000"/>
            <a:gd name="adj3" fmla="val 65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92C2C-2B92-4DA3-AC34-7E87B106AAB3}">
      <dsp:nvSpPr>
        <dsp:cNvPr id="0" name=""/>
        <dsp:cNvSpPr/>
      </dsp:nvSpPr>
      <dsp:spPr>
        <a:xfrm>
          <a:off x="539504" y="864093"/>
          <a:ext cx="5453171" cy="720084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71658" tIns="99060" rIns="99060" bIns="99060" numCol="1" spcCol="1270" anchor="ctr" anchorCtr="0">
          <a:noAutofit/>
        </a:bodyPr>
        <a:lstStyle/>
        <a:p>
          <a:pPr marL="0" lvl="0" indent="0" algn="l" defTabSz="903288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hlinkClick xmlns:r="http://schemas.openxmlformats.org/officeDocument/2006/relationships" r:id="rId1" action="ppaction://hlinkfile"/>
            </a:rPr>
            <a:t>А</a:t>
          </a:r>
          <a:r>
            <a:rPr lang="ru-RU" sz="3900" b="1" kern="1200" dirty="0" smtClean="0">
              <a:solidFill>
                <a:srgbClr val="FF0000"/>
              </a:solidFill>
              <a:hlinkClick xmlns:r="http://schemas.openxmlformats.org/officeDocument/2006/relationships" r:id="rId1" action="ppaction://hlinkfile"/>
            </a:rPr>
            <a:t>кт</a:t>
          </a:r>
          <a:r>
            <a:rPr lang="ru-RU" sz="3900" b="1" kern="1200" dirty="0" smtClean="0">
              <a:hlinkClick xmlns:r="http://schemas.openxmlformats.org/officeDocument/2006/relationships" r:id="rId1" action="ppaction://hlinkfile"/>
            </a:rPr>
            <a:t>ёр</a:t>
          </a:r>
          <a:endParaRPr lang="ru-RU" sz="3900" b="1" kern="1200" dirty="0"/>
        </a:p>
      </dsp:txBody>
      <dsp:txXfrm>
        <a:off x="539504" y="864093"/>
        <a:ext cx="5453171" cy="720084"/>
      </dsp:txXfrm>
    </dsp:sp>
    <dsp:sp modelId="{3473D4A7-7E2D-4F56-A6FB-ADBFC5D486BA}">
      <dsp:nvSpPr>
        <dsp:cNvPr id="0" name=""/>
        <dsp:cNvSpPr/>
      </dsp:nvSpPr>
      <dsp:spPr>
        <a:xfrm>
          <a:off x="257053" y="792089"/>
          <a:ext cx="892492" cy="864092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2173542" y="-338108"/>
          <a:ext cx="2610567" cy="2610567"/>
        </a:xfrm>
        <a:prstGeom prst="blockArc">
          <a:avLst>
            <a:gd name="adj1" fmla="val 18900000"/>
            <a:gd name="adj2" fmla="val 2700000"/>
            <a:gd name="adj3" fmla="val 82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92C2C-2B92-4DA3-AC34-7E87B106AAB3}">
      <dsp:nvSpPr>
        <dsp:cNvPr id="0" name=""/>
        <dsp:cNvSpPr/>
      </dsp:nvSpPr>
      <dsp:spPr>
        <a:xfrm>
          <a:off x="355582" y="276341"/>
          <a:ext cx="5043287" cy="55260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386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hlinkClick xmlns:r="http://schemas.openxmlformats.org/officeDocument/2006/relationships" r:id="rId1" action="ppaction://hlinkfile"/>
            </a:rPr>
            <a:t>Механизатор</a:t>
          </a:r>
          <a:endParaRPr lang="ru-RU" sz="2100" b="1" kern="1200" dirty="0"/>
        </a:p>
      </dsp:txBody>
      <dsp:txXfrm>
        <a:off x="355582" y="276341"/>
        <a:ext cx="5043287" cy="552605"/>
      </dsp:txXfrm>
    </dsp:sp>
    <dsp:sp modelId="{3473D4A7-7E2D-4F56-A6FB-ADBFC5D486BA}">
      <dsp:nvSpPr>
        <dsp:cNvPr id="0" name=""/>
        <dsp:cNvSpPr/>
      </dsp:nvSpPr>
      <dsp:spPr>
        <a:xfrm>
          <a:off x="10203" y="207265"/>
          <a:ext cx="690756" cy="690756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72335-5349-48E1-A53A-6B999792258A}">
      <dsp:nvSpPr>
        <dsp:cNvPr id="0" name=""/>
        <dsp:cNvSpPr/>
      </dsp:nvSpPr>
      <dsp:spPr>
        <a:xfrm>
          <a:off x="355582" y="1105404"/>
          <a:ext cx="5043287" cy="55260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386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hlinkClick xmlns:r="http://schemas.openxmlformats.org/officeDocument/2006/relationships" r:id="rId2" action="ppaction://hlinkfile"/>
            </a:rPr>
            <a:t>Врач ветеринарной медицины</a:t>
          </a:r>
          <a:endParaRPr lang="ru-RU" sz="2100" b="1" kern="1200" dirty="0"/>
        </a:p>
      </dsp:txBody>
      <dsp:txXfrm>
        <a:off x="355582" y="1105404"/>
        <a:ext cx="5043287" cy="552605"/>
      </dsp:txXfrm>
    </dsp:sp>
    <dsp:sp modelId="{141D23CE-74D6-49EB-AA01-E1C96DF69234}">
      <dsp:nvSpPr>
        <dsp:cNvPr id="0" name=""/>
        <dsp:cNvSpPr/>
      </dsp:nvSpPr>
      <dsp:spPr>
        <a:xfrm>
          <a:off x="10203" y="1036328"/>
          <a:ext cx="690756" cy="690756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1898646" y="-295924"/>
          <a:ext cx="2280946" cy="2280946"/>
        </a:xfrm>
        <a:prstGeom prst="blockArc">
          <a:avLst>
            <a:gd name="adj1" fmla="val 18900000"/>
            <a:gd name="adj2" fmla="val 2700000"/>
            <a:gd name="adj3" fmla="val 94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92C2C-2B92-4DA3-AC34-7E87B106AAB3}">
      <dsp:nvSpPr>
        <dsp:cNvPr id="0" name=""/>
        <dsp:cNvSpPr/>
      </dsp:nvSpPr>
      <dsp:spPr>
        <a:xfrm>
          <a:off x="310498" y="241304"/>
          <a:ext cx="5776591" cy="48254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301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hlinkClick xmlns:r="http://schemas.openxmlformats.org/officeDocument/2006/relationships" r:id="rId1" action="ppaction://hlinkfile"/>
            </a:rPr>
            <a:t>Архитектор</a:t>
          </a:r>
          <a:endParaRPr lang="ru-RU" sz="2600" b="1" kern="1200" dirty="0"/>
        </a:p>
      </dsp:txBody>
      <dsp:txXfrm>
        <a:off x="310498" y="241304"/>
        <a:ext cx="5776591" cy="482541"/>
      </dsp:txXfrm>
    </dsp:sp>
    <dsp:sp modelId="{3473D4A7-7E2D-4F56-A6FB-ADBFC5D486BA}">
      <dsp:nvSpPr>
        <dsp:cNvPr id="0" name=""/>
        <dsp:cNvSpPr/>
      </dsp:nvSpPr>
      <dsp:spPr>
        <a:xfrm>
          <a:off x="8909" y="180986"/>
          <a:ext cx="603176" cy="603176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72335-5349-48E1-A53A-6B999792258A}">
      <dsp:nvSpPr>
        <dsp:cNvPr id="0" name=""/>
        <dsp:cNvSpPr/>
      </dsp:nvSpPr>
      <dsp:spPr>
        <a:xfrm>
          <a:off x="310498" y="965251"/>
          <a:ext cx="5776591" cy="48254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301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hlinkClick xmlns:r="http://schemas.openxmlformats.org/officeDocument/2006/relationships" r:id="rId2" action="ppaction://hlinkfile"/>
            </a:rPr>
            <a:t>Инженер - строитель</a:t>
          </a:r>
          <a:endParaRPr lang="ru-RU" sz="2600" b="1" kern="1200" dirty="0"/>
        </a:p>
      </dsp:txBody>
      <dsp:txXfrm>
        <a:off x="310498" y="965251"/>
        <a:ext cx="5776591" cy="482541"/>
      </dsp:txXfrm>
    </dsp:sp>
    <dsp:sp modelId="{141D23CE-74D6-49EB-AA01-E1C96DF69234}">
      <dsp:nvSpPr>
        <dsp:cNvPr id="0" name=""/>
        <dsp:cNvSpPr/>
      </dsp:nvSpPr>
      <dsp:spPr>
        <a:xfrm>
          <a:off x="8909" y="904933"/>
          <a:ext cx="603176" cy="603176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1637304" y="-255820"/>
          <a:ext cx="1967577" cy="1967577"/>
        </a:xfrm>
        <a:prstGeom prst="blockArc">
          <a:avLst>
            <a:gd name="adj1" fmla="val 18900000"/>
            <a:gd name="adj2" fmla="val 2700000"/>
            <a:gd name="adj3" fmla="val 1098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6F245-7B09-42A2-B756-8ED6CBE9AE3E}">
      <dsp:nvSpPr>
        <dsp:cNvPr id="0" name=""/>
        <dsp:cNvSpPr/>
      </dsp:nvSpPr>
      <dsp:spPr>
        <a:xfrm>
          <a:off x="267637" y="207995"/>
          <a:ext cx="5820682" cy="41593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3014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hlinkClick xmlns:r="http://schemas.openxmlformats.org/officeDocument/2006/relationships" r:id="rId1" action="ppaction://hlinkfile"/>
            </a:rPr>
            <a:t>Инженер - эколог</a:t>
          </a:r>
          <a:endParaRPr lang="ru-RU" sz="2300" b="1" kern="1200" dirty="0"/>
        </a:p>
      </dsp:txBody>
      <dsp:txXfrm>
        <a:off x="267637" y="207995"/>
        <a:ext cx="5820682" cy="415931"/>
      </dsp:txXfrm>
    </dsp:sp>
    <dsp:sp modelId="{141D23CE-74D6-49EB-AA01-E1C96DF69234}">
      <dsp:nvSpPr>
        <dsp:cNvPr id="0" name=""/>
        <dsp:cNvSpPr/>
      </dsp:nvSpPr>
      <dsp:spPr>
        <a:xfrm>
          <a:off x="7680" y="156003"/>
          <a:ext cx="519914" cy="519914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BBCDF-370A-4C75-AE48-0F693C2F3AA9}">
      <dsp:nvSpPr>
        <dsp:cNvPr id="0" name=""/>
        <dsp:cNvSpPr/>
      </dsp:nvSpPr>
      <dsp:spPr>
        <a:xfrm>
          <a:off x="267637" y="832009"/>
          <a:ext cx="5820682" cy="41593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3014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>
              <a:hlinkClick xmlns:r="http://schemas.openxmlformats.org/officeDocument/2006/relationships" r:id="rId2" action="ppaction://hlinkfile"/>
            </a:rPr>
            <a:t>Урбанолог</a:t>
          </a:r>
          <a:r>
            <a:rPr lang="ru-RU" sz="2300" b="1" kern="1200" dirty="0">
              <a:hlinkClick xmlns:r="http://schemas.openxmlformats.org/officeDocument/2006/relationships" r:id="rId2" action="ppaction://hlinkfile"/>
            </a:rPr>
            <a:t>. Менеджер</a:t>
          </a:r>
          <a:endParaRPr lang="ru-RU" sz="2300" b="1" kern="1200" dirty="0"/>
        </a:p>
      </dsp:txBody>
      <dsp:txXfrm>
        <a:off x="267637" y="832009"/>
        <a:ext cx="5820682" cy="415931"/>
      </dsp:txXfrm>
    </dsp:sp>
    <dsp:sp modelId="{009A23D0-9B3B-471D-8527-7F33D9AB2EE6}">
      <dsp:nvSpPr>
        <dsp:cNvPr id="0" name=""/>
        <dsp:cNvSpPr/>
      </dsp:nvSpPr>
      <dsp:spPr>
        <a:xfrm>
          <a:off x="7680" y="780017"/>
          <a:ext cx="519914" cy="519914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2458304" y="-379674"/>
          <a:ext cx="2935365" cy="2935365"/>
        </a:xfrm>
        <a:prstGeom prst="blockArc">
          <a:avLst>
            <a:gd name="adj1" fmla="val 18900000"/>
            <a:gd name="adj2" fmla="val 2700000"/>
            <a:gd name="adj3" fmla="val 73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92C2C-2B92-4DA3-AC34-7E87B106AAB3}">
      <dsp:nvSpPr>
        <dsp:cNvPr id="0" name=""/>
        <dsp:cNvSpPr/>
      </dsp:nvSpPr>
      <dsp:spPr>
        <a:xfrm>
          <a:off x="306692" y="217601"/>
          <a:ext cx="5763939" cy="43520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454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hlinkClick xmlns:r="http://schemas.openxmlformats.org/officeDocument/2006/relationships" r:id="rId1" action="ppaction://hlinkfile"/>
            </a:rPr>
            <a:t>Биотехнолог</a:t>
          </a:r>
          <a:endParaRPr lang="ru-RU" sz="2400" b="1" kern="1200" dirty="0"/>
        </a:p>
      </dsp:txBody>
      <dsp:txXfrm>
        <a:off x="306692" y="217601"/>
        <a:ext cx="5763939" cy="435203"/>
      </dsp:txXfrm>
    </dsp:sp>
    <dsp:sp modelId="{3473D4A7-7E2D-4F56-A6FB-ADBFC5D486BA}">
      <dsp:nvSpPr>
        <dsp:cNvPr id="0" name=""/>
        <dsp:cNvSpPr/>
      </dsp:nvSpPr>
      <dsp:spPr>
        <a:xfrm>
          <a:off x="34690" y="163201"/>
          <a:ext cx="544004" cy="544004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72335-5349-48E1-A53A-6B999792258A}">
      <dsp:nvSpPr>
        <dsp:cNvPr id="0" name=""/>
        <dsp:cNvSpPr/>
      </dsp:nvSpPr>
      <dsp:spPr>
        <a:xfrm>
          <a:off x="464888" y="870406"/>
          <a:ext cx="5605743" cy="43520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454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hlinkClick xmlns:r="http://schemas.openxmlformats.org/officeDocument/2006/relationships" r:id="rId2" action="ppaction://hlinkfile"/>
            </a:rPr>
            <a:t>Инженер - технолог</a:t>
          </a:r>
          <a:endParaRPr lang="ru-RU" sz="2400" b="1" kern="1200" dirty="0"/>
        </a:p>
      </dsp:txBody>
      <dsp:txXfrm>
        <a:off x="464888" y="870406"/>
        <a:ext cx="5605743" cy="435203"/>
      </dsp:txXfrm>
    </dsp:sp>
    <dsp:sp modelId="{141D23CE-74D6-49EB-AA01-E1C96DF69234}">
      <dsp:nvSpPr>
        <dsp:cNvPr id="0" name=""/>
        <dsp:cNvSpPr/>
      </dsp:nvSpPr>
      <dsp:spPr>
        <a:xfrm>
          <a:off x="192886" y="816006"/>
          <a:ext cx="544004" cy="544004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5C4F4-AD93-4193-AC77-6B221AE45E9F}">
      <dsp:nvSpPr>
        <dsp:cNvPr id="0" name=""/>
        <dsp:cNvSpPr/>
      </dsp:nvSpPr>
      <dsp:spPr>
        <a:xfrm>
          <a:off x="306692" y="1523211"/>
          <a:ext cx="5763939" cy="43520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454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hlinkClick xmlns:r="http://schemas.openxmlformats.org/officeDocument/2006/relationships" r:id="rId3" action="ppaction://hlinkfile"/>
            </a:rPr>
            <a:t>Дизайнер</a:t>
          </a:r>
          <a:endParaRPr lang="ru-RU" sz="2400" b="1" kern="1200" dirty="0"/>
        </a:p>
      </dsp:txBody>
      <dsp:txXfrm>
        <a:off x="306692" y="1523211"/>
        <a:ext cx="5763939" cy="435203"/>
      </dsp:txXfrm>
    </dsp:sp>
    <dsp:sp modelId="{009A23D0-9B3B-471D-8527-7F33D9AB2EE6}">
      <dsp:nvSpPr>
        <dsp:cNvPr id="0" name=""/>
        <dsp:cNvSpPr/>
      </dsp:nvSpPr>
      <dsp:spPr>
        <a:xfrm>
          <a:off x="34690" y="1468810"/>
          <a:ext cx="544004" cy="544004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BE7B-860A-42E5-BA6F-68E2A22CC80A}">
      <dsp:nvSpPr>
        <dsp:cNvPr id="0" name=""/>
        <dsp:cNvSpPr/>
      </dsp:nvSpPr>
      <dsp:spPr>
        <a:xfrm>
          <a:off x="-2613143" y="-403214"/>
          <a:ext cx="3119302" cy="3119302"/>
        </a:xfrm>
        <a:prstGeom prst="blockArc">
          <a:avLst>
            <a:gd name="adj1" fmla="val 18900000"/>
            <a:gd name="adj2" fmla="val 2700000"/>
            <a:gd name="adj3" fmla="val 692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92C2C-2B92-4DA3-AC34-7E87B106AAB3}">
      <dsp:nvSpPr>
        <dsp:cNvPr id="0" name=""/>
        <dsp:cNvSpPr/>
      </dsp:nvSpPr>
      <dsp:spPr>
        <a:xfrm>
          <a:off x="325415" y="231287"/>
          <a:ext cx="5743055" cy="462574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6716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>
              <a:hlinkClick xmlns:r="http://schemas.openxmlformats.org/officeDocument/2006/relationships" r:id="rId1" action="ppaction://hlinkfile"/>
            </a:rPr>
            <a:t>Авдвокат</a:t>
          </a:r>
          <a:endParaRPr lang="ru-RU" sz="2500" b="1" kern="1200" dirty="0"/>
        </a:p>
      </dsp:txBody>
      <dsp:txXfrm>
        <a:off x="325415" y="231287"/>
        <a:ext cx="5743055" cy="462574"/>
      </dsp:txXfrm>
    </dsp:sp>
    <dsp:sp modelId="{3473D4A7-7E2D-4F56-A6FB-ADBFC5D486BA}">
      <dsp:nvSpPr>
        <dsp:cNvPr id="0" name=""/>
        <dsp:cNvSpPr/>
      </dsp:nvSpPr>
      <dsp:spPr>
        <a:xfrm>
          <a:off x="36305" y="173465"/>
          <a:ext cx="578218" cy="578218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72335-5349-48E1-A53A-6B999792258A}">
      <dsp:nvSpPr>
        <dsp:cNvPr id="0" name=""/>
        <dsp:cNvSpPr/>
      </dsp:nvSpPr>
      <dsp:spPr>
        <a:xfrm>
          <a:off x="450467" y="917410"/>
          <a:ext cx="5574909" cy="462574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6716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hlinkClick xmlns:r="http://schemas.openxmlformats.org/officeDocument/2006/relationships" r:id="rId2" action="ppaction://hlinkfile"/>
            </a:rPr>
            <a:t>Милиционер</a:t>
          </a:r>
          <a:endParaRPr lang="ru-RU" sz="2500" b="1" kern="1200" dirty="0"/>
        </a:p>
      </dsp:txBody>
      <dsp:txXfrm>
        <a:off x="450467" y="917410"/>
        <a:ext cx="5574909" cy="462574"/>
      </dsp:txXfrm>
    </dsp:sp>
    <dsp:sp modelId="{141D23CE-74D6-49EB-AA01-E1C96DF69234}">
      <dsp:nvSpPr>
        <dsp:cNvPr id="0" name=""/>
        <dsp:cNvSpPr/>
      </dsp:nvSpPr>
      <dsp:spPr>
        <a:xfrm>
          <a:off x="204451" y="867327"/>
          <a:ext cx="578218" cy="578218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5C4F4-AD93-4193-AC77-6B221AE45E9F}">
      <dsp:nvSpPr>
        <dsp:cNvPr id="0" name=""/>
        <dsp:cNvSpPr/>
      </dsp:nvSpPr>
      <dsp:spPr>
        <a:xfrm>
          <a:off x="325415" y="1619011"/>
          <a:ext cx="5743055" cy="462574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6716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hlinkClick xmlns:r="http://schemas.openxmlformats.org/officeDocument/2006/relationships" r:id="rId3" action="ppaction://hlinkfile"/>
            </a:rPr>
            <a:t>Следователь</a:t>
          </a:r>
          <a:endParaRPr lang="ru-RU" sz="2500" b="1" kern="1200" dirty="0"/>
        </a:p>
      </dsp:txBody>
      <dsp:txXfrm>
        <a:off x="325415" y="1619011"/>
        <a:ext cx="5743055" cy="462574"/>
      </dsp:txXfrm>
    </dsp:sp>
    <dsp:sp modelId="{009A23D0-9B3B-471D-8527-7F33D9AB2EE6}">
      <dsp:nvSpPr>
        <dsp:cNvPr id="0" name=""/>
        <dsp:cNvSpPr/>
      </dsp:nvSpPr>
      <dsp:spPr>
        <a:xfrm>
          <a:off x="36305" y="1561189"/>
          <a:ext cx="578218" cy="578218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8C0C76-3254-46F3-91BC-CEE4DA3FFF32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1F23EB0-2DFF-4624-9D20-8305CA8710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345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A896AA0F-0BA4-4747-9FE1-7872C1109CA6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47808206-31C7-4270-B6D5-9556D6E9F645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984790DB-0DFC-431C-878D-B13003175726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E6DB9BAB-67F4-4C24-A609-6AC6B2C8EBC3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73540613-03D1-4E6C-A298-1CD1C0F6F51D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C580F62E-0FDF-4A35-BF04-E347672117A4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4A72-9541-499A-8E46-A8C9BE75A9D7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683DA54-18FF-42F6-8CBC-97429498B7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135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2748-AC7D-4896-BF5B-6FEE32EFD2D6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968B-1E62-41BA-992F-104FA702CF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191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BB6ECFF-552A-481C-A8B6-5F2C79CC194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353F-5976-44D7-8D33-88B2912B2179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19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C185-D6FB-46C4-8F9C-278155A69B01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3CC1FD0-66E1-4E4F-A402-9E629B087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337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81E0-A299-4D1C-9FE3-F3CA4C81B0A2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3CEBB7B-B6B8-4D1C-9685-E74A4105BE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37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0C9E1-7884-4330-BE8B-5ACC2D94BE22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88B5F-AFEA-4A0D-A6A7-905D082F0F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899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AA22-CB53-42DC-B380-D81322C21169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F98F8D6-7C46-4658-90C0-CD49A1D012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785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FEF1-A02A-444D-904D-A8EFC60DE727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52EF8D9-6C7B-4406-A889-F4D290815F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84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2A051-B02C-4289-9E1A-82AEB9E11001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B961E4-F308-4DF9-AF57-BF5EEDB97A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08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5045E3E-8CD9-4CED-936C-7D8CECD190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9184-C309-4333-AC39-842B9D145C07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8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EAED1DA-886C-45D9-B5DC-B9743CAD768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7D41-1224-4416-9046-CB5F1CDA6879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BA7490-5724-47D0-827E-CAC6D4FB1347}" type="datetimeFigureOut">
              <a:rPr lang="ru-RU"/>
              <a:pPr>
                <a:defRPr/>
              </a:pPr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3BB48D9C-3E34-432F-B176-DB6B1EE6DA5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2.xml"/><Relationship Id="rId3" Type="http://schemas.openxmlformats.org/officeDocument/2006/relationships/slide" Target="slide18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4.xml"/><Relationship Id="rId5" Type="http://schemas.openxmlformats.org/officeDocument/2006/relationships/slide" Target="slide16.xml"/><Relationship Id="rId10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20.xml"/><Relationship Id="rId14" Type="http://schemas.openxmlformats.org/officeDocument/2006/relationships/slide" Target="slide2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slide" Target="slide57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12" Type="http://schemas.openxmlformats.org/officeDocument/2006/relationships/slide" Target="slide5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slide" Target="slide47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png"/><Relationship Id="rId4" Type="http://schemas.openxmlformats.org/officeDocument/2006/relationships/diagramData" Target="../diagrams/data2.xml"/><Relationship Id="rId9" Type="http://schemas.openxmlformats.org/officeDocument/2006/relationships/slide" Target="slide46.xml"/><Relationship Id="rId14" Type="http://schemas.openxmlformats.org/officeDocument/2006/relationships/slide" Target="slide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3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slide" Target="slide6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slide" Target="slide55.xml"/><Relationship Id="rId5" Type="http://schemas.openxmlformats.org/officeDocument/2006/relationships/diagramQuickStyle" Target="../diagrams/quickStyle3.xml"/><Relationship Id="rId15" Type="http://schemas.openxmlformats.org/officeDocument/2006/relationships/slide" Target="slide63.xml"/><Relationship Id="rId10" Type="http://schemas.openxmlformats.org/officeDocument/2006/relationships/slide" Target="slide49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slide" Target="slide33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5.xml"/><Relationship Id="rId9" Type="http://schemas.openxmlformats.org/officeDocument/2006/relationships/slide" Target="slide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slide" Target="slide41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6.xml"/><Relationship Id="rId9" Type="http://schemas.openxmlformats.org/officeDocument/2006/relationships/slide" Target="slide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slide" Target="slide64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7.xml"/><Relationship Id="rId9" Type="http://schemas.openxmlformats.org/officeDocument/2006/relationships/slide" Target="slide4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slide" Target="slide3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slide" Target="slide42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8.xml"/><Relationship Id="rId9" Type="http://schemas.openxmlformats.org/officeDocument/2006/relationships/slide" Target="slide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slide" Target="slide5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slide" Target="slide51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slide" Target="slide3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0.xml"/><Relationship Id="rId9" Type="http://schemas.openxmlformats.org/officeDocument/2006/relationships/slide" Target="slide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slide" Target="slide62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slide" Target="slide56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26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slide" Target="slide48.xml"/><Relationship Id="rId2" Type="http://schemas.openxmlformats.org/officeDocument/2006/relationships/slide" Target="slide12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slide" Target="slide40.xml"/><Relationship Id="rId5" Type="http://schemas.openxmlformats.org/officeDocument/2006/relationships/diagramQuickStyle" Target="../diagrams/quickStyle13.xml"/><Relationship Id="rId15" Type="http://schemas.openxmlformats.org/officeDocument/2006/relationships/slide" Target="slide39.xml"/><Relationship Id="rId10" Type="http://schemas.openxmlformats.org/officeDocument/2006/relationships/slide" Target="slide38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9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image" Target="../media/image3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slide" Target="slide53.xml"/><Relationship Id="rId5" Type="http://schemas.openxmlformats.org/officeDocument/2006/relationships/diagramQuickStyle" Target="../diagrams/quickStyle14.xml"/><Relationship Id="rId10" Type="http://schemas.openxmlformats.org/officeDocument/2006/relationships/slide" Target="slide60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 мире профессий</a:t>
            </a:r>
          </a:p>
        </p:txBody>
      </p:sp>
      <p:pic>
        <p:nvPicPr>
          <p:cNvPr id="1026" name="Picture 2" descr="C:\Users\я\Desktop\проф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8151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rgbClr val="002060"/>
                </a:solidFill>
              </a:rPr>
              <a:t>Виктор Гюго писал:</a:t>
            </a:r>
            <a:endParaRPr lang="ru-RU" altLang="ru-RU" sz="3200">
              <a:solidFill>
                <a:srgbClr val="7B98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79912" y="1527175"/>
            <a:ext cx="4752528" cy="4572000"/>
          </a:xfrm>
        </p:spPr>
        <p:txBody>
          <a:bodyPr>
            <a:normAutofit/>
          </a:bodyPr>
          <a:lstStyle/>
          <a:p>
            <a:pPr marL="0" indent="0" algn="just">
              <a:buFont typeface="Wingdings 2" panose="05020102010507070707" pitchFamily="18" charset="2"/>
              <a:buNone/>
              <a:tabLst>
                <a:tab pos="255588" algn="l"/>
                <a:tab pos="2184400" algn="l"/>
              </a:tabLst>
            </a:pPr>
            <a:r>
              <a:rPr lang="ru-RU" altLang="ru-RU" sz="2800" i="1" dirty="0">
                <a:cs typeface="Times New Roman" panose="02020603050405020304" pitchFamily="18" charset="0"/>
              </a:rPr>
              <a:t>Правильный выбор профессии позволяет реализовать свой творческий потенциал, избежать разочарования, оградить себя и свою семью от нищеты и неуверенности в завтрашнем дне</a:t>
            </a:r>
          </a:p>
          <a:p>
            <a:pPr marL="0" indent="0">
              <a:tabLst>
                <a:tab pos="255588" algn="l"/>
                <a:tab pos="2184400" algn="l"/>
              </a:tabLst>
            </a:pPr>
            <a:endParaRPr lang="ru-RU" altLang="ru-RU" dirty="0"/>
          </a:p>
        </p:txBody>
      </p:sp>
      <p:pic>
        <p:nvPicPr>
          <p:cNvPr id="5122" name="Picture 2" descr="C:\Users\я\Desktop\гюго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26670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93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/>
          </a:bodyPr>
          <a:lstStyle/>
          <a:p>
            <a:pPr indent="450215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КТО Я?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368221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788"/>
            <a:ext cx="1512168" cy="127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1512168" cy="127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ПРОФИЛЬ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95536" y="3573016"/>
            <a:ext cx="2592288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3491880" y="3573016"/>
            <a:ext cx="2448272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</a:t>
            </a: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310955" y="3573016"/>
            <a:ext cx="2581525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</a:t>
            </a: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690140" y="2613751"/>
            <a:ext cx="3659264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</a:t>
            </a: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179512" y="1677647"/>
            <a:ext cx="2448272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</a:t>
            </a:r>
          </a:p>
        </p:txBody>
      </p:sp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6459006" y="1700808"/>
            <a:ext cx="2448272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</a:t>
            </a:r>
            <a:r>
              <a:rPr lang="be-BY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НСК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</a:p>
        </p:txBody>
      </p:sp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4788024" y="4437112"/>
            <a:ext cx="3744417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</a:t>
            </a:r>
          </a:p>
        </p:txBody>
      </p:sp>
      <p:sp>
        <p:nvSpPr>
          <p:cNvPr id="14" name="Скругленный прямоугольник 13">
            <a:hlinkClick r:id="rId9" action="ppaction://hlinksldjump"/>
          </p:cNvPr>
          <p:cNvSpPr/>
          <p:nvPr/>
        </p:nvSpPr>
        <p:spPr>
          <a:xfrm>
            <a:off x="690140" y="4437112"/>
            <a:ext cx="3659264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</a:t>
            </a:r>
          </a:p>
        </p:txBody>
      </p:sp>
      <p:sp>
        <p:nvSpPr>
          <p:cNvPr id="17" name="Скругленный прямоугольник 16">
            <a:hlinkClick r:id="rId10" action="ppaction://hlinksldjump"/>
          </p:cNvPr>
          <p:cNvSpPr/>
          <p:nvPr/>
        </p:nvSpPr>
        <p:spPr>
          <a:xfrm>
            <a:off x="406299" y="5373216"/>
            <a:ext cx="2448272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</a:p>
        </p:txBody>
      </p:sp>
      <p:sp>
        <p:nvSpPr>
          <p:cNvPr id="18" name="Скругленный прямоугольник 17">
            <a:hlinkClick r:id="rId11" action="ppaction://hlinksldjump"/>
          </p:cNvPr>
          <p:cNvSpPr/>
          <p:nvPr/>
        </p:nvSpPr>
        <p:spPr>
          <a:xfrm>
            <a:off x="3491879" y="5373216"/>
            <a:ext cx="2448272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</a:t>
            </a:r>
          </a:p>
        </p:txBody>
      </p:sp>
      <p:sp>
        <p:nvSpPr>
          <p:cNvPr id="19" name="Скругленный прямоугольник 18">
            <a:hlinkClick r:id="rId12" action="ppaction://hlinksldjump"/>
          </p:cNvPr>
          <p:cNvSpPr/>
          <p:nvPr/>
        </p:nvSpPr>
        <p:spPr>
          <a:xfrm>
            <a:off x="3104951" y="1711693"/>
            <a:ext cx="2927747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КУЛЬТУРОЛОГИЧЕСКИЙ</a:t>
            </a:r>
          </a:p>
        </p:txBody>
      </p:sp>
      <p:sp>
        <p:nvSpPr>
          <p:cNvPr id="16" name="Скругленный прямоугольник 15">
            <a:hlinkClick r:id="rId13" action="ppaction://hlinksldjump"/>
          </p:cNvPr>
          <p:cNvSpPr/>
          <p:nvPr/>
        </p:nvSpPr>
        <p:spPr>
          <a:xfrm>
            <a:off x="4788024" y="2636912"/>
            <a:ext cx="3744417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 УСЛУГ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hlinkClick r:id="rId14" action="ppaction://hlinksldjump"/>
          </p:cNvPr>
          <p:cNvSpPr/>
          <p:nvPr/>
        </p:nvSpPr>
        <p:spPr>
          <a:xfrm>
            <a:off x="6310955" y="5373216"/>
            <a:ext cx="2448272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2008"/>
            <a:ext cx="4653312" cy="132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0542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4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53332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873412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55" y="4665500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55" y="1580489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461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01616829"/>
              </p:ext>
            </p:extLst>
          </p:nvPr>
        </p:nvGraphicFramePr>
        <p:xfrm>
          <a:off x="1524000" y="1397000"/>
          <a:ext cx="672040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17228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37308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95" y="3645024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87" y="4365104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84" y="1580489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3" y="116633"/>
            <a:ext cx="4653312" cy="119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17" y="5067146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94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22366317"/>
              </p:ext>
            </p:extLst>
          </p:nvPr>
        </p:nvGraphicFramePr>
        <p:xfrm>
          <a:off x="1694261" y="1628800"/>
          <a:ext cx="60960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86" y="2492894"/>
            <a:ext cx="822814" cy="71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0A49C29-91AD-4749-8A17-067CE5498D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3688" y="116632"/>
            <a:ext cx="55682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9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2611477"/>
              </p:ext>
            </p:extLst>
          </p:nvPr>
        </p:nvGraphicFramePr>
        <p:xfrm>
          <a:off x="2210926" y="1700808"/>
          <a:ext cx="5409073" cy="193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632"/>
            <a:ext cx="640769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24" y="1844824"/>
            <a:ext cx="750102" cy="65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24" y="2708920"/>
            <a:ext cx="750102" cy="65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44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1157946"/>
              </p:ext>
            </p:extLst>
          </p:nvPr>
        </p:nvGraphicFramePr>
        <p:xfrm>
          <a:off x="1599863" y="1988840"/>
          <a:ext cx="6096000" cy="168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82453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132856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40" y="2924944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909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90501807"/>
              </p:ext>
            </p:extLst>
          </p:nvPr>
        </p:nvGraphicFramePr>
        <p:xfrm>
          <a:off x="1578184" y="1778930"/>
          <a:ext cx="609600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572864" cy="115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0731" cy="55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60" y="2492896"/>
            <a:ext cx="640731" cy="55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848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89437366"/>
              </p:ext>
            </p:extLst>
          </p:nvPr>
        </p:nvGraphicFramePr>
        <p:xfrm>
          <a:off x="1524000" y="1397000"/>
          <a:ext cx="6096000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41771"/>
            <a:ext cx="4680520" cy="127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3"/>
            <a:ext cx="641932" cy="55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13" y="2211282"/>
            <a:ext cx="641932" cy="55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98633"/>
            <a:ext cx="641932" cy="55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63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altLang="ru-RU" sz="4400" b="1" dirty="0">
                <a:solidFill>
                  <a:schemeClr val="accent3">
                    <a:lumMod val="75000"/>
                  </a:schemeClr>
                </a:solidFill>
              </a:rPr>
              <a:t>Чарльз</a:t>
            </a:r>
            <a:r>
              <a:rPr lang="ru-RU" altLang="ru-RU" sz="4400" b="1" dirty="0">
                <a:solidFill>
                  <a:srgbClr val="C00000"/>
                </a:solidFill>
              </a:rPr>
              <a:t> </a:t>
            </a:r>
            <a:r>
              <a:rPr lang="ru-RU" altLang="ru-RU" sz="4400" b="1" dirty="0" err="1">
                <a:solidFill>
                  <a:schemeClr val="accent3">
                    <a:lumMod val="75000"/>
                  </a:schemeClr>
                </a:solidFill>
              </a:rPr>
              <a:t>Кеттеринг</a:t>
            </a:r>
            <a:endParaRPr lang="ru-RU" alt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sz="half" idx="2"/>
          </p:nvPr>
        </p:nvSpPr>
        <p:spPr>
          <a:xfrm>
            <a:off x="4500563" y="1371600"/>
            <a:ext cx="4338637" cy="4681538"/>
          </a:xfrm>
        </p:spPr>
        <p:txBody>
          <a:bodyPr/>
          <a:lstStyle/>
          <a:p>
            <a:endParaRPr lang="ru-RU" altLang="ru-RU" sz="3600" dirty="0"/>
          </a:p>
          <a:p>
            <a:pPr marL="0" indent="0">
              <a:buNone/>
            </a:pPr>
            <a:r>
              <a:rPr lang="ru-RU" altLang="ru-RU" sz="3600" b="1" i="1" dirty="0">
                <a:solidFill>
                  <a:srgbClr val="002060"/>
                </a:solidFill>
              </a:rPr>
              <a:t>Я интересуюсь своим будущим, потому что хочу провести в нем всю жизнь</a:t>
            </a:r>
          </a:p>
        </p:txBody>
      </p:sp>
      <p:pic>
        <p:nvPicPr>
          <p:cNvPr id="26628" name="Picture 2" descr="D:\лето 2012 документация мамы\кл часы по профориентации 9 кл 26.03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09725"/>
            <a:ext cx="3960813" cy="4243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31996440"/>
              </p:ext>
            </p:extLst>
          </p:nvPr>
        </p:nvGraphicFramePr>
        <p:xfrm>
          <a:off x="1644352" y="1902622"/>
          <a:ext cx="6096000" cy="231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051752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55" y="116632"/>
            <a:ext cx="617749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83" y="2721284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3441364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136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27360432"/>
              </p:ext>
            </p:extLst>
          </p:nvPr>
        </p:nvGraphicFramePr>
        <p:xfrm>
          <a:off x="1921987" y="2132856"/>
          <a:ext cx="609600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3"/>
            <a:ext cx="6626225" cy="119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70" y="3017790"/>
            <a:ext cx="633306" cy="62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34" y="2276872"/>
            <a:ext cx="633306" cy="62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346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26879798"/>
              </p:ext>
            </p:extLst>
          </p:nvPr>
        </p:nvGraphicFramePr>
        <p:xfrm>
          <a:off x="1518204" y="1988840"/>
          <a:ext cx="60960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44189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624"/>
            <a:ext cx="5893064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572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54735478"/>
              </p:ext>
            </p:extLst>
          </p:nvPr>
        </p:nvGraphicFramePr>
        <p:xfrm>
          <a:off x="1562855" y="1862339"/>
          <a:ext cx="6096000" cy="191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55" y="2132856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2008"/>
            <a:ext cx="5256584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55" y="2937308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227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48461764"/>
              </p:ext>
            </p:extLst>
          </p:nvPr>
        </p:nvGraphicFramePr>
        <p:xfrm>
          <a:off x="1524000" y="1397000"/>
          <a:ext cx="636036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073212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52474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3882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75897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54821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93492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29200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128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00943522"/>
              </p:ext>
            </p:extLst>
          </p:nvPr>
        </p:nvGraphicFramePr>
        <p:xfrm>
          <a:off x="1524000" y="1397000"/>
          <a:ext cx="6096000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61244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53332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55" y="1580489"/>
            <a:ext cx="648072" cy="5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624"/>
            <a:ext cx="4983136" cy="137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596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21" y="1052736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Автослесарь</a:t>
            </a:r>
          </a:p>
        </p:txBody>
      </p:sp>
    </p:spTree>
    <p:extLst>
      <p:ext uri="{BB962C8B-B14F-4D97-AF65-F5344CB8AC3E}">
        <p14:creationId xmlns:p14="http://schemas.microsoft.com/office/powerpoint/2010/main" val="8256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Адвокат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EE2EC09-95C2-405E-A638-DB67E6CF6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78" y="2780928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53781B6-42CC-4EFA-A721-532864F50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31" y="1412776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69482DD-908F-44C7-8B34-1394B615B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3" y="3110306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F7B52FE-F5BC-4554-BBCC-0734DAB66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91" y="2537149"/>
            <a:ext cx="540069" cy="946788"/>
          </a:xfrm>
          <a:prstGeom prst="rect">
            <a:avLst/>
          </a:prstGeom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46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Актёр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B1A9CBE-04B6-4413-8994-9E94F7DA1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76" y="908720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AB7AE57-C9FB-4960-B1A9-E9ECB1634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55606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727C41E-C1E2-4C7D-B416-2ABAF364E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42" y="1990021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693BB83-853E-484C-A2CF-782EC0491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60" y="2416601"/>
            <a:ext cx="540069" cy="946788"/>
          </a:xfrm>
          <a:prstGeom prst="rect">
            <a:avLst/>
          </a:prstGeom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08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Архитектор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36A20FC-8B40-4FFD-BADA-E4AD52AC6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5830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FB0AE9A-B12D-479B-B9B7-945AEA326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5" y="4869160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D9AC295-7CAF-4E76-AF3B-B2E7594C7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35" y="517322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5F4DCDC-D726-4C19-ADF9-923B7DF65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61" y="2327512"/>
            <a:ext cx="540069" cy="946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797E4CA-3B6B-4358-AF8A-3E804EAB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61" y="728712"/>
            <a:ext cx="540069" cy="946788"/>
          </a:xfrm>
          <a:prstGeom prst="rect">
            <a:avLst/>
          </a:prstGeom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42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31800" y="5805488"/>
            <a:ext cx="8712200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«Берись за то, к чему ты склонен, коль хочешь, чтоб в делах успешный был конец»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И.А. крылов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1674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Формула успешного выбора профессии</a:t>
            </a:r>
          </a:p>
        </p:txBody>
      </p:sp>
      <p:sp>
        <p:nvSpPr>
          <p:cNvPr id="4" name="Овал 3"/>
          <p:cNvSpPr/>
          <p:nvPr/>
        </p:nvSpPr>
        <p:spPr>
          <a:xfrm>
            <a:off x="2470150" y="3673475"/>
            <a:ext cx="2232025" cy="20891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могу</a:t>
            </a:r>
          </a:p>
        </p:txBody>
      </p:sp>
      <p:sp>
        <p:nvSpPr>
          <p:cNvPr id="6" name="Овал 5"/>
          <p:cNvSpPr/>
          <p:nvPr/>
        </p:nvSpPr>
        <p:spPr>
          <a:xfrm>
            <a:off x="4459559" y="3689463"/>
            <a:ext cx="2160240" cy="20535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надо</a:t>
            </a:r>
          </a:p>
        </p:txBody>
      </p:sp>
      <p:sp>
        <p:nvSpPr>
          <p:cNvPr id="7" name="Овал 6"/>
          <p:cNvSpPr/>
          <p:nvPr/>
        </p:nvSpPr>
        <p:spPr>
          <a:xfrm>
            <a:off x="3419475" y="1989138"/>
            <a:ext cx="2254250" cy="22209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хочу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3797300" y="3716338"/>
            <a:ext cx="1323975" cy="123666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я\Desktop\крыл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16049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" y="3065833"/>
            <a:ext cx="540069" cy="946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Банкир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669957E-9C9D-41DB-BA86-447668442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80" y="2592439"/>
            <a:ext cx="540069" cy="946788"/>
          </a:xfrm>
          <a:prstGeom prst="rect">
            <a:avLst/>
          </a:prstGeom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18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16632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Биотехнолог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7CB1D78-B0B1-4CB8-9DD2-8DD8A1D0C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869160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D77AAF4-F69E-4D4F-86CF-0A09A4AD2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55606"/>
            <a:ext cx="540069" cy="946788"/>
          </a:xfrm>
          <a:prstGeom prst="rect">
            <a:avLst/>
          </a:prstGeom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908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16632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Бухгалтер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4290F56-CC38-49D8-ACA7-DF1E06C0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93537"/>
            <a:ext cx="540069" cy="9467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14C7372-2E42-490A-9DA6-2445EBDB1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50" y="1927528"/>
            <a:ext cx="540069" cy="9467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7ED3C5F-A327-4C02-8CD6-B3A866C32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34661"/>
            <a:ext cx="540069" cy="9467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07C8AC8-A36F-4015-AF75-85C56C5EC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25144"/>
            <a:ext cx="540069" cy="9467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F229502-F0D8-45C9-B34F-CD6E46B4B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93" y="4251750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D2D4F7E-03E6-4573-857A-2276D2385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8" y="2874045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A66AFA-DD3D-446E-A329-464399A6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94" y="4725144"/>
            <a:ext cx="540069" cy="946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4B0832B-8C6B-45B9-981D-2B40236BC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09" y="328005"/>
            <a:ext cx="540069" cy="946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78AE91B-A4A4-4366-A7D7-991E15813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41" y="1974553"/>
            <a:ext cx="540069" cy="9467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B639057-7F12-45C0-9ABC-D81CCD14F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73" y="2874045"/>
            <a:ext cx="540069" cy="94678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F62ED11-6DCB-4916-9194-E43289677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0" y="3727716"/>
            <a:ext cx="540069" cy="9467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A63A657-759D-4F77-8010-B92646B2A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91" y="3146749"/>
            <a:ext cx="540069" cy="9467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9A1966A-6047-4999-8025-F2FB63CAA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74" y="4761387"/>
            <a:ext cx="540069" cy="94678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89845F3-CC9E-40E5-A4E1-CB8E98AA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76" y="812623"/>
            <a:ext cx="540069" cy="9467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F01DA74-3812-4BDE-B04E-4DC509FC1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57" y="368182"/>
            <a:ext cx="540069" cy="94678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5D3CA37-FA2D-4D6D-AD3D-6DCBEABF8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08" y="4287993"/>
            <a:ext cx="540069" cy="94678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7F14864-EB2E-4E43-B99C-DBC360646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31" y="4251750"/>
            <a:ext cx="540069" cy="94678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AA159CB-B662-4182-ADBB-64CC83333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19" y="2874045"/>
            <a:ext cx="540069" cy="9467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91C0B07-C726-43E0-9136-A19922917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19" y="1974553"/>
            <a:ext cx="540069" cy="94678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A2E75B96-E6ED-46FD-91D2-528B06073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40" y="1512734"/>
            <a:ext cx="540069" cy="9467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69CA88A4-C3BF-4B80-B815-ABC231FF5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72" y="1151279"/>
            <a:ext cx="540069" cy="946788"/>
          </a:xfrm>
          <a:prstGeom prst="rect">
            <a:avLst/>
          </a:prstGeom>
        </p:spPr>
      </p:pic>
      <p:sp>
        <p:nvSpPr>
          <p:cNvPr id="30" name="Стрелка вправо 29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97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68876" y="44624"/>
            <a:ext cx="2124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 ветеринарной медицины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7D475AB-FA97-47C2-A060-6C4A3EDAF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10306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F850F3F-7C99-465F-AF46-9C95904F8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08720"/>
            <a:ext cx="540069" cy="946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B8518EC-8D9D-47B1-9D00-3E2808D3D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00906"/>
            <a:ext cx="540069" cy="946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68840F1-73C6-4310-B1B7-DE47ED936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15" y="3747694"/>
            <a:ext cx="540069" cy="9467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92EDA95-B26D-45FE-98B5-02FA68461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50" y="4221088"/>
            <a:ext cx="540069" cy="94678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D153AB4B-8D59-44DA-9FF0-8F5B0148E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33" y="2955606"/>
            <a:ext cx="540069" cy="946788"/>
          </a:xfrm>
          <a:prstGeom prst="rect">
            <a:avLst/>
          </a:prstGeom>
        </p:spPr>
      </p:pic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38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76" y="1052736"/>
            <a:ext cx="540069" cy="9467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0" y="4148775"/>
            <a:ext cx="540069" cy="9467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" y="3065833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Врач-гериатр</a:t>
            </a: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99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Дизайнер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2AEA48-0D37-4FD5-BFCD-ECADABF5E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6912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DD5B261-43A5-429F-B3F4-CF26A58FA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38755E2-E187-4812-BC52-E89414A2A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21" y="836712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57BB761-F9BF-40B2-8D25-C373FE855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55606"/>
            <a:ext cx="540069" cy="946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16BBD38-4E1B-486E-9544-996C1459C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35" y="517322"/>
            <a:ext cx="540069" cy="946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589440C-E65D-4C9B-BDB0-84A79FC6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919" y="4204996"/>
            <a:ext cx="540069" cy="9467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615828A-F8D0-4C9F-B213-53AFCBD7D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869160"/>
            <a:ext cx="540069" cy="94678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38EF10B-4E0A-4FD2-980D-F9A396B2E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01" y="3110306"/>
            <a:ext cx="540069" cy="9467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25D6FB8-BCF3-4E16-AFDB-47AC1A2B5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91" y="2482212"/>
            <a:ext cx="540069" cy="94678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81C2F040-8731-44DA-ABFC-A520E7594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32" y="2512435"/>
            <a:ext cx="540069" cy="946788"/>
          </a:xfrm>
          <a:prstGeom prst="rect">
            <a:avLst/>
          </a:prstGeom>
        </p:spPr>
      </p:pic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69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Журналист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12C75A8-AF61-47D3-91F0-A6D058A5C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10306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B998548-B35F-42D4-9490-FFCF57A4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88635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585A1E8-F2E5-4620-9C2B-6F7EBB94A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16601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492BAC7-FE72-408C-B6A9-2C0CB66C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9" y="4725144"/>
            <a:ext cx="540069" cy="9467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1141023-F0B2-4311-80E1-81FB05338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61" y="4098779"/>
            <a:ext cx="540069" cy="946788"/>
          </a:xfrm>
          <a:prstGeom prst="rect">
            <a:avLst/>
          </a:prstGeom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21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76" y="836712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84" y="579342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48264" y="174992"/>
            <a:ext cx="2394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Инженер. Создание трёхмерных продуктов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EE44962-99B0-4237-A86A-177182C1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13" y="4253860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2184C12-D806-4D6B-B574-91BFD7A38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53860"/>
            <a:ext cx="540069" cy="946788"/>
          </a:xfrm>
          <a:prstGeom prst="rect">
            <a:avLst/>
          </a:prstGeom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63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Инженер-геодезист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88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Инженер-геолог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3E3D3FA-1E83-475A-B977-CB4F0F93B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37" y="4221088"/>
            <a:ext cx="540069" cy="946788"/>
          </a:xfrm>
          <a:prstGeom prst="rect">
            <a:avLst/>
          </a:prstGeom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57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34400" cy="19446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В мире существуют около 50 тысяч профессий. Их можно разделить на 5 типов.</a:t>
            </a:r>
          </a:p>
        </p:txBody>
      </p:sp>
      <p:pic>
        <p:nvPicPr>
          <p:cNvPr id="1026" name="Picture 2" descr="C:\Documents and Settings\хозяин\Рабочий стол\Ольга\_1_~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56784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Инженер-разработчик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6C774A4-FEEC-4E51-BE8B-4E2328918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57094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81E02E8-9BB3-40BC-AFAB-64231FF8A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82212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16FA036-E0A0-46AC-9C56-803C73286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540069" cy="946788"/>
          </a:xfrm>
          <a:prstGeom prst="rect">
            <a:avLst/>
          </a:prstGeom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64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36912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3" y="4882840"/>
            <a:ext cx="540069" cy="9467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" y="3065833"/>
            <a:ext cx="540069" cy="9467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84" y="579342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Инженер-строитель</a:t>
            </a: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55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36912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" y="3065833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Инженер-технолог</a:t>
            </a: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63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76" y="1052736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Инженер-эколог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457DBB3-D10E-4332-9232-8E9BF739A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55606"/>
            <a:ext cx="540069" cy="946788"/>
          </a:xfrm>
          <a:prstGeom prst="rect">
            <a:avLst/>
          </a:prstGeom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54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-маркетолог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5D9201A-C9D8-4969-ABA9-060B4DB6E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90" y="1988840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265E767-811C-4B33-820C-94EB7A17F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1" y="2482212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43AA704-6633-4880-B50E-DE0956C50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39" y="4099148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1766AA-BA50-4EDE-B3BF-6464982AF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97152"/>
            <a:ext cx="540069" cy="946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5F5D77F-2380-4852-807B-7A7A0BABB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7" y="809502"/>
            <a:ext cx="540069" cy="946788"/>
          </a:xfrm>
          <a:prstGeom prst="rect">
            <a:avLst/>
          </a:prstGeom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20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Кардиохирург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7776378-9146-408B-9D32-25276E4FE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16" y="2482212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E4AA1A3-4985-4F7B-9597-B1FC48DEA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81773"/>
            <a:ext cx="540069" cy="946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29AEC89-4A96-492D-94B9-5B6D886CB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62" y="4221088"/>
            <a:ext cx="540069" cy="946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735521A-5758-42FE-B638-D8E6C8289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76" y="1052736"/>
            <a:ext cx="540069" cy="946788"/>
          </a:xfrm>
          <a:prstGeom prst="rect">
            <a:avLst/>
          </a:prstGeom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72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Лингвист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58BE74-6A54-44FF-9F9F-2B02C76E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76" y="908720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A24FBB0-4A9D-43A7-9306-3A7F0B2C2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07" y="4149080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1F0F230-EFA1-4312-88C6-F1302204B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55606"/>
            <a:ext cx="540069" cy="946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20FA0B3-C462-46DE-AA92-AE6075B94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97152"/>
            <a:ext cx="540069" cy="9467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CF2246F-47D1-4E7D-AFFC-88EA034C6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35" y="517322"/>
            <a:ext cx="540069" cy="946788"/>
          </a:xfrm>
          <a:prstGeom prst="rect">
            <a:avLst/>
          </a:prstGeom>
        </p:spPr>
      </p:pic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34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3" y="488284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8F787B1-D579-4225-8881-1C3D0C60D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55606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3DCDBE9-6FD1-4493-9FDD-93256DCF6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21" y="2691849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5737ECE-B69E-4A02-89DC-163B48863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02" y="2482212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0303982-51D9-4E58-954A-C9828272A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68" y="4797152"/>
            <a:ext cx="540069" cy="946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EF0A5FF-D0EF-4D23-88FE-850536BA6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97152"/>
            <a:ext cx="540069" cy="946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10873AE-00CD-4E25-A053-C3F35694A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99" y="355238"/>
            <a:ext cx="540069" cy="9467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11050C9-6576-4650-8BCC-1C99749B4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87" y="2955606"/>
            <a:ext cx="540069" cy="94678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343C257-F993-466F-A811-E79EDDBE1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79" y="2482212"/>
            <a:ext cx="540069" cy="9467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D99D3A1-FB8F-44B1-9970-0B9C8CCBC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62" y="3638637"/>
            <a:ext cx="540069" cy="946788"/>
          </a:xfrm>
          <a:prstGeom prst="rect">
            <a:avLst/>
          </a:prstGeom>
        </p:spPr>
      </p:pic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47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Машинист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A022C64-63D1-42F2-951E-9F07F4DFB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50" y="4149080"/>
            <a:ext cx="540069" cy="9467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744F18F-50A2-4275-B945-21F2E2BF0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6912"/>
            <a:ext cx="540069" cy="9467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E25F3E8-42C8-4209-8B42-8B7DFD42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25144"/>
            <a:ext cx="540069" cy="946788"/>
          </a:xfrm>
          <a:prstGeom prst="rect">
            <a:avLst/>
          </a:prstGeom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63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5ADA0A4-2A0A-406F-BC0A-49E073F34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1" y="2511624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ED1F949-2899-4525-9C2A-A99D655B6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08720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166D432-2CD7-4C99-9822-CD0918AFB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42" y="1564836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4190F03-BE30-4C04-AA4E-FEBB515D5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540069" cy="946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14660AB-F2C1-4786-8090-ADE35C962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085184"/>
            <a:ext cx="540069" cy="946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8490441-78F6-45EE-A08F-24A725CBA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50" y="4215154"/>
            <a:ext cx="540069" cy="9467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946A3A7-FBAC-4059-9121-79CA6D967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69" y="4807683"/>
            <a:ext cx="540069" cy="94678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22D0C3F-60AD-4679-83EC-9DF588068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2" y="2955606"/>
            <a:ext cx="540069" cy="9467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EDC54191-8225-4B50-B256-0898ACFAA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12" y="3583295"/>
            <a:ext cx="540069" cy="94678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C66F60F-2CB0-431A-955F-44EBC846A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32" y="2050317"/>
            <a:ext cx="540069" cy="94678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15C014B4-D411-4805-A58A-8D56DF499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97" y="2050317"/>
            <a:ext cx="540069" cy="94678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67540DE3-46E2-4333-8B22-76CF91AB2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74" y="3836841"/>
            <a:ext cx="540069" cy="9467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45E392E5-74D3-47F4-A2C8-F7C7E6E90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81" y="2499723"/>
            <a:ext cx="540069" cy="94678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9AAD6A66-3958-4EF3-B2CF-066759563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58" y="386686"/>
            <a:ext cx="540069" cy="946788"/>
          </a:xfrm>
          <a:prstGeom prst="rect">
            <a:avLst/>
          </a:prstGeom>
        </p:spPr>
      </p:pic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32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964488" cy="7589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 </a:t>
            </a:r>
            <a:r>
              <a:rPr lang="ru-RU" sz="4000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тип: «Ч</a:t>
            </a:r>
            <a:r>
              <a:rPr lang="ru-RU" sz="40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еловек - природа</a:t>
            </a:r>
            <a:r>
              <a:rPr lang="ru-RU" sz="4000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dirty="0"/>
              <a:t>Люди этих профессий имеют дело с живой и неживой природой.</a:t>
            </a:r>
          </a:p>
          <a:p>
            <a:r>
              <a:rPr lang="ru-RU" altLang="ru-RU" sz="2400" b="1" dirty="0"/>
              <a:t>-ветеринар</a:t>
            </a:r>
          </a:p>
          <a:p>
            <a:r>
              <a:rPr lang="ru-RU" altLang="ru-RU" sz="2400" b="1" dirty="0"/>
              <a:t>-агроном                                        </a:t>
            </a:r>
          </a:p>
          <a:p>
            <a:r>
              <a:rPr lang="ru-RU" altLang="ru-RU" sz="2400" dirty="0"/>
              <a:t>-</a:t>
            </a:r>
            <a:r>
              <a:rPr lang="ru-RU" altLang="ru-RU" sz="2400" b="1" dirty="0"/>
              <a:t>гидролог </a:t>
            </a:r>
            <a:r>
              <a:rPr lang="ru-RU" altLang="ru-RU" sz="2400" dirty="0"/>
              <a:t>                                       Общий предмет труда-                             </a:t>
            </a:r>
          </a:p>
          <a:p>
            <a:r>
              <a:rPr lang="ru-RU" altLang="ru-RU" sz="2400" b="1" dirty="0"/>
              <a:t>-овцевод                                          </a:t>
            </a:r>
            <a:r>
              <a:rPr lang="ru-RU" altLang="ru-RU" sz="2400" dirty="0"/>
              <a:t>животные и растения,</a:t>
            </a:r>
          </a:p>
          <a:p>
            <a:r>
              <a:rPr lang="ru-RU" altLang="ru-RU" sz="2400" b="1" dirty="0"/>
              <a:t>-механизатор                          </a:t>
            </a:r>
            <a:r>
              <a:rPr lang="ru-RU" altLang="ru-RU" sz="2400" dirty="0"/>
              <a:t>почва и воздушная среда.</a:t>
            </a:r>
          </a:p>
          <a:p>
            <a:r>
              <a:rPr lang="ru-RU" altLang="ru-RU" sz="2400" b="1" dirty="0"/>
              <a:t>-тракторист                                                   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52963"/>
            <a:ext cx="12954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авая фигурная скобка 4"/>
          <p:cNvSpPr/>
          <p:nvPr/>
        </p:nvSpPr>
        <p:spPr>
          <a:xfrm>
            <a:off x="2555875" y="2565400"/>
            <a:ext cx="863600" cy="223202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563938" y="3284538"/>
            <a:ext cx="1295400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36912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Механизатор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63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36912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Милиционер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6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9773" y="165351"/>
            <a:ext cx="2124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Переводчик английского языка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85C0B09-26D6-4659-B863-D12C40F2F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CC35603-C76F-41A3-B3B5-47CF25406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44" y="980728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38068AE-B875-4212-9194-D719AFC17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13" y="4305299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A3359DA-2BEB-4A8D-AD06-44C67F617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0" y="2955606"/>
            <a:ext cx="540069" cy="946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460B28C-D903-456E-A8C1-8A26E073A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97152"/>
            <a:ext cx="540069" cy="946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043CCB8-0762-429B-B161-6A3BF6F0B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16" y="4057094"/>
            <a:ext cx="540069" cy="9467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90D4AB7-B028-41FE-AEF2-A363D2C6B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81" y="4797152"/>
            <a:ext cx="540069" cy="94678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2925477C-282A-479C-A995-E448182C9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32656"/>
            <a:ext cx="540069" cy="946788"/>
          </a:xfrm>
          <a:prstGeom prst="rect">
            <a:avLst/>
          </a:prstGeom>
        </p:spPr>
      </p:pic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49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8315E79-BEB4-4B5A-9C06-11F4CDCC3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37" y="4221088"/>
            <a:ext cx="540069" cy="946788"/>
          </a:xfrm>
          <a:prstGeom prst="rect">
            <a:avLst/>
          </a:prstGeom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31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Механизатор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10" y="2492896"/>
            <a:ext cx="540069" cy="946788"/>
          </a:xfrm>
          <a:prstGeom prst="rect">
            <a:avLst/>
          </a:prstGeom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61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76" y="1052736"/>
            <a:ext cx="540069" cy="9467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36912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0" y="4148775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Провизор</a:t>
            </a: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68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Программист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71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DF2A927-13A1-47B9-A672-FC8D2A745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EC289D8-DCD2-471C-B9A1-6387B6CAE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53" y="836712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E5B6803-EC2D-469B-B69D-1F059E1EB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61" y="4221088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C9DE285-AC2E-477C-BAC1-8B34E04C0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55606"/>
            <a:ext cx="540069" cy="946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3B0E33C-B642-4AC9-A6DB-6D37CB052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0" y="4057094"/>
            <a:ext cx="540069" cy="946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1BD3710-668F-4B79-B2F6-F9F1A3584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16601"/>
            <a:ext cx="540069" cy="9467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2F85A1F-6416-4087-8393-07E06D4B3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35" y="378937"/>
            <a:ext cx="540069" cy="946788"/>
          </a:xfrm>
          <a:prstGeom prst="rect">
            <a:avLst/>
          </a:prstGeom>
        </p:spPr>
      </p:pic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10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36912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Следователь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09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Спасатель МЧС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6237A74-C3B3-4DC6-A7D9-06EB16B35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37" y="4149080"/>
            <a:ext cx="540069" cy="946788"/>
          </a:xfrm>
          <a:prstGeom prst="rect">
            <a:avLst/>
          </a:prstGeom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20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II</a:t>
            </a:r>
            <a:r>
              <a:rPr lang="ru-RU" sz="4000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тип: «Ч</a:t>
            </a:r>
            <a:r>
              <a:rPr lang="ru-RU" sz="40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еловек-техника</a:t>
            </a:r>
            <a:r>
              <a:rPr lang="ru-RU" sz="4000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dirty="0"/>
              <a:t>Люди этих профессий имеют дело с  техническими устройствами</a:t>
            </a:r>
          </a:p>
          <a:p>
            <a:r>
              <a:rPr lang="ru-RU" altLang="ru-RU" b="1" dirty="0"/>
              <a:t>-летчики</a:t>
            </a:r>
          </a:p>
          <a:p>
            <a:r>
              <a:rPr lang="ru-RU" altLang="ru-RU" b="1" dirty="0"/>
              <a:t>-водители</a:t>
            </a:r>
          </a:p>
          <a:p>
            <a:r>
              <a:rPr lang="ru-RU" altLang="ru-RU" b="1" dirty="0"/>
              <a:t>-матросы</a:t>
            </a:r>
          </a:p>
          <a:p>
            <a:r>
              <a:rPr lang="ru-RU" altLang="ru-RU" b="1" dirty="0"/>
              <a:t>-токари</a:t>
            </a:r>
          </a:p>
          <a:p>
            <a:r>
              <a:rPr lang="ru-RU" altLang="ru-RU" b="1" dirty="0"/>
              <a:t>-слесари </a:t>
            </a:r>
            <a:r>
              <a:rPr lang="ru-RU" altLang="ru-RU" dirty="0"/>
              <a:t>и др.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81300"/>
            <a:ext cx="26003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933825"/>
            <a:ext cx="2160587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" y="3065833"/>
            <a:ext cx="540069" cy="9467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84" y="579342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6256" y="71510"/>
            <a:ext cx="2124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таможенного дела</a:t>
            </a: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88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38" y="980728"/>
            <a:ext cx="540069" cy="9467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Стоматолог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371EAFB-F006-4F7B-B1D4-D39B81B2C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CBEDA57-2D13-48A6-B597-41A4C3C9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37" y="4223198"/>
            <a:ext cx="540069" cy="946788"/>
          </a:xfrm>
          <a:prstGeom prst="rect">
            <a:avLst/>
          </a:prstGeom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08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Стюардесса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04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17261" y="116632"/>
            <a:ext cx="2124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Судебный медицинский эксперт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1A2B544-7D55-4C21-9F8B-B1D57A948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55606"/>
            <a:ext cx="540069" cy="9467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94C74F-9023-4DF8-B105-C0CC6C0C8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76" y="794321"/>
            <a:ext cx="540069" cy="9467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22CF402-A043-40D2-A488-0ED3DDF71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70" y="4149080"/>
            <a:ext cx="540069" cy="946788"/>
          </a:xfrm>
          <a:prstGeom prst="rect">
            <a:avLst/>
          </a:prstGeom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692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Урбанолог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Менеджер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4A6649B-2223-4F44-A8F7-9ECF5769A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2"/>
            <a:ext cx="540069" cy="946788"/>
          </a:xfrm>
          <a:prstGeom prst="rect">
            <a:avLst/>
          </a:prstGeom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0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31847" y="147990"/>
            <a:ext cx="1788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74A30DC-8277-429B-A99E-C7E5BE976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60"/>
            <a:ext cx="540069" cy="94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7D89ACB-7D24-4D7D-B3CE-8BDE80EC8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76" y="908720"/>
            <a:ext cx="540069" cy="946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3614E62-1B81-41A8-AFA8-3FCC6F89E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2" y="4221088"/>
            <a:ext cx="540069" cy="94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4B38447-DA1E-4CBB-8291-038D250F5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2955606"/>
            <a:ext cx="540069" cy="946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AFBCEEB-57C3-48D9-A4A9-007297D21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27074"/>
            <a:ext cx="540069" cy="946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081BFB8-5AF4-49DF-A269-1FDB44A2B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87891"/>
            <a:ext cx="540069" cy="9467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8864E33-7553-467F-961D-633D62CD0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55" y="4057094"/>
            <a:ext cx="540069" cy="94678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7083724-DD68-4015-AD4B-F19B0F2BA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95" y="5003882"/>
            <a:ext cx="540069" cy="9467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0794B7D-A677-4DE9-ACD1-F2520C4B9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08994"/>
            <a:ext cx="540069" cy="94678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04EEC93-5049-4E3A-B7D5-3EDD0081C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35" y="2527074"/>
            <a:ext cx="540069" cy="94678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493155E-F405-47F3-BD5C-EB2F80874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81" y="1485494"/>
            <a:ext cx="540069" cy="94678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B57D30E-6ADF-4AE4-9BDB-5529761BD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13" y="3429000"/>
            <a:ext cx="540069" cy="946788"/>
          </a:xfrm>
          <a:prstGeom prst="rect">
            <a:avLst/>
          </a:prstGeom>
        </p:spPr>
      </p:pic>
      <p:sp>
        <p:nvSpPr>
          <p:cNvPr id="23" name="Стрелка вправо 22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43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40069" cy="94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8EE9411-8B4C-4CA2-ADE1-CF5766F2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3700"/>
            <a:ext cx="540069" cy="94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261" y="147990"/>
            <a:ext cx="212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Физик-ядерщик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6483811" y="6209456"/>
            <a:ext cx="1944216" cy="64854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05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III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 тип: «Человек-человек»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484313"/>
            <a:ext cx="8626475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dirty="0"/>
              <a:t>Предметом труда в этой профессии является другой человек, а характерной чертой деятельности является воздействие на других.</a:t>
            </a:r>
          </a:p>
          <a:p>
            <a:r>
              <a:rPr lang="ru-RU" altLang="ru-RU" b="1" dirty="0"/>
              <a:t>               -учитель</a:t>
            </a:r>
          </a:p>
          <a:p>
            <a:r>
              <a:rPr lang="ru-RU" altLang="ru-RU" b="1" dirty="0"/>
              <a:t>               -врач</a:t>
            </a:r>
          </a:p>
          <a:p>
            <a:r>
              <a:rPr lang="ru-RU" altLang="ru-RU" b="1" dirty="0"/>
              <a:t>               -журналист</a:t>
            </a:r>
          </a:p>
          <a:p>
            <a:r>
              <a:rPr lang="ru-RU" altLang="ru-RU" b="1" dirty="0"/>
              <a:t>               -продавец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1453335" cy="180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1828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162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7589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IV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тип: «Человек - знаковая система»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dirty="0"/>
              <a:t>Специалисты этого типа используют в своем труде различные знаки: устная и письменная речь, цифры, химические и физические символы, ноты, схемы, карты, графики, рисунки, дорожные знаки и т.д.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-бухгалтеры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-ученые люди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-работники лабораторий научных центров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868863"/>
            <a:ext cx="18669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14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тип: «Человек художественный образ»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dirty="0"/>
              <a:t>Людей этого типа отличает наличие живого образного мышления, художественная фантазия, талант.</a:t>
            </a:r>
          </a:p>
          <a:p>
            <a:r>
              <a:rPr lang="ru-RU" altLang="ru-RU" b="1" dirty="0"/>
              <a:t>-музыканты</a:t>
            </a:r>
          </a:p>
          <a:p>
            <a:r>
              <a:rPr lang="ru-RU" altLang="ru-RU" b="1" dirty="0"/>
              <a:t>-художники</a:t>
            </a:r>
          </a:p>
          <a:p>
            <a:r>
              <a:rPr lang="ru-RU" altLang="ru-RU" b="1" dirty="0"/>
              <a:t>-актеры</a:t>
            </a:r>
          </a:p>
          <a:p>
            <a:r>
              <a:rPr lang="ru-RU" altLang="ru-RU" b="1" dirty="0"/>
              <a:t>-дизайнеры </a:t>
            </a:r>
            <a:r>
              <a:rPr lang="ru-RU" altLang="ru-RU" dirty="0"/>
              <a:t>и др.</a:t>
            </a:r>
          </a:p>
        </p:txBody>
      </p:sp>
      <p:pic>
        <p:nvPicPr>
          <p:cNvPr id="35844" name="Picture 2" descr="C:\Documents and Settings\хозяин\Рабочий стол\Ольга\0009-015-Professii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403225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2350</TotalTime>
  <Words>489</Words>
  <Application>Microsoft Office PowerPoint</Application>
  <PresentationFormat>Экран (4:3)</PresentationFormat>
  <Paragraphs>168</Paragraphs>
  <Slides>66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Официальная</vt:lpstr>
      <vt:lpstr>В мире профессий</vt:lpstr>
      <vt:lpstr>Чарльз Кеттеринг</vt:lpstr>
      <vt:lpstr>Формула успешного выбора профессии</vt:lpstr>
      <vt:lpstr>В мире существуют около 50 тысяч профессий. Их можно разделить на 5 типов.</vt:lpstr>
      <vt:lpstr>I тип: «Человек - природа»</vt:lpstr>
      <vt:lpstr>II тип: «Человек-техника»</vt:lpstr>
      <vt:lpstr>III тип: «Человек-человек»</vt:lpstr>
      <vt:lpstr>IV тип: «Человек - знаковая система»</vt:lpstr>
      <vt:lpstr>V тип: «Человек художественный образ»</vt:lpstr>
      <vt:lpstr>Виктор Гюго писал:</vt:lpstr>
      <vt:lpstr>КТО Я?</vt:lpstr>
      <vt:lpstr>ПРОФИЛЬ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Пять типов профессий Рублика «Ликбез»</dc:title>
  <dc:creator>SHLEVERDA</dc:creator>
  <cp:lastModifiedBy>Наташа</cp:lastModifiedBy>
  <cp:revision>146</cp:revision>
  <dcterms:created xsi:type="dcterms:W3CDTF">2010-10-07T12:03:11Z</dcterms:created>
  <dcterms:modified xsi:type="dcterms:W3CDTF">2025-04-09T10:21:41Z</dcterms:modified>
</cp:coreProperties>
</file>