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12" r:id="rId3"/>
    <p:sldId id="313" r:id="rId4"/>
    <p:sldId id="309" r:id="rId5"/>
    <p:sldId id="264" r:id="rId6"/>
    <p:sldId id="314" r:id="rId7"/>
    <p:sldId id="308" r:id="rId8"/>
    <p:sldId id="307" r:id="rId9"/>
    <p:sldId id="299" r:id="rId10"/>
    <p:sldId id="315" r:id="rId11"/>
    <p:sldId id="298" r:id="rId12"/>
    <p:sldId id="306" r:id="rId13"/>
    <p:sldId id="302" r:id="rId14"/>
    <p:sldId id="275" r:id="rId15"/>
    <p:sldId id="281" r:id="rId16"/>
    <p:sldId id="276" r:id="rId17"/>
    <p:sldId id="296" r:id="rId18"/>
    <p:sldId id="280" r:id="rId19"/>
    <p:sldId id="282" r:id="rId20"/>
    <p:sldId id="292" r:id="rId21"/>
    <p:sldId id="291" r:id="rId22"/>
    <p:sldId id="293" r:id="rId23"/>
    <p:sldId id="319" r:id="rId24"/>
    <p:sldId id="317" r:id="rId25"/>
    <p:sldId id="318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E3EA82"/>
    <a:srgbClr val="FF0000"/>
    <a:srgbClr val="990000"/>
    <a:srgbClr val="CC0066"/>
    <a:srgbClr val="663300"/>
    <a:srgbClr val="3399FF"/>
    <a:srgbClr val="33CC3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5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622CE7-779D-400C-8EC5-F548023D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4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0"/>
                <p:cNvSpPr>
                  <a:spLocks/>
                </p:cNvSpPr>
                <p:nvPr/>
              </p:nvSpPr>
              <p:spPr bwMode="ltGray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ltGray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ltGray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13"/>
                <p:cNvSpPr>
                  <a:spLocks/>
                </p:cNvSpPr>
                <p:nvPr/>
              </p:nvSpPr>
              <p:spPr bwMode="ltGray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ltGray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ltGray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17"/>
                <p:cNvSpPr>
                  <a:spLocks/>
                </p:cNvSpPr>
                <p:nvPr/>
              </p:nvSpPr>
              <p:spPr bwMode="ltGray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ltGray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ltGray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ltGray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ltGray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ltGray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ltGray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ltGray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ltGray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ltGray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ltGray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Freeform 29"/>
              <p:cNvSpPr>
                <a:spLocks/>
              </p:cNvSpPr>
              <p:nvPr/>
            </p:nvSpPr>
            <p:spPr bwMode="ltGray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ltGray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ltGray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ltGray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ltGray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34"/>
              <p:cNvSpPr>
                <a:spLocks/>
              </p:cNvSpPr>
              <p:nvPr/>
            </p:nvSpPr>
            <p:spPr bwMode="ltGray">
              <a:xfrm>
                <a:off x="1356" y="879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5"/>
              <p:cNvSpPr>
                <a:spLocks/>
              </p:cNvSpPr>
              <p:nvPr/>
            </p:nvSpPr>
            <p:spPr bwMode="ltGray">
              <a:xfrm>
                <a:off x="555" y="975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ltGray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ltGray">
              <a:xfrm>
                <a:off x="82" y="976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ltGray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ltGray">
              <a:xfrm>
                <a:off x="442" y="1557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ltGray">
              <a:xfrm>
                <a:off x="334" y="1336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ltGray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/>
              </p:cNvSpPr>
              <p:nvPr/>
            </p:nvSpPr>
            <p:spPr bwMode="ltGray">
              <a:xfrm>
                <a:off x="5145" y="976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ltGray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ltGray">
              <a:xfrm>
                <a:off x="5172" y="1556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5"/>
              <p:cNvSpPr>
                <a:spLocks/>
              </p:cNvSpPr>
              <p:nvPr/>
            </p:nvSpPr>
            <p:spPr bwMode="ltGray">
              <a:xfrm>
                <a:off x="5049" y="1336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ltGray">
              <a:xfrm>
                <a:off x="4319" y="976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DCCE-51AD-45D4-BCE0-7B672CA641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0BE2-925D-4531-A996-5E6C9F3BE6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CBEB-13E0-436E-9E06-BAA43D0E33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FD65AD65-FD59-42DE-A8E8-18EFA312029F}" type="datetimeFigureOut">
              <a:rPr lang="ru-RU" smtClean="0">
                <a:solidFill>
                  <a:srgbClr val="FFCC66"/>
                </a:solidFill>
              </a:rPr>
              <a:pPr/>
              <a:t>15.02.2021</a:t>
            </a:fld>
            <a:endParaRPr lang="ru-RU">
              <a:solidFill>
                <a:srgbClr val="FFCC66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6188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FCC66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F33D3F8-508E-4554-9E3E-2EC4106F679B}" type="slidenum">
              <a:rPr lang="ru-RU" smtClean="0">
                <a:solidFill>
                  <a:srgbClr val="FFCC66"/>
                </a:solidFill>
              </a:rPr>
              <a:pPr/>
              <a:t>‹#›</a:t>
            </a:fld>
            <a:endParaRPr lang="ru-RU">
              <a:solidFill>
                <a:srgbClr val="FFCC66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30175" y="2468563"/>
            <a:ext cx="8864600" cy="1724025"/>
            <a:chOff x="82" y="1555"/>
            <a:chExt cx="5584" cy="1086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408" y="1702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607" y="1808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54" y="2266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4" y="1809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86" y="2207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101" y="2271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5191" y="1809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371" y="1809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217" y="2341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23" y="2331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95" y="2346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56" y="1555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55" y="1661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02" y="2119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gradFill rotWithShape="0">
              <a:gsLst>
                <a:gs pos="0">
                  <a:srgbClr val="AF9F87"/>
                </a:gs>
                <a:gs pos="100000">
                  <a:srgbClr val="E4E0C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2" y="1662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0" y="2289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42" y="2304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34" y="2060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049" y="2124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5145" y="1662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5176" y="2289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5172" y="2303"/>
              <a:ext cx="88" cy="8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1" y="0"/>
                </a:cxn>
                <a:cxn ang="0">
                  <a:pos x="54" y="6"/>
                </a:cxn>
                <a:cxn ang="0">
                  <a:pos x="87" y="10"/>
                </a:cxn>
                <a:cxn ang="0">
                  <a:pos x="78" y="81"/>
                </a:cxn>
                <a:cxn ang="0">
                  <a:pos x="75" y="65"/>
                </a:cxn>
                <a:cxn ang="0">
                  <a:pos x="65" y="53"/>
                </a:cxn>
                <a:cxn ang="0">
                  <a:pos x="47" y="49"/>
                </a:cxn>
                <a:cxn ang="0">
                  <a:pos x="27" y="50"/>
                </a:cxn>
                <a:cxn ang="0">
                  <a:pos x="11" y="58"/>
                </a:cxn>
                <a:cxn ang="0">
                  <a:pos x="0" y="76"/>
                </a:cxn>
              </a:cxnLst>
              <a:rect l="0" t="0" r="r" b="b"/>
              <a:pathLst>
                <a:path w="88" h="82">
                  <a:moveTo>
                    <a:pt x="0" y="76"/>
                  </a:moveTo>
                  <a:lnTo>
                    <a:pt x="11" y="0"/>
                  </a:lnTo>
                  <a:lnTo>
                    <a:pt x="54" y="6"/>
                  </a:lnTo>
                  <a:lnTo>
                    <a:pt x="87" y="10"/>
                  </a:lnTo>
                  <a:lnTo>
                    <a:pt x="78" y="81"/>
                  </a:lnTo>
                  <a:lnTo>
                    <a:pt x="75" y="65"/>
                  </a:lnTo>
                  <a:lnTo>
                    <a:pt x="65" y="53"/>
                  </a:lnTo>
                  <a:lnTo>
                    <a:pt x="47" y="49"/>
                  </a:lnTo>
                  <a:lnTo>
                    <a:pt x="27" y="50"/>
                  </a:lnTo>
                  <a:lnTo>
                    <a:pt x="11" y="58"/>
                  </a:lnTo>
                  <a:lnTo>
                    <a:pt x="0" y="76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5049" y="2060"/>
              <a:ext cx="319" cy="316"/>
            </a:xfrm>
            <a:custGeom>
              <a:avLst/>
              <a:gdLst/>
              <a:ahLst/>
              <a:cxnLst>
                <a:cxn ang="0">
                  <a:pos x="1" y="305"/>
                </a:cxn>
                <a:cxn ang="0">
                  <a:pos x="3" y="281"/>
                </a:cxn>
                <a:cxn ang="0">
                  <a:pos x="12" y="260"/>
                </a:cxn>
                <a:cxn ang="0">
                  <a:pos x="19" y="243"/>
                </a:cxn>
                <a:cxn ang="0">
                  <a:pos x="24" y="215"/>
                </a:cxn>
                <a:cxn ang="0">
                  <a:pos x="30" y="179"/>
                </a:cxn>
                <a:cxn ang="0">
                  <a:pos x="34" y="140"/>
                </a:cxn>
                <a:cxn ang="0">
                  <a:pos x="37" y="104"/>
                </a:cxn>
                <a:cxn ang="0">
                  <a:pos x="39" y="75"/>
                </a:cxn>
                <a:cxn ang="0">
                  <a:pos x="40" y="48"/>
                </a:cxn>
                <a:cxn ang="0">
                  <a:pos x="48" y="33"/>
                </a:cxn>
                <a:cxn ang="0">
                  <a:pos x="63" y="18"/>
                </a:cxn>
                <a:cxn ang="0">
                  <a:pos x="78" y="11"/>
                </a:cxn>
                <a:cxn ang="0">
                  <a:pos x="102" y="3"/>
                </a:cxn>
                <a:cxn ang="0">
                  <a:pos x="129" y="0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4" y="11"/>
                </a:cxn>
                <a:cxn ang="0">
                  <a:pos x="277" y="24"/>
                </a:cxn>
                <a:cxn ang="0">
                  <a:pos x="298" y="39"/>
                </a:cxn>
                <a:cxn ang="0">
                  <a:pos x="310" y="53"/>
                </a:cxn>
                <a:cxn ang="0">
                  <a:pos x="318" y="68"/>
                </a:cxn>
                <a:cxn ang="0">
                  <a:pos x="316" y="83"/>
                </a:cxn>
                <a:cxn ang="0">
                  <a:pos x="313" y="99"/>
                </a:cxn>
                <a:cxn ang="0">
                  <a:pos x="303" y="116"/>
                </a:cxn>
                <a:cxn ang="0">
                  <a:pos x="295" y="137"/>
                </a:cxn>
                <a:cxn ang="0">
                  <a:pos x="291" y="165"/>
                </a:cxn>
                <a:cxn ang="0">
                  <a:pos x="288" y="195"/>
                </a:cxn>
                <a:cxn ang="0">
                  <a:pos x="283" y="222"/>
                </a:cxn>
                <a:cxn ang="0">
                  <a:pos x="282" y="260"/>
                </a:cxn>
                <a:cxn ang="0">
                  <a:pos x="280" y="293"/>
                </a:cxn>
                <a:cxn ang="0">
                  <a:pos x="280" y="315"/>
                </a:cxn>
                <a:cxn ang="0">
                  <a:pos x="270" y="288"/>
                </a:cxn>
                <a:cxn ang="0">
                  <a:pos x="250" y="275"/>
                </a:cxn>
                <a:cxn ang="0">
                  <a:pos x="232" y="267"/>
                </a:cxn>
                <a:cxn ang="0">
                  <a:pos x="210" y="261"/>
                </a:cxn>
                <a:cxn ang="0">
                  <a:pos x="175" y="254"/>
                </a:cxn>
                <a:cxn ang="0">
                  <a:pos x="141" y="252"/>
                </a:cxn>
                <a:cxn ang="0">
                  <a:pos x="121" y="252"/>
                </a:cxn>
                <a:cxn ang="0">
                  <a:pos x="90" y="255"/>
                </a:cxn>
                <a:cxn ang="0">
                  <a:pos x="54" y="263"/>
                </a:cxn>
                <a:cxn ang="0">
                  <a:pos x="31" y="272"/>
                </a:cxn>
                <a:cxn ang="0">
                  <a:pos x="16" y="282"/>
                </a:cxn>
                <a:cxn ang="0">
                  <a:pos x="0" y="297"/>
                </a:cxn>
              </a:cxnLst>
              <a:rect l="0" t="0" r="r" b="b"/>
              <a:pathLst>
                <a:path w="319" h="316">
                  <a:moveTo>
                    <a:pt x="1" y="305"/>
                  </a:moveTo>
                  <a:lnTo>
                    <a:pt x="3" y="281"/>
                  </a:lnTo>
                  <a:lnTo>
                    <a:pt x="12" y="260"/>
                  </a:lnTo>
                  <a:lnTo>
                    <a:pt x="19" y="243"/>
                  </a:lnTo>
                  <a:lnTo>
                    <a:pt x="24" y="215"/>
                  </a:lnTo>
                  <a:lnTo>
                    <a:pt x="30" y="179"/>
                  </a:lnTo>
                  <a:lnTo>
                    <a:pt x="34" y="140"/>
                  </a:lnTo>
                  <a:lnTo>
                    <a:pt x="37" y="104"/>
                  </a:lnTo>
                  <a:lnTo>
                    <a:pt x="39" y="75"/>
                  </a:lnTo>
                  <a:lnTo>
                    <a:pt x="40" y="48"/>
                  </a:lnTo>
                  <a:lnTo>
                    <a:pt x="48" y="33"/>
                  </a:lnTo>
                  <a:lnTo>
                    <a:pt x="63" y="18"/>
                  </a:lnTo>
                  <a:lnTo>
                    <a:pt x="78" y="11"/>
                  </a:lnTo>
                  <a:lnTo>
                    <a:pt x="102" y="3"/>
                  </a:lnTo>
                  <a:lnTo>
                    <a:pt x="129" y="0"/>
                  </a:lnTo>
                  <a:lnTo>
                    <a:pt x="171" y="0"/>
                  </a:lnTo>
                  <a:lnTo>
                    <a:pt x="208" y="3"/>
                  </a:lnTo>
                  <a:lnTo>
                    <a:pt x="244" y="11"/>
                  </a:lnTo>
                  <a:lnTo>
                    <a:pt x="277" y="24"/>
                  </a:lnTo>
                  <a:lnTo>
                    <a:pt x="298" y="39"/>
                  </a:lnTo>
                  <a:lnTo>
                    <a:pt x="310" y="53"/>
                  </a:lnTo>
                  <a:lnTo>
                    <a:pt x="318" y="68"/>
                  </a:lnTo>
                  <a:lnTo>
                    <a:pt x="316" y="83"/>
                  </a:lnTo>
                  <a:lnTo>
                    <a:pt x="313" y="99"/>
                  </a:lnTo>
                  <a:lnTo>
                    <a:pt x="303" y="116"/>
                  </a:lnTo>
                  <a:lnTo>
                    <a:pt x="295" y="137"/>
                  </a:lnTo>
                  <a:lnTo>
                    <a:pt x="291" y="165"/>
                  </a:lnTo>
                  <a:lnTo>
                    <a:pt x="288" y="195"/>
                  </a:lnTo>
                  <a:lnTo>
                    <a:pt x="283" y="222"/>
                  </a:lnTo>
                  <a:lnTo>
                    <a:pt x="282" y="260"/>
                  </a:lnTo>
                  <a:lnTo>
                    <a:pt x="280" y="293"/>
                  </a:lnTo>
                  <a:lnTo>
                    <a:pt x="280" y="315"/>
                  </a:lnTo>
                  <a:lnTo>
                    <a:pt x="270" y="288"/>
                  </a:lnTo>
                  <a:lnTo>
                    <a:pt x="250" y="275"/>
                  </a:lnTo>
                  <a:lnTo>
                    <a:pt x="232" y="267"/>
                  </a:lnTo>
                  <a:lnTo>
                    <a:pt x="210" y="261"/>
                  </a:lnTo>
                  <a:lnTo>
                    <a:pt x="175" y="254"/>
                  </a:lnTo>
                  <a:lnTo>
                    <a:pt x="141" y="252"/>
                  </a:lnTo>
                  <a:lnTo>
                    <a:pt x="121" y="252"/>
                  </a:lnTo>
                  <a:lnTo>
                    <a:pt x="90" y="255"/>
                  </a:lnTo>
                  <a:lnTo>
                    <a:pt x="54" y="263"/>
                  </a:lnTo>
                  <a:lnTo>
                    <a:pt x="31" y="272"/>
                  </a:lnTo>
                  <a:lnTo>
                    <a:pt x="16" y="282"/>
                  </a:lnTo>
                  <a:lnTo>
                    <a:pt x="0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319" y="1662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sz="18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3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3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56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9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7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8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4ECB-0B10-43B6-BCD7-232CF364B3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96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8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77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6CE1-6DB6-4A5C-8F58-C8D4027F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62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C9F8F9-DB2F-4A5E-8F6B-A9A9B49EB1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41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3929FB-1641-4F65-A452-F234DCFA9B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9A4-272F-466D-9941-07D07D69CB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6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6552-3759-4706-ADF9-241C0D1B2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0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ABC9A-92DE-4301-9CD5-5400B89B9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6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881D-DAE2-460E-B85B-5B4A9A864C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1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243BC-490B-499B-90CF-ECA7867831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0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A494-70D6-4AAC-BDAE-76BDACCC62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9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hidden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47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37" name="Group 28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56" name="Freeform 10"/>
                <p:cNvSpPr>
                  <a:spLocks/>
                </p:cNvSpPr>
                <p:nvPr/>
              </p:nvSpPr>
              <p:spPr bwMode="ltGray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11"/>
                <p:cNvSpPr>
                  <a:spLocks/>
                </p:cNvSpPr>
                <p:nvPr/>
              </p:nvSpPr>
              <p:spPr bwMode="ltGray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" name="Freeform 12"/>
                <p:cNvSpPr>
                  <a:spLocks/>
                </p:cNvSpPr>
                <p:nvPr/>
              </p:nvSpPr>
              <p:spPr bwMode="ltGray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" name="Freeform 13"/>
                <p:cNvSpPr>
                  <a:spLocks/>
                </p:cNvSpPr>
                <p:nvPr/>
              </p:nvSpPr>
              <p:spPr bwMode="ltGray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" name="Freeform 15"/>
                <p:cNvSpPr>
                  <a:spLocks/>
                </p:cNvSpPr>
                <p:nvPr/>
              </p:nvSpPr>
              <p:spPr bwMode="ltGray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Freeform 16"/>
                <p:cNvSpPr>
                  <a:spLocks/>
                </p:cNvSpPr>
                <p:nvPr/>
              </p:nvSpPr>
              <p:spPr bwMode="ltGray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Freeform 17"/>
                <p:cNvSpPr>
                  <a:spLocks/>
                </p:cNvSpPr>
                <p:nvPr/>
              </p:nvSpPr>
              <p:spPr bwMode="ltGray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Freeform 18"/>
                <p:cNvSpPr>
                  <a:spLocks/>
                </p:cNvSpPr>
                <p:nvPr/>
              </p:nvSpPr>
              <p:spPr bwMode="ltGray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19"/>
                <p:cNvSpPr>
                  <a:spLocks/>
                </p:cNvSpPr>
                <p:nvPr/>
              </p:nvSpPr>
              <p:spPr bwMode="ltGray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Freeform 20"/>
                <p:cNvSpPr>
                  <a:spLocks/>
                </p:cNvSpPr>
                <p:nvPr/>
              </p:nvSpPr>
              <p:spPr bwMode="ltGray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21"/>
                <p:cNvSpPr>
                  <a:spLocks/>
                </p:cNvSpPr>
                <p:nvPr/>
              </p:nvSpPr>
              <p:spPr bwMode="ltGray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22"/>
                <p:cNvSpPr>
                  <a:spLocks/>
                </p:cNvSpPr>
                <p:nvPr/>
              </p:nvSpPr>
              <p:spPr bwMode="ltGray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23"/>
                <p:cNvSpPr>
                  <a:spLocks/>
                </p:cNvSpPr>
                <p:nvPr/>
              </p:nvSpPr>
              <p:spPr bwMode="ltGray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24"/>
                <p:cNvSpPr>
                  <a:spLocks/>
                </p:cNvSpPr>
                <p:nvPr/>
              </p:nvSpPr>
              <p:spPr bwMode="ltGray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25"/>
                <p:cNvSpPr>
                  <a:spLocks/>
                </p:cNvSpPr>
                <p:nvPr/>
              </p:nvSpPr>
              <p:spPr bwMode="ltGray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26"/>
                <p:cNvSpPr>
                  <a:spLocks/>
                </p:cNvSpPr>
                <p:nvPr/>
              </p:nvSpPr>
              <p:spPr bwMode="ltGray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27"/>
                <p:cNvSpPr>
                  <a:spLocks/>
                </p:cNvSpPr>
                <p:nvPr/>
              </p:nvSpPr>
              <p:spPr bwMode="ltGray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8" name="Freeform 29"/>
              <p:cNvSpPr>
                <a:spLocks/>
              </p:cNvSpPr>
              <p:nvPr/>
            </p:nvSpPr>
            <p:spPr bwMode="ltGray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30"/>
              <p:cNvSpPr>
                <a:spLocks/>
              </p:cNvSpPr>
              <p:nvPr/>
            </p:nvSpPr>
            <p:spPr bwMode="ltGray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31"/>
              <p:cNvSpPr>
                <a:spLocks/>
              </p:cNvSpPr>
              <p:nvPr/>
            </p:nvSpPr>
            <p:spPr bwMode="ltGray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32"/>
              <p:cNvSpPr>
                <a:spLocks/>
              </p:cNvSpPr>
              <p:nvPr/>
            </p:nvSpPr>
            <p:spPr bwMode="ltGray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33"/>
              <p:cNvSpPr>
                <a:spLocks noChangeShapeType="1"/>
              </p:cNvSpPr>
              <p:nvPr/>
            </p:nvSpPr>
            <p:spPr bwMode="ltGray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1356" y="63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555" y="159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36"/>
              <p:cNvSpPr>
                <a:spLocks/>
              </p:cNvSpPr>
              <p:nvPr/>
            </p:nvSpPr>
            <p:spPr bwMode="ltGray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82" y="160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38"/>
              <p:cNvSpPr>
                <a:spLocks/>
              </p:cNvSpPr>
              <p:nvPr/>
            </p:nvSpPr>
            <p:spPr bwMode="ltGray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42" y="741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334" y="520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41"/>
              <p:cNvSpPr>
                <a:spLocks/>
              </p:cNvSpPr>
              <p:nvPr/>
            </p:nvSpPr>
            <p:spPr bwMode="ltGray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5145" y="160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43"/>
              <p:cNvSpPr>
                <a:spLocks/>
              </p:cNvSpPr>
              <p:nvPr/>
            </p:nvSpPr>
            <p:spPr bwMode="ltGray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5172" y="740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5049" y="520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4319" y="160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7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17.08.2002</a:t>
            </a:r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Александр Худобец Украина Киев сш №173</a:t>
            </a:r>
            <a:endParaRPr lang="ru-RU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246019D-CD18-4416-8CC5-7880FF0648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30175" y="34925"/>
            <a:ext cx="8874125" cy="6745288"/>
            <a:chOff x="82" y="22"/>
            <a:chExt cx="5590" cy="4249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2" y="3936"/>
              <a:ext cx="5590" cy="335"/>
              <a:chOff x="82" y="3936"/>
              <a:chExt cx="5590" cy="335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34" y="3951"/>
                <a:ext cx="5538" cy="320"/>
                <a:chOff x="134" y="3951"/>
                <a:chExt cx="5538" cy="320"/>
              </a:xfrm>
            </p:grpSpPr>
            <p:sp>
              <p:nvSpPr>
                <p:cNvPr id="1026" name="Freeform 2"/>
                <p:cNvSpPr>
                  <a:spLocks/>
                </p:cNvSpPr>
                <p:nvPr/>
              </p:nvSpPr>
              <p:spPr bwMode="auto">
                <a:xfrm>
                  <a:off x="5269" y="3959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27" name="Freeform 3"/>
                <p:cNvSpPr>
                  <a:spLocks/>
                </p:cNvSpPr>
                <p:nvPr/>
              </p:nvSpPr>
              <p:spPr bwMode="auto">
                <a:xfrm>
                  <a:off x="5265" y="3971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7"/>
                    </a:cxn>
                    <a:cxn ang="0">
                      <a:pos x="54" y="25"/>
                    </a:cxn>
                    <a:cxn ang="0">
                      <a:pos x="87" y="23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0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8">
                      <a:moveTo>
                        <a:pt x="0" y="1"/>
                      </a:moveTo>
                      <a:lnTo>
                        <a:pt x="11" y="27"/>
                      </a:lnTo>
                      <a:lnTo>
                        <a:pt x="54" y="25"/>
                      </a:lnTo>
                      <a:lnTo>
                        <a:pt x="87" y="23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0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auto">
                <a:xfrm>
                  <a:off x="475" y="3963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547" y="3974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2020" y="4130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409" y="4099"/>
                  <a:ext cx="2967" cy="172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1"/>
                    </a:cxn>
                    <a:cxn ang="0">
                      <a:pos x="442" y="152"/>
                    </a:cxn>
                    <a:cxn ang="0">
                      <a:pos x="641" y="158"/>
                    </a:cxn>
                    <a:cxn ang="0">
                      <a:pos x="897" y="164"/>
                    </a:cxn>
                    <a:cxn ang="0">
                      <a:pos x="1215" y="169"/>
                    </a:cxn>
                    <a:cxn ang="0">
                      <a:pos x="1392" y="171"/>
                    </a:cxn>
                    <a:cxn ang="0">
                      <a:pos x="1710" y="171"/>
                    </a:cxn>
                    <a:cxn ang="0">
                      <a:pos x="1998" y="166"/>
                    </a:cxn>
                    <a:cxn ang="0">
                      <a:pos x="2258" y="162"/>
                    </a:cxn>
                    <a:cxn ang="0">
                      <a:pos x="2493" y="156"/>
                    </a:cxn>
                    <a:cxn ang="0">
                      <a:pos x="2674" y="150"/>
                    </a:cxn>
                    <a:cxn ang="0">
                      <a:pos x="2829" y="143"/>
                    </a:cxn>
                    <a:cxn ang="0">
                      <a:pos x="2966" y="136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2">
                      <a:moveTo>
                        <a:pt x="0" y="125"/>
                      </a:moveTo>
                      <a:lnTo>
                        <a:pt x="207" y="141"/>
                      </a:lnTo>
                      <a:lnTo>
                        <a:pt x="442" y="152"/>
                      </a:lnTo>
                      <a:lnTo>
                        <a:pt x="641" y="158"/>
                      </a:lnTo>
                      <a:lnTo>
                        <a:pt x="897" y="164"/>
                      </a:lnTo>
                      <a:lnTo>
                        <a:pt x="1215" y="169"/>
                      </a:lnTo>
                      <a:lnTo>
                        <a:pt x="1392" y="171"/>
                      </a:lnTo>
                      <a:lnTo>
                        <a:pt x="1710" y="171"/>
                      </a:lnTo>
                      <a:lnTo>
                        <a:pt x="1998" y="166"/>
                      </a:lnTo>
                      <a:lnTo>
                        <a:pt x="2258" y="162"/>
                      </a:lnTo>
                      <a:lnTo>
                        <a:pt x="2493" y="156"/>
                      </a:lnTo>
                      <a:lnTo>
                        <a:pt x="2674" y="150"/>
                      </a:lnTo>
                      <a:lnTo>
                        <a:pt x="2829" y="143"/>
                      </a:lnTo>
                      <a:lnTo>
                        <a:pt x="2966" y="136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607" y="4073"/>
                  <a:ext cx="823" cy="162"/>
                </a:xfrm>
                <a:custGeom>
                  <a:avLst/>
                  <a:gdLst/>
                  <a:ahLst/>
                  <a:cxnLst>
                    <a:cxn ang="0">
                      <a:pos x="815" y="150"/>
                    </a:cxn>
                    <a:cxn ang="0">
                      <a:pos x="822" y="29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8"/>
                    </a:cxn>
                    <a:cxn ang="0">
                      <a:pos x="0" y="50"/>
                    </a:cxn>
                    <a:cxn ang="0">
                      <a:pos x="0" y="161"/>
                    </a:cxn>
                    <a:cxn ang="0">
                      <a:pos x="47" y="151"/>
                    </a:cxn>
                    <a:cxn ang="0">
                      <a:pos x="106" y="143"/>
                    </a:cxn>
                    <a:cxn ang="0">
                      <a:pos x="176" y="136"/>
                    </a:cxn>
                    <a:cxn ang="0">
                      <a:pos x="245" y="130"/>
                    </a:cxn>
                    <a:cxn ang="0">
                      <a:pos x="315" y="127"/>
                    </a:cxn>
                    <a:cxn ang="0">
                      <a:pos x="362" y="126"/>
                    </a:cxn>
                    <a:cxn ang="0">
                      <a:pos x="402" y="125"/>
                    </a:cxn>
                    <a:cxn ang="0">
                      <a:pos x="472" y="125"/>
                    </a:cxn>
                    <a:cxn ang="0">
                      <a:pos x="516" y="126"/>
                    </a:cxn>
                    <a:cxn ang="0">
                      <a:pos x="556" y="128"/>
                    </a:cxn>
                    <a:cxn ang="0">
                      <a:pos x="601" y="129"/>
                    </a:cxn>
                    <a:cxn ang="0">
                      <a:pos x="640" y="132"/>
                    </a:cxn>
                    <a:cxn ang="0">
                      <a:pos x="690" y="135"/>
                    </a:cxn>
                    <a:cxn ang="0">
                      <a:pos x="734" y="140"/>
                    </a:cxn>
                    <a:cxn ang="0">
                      <a:pos x="777" y="145"/>
                    </a:cxn>
                    <a:cxn ang="0">
                      <a:pos x="815" y="150"/>
                    </a:cxn>
                  </a:cxnLst>
                  <a:rect l="0" t="0" r="r" b="b"/>
                  <a:pathLst>
                    <a:path w="823" h="162">
                      <a:moveTo>
                        <a:pt x="815" y="150"/>
                      </a:moveTo>
                      <a:lnTo>
                        <a:pt x="822" y="29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8"/>
                      </a:lnTo>
                      <a:lnTo>
                        <a:pt x="0" y="50"/>
                      </a:lnTo>
                      <a:lnTo>
                        <a:pt x="0" y="161"/>
                      </a:lnTo>
                      <a:lnTo>
                        <a:pt x="47" y="151"/>
                      </a:lnTo>
                      <a:lnTo>
                        <a:pt x="106" y="143"/>
                      </a:lnTo>
                      <a:lnTo>
                        <a:pt x="176" y="136"/>
                      </a:lnTo>
                      <a:lnTo>
                        <a:pt x="245" y="130"/>
                      </a:lnTo>
                      <a:lnTo>
                        <a:pt x="315" y="127"/>
                      </a:lnTo>
                      <a:lnTo>
                        <a:pt x="362" y="126"/>
                      </a:lnTo>
                      <a:lnTo>
                        <a:pt x="402" y="125"/>
                      </a:lnTo>
                      <a:lnTo>
                        <a:pt x="472" y="125"/>
                      </a:lnTo>
                      <a:lnTo>
                        <a:pt x="516" y="126"/>
                      </a:lnTo>
                      <a:lnTo>
                        <a:pt x="556" y="128"/>
                      </a:lnTo>
                      <a:lnTo>
                        <a:pt x="601" y="129"/>
                      </a:lnTo>
                      <a:lnTo>
                        <a:pt x="640" y="132"/>
                      </a:lnTo>
                      <a:lnTo>
                        <a:pt x="690" y="135"/>
                      </a:lnTo>
                      <a:lnTo>
                        <a:pt x="734" y="140"/>
                      </a:lnTo>
                      <a:lnTo>
                        <a:pt x="777" y="145"/>
                      </a:lnTo>
                      <a:lnTo>
                        <a:pt x="815" y="15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154" y="3951"/>
                  <a:ext cx="551" cy="129"/>
                </a:xfrm>
                <a:custGeom>
                  <a:avLst/>
                  <a:gdLst/>
                  <a:ahLst/>
                  <a:cxnLst>
                    <a:cxn ang="0">
                      <a:pos x="16" y="107"/>
                    </a:cxn>
                    <a:cxn ang="0">
                      <a:pos x="0" y="81"/>
                    </a:cxn>
                    <a:cxn ang="0">
                      <a:pos x="10" y="72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8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2"/>
                    </a:cxn>
                    <a:cxn ang="0">
                      <a:pos x="550" y="48"/>
                    </a:cxn>
                    <a:cxn ang="0">
                      <a:pos x="544" y="57"/>
                    </a:cxn>
                    <a:cxn ang="0">
                      <a:pos x="532" y="63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80"/>
                    </a:cxn>
                    <a:cxn ang="0">
                      <a:pos x="193" y="84"/>
                    </a:cxn>
                    <a:cxn ang="0">
                      <a:pos x="162" y="91"/>
                    </a:cxn>
                    <a:cxn ang="0">
                      <a:pos x="129" y="98"/>
                    </a:cxn>
                    <a:cxn ang="0">
                      <a:pos x="97" y="109"/>
                    </a:cxn>
                    <a:cxn ang="0">
                      <a:pos x="78" y="118"/>
                    </a:cxn>
                    <a:cxn ang="0">
                      <a:pos x="60" y="128"/>
                    </a:cxn>
                    <a:cxn ang="0">
                      <a:pos x="16" y="107"/>
                    </a:cxn>
                  </a:cxnLst>
                  <a:rect l="0" t="0" r="r" b="b"/>
                  <a:pathLst>
                    <a:path w="551" h="129">
                      <a:moveTo>
                        <a:pt x="16" y="107"/>
                      </a:moveTo>
                      <a:lnTo>
                        <a:pt x="0" y="81"/>
                      </a:lnTo>
                      <a:lnTo>
                        <a:pt x="10" y="72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8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2"/>
                      </a:lnTo>
                      <a:lnTo>
                        <a:pt x="550" y="48"/>
                      </a:lnTo>
                      <a:lnTo>
                        <a:pt x="544" y="57"/>
                      </a:lnTo>
                      <a:lnTo>
                        <a:pt x="532" y="63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80"/>
                      </a:lnTo>
                      <a:lnTo>
                        <a:pt x="193" y="84"/>
                      </a:lnTo>
                      <a:lnTo>
                        <a:pt x="162" y="91"/>
                      </a:lnTo>
                      <a:lnTo>
                        <a:pt x="129" y="98"/>
                      </a:lnTo>
                      <a:lnTo>
                        <a:pt x="97" y="109"/>
                      </a:lnTo>
                      <a:lnTo>
                        <a:pt x="78" y="118"/>
                      </a:lnTo>
                      <a:lnTo>
                        <a:pt x="60" y="128"/>
                      </a:lnTo>
                      <a:lnTo>
                        <a:pt x="16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34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474" y="207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90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70"/>
                    </a:cxn>
                    <a:cxn ang="0">
                      <a:pos x="110" y="60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9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7"/>
                    </a:cxn>
                    <a:cxn ang="0">
                      <a:pos x="75" y="133"/>
                    </a:cxn>
                    <a:cxn ang="0">
                      <a:pos x="111" y="149"/>
                    </a:cxn>
                    <a:cxn ang="0">
                      <a:pos x="152" y="163"/>
                    </a:cxn>
                    <a:cxn ang="0">
                      <a:pos x="188" y="174"/>
                    </a:cxn>
                    <a:cxn ang="0">
                      <a:pos x="233" y="184"/>
                    </a:cxn>
                    <a:cxn ang="0">
                      <a:pos x="279" y="191"/>
                    </a:cxn>
                    <a:cxn ang="0">
                      <a:pos x="333" y="198"/>
                    </a:cxn>
                    <a:cxn ang="0">
                      <a:pos x="380" y="202"/>
                    </a:cxn>
                    <a:cxn ang="0">
                      <a:pos x="435" y="205"/>
                    </a:cxn>
                    <a:cxn ang="0">
                      <a:pos x="474" y="207"/>
                    </a:cxn>
                  </a:cxnLst>
                  <a:rect l="0" t="0" r="r" b="b"/>
                  <a:pathLst>
                    <a:path w="475" h="208">
                      <a:moveTo>
                        <a:pt x="474" y="207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90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70"/>
                      </a:lnTo>
                      <a:lnTo>
                        <a:pt x="110" y="60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9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7"/>
                      </a:lnTo>
                      <a:lnTo>
                        <a:pt x="75" y="133"/>
                      </a:lnTo>
                      <a:lnTo>
                        <a:pt x="111" y="149"/>
                      </a:lnTo>
                      <a:lnTo>
                        <a:pt x="152" y="163"/>
                      </a:lnTo>
                      <a:lnTo>
                        <a:pt x="188" y="174"/>
                      </a:lnTo>
                      <a:lnTo>
                        <a:pt x="233" y="184"/>
                      </a:lnTo>
                      <a:lnTo>
                        <a:pt x="279" y="191"/>
                      </a:lnTo>
                      <a:lnTo>
                        <a:pt x="333" y="198"/>
                      </a:lnTo>
                      <a:lnTo>
                        <a:pt x="380" y="202"/>
                      </a:lnTo>
                      <a:lnTo>
                        <a:pt x="435" y="205"/>
                      </a:lnTo>
                      <a:lnTo>
                        <a:pt x="474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422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9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8"/>
                    </a:cxn>
                    <a:cxn ang="0">
                      <a:pos x="33" y="26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10"/>
                    </a:cxn>
                    <a:cxn ang="0">
                      <a:pos x="40" y="11"/>
                    </a:cxn>
                    <a:cxn ang="0">
                      <a:pos x="60" y="11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9">
                      <a:moveTo>
                        <a:pt x="87" y="2"/>
                      </a:moveTo>
                      <a:lnTo>
                        <a:pt x="76" y="28"/>
                      </a:lnTo>
                      <a:lnTo>
                        <a:pt x="33" y="2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10"/>
                      </a:lnTo>
                      <a:lnTo>
                        <a:pt x="40" y="11"/>
                      </a:lnTo>
                      <a:lnTo>
                        <a:pt x="60" y="11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386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5101" y="3951"/>
                  <a:ext cx="551" cy="127"/>
                </a:xfrm>
                <a:custGeom>
                  <a:avLst/>
                  <a:gdLst/>
                  <a:ahLst/>
                  <a:cxnLst>
                    <a:cxn ang="0">
                      <a:pos x="534" y="107"/>
                    </a:cxn>
                    <a:cxn ang="0">
                      <a:pos x="550" y="81"/>
                    </a:cxn>
                    <a:cxn ang="0">
                      <a:pos x="540" y="72"/>
                    </a:cxn>
                    <a:cxn ang="0">
                      <a:pos x="517" y="58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8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6" y="57"/>
                    </a:cxn>
                    <a:cxn ang="0">
                      <a:pos x="18" y="63"/>
                    </a:cxn>
                    <a:cxn ang="0">
                      <a:pos x="27" y="76"/>
                    </a:cxn>
                    <a:cxn ang="0">
                      <a:pos x="31" y="83"/>
                    </a:cxn>
                    <a:cxn ang="0">
                      <a:pos x="283" y="77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8"/>
                    </a:cxn>
                    <a:cxn ang="0">
                      <a:pos x="453" y="109"/>
                    </a:cxn>
                    <a:cxn ang="0">
                      <a:pos x="472" y="118"/>
                    </a:cxn>
                    <a:cxn ang="0">
                      <a:pos x="486" y="126"/>
                    </a:cxn>
                    <a:cxn ang="0">
                      <a:pos x="534" y="107"/>
                    </a:cxn>
                  </a:cxnLst>
                  <a:rect l="0" t="0" r="r" b="b"/>
                  <a:pathLst>
                    <a:path w="551" h="127">
                      <a:moveTo>
                        <a:pt x="534" y="107"/>
                      </a:moveTo>
                      <a:lnTo>
                        <a:pt x="550" y="81"/>
                      </a:lnTo>
                      <a:lnTo>
                        <a:pt x="540" y="72"/>
                      </a:lnTo>
                      <a:lnTo>
                        <a:pt x="517" y="58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8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7"/>
                      </a:lnTo>
                      <a:lnTo>
                        <a:pt x="18" y="63"/>
                      </a:lnTo>
                      <a:lnTo>
                        <a:pt x="27" y="76"/>
                      </a:lnTo>
                      <a:lnTo>
                        <a:pt x="31" y="83"/>
                      </a:lnTo>
                      <a:lnTo>
                        <a:pt x="283" y="77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8"/>
                      </a:lnTo>
                      <a:lnTo>
                        <a:pt x="453" y="109"/>
                      </a:lnTo>
                      <a:lnTo>
                        <a:pt x="472" y="118"/>
                      </a:lnTo>
                      <a:lnTo>
                        <a:pt x="486" y="126"/>
                      </a:lnTo>
                      <a:lnTo>
                        <a:pt x="534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5197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90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70"/>
                    </a:cxn>
                    <a:cxn ang="0">
                      <a:pos x="364" y="60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9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7"/>
                    </a:cxn>
                    <a:cxn ang="0">
                      <a:pos x="399" y="133"/>
                    </a:cxn>
                    <a:cxn ang="0">
                      <a:pos x="363" y="149"/>
                    </a:cxn>
                    <a:cxn ang="0">
                      <a:pos x="322" y="163"/>
                    </a:cxn>
                    <a:cxn ang="0">
                      <a:pos x="286" y="174"/>
                    </a:cxn>
                    <a:cxn ang="0">
                      <a:pos x="241" y="184"/>
                    </a:cxn>
                    <a:cxn ang="0">
                      <a:pos x="195" y="191"/>
                    </a:cxn>
                    <a:cxn ang="0">
                      <a:pos x="141" y="198"/>
                    </a:cxn>
                    <a:cxn ang="0">
                      <a:pos x="94" y="202"/>
                    </a:cxn>
                    <a:cxn ang="0">
                      <a:pos x="39" y="20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475" h="208">
                      <a:moveTo>
                        <a:pt x="0" y="207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90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70"/>
                      </a:lnTo>
                      <a:lnTo>
                        <a:pt x="364" y="60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9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7"/>
                      </a:lnTo>
                      <a:lnTo>
                        <a:pt x="399" y="133"/>
                      </a:lnTo>
                      <a:lnTo>
                        <a:pt x="363" y="149"/>
                      </a:lnTo>
                      <a:lnTo>
                        <a:pt x="322" y="163"/>
                      </a:lnTo>
                      <a:lnTo>
                        <a:pt x="286" y="174"/>
                      </a:lnTo>
                      <a:lnTo>
                        <a:pt x="241" y="184"/>
                      </a:lnTo>
                      <a:lnTo>
                        <a:pt x="195" y="191"/>
                      </a:lnTo>
                      <a:lnTo>
                        <a:pt x="141" y="198"/>
                      </a:lnTo>
                      <a:lnTo>
                        <a:pt x="94" y="202"/>
                      </a:lnTo>
                      <a:lnTo>
                        <a:pt x="39" y="20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5228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522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5101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371" y="4076"/>
                  <a:ext cx="832" cy="159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8"/>
                    </a:cxn>
                    <a:cxn ang="0">
                      <a:pos x="831" y="156"/>
                    </a:cxn>
                    <a:cxn ang="0">
                      <a:pos x="786" y="154"/>
                    </a:cxn>
                    <a:cxn ang="0">
                      <a:pos x="726" y="146"/>
                    </a:cxn>
                    <a:cxn ang="0">
                      <a:pos x="654" y="137"/>
                    </a:cxn>
                    <a:cxn ang="0">
                      <a:pos x="585" y="131"/>
                    </a:cxn>
                    <a:cxn ang="0">
                      <a:pos x="515" y="128"/>
                    </a:cxn>
                    <a:cxn ang="0">
                      <a:pos x="468" y="126"/>
                    </a:cxn>
                    <a:cxn ang="0">
                      <a:pos x="428" y="126"/>
                    </a:cxn>
                    <a:cxn ang="0">
                      <a:pos x="358" y="126"/>
                    </a:cxn>
                    <a:cxn ang="0">
                      <a:pos x="314" y="127"/>
                    </a:cxn>
                    <a:cxn ang="0">
                      <a:pos x="274" y="128"/>
                    </a:cxn>
                    <a:cxn ang="0">
                      <a:pos x="229" y="130"/>
                    </a:cxn>
                    <a:cxn ang="0">
                      <a:pos x="190" y="133"/>
                    </a:cxn>
                    <a:cxn ang="0">
                      <a:pos x="140" y="136"/>
                    </a:cxn>
                    <a:cxn ang="0">
                      <a:pos x="96" y="141"/>
                    </a:cxn>
                    <a:cxn ang="0">
                      <a:pos x="49" y="14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832" h="159">
                      <a:moveTo>
                        <a:pt x="0" y="158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8"/>
                      </a:lnTo>
                      <a:lnTo>
                        <a:pt x="831" y="156"/>
                      </a:lnTo>
                      <a:lnTo>
                        <a:pt x="786" y="154"/>
                      </a:lnTo>
                      <a:lnTo>
                        <a:pt x="726" y="146"/>
                      </a:lnTo>
                      <a:lnTo>
                        <a:pt x="654" y="137"/>
                      </a:lnTo>
                      <a:lnTo>
                        <a:pt x="585" y="131"/>
                      </a:lnTo>
                      <a:lnTo>
                        <a:pt x="515" y="128"/>
                      </a:lnTo>
                      <a:lnTo>
                        <a:pt x="468" y="126"/>
                      </a:lnTo>
                      <a:lnTo>
                        <a:pt x="428" y="126"/>
                      </a:lnTo>
                      <a:lnTo>
                        <a:pt x="358" y="126"/>
                      </a:lnTo>
                      <a:lnTo>
                        <a:pt x="314" y="127"/>
                      </a:lnTo>
                      <a:lnTo>
                        <a:pt x="274" y="128"/>
                      </a:lnTo>
                      <a:lnTo>
                        <a:pt x="229" y="130"/>
                      </a:lnTo>
                      <a:lnTo>
                        <a:pt x="190" y="133"/>
                      </a:lnTo>
                      <a:lnTo>
                        <a:pt x="140" y="136"/>
                      </a:lnTo>
                      <a:lnTo>
                        <a:pt x="96" y="141"/>
                      </a:lnTo>
                      <a:lnTo>
                        <a:pt x="49" y="148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</p:grp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82" y="3936"/>
                <a:ext cx="5538" cy="320"/>
                <a:chOff x="82" y="3936"/>
                <a:chExt cx="5538" cy="320"/>
              </a:xfrm>
            </p:grpSpPr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5217" y="3944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5213" y="3955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423" y="3947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72" y="44"/>
                    </a:cxn>
                    <a:cxn ang="0">
                      <a:pos x="21" y="36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1"/>
                    </a:cxn>
                    <a:cxn ang="0">
                      <a:pos x="146" y="39"/>
                    </a:cxn>
                    <a:cxn ang="0">
                      <a:pos x="72" y="44"/>
                    </a:cxn>
                  </a:cxnLst>
                  <a:rect l="0" t="0" r="r" b="b"/>
                  <a:pathLst>
                    <a:path w="156" h="45">
                      <a:moveTo>
                        <a:pt x="72" y="44"/>
                      </a:moveTo>
                      <a:lnTo>
                        <a:pt x="21" y="36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1"/>
                      </a:lnTo>
                      <a:lnTo>
                        <a:pt x="146" y="39"/>
                      </a:lnTo>
                      <a:lnTo>
                        <a:pt x="72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495" y="3959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>
                  <a:off x="1968" y="4115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1357" y="4083"/>
                  <a:ext cx="2967" cy="173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2"/>
                    </a:cxn>
                    <a:cxn ang="0">
                      <a:pos x="442" y="153"/>
                    </a:cxn>
                    <a:cxn ang="0">
                      <a:pos x="641" y="159"/>
                    </a:cxn>
                    <a:cxn ang="0">
                      <a:pos x="897" y="165"/>
                    </a:cxn>
                    <a:cxn ang="0">
                      <a:pos x="1215" y="170"/>
                    </a:cxn>
                    <a:cxn ang="0">
                      <a:pos x="1392" y="172"/>
                    </a:cxn>
                    <a:cxn ang="0">
                      <a:pos x="1710" y="172"/>
                    </a:cxn>
                    <a:cxn ang="0">
                      <a:pos x="1998" y="167"/>
                    </a:cxn>
                    <a:cxn ang="0">
                      <a:pos x="2258" y="163"/>
                    </a:cxn>
                    <a:cxn ang="0">
                      <a:pos x="2493" y="157"/>
                    </a:cxn>
                    <a:cxn ang="0">
                      <a:pos x="2674" y="151"/>
                    </a:cxn>
                    <a:cxn ang="0">
                      <a:pos x="2829" y="144"/>
                    </a:cxn>
                    <a:cxn ang="0">
                      <a:pos x="2966" y="137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3">
                      <a:moveTo>
                        <a:pt x="0" y="125"/>
                      </a:moveTo>
                      <a:lnTo>
                        <a:pt x="207" y="142"/>
                      </a:lnTo>
                      <a:lnTo>
                        <a:pt x="442" y="153"/>
                      </a:lnTo>
                      <a:lnTo>
                        <a:pt x="641" y="159"/>
                      </a:lnTo>
                      <a:lnTo>
                        <a:pt x="897" y="165"/>
                      </a:lnTo>
                      <a:lnTo>
                        <a:pt x="1215" y="170"/>
                      </a:lnTo>
                      <a:lnTo>
                        <a:pt x="1392" y="172"/>
                      </a:lnTo>
                      <a:lnTo>
                        <a:pt x="1710" y="172"/>
                      </a:lnTo>
                      <a:lnTo>
                        <a:pt x="1998" y="167"/>
                      </a:lnTo>
                      <a:lnTo>
                        <a:pt x="2258" y="163"/>
                      </a:lnTo>
                      <a:lnTo>
                        <a:pt x="2493" y="157"/>
                      </a:lnTo>
                      <a:lnTo>
                        <a:pt x="2674" y="151"/>
                      </a:lnTo>
                      <a:lnTo>
                        <a:pt x="2829" y="144"/>
                      </a:lnTo>
                      <a:lnTo>
                        <a:pt x="2966" y="137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555" y="4057"/>
                  <a:ext cx="823" cy="163"/>
                </a:xfrm>
                <a:custGeom>
                  <a:avLst/>
                  <a:gdLst/>
                  <a:ahLst/>
                  <a:cxnLst>
                    <a:cxn ang="0">
                      <a:pos x="815" y="151"/>
                    </a:cxn>
                    <a:cxn ang="0">
                      <a:pos x="822" y="30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9"/>
                    </a:cxn>
                    <a:cxn ang="0">
                      <a:pos x="0" y="51"/>
                    </a:cxn>
                    <a:cxn ang="0">
                      <a:pos x="0" y="162"/>
                    </a:cxn>
                    <a:cxn ang="0">
                      <a:pos x="47" y="152"/>
                    </a:cxn>
                    <a:cxn ang="0">
                      <a:pos x="106" y="144"/>
                    </a:cxn>
                    <a:cxn ang="0">
                      <a:pos x="176" y="137"/>
                    </a:cxn>
                    <a:cxn ang="0">
                      <a:pos x="245" y="131"/>
                    </a:cxn>
                    <a:cxn ang="0">
                      <a:pos x="315" y="128"/>
                    </a:cxn>
                    <a:cxn ang="0">
                      <a:pos x="362" y="126"/>
                    </a:cxn>
                    <a:cxn ang="0">
                      <a:pos x="402" y="126"/>
                    </a:cxn>
                    <a:cxn ang="0">
                      <a:pos x="472" y="126"/>
                    </a:cxn>
                    <a:cxn ang="0">
                      <a:pos x="516" y="127"/>
                    </a:cxn>
                    <a:cxn ang="0">
                      <a:pos x="556" y="128"/>
                    </a:cxn>
                    <a:cxn ang="0">
                      <a:pos x="601" y="130"/>
                    </a:cxn>
                    <a:cxn ang="0">
                      <a:pos x="640" y="133"/>
                    </a:cxn>
                    <a:cxn ang="0">
                      <a:pos x="690" y="136"/>
                    </a:cxn>
                    <a:cxn ang="0">
                      <a:pos x="734" y="141"/>
                    </a:cxn>
                    <a:cxn ang="0">
                      <a:pos x="777" y="146"/>
                    </a:cxn>
                    <a:cxn ang="0">
                      <a:pos x="815" y="151"/>
                    </a:cxn>
                  </a:cxnLst>
                  <a:rect l="0" t="0" r="r" b="b"/>
                  <a:pathLst>
                    <a:path w="823" h="163">
                      <a:moveTo>
                        <a:pt x="815" y="151"/>
                      </a:moveTo>
                      <a:lnTo>
                        <a:pt x="822" y="30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9"/>
                      </a:lnTo>
                      <a:lnTo>
                        <a:pt x="0" y="51"/>
                      </a:lnTo>
                      <a:lnTo>
                        <a:pt x="0" y="162"/>
                      </a:lnTo>
                      <a:lnTo>
                        <a:pt x="47" y="152"/>
                      </a:lnTo>
                      <a:lnTo>
                        <a:pt x="106" y="144"/>
                      </a:lnTo>
                      <a:lnTo>
                        <a:pt x="176" y="137"/>
                      </a:lnTo>
                      <a:lnTo>
                        <a:pt x="245" y="131"/>
                      </a:lnTo>
                      <a:lnTo>
                        <a:pt x="315" y="128"/>
                      </a:lnTo>
                      <a:lnTo>
                        <a:pt x="362" y="126"/>
                      </a:lnTo>
                      <a:lnTo>
                        <a:pt x="402" y="126"/>
                      </a:lnTo>
                      <a:lnTo>
                        <a:pt x="472" y="126"/>
                      </a:lnTo>
                      <a:lnTo>
                        <a:pt x="516" y="127"/>
                      </a:lnTo>
                      <a:lnTo>
                        <a:pt x="556" y="128"/>
                      </a:lnTo>
                      <a:lnTo>
                        <a:pt x="601" y="130"/>
                      </a:lnTo>
                      <a:lnTo>
                        <a:pt x="640" y="133"/>
                      </a:lnTo>
                      <a:lnTo>
                        <a:pt x="690" y="136"/>
                      </a:lnTo>
                      <a:lnTo>
                        <a:pt x="734" y="141"/>
                      </a:lnTo>
                      <a:lnTo>
                        <a:pt x="777" y="146"/>
                      </a:lnTo>
                      <a:lnTo>
                        <a:pt x="815" y="15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102" y="3936"/>
                  <a:ext cx="551" cy="128"/>
                </a:xfrm>
                <a:custGeom>
                  <a:avLst/>
                  <a:gdLst/>
                  <a:ahLst/>
                  <a:cxnLst>
                    <a:cxn ang="0">
                      <a:pos x="16" y="106"/>
                    </a:cxn>
                    <a:cxn ang="0">
                      <a:pos x="0" y="81"/>
                    </a:cxn>
                    <a:cxn ang="0">
                      <a:pos x="10" y="71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7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1"/>
                    </a:cxn>
                    <a:cxn ang="0">
                      <a:pos x="550" y="48"/>
                    </a:cxn>
                    <a:cxn ang="0">
                      <a:pos x="544" y="56"/>
                    </a:cxn>
                    <a:cxn ang="0">
                      <a:pos x="532" y="62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79"/>
                    </a:cxn>
                    <a:cxn ang="0">
                      <a:pos x="193" y="84"/>
                    </a:cxn>
                    <a:cxn ang="0">
                      <a:pos x="162" y="90"/>
                    </a:cxn>
                    <a:cxn ang="0">
                      <a:pos x="129" y="97"/>
                    </a:cxn>
                    <a:cxn ang="0">
                      <a:pos x="97" y="108"/>
                    </a:cxn>
                    <a:cxn ang="0">
                      <a:pos x="78" y="117"/>
                    </a:cxn>
                    <a:cxn ang="0">
                      <a:pos x="60" y="127"/>
                    </a:cxn>
                    <a:cxn ang="0">
                      <a:pos x="16" y="106"/>
                    </a:cxn>
                  </a:cxnLst>
                  <a:rect l="0" t="0" r="r" b="b"/>
                  <a:pathLst>
                    <a:path w="551" h="128">
                      <a:moveTo>
                        <a:pt x="16" y="106"/>
                      </a:moveTo>
                      <a:lnTo>
                        <a:pt x="0" y="81"/>
                      </a:lnTo>
                      <a:lnTo>
                        <a:pt x="10" y="71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7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1"/>
                      </a:lnTo>
                      <a:lnTo>
                        <a:pt x="550" y="48"/>
                      </a:lnTo>
                      <a:lnTo>
                        <a:pt x="544" y="56"/>
                      </a:lnTo>
                      <a:lnTo>
                        <a:pt x="532" y="62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79"/>
                      </a:lnTo>
                      <a:lnTo>
                        <a:pt x="193" y="84"/>
                      </a:lnTo>
                      <a:lnTo>
                        <a:pt x="162" y="90"/>
                      </a:lnTo>
                      <a:lnTo>
                        <a:pt x="129" y="97"/>
                      </a:lnTo>
                      <a:lnTo>
                        <a:pt x="97" y="108"/>
                      </a:lnTo>
                      <a:lnTo>
                        <a:pt x="78" y="117"/>
                      </a:lnTo>
                      <a:lnTo>
                        <a:pt x="60" y="127"/>
                      </a:lnTo>
                      <a:lnTo>
                        <a:pt x="16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AF9F87"/>
                    </a:gs>
                    <a:gs pos="100000">
                      <a:srgbClr val="E4E0C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82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474" y="206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89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69"/>
                    </a:cxn>
                    <a:cxn ang="0">
                      <a:pos x="110" y="59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8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6"/>
                    </a:cxn>
                    <a:cxn ang="0">
                      <a:pos x="75" y="132"/>
                    </a:cxn>
                    <a:cxn ang="0">
                      <a:pos x="111" y="148"/>
                    </a:cxn>
                    <a:cxn ang="0">
                      <a:pos x="152" y="162"/>
                    </a:cxn>
                    <a:cxn ang="0">
                      <a:pos x="188" y="173"/>
                    </a:cxn>
                    <a:cxn ang="0">
                      <a:pos x="233" y="183"/>
                    </a:cxn>
                    <a:cxn ang="0">
                      <a:pos x="279" y="190"/>
                    </a:cxn>
                    <a:cxn ang="0">
                      <a:pos x="333" y="197"/>
                    </a:cxn>
                    <a:cxn ang="0">
                      <a:pos x="380" y="201"/>
                    </a:cxn>
                    <a:cxn ang="0">
                      <a:pos x="435" y="204"/>
                    </a:cxn>
                    <a:cxn ang="0">
                      <a:pos x="474" y="206"/>
                    </a:cxn>
                  </a:cxnLst>
                  <a:rect l="0" t="0" r="r" b="b"/>
                  <a:pathLst>
                    <a:path w="475" h="207">
                      <a:moveTo>
                        <a:pt x="474" y="206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89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69"/>
                      </a:lnTo>
                      <a:lnTo>
                        <a:pt x="110" y="59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6"/>
                      </a:lnTo>
                      <a:lnTo>
                        <a:pt x="75" y="132"/>
                      </a:lnTo>
                      <a:lnTo>
                        <a:pt x="111" y="148"/>
                      </a:lnTo>
                      <a:lnTo>
                        <a:pt x="152" y="162"/>
                      </a:lnTo>
                      <a:lnTo>
                        <a:pt x="188" y="173"/>
                      </a:lnTo>
                      <a:lnTo>
                        <a:pt x="233" y="183"/>
                      </a:lnTo>
                      <a:lnTo>
                        <a:pt x="279" y="190"/>
                      </a:lnTo>
                      <a:lnTo>
                        <a:pt x="333" y="197"/>
                      </a:lnTo>
                      <a:lnTo>
                        <a:pt x="380" y="201"/>
                      </a:lnTo>
                      <a:lnTo>
                        <a:pt x="435" y="204"/>
                      </a:lnTo>
                      <a:lnTo>
                        <a:pt x="474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/>
              </p:nvSpPr>
              <p:spPr bwMode="auto">
                <a:xfrm>
                  <a:off x="370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442" y="3973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334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5049" y="3936"/>
                  <a:ext cx="551" cy="126"/>
                </a:xfrm>
                <a:custGeom>
                  <a:avLst/>
                  <a:gdLst/>
                  <a:ahLst/>
                  <a:cxnLst>
                    <a:cxn ang="0">
                      <a:pos x="534" y="106"/>
                    </a:cxn>
                    <a:cxn ang="0">
                      <a:pos x="550" y="80"/>
                    </a:cxn>
                    <a:cxn ang="0">
                      <a:pos x="540" y="71"/>
                    </a:cxn>
                    <a:cxn ang="0">
                      <a:pos x="517" y="57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7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1"/>
                    </a:cxn>
                    <a:cxn ang="0">
                      <a:pos x="0" y="48"/>
                    </a:cxn>
                    <a:cxn ang="0">
                      <a:pos x="6" y="56"/>
                    </a:cxn>
                    <a:cxn ang="0">
                      <a:pos x="18" y="62"/>
                    </a:cxn>
                    <a:cxn ang="0">
                      <a:pos x="27" y="75"/>
                    </a:cxn>
                    <a:cxn ang="0">
                      <a:pos x="31" y="82"/>
                    </a:cxn>
                    <a:cxn ang="0">
                      <a:pos x="283" y="76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7"/>
                    </a:cxn>
                    <a:cxn ang="0">
                      <a:pos x="453" y="108"/>
                    </a:cxn>
                    <a:cxn ang="0">
                      <a:pos x="472" y="117"/>
                    </a:cxn>
                    <a:cxn ang="0">
                      <a:pos x="486" y="125"/>
                    </a:cxn>
                    <a:cxn ang="0">
                      <a:pos x="534" y="106"/>
                    </a:cxn>
                  </a:cxnLst>
                  <a:rect l="0" t="0" r="r" b="b"/>
                  <a:pathLst>
                    <a:path w="551" h="126">
                      <a:moveTo>
                        <a:pt x="534" y="106"/>
                      </a:moveTo>
                      <a:lnTo>
                        <a:pt x="550" y="80"/>
                      </a:lnTo>
                      <a:lnTo>
                        <a:pt x="540" y="71"/>
                      </a:lnTo>
                      <a:lnTo>
                        <a:pt x="517" y="57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7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6" y="56"/>
                      </a:lnTo>
                      <a:lnTo>
                        <a:pt x="18" y="62"/>
                      </a:lnTo>
                      <a:lnTo>
                        <a:pt x="27" y="75"/>
                      </a:lnTo>
                      <a:lnTo>
                        <a:pt x="31" y="82"/>
                      </a:lnTo>
                      <a:lnTo>
                        <a:pt x="283" y="76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7"/>
                      </a:lnTo>
                      <a:lnTo>
                        <a:pt x="453" y="108"/>
                      </a:lnTo>
                      <a:lnTo>
                        <a:pt x="472" y="117"/>
                      </a:lnTo>
                      <a:lnTo>
                        <a:pt x="486" y="125"/>
                      </a:lnTo>
                      <a:lnTo>
                        <a:pt x="534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5145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89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69"/>
                    </a:cxn>
                    <a:cxn ang="0">
                      <a:pos x="364" y="59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8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6"/>
                    </a:cxn>
                    <a:cxn ang="0">
                      <a:pos x="399" y="132"/>
                    </a:cxn>
                    <a:cxn ang="0">
                      <a:pos x="363" y="148"/>
                    </a:cxn>
                    <a:cxn ang="0">
                      <a:pos x="322" y="162"/>
                    </a:cxn>
                    <a:cxn ang="0">
                      <a:pos x="286" y="173"/>
                    </a:cxn>
                    <a:cxn ang="0">
                      <a:pos x="241" y="183"/>
                    </a:cxn>
                    <a:cxn ang="0">
                      <a:pos x="195" y="190"/>
                    </a:cxn>
                    <a:cxn ang="0">
                      <a:pos x="141" y="197"/>
                    </a:cxn>
                    <a:cxn ang="0">
                      <a:pos x="94" y="201"/>
                    </a:cxn>
                    <a:cxn ang="0">
                      <a:pos x="39" y="204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475" h="207">
                      <a:moveTo>
                        <a:pt x="0" y="206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89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69"/>
                      </a:lnTo>
                      <a:lnTo>
                        <a:pt x="364" y="59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8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6"/>
                      </a:lnTo>
                      <a:lnTo>
                        <a:pt x="399" y="132"/>
                      </a:lnTo>
                      <a:lnTo>
                        <a:pt x="363" y="148"/>
                      </a:lnTo>
                      <a:lnTo>
                        <a:pt x="322" y="162"/>
                      </a:lnTo>
                      <a:lnTo>
                        <a:pt x="286" y="173"/>
                      </a:lnTo>
                      <a:lnTo>
                        <a:pt x="241" y="183"/>
                      </a:lnTo>
                      <a:lnTo>
                        <a:pt x="195" y="190"/>
                      </a:lnTo>
                      <a:lnTo>
                        <a:pt x="141" y="197"/>
                      </a:lnTo>
                      <a:lnTo>
                        <a:pt x="94" y="201"/>
                      </a:lnTo>
                      <a:lnTo>
                        <a:pt x="39" y="204"/>
                      </a:lnTo>
                      <a:lnTo>
                        <a:pt x="0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5176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5172" y="3973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5049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4319" y="4061"/>
                  <a:ext cx="832" cy="158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7"/>
                    </a:cxn>
                    <a:cxn ang="0">
                      <a:pos x="831" y="155"/>
                    </a:cxn>
                    <a:cxn ang="0">
                      <a:pos x="786" y="153"/>
                    </a:cxn>
                    <a:cxn ang="0">
                      <a:pos x="726" y="145"/>
                    </a:cxn>
                    <a:cxn ang="0">
                      <a:pos x="654" y="136"/>
                    </a:cxn>
                    <a:cxn ang="0">
                      <a:pos x="585" y="130"/>
                    </a:cxn>
                    <a:cxn ang="0">
                      <a:pos x="515" y="127"/>
                    </a:cxn>
                    <a:cxn ang="0">
                      <a:pos x="468" y="126"/>
                    </a:cxn>
                    <a:cxn ang="0">
                      <a:pos x="428" y="125"/>
                    </a:cxn>
                    <a:cxn ang="0">
                      <a:pos x="358" y="125"/>
                    </a:cxn>
                    <a:cxn ang="0">
                      <a:pos x="314" y="126"/>
                    </a:cxn>
                    <a:cxn ang="0">
                      <a:pos x="274" y="128"/>
                    </a:cxn>
                    <a:cxn ang="0">
                      <a:pos x="229" y="129"/>
                    </a:cxn>
                    <a:cxn ang="0">
                      <a:pos x="190" y="132"/>
                    </a:cxn>
                    <a:cxn ang="0">
                      <a:pos x="140" y="135"/>
                    </a:cxn>
                    <a:cxn ang="0">
                      <a:pos x="96" y="140"/>
                    </a:cxn>
                    <a:cxn ang="0">
                      <a:pos x="49" y="147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832" h="158">
                      <a:moveTo>
                        <a:pt x="0" y="157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7"/>
                      </a:lnTo>
                      <a:lnTo>
                        <a:pt x="831" y="155"/>
                      </a:lnTo>
                      <a:lnTo>
                        <a:pt x="786" y="153"/>
                      </a:lnTo>
                      <a:lnTo>
                        <a:pt x="726" y="145"/>
                      </a:lnTo>
                      <a:lnTo>
                        <a:pt x="654" y="136"/>
                      </a:lnTo>
                      <a:lnTo>
                        <a:pt x="585" y="130"/>
                      </a:lnTo>
                      <a:lnTo>
                        <a:pt x="515" y="127"/>
                      </a:lnTo>
                      <a:lnTo>
                        <a:pt x="468" y="126"/>
                      </a:lnTo>
                      <a:lnTo>
                        <a:pt x="428" y="125"/>
                      </a:lnTo>
                      <a:lnTo>
                        <a:pt x="358" y="125"/>
                      </a:lnTo>
                      <a:lnTo>
                        <a:pt x="314" y="126"/>
                      </a:lnTo>
                      <a:lnTo>
                        <a:pt x="274" y="128"/>
                      </a:lnTo>
                      <a:lnTo>
                        <a:pt x="229" y="129"/>
                      </a:lnTo>
                      <a:lnTo>
                        <a:pt x="190" y="132"/>
                      </a:lnTo>
                      <a:lnTo>
                        <a:pt x="140" y="135"/>
                      </a:lnTo>
                      <a:lnTo>
                        <a:pt x="96" y="140"/>
                      </a:lnTo>
                      <a:lnTo>
                        <a:pt x="49" y="147"/>
                      </a:lnTo>
                      <a:lnTo>
                        <a:pt x="0" y="157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800">
                    <a:solidFill>
                      <a:srgbClr val="FFFFCC"/>
                    </a:solidFill>
                  </a:endParaRPr>
                </a:p>
              </p:txBody>
            </p:sp>
          </p:grp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82" y="22"/>
              <a:ext cx="5590" cy="984"/>
              <a:chOff x="82" y="22"/>
              <a:chExt cx="5590" cy="984"/>
            </a:xfrm>
          </p:grpSpPr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5269" y="808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5265" y="822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475" y="798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547" y="813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408" y="22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607" y="128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154" y="586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134" y="129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422" y="756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494" y="771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86" y="527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5101" y="591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5197" y="129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5228" y="756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5224" y="770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5101" y="527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4371" y="129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5213" y="867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356" y="67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555" y="173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102" y="631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gradFill rotWithShape="0">
                <a:gsLst>
                  <a:gs pos="0">
                    <a:srgbClr val="AF9F87"/>
                  </a:gs>
                  <a:gs pos="100000">
                    <a:srgbClr val="E4E0C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82" y="174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370" y="801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442" y="816"/>
                <a:ext cx="88" cy="97"/>
              </a:xfrm>
              <a:custGeom>
                <a:avLst/>
                <a:gdLst/>
                <a:ahLst/>
                <a:cxnLst>
                  <a:cxn ang="0">
                    <a:pos x="87" y="88"/>
                  </a:cxn>
                  <a:cxn ang="0">
                    <a:pos x="76" y="0"/>
                  </a:cxn>
                  <a:cxn ang="0">
                    <a:pos x="33" y="7"/>
                  </a:cxn>
                  <a:cxn ang="0">
                    <a:pos x="0" y="11"/>
                  </a:cxn>
                  <a:cxn ang="0">
                    <a:pos x="9" y="96"/>
                  </a:cxn>
                  <a:cxn ang="0">
                    <a:pos x="12" y="76"/>
                  </a:cxn>
                  <a:cxn ang="0">
                    <a:pos x="22" y="62"/>
                  </a:cxn>
                  <a:cxn ang="0">
                    <a:pos x="40" y="57"/>
                  </a:cxn>
                  <a:cxn ang="0">
                    <a:pos x="60" y="58"/>
                  </a:cxn>
                  <a:cxn ang="0">
                    <a:pos x="76" y="67"/>
                  </a:cxn>
                  <a:cxn ang="0">
                    <a:pos x="87" y="88"/>
                  </a:cxn>
                </a:cxnLst>
                <a:rect l="0" t="0" r="r" b="b"/>
                <a:pathLst>
                  <a:path w="88" h="97">
                    <a:moveTo>
                      <a:pt x="87" y="88"/>
                    </a:moveTo>
                    <a:lnTo>
                      <a:pt x="76" y="0"/>
                    </a:lnTo>
                    <a:lnTo>
                      <a:pt x="33" y="7"/>
                    </a:lnTo>
                    <a:lnTo>
                      <a:pt x="0" y="11"/>
                    </a:lnTo>
                    <a:lnTo>
                      <a:pt x="9" y="96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40" y="57"/>
                    </a:lnTo>
                    <a:lnTo>
                      <a:pt x="60" y="58"/>
                    </a:lnTo>
                    <a:lnTo>
                      <a:pt x="76" y="67"/>
                    </a:lnTo>
                    <a:lnTo>
                      <a:pt x="87" y="88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334" y="572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049" y="636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5145" y="174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5176" y="801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5172" y="815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5049" y="572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4319" y="174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FFFFCC"/>
                  </a:solidFill>
                </a:endParaRPr>
              </a:p>
            </p:txBody>
          </p:sp>
        </p:grpSp>
      </p:grpSp>
      <p:sp>
        <p:nvSpPr>
          <p:cNvPr id="1098" name="Oval 7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65AD65-FD59-42DE-A8E8-18EFA312029F}" type="datetimeFigureOut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15.02.2021</a:t>
            </a:fld>
            <a:endParaRPr lang="ru-RU"/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F33D3F8-508E-4554-9E3E-2EC4106F679B}" type="slidenum">
              <a:rPr lang="ru-RU" smtClean="0"/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145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5%20&#1082;&#1083;%20&#1080;&#1089;&#1090;&#1086;&#1088;&#1080;&#1103;\5%20&#1082;&#1083;&#1072;&#1089;&#1089;%20%20%202018\&#1075;&#1088;&#1077;&#1094;&#1080;&#1103;\&#1075;&#1088;&#1077;&#1082;&#1086;-&#1087;&#1077;&#1088;&#1089;&#1080;&#1076;&#1089;&#1082;&#1080;&#1077;%20&#1074;&#1086;&#1081;&#1085;&#1099;\&#1084;&#1072;&#1088;&#1072;&#1092;&#1086;&#1085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5%20&#1082;&#1083;%20&#1080;&#1089;&#1090;&#1086;&#1088;&#1080;&#1103;\&#1043;&#1088;&#1077;&#1094;&#1080;&#1103;\&#1075;&#1088;&#1077;&#1082;&#1086;-&#1087;&#1077;&#1088;&#1089;&#1080;&#1076;&#1089;&#1082;&#1080;&#1077;%20&#1074;&#1086;&#1081;&#1085;&#1099;\&#1094;&#1072;&#1088;&#1100;&#1083;&#1077;&#1086;&#1085;&#1080;&#1076;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5%20&#1082;&#1083;%20&#1080;&#1089;&#1090;&#1086;&#1088;&#1080;&#1103;\&#1043;&#1088;&#1077;&#1094;&#1080;&#1103;\&#1075;&#1088;&#1077;&#1082;&#1086;-&#1087;&#1077;&#1088;&#1089;&#1080;&#1076;&#1089;&#1082;&#1080;&#1077;%20&#1074;&#1086;&#1081;&#1085;&#1099;\&#1092;&#1077;&#1088;&#1084;&#1086;&#1087;&#1080;&#1083;&#1073;&#1080;&#1090;&#1074;&#1072;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5%20&#1082;&#1083;%20&#1080;&#1089;&#1090;&#1086;&#1088;&#1080;&#1103;\&#1043;&#1088;&#1077;&#1094;&#1080;&#1103;\&#1075;&#1088;&#1077;&#1082;&#1086;-&#1087;&#1077;&#1088;&#1089;&#1080;&#1076;&#1089;&#1082;&#1080;&#1077;%20&#1074;&#1086;&#1081;&#1085;&#1099;\&#1092;&#1077;&#1088;&#1084;&#1086;&#1087;&#1075;&#1080;&#1073;&#1077;&#1083;&#1100;&#1089;&#1087;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5%20&#1082;&#1083;%20&#1080;&#1089;&#1090;&#1086;&#1088;&#1080;&#1103;\5%20&#1082;&#1083;&#1072;&#1089;&#1089;%20%20%202018\&#1075;&#1088;&#1077;&#1094;&#1080;&#1103;\&#1075;&#1088;&#1077;&#1082;&#1086;-&#1087;&#1077;&#1088;&#1089;&#1080;&#1076;&#1089;&#1082;&#1080;&#1077;%20&#1074;&#1086;&#1081;&#1085;&#1099;\&#1089;&#1072;&#1083;&#1072;&#1084;&#1080;&#1085;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5%20&#1082;&#1083;%20&#1080;&#1089;&#1090;&#1086;&#1088;&#1080;&#1103;\5%20&#1082;&#1083;&#1072;&#1089;&#1089;%20%20%202018\&#1075;&#1088;&#1077;&#1094;&#1080;&#1103;\&#1075;&#1088;&#1077;&#1082;&#1086;-&#1087;&#1077;&#1088;&#1089;&#1080;&#1076;&#1089;&#1082;&#1080;&#1077;%20&#1074;&#1086;&#1081;&#1085;&#1099;\&#1089;&#1072;&#1083;&#1072;&#1084;&#1080;&#1085;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0B5F3-25C5-4E90-B853-F66E08D6AC74}" type="slidenum">
              <a:rPr lang="ru-RU"/>
              <a:pPr/>
              <a:t>1</a:t>
            </a:fld>
            <a:endParaRPr lang="ru-RU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95536" y="514451"/>
            <a:ext cx="8596039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FFFFCC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1. В какой части Греции располагается Аттика</a:t>
            </a:r>
            <a:r>
              <a:rPr lang="ru-RU" sz="2200" b="1" dirty="0">
                <a:solidFill>
                  <a:srgbClr val="00206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Южной; Б) Средней; В) Северной?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2. Главный город Аттики: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Спарта; Б) Олимпия; В) Афины?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3. Главное занятие жителей Аттики выращивание</a:t>
            </a:r>
            <a:r>
              <a:rPr lang="ru-RU" sz="2200" b="1" dirty="0">
                <a:solidFill>
                  <a:srgbClr val="00206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оливок; Б) фиников; В) риса?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4. Греческий город-государство</a:t>
            </a:r>
            <a:r>
              <a:rPr lang="ru-RU" sz="2200" b="1" dirty="0">
                <a:solidFill>
                  <a:srgbClr val="00206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полис; Б) демос; В) архонт?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5. Кому принадлежала власть в Афинах: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демосу; Б) знати; В) рабам?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6. </a:t>
            </a:r>
            <a:r>
              <a:rPr lang="ru-RU" sz="2200" b="1" i="1" dirty="0" smtClean="0">
                <a:solidFill>
                  <a:srgbClr val="002060"/>
                </a:solidFill>
              </a:rPr>
              <a:t>Правитель в Афинах:</a:t>
            </a:r>
            <a:endParaRPr lang="ru-RU" sz="2200" b="1" i="1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ареопаг; Б) архонт; В) </a:t>
            </a:r>
            <a:r>
              <a:rPr lang="ru-RU" sz="2200" b="1" dirty="0" err="1">
                <a:solidFill>
                  <a:srgbClr val="002060"/>
                </a:solidFill>
              </a:rPr>
              <a:t>эвпатриды</a:t>
            </a:r>
            <a:r>
              <a:rPr lang="ru-RU" sz="2200" b="1" dirty="0">
                <a:solidFill>
                  <a:srgbClr val="002060"/>
                </a:solidFill>
              </a:rPr>
              <a:t>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7. Гражданами Аттики назывались: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все коренное население; Б) чужеземцы; В) рабы?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i="1" dirty="0">
                <a:solidFill>
                  <a:srgbClr val="002060"/>
                </a:solidFill>
              </a:rPr>
              <a:t>8. Записал древние обычаи, ставшие законами</a:t>
            </a:r>
            <a:r>
              <a:rPr lang="ru-RU" sz="2200" b="1" dirty="0">
                <a:solidFill>
                  <a:srgbClr val="002060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</a:rPr>
              <a:t>А) Эгей; Б) Арес; В) </a:t>
            </a:r>
            <a:r>
              <a:rPr lang="ru-RU" sz="2200" b="1" dirty="0" smtClean="0">
                <a:solidFill>
                  <a:srgbClr val="002060"/>
                </a:solidFill>
              </a:rPr>
              <a:t>Солон;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142900"/>
            <a:ext cx="357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50800"/>
                <a:solidFill>
                  <a:srgbClr val="FF0000"/>
                </a:solidFill>
              </a:rPr>
              <a:t>Повторим </a:t>
            </a:r>
            <a:endParaRPr lang="ru-RU" sz="540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68960"/>
            <a:ext cx="15121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857934"/>
            <a:ext cx="7772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Марафонская битва</a:t>
            </a:r>
            <a:endParaRPr lang="ru-RU" sz="36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марафо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988014"/>
            <a:ext cx="5544616" cy="4534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Бобейко ТС\ПРЕЗЕНТАЦИИ\ДРЕВНИЙ МИР\ГРЕЦИЯ\греко-персидские войны\грекоперс\парфенонскалтарьвчестьпобед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3878263" cy="2909887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560" y="2348880"/>
            <a:ext cx="3788271" cy="355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71600" y="3326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«Радуйтесь, мы победили!»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200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честь победы под Марафоном</a:t>
            </a:r>
            <a:endParaRPr lang="ru-RU" sz="36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6866" name="Picture 2" descr="D:\Бобейко ТС\ПРЕЗЕНТАЦИИ\ДРЕВНИЙ МИР\ГРЕЦИЯ\греко-персидские войны\грекоперс\мараонхол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5088987" cy="35283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3882008" cy="388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Бобейко ТС\ПРЕЗЕНТАЦИИ\ДРЕВНИЙ МИР\ГРЕЦИЯ\греко-персидские войны\грекоперс\персвоиныба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519906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Бобейко ТС\ПРЕЗЕНТАЦИИ\ДРЕВНИЙ МИР\ГРЕЦИЯ\греко-персидские войны\грекоперс\ксерксфиль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8" y="1268413"/>
            <a:ext cx="62817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46330" y="260648"/>
            <a:ext cx="5329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Новое нашествие персов</a:t>
            </a:r>
            <a:endParaRPr lang="ru-RU" sz="36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2009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676875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Поход Ксеркса к </a:t>
            </a: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Фермопилам </a:t>
            </a: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480 г. до н.э.</a:t>
            </a:r>
            <a:endParaRPr lang="ru-RU" sz="36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099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5391150" cy="942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6188"/>
            <a:ext cx="1905000" cy="457200"/>
          </a:xfrm>
          <a:noFill/>
        </p:spPr>
        <p:txBody>
          <a:bodyPr/>
          <a:lstStyle/>
          <a:p>
            <a:fld id="{45647ECE-E414-46AF-A663-A8B0D8FB6EAE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49275"/>
            <a:ext cx="7850188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царьлеони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73453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ермопилбит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38" y="1268413"/>
            <a:ext cx="733901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ермопгибельсп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908050"/>
            <a:ext cx="6230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60640" cy="2143125"/>
          </a:xfrm>
          <a:prstGeom prst="rect">
            <a:avLst/>
          </a:prstGeom>
          <a:noFill/>
          <a:ln w="9525">
            <a:solidFill>
              <a:schemeClr val="accent4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5122" name="Picture 2" descr="C:\Users\Пользователь\Pictures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4"/>
            <a:ext cx="76390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B4BA9-1B1B-4709-B2C0-4BC2C9722914}" type="slidenum">
              <a:rPr lang="ru-RU"/>
              <a:pPr/>
              <a:t>2</a:t>
            </a:fld>
            <a:endParaRPr lang="ru-RU"/>
          </a:p>
        </p:txBody>
      </p:sp>
      <p:graphicFrame>
        <p:nvGraphicFramePr>
          <p:cNvPr id="52260" name="Group 3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64395222"/>
              </p:ext>
            </p:extLst>
          </p:nvPr>
        </p:nvGraphicFramePr>
        <p:xfrm>
          <a:off x="395288" y="2133600"/>
          <a:ext cx="8229600" cy="3484563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б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0302" y="0"/>
            <a:ext cx="460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50800"/>
                <a:solidFill>
                  <a:srgbClr val="996600">
                    <a:shade val="50000"/>
                  </a:srgbClr>
                </a:solidFill>
              </a:rPr>
              <a:t>Проверь себя!</a:t>
            </a:r>
            <a:endParaRPr lang="ru-RU" sz="5400" b="1" dirty="0">
              <a:ln w="50800"/>
              <a:solidFill>
                <a:srgbClr val="99660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94851" y="548680"/>
            <a:ext cx="25478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err="1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Фемистокл</a:t>
            </a:r>
            <a:endParaRPr lang="ru-RU" sz="36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ала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1556792"/>
            <a:ext cx="304800" cy="304800"/>
          </a:xfrm>
          <a:prstGeom prst="rect">
            <a:avLst/>
          </a:prstGeom>
        </p:spPr>
      </p:pic>
      <p:pic>
        <p:nvPicPr>
          <p:cNvPr id="7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968" y="2564904"/>
            <a:ext cx="6424232" cy="4032448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Pictures\Рисунок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8680"/>
            <a:ext cx="2747464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аламин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2009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2" y="407939"/>
            <a:ext cx="7620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598006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Битва </a:t>
            </a:r>
            <a:r>
              <a:rPr lang="ru-RU" b="1" dirty="0"/>
              <a:t>у города </a:t>
            </a:r>
            <a:r>
              <a:rPr lang="ru-RU" b="1" dirty="0" err="1"/>
              <a:t>Платеи</a:t>
            </a:r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479 г до н.э.</a:t>
            </a:r>
          </a:p>
        </p:txBody>
      </p:sp>
    </p:spTree>
    <p:extLst>
      <p:ext uri="{BB962C8B-B14F-4D97-AF65-F5344CB8AC3E}">
        <p14:creationId xmlns:p14="http://schemas.microsoft.com/office/powerpoint/2010/main" val="20553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6188"/>
            <a:ext cx="1905000" cy="457200"/>
          </a:xfrm>
        </p:spPr>
        <p:txBody>
          <a:bodyPr/>
          <a:lstStyle/>
          <a:p>
            <a:pPr>
              <a:defRPr/>
            </a:pPr>
            <a:fld id="{980344B5-C64A-48B0-91C2-F13D26C5CFF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56934"/>
              </p:ext>
            </p:extLst>
          </p:nvPr>
        </p:nvGraphicFramePr>
        <p:xfrm>
          <a:off x="971600" y="836712"/>
          <a:ext cx="7344816" cy="5256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908212"/>
                <a:gridCol w="1764196"/>
                <a:gridCol w="1836204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Год сражения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Место сражения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Стратег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Итоги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6527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490 г до н.э. 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Марафон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Мильтиад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Греки одержали победу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62036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821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3089444"/>
            <a:ext cx="173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480 г до </a:t>
            </a:r>
            <a:r>
              <a:rPr lang="ru-RU" b="1" dirty="0" err="1"/>
              <a:t>н.э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8472" y="3011188"/>
            <a:ext cx="193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Фермопилы</a:t>
            </a:r>
          </a:p>
          <a:p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308944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Леонид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51713" y="3011187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Победа персов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00506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480 г до </a:t>
            </a:r>
            <a:r>
              <a:rPr lang="ru-RU" b="1" dirty="0" err="1" smtClean="0"/>
              <a:t>н.э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8472" y="3842185"/>
            <a:ext cx="179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остров </a:t>
            </a:r>
            <a:r>
              <a:rPr lang="ru-RU" b="1" dirty="0" err="1" smtClean="0"/>
              <a:t>Саламин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62263" y="3998453"/>
            <a:ext cx="176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Фемистокл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1713" y="396295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Победа греков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07727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479 г. до </a:t>
            </a:r>
            <a:r>
              <a:rPr lang="ru-RU" b="1" dirty="0" err="1" smtClean="0"/>
              <a:t>н.э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507727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Платеи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1713" y="4892607"/>
            <a:ext cx="154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Победа греков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941168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Павсанийи</a:t>
            </a:r>
            <a:r>
              <a:rPr lang="ru-RU" b="1" dirty="0" smtClean="0"/>
              <a:t> </a:t>
            </a:r>
            <a:r>
              <a:rPr lang="ru-RU" b="1" dirty="0" err="1" smtClean="0"/>
              <a:t>Аристид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71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1" y="836712"/>
            <a:ext cx="2743202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6487" y="1700808"/>
            <a:ext cx="3324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Афинский </a:t>
            </a:r>
            <a:r>
              <a:rPr lang="ru-RU" b="1" dirty="0"/>
              <a:t>государственный деятель, один из «отцов-основателей» афинской демократии, знаменитый оратор и полководец.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093296"/>
            <a:ext cx="35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около 494—429 г. до н. э.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28038"/>
            <a:ext cx="1619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Перикл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941782"/>
            <a:ext cx="3311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«окружённый славой»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05" y="316906"/>
            <a:ext cx="1047801" cy="591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7740" y="4598525"/>
            <a:ext cx="338437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Почему время правления Перикла называли «золотым веком афинской демократии»?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7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6188"/>
            <a:ext cx="1905000" cy="457200"/>
          </a:xfrm>
        </p:spPr>
        <p:txBody>
          <a:bodyPr/>
          <a:lstStyle/>
          <a:p>
            <a:pPr>
              <a:defRPr/>
            </a:pPr>
            <a:fld id="{980344B5-C64A-48B0-91C2-F13D26C5CFF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85189" y="1340768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Д/з </a:t>
            </a:r>
            <a:r>
              <a:rPr lang="ru-RU" sz="3600" b="1" dirty="0" smtClean="0">
                <a:latin typeface="Sylfaen"/>
              </a:rPr>
              <a:t>§ </a:t>
            </a:r>
            <a:r>
              <a:rPr lang="ru-RU" sz="3600" b="1" dirty="0" smtClean="0">
                <a:latin typeface="Sylfaen"/>
              </a:rPr>
              <a:t>8,  </a:t>
            </a:r>
            <a:endParaRPr lang="ru-RU" sz="3600" b="1" dirty="0" smtClean="0">
              <a:latin typeface="Sylfaen"/>
            </a:endParaRPr>
          </a:p>
          <a:p>
            <a:r>
              <a:rPr lang="ru-RU" sz="3600" b="1" dirty="0" smtClean="0">
                <a:latin typeface="Sylfaen"/>
              </a:rPr>
              <a:t>Творческое задание: нарисовать любую битву греко- персидских войн или составить рассказ от имени участника греко- персидских войн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13076"/>
            <a:ext cx="15121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82372" y="1357525"/>
            <a:ext cx="64107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ГРЕКО-ПЕРСИДСКИЕ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ВОЙНЫ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 расцвет Афин</a:t>
            </a:r>
            <a:endParaRPr lang="ru-RU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500-449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годы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C00000"/>
                </a:solidFill>
              </a:rPr>
              <a:t>Знать :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772400" cy="4114800"/>
          </a:xfrm>
        </p:spPr>
        <p:txBody>
          <a:bodyPr/>
          <a:lstStyle/>
          <a:p>
            <a:r>
              <a:rPr lang="ru-RU" b="1" dirty="0" smtClean="0"/>
              <a:t>490 </a:t>
            </a:r>
            <a:r>
              <a:rPr lang="ru-RU" b="1" dirty="0" err="1" smtClean="0"/>
              <a:t>г.до</a:t>
            </a:r>
            <a:r>
              <a:rPr lang="ru-RU" b="1" dirty="0" smtClean="0"/>
              <a:t> н.э.</a:t>
            </a:r>
          </a:p>
          <a:p>
            <a:r>
              <a:rPr lang="ru-RU" b="1" dirty="0" smtClean="0"/>
              <a:t>480 </a:t>
            </a:r>
            <a:r>
              <a:rPr lang="ru-RU" b="1" dirty="0" err="1" smtClean="0"/>
              <a:t>г.до</a:t>
            </a:r>
            <a:r>
              <a:rPr lang="ru-RU" b="1" dirty="0" smtClean="0"/>
              <a:t> </a:t>
            </a:r>
            <a:r>
              <a:rPr lang="ru-RU" b="1" dirty="0" err="1" smtClean="0"/>
              <a:t>н.э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Марафонская битва</a:t>
            </a:r>
          </a:p>
          <a:p>
            <a:r>
              <a:rPr lang="ru-RU" b="1" dirty="0" err="1" smtClean="0"/>
              <a:t>Фермопильское</a:t>
            </a:r>
            <a:r>
              <a:rPr lang="ru-RU" b="1" dirty="0" smtClean="0"/>
              <a:t> сражение</a:t>
            </a:r>
          </a:p>
          <a:p>
            <a:r>
              <a:rPr lang="ru-RU" b="1" dirty="0" err="1" smtClean="0"/>
              <a:t>Саламинская</a:t>
            </a:r>
            <a:r>
              <a:rPr lang="ru-RU" b="1" dirty="0" smtClean="0"/>
              <a:t> битва</a:t>
            </a:r>
          </a:p>
          <a:p>
            <a:r>
              <a:rPr lang="ru-RU" b="1" dirty="0" err="1" smtClean="0"/>
              <a:t>Мильтиад</a:t>
            </a:r>
            <a:endParaRPr lang="ru-RU" b="1" dirty="0" smtClean="0"/>
          </a:p>
          <a:p>
            <a:r>
              <a:rPr lang="ru-RU" b="1" dirty="0" err="1" smtClean="0"/>
              <a:t>Фемистокл</a:t>
            </a:r>
            <a:endParaRPr lang="ru-RU" b="1" dirty="0" smtClean="0"/>
          </a:p>
          <a:p>
            <a:r>
              <a:rPr lang="ru-RU" b="1" dirty="0" smtClean="0"/>
              <a:t>Леонид</a:t>
            </a:r>
          </a:p>
          <a:p>
            <a:r>
              <a:rPr lang="ru-RU" b="1" dirty="0" smtClean="0"/>
              <a:t>Перикл </a:t>
            </a:r>
          </a:p>
          <a:p>
            <a:r>
              <a:rPr lang="ru-RU" b="1" dirty="0" smtClean="0"/>
              <a:t>Фукидид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обейко ТС\ПРЕЗЕНТАЦИИ\ДРЕВНИЙ МИР\ГРЕЦИЯ\греко-персидские войны\грекоперс\спартанцыубиваютперспосл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700338" cy="4321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604861" y="1268759"/>
            <a:ext cx="46805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500 г. до н. э. греческие города Малой Азии </a:t>
            </a:r>
            <a:r>
              <a:rPr lang="ru-RU" sz="2000" dirty="0" smtClean="0"/>
              <a:t>подняли </a:t>
            </a:r>
            <a:r>
              <a:rPr lang="ru-RU" sz="2000" dirty="0" smtClean="0"/>
              <a:t>восстание против персидской власти. Афины присылают им помощь. </a:t>
            </a:r>
          </a:p>
          <a:p>
            <a:r>
              <a:rPr lang="ru-RU" sz="2000" dirty="0" smtClean="0"/>
              <a:t> Восстание </a:t>
            </a:r>
            <a:r>
              <a:rPr lang="ru-RU" sz="2000" dirty="0" smtClean="0"/>
              <a:t>было подавлено; Дарий </a:t>
            </a:r>
            <a:r>
              <a:rPr lang="en-US" sz="2000" dirty="0" smtClean="0"/>
              <a:t>III</a:t>
            </a:r>
            <a:r>
              <a:rPr lang="ru-RU" sz="2000" dirty="0" smtClean="0"/>
              <a:t> задумал поход с целью завоевания материковой Греции, причем Афины были главной целью: возмущение Дария поведением афинян было так велико, что, по рассказу Геродота, он велел слуге трижды напоминать ему каждый день за столом: </a:t>
            </a:r>
            <a:r>
              <a:rPr lang="ru-RU" sz="2000" b="1" i="1" dirty="0" smtClean="0">
                <a:solidFill>
                  <a:srgbClr val="C00000"/>
                </a:solidFill>
              </a:rPr>
              <a:t>«Владыка, помни об афинянах!»</a:t>
            </a:r>
          </a:p>
          <a:p>
            <a:r>
              <a:rPr lang="ru-RU" sz="2000" dirty="0" smtClean="0"/>
              <a:t>Были направлены послы в греческие города с требованием «земли и воды».</a:t>
            </a:r>
          </a:p>
          <a:p>
            <a:r>
              <a:rPr lang="ru-RU" sz="2000" dirty="0" smtClean="0"/>
              <a:t>В Афинах и Спарте послы были казнены.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«Владыка, помни об афинянах!»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09435" y="1052736"/>
            <a:ext cx="4947478" cy="20161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В конце VI в. до н. э. был правителем Херсонеса, хорошо знал особенности персидского войска, его сильные и слабые стороны. В 490 г. до н. э. </a:t>
            </a:r>
            <a:r>
              <a:rPr lang="ru-RU" sz="2000" dirty="0" err="1" smtClean="0"/>
              <a:t>Мильтиад</a:t>
            </a:r>
            <a:r>
              <a:rPr lang="ru-RU" sz="2000" dirty="0" smtClean="0"/>
              <a:t> был одним из стратегов и убедил не отсиживаться в Афинах, а вести все войско к Марафону.</a:t>
            </a:r>
            <a:endParaRPr lang="ru-RU" sz="2000" dirty="0"/>
          </a:p>
        </p:txBody>
      </p:sp>
      <p:pic>
        <p:nvPicPr>
          <p:cNvPr id="7" name="Picture 3" descr="D:\Бобейко ТС\ПРЕЗЕНТАЦИИ\ДРЕВНИЙ МИР\ГРЕЦИЯ\греко-персидские войны\грекоперс\мильти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736304" cy="406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2411760" y="260648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Мильтиад</a:t>
            </a:r>
            <a:endParaRPr kumimoji="0" lang="ru-RU" sz="3600" b="1" i="0" u="none" strike="noStrike" kern="0" cap="none" spc="0" normalizeH="0" baseline="0" noProof="0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08"/>
            <a:ext cx="462953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196752"/>
            <a:ext cx="6362700" cy="5065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Марафонская битва </a:t>
            </a:r>
            <a:r>
              <a:rPr lang="ru-RU" sz="36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490 г. до н.э.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26188"/>
            <a:ext cx="1905000" cy="457200"/>
          </a:xfrm>
        </p:spPr>
        <p:txBody>
          <a:bodyPr/>
          <a:lstStyle/>
          <a:p>
            <a:pPr>
              <a:defRPr/>
            </a:pPr>
            <a:fld id="{980344B5-C64A-48B0-91C2-F13D26C5CFF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819980"/>
              </p:ext>
            </p:extLst>
          </p:nvPr>
        </p:nvGraphicFramePr>
        <p:xfrm>
          <a:off x="971600" y="836712"/>
          <a:ext cx="7344816" cy="5056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151130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Год сражения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Место сражения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Стратег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Итоги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18299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490 г до н.э. 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Марафон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Мильтиад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Греки одержали победу</a:t>
                      </a:r>
                      <a:endParaRPr lang="ru-RU" sz="2400" b="1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10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810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6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атр">
  <a:themeElements>
    <a:clrScheme name="Театр 3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FFFFFF"/>
      </a:hlink>
      <a:folHlink>
        <a:srgbClr val="969696"/>
      </a:folHlink>
    </a:clrScheme>
    <a:fontScheme name="Теат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Театр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CROLL">
  <a:themeElements>
    <a:clrScheme name="Другая 1">
      <a:dk1>
        <a:srgbClr val="000000"/>
      </a:dk1>
      <a:lt1>
        <a:srgbClr val="FFFFCC"/>
      </a:lt1>
      <a:dk2>
        <a:srgbClr val="996600"/>
      </a:dk2>
      <a:lt2>
        <a:srgbClr val="FFCC66"/>
      </a:lt2>
      <a:accent1>
        <a:srgbClr val="FF9933"/>
      </a:accent1>
      <a:accent2>
        <a:srgbClr val="FF33CC"/>
      </a:accent2>
      <a:accent3>
        <a:srgbClr val="CAB8AA"/>
      </a:accent3>
      <a:accent4>
        <a:srgbClr val="DADAAE"/>
      </a:accent4>
      <a:accent5>
        <a:srgbClr val="FFD6F4"/>
      </a:accent5>
      <a:accent6>
        <a:srgbClr val="E72DB9"/>
      </a:accent6>
      <a:hlink>
        <a:srgbClr val="9933FF"/>
      </a:hlink>
      <a:folHlink>
        <a:srgbClr val="BBBB6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CC"/>
        </a:lt1>
        <a:dk2>
          <a:srgbClr val="996600"/>
        </a:dk2>
        <a:lt2>
          <a:srgbClr val="FFCC66"/>
        </a:lt2>
        <a:accent1>
          <a:srgbClr val="FF9933"/>
        </a:accent1>
        <a:accent2>
          <a:srgbClr val="FF33CC"/>
        </a:accent2>
        <a:accent3>
          <a:srgbClr val="CAB8AA"/>
        </a:accent3>
        <a:accent4>
          <a:srgbClr val="DADAAE"/>
        </a:accent4>
        <a:accent5>
          <a:srgbClr val="FFCAAD"/>
        </a:accent5>
        <a:accent6>
          <a:srgbClr val="E72DB9"/>
        </a:accent6>
        <a:hlink>
          <a:srgbClr val="9933FF"/>
        </a:hlink>
        <a:folHlink>
          <a:srgbClr val="99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00"/>
        </a:dk1>
        <a:lt1>
          <a:srgbClr val="F9F9EA"/>
        </a:lt1>
        <a:dk2>
          <a:srgbClr val="666633"/>
        </a:dk2>
        <a:lt2>
          <a:srgbClr val="B8B39B"/>
        </a:lt2>
        <a:accent1>
          <a:srgbClr val="97A2CF"/>
        </a:accent1>
        <a:accent2>
          <a:srgbClr val="6CA173"/>
        </a:accent2>
        <a:accent3>
          <a:srgbClr val="FBFBF3"/>
        </a:accent3>
        <a:accent4>
          <a:srgbClr val="2A2A00"/>
        </a:accent4>
        <a:accent5>
          <a:srgbClr val="C9CEE4"/>
        </a:accent5>
        <a:accent6>
          <a:srgbClr val="619168"/>
        </a:accent6>
        <a:hlink>
          <a:srgbClr val="9674A8"/>
        </a:hlink>
        <a:folHlink>
          <a:srgbClr val="BFBA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339933"/>
        </a:dk2>
        <a:lt2>
          <a:srgbClr val="FFCC66"/>
        </a:lt2>
        <a:accent1>
          <a:srgbClr val="999933"/>
        </a:accent1>
        <a:accent2>
          <a:srgbClr val="FF33CC"/>
        </a:accent2>
        <a:accent3>
          <a:srgbClr val="ADCAAD"/>
        </a:accent3>
        <a:accent4>
          <a:srgbClr val="DADAAE"/>
        </a:accent4>
        <a:accent5>
          <a:srgbClr val="CACAAD"/>
        </a:accent5>
        <a:accent6>
          <a:srgbClr val="E72DB9"/>
        </a:accent6>
        <a:hlink>
          <a:srgbClr val="9933FF"/>
        </a:hlink>
        <a:folHlink>
          <a:srgbClr val="00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CC"/>
        </a:lt1>
        <a:dk2>
          <a:srgbClr val="990066"/>
        </a:dk2>
        <a:lt2>
          <a:srgbClr val="FFCC66"/>
        </a:lt2>
        <a:accent1>
          <a:srgbClr val="00CCCC"/>
        </a:accent1>
        <a:accent2>
          <a:srgbClr val="6699FF"/>
        </a:accent2>
        <a:accent3>
          <a:srgbClr val="CAAAB8"/>
        </a:accent3>
        <a:accent4>
          <a:srgbClr val="DADAAE"/>
        </a:accent4>
        <a:accent5>
          <a:srgbClr val="AAE2E2"/>
        </a:accent5>
        <a:accent6>
          <a:srgbClr val="5C8AE7"/>
        </a:accent6>
        <a:hlink>
          <a:srgbClr val="9933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CC"/>
        </a:lt1>
        <a:dk2>
          <a:srgbClr val="3333FF"/>
        </a:dk2>
        <a:lt2>
          <a:srgbClr val="FFCC66"/>
        </a:lt2>
        <a:accent1>
          <a:srgbClr val="00CCCC"/>
        </a:accent1>
        <a:accent2>
          <a:srgbClr val="FF33CC"/>
        </a:accent2>
        <a:accent3>
          <a:srgbClr val="ADADFF"/>
        </a:accent3>
        <a:accent4>
          <a:srgbClr val="DADAAE"/>
        </a:accent4>
        <a:accent5>
          <a:srgbClr val="AAE2E2"/>
        </a:accent5>
        <a:accent6>
          <a:srgbClr val="E72DB9"/>
        </a:accent6>
        <a:hlink>
          <a:srgbClr val="9933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Ахейская Греция</Template>
  <TotalTime>488</TotalTime>
  <Words>488</Words>
  <Application>Microsoft Office PowerPoint</Application>
  <PresentationFormat>Экран (4:3)</PresentationFormat>
  <Paragraphs>111</Paragraphs>
  <Slides>24</Slides>
  <Notes>0</Notes>
  <HiddenSlides>1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Театр</vt:lpstr>
      <vt:lpstr>SCROLL</vt:lpstr>
      <vt:lpstr>Презентация PowerPoint</vt:lpstr>
      <vt:lpstr>Презентация PowerPoint</vt:lpstr>
      <vt:lpstr>Презентация PowerPoint</vt:lpstr>
      <vt:lpstr>Презентация PowerPoint</vt:lpstr>
      <vt:lpstr>Знать :</vt:lpstr>
      <vt:lpstr>Презентация PowerPoint</vt:lpstr>
      <vt:lpstr>Презентация PowerPoint</vt:lpstr>
      <vt:lpstr>Презентация PowerPoint</vt:lpstr>
      <vt:lpstr>Презентация PowerPoint</vt:lpstr>
      <vt:lpstr>Марафонская битва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 173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Бобейко</dc:creator>
  <cp:lastModifiedBy>Ала</cp:lastModifiedBy>
  <cp:revision>48</cp:revision>
  <dcterms:created xsi:type="dcterms:W3CDTF">2002-08-17T05:37:19Z</dcterms:created>
  <dcterms:modified xsi:type="dcterms:W3CDTF">2021-02-15T17:28:50Z</dcterms:modified>
</cp:coreProperties>
</file>