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8194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Прием «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Текстовыделитель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47684"/>
            <a:ext cx="8496944" cy="4949668"/>
          </a:xfrm>
          <a:prstGeom prst="rect">
            <a:avLst/>
          </a:prstGeom>
          <a:solidFill>
            <a:schemeClr val="accent5">
              <a:lumMod val="60000"/>
              <a:lumOff val="40000"/>
              <a:alpha val="93000"/>
            </a:schemeClr>
          </a:solidFill>
          <a:ln>
            <a:solidFill>
              <a:srgbClr val="00B0F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indent="450000"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10089A3A-AE71-4378-8F9D-9D032D9BCC97}"/>
              </a:ext>
            </a:extLst>
          </p:cNvPr>
          <p:cNvSpPr/>
          <p:nvPr/>
        </p:nvSpPr>
        <p:spPr>
          <a:xfrm>
            <a:off x="306636" y="1643608"/>
            <a:ext cx="8263160" cy="4530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Приём, в котором учащиеся маркером выделяют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ключевые слова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условии задания,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помогающие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его выполнить.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Данный прием эффективен, так как существует большой спектр задач и заданий, которые выполняются учащимися неправильно по причине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неполного восприятия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испытывают затруднения, связанные с избирательным чтением. Они не  могут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выделить существенную информацию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важные для выполнения задания. 	Также часто учащиеся не приступают к выполнению задания, только из-за того, что их пугает большое количество данных, большой объём текстовой информации, непривычность и необычность формулировок.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Справиться с данными проблемами помогает прием, так как при выделении информации в тексте учащиеся находят главные данные и устанавливаю связи между ними, что привод к правильному и успешному выполнению задания.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ADC452F-58E4-4A1F-9ED0-70121E4B3C6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19288" t="24252" r="41338" b="15351"/>
          <a:stretch/>
        </p:blipFill>
        <p:spPr>
          <a:xfrm>
            <a:off x="3995936" y="5445224"/>
            <a:ext cx="1269752" cy="10950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912584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340768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навыки работы с информацией;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выбирать необходимую информацию в объемном тексте;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критическое мышление;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информационную и читательскую грамотность.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dirty="0">
              <a:latin typeface="Comic Sans MS" panose="030F0702030302020204" pitchFamily="66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397B7C8-2600-4944-8C79-32706AE01DCE}"/>
              </a:ext>
            </a:extLst>
          </p:cNvPr>
          <p:cNvSpPr/>
          <p:nvPr/>
        </p:nvSpPr>
        <p:spPr>
          <a:xfrm>
            <a:off x="7020272" y="5085184"/>
            <a:ext cx="1440160" cy="21602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2EA9996-8523-480E-9592-CB59F99C6017}"/>
              </a:ext>
            </a:extLst>
          </p:cNvPr>
          <p:cNvSpPr/>
          <p:nvPr/>
        </p:nvSpPr>
        <p:spPr>
          <a:xfrm>
            <a:off x="4481990" y="5378954"/>
            <a:ext cx="3258362" cy="35430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FA586BCC-7091-412D-B934-A4351AF830F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28738" t="47199" r="24800" b="38794"/>
          <a:stretch/>
        </p:blipFill>
        <p:spPr>
          <a:xfrm>
            <a:off x="350531" y="5037583"/>
            <a:ext cx="8442938" cy="139134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EC3D3A1-3C00-4258-94D5-70B1B3A90DA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13376" t="21987" r="31888" b="21986"/>
          <a:stretch/>
        </p:blipFill>
        <p:spPr>
          <a:xfrm>
            <a:off x="2510770" y="3013221"/>
            <a:ext cx="3717413" cy="21393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5672205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29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User</cp:lastModifiedBy>
  <cp:revision>67</cp:revision>
  <dcterms:created xsi:type="dcterms:W3CDTF">2025-03-24T18:33:58Z</dcterms:created>
  <dcterms:modified xsi:type="dcterms:W3CDTF">2025-04-01T21:11:28Z</dcterms:modified>
</cp:coreProperties>
</file>