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68" r:id="rId5"/>
    <p:sldId id="269" r:id="rId6"/>
    <p:sldId id="271" r:id="rId7"/>
    <p:sldId id="270" r:id="rId8"/>
    <p:sldId id="273" r:id="rId9"/>
    <p:sldId id="259" r:id="rId10"/>
    <p:sldId id="256" r:id="rId11"/>
    <p:sldId id="272" r:id="rId12"/>
    <p:sldId id="274" r:id="rId13"/>
    <p:sldId id="257" r:id="rId14"/>
    <p:sldId id="258" r:id="rId15"/>
    <p:sldId id="261" r:id="rId16"/>
    <p:sldId id="260" r:id="rId17"/>
    <p:sldId id="262" r:id="rId18"/>
    <p:sldId id="275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6E6B2-0447-4830-9473-B5BF056065AA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A7208-21E7-41C7-8DBE-05AC1F5429FE}">
      <dgm:prSet phldrT="[Текст]" custT="1"/>
      <dgm:spPr/>
      <dgm:t>
        <a:bodyPr/>
        <a:lstStyle/>
        <a:p>
          <a:r>
            <a:rPr lang="ru-RU" sz="2000" b="1" dirty="0" smtClean="0"/>
            <a:t>Объединение </a:t>
          </a:r>
          <a:endParaRPr lang="ru-RU" sz="2000" b="1" dirty="0"/>
        </a:p>
      </dgm:t>
    </dgm:pt>
    <dgm:pt modelId="{DE6EB589-818C-4D29-BCF9-BAA0EA7A0563}" type="parTrans" cxnId="{5915DEA5-5472-4942-A368-016CD02C6BBF}">
      <dgm:prSet/>
      <dgm:spPr/>
      <dgm:t>
        <a:bodyPr/>
        <a:lstStyle/>
        <a:p>
          <a:endParaRPr lang="ru-RU" sz="2000" b="1"/>
        </a:p>
      </dgm:t>
    </dgm:pt>
    <dgm:pt modelId="{A95BBEE4-862C-4D88-AC12-D18A2E43F9EA}" type="sibTrans" cxnId="{5915DEA5-5472-4942-A368-016CD02C6BBF}">
      <dgm:prSet/>
      <dgm:spPr/>
      <dgm:t>
        <a:bodyPr/>
        <a:lstStyle/>
        <a:p>
          <a:endParaRPr lang="ru-RU" sz="2000" b="1"/>
        </a:p>
      </dgm:t>
    </dgm:pt>
    <dgm:pt modelId="{8C16CC2D-FA98-4655-8695-4B9A0E6EEB6D}">
      <dgm:prSet phldrT="[Текст]" custT="1"/>
      <dgm:spPr/>
      <dgm:t>
        <a:bodyPr/>
        <a:lstStyle/>
        <a:p>
          <a:r>
            <a:rPr lang="ru-RU" sz="2000" b="1" dirty="0" smtClean="0"/>
            <a:t>федерация</a:t>
          </a:r>
          <a:endParaRPr lang="ru-RU" sz="2000" b="1" dirty="0"/>
        </a:p>
      </dgm:t>
    </dgm:pt>
    <dgm:pt modelId="{AB648AD3-A2FB-42F7-851B-4F03230D05E3}" type="parTrans" cxnId="{D43754E5-743F-49CD-BEB5-166354A3E9AD}">
      <dgm:prSet/>
      <dgm:spPr/>
      <dgm:t>
        <a:bodyPr/>
        <a:lstStyle/>
        <a:p>
          <a:endParaRPr lang="ru-RU" sz="2000" b="1"/>
        </a:p>
      </dgm:t>
    </dgm:pt>
    <dgm:pt modelId="{574059C0-F5E0-49E9-9148-BD6C002E3034}" type="sibTrans" cxnId="{D43754E5-743F-49CD-BEB5-166354A3E9AD}">
      <dgm:prSet/>
      <dgm:spPr/>
      <dgm:t>
        <a:bodyPr/>
        <a:lstStyle/>
        <a:p>
          <a:endParaRPr lang="ru-RU" sz="2000" b="1"/>
        </a:p>
      </dgm:t>
    </dgm:pt>
    <dgm:pt modelId="{E395B6DE-2127-4718-BCF9-C5289A9C6EB6}">
      <dgm:prSet phldrT="[Текст]" custT="1"/>
      <dgm:spPr/>
      <dgm:t>
        <a:bodyPr/>
        <a:lstStyle/>
        <a:p>
          <a:r>
            <a:rPr lang="ru-RU" sz="2000" b="1" dirty="0" smtClean="0"/>
            <a:t>В.И. Ленин</a:t>
          </a:r>
          <a:endParaRPr lang="ru-RU" sz="2000" b="1" dirty="0"/>
        </a:p>
      </dgm:t>
    </dgm:pt>
    <dgm:pt modelId="{5D8853CB-3FE7-49A3-99D5-11A0402ED076}" type="parTrans" cxnId="{7825EE78-4BB4-4174-805C-CADF2DF7D969}">
      <dgm:prSet/>
      <dgm:spPr/>
      <dgm:t>
        <a:bodyPr/>
        <a:lstStyle/>
        <a:p>
          <a:endParaRPr lang="ru-RU" sz="2000" b="1"/>
        </a:p>
      </dgm:t>
    </dgm:pt>
    <dgm:pt modelId="{3C55FD19-14CF-41BC-8D91-F2D5B3675F8F}" type="sibTrans" cxnId="{7825EE78-4BB4-4174-805C-CADF2DF7D969}">
      <dgm:prSet/>
      <dgm:spPr/>
      <dgm:t>
        <a:bodyPr/>
        <a:lstStyle/>
        <a:p>
          <a:endParaRPr lang="ru-RU" sz="2000" b="1"/>
        </a:p>
      </dgm:t>
    </dgm:pt>
    <dgm:pt modelId="{8F9A1DC7-19AB-47B5-8E5C-2AFBF49DB459}">
      <dgm:prSet phldrT="[Текст]" custT="1"/>
      <dgm:spPr/>
      <dgm:t>
        <a:bodyPr/>
        <a:lstStyle/>
        <a:p>
          <a:r>
            <a:rPr lang="ru-RU" sz="2000" b="1" dirty="0" smtClean="0"/>
            <a:t>автономия</a:t>
          </a:r>
          <a:endParaRPr lang="ru-RU" sz="2000" b="1" dirty="0"/>
        </a:p>
      </dgm:t>
    </dgm:pt>
    <dgm:pt modelId="{C76D7871-C556-4A69-A894-1D0FD799379F}" type="parTrans" cxnId="{58C700AD-DBF5-4F1C-B4F2-9767686C4D0B}">
      <dgm:prSet/>
      <dgm:spPr/>
      <dgm:t>
        <a:bodyPr/>
        <a:lstStyle/>
        <a:p>
          <a:endParaRPr lang="ru-RU" sz="2000" b="1"/>
        </a:p>
      </dgm:t>
    </dgm:pt>
    <dgm:pt modelId="{698622EA-2CB2-42FB-B4DD-22090E089496}" type="sibTrans" cxnId="{58C700AD-DBF5-4F1C-B4F2-9767686C4D0B}">
      <dgm:prSet/>
      <dgm:spPr/>
      <dgm:t>
        <a:bodyPr/>
        <a:lstStyle/>
        <a:p>
          <a:endParaRPr lang="ru-RU" sz="2000" b="1"/>
        </a:p>
      </dgm:t>
    </dgm:pt>
    <dgm:pt modelId="{DA0DFBF4-76A9-48D8-94C3-DB7E8DD06433}">
      <dgm:prSet phldrT="[Текст]" custT="1"/>
      <dgm:spPr/>
      <dgm:t>
        <a:bodyPr/>
        <a:lstStyle/>
        <a:p>
          <a:r>
            <a:rPr lang="ru-RU" sz="2000" b="1" dirty="0" smtClean="0"/>
            <a:t>И.В. Сталин</a:t>
          </a:r>
          <a:endParaRPr lang="ru-RU" sz="2000" b="1" dirty="0"/>
        </a:p>
      </dgm:t>
    </dgm:pt>
    <dgm:pt modelId="{16184DE5-BF8D-4C64-BD45-188CA5FED27E}" type="parTrans" cxnId="{F2CB0D73-2EF8-488B-AB4E-870EA09BB16E}">
      <dgm:prSet/>
      <dgm:spPr/>
      <dgm:t>
        <a:bodyPr/>
        <a:lstStyle/>
        <a:p>
          <a:endParaRPr lang="ru-RU" sz="2000" b="1"/>
        </a:p>
      </dgm:t>
    </dgm:pt>
    <dgm:pt modelId="{E63F410F-A4DA-4A49-B015-941928B3DFC4}" type="sibTrans" cxnId="{F2CB0D73-2EF8-488B-AB4E-870EA09BB16E}">
      <dgm:prSet/>
      <dgm:spPr/>
      <dgm:t>
        <a:bodyPr/>
        <a:lstStyle/>
        <a:p>
          <a:endParaRPr lang="ru-RU" sz="2000" b="1"/>
        </a:p>
      </dgm:t>
    </dgm:pt>
    <dgm:pt modelId="{24578C20-B455-4BC9-8442-171E3A895ED8}">
      <dgm:prSet custT="1"/>
      <dgm:spPr/>
      <dgm:t>
        <a:bodyPr/>
        <a:lstStyle/>
        <a:p>
          <a:r>
            <a:rPr lang="ru-RU" sz="1800" b="1" dirty="0" smtClean="0"/>
            <a:t>Союз государств, в котором они подчиняются единому центру, но сохраняют самостоятельность в решении отдельных вопросов внутренней политики</a:t>
          </a:r>
          <a:endParaRPr lang="ru-RU" sz="1800" b="1" dirty="0"/>
        </a:p>
      </dgm:t>
    </dgm:pt>
    <dgm:pt modelId="{9F0F1FD0-0895-4325-8957-C67140FDE563}" type="parTrans" cxnId="{7EBFBE5D-376C-4A54-A9E1-38AA46F13407}">
      <dgm:prSet/>
      <dgm:spPr/>
      <dgm:t>
        <a:bodyPr/>
        <a:lstStyle/>
        <a:p>
          <a:endParaRPr lang="ru-RU" sz="2000" b="1"/>
        </a:p>
      </dgm:t>
    </dgm:pt>
    <dgm:pt modelId="{0AD5FA17-60F8-4AAB-BA26-8330FF8E8A57}" type="sibTrans" cxnId="{7EBFBE5D-376C-4A54-A9E1-38AA46F13407}">
      <dgm:prSet/>
      <dgm:spPr/>
      <dgm:t>
        <a:bodyPr/>
        <a:lstStyle/>
        <a:p>
          <a:endParaRPr lang="ru-RU" sz="2000" b="1"/>
        </a:p>
      </dgm:t>
    </dgm:pt>
    <dgm:pt modelId="{C209038C-827D-4D79-901D-4E2CEB3BEDD7}">
      <dgm:prSet custT="1"/>
      <dgm:spPr/>
      <dgm:t>
        <a:bodyPr/>
        <a:lstStyle/>
        <a:p>
          <a:r>
            <a:rPr lang="ru-RU" sz="2000" b="1" dirty="0" smtClean="0"/>
            <a:t>Входят в состав на правах  культурно- национальной самостоятельности</a:t>
          </a:r>
          <a:endParaRPr lang="ru-RU" sz="2000" b="1" dirty="0"/>
        </a:p>
      </dgm:t>
    </dgm:pt>
    <dgm:pt modelId="{9E255228-76F4-48C2-9CF5-8D5B4BA77832}" type="parTrans" cxnId="{1B263C47-21F9-44CF-B118-E87CE5455BC2}">
      <dgm:prSet/>
      <dgm:spPr/>
      <dgm:t>
        <a:bodyPr/>
        <a:lstStyle/>
        <a:p>
          <a:endParaRPr lang="ru-RU" sz="2000" b="1"/>
        </a:p>
      </dgm:t>
    </dgm:pt>
    <dgm:pt modelId="{56E90327-80E0-4991-9EB4-3BB187E09619}" type="sibTrans" cxnId="{1B263C47-21F9-44CF-B118-E87CE5455BC2}">
      <dgm:prSet/>
      <dgm:spPr/>
      <dgm:t>
        <a:bodyPr/>
        <a:lstStyle/>
        <a:p>
          <a:endParaRPr lang="ru-RU" sz="2000" b="1"/>
        </a:p>
      </dgm:t>
    </dgm:pt>
    <dgm:pt modelId="{67FCC11A-BBDA-451B-80FC-BB10567A3D18}" type="pres">
      <dgm:prSet presAssocID="{E5A6E6B2-0447-4830-9473-B5BF056065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53957C-4BBC-4C2B-9938-FA29A432D140}" type="pres">
      <dgm:prSet presAssocID="{97FA7208-21E7-41C7-8DBE-05AC1F5429FE}" presName="hierRoot1" presStyleCnt="0"/>
      <dgm:spPr/>
    </dgm:pt>
    <dgm:pt modelId="{9CBE20A3-1594-46C2-B981-1E7E04F941AE}" type="pres">
      <dgm:prSet presAssocID="{97FA7208-21E7-41C7-8DBE-05AC1F5429FE}" presName="composite" presStyleCnt="0"/>
      <dgm:spPr/>
    </dgm:pt>
    <dgm:pt modelId="{4633A01C-1FA9-4D58-85E0-D3D7F1326E26}" type="pres">
      <dgm:prSet presAssocID="{97FA7208-21E7-41C7-8DBE-05AC1F5429FE}" presName="background" presStyleLbl="node0" presStyleIdx="0" presStyleCnt="1"/>
      <dgm:spPr/>
    </dgm:pt>
    <dgm:pt modelId="{32A6D0F9-81A5-4F94-8019-95C60E8D8E67}" type="pres">
      <dgm:prSet presAssocID="{97FA7208-21E7-41C7-8DBE-05AC1F5429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B4D31C-C495-4584-ADC5-1DFC7D4B861B}" type="pres">
      <dgm:prSet presAssocID="{97FA7208-21E7-41C7-8DBE-05AC1F5429FE}" presName="hierChild2" presStyleCnt="0"/>
      <dgm:spPr/>
    </dgm:pt>
    <dgm:pt modelId="{F43A17A9-FD1E-4986-A582-2098A2873EAB}" type="pres">
      <dgm:prSet presAssocID="{AB648AD3-A2FB-42F7-851B-4F03230D05E3}" presName="Name10" presStyleLbl="parChTrans1D2" presStyleIdx="0" presStyleCnt="2"/>
      <dgm:spPr/>
    </dgm:pt>
    <dgm:pt modelId="{1033A28F-21CF-4882-9CCA-2C3911656F31}" type="pres">
      <dgm:prSet presAssocID="{8C16CC2D-FA98-4655-8695-4B9A0E6EEB6D}" presName="hierRoot2" presStyleCnt="0"/>
      <dgm:spPr/>
    </dgm:pt>
    <dgm:pt modelId="{C8D16CF4-3ABD-4A1B-B9CB-3C4B83087A54}" type="pres">
      <dgm:prSet presAssocID="{8C16CC2D-FA98-4655-8695-4B9A0E6EEB6D}" presName="composite2" presStyleCnt="0"/>
      <dgm:spPr/>
    </dgm:pt>
    <dgm:pt modelId="{18968BBC-2145-4C97-A9F9-737570DDF1FA}" type="pres">
      <dgm:prSet presAssocID="{8C16CC2D-FA98-4655-8695-4B9A0E6EEB6D}" presName="background2" presStyleLbl="node2" presStyleIdx="0" presStyleCnt="2"/>
      <dgm:spPr/>
    </dgm:pt>
    <dgm:pt modelId="{5AFD2360-E8AC-4C87-A519-DC957DA9D214}" type="pres">
      <dgm:prSet presAssocID="{8C16CC2D-FA98-4655-8695-4B9A0E6EEB6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94B5CC-5C55-4121-B19C-AADCB7E7E862}" type="pres">
      <dgm:prSet presAssocID="{8C16CC2D-FA98-4655-8695-4B9A0E6EEB6D}" presName="hierChild3" presStyleCnt="0"/>
      <dgm:spPr/>
    </dgm:pt>
    <dgm:pt modelId="{29DA3218-19D5-4B06-A32E-E5A8C23EC466}" type="pres">
      <dgm:prSet presAssocID="{5D8853CB-3FE7-49A3-99D5-11A0402ED076}" presName="Name17" presStyleLbl="parChTrans1D3" presStyleIdx="0" presStyleCnt="2"/>
      <dgm:spPr/>
    </dgm:pt>
    <dgm:pt modelId="{06716488-B7C2-48FB-9ACB-2E712463D009}" type="pres">
      <dgm:prSet presAssocID="{E395B6DE-2127-4718-BCF9-C5289A9C6EB6}" presName="hierRoot3" presStyleCnt="0"/>
      <dgm:spPr/>
    </dgm:pt>
    <dgm:pt modelId="{130F4993-CD2E-4F38-9A0D-769B99A84095}" type="pres">
      <dgm:prSet presAssocID="{E395B6DE-2127-4718-BCF9-C5289A9C6EB6}" presName="composite3" presStyleCnt="0"/>
      <dgm:spPr/>
    </dgm:pt>
    <dgm:pt modelId="{30DE0AB1-FB9A-4A70-819F-84B5BF9C283A}" type="pres">
      <dgm:prSet presAssocID="{E395B6DE-2127-4718-BCF9-C5289A9C6EB6}" presName="background3" presStyleLbl="node3" presStyleIdx="0" presStyleCnt="2"/>
      <dgm:spPr/>
    </dgm:pt>
    <dgm:pt modelId="{7362A11F-6E59-4B89-A04E-44DDE30B4AFD}" type="pres">
      <dgm:prSet presAssocID="{E395B6DE-2127-4718-BCF9-C5289A9C6EB6}" presName="text3" presStyleLbl="fgAcc3" presStyleIdx="0" presStyleCnt="2" custScaleX="99924" custLinFactNeighborX="-7158" custLinFactNeighborY="-9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1DD6E-933B-4075-A97D-A896F0575DB6}" type="pres">
      <dgm:prSet presAssocID="{E395B6DE-2127-4718-BCF9-C5289A9C6EB6}" presName="hierChild4" presStyleCnt="0"/>
      <dgm:spPr/>
    </dgm:pt>
    <dgm:pt modelId="{32A1D789-1C01-43FC-87EC-8F1F77F7D585}" type="pres">
      <dgm:prSet presAssocID="{9F0F1FD0-0895-4325-8957-C67140FDE563}" presName="Name23" presStyleLbl="parChTrans1D4" presStyleIdx="0" presStyleCnt="2"/>
      <dgm:spPr/>
    </dgm:pt>
    <dgm:pt modelId="{6BE64DC0-0A18-4B23-9FFA-0D9B1B7B02B5}" type="pres">
      <dgm:prSet presAssocID="{24578C20-B455-4BC9-8442-171E3A895ED8}" presName="hierRoot4" presStyleCnt="0"/>
      <dgm:spPr/>
    </dgm:pt>
    <dgm:pt modelId="{B8835666-AEB9-46B7-8F80-9E24B4FD34BE}" type="pres">
      <dgm:prSet presAssocID="{24578C20-B455-4BC9-8442-171E3A895ED8}" presName="composite4" presStyleCnt="0"/>
      <dgm:spPr/>
    </dgm:pt>
    <dgm:pt modelId="{13F526AB-6242-47AF-8DE9-3C9C8C1E2ECE}" type="pres">
      <dgm:prSet presAssocID="{24578C20-B455-4BC9-8442-171E3A895ED8}" presName="background4" presStyleLbl="node4" presStyleIdx="0" presStyleCnt="2"/>
      <dgm:spPr/>
    </dgm:pt>
    <dgm:pt modelId="{BC168C54-A41A-49A5-9C69-13281A0D4F12}" type="pres">
      <dgm:prSet presAssocID="{24578C20-B455-4BC9-8442-171E3A895ED8}" presName="text4" presStyleLbl="fgAcc4" presStyleIdx="0" presStyleCnt="2" custScaleX="250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4748DB-7100-4F35-AFC5-57B7A9DC11F9}" type="pres">
      <dgm:prSet presAssocID="{24578C20-B455-4BC9-8442-171E3A895ED8}" presName="hierChild5" presStyleCnt="0"/>
      <dgm:spPr/>
    </dgm:pt>
    <dgm:pt modelId="{83B262D4-1249-41AA-BB4C-083DDEAEAF31}" type="pres">
      <dgm:prSet presAssocID="{C76D7871-C556-4A69-A894-1D0FD799379F}" presName="Name10" presStyleLbl="parChTrans1D2" presStyleIdx="1" presStyleCnt="2"/>
      <dgm:spPr/>
    </dgm:pt>
    <dgm:pt modelId="{7FECCCE7-1564-458E-AF54-0858CEA176D4}" type="pres">
      <dgm:prSet presAssocID="{8F9A1DC7-19AB-47B5-8E5C-2AFBF49DB459}" presName="hierRoot2" presStyleCnt="0"/>
      <dgm:spPr/>
    </dgm:pt>
    <dgm:pt modelId="{504C651D-3964-453C-990A-D06443D6302F}" type="pres">
      <dgm:prSet presAssocID="{8F9A1DC7-19AB-47B5-8E5C-2AFBF49DB459}" presName="composite2" presStyleCnt="0"/>
      <dgm:spPr/>
    </dgm:pt>
    <dgm:pt modelId="{CBBD68CA-E295-4109-811F-A9077F315BF3}" type="pres">
      <dgm:prSet presAssocID="{8F9A1DC7-19AB-47B5-8E5C-2AFBF49DB459}" presName="background2" presStyleLbl="node2" presStyleIdx="1" presStyleCnt="2"/>
      <dgm:spPr/>
    </dgm:pt>
    <dgm:pt modelId="{7DCE0970-24BA-470F-B735-3C94370BFF3C}" type="pres">
      <dgm:prSet presAssocID="{8F9A1DC7-19AB-47B5-8E5C-2AFBF49DB459}" presName="text2" presStyleLbl="fgAcc2" presStyleIdx="1" presStyleCnt="2">
        <dgm:presLayoutVars>
          <dgm:chPref val="3"/>
        </dgm:presLayoutVars>
      </dgm:prSet>
      <dgm:spPr/>
    </dgm:pt>
    <dgm:pt modelId="{C9EDA0E5-C77D-49CC-A9E5-6B3A656804FD}" type="pres">
      <dgm:prSet presAssocID="{8F9A1DC7-19AB-47B5-8E5C-2AFBF49DB459}" presName="hierChild3" presStyleCnt="0"/>
      <dgm:spPr/>
    </dgm:pt>
    <dgm:pt modelId="{C2A1F67A-75D0-40D9-96A6-8B5921A383CA}" type="pres">
      <dgm:prSet presAssocID="{16184DE5-BF8D-4C64-BD45-188CA5FED27E}" presName="Name17" presStyleLbl="parChTrans1D3" presStyleIdx="1" presStyleCnt="2"/>
      <dgm:spPr/>
    </dgm:pt>
    <dgm:pt modelId="{DCF16C9B-AD55-45F0-90DF-5FFE15E03236}" type="pres">
      <dgm:prSet presAssocID="{DA0DFBF4-76A9-48D8-94C3-DB7E8DD06433}" presName="hierRoot3" presStyleCnt="0"/>
      <dgm:spPr/>
    </dgm:pt>
    <dgm:pt modelId="{817FB094-FAE3-4505-A6E0-D1394936D49F}" type="pres">
      <dgm:prSet presAssocID="{DA0DFBF4-76A9-48D8-94C3-DB7E8DD06433}" presName="composite3" presStyleCnt="0"/>
      <dgm:spPr/>
    </dgm:pt>
    <dgm:pt modelId="{B55CFF88-CD6E-43CC-AF6F-C869880B613B}" type="pres">
      <dgm:prSet presAssocID="{DA0DFBF4-76A9-48D8-94C3-DB7E8DD06433}" presName="background3" presStyleLbl="node3" presStyleIdx="1" presStyleCnt="2"/>
      <dgm:spPr/>
    </dgm:pt>
    <dgm:pt modelId="{0D1A9D52-0830-4017-9124-F32C1324B9B7}" type="pres">
      <dgm:prSet presAssocID="{DA0DFBF4-76A9-48D8-94C3-DB7E8DD06433}" presName="text3" presStyleLbl="fgAcc3" presStyleIdx="1" presStyleCnt="2">
        <dgm:presLayoutVars>
          <dgm:chPref val="3"/>
        </dgm:presLayoutVars>
      </dgm:prSet>
      <dgm:spPr/>
    </dgm:pt>
    <dgm:pt modelId="{7D6C8FA7-F10F-452B-87B0-78EC7828FD17}" type="pres">
      <dgm:prSet presAssocID="{DA0DFBF4-76A9-48D8-94C3-DB7E8DD06433}" presName="hierChild4" presStyleCnt="0"/>
      <dgm:spPr/>
    </dgm:pt>
    <dgm:pt modelId="{180A7EEE-7742-42B6-A4C8-DD79F23251F0}" type="pres">
      <dgm:prSet presAssocID="{9E255228-76F4-48C2-9CF5-8D5B4BA77832}" presName="Name23" presStyleLbl="parChTrans1D4" presStyleIdx="1" presStyleCnt="2"/>
      <dgm:spPr/>
    </dgm:pt>
    <dgm:pt modelId="{F98936F2-9355-4C23-867B-47E270C2CBBC}" type="pres">
      <dgm:prSet presAssocID="{C209038C-827D-4D79-901D-4E2CEB3BEDD7}" presName="hierRoot4" presStyleCnt="0"/>
      <dgm:spPr/>
    </dgm:pt>
    <dgm:pt modelId="{572E5891-B31C-4A42-9F81-35147578E08E}" type="pres">
      <dgm:prSet presAssocID="{C209038C-827D-4D79-901D-4E2CEB3BEDD7}" presName="composite4" presStyleCnt="0"/>
      <dgm:spPr/>
    </dgm:pt>
    <dgm:pt modelId="{8BDD49B8-DDA1-4C6C-8D4E-CF7D0F48D540}" type="pres">
      <dgm:prSet presAssocID="{C209038C-827D-4D79-901D-4E2CEB3BEDD7}" presName="background4" presStyleLbl="node4" presStyleIdx="1" presStyleCnt="2"/>
      <dgm:spPr/>
    </dgm:pt>
    <dgm:pt modelId="{6F9DF918-C6CD-4962-87B0-B332B0B37FC2}" type="pres">
      <dgm:prSet presAssocID="{C209038C-827D-4D79-901D-4E2CEB3BEDD7}" presName="text4" presStyleLbl="fgAcc4" presStyleIdx="1" presStyleCnt="2" custScaleX="171164">
        <dgm:presLayoutVars>
          <dgm:chPref val="3"/>
        </dgm:presLayoutVars>
      </dgm:prSet>
      <dgm:spPr/>
    </dgm:pt>
    <dgm:pt modelId="{AFD5CDAC-441B-41FC-872B-744DA6E43DEF}" type="pres">
      <dgm:prSet presAssocID="{C209038C-827D-4D79-901D-4E2CEB3BEDD7}" presName="hierChild5" presStyleCnt="0"/>
      <dgm:spPr/>
    </dgm:pt>
  </dgm:ptLst>
  <dgm:cxnLst>
    <dgm:cxn modelId="{1B263C47-21F9-44CF-B118-E87CE5455BC2}" srcId="{DA0DFBF4-76A9-48D8-94C3-DB7E8DD06433}" destId="{C209038C-827D-4D79-901D-4E2CEB3BEDD7}" srcOrd="0" destOrd="0" parTransId="{9E255228-76F4-48C2-9CF5-8D5B4BA77832}" sibTransId="{56E90327-80E0-4991-9EB4-3BB187E09619}"/>
    <dgm:cxn modelId="{0BE3B582-5ADA-429B-B9EE-1BC223A5AD7F}" type="presOf" srcId="{8C16CC2D-FA98-4655-8695-4B9A0E6EEB6D}" destId="{5AFD2360-E8AC-4C87-A519-DC957DA9D214}" srcOrd="0" destOrd="0" presId="urn:microsoft.com/office/officeart/2005/8/layout/hierarchy1"/>
    <dgm:cxn modelId="{06E32136-CFDA-4671-AE2E-067815B0A715}" type="presOf" srcId="{E395B6DE-2127-4718-BCF9-C5289A9C6EB6}" destId="{7362A11F-6E59-4B89-A04E-44DDE30B4AFD}" srcOrd="0" destOrd="0" presId="urn:microsoft.com/office/officeart/2005/8/layout/hierarchy1"/>
    <dgm:cxn modelId="{4562C51F-3E77-40D9-9D9C-1316B8B00F0E}" type="presOf" srcId="{9F0F1FD0-0895-4325-8957-C67140FDE563}" destId="{32A1D789-1C01-43FC-87EC-8F1F77F7D585}" srcOrd="0" destOrd="0" presId="urn:microsoft.com/office/officeart/2005/8/layout/hierarchy1"/>
    <dgm:cxn modelId="{5915DEA5-5472-4942-A368-016CD02C6BBF}" srcId="{E5A6E6B2-0447-4830-9473-B5BF056065AA}" destId="{97FA7208-21E7-41C7-8DBE-05AC1F5429FE}" srcOrd="0" destOrd="0" parTransId="{DE6EB589-818C-4D29-BCF9-BAA0EA7A0563}" sibTransId="{A95BBEE4-862C-4D88-AC12-D18A2E43F9EA}"/>
    <dgm:cxn modelId="{19BB249F-E35A-43DD-AFE7-8E36E4E5A19D}" type="presOf" srcId="{9E255228-76F4-48C2-9CF5-8D5B4BA77832}" destId="{180A7EEE-7742-42B6-A4C8-DD79F23251F0}" srcOrd="0" destOrd="0" presId="urn:microsoft.com/office/officeart/2005/8/layout/hierarchy1"/>
    <dgm:cxn modelId="{7EBFBE5D-376C-4A54-A9E1-38AA46F13407}" srcId="{E395B6DE-2127-4718-BCF9-C5289A9C6EB6}" destId="{24578C20-B455-4BC9-8442-171E3A895ED8}" srcOrd="0" destOrd="0" parTransId="{9F0F1FD0-0895-4325-8957-C67140FDE563}" sibTransId="{0AD5FA17-60F8-4AAB-BA26-8330FF8E8A57}"/>
    <dgm:cxn modelId="{7825EE78-4BB4-4174-805C-CADF2DF7D969}" srcId="{8C16CC2D-FA98-4655-8695-4B9A0E6EEB6D}" destId="{E395B6DE-2127-4718-BCF9-C5289A9C6EB6}" srcOrd="0" destOrd="0" parTransId="{5D8853CB-3FE7-49A3-99D5-11A0402ED076}" sibTransId="{3C55FD19-14CF-41BC-8D91-F2D5B3675F8F}"/>
    <dgm:cxn modelId="{F6F2CAD6-AD24-478E-9A5A-213535307783}" type="presOf" srcId="{E5A6E6B2-0447-4830-9473-B5BF056065AA}" destId="{67FCC11A-BBDA-451B-80FC-BB10567A3D18}" srcOrd="0" destOrd="0" presId="urn:microsoft.com/office/officeart/2005/8/layout/hierarchy1"/>
    <dgm:cxn modelId="{AC432B9C-4783-43FD-B3E9-EFCF56D2D24D}" type="presOf" srcId="{16184DE5-BF8D-4C64-BD45-188CA5FED27E}" destId="{C2A1F67A-75D0-40D9-96A6-8B5921A383CA}" srcOrd="0" destOrd="0" presId="urn:microsoft.com/office/officeart/2005/8/layout/hierarchy1"/>
    <dgm:cxn modelId="{4D37F355-3668-4411-8847-73A709C6C6DC}" type="presOf" srcId="{24578C20-B455-4BC9-8442-171E3A895ED8}" destId="{BC168C54-A41A-49A5-9C69-13281A0D4F12}" srcOrd="0" destOrd="0" presId="urn:microsoft.com/office/officeart/2005/8/layout/hierarchy1"/>
    <dgm:cxn modelId="{D43754E5-743F-49CD-BEB5-166354A3E9AD}" srcId="{97FA7208-21E7-41C7-8DBE-05AC1F5429FE}" destId="{8C16CC2D-FA98-4655-8695-4B9A0E6EEB6D}" srcOrd="0" destOrd="0" parTransId="{AB648AD3-A2FB-42F7-851B-4F03230D05E3}" sibTransId="{574059C0-F5E0-49E9-9148-BD6C002E3034}"/>
    <dgm:cxn modelId="{3E46DEB6-4B05-4946-91BD-F04FE064F483}" type="presOf" srcId="{8F9A1DC7-19AB-47B5-8E5C-2AFBF49DB459}" destId="{7DCE0970-24BA-470F-B735-3C94370BFF3C}" srcOrd="0" destOrd="0" presId="urn:microsoft.com/office/officeart/2005/8/layout/hierarchy1"/>
    <dgm:cxn modelId="{479EC2AE-764E-49E0-8A7E-BDDF0859B565}" type="presOf" srcId="{DA0DFBF4-76A9-48D8-94C3-DB7E8DD06433}" destId="{0D1A9D52-0830-4017-9124-F32C1324B9B7}" srcOrd="0" destOrd="0" presId="urn:microsoft.com/office/officeart/2005/8/layout/hierarchy1"/>
    <dgm:cxn modelId="{52FB97B9-2506-481F-A983-4D6D4DFFEC75}" type="presOf" srcId="{97FA7208-21E7-41C7-8DBE-05AC1F5429FE}" destId="{32A6D0F9-81A5-4F94-8019-95C60E8D8E67}" srcOrd="0" destOrd="0" presId="urn:microsoft.com/office/officeart/2005/8/layout/hierarchy1"/>
    <dgm:cxn modelId="{1816C88E-DF90-452C-BB34-C26EC3C98F48}" type="presOf" srcId="{C209038C-827D-4D79-901D-4E2CEB3BEDD7}" destId="{6F9DF918-C6CD-4962-87B0-B332B0B37FC2}" srcOrd="0" destOrd="0" presId="urn:microsoft.com/office/officeart/2005/8/layout/hierarchy1"/>
    <dgm:cxn modelId="{30CEF5F2-8DF6-449D-AF66-12174E227D77}" type="presOf" srcId="{5D8853CB-3FE7-49A3-99D5-11A0402ED076}" destId="{29DA3218-19D5-4B06-A32E-E5A8C23EC466}" srcOrd="0" destOrd="0" presId="urn:microsoft.com/office/officeart/2005/8/layout/hierarchy1"/>
    <dgm:cxn modelId="{04707421-C92C-423E-924B-1A18CDD72824}" type="presOf" srcId="{C76D7871-C556-4A69-A894-1D0FD799379F}" destId="{83B262D4-1249-41AA-BB4C-083DDEAEAF31}" srcOrd="0" destOrd="0" presId="urn:microsoft.com/office/officeart/2005/8/layout/hierarchy1"/>
    <dgm:cxn modelId="{58C700AD-DBF5-4F1C-B4F2-9767686C4D0B}" srcId="{97FA7208-21E7-41C7-8DBE-05AC1F5429FE}" destId="{8F9A1DC7-19AB-47B5-8E5C-2AFBF49DB459}" srcOrd="1" destOrd="0" parTransId="{C76D7871-C556-4A69-A894-1D0FD799379F}" sibTransId="{698622EA-2CB2-42FB-B4DD-22090E089496}"/>
    <dgm:cxn modelId="{3DC6FF09-1235-445A-937D-C3FAA8188E6C}" type="presOf" srcId="{AB648AD3-A2FB-42F7-851B-4F03230D05E3}" destId="{F43A17A9-FD1E-4986-A582-2098A2873EAB}" srcOrd="0" destOrd="0" presId="urn:microsoft.com/office/officeart/2005/8/layout/hierarchy1"/>
    <dgm:cxn modelId="{F2CB0D73-2EF8-488B-AB4E-870EA09BB16E}" srcId="{8F9A1DC7-19AB-47B5-8E5C-2AFBF49DB459}" destId="{DA0DFBF4-76A9-48D8-94C3-DB7E8DD06433}" srcOrd="0" destOrd="0" parTransId="{16184DE5-BF8D-4C64-BD45-188CA5FED27E}" sibTransId="{E63F410F-A4DA-4A49-B015-941928B3DFC4}"/>
    <dgm:cxn modelId="{44CCDFDD-39B4-4C2D-B739-0591CC97FE24}" type="presParOf" srcId="{67FCC11A-BBDA-451B-80FC-BB10567A3D18}" destId="{AF53957C-4BBC-4C2B-9938-FA29A432D140}" srcOrd="0" destOrd="0" presId="urn:microsoft.com/office/officeart/2005/8/layout/hierarchy1"/>
    <dgm:cxn modelId="{1D92C7B2-903D-4734-BEF0-D2CD852CB3FC}" type="presParOf" srcId="{AF53957C-4BBC-4C2B-9938-FA29A432D140}" destId="{9CBE20A3-1594-46C2-B981-1E7E04F941AE}" srcOrd="0" destOrd="0" presId="urn:microsoft.com/office/officeart/2005/8/layout/hierarchy1"/>
    <dgm:cxn modelId="{B4846CE1-17B7-40B5-84A2-785D576B7FA7}" type="presParOf" srcId="{9CBE20A3-1594-46C2-B981-1E7E04F941AE}" destId="{4633A01C-1FA9-4D58-85E0-D3D7F1326E26}" srcOrd="0" destOrd="0" presId="urn:microsoft.com/office/officeart/2005/8/layout/hierarchy1"/>
    <dgm:cxn modelId="{DE7915CE-5880-4F5C-86A8-9AC0B1190759}" type="presParOf" srcId="{9CBE20A3-1594-46C2-B981-1E7E04F941AE}" destId="{32A6D0F9-81A5-4F94-8019-95C60E8D8E67}" srcOrd="1" destOrd="0" presId="urn:microsoft.com/office/officeart/2005/8/layout/hierarchy1"/>
    <dgm:cxn modelId="{1B234561-B3A9-48F5-8D7B-CDCA687E769E}" type="presParOf" srcId="{AF53957C-4BBC-4C2B-9938-FA29A432D140}" destId="{7CB4D31C-C495-4584-ADC5-1DFC7D4B861B}" srcOrd="1" destOrd="0" presId="urn:microsoft.com/office/officeart/2005/8/layout/hierarchy1"/>
    <dgm:cxn modelId="{C349264E-ECF4-4867-8D9B-C6D637B103D5}" type="presParOf" srcId="{7CB4D31C-C495-4584-ADC5-1DFC7D4B861B}" destId="{F43A17A9-FD1E-4986-A582-2098A2873EAB}" srcOrd="0" destOrd="0" presId="urn:microsoft.com/office/officeart/2005/8/layout/hierarchy1"/>
    <dgm:cxn modelId="{F3F4A55A-E163-4C79-8046-084876ED48C3}" type="presParOf" srcId="{7CB4D31C-C495-4584-ADC5-1DFC7D4B861B}" destId="{1033A28F-21CF-4882-9CCA-2C3911656F31}" srcOrd="1" destOrd="0" presId="urn:microsoft.com/office/officeart/2005/8/layout/hierarchy1"/>
    <dgm:cxn modelId="{4D96A08D-5DAB-4F24-A895-FB37DE8DF4ED}" type="presParOf" srcId="{1033A28F-21CF-4882-9CCA-2C3911656F31}" destId="{C8D16CF4-3ABD-4A1B-B9CB-3C4B83087A54}" srcOrd="0" destOrd="0" presId="urn:microsoft.com/office/officeart/2005/8/layout/hierarchy1"/>
    <dgm:cxn modelId="{492B192A-C021-4BCD-A231-0C34B62F7163}" type="presParOf" srcId="{C8D16CF4-3ABD-4A1B-B9CB-3C4B83087A54}" destId="{18968BBC-2145-4C97-A9F9-737570DDF1FA}" srcOrd="0" destOrd="0" presId="urn:microsoft.com/office/officeart/2005/8/layout/hierarchy1"/>
    <dgm:cxn modelId="{F7A03463-7663-4C35-838E-128B1C0AEA04}" type="presParOf" srcId="{C8D16CF4-3ABD-4A1B-B9CB-3C4B83087A54}" destId="{5AFD2360-E8AC-4C87-A519-DC957DA9D214}" srcOrd="1" destOrd="0" presId="urn:microsoft.com/office/officeart/2005/8/layout/hierarchy1"/>
    <dgm:cxn modelId="{45F1A80F-5F02-424B-988D-55D161C448B4}" type="presParOf" srcId="{1033A28F-21CF-4882-9CCA-2C3911656F31}" destId="{F394B5CC-5C55-4121-B19C-AADCB7E7E862}" srcOrd="1" destOrd="0" presId="urn:microsoft.com/office/officeart/2005/8/layout/hierarchy1"/>
    <dgm:cxn modelId="{86E96ACE-AF10-4875-B245-8BA7D025D507}" type="presParOf" srcId="{F394B5CC-5C55-4121-B19C-AADCB7E7E862}" destId="{29DA3218-19D5-4B06-A32E-E5A8C23EC466}" srcOrd="0" destOrd="0" presId="urn:microsoft.com/office/officeart/2005/8/layout/hierarchy1"/>
    <dgm:cxn modelId="{D1014F6A-A6BD-48C0-BCA4-8EBC83FEBD53}" type="presParOf" srcId="{F394B5CC-5C55-4121-B19C-AADCB7E7E862}" destId="{06716488-B7C2-48FB-9ACB-2E712463D009}" srcOrd="1" destOrd="0" presId="urn:microsoft.com/office/officeart/2005/8/layout/hierarchy1"/>
    <dgm:cxn modelId="{F03C6A2A-2B39-46CE-9264-48732B6C9673}" type="presParOf" srcId="{06716488-B7C2-48FB-9ACB-2E712463D009}" destId="{130F4993-CD2E-4F38-9A0D-769B99A84095}" srcOrd="0" destOrd="0" presId="urn:microsoft.com/office/officeart/2005/8/layout/hierarchy1"/>
    <dgm:cxn modelId="{87A866A9-4776-43EC-A0EF-804A261D7A83}" type="presParOf" srcId="{130F4993-CD2E-4F38-9A0D-769B99A84095}" destId="{30DE0AB1-FB9A-4A70-819F-84B5BF9C283A}" srcOrd="0" destOrd="0" presId="urn:microsoft.com/office/officeart/2005/8/layout/hierarchy1"/>
    <dgm:cxn modelId="{F8E5EB4A-2F70-4588-AE86-01B1DD41527D}" type="presParOf" srcId="{130F4993-CD2E-4F38-9A0D-769B99A84095}" destId="{7362A11F-6E59-4B89-A04E-44DDE30B4AFD}" srcOrd="1" destOrd="0" presId="urn:microsoft.com/office/officeart/2005/8/layout/hierarchy1"/>
    <dgm:cxn modelId="{A11D6E2E-E074-412D-B843-69B1579206B0}" type="presParOf" srcId="{06716488-B7C2-48FB-9ACB-2E712463D009}" destId="{DA61DD6E-933B-4075-A97D-A896F0575DB6}" srcOrd="1" destOrd="0" presId="urn:microsoft.com/office/officeart/2005/8/layout/hierarchy1"/>
    <dgm:cxn modelId="{EEBA4529-F1AB-467E-B7F6-BEA425354668}" type="presParOf" srcId="{DA61DD6E-933B-4075-A97D-A896F0575DB6}" destId="{32A1D789-1C01-43FC-87EC-8F1F77F7D585}" srcOrd="0" destOrd="0" presId="urn:microsoft.com/office/officeart/2005/8/layout/hierarchy1"/>
    <dgm:cxn modelId="{6508D1EE-6C00-4AFF-8DBF-E8FDD5B821E6}" type="presParOf" srcId="{DA61DD6E-933B-4075-A97D-A896F0575DB6}" destId="{6BE64DC0-0A18-4B23-9FFA-0D9B1B7B02B5}" srcOrd="1" destOrd="0" presId="urn:microsoft.com/office/officeart/2005/8/layout/hierarchy1"/>
    <dgm:cxn modelId="{21DD8916-26C5-4E3F-BADF-CF6F536E27D6}" type="presParOf" srcId="{6BE64DC0-0A18-4B23-9FFA-0D9B1B7B02B5}" destId="{B8835666-AEB9-46B7-8F80-9E24B4FD34BE}" srcOrd="0" destOrd="0" presId="urn:microsoft.com/office/officeart/2005/8/layout/hierarchy1"/>
    <dgm:cxn modelId="{C94EE4EA-F8B7-4941-9116-FBC408FE0501}" type="presParOf" srcId="{B8835666-AEB9-46B7-8F80-9E24B4FD34BE}" destId="{13F526AB-6242-47AF-8DE9-3C9C8C1E2ECE}" srcOrd="0" destOrd="0" presId="urn:microsoft.com/office/officeart/2005/8/layout/hierarchy1"/>
    <dgm:cxn modelId="{7BC4EF4F-E527-4956-ABE8-C4A87B84BFFA}" type="presParOf" srcId="{B8835666-AEB9-46B7-8F80-9E24B4FD34BE}" destId="{BC168C54-A41A-49A5-9C69-13281A0D4F12}" srcOrd="1" destOrd="0" presId="urn:microsoft.com/office/officeart/2005/8/layout/hierarchy1"/>
    <dgm:cxn modelId="{56FA47F2-1E93-48EB-9129-FAAA9084B054}" type="presParOf" srcId="{6BE64DC0-0A18-4B23-9FFA-0D9B1B7B02B5}" destId="{A44748DB-7100-4F35-AFC5-57B7A9DC11F9}" srcOrd="1" destOrd="0" presId="urn:microsoft.com/office/officeart/2005/8/layout/hierarchy1"/>
    <dgm:cxn modelId="{6FDCE6BE-C6E4-4FE2-AA1F-209CF7747139}" type="presParOf" srcId="{7CB4D31C-C495-4584-ADC5-1DFC7D4B861B}" destId="{83B262D4-1249-41AA-BB4C-083DDEAEAF31}" srcOrd="2" destOrd="0" presId="urn:microsoft.com/office/officeart/2005/8/layout/hierarchy1"/>
    <dgm:cxn modelId="{065C83D6-F244-444B-A39F-734A53337AD7}" type="presParOf" srcId="{7CB4D31C-C495-4584-ADC5-1DFC7D4B861B}" destId="{7FECCCE7-1564-458E-AF54-0858CEA176D4}" srcOrd="3" destOrd="0" presId="urn:microsoft.com/office/officeart/2005/8/layout/hierarchy1"/>
    <dgm:cxn modelId="{605FC93B-3E86-4A94-B603-48568DF05A4C}" type="presParOf" srcId="{7FECCCE7-1564-458E-AF54-0858CEA176D4}" destId="{504C651D-3964-453C-990A-D06443D6302F}" srcOrd="0" destOrd="0" presId="urn:microsoft.com/office/officeart/2005/8/layout/hierarchy1"/>
    <dgm:cxn modelId="{1E897EAB-2E8A-4965-8CC1-21AEAF853B3E}" type="presParOf" srcId="{504C651D-3964-453C-990A-D06443D6302F}" destId="{CBBD68CA-E295-4109-811F-A9077F315BF3}" srcOrd="0" destOrd="0" presId="urn:microsoft.com/office/officeart/2005/8/layout/hierarchy1"/>
    <dgm:cxn modelId="{57FB40C1-3EC0-40FD-9D90-A2A1BE38CBC2}" type="presParOf" srcId="{504C651D-3964-453C-990A-D06443D6302F}" destId="{7DCE0970-24BA-470F-B735-3C94370BFF3C}" srcOrd="1" destOrd="0" presId="urn:microsoft.com/office/officeart/2005/8/layout/hierarchy1"/>
    <dgm:cxn modelId="{808D56A5-EAEB-47D6-AAD0-5138E1549332}" type="presParOf" srcId="{7FECCCE7-1564-458E-AF54-0858CEA176D4}" destId="{C9EDA0E5-C77D-49CC-A9E5-6B3A656804FD}" srcOrd="1" destOrd="0" presId="urn:microsoft.com/office/officeart/2005/8/layout/hierarchy1"/>
    <dgm:cxn modelId="{37FAE602-EFA5-48B5-AAFE-54B02247D116}" type="presParOf" srcId="{C9EDA0E5-C77D-49CC-A9E5-6B3A656804FD}" destId="{C2A1F67A-75D0-40D9-96A6-8B5921A383CA}" srcOrd="0" destOrd="0" presId="urn:microsoft.com/office/officeart/2005/8/layout/hierarchy1"/>
    <dgm:cxn modelId="{7521C021-B975-4788-8FAF-4BDA39BDE297}" type="presParOf" srcId="{C9EDA0E5-C77D-49CC-A9E5-6B3A656804FD}" destId="{DCF16C9B-AD55-45F0-90DF-5FFE15E03236}" srcOrd="1" destOrd="0" presId="urn:microsoft.com/office/officeart/2005/8/layout/hierarchy1"/>
    <dgm:cxn modelId="{B657F9D2-6D5B-47CD-8156-DF2D565DDCB2}" type="presParOf" srcId="{DCF16C9B-AD55-45F0-90DF-5FFE15E03236}" destId="{817FB094-FAE3-4505-A6E0-D1394936D49F}" srcOrd="0" destOrd="0" presId="urn:microsoft.com/office/officeart/2005/8/layout/hierarchy1"/>
    <dgm:cxn modelId="{8DA4C0DE-A73D-4DD6-BC8C-516B6F6D576E}" type="presParOf" srcId="{817FB094-FAE3-4505-A6E0-D1394936D49F}" destId="{B55CFF88-CD6E-43CC-AF6F-C869880B613B}" srcOrd="0" destOrd="0" presId="urn:microsoft.com/office/officeart/2005/8/layout/hierarchy1"/>
    <dgm:cxn modelId="{A5DC2301-11C5-4030-82BE-DFF2389CB0BA}" type="presParOf" srcId="{817FB094-FAE3-4505-A6E0-D1394936D49F}" destId="{0D1A9D52-0830-4017-9124-F32C1324B9B7}" srcOrd="1" destOrd="0" presId="urn:microsoft.com/office/officeart/2005/8/layout/hierarchy1"/>
    <dgm:cxn modelId="{00A18DF4-1D18-4493-B21C-82BEEC8F5BB2}" type="presParOf" srcId="{DCF16C9B-AD55-45F0-90DF-5FFE15E03236}" destId="{7D6C8FA7-F10F-452B-87B0-78EC7828FD17}" srcOrd="1" destOrd="0" presId="urn:microsoft.com/office/officeart/2005/8/layout/hierarchy1"/>
    <dgm:cxn modelId="{008A3A6C-6978-4BE1-B47E-BE6B95431F7B}" type="presParOf" srcId="{7D6C8FA7-F10F-452B-87B0-78EC7828FD17}" destId="{180A7EEE-7742-42B6-A4C8-DD79F23251F0}" srcOrd="0" destOrd="0" presId="urn:microsoft.com/office/officeart/2005/8/layout/hierarchy1"/>
    <dgm:cxn modelId="{3312432F-B93E-40AC-87AE-F3CB9B77434D}" type="presParOf" srcId="{7D6C8FA7-F10F-452B-87B0-78EC7828FD17}" destId="{F98936F2-9355-4C23-867B-47E270C2CBBC}" srcOrd="1" destOrd="0" presId="urn:microsoft.com/office/officeart/2005/8/layout/hierarchy1"/>
    <dgm:cxn modelId="{0B3EC99E-FD33-4873-A5E6-E5B3AEE24C0D}" type="presParOf" srcId="{F98936F2-9355-4C23-867B-47E270C2CBBC}" destId="{572E5891-B31C-4A42-9F81-35147578E08E}" srcOrd="0" destOrd="0" presId="urn:microsoft.com/office/officeart/2005/8/layout/hierarchy1"/>
    <dgm:cxn modelId="{4113AF6F-2949-47EA-940B-680B4F3BBB15}" type="presParOf" srcId="{572E5891-B31C-4A42-9F81-35147578E08E}" destId="{8BDD49B8-DDA1-4C6C-8D4E-CF7D0F48D540}" srcOrd="0" destOrd="0" presId="urn:microsoft.com/office/officeart/2005/8/layout/hierarchy1"/>
    <dgm:cxn modelId="{8A83882D-2B30-4439-B708-2969992E0ECD}" type="presParOf" srcId="{572E5891-B31C-4A42-9F81-35147578E08E}" destId="{6F9DF918-C6CD-4962-87B0-B332B0B37FC2}" srcOrd="1" destOrd="0" presId="urn:microsoft.com/office/officeart/2005/8/layout/hierarchy1"/>
    <dgm:cxn modelId="{5D700848-D601-47A7-AD3A-288A15A0020A}" type="presParOf" srcId="{F98936F2-9355-4C23-867B-47E270C2CBBC}" destId="{AFD5CDAC-441B-41FC-872B-744DA6E43D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A7EEE-7742-42B6-A4C8-DD79F23251F0}">
      <dsp:nvSpPr>
        <dsp:cNvPr id="0" name=""/>
        <dsp:cNvSpPr/>
      </dsp:nvSpPr>
      <dsp:spPr>
        <a:xfrm>
          <a:off x="6474071" y="4529646"/>
          <a:ext cx="91440" cy="529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1F67A-75D0-40D9-96A6-8B5921A383CA}">
      <dsp:nvSpPr>
        <dsp:cNvPr id="0" name=""/>
        <dsp:cNvSpPr/>
      </dsp:nvSpPr>
      <dsp:spPr>
        <a:xfrm>
          <a:off x="6474071" y="2843373"/>
          <a:ext cx="91440" cy="5297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7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262D4-1249-41AA-BB4C-083DDEAEAF31}">
      <dsp:nvSpPr>
        <dsp:cNvPr id="0" name=""/>
        <dsp:cNvSpPr/>
      </dsp:nvSpPr>
      <dsp:spPr>
        <a:xfrm>
          <a:off x="4398968" y="1157099"/>
          <a:ext cx="2120822" cy="529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982"/>
              </a:lnTo>
              <a:lnTo>
                <a:pt x="2120822" y="360982"/>
              </a:lnTo>
              <a:lnTo>
                <a:pt x="2120822" y="529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1D789-1C01-43FC-87EC-8F1F77F7D585}">
      <dsp:nvSpPr>
        <dsp:cNvPr id="0" name=""/>
        <dsp:cNvSpPr/>
      </dsp:nvSpPr>
      <dsp:spPr>
        <a:xfrm>
          <a:off x="2147773" y="4420686"/>
          <a:ext cx="130372" cy="638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942"/>
              </a:lnTo>
              <a:lnTo>
                <a:pt x="130372" y="469942"/>
              </a:lnTo>
              <a:lnTo>
                <a:pt x="130372" y="638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A3218-19D5-4B06-A32E-E5A8C23EC466}">
      <dsp:nvSpPr>
        <dsp:cNvPr id="0" name=""/>
        <dsp:cNvSpPr/>
      </dsp:nvSpPr>
      <dsp:spPr>
        <a:xfrm>
          <a:off x="2147773" y="2843373"/>
          <a:ext cx="130372" cy="420751"/>
        </a:xfrm>
        <a:custGeom>
          <a:avLst/>
          <a:gdLst/>
          <a:ahLst/>
          <a:cxnLst/>
          <a:rect l="0" t="0" r="0" b="0"/>
          <a:pathLst>
            <a:path>
              <a:moveTo>
                <a:pt x="130372" y="0"/>
              </a:moveTo>
              <a:lnTo>
                <a:pt x="130372" y="252023"/>
              </a:lnTo>
              <a:lnTo>
                <a:pt x="0" y="252023"/>
              </a:lnTo>
              <a:lnTo>
                <a:pt x="0" y="4207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A17A9-FD1E-4986-A582-2098A2873EAB}">
      <dsp:nvSpPr>
        <dsp:cNvPr id="0" name=""/>
        <dsp:cNvSpPr/>
      </dsp:nvSpPr>
      <dsp:spPr>
        <a:xfrm>
          <a:off x="2278146" y="1157099"/>
          <a:ext cx="2120822" cy="529711"/>
        </a:xfrm>
        <a:custGeom>
          <a:avLst/>
          <a:gdLst/>
          <a:ahLst/>
          <a:cxnLst/>
          <a:rect l="0" t="0" r="0" b="0"/>
          <a:pathLst>
            <a:path>
              <a:moveTo>
                <a:pt x="2120822" y="0"/>
              </a:moveTo>
              <a:lnTo>
                <a:pt x="2120822" y="360982"/>
              </a:lnTo>
              <a:lnTo>
                <a:pt x="0" y="360982"/>
              </a:lnTo>
              <a:lnTo>
                <a:pt x="0" y="5297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3A01C-1FA9-4D58-85E0-D3D7F1326E26}">
      <dsp:nvSpPr>
        <dsp:cNvPr id="0" name=""/>
        <dsp:cNvSpPr/>
      </dsp:nvSpPr>
      <dsp:spPr>
        <a:xfrm>
          <a:off x="3488290" y="537"/>
          <a:ext cx="1821357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A6D0F9-81A5-4F94-8019-95C60E8D8E67}">
      <dsp:nvSpPr>
        <dsp:cNvPr id="0" name=""/>
        <dsp:cNvSpPr/>
      </dsp:nvSpPr>
      <dsp:spPr>
        <a:xfrm>
          <a:off x="3690663" y="192791"/>
          <a:ext cx="1821357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Объединение </a:t>
          </a:r>
          <a:endParaRPr lang="ru-RU" sz="2000" b="1" kern="1200" dirty="0"/>
        </a:p>
      </dsp:txBody>
      <dsp:txXfrm>
        <a:off x="3724538" y="226666"/>
        <a:ext cx="1753607" cy="1088812"/>
      </dsp:txXfrm>
    </dsp:sp>
    <dsp:sp modelId="{18968BBC-2145-4C97-A9F9-737570DDF1FA}">
      <dsp:nvSpPr>
        <dsp:cNvPr id="0" name=""/>
        <dsp:cNvSpPr/>
      </dsp:nvSpPr>
      <dsp:spPr>
        <a:xfrm>
          <a:off x="1367467" y="1686810"/>
          <a:ext cx="1821357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FD2360-E8AC-4C87-A519-DC957DA9D214}">
      <dsp:nvSpPr>
        <dsp:cNvPr id="0" name=""/>
        <dsp:cNvSpPr/>
      </dsp:nvSpPr>
      <dsp:spPr>
        <a:xfrm>
          <a:off x="1569840" y="1879065"/>
          <a:ext cx="1821357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федерация</a:t>
          </a:r>
          <a:endParaRPr lang="ru-RU" sz="2000" b="1" kern="1200" dirty="0"/>
        </a:p>
      </dsp:txBody>
      <dsp:txXfrm>
        <a:off x="1603715" y="1912940"/>
        <a:ext cx="1753607" cy="1088812"/>
      </dsp:txXfrm>
    </dsp:sp>
    <dsp:sp modelId="{30DE0AB1-FB9A-4A70-819F-84B5BF9C283A}">
      <dsp:nvSpPr>
        <dsp:cNvPr id="0" name=""/>
        <dsp:cNvSpPr/>
      </dsp:nvSpPr>
      <dsp:spPr>
        <a:xfrm>
          <a:off x="1237786" y="3264124"/>
          <a:ext cx="1819973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62A11F-6E59-4B89-A04E-44DDE30B4AFD}">
      <dsp:nvSpPr>
        <dsp:cNvPr id="0" name=""/>
        <dsp:cNvSpPr/>
      </dsp:nvSpPr>
      <dsp:spPr>
        <a:xfrm>
          <a:off x="1440159" y="3456379"/>
          <a:ext cx="1819973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В.И. Ленин</a:t>
          </a:r>
          <a:endParaRPr lang="ru-RU" sz="2000" b="1" kern="1200" dirty="0"/>
        </a:p>
      </dsp:txBody>
      <dsp:txXfrm>
        <a:off x="1474034" y="3490254"/>
        <a:ext cx="1752223" cy="1088812"/>
      </dsp:txXfrm>
    </dsp:sp>
    <dsp:sp modelId="{13F526AB-6242-47AF-8DE9-3C9C8C1E2ECE}">
      <dsp:nvSpPr>
        <dsp:cNvPr id="0" name=""/>
        <dsp:cNvSpPr/>
      </dsp:nvSpPr>
      <dsp:spPr>
        <a:xfrm>
          <a:off x="1" y="5059358"/>
          <a:ext cx="4556290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168C54-A41A-49A5-9C69-13281A0D4F12}">
      <dsp:nvSpPr>
        <dsp:cNvPr id="0" name=""/>
        <dsp:cNvSpPr/>
      </dsp:nvSpPr>
      <dsp:spPr>
        <a:xfrm>
          <a:off x="202374" y="5251612"/>
          <a:ext cx="4556290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Союз государств, в котором они подчиняются единому центру, но сохраняют самостоятельность в решении отдельных вопросов внутренней политики</a:t>
          </a:r>
          <a:endParaRPr lang="ru-RU" sz="1800" b="1" kern="1200" dirty="0"/>
        </a:p>
      </dsp:txBody>
      <dsp:txXfrm>
        <a:off x="236249" y="5285487"/>
        <a:ext cx="4488540" cy="1088812"/>
      </dsp:txXfrm>
    </dsp:sp>
    <dsp:sp modelId="{CBBD68CA-E295-4109-811F-A9077F315BF3}">
      <dsp:nvSpPr>
        <dsp:cNvPr id="0" name=""/>
        <dsp:cNvSpPr/>
      </dsp:nvSpPr>
      <dsp:spPr>
        <a:xfrm>
          <a:off x="5609112" y="1686810"/>
          <a:ext cx="1821357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E0970-24BA-470F-B735-3C94370BFF3C}">
      <dsp:nvSpPr>
        <dsp:cNvPr id="0" name=""/>
        <dsp:cNvSpPr/>
      </dsp:nvSpPr>
      <dsp:spPr>
        <a:xfrm>
          <a:off x="5811485" y="1879065"/>
          <a:ext cx="1821357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автономия</a:t>
          </a:r>
          <a:endParaRPr lang="ru-RU" sz="2000" b="1" kern="1200" dirty="0"/>
        </a:p>
      </dsp:txBody>
      <dsp:txXfrm>
        <a:off x="5845360" y="1912940"/>
        <a:ext cx="1753607" cy="1088812"/>
      </dsp:txXfrm>
    </dsp:sp>
    <dsp:sp modelId="{B55CFF88-CD6E-43CC-AF6F-C869880B613B}">
      <dsp:nvSpPr>
        <dsp:cNvPr id="0" name=""/>
        <dsp:cNvSpPr/>
      </dsp:nvSpPr>
      <dsp:spPr>
        <a:xfrm>
          <a:off x="5609112" y="3373084"/>
          <a:ext cx="1821357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1A9D52-0830-4017-9124-F32C1324B9B7}">
      <dsp:nvSpPr>
        <dsp:cNvPr id="0" name=""/>
        <dsp:cNvSpPr/>
      </dsp:nvSpPr>
      <dsp:spPr>
        <a:xfrm>
          <a:off x="5811485" y="3565338"/>
          <a:ext cx="1821357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И.В. Сталин</a:t>
          </a:r>
          <a:endParaRPr lang="ru-RU" sz="2000" b="1" kern="1200" dirty="0"/>
        </a:p>
      </dsp:txBody>
      <dsp:txXfrm>
        <a:off x="5845360" y="3599213"/>
        <a:ext cx="1753607" cy="1088812"/>
      </dsp:txXfrm>
    </dsp:sp>
    <dsp:sp modelId="{8BDD49B8-DDA1-4C6C-8D4E-CF7D0F48D540}">
      <dsp:nvSpPr>
        <dsp:cNvPr id="0" name=""/>
        <dsp:cNvSpPr/>
      </dsp:nvSpPr>
      <dsp:spPr>
        <a:xfrm>
          <a:off x="4961037" y="5059358"/>
          <a:ext cx="3117508" cy="1156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9DF918-C6CD-4962-87B0-B332B0B37FC2}">
      <dsp:nvSpPr>
        <dsp:cNvPr id="0" name=""/>
        <dsp:cNvSpPr/>
      </dsp:nvSpPr>
      <dsp:spPr>
        <a:xfrm>
          <a:off x="5163410" y="5251612"/>
          <a:ext cx="3117508" cy="1156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Входят в состав на правах  культурно- национальной самостоятельности</a:t>
          </a:r>
          <a:endParaRPr lang="ru-RU" sz="2000" b="1" kern="1200" dirty="0"/>
        </a:p>
      </dsp:txBody>
      <dsp:txXfrm>
        <a:off x="5197285" y="5285487"/>
        <a:ext cx="3049758" cy="1088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803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70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24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7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3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25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2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37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49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5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26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752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3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37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40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370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461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11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5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35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3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9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56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34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92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95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5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71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30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80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05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8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6127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1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3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57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548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64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84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470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407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B9330-C115-4654-9F4F-93AF96FF2219}" type="datetimeFigureOut">
              <a:rPr lang="ru-RU" smtClean="0"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6982-F10F-496E-A0BA-149BB3DDD31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scaling="87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A30D5-5EBC-4C39-8862-916A12946B2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9638-F392-4BD7-B79D-1219E24D08D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556792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Проверим </a:t>
            </a:r>
            <a:r>
              <a:rPr lang="ru-RU" sz="5400" b="1" dirty="0" err="1" smtClean="0">
                <a:solidFill>
                  <a:srgbClr val="C00000"/>
                </a:solidFill>
              </a:rPr>
              <a:t>д.з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50" y="2708920"/>
            <a:ext cx="1405352" cy="1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58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975"/>
            <a:ext cx="5385274" cy="618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692696"/>
            <a:ext cx="30963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1924 </a:t>
            </a:r>
            <a:r>
              <a:rPr lang="ru-RU" sz="2400" b="1" dirty="0" smtClean="0"/>
              <a:t>г.  - 16 уездов Витебской, Гомельской и Смоленской губерний.</a:t>
            </a:r>
          </a:p>
          <a:p>
            <a:r>
              <a:rPr lang="ru-RU" sz="2400" b="1" dirty="0" smtClean="0"/>
              <a:t>  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1926 г.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произошло второе укрупнение БССР. В ее состав были включены</a:t>
            </a:r>
          </a:p>
          <a:p>
            <a:r>
              <a:rPr lang="ru-RU" sz="2400" b="1" dirty="0" smtClean="0"/>
              <a:t>Гомельский и </a:t>
            </a:r>
            <a:r>
              <a:rPr lang="ru-RU" sz="2400" b="1" dirty="0" err="1" smtClean="0"/>
              <a:t>Речицкий</a:t>
            </a:r>
            <a:r>
              <a:rPr lang="ru-RU" sz="2400" b="1" dirty="0" smtClean="0"/>
              <a:t> уезды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681808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43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0" u="none" strike="noStrike" baseline="0" dirty="0" smtClean="0">
                <a:solidFill>
                  <a:srgbClr val="FF0000"/>
                </a:solidFill>
                <a:latin typeface="Cambria"/>
              </a:rPr>
              <a:t>Характеристика советской общественно-политической системы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68" y="980728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 закрепление  однопартийной политической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Коммунистическая партия (большевиков) Беларуси (КП(б)Б) стала фактически выполнять функции органа государственной власти, осуществляющего полный контроль 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над </a:t>
            </a:r>
            <a:r>
              <a:rPr lang="ru-RU" sz="2400" b="1" dirty="0" smtClean="0"/>
              <a:t>всеми сферами жизни </a:t>
            </a:r>
            <a:r>
              <a:rPr lang="ru-RU" sz="2400" b="1" dirty="0" smtClean="0"/>
              <a:t>общества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основа законодательной власти- Советы депутатов трудящихся</a:t>
            </a:r>
            <a:endParaRPr lang="ru-R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безальтернативный порядок выборов в органы власти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единая – марксистско- ленинская идеология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резервом </a:t>
            </a:r>
            <a:r>
              <a:rPr lang="ru-RU" sz="2400" b="1" dirty="0" smtClean="0"/>
              <a:t>и помощником КП(б)Б являлся Коммунистический союз молодежи Беларуси, получивший после смерти В. И. Ленина название «Ленинский</a:t>
            </a:r>
            <a:r>
              <a:rPr lang="ru-RU" sz="2400" b="1" dirty="0" smtClean="0"/>
              <a:t>»  (</a:t>
            </a:r>
            <a:r>
              <a:rPr lang="ru-RU" sz="2400" b="1" dirty="0" smtClean="0"/>
              <a:t>ЛКСМБ, сокращенно — комсомол</a:t>
            </a:r>
            <a:r>
              <a:rPr lang="ru-RU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/>
              <a:t>борьба с религиозной идеологией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453441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303" y="11663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Конституция 1927 г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5927" y="836712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Политической основой БССР провозглашались </a:t>
            </a:r>
            <a:r>
              <a:rPr lang="ru-RU" sz="2800" b="1" dirty="0" smtClean="0">
                <a:solidFill>
                  <a:srgbClr val="FF0000"/>
                </a:solidFill>
              </a:rPr>
              <a:t>Советы рабочих, крестьянских и красноармейских депутатов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 Конституция утвердила название «Белорусская Социалистическая Советская Республика»   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" y="3180332"/>
            <a:ext cx="2895972" cy="30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12395"/>
            <a:ext cx="2867197" cy="291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60932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1927-1937 </a:t>
            </a:r>
            <a:r>
              <a:rPr lang="ru-RU" sz="2400" b="1" dirty="0" err="1" smtClean="0"/>
              <a:t>гг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0965" y="5985808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1938 г. </a:t>
            </a:r>
          </a:p>
          <a:p>
            <a:pPr algn="ctr"/>
            <a:r>
              <a:rPr lang="ru-RU" sz="1600" b="1" dirty="0" smtClean="0"/>
              <a:t>художник Валентин Волков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7333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60648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Советская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общественно-политическая система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556792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861740"/>
            <a:ext cx="813690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Политическая сфера- </a:t>
            </a:r>
            <a:r>
              <a:rPr lang="ru-RU" sz="2800" b="1" dirty="0" smtClean="0"/>
              <a:t>Советы депутатов трудящихся,  однопартийная политическая </a:t>
            </a:r>
            <a:r>
              <a:rPr lang="ru-RU" sz="2800" b="1" dirty="0" smtClean="0"/>
              <a:t>система  </a:t>
            </a:r>
            <a:endParaRPr lang="ru-RU" sz="2800" b="1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Экономическая </a:t>
            </a:r>
            <a:r>
              <a:rPr lang="ru-RU" sz="2800" b="1" dirty="0" smtClean="0">
                <a:solidFill>
                  <a:srgbClr val="C00000"/>
                </a:solidFill>
              </a:rPr>
              <a:t>сфера- </a:t>
            </a:r>
            <a:r>
              <a:rPr lang="ru-RU" sz="2800" b="1" dirty="0" smtClean="0"/>
              <a:t>государственная </a:t>
            </a:r>
            <a:r>
              <a:rPr lang="ru-RU" sz="2800" b="1" dirty="0" smtClean="0"/>
              <a:t>собственность на средства производства.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Идеологическая сфера </a:t>
            </a:r>
            <a:r>
              <a:rPr lang="ru-RU" sz="2800" b="1" dirty="0" smtClean="0"/>
              <a:t>- господствовала всеобщая государственная идеология — система взглядов и идей, отражавших позицию Коммунистической партии</a:t>
            </a:r>
          </a:p>
          <a:p>
            <a:r>
              <a:rPr lang="ru-RU" sz="2800" b="1" dirty="0" smtClean="0"/>
              <a:t>и лично И. В. Сталина</a:t>
            </a:r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08"/>
            <a:ext cx="2103103" cy="101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8770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1937 г</a:t>
            </a:r>
            <a:r>
              <a:rPr lang="ru-RU" sz="2800" b="1" dirty="0" smtClean="0"/>
              <a:t>. была принята третья по счету </a:t>
            </a:r>
          </a:p>
          <a:p>
            <a:pPr algn="ctr"/>
            <a:r>
              <a:rPr lang="ru-RU" sz="2800" b="1" dirty="0" smtClean="0"/>
              <a:t>Конституция БССР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00" y="1196752"/>
            <a:ext cx="69767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Белорусская Советская Социалистическая Республика провозглашалась государством рабочих и крестьян.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 Высшим </a:t>
            </a:r>
            <a:r>
              <a:rPr lang="ru-RU" sz="2000" b="1" dirty="0" smtClean="0">
                <a:solidFill>
                  <a:srgbClr val="FF0000"/>
                </a:solidFill>
              </a:rPr>
              <a:t>законодательным</a:t>
            </a:r>
            <a:r>
              <a:rPr lang="ru-RU" sz="2000" b="1" dirty="0" smtClean="0"/>
              <a:t> органом власти являлся </a:t>
            </a:r>
            <a:r>
              <a:rPr lang="ru-RU" sz="2000" b="1" dirty="0" smtClean="0">
                <a:solidFill>
                  <a:srgbClr val="FF0000"/>
                </a:solidFill>
              </a:rPr>
              <a:t>Верховный Совет БССР.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Высшим </a:t>
            </a:r>
            <a:r>
              <a:rPr lang="ru-RU" sz="2000" b="1" dirty="0" smtClean="0">
                <a:solidFill>
                  <a:srgbClr val="FF0000"/>
                </a:solidFill>
              </a:rPr>
              <a:t>исполнительным </a:t>
            </a:r>
            <a:r>
              <a:rPr lang="ru-RU" sz="2000" b="1" dirty="0" smtClean="0"/>
              <a:t>органом государственного управления стал </a:t>
            </a:r>
            <a:r>
              <a:rPr lang="ru-RU" sz="2000" b="1" dirty="0" smtClean="0">
                <a:solidFill>
                  <a:srgbClr val="FF0000"/>
                </a:solidFill>
              </a:rPr>
              <a:t>Совет Народных Комиссаров БССР</a:t>
            </a:r>
            <a:r>
              <a:rPr lang="ru-RU" sz="20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Провозглашалось, что победил социалистический строй, утвердилась </a:t>
            </a:r>
            <a:r>
              <a:rPr lang="ru-RU" sz="2000" b="1" dirty="0" smtClean="0">
                <a:solidFill>
                  <a:srgbClr val="FF0000"/>
                </a:solidFill>
              </a:rPr>
              <a:t>социалистическая собственность </a:t>
            </a:r>
            <a:r>
              <a:rPr lang="ru-RU" sz="2000" b="1" dirty="0" smtClean="0"/>
              <a:t>на средства производства в государственной и кооперативно-колхозной формах.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Были провозглашены принципы </a:t>
            </a:r>
            <a:r>
              <a:rPr lang="ru-RU" sz="2000" b="1" dirty="0" smtClean="0">
                <a:solidFill>
                  <a:srgbClr val="FF0000"/>
                </a:solidFill>
              </a:rPr>
              <a:t>«от каждого по способностям, каждому — по труду», «кто не работает, тот не ест».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/>
              <a:t>Советским гражданам </a:t>
            </a:r>
            <a:r>
              <a:rPr lang="ru-RU" sz="2000" b="1" dirty="0" smtClean="0">
                <a:solidFill>
                  <a:srgbClr val="FF0000"/>
                </a:solidFill>
              </a:rPr>
              <a:t>гарантировался ряд демократических прав </a:t>
            </a:r>
            <a:r>
              <a:rPr lang="ru-RU" sz="2000" b="1" dirty="0" smtClean="0"/>
              <a:t>и свобод, в том числе право избирать и быть избранным в государственные органы власти.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54" y="2238839"/>
            <a:ext cx="210365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75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1937 </a:t>
            </a:r>
            <a:r>
              <a:rPr lang="ru-RU" sz="2800" b="1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endParaRPr lang="ru-RU" sz="2800" b="1" dirty="0">
              <a:solidFill>
                <a:prstClr val="black"/>
              </a:solidFill>
            </a:endParaRPr>
          </a:p>
          <a:p>
            <a:pPr lvl="0" algn="ctr"/>
            <a:r>
              <a:rPr lang="ru-RU" sz="2800" b="1" dirty="0">
                <a:solidFill>
                  <a:prstClr val="black"/>
                </a:solidFill>
              </a:rPr>
              <a:t>Конституция БССР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93" y="1484784"/>
            <a:ext cx="383861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Высший законодательный</a:t>
            </a:r>
            <a:r>
              <a:rPr lang="ru-RU" sz="2000" b="1" dirty="0" smtClean="0">
                <a:solidFill>
                  <a:prstClr val="black"/>
                </a:solidFill>
              </a:rPr>
              <a:t> орган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власти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932072"/>
            <a:ext cx="324075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Верховный Совет БССР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484784"/>
            <a:ext cx="379142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Высший исполнительный </a:t>
            </a:r>
            <a:r>
              <a:rPr lang="ru-RU" sz="2000" b="1" dirty="0" smtClean="0">
                <a:solidFill>
                  <a:prstClr val="black"/>
                </a:solidFill>
              </a:rPr>
              <a:t> орган</a:t>
            </a:r>
          </a:p>
          <a:p>
            <a:r>
              <a:rPr lang="ru-RU" sz="2000" b="1" dirty="0" smtClean="0">
                <a:solidFill>
                  <a:prstClr val="black"/>
                </a:solidFill>
              </a:rPr>
              <a:t>власти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2747405"/>
            <a:ext cx="39739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Совет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Народных </a:t>
            </a:r>
            <a:r>
              <a:rPr lang="ru-RU" sz="2400" b="1" dirty="0">
                <a:solidFill>
                  <a:srgbClr val="FF0000"/>
                </a:solidFill>
              </a:rPr>
              <a:t>Комиссаров БССР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933056"/>
            <a:ext cx="756083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Были провозглашены принципы </a:t>
            </a:r>
            <a:r>
              <a:rPr lang="ru-RU" sz="2400" b="1" dirty="0">
                <a:solidFill>
                  <a:srgbClr val="C00000"/>
                </a:solidFill>
              </a:rPr>
              <a:t>«от каждого по способностям, каждому — по труду», «кто не работает, тот не ест».</a:t>
            </a:r>
          </a:p>
          <a:p>
            <a:r>
              <a:rPr lang="ru-RU" sz="2400" b="1" dirty="0"/>
              <a:t>Советским гражданам гарантировался ряд </a:t>
            </a:r>
            <a:r>
              <a:rPr lang="ru-RU" sz="2400" b="1" dirty="0">
                <a:solidFill>
                  <a:srgbClr val="C00000"/>
                </a:solidFill>
              </a:rPr>
              <a:t>демократических прав и свобод</a:t>
            </a:r>
            <a:r>
              <a:rPr lang="ru-RU" sz="2400" b="1" dirty="0"/>
              <a:t>, в том числе право избирать и быть избранным в государственные органы власти.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100142" y="2192670"/>
            <a:ext cx="121158" cy="7394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49906" y="2192670"/>
            <a:ext cx="60579" cy="5547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212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60648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Политические репрессии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448" y="1660158"/>
            <a:ext cx="51256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Культ личности— чрезмерное возвеличивание </a:t>
            </a:r>
          </a:p>
          <a:p>
            <a:r>
              <a:rPr lang="ru-RU" sz="2800" b="1" dirty="0" smtClean="0"/>
              <a:t>роли Сталина в жизни общества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88032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425" y="443711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Политические репрессии — применение</a:t>
            </a:r>
          </a:p>
          <a:p>
            <a:r>
              <a:rPr lang="ru-RU" sz="2400" b="1" dirty="0" smtClean="0"/>
              <a:t>властью различных мер принуждения по политическим мотивам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145" y="2909149"/>
            <a:ext cx="1347943" cy="134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085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7" y="0"/>
            <a:ext cx="274958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79717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552700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5517232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Н.Ф.Гикало</a:t>
            </a:r>
            <a:endParaRPr lang="ru-RU" dirty="0" smtClean="0"/>
          </a:p>
          <a:p>
            <a:pPr algn="ctr"/>
            <a:r>
              <a:rPr lang="ru-RU" dirty="0" smtClean="0"/>
              <a:t>Первый секретарь ЦК КП(б)Б в 1932—1937 гг.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0616" y="4365104"/>
            <a:ext cx="1436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А.Г.Червяков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4240" y="4012035"/>
            <a:ext cx="143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Н.М.Голодед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8877" y="4734436"/>
            <a:ext cx="2520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Председатель ЦИК СССР от БССР, Председатель ЦИК БССР	</a:t>
            </a:r>
          </a:p>
          <a:p>
            <a:pPr algn="ctr"/>
            <a:r>
              <a:rPr lang="ru-RU" dirty="0" smtClean="0"/>
              <a:t>30 декабря 1922 — 16 июня 1937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64371" y="4413458"/>
            <a:ext cx="2696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Председатель Совета народных комиссаров БССР 1927-1937 </a:t>
            </a:r>
            <a:r>
              <a:rPr lang="ru-RU" dirty="0" err="1" smtClean="0"/>
              <a:t>гг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664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785" y="106754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Национал-демократизм</a:t>
            </a:r>
            <a:r>
              <a:rPr lang="ru-RU" sz="2800" b="1" dirty="0" smtClean="0"/>
              <a:t> как направление общественно-политической мысли, возникшее в конце XIX — начале XX в.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Национал-демократия </a:t>
            </a:r>
            <a:r>
              <a:rPr lang="ru-RU" sz="2800" b="1" dirty="0" smtClean="0"/>
              <a:t>— политическое течение, </a:t>
            </a:r>
            <a:r>
              <a:rPr lang="ru-RU" sz="2800" b="1" dirty="0" smtClean="0">
                <a:solidFill>
                  <a:srgbClr val="C00000"/>
                </a:solidFill>
              </a:rPr>
              <a:t>совмещающее национализм с демократической идеологией</a:t>
            </a:r>
            <a:r>
              <a:rPr lang="ru-RU" sz="2800" b="1" dirty="0" smtClean="0"/>
              <a:t>. Демократические принципы государственного устройства совмещаются с национализмом в политике и общественной жизни. </a:t>
            </a:r>
            <a:endParaRPr lang="ru-RU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25" y="836712"/>
            <a:ext cx="2808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Символом политических репрессий в Беларуси стало на-</a:t>
            </a:r>
          </a:p>
          <a:p>
            <a:pPr algn="ctr"/>
            <a:r>
              <a:rPr lang="ru-RU" dirty="0" smtClean="0"/>
              <a:t>звание лесного урочища под Минском — </a:t>
            </a:r>
            <a:r>
              <a:rPr lang="ru-RU" b="1" dirty="0" err="1" smtClean="0">
                <a:solidFill>
                  <a:srgbClr val="C00000"/>
                </a:solidFill>
              </a:rPr>
              <a:t>Куропаты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76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** Из письма школьницы Ирины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Гапоненок</a:t>
            </a:r>
            <a:r>
              <a:rPr lang="ru-RU" sz="2000" b="1" i="1" dirty="0" smtClean="0">
                <a:solidFill>
                  <a:srgbClr val="002060"/>
                </a:solidFill>
              </a:rPr>
              <a:t> на имя И. В. Сталина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Дорогой отец Сталин. Я девочка 10-летняя, Ирина Александровна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Гапоненок</a:t>
            </a:r>
            <a:r>
              <a:rPr lang="ru-RU" sz="2000" b="1" i="1" dirty="0" smtClean="0">
                <a:solidFill>
                  <a:srgbClr val="002060"/>
                </a:solidFill>
              </a:rPr>
              <a:t>. Хожу в школу в 3-й класс. Сегодня, 7 ноября 1940 г., большой праздник, который принес для всего советского народа большую радость. Сегодня в нашей школе в 10 часов утра была постановка для маленьких детей. И я рассказывала стишок «Слава»… смотрела на твой портрет и громко сказала: «Слава товарищу Сталину!» И видела, как все радовались…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Вернувшись домой, взяла бумагу и перо и, протягивая к тебе свою маленькую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руку,прошу</a:t>
            </a:r>
            <a:r>
              <a:rPr lang="ru-RU" sz="2000" b="1" i="1" dirty="0" smtClean="0">
                <a:solidFill>
                  <a:srgbClr val="002060"/>
                </a:solidFill>
              </a:rPr>
              <a:t> тебя, не откажи в моей большой просьбе, верни моего папу Александра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Францевича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Гапоненка</a:t>
            </a:r>
            <a:r>
              <a:rPr lang="ru-RU" sz="2000" b="1" i="1" dirty="0" smtClean="0">
                <a:solidFill>
                  <a:srgbClr val="002060"/>
                </a:solidFill>
              </a:rPr>
              <a:t>, который был арестован…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…Родной отец Сталин! Дни и часы буду ждать от тебя ответа…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r>
              <a:rPr lang="ru-RU" sz="2000" b="1" dirty="0" smtClean="0"/>
              <a:t>1</a:t>
            </a:r>
            <a:r>
              <a:rPr lang="ru-RU" sz="2000" b="1" i="1" dirty="0" smtClean="0"/>
              <a:t>. Определите, о каких явлениях общественно-политической жизни свидетельствует</a:t>
            </a:r>
          </a:p>
          <a:p>
            <a:r>
              <a:rPr lang="ru-RU" sz="2000" b="1" i="1" dirty="0" smtClean="0"/>
              <a:t>этот исторический документ.</a:t>
            </a:r>
          </a:p>
          <a:p>
            <a:r>
              <a:rPr lang="ru-RU" sz="2000" b="1" i="1" dirty="0" smtClean="0"/>
              <a:t>2. Представьте себя в роли ученика белорусской школы 1930-х гг. Каким было бы</a:t>
            </a:r>
          </a:p>
          <a:p>
            <a:r>
              <a:rPr lang="ru-RU" sz="2000" b="1" i="1" dirty="0" smtClean="0"/>
              <a:t>ваше отношение к общественно-политической системе того времени?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4424706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43808" y="2493571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prstClr val="black"/>
                </a:solidFill>
              </a:rPr>
              <a:t>Тема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581128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Результаты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581128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Методы</a:t>
            </a:r>
            <a:r>
              <a:rPr lang="ru-RU" sz="3200" b="1" dirty="0" smtClean="0">
                <a:solidFill>
                  <a:prstClr val="black"/>
                </a:solidFill>
              </a:rPr>
              <a:t> 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15112" y="764704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Когда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967" y="692696"/>
            <a:ext cx="360040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Что это?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492896"/>
            <a:ext cx="2376264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Зачем?   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56808" y="2513012"/>
            <a:ext cx="2448272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Особенности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90872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1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9087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63691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3.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5312" y="2636912"/>
            <a:ext cx="16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4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64" y="479715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5.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2080" y="479715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6.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73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68407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Д/З 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§ 7, </a:t>
            </a:r>
            <a:r>
              <a:rPr lang="ru-RU" sz="4400" b="1" dirty="0" smtClean="0">
                <a:solidFill>
                  <a:srgbClr val="C00000"/>
                </a:solidFill>
                <a:latin typeface="Sylfaen"/>
              </a:rPr>
              <a:t>отвечать на вопросы с. 44-45</a:t>
            </a:r>
          </a:p>
          <a:p>
            <a:endParaRPr lang="ru-RU" sz="4400" b="1" dirty="0">
              <a:latin typeface="Sylfaen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Sylfaen"/>
              </a:rPr>
              <a:t>разработать </a:t>
            </a:r>
          </a:p>
          <a:p>
            <a:r>
              <a:rPr lang="ru-RU" sz="4400" b="1" dirty="0" smtClean="0">
                <a:solidFill>
                  <a:srgbClr val="002060"/>
                </a:solidFill>
                <a:latin typeface="Sylfaen"/>
              </a:rPr>
              <a:t>( найти ) макет </a:t>
            </a:r>
            <a:r>
              <a:rPr lang="ru-RU" sz="4400" b="1" dirty="0" smtClean="0">
                <a:solidFill>
                  <a:srgbClr val="002060"/>
                </a:solidFill>
                <a:latin typeface="Sylfaen"/>
              </a:rPr>
              <a:t>плаката </a:t>
            </a:r>
            <a:r>
              <a:rPr lang="ru-RU" sz="4400" b="1" dirty="0" smtClean="0">
                <a:solidFill>
                  <a:srgbClr val="002060"/>
                </a:solidFill>
                <a:latin typeface="Sylfaen"/>
              </a:rPr>
              <a:t>или карикатуру  посвященной </a:t>
            </a:r>
            <a:r>
              <a:rPr lang="ru-RU" sz="4400" b="1" dirty="0" smtClean="0">
                <a:solidFill>
                  <a:srgbClr val="002060"/>
                </a:solidFill>
                <a:latin typeface="Sylfaen"/>
              </a:rPr>
              <a:t>событиям 1920-1930 годов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9" y="1340768"/>
            <a:ext cx="859942" cy="1080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1116021" cy="11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8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71811"/>
              </p:ext>
            </p:extLst>
          </p:nvPr>
        </p:nvGraphicFramePr>
        <p:xfrm>
          <a:off x="1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16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089706"/>
              </p:ext>
            </p:extLst>
          </p:nvPr>
        </p:nvGraphicFramePr>
        <p:xfrm>
          <a:off x="0" y="-1"/>
          <a:ext cx="9144000" cy="69573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6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7"/>
                      <a:stretch>
                        <a:fillRect/>
                      </a:stretch>
                    </a:blipFill>
                  </a:tcPr>
                </a:tc>
              </a:tr>
              <a:tr h="23191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795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228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247" y="227687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Общественно- политическая жизнь в БССР </a:t>
            </a:r>
          </a:p>
          <a:p>
            <a:pPr algn="ctr"/>
            <a:r>
              <a:rPr lang="ru-RU" sz="4000" b="1" dirty="0" smtClean="0"/>
              <a:t>в 1920-1930- годы</a:t>
            </a:r>
            <a:endParaRPr lang="ru-RU" sz="4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3384376" cy="1920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010">
            <a:off x="6480186" y="3878749"/>
            <a:ext cx="1820863" cy="2544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23" y="112316"/>
            <a:ext cx="3194670" cy="21645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7363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254" y="836712"/>
            <a:ext cx="8097812" cy="40318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1 Укрупнение территории БССР в 1924 и 1926 гг.</a:t>
            </a:r>
          </a:p>
          <a:p>
            <a:r>
              <a:rPr lang="ru-RU" sz="3200" b="1" dirty="0" smtClean="0"/>
              <a:t>2.Формирование советской общественно-политической</a:t>
            </a:r>
          </a:p>
          <a:p>
            <a:pPr algn="just"/>
            <a:r>
              <a:rPr lang="ru-RU" sz="3200" b="1" dirty="0" smtClean="0"/>
              <a:t>системы</a:t>
            </a:r>
          </a:p>
          <a:p>
            <a:pPr algn="just"/>
            <a:r>
              <a:rPr lang="ru-RU" sz="3200" b="1" dirty="0" smtClean="0"/>
              <a:t>2 Политические репрессии</a:t>
            </a:r>
          </a:p>
          <a:p>
            <a:pPr algn="just"/>
            <a:r>
              <a:rPr lang="ru-RU" sz="3200" b="1" dirty="0" smtClean="0"/>
              <a:t>3 Конституция БССР 1937 г </a:t>
            </a:r>
          </a:p>
          <a:p>
            <a:pPr algn="just"/>
            <a:endParaRPr lang="ru-RU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43608" y="18864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Знать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843" y="4899417"/>
            <a:ext cx="3064626" cy="1815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А.Г.Червяков</a:t>
            </a:r>
            <a:endParaRPr lang="ru-RU" sz="2800" b="1" dirty="0" smtClean="0"/>
          </a:p>
          <a:p>
            <a:r>
              <a:rPr lang="ru-RU" sz="2800" b="1" dirty="0" err="1" smtClean="0"/>
              <a:t>Н.Ф.Гикало</a:t>
            </a:r>
            <a:endParaRPr lang="ru-RU" sz="2800" b="1" dirty="0" smtClean="0"/>
          </a:p>
          <a:p>
            <a:r>
              <a:rPr lang="ru-RU" sz="2800" b="1" dirty="0" err="1" smtClean="0"/>
              <a:t>Н.М.Голодед</a:t>
            </a:r>
            <a:endParaRPr lang="ru-RU" sz="2800" b="1" dirty="0" smtClean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013337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836712"/>
            <a:ext cx="6264696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Автономизация</a:t>
            </a:r>
          </a:p>
          <a:p>
            <a:r>
              <a:rPr lang="ru-RU" sz="3200" b="1" dirty="0" smtClean="0"/>
              <a:t>Федерация </a:t>
            </a:r>
          </a:p>
          <a:p>
            <a:r>
              <a:rPr lang="ru-RU" sz="3200" b="1" dirty="0" smtClean="0"/>
              <a:t>Всебелорусский съезд Советов</a:t>
            </a:r>
          </a:p>
          <a:p>
            <a:endParaRPr lang="ru-RU" sz="3200" b="1" dirty="0"/>
          </a:p>
          <a:p>
            <a:r>
              <a:rPr lang="ru-RU" sz="3200" b="1" dirty="0" smtClean="0"/>
              <a:t>30 декабря 1922 года </a:t>
            </a:r>
          </a:p>
          <a:p>
            <a:r>
              <a:rPr lang="ru-RU" sz="3200" b="1" dirty="0" smtClean="0"/>
              <a:t>А.Г. Червяков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9" y="5301208"/>
            <a:ext cx="1066800" cy="106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744" y="3326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С. 39-40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8" y="322919"/>
            <a:ext cx="1133653" cy="85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573325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С. 40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9792" y="4005064"/>
            <a:ext cx="406845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СОЮЗ СОВЕТСКИХ СОЦИАЛИСТИЧЕСКИХ РЕСПУБЛИК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442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06255937"/>
              </p:ext>
            </p:extLst>
          </p:nvPr>
        </p:nvGraphicFramePr>
        <p:xfrm>
          <a:off x="323528" y="260648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3604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БНР</Template>
  <TotalTime>105</TotalTime>
  <Words>786</Words>
  <Application>Microsoft Office PowerPoint</Application>
  <PresentationFormat>Экран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советской общественно-политической системы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Ала</dc:creator>
  <cp:lastModifiedBy>Ала</cp:lastModifiedBy>
  <cp:revision>12</cp:revision>
  <dcterms:created xsi:type="dcterms:W3CDTF">2019-10-20T07:22:01Z</dcterms:created>
  <dcterms:modified xsi:type="dcterms:W3CDTF">2022-10-16T07:41:11Z</dcterms:modified>
</cp:coreProperties>
</file>