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notesMasterIdLst>
    <p:notesMasterId r:id="rId34"/>
  </p:notesMasterIdLst>
  <p:sldIdLst>
    <p:sldId id="256" r:id="rId2"/>
    <p:sldId id="284" r:id="rId3"/>
    <p:sldId id="259" r:id="rId4"/>
    <p:sldId id="287" r:id="rId5"/>
    <p:sldId id="286" r:id="rId6"/>
    <p:sldId id="257" r:id="rId7"/>
    <p:sldId id="258" r:id="rId8"/>
    <p:sldId id="260" r:id="rId9"/>
    <p:sldId id="261" r:id="rId10"/>
    <p:sldId id="262" r:id="rId11"/>
    <p:sldId id="263" r:id="rId12"/>
    <p:sldId id="264" r:id="rId13"/>
    <p:sldId id="265" r:id="rId14"/>
    <p:sldId id="288" r:id="rId15"/>
    <p:sldId id="267" r:id="rId16"/>
    <p:sldId id="270" r:id="rId17"/>
    <p:sldId id="272" r:id="rId18"/>
    <p:sldId id="273" r:id="rId19"/>
    <p:sldId id="274" r:id="rId20"/>
    <p:sldId id="278" r:id="rId21"/>
    <p:sldId id="277" r:id="rId22"/>
    <p:sldId id="279" r:id="rId23"/>
    <p:sldId id="271" r:id="rId24"/>
    <p:sldId id="280" r:id="rId25"/>
    <p:sldId id="281" r:id="rId26"/>
    <p:sldId id="282" r:id="rId27"/>
    <p:sldId id="275" r:id="rId28"/>
    <p:sldId id="285" r:id="rId29"/>
    <p:sldId id="283" r:id="rId30"/>
    <p:sldId id="266" r:id="rId31"/>
    <p:sldId id="269" r:id="rId32"/>
    <p:sldId id="268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494" y="53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7A2C76-4EAC-46D4-A512-971F197D1CCA}" type="doc">
      <dgm:prSet loTypeId="urn:microsoft.com/office/officeart/2005/8/layout/pList2" loCatId="list" qsTypeId="urn:microsoft.com/office/officeart/2005/8/quickstyle/3d3" qsCatId="3D" csTypeId="urn:microsoft.com/office/officeart/2005/8/colors/accent0_3" csCatId="mainScheme" phldr="1"/>
      <dgm:spPr/>
    </dgm:pt>
    <dgm:pt modelId="{791F4ED8-1988-4979-90E4-A8B52356B653}">
      <dgm:prSet phldrT="[Текст]"/>
      <dgm:spPr/>
      <dgm:t>
        <a:bodyPr/>
        <a:lstStyle/>
        <a:p>
          <a:r>
            <a:rPr lang="ru-RU" dirty="0" smtClean="0"/>
            <a:t>Окончание революции</a:t>
          </a:r>
          <a:endParaRPr lang="ru-RU" dirty="0"/>
        </a:p>
      </dgm:t>
    </dgm:pt>
    <dgm:pt modelId="{61B9AE71-57BE-4ACE-985F-5C60D180FFFE}" type="parTrans" cxnId="{C76A3FBA-2E15-455E-B6E1-4FA19BC27618}">
      <dgm:prSet/>
      <dgm:spPr/>
      <dgm:t>
        <a:bodyPr/>
        <a:lstStyle/>
        <a:p>
          <a:endParaRPr lang="ru-RU"/>
        </a:p>
      </dgm:t>
    </dgm:pt>
    <dgm:pt modelId="{5C406A5A-68DA-42E9-B9CA-8D8BE9420FA6}" type="sibTrans" cxnId="{C76A3FBA-2E15-455E-B6E1-4FA19BC27618}">
      <dgm:prSet/>
      <dgm:spPr/>
      <dgm:t>
        <a:bodyPr/>
        <a:lstStyle/>
        <a:p>
          <a:endParaRPr lang="ru-RU"/>
        </a:p>
      </dgm:t>
    </dgm:pt>
    <dgm:pt modelId="{9BD9D90A-3BF3-4D27-BE0E-9A84AFCCE92F}">
      <dgm:prSet phldrT="[Текст]"/>
      <dgm:spPr/>
      <dgm:t>
        <a:bodyPr/>
        <a:lstStyle/>
        <a:p>
          <a:r>
            <a:rPr lang="ru-RU" dirty="0" smtClean="0"/>
            <a:t>Наполеон Бонапарт – первый консул</a:t>
          </a:r>
          <a:endParaRPr lang="ru-RU" dirty="0"/>
        </a:p>
      </dgm:t>
    </dgm:pt>
    <dgm:pt modelId="{7AE3B5ED-7BAD-4BFD-B03E-F0A0A667945D}" type="parTrans" cxnId="{1546672D-14A4-48D3-8D5D-AB1E77F02E38}">
      <dgm:prSet/>
      <dgm:spPr/>
      <dgm:t>
        <a:bodyPr/>
        <a:lstStyle/>
        <a:p>
          <a:endParaRPr lang="ru-RU"/>
        </a:p>
      </dgm:t>
    </dgm:pt>
    <dgm:pt modelId="{03830A8D-F689-45E4-A198-CB291F667EE0}" type="sibTrans" cxnId="{1546672D-14A4-48D3-8D5D-AB1E77F02E38}">
      <dgm:prSet/>
      <dgm:spPr/>
      <dgm:t>
        <a:bodyPr/>
        <a:lstStyle/>
        <a:p>
          <a:endParaRPr lang="ru-RU"/>
        </a:p>
      </dgm:t>
    </dgm:pt>
    <dgm:pt modelId="{FEA16A18-24F6-4BF2-BCF0-EEB9F4D4BB44}">
      <dgm:prSet phldrT="[Текст]"/>
      <dgm:spPr/>
      <dgm:t>
        <a:bodyPr/>
        <a:lstStyle/>
        <a:p>
          <a:r>
            <a:rPr lang="ru-RU" dirty="0" smtClean="0"/>
            <a:t>1799 г. – принятие Конституции</a:t>
          </a:r>
          <a:endParaRPr lang="ru-RU" dirty="0"/>
        </a:p>
      </dgm:t>
    </dgm:pt>
    <dgm:pt modelId="{556752C8-4ED6-4AB1-A052-6A6A68C549B3}" type="parTrans" cxnId="{459FFFAB-B8EA-41D4-974F-0EDEEA059377}">
      <dgm:prSet/>
      <dgm:spPr/>
      <dgm:t>
        <a:bodyPr/>
        <a:lstStyle/>
        <a:p>
          <a:endParaRPr lang="ru-RU"/>
        </a:p>
      </dgm:t>
    </dgm:pt>
    <dgm:pt modelId="{C1E053C6-BCB3-42AF-B4D4-1B734C0E960A}" type="sibTrans" cxnId="{459FFFAB-B8EA-41D4-974F-0EDEEA059377}">
      <dgm:prSet/>
      <dgm:spPr/>
      <dgm:t>
        <a:bodyPr/>
        <a:lstStyle/>
        <a:p>
          <a:endParaRPr lang="ru-RU"/>
        </a:p>
      </dgm:t>
    </dgm:pt>
    <dgm:pt modelId="{2EB4E12A-84BF-4A04-BED4-35BD2132EAC3}" type="pres">
      <dgm:prSet presAssocID="{327A2C76-4EAC-46D4-A512-971F197D1CCA}" presName="Name0" presStyleCnt="0">
        <dgm:presLayoutVars>
          <dgm:dir/>
          <dgm:resizeHandles val="exact"/>
        </dgm:presLayoutVars>
      </dgm:prSet>
      <dgm:spPr/>
    </dgm:pt>
    <dgm:pt modelId="{FCEE4907-5295-473C-9351-F3382D4C47A5}" type="pres">
      <dgm:prSet presAssocID="{327A2C76-4EAC-46D4-A512-971F197D1CCA}" presName="bkgdShp" presStyleLbl="alignAccFollowNode1" presStyleIdx="0" presStyleCnt="1"/>
      <dgm:spPr/>
    </dgm:pt>
    <dgm:pt modelId="{222F7177-B399-4DC2-99E7-C3C859CBF002}" type="pres">
      <dgm:prSet presAssocID="{327A2C76-4EAC-46D4-A512-971F197D1CCA}" presName="linComp" presStyleCnt="0"/>
      <dgm:spPr/>
    </dgm:pt>
    <dgm:pt modelId="{7DB9A4B4-0686-46B6-B756-1DF6671A38F8}" type="pres">
      <dgm:prSet presAssocID="{791F4ED8-1988-4979-90E4-A8B52356B653}" presName="compNode" presStyleCnt="0"/>
      <dgm:spPr/>
    </dgm:pt>
    <dgm:pt modelId="{CAA20B67-072D-453D-B86F-41CDA32D9884}" type="pres">
      <dgm:prSet presAssocID="{791F4ED8-1988-4979-90E4-A8B52356B653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0EBEDA-D829-4994-88BC-B83985E99580}" type="pres">
      <dgm:prSet presAssocID="{791F4ED8-1988-4979-90E4-A8B52356B653}" presName="invisiNode" presStyleLbl="node1" presStyleIdx="0" presStyleCnt="3"/>
      <dgm:spPr/>
    </dgm:pt>
    <dgm:pt modelId="{F0975193-C32D-499F-AEE8-6CADFFF8FD05}" type="pres">
      <dgm:prSet presAssocID="{791F4ED8-1988-4979-90E4-A8B52356B653}" presName="imagNode" presStyleLbl="fgImgPlace1" presStyleIdx="0" presStyleCnt="3" custScaleY="12318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A5828E0F-379C-4097-A3CA-20B30433C47A}" type="pres">
      <dgm:prSet presAssocID="{5C406A5A-68DA-42E9-B9CA-8D8BE9420FA6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0330626-FF43-4A5D-86BA-FBD6E5375FA1}" type="pres">
      <dgm:prSet presAssocID="{9BD9D90A-3BF3-4D27-BE0E-9A84AFCCE92F}" presName="compNode" presStyleCnt="0"/>
      <dgm:spPr/>
    </dgm:pt>
    <dgm:pt modelId="{DD7843E7-ECA7-4E64-BC35-4ACC011B0633}" type="pres">
      <dgm:prSet presAssocID="{9BD9D90A-3BF3-4D27-BE0E-9A84AFCCE92F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BBAB55-45C8-499B-8A23-7F38A82205C1}" type="pres">
      <dgm:prSet presAssocID="{9BD9D90A-3BF3-4D27-BE0E-9A84AFCCE92F}" presName="invisiNode" presStyleLbl="node1" presStyleIdx="1" presStyleCnt="3"/>
      <dgm:spPr/>
    </dgm:pt>
    <dgm:pt modelId="{8402C2B6-DEB5-440D-98A6-715C85C83895}" type="pres">
      <dgm:prSet presAssocID="{9BD9D90A-3BF3-4D27-BE0E-9A84AFCCE92F}" presName="imagNode" presStyleLbl="fgImgPlace1" presStyleIdx="1" presStyleCnt="3"/>
      <dgm:spPr>
        <a:blipFill dpi="0" rotWithShape="1">
          <a:blip xmlns:r="http://schemas.openxmlformats.org/officeDocument/2006/relationships" r:embed="rId2"/>
          <a:srcRect/>
          <a:stretch>
            <a:fillRect l="-1126" t="-16142" r="1126" b="-76820"/>
          </a:stretch>
        </a:blipFill>
      </dgm:spPr>
    </dgm:pt>
    <dgm:pt modelId="{C924F242-6D15-4C16-8173-660AB14CE511}" type="pres">
      <dgm:prSet presAssocID="{03830A8D-F689-45E4-A198-CB291F667EE0}" presName="sibTrans" presStyleLbl="sibTrans2D1" presStyleIdx="0" presStyleCnt="0"/>
      <dgm:spPr/>
      <dgm:t>
        <a:bodyPr/>
        <a:lstStyle/>
        <a:p>
          <a:endParaRPr lang="ru-RU"/>
        </a:p>
      </dgm:t>
    </dgm:pt>
    <dgm:pt modelId="{8EEE1228-FFE8-4DDC-AA76-A571B3FC6269}" type="pres">
      <dgm:prSet presAssocID="{FEA16A18-24F6-4BF2-BCF0-EEB9F4D4BB44}" presName="compNode" presStyleCnt="0"/>
      <dgm:spPr/>
    </dgm:pt>
    <dgm:pt modelId="{9A7F45D0-E211-4D0E-B1E8-2C51C96644C8}" type="pres">
      <dgm:prSet presAssocID="{FEA16A18-24F6-4BF2-BCF0-EEB9F4D4BB44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0E633E-EA16-4469-AAA5-11A1683A750B}" type="pres">
      <dgm:prSet presAssocID="{FEA16A18-24F6-4BF2-BCF0-EEB9F4D4BB44}" presName="invisiNode" presStyleLbl="node1" presStyleIdx="2" presStyleCnt="3"/>
      <dgm:spPr/>
    </dgm:pt>
    <dgm:pt modelId="{07D4D285-FD2A-4266-99F4-36DB51264302}" type="pres">
      <dgm:prSet presAssocID="{FEA16A18-24F6-4BF2-BCF0-EEB9F4D4BB44}" presName="imagNode" presStyleLbl="fgImgPlace1" presStyleIdx="2" presStyleCnt="3"/>
      <dgm:spPr>
        <a:blipFill dpi="0" rotWithShape="1">
          <a:blip xmlns:r="http://schemas.openxmlformats.org/officeDocument/2006/relationships" r:embed="rId3"/>
          <a:srcRect/>
          <a:stretch>
            <a:fillRect l="-6057" t="-2555" r="-5084" b="-79537"/>
          </a:stretch>
        </a:blipFill>
      </dgm:spPr>
    </dgm:pt>
  </dgm:ptLst>
  <dgm:cxnLst>
    <dgm:cxn modelId="{20C73858-A6E2-439B-A44E-599E5939BE3C}" type="presOf" srcId="{FEA16A18-24F6-4BF2-BCF0-EEB9F4D4BB44}" destId="{9A7F45D0-E211-4D0E-B1E8-2C51C96644C8}" srcOrd="0" destOrd="0" presId="urn:microsoft.com/office/officeart/2005/8/layout/pList2"/>
    <dgm:cxn modelId="{459FFFAB-B8EA-41D4-974F-0EDEEA059377}" srcId="{327A2C76-4EAC-46D4-A512-971F197D1CCA}" destId="{FEA16A18-24F6-4BF2-BCF0-EEB9F4D4BB44}" srcOrd="2" destOrd="0" parTransId="{556752C8-4ED6-4AB1-A052-6A6A68C549B3}" sibTransId="{C1E053C6-BCB3-42AF-B4D4-1B734C0E960A}"/>
    <dgm:cxn modelId="{C76A3FBA-2E15-455E-B6E1-4FA19BC27618}" srcId="{327A2C76-4EAC-46D4-A512-971F197D1CCA}" destId="{791F4ED8-1988-4979-90E4-A8B52356B653}" srcOrd="0" destOrd="0" parTransId="{61B9AE71-57BE-4ACE-985F-5C60D180FFFE}" sibTransId="{5C406A5A-68DA-42E9-B9CA-8D8BE9420FA6}"/>
    <dgm:cxn modelId="{B8C287FA-88B0-4DBD-884A-2EBDCA6D763D}" type="presOf" srcId="{791F4ED8-1988-4979-90E4-A8B52356B653}" destId="{CAA20B67-072D-453D-B86F-41CDA32D9884}" srcOrd="0" destOrd="0" presId="urn:microsoft.com/office/officeart/2005/8/layout/pList2"/>
    <dgm:cxn modelId="{947F6AB6-17DD-4B06-AA61-1020F2266379}" type="presOf" srcId="{5C406A5A-68DA-42E9-B9CA-8D8BE9420FA6}" destId="{A5828E0F-379C-4097-A3CA-20B30433C47A}" srcOrd="0" destOrd="0" presId="urn:microsoft.com/office/officeart/2005/8/layout/pList2"/>
    <dgm:cxn modelId="{2A29DCD8-BA92-4EBB-BAC8-222DD4DAE775}" type="presOf" srcId="{9BD9D90A-3BF3-4D27-BE0E-9A84AFCCE92F}" destId="{DD7843E7-ECA7-4E64-BC35-4ACC011B0633}" srcOrd="0" destOrd="0" presId="urn:microsoft.com/office/officeart/2005/8/layout/pList2"/>
    <dgm:cxn modelId="{D0A4797D-B369-4577-A4B2-1DD043DF7B70}" type="presOf" srcId="{327A2C76-4EAC-46D4-A512-971F197D1CCA}" destId="{2EB4E12A-84BF-4A04-BED4-35BD2132EAC3}" srcOrd="0" destOrd="0" presId="urn:microsoft.com/office/officeart/2005/8/layout/pList2"/>
    <dgm:cxn modelId="{1546672D-14A4-48D3-8D5D-AB1E77F02E38}" srcId="{327A2C76-4EAC-46D4-A512-971F197D1CCA}" destId="{9BD9D90A-3BF3-4D27-BE0E-9A84AFCCE92F}" srcOrd="1" destOrd="0" parTransId="{7AE3B5ED-7BAD-4BFD-B03E-F0A0A667945D}" sibTransId="{03830A8D-F689-45E4-A198-CB291F667EE0}"/>
    <dgm:cxn modelId="{A8E5613A-ED3C-4E89-A0E4-BAAEBDA0CFB8}" type="presOf" srcId="{03830A8D-F689-45E4-A198-CB291F667EE0}" destId="{C924F242-6D15-4C16-8173-660AB14CE511}" srcOrd="0" destOrd="0" presId="urn:microsoft.com/office/officeart/2005/8/layout/pList2"/>
    <dgm:cxn modelId="{1908C9F7-E650-4676-9B30-F0F2A8A30E87}" type="presParOf" srcId="{2EB4E12A-84BF-4A04-BED4-35BD2132EAC3}" destId="{FCEE4907-5295-473C-9351-F3382D4C47A5}" srcOrd="0" destOrd="0" presId="urn:microsoft.com/office/officeart/2005/8/layout/pList2"/>
    <dgm:cxn modelId="{CBF06EFD-A0C4-4889-B6B1-77A6F4D46029}" type="presParOf" srcId="{2EB4E12A-84BF-4A04-BED4-35BD2132EAC3}" destId="{222F7177-B399-4DC2-99E7-C3C859CBF002}" srcOrd="1" destOrd="0" presId="urn:microsoft.com/office/officeart/2005/8/layout/pList2"/>
    <dgm:cxn modelId="{48CC7C12-699C-430A-ADFD-A18CF98CF1A9}" type="presParOf" srcId="{222F7177-B399-4DC2-99E7-C3C859CBF002}" destId="{7DB9A4B4-0686-46B6-B756-1DF6671A38F8}" srcOrd="0" destOrd="0" presId="urn:microsoft.com/office/officeart/2005/8/layout/pList2"/>
    <dgm:cxn modelId="{EEDA6317-33C2-4F37-826F-039EC5FA8EC5}" type="presParOf" srcId="{7DB9A4B4-0686-46B6-B756-1DF6671A38F8}" destId="{CAA20B67-072D-453D-B86F-41CDA32D9884}" srcOrd="0" destOrd="0" presId="urn:microsoft.com/office/officeart/2005/8/layout/pList2"/>
    <dgm:cxn modelId="{984C0774-C9AF-44BC-BA94-9BE27EFB1247}" type="presParOf" srcId="{7DB9A4B4-0686-46B6-B756-1DF6671A38F8}" destId="{010EBEDA-D829-4994-88BC-B83985E99580}" srcOrd="1" destOrd="0" presId="urn:microsoft.com/office/officeart/2005/8/layout/pList2"/>
    <dgm:cxn modelId="{194EEC39-F356-4CC9-BAE4-2F7ECC69A6EA}" type="presParOf" srcId="{7DB9A4B4-0686-46B6-B756-1DF6671A38F8}" destId="{F0975193-C32D-499F-AEE8-6CADFFF8FD05}" srcOrd="2" destOrd="0" presId="urn:microsoft.com/office/officeart/2005/8/layout/pList2"/>
    <dgm:cxn modelId="{977376E0-07BA-4FF9-A764-0B4D7D97DB2A}" type="presParOf" srcId="{222F7177-B399-4DC2-99E7-C3C859CBF002}" destId="{A5828E0F-379C-4097-A3CA-20B30433C47A}" srcOrd="1" destOrd="0" presId="urn:microsoft.com/office/officeart/2005/8/layout/pList2"/>
    <dgm:cxn modelId="{11D931A2-CDDE-4540-9206-ABBD1EE412BF}" type="presParOf" srcId="{222F7177-B399-4DC2-99E7-C3C859CBF002}" destId="{20330626-FF43-4A5D-86BA-FBD6E5375FA1}" srcOrd="2" destOrd="0" presId="urn:microsoft.com/office/officeart/2005/8/layout/pList2"/>
    <dgm:cxn modelId="{385FF247-E015-4F85-B724-4DCE922CDAA8}" type="presParOf" srcId="{20330626-FF43-4A5D-86BA-FBD6E5375FA1}" destId="{DD7843E7-ECA7-4E64-BC35-4ACC011B0633}" srcOrd="0" destOrd="0" presId="urn:microsoft.com/office/officeart/2005/8/layout/pList2"/>
    <dgm:cxn modelId="{DF9E6733-24EA-4017-840C-23A4B3B8B182}" type="presParOf" srcId="{20330626-FF43-4A5D-86BA-FBD6E5375FA1}" destId="{84BBAB55-45C8-499B-8A23-7F38A82205C1}" srcOrd="1" destOrd="0" presId="urn:microsoft.com/office/officeart/2005/8/layout/pList2"/>
    <dgm:cxn modelId="{B6B58016-A02B-4886-ACC7-5B08697ECFD5}" type="presParOf" srcId="{20330626-FF43-4A5D-86BA-FBD6E5375FA1}" destId="{8402C2B6-DEB5-440D-98A6-715C85C83895}" srcOrd="2" destOrd="0" presId="urn:microsoft.com/office/officeart/2005/8/layout/pList2"/>
    <dgm:cxn modelId="{1FAAD5A2-2225-4E86-B5C2-1354B0B41CD1}" type="presParOf" srcId="{222F7177-B399-4DC2-99E7-C3C859CBF002}" destId="{C924F242-6D15-4C16-8173-660AB14CE511}" srcOrd="3" destOrd="0" presId="urn:microsoft.com/office/officeart/2005/8/layout/pList2"/>
    <dgm:cxn modelId="{D38FEB03-B831-4A5E-9F26-EAFF29FC5087}" type="presParOf" srcId="{222F7177-B399-4DC2-99E7-C3C859CBF002}" destId="{8EEE1228-FFE8-4DDC-AA76-A571B3FC6269}" srcOrd="4" destOrd="0" presId="urn:microsoft.com/office/officeart/2005/8/layout/pList2"/>
    <dgm:cxn modelId="{EEDD39A7-9DFF-4CF7-A7E8-A3437B373243}" type="presParOf" srcId="{8EEE1228-FFE8-4DDC-AA76-A571B3FC6269}" destId="{9A7F45D0-E211-4D0E-B1E8-2C51C96644C8}" srcOrd="0" destOrd="0" presId="urn:microsoft.com/office/officeart/2005/8/layout/pList2"/>
    <dgm:cxn modelId="{CF3A1C5D-6C82-4CE3-8D7D-92840B29E24E}" type="presParOf" srcId="{8EEE1228-FFE8-4DDC-AA76-A571B3FC6269}" destId="{0D0E633E-EA16-4469-AAA5-11A1683A750B}" srcOrd="1" destOrd="0" presId="urn:microsoft.com/office/officeart/2005/8/layout/pList2"/>
    <dgm:cxn modelId="{AB0CADCB-6FB5-4C71-9ED3-8A528FC03CD8}" type="presParOf" srcId="{8EEE1228-FFE8-4DDC-AA76-A571B3FC6269}" destId="{07D4D285-FD2A-4266-99F4-36DB51264302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DF70694-244E-4767-ADE6-F412CFFBF4B8}" type="doc">
      <dgm:prSet loTypeId="urn:microsoft.com/office/officeart/2005/8/layout/list1" loCatId="list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729E3D34-A183-4659-B527-ADD5011B7A09}">
      <dgm:prSet phldrT="[Текст]" custT="1"/>
      <dgm:spPr/>
      <dgm:t>
        <a:bodyPr/>
        <a:lstStyle/>
        <a:p>
          <a:r>
            <a:rPr lang="ru-RU" sz="3600" dirty="0" smtClean="0"/>
            <a:t>1804 г. – провозглашение Наполеона Бонапарта «императором французов»</a:t>
          </a:r>
          <a:endParaRPr lang="ru-RU" sz="3600" dirty="0"/>
        </a:p>
      </dgm:t>
    </dgm:pt>
    <dgm:pt modelId="{2A9F7ED8-62CD-4C3A-A686-9F481B928942}" type="parTrans" cxnId="{7003148A-449F-4830-A618-C7684AAB809E}">
      <dgm:prSet/>
      <dgm:spPr/>
      <dgm:t>
        <a:bodyPr/>
        <a:lstStyle/>
        <a:p>
          <a:endParaRPr lang="ru-RU" sz="3600"/>
        </a:p>
      </dgm:t>
    </dgm:pt>
    <dgm:pt modelId="{2C7CB390-5805-4671-928D-3C694E236665}" type="sibTrans" cxnId="{7003148A-449F-4830-A618-C7684AAB809E}">
      <dgm:prSet/>
      <dgm:spPr/>
      <dgm:t>
        <a:bodyPr/>
        <a:lstStyle/>
        <a:p>
          <a:endParaRPr lang="ru-RU" sz="3600"/>
        </a:p>
      </dgm:t>
    </dgm:pt>
    <dgm:pt modelId="{786F58ED-C8BF-40D6-8736-94BC59E2E073}">
      <dgm:prSet phldrT="[Текст]" custT="1"/>
      <dgm:spPr/>
      <dgm:t>
        <a:bodyPr/>
        <a:lstStyle/>
        <a:p>
          <a:r>
            <a:rPr lang="ru-RU" sz="3600" dirty="0" smtClean="0"/>
            <a:t>Франция перешла к монархической форме правления – Первая империя</a:t>
          </a:r>
          <a:endParaRPr lang="ru-RU" sz="3600" dirty="0"/>
        </a:p>
      </dgm:t>
    </dgm:pt>
    <dgm:pt modelId="{478B163C-CFE0-43BB-A234-88DB77F8C42C}" type="parTrans" cxnId="{0D25C5BE-3C44-44CE-B9C5-A57FACBB6385}">
      <dgm:prSet/>
      <dgm:spPr/>
      <dgm:t>
        <a:bodyPr/>
        <a:lstStyle/>
        <a:p>
          <a:endParaRPr lang="ru-RU" sz="3600"/>
        </a:p>
      </dgm:t>
    </dgm:pt>
    <dgm:pt modelId="{55BD7A58-7934-43BE-AADB-A2715BB64D06}" type="sibTrans" cxnId="{0D25C5BE-3C44-44CE-B9C5-A57FACBB6385}">
      <dgm:prSet/>
      <dgm:spPr/>
      <dgm:t>
        <a:bodyPr/>
        <a:lstStyle/>
        <a:p>
          <a:endParaRPr lang="ru-RU" sz="3600"/>
        </a:p>
      </dgm:t>
    </dgm:pt>
    <dgm:pt modelId="{5E7D77C7-A535-4C46-9437-0AE82D6F6F32}" type="pres">
      <dgm:prSet presAssocID="{CDF70694-244E-4767-ADE6-F412CFFBF4B8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52E4166-6B73-4437-9273-F6B084072D2E}" type="pres">
      <dgm:prSet presAssocID="{729E3D34-A183-4659-B527-ADD5011B7A09}" presName="parentLin" presStyleCnt="0"/>
      <dgm:spPr/>
    </dgm:pt>
    <dgm:pt modelId="{BD28CCFC-D19C-411C-907A-E61F3B6432BC}" type="pres">
      <dgm:prSet presAssocID="{729E3D34-A183-4659-B527-ADD5011B7A09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0497A861-61AC-4626-874E-7922D90BCBD5}" type="pres">
      <dgm:prSet presAssocID="{729E3D34-A183-4659-B527-ADD5011B7A09}" presName="parentText" presStyleLbl="node1" presStyleIdx="0" presStyleCnt="2" custScaleX="13063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CC5322-598C-4811-A157-E29309658ED7}" type="pres">
      <dgm:prSet presAssocID="{729E3D34-A183-4659-B527-ADD5011B7A09}" presName="negativeSpace" presStyleCnt="0"/>
      <dgm:spPr/>
    </dgm:pt>
    <dgm:pt modelId="{3CC0FDD1-E436-4222-8DAB-B89791BFD641}" type="pres">
      <dgm:prSet presAssocID="{729E3D34-A183-4659-B527-ADD5011B7A09}" presName="childText" presStyleLbl="conFgAcc1" presStyleIdx="0" presStyleCnt="2">
        <dgm:presLayoutVars>
          <dgm:bulletEnabled val="1"/>
        </dgm:presLayoutVars>
      </dgm:prSet>
      <dgm:spPr/>
    </dgm:pt>
    <dgm:pt modelId="{170F3B60-3129-4FB3-ACD2-B1D1FD03FF08}" type="pres">
      <dgm:prSet presAssocID="{2C7CB390-5805-4671-928D-3C694E236665}" presName="spaceBetweenRectangles" presStyleCnt="0"/>
      <dgm:spPr/>
    </dgm:pt>
    <dgm:pt modelId="{8B1D6686-B71C-4FE1-9512-2B1A17AC173C}" type="pres">
      <dgm:prSet presAssocID="{786F58ED-C8BF-40D6-8736-94BC59E2E073}" presName="parentLin" presStyleCnt="0"/>
      <dgm:spPr/>
    </dgm:pt>
    <dgm:pt modelId="{CCCF17E5-390A-407A-A089-65E4B974F2A9}" type="pres">
      <dgm:prSet presAssocID="{786F58ED-C8BF-40D6-8736-94BC59E2E073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BB8A2699-11F6-4878-BA65-44880C874DC1}" type="pres">
      <dgm:prSet presAssocID="{786F58ED-C8BF-40D6-8736-94BC59E2E073}" presName="parentText" presStyleLbl="node1" presStyleIdx="1" presStyleCnt="2" custScaleX="13063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1BD531-B96F-41F9-95B0-219DF5B9B112}" type="pres">
      <dgm:prSet presAssocID="{786F58ED-C8BF-40D6-8736-94BC59E2E073}" presName="negativeSpace" presStyleCnt="0"/>
      <dgm:spPr/>
    </dgm:pt>
    <dgm:pt modelId="{6B0E4132-87EA-4B7C-B7C5-876D294A8543}" type="pres">
      <dgm:prSet presAssocID="{786F58ED-C8BF-40D6-8736-94BC59E2E073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7003148A-449F-4830-A618-C7684AAB809E}" srcId="{CDF70694-244E-4767-ADE6-F412CFFBF4B8}" destId="{729E3D34-A183-4659-B527-ADD5011B7A09}" srcOrd="0" destOrd="0" parTransId="{2A9F7ED8-62CD-4C3A-A686-9F481B928942}" sibTransId="{2C7CB390-5805-4671-928D-3C694E236665}"/>
    <dgm:cxn modelId="{14D3BF2D-7706-45A7-B573-C52702797A7D}" type="presOf" srcId="{729E3D34-A183-4659-B527-ADD5011B7A09}" destId="{0497A861-61AC-4626-874E-7922D90BCBD5}" srcOrd="1" destOrd="0" presId="urn:microsoft.com/office/officeart/2005/8/layout/list1"/>
    <dgm:cxn modelId="{0D25C5BE-3C44-44CE-B9C5-A57FACBB6385}" srcId="{CDF70694-244E-4767-ADE6-F412CFFBF4B8}" destId="{786F58ED-C8BF-40D6-8736-94BC59E2E073}" srcOrd="1" destOrd="0" parTransId="{478B163C-CFE0-43BB-A234-88DB77F8C42C}" sibTransId="{55BD7A58-7934-43BE-AADB-A2715BB64D06}"/>
    <dgm:cxn modelId="{3EEBBBB9-AD2F-4EC9-9701-958BFD17F8BB}" type="presOf" srcId="{786F58ED-C8BF-40D6-8736-94BC59E2E073}" destId="{CCCF17E5-390A-407A-A089-65E4B974F2A9}" srcOrd="0" destOrd="0" presId="urn:microsoft.com/office/officeart/2005/8/layout/list1"/>
    <dgm:cxn modelId="{1B2B3B3D-42AD-4921-80A5-8656CA954B23}" type="presOf" srcId="{786F58ED-C8BF-40D6-8736-94BC59E2E073}" destId="{BB8A2699-11F6-4878-BA65-44880C874DC1}" srcOrd="1" destOrd="0" presId="urn:microsoft.com/office/officeart/2005/8/layout/list1"/>
    <dgm:cxn modelId="{7CBFD832-DA0B-4B66-ACD8-57A0067E3FF0}" type="presOf" srcId="{CDF70694-244E-4767-ADE6-F412CFFBF4B8}" destId="{5E7D77C7-A535-4C46-9437-0AE82D6F6F32}" srcOrd="0" destOrd="0" presId="urn:microsoft.com/office/officeart/2005/8/layout/list1"/>
    <dgm:cxn modelId="{7383A9FD-DE93-4991-A0DD-2540714C9AEE}" type="presOf" srcId="{729E3D34-A183-4659-B527-ADD5011B7A09}" destId="{BD28CCFC-D19C-411C-907A-E61F3B6432BC}" srcOrd="0" destOrd="0" presId="urn:microsoft.com/office/officeart/2005/8/layout/list1"/>
    <dgm:cxn modelId="{6AE2E49A-46A5-45E0-BC9B-30CC25BC1F6F}" type="presParOf" srcId="{5E7D77C7-A535-4C46-9437-0AE82D6F6F32}" destId="{052E4166-6B73-4437-9273-F6B084072D2E}" srcOrd="0" destOrd="0" presId="urn:microsoft.com/office/officeart/2005/8/layout/list1"/>
    <dgm:cxn modelId="{CE49EBCE-C4DD-4D33-BA47-E507957F5C83}" type="presParOf" srcId="{052E4166-6B73-4437-9273-F6B084072D2E}" destId="{BD28CCFC-D19C-411C-907A-E61F3B6432BC}" srcOrd="0" destOrd="0" presId="urn:microsoft.com/office/officeart/2005/8/layout/list1"/>
    <dgm:cxn modelId="{C4EB5391-908E-4C9E-82FA-AE292658E95B}" type="presParOf" srcId="{052E4166-6B73-4437-9273-F6B084072D2E}" destId="{0497A861-61AC-4626-874E-7922D90BCBD5}" srcOrd="1" destOrd="0" presId="urn:microsoft.com/office/officeart/2005/8/layout/list1"/>
    <dgm:cxn modelId="{5164A171-3A5E-49DD-AC5C-DF06189CD3EB}" type="presParOf" srcId="{5E7D77C7-A535-4C46-9437-0AE82D6F6F32}" destId="{C6CC5322-598C-4811-A157-E29309658ED7}" srcOrd="1" destOrd="0" presId="urn:microsoft.com/office/officeart/2005/8/layout/list1"/>
    <dgm:cxn modelId="{5A663413-2353-4D65-B36A-0F45EB2ADDD6}" type="presParOf" srcId="{5E7D77C7-A535-4C46-9437-0AE82D6F6F32}" destId="{3CC0FDD1-E436-4222-8DAB-B89791BFD641}" srcOrd="2" destOrd="0" presId="urn:microsoft.com/office/officeart/2005/8/layout/list1"/>
    <dgm:cxn modelId="{C446FB06-C51D-4112-B0DB-2F78C0310B8C}" type="presParOf" srcId="{5E7D77C7-A535-4C46-9437-0AE82D6F6F32}" destId="{170F3B60-3129-4FB3-ACD2-B1D1FD03FF08}" srcOrd="3" destOrd="0" presId="urn:microsoft.com/office/officeart/2005/8/layout/list1"/>
    <dgm:cxn modelId="{3BAB7287-75EB-42DE-91C4-2316A337837F}" type="presParOf" srcId="{5E7D77C7-A535-4C46-9437-0AE82D6F6F32}" destId="{8B1D6686-B71C-4FE1-9512-2B1A17AC173C}" srcOrd="4" destOrd="0" presId="urn:microsoft.com/office/officeart/2005/8/layout/list1"/>
    <dgm:cxn modelId="{F810259A-D3C8-467A-8A40-1A2965B436BE}" type="presParOf" srcId="{8B1D6686-B71C-4FE1-9512-2B1A17AC173C}" destId="{CCCF17E5-390A-407A-A089-65E4B974F2A9}" srcOrd="0" destOrd="0" presId="urn:microsoft.com/office/officeart/2005/8/layout/list1"/>
    <dgm:cxn modelId="{E1939CAF-1E45-4063-A306-D500EFAC7C4F}" type="presParOf" srcId="{8B1D6686-B71C-4FE1-9512-2B1A17AC173C}" destId="{BB8A2699-11F6-4878-BA65-44880C874DC1}" srcOrd="1" destOrd="0" presId="urn:microsoft.com/office/officeart/2005/8/layout/list1"/>
    <dgm:cxn modelId="{9A53BA52-59C3-4136-8E45-FED799B6F174}" type="presParOf" srcId="{5E7D77C7-A535-4C46-9437-0AE82D6F6F32}" destId="{7C1BD531-B96F-41F9-95B0-219DF5B9B112}" srcOrd="5" destOrd="0" presId="urn:microsoft.com/office/officeart/2005/8/layout/list1"/>
    <dgm:cxn modelId="{085D1747-3A72-4465-AF34-DBE4E91A00F0}" type="presParOf" srcId="{5E7D77C7-A535-4C46-9437-0AE82D6F6F32}" destId="{6B0E4132-87EA-4B7C-B7C5-876D294A8543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DD8784C-E076-488A-9092-E244936CBDE4}" type="doc">
      <dgm:prSet loTypeId="urn:microsoft.com/office/officeart/2008/layout/VerticalCurvedList" loCatId="list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2BC44A53-EA76-42D0-86D7-6C4E9D588536}">
      <dgm:prSet phldrT="[Текст]"/>
      <dgm:spPr/>
      <dgm:t>
        <a:bodyPr/>
        <a:lstStyle/>
        <a:p>
          <a:r>
            <a:rPr lang="ru-RU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 1802 г. – пожизненный консул с правом назначения себе преемника</a:t>
          </a:r>
          <a:endParaRPr lang="ru-RU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00BC22F-5927-4F06-ACAC-B3213993C528}" type="parTrans" cxnId="{6FA663C0-46E4-4BF9-9F70-C35E5C93129A}">
      <dgm:prSet/>
      <dgm:spPr/>
      <dgm:t>
        <a:bodyPr/>
        <a:lstStyle/>
        <a:p>
          <a:endParaRPr lang="ru-RU" b="1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3967E8F-6BA9-4169-9134-6D8D189AC9DD}" type="sibTrans" cxnId="{6FA663C0-46E4-4BF9-9F70-C35E5C93129A}">
      <dgm:prSet/>
      <dgm:spPr/>
      <dgm:t>
        <a:bodyPr/>
        <a:lstStyle/>
        <a:p>
          <a:endParaRPr lang="ru-RU" b="1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DC6EA1-8697-4C7D-81C9-14C94E1FF123}">
      <dgm:prSet phldrT="[Текст]"/>
      <dgm:spPr/>
      <dgm:t>
        <a:bodyPr/>
        <a:lstStyle/>
        <a:p>
          <a:r>
            <a:rPr lang="ru-RU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Утверждал законы</a:t>
          </a:r>
          <a:endParaRPr lang="ru-RU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4CE070-A2EB-4CE3-8B91-AAC58A5052D3}" type="parTrans" cxnId="{4C015806-09ED-4E12-B919-15A42047FB89}">
      <dgm:prSet/>
      <dgm:spPr/>
      <dgm:t>
        <a:bodyPr/>
        <a:lstStyle/>
        <a:p>
          <a:endParaRPr lang="ru-RU" b="1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D1A58B-81DD-4735-AA84-EAEB47FD8EA3}" type="sibTrans" cxnId="{4C015806-09ED-4E12-B919-15A42047FB89}">
      <dgm:prSet/>
      <dgm:spPr/>
      <dgm:t>
        <a:bodyPr/>
        <a:lstStyle/>
        <a:p>
          <a:endParaRPr lang="ru-RU" b="1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4B468E3-0B9D-4252-97E1-4CD2A56971C8}">
      <dgm:prSet phldrT="[Текст]"/>
      <dgm:spPr/>
      <dgm:t>
        <a:bodyPr/>
        <a:lstStyle/>
        <a:p>
          <a:r>
            <a:rPr lang="ru-RU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Назначал министров, офицеров, администрацию</a:t>
          </a:r>
          <a:endParaRPr lang="ru-RU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AF336F2-CA0D-44F0-A9F1-306764DB9C0D}" type="parTrans" cxnId="{647A6C15-3642-4C50-A4E2-A1A5FCD4D909}">
      <dgm:prSet/>
      <dgm:spPr/>
      <dgm:t>
        <a:bodyPr/>
        <a:lstStyle/>
        <a:p>
          <a:endParaRPr lang="ru-RU" b="1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527B83A-CAFC-4399-B824-EDD5F2CE152E}" type="sibTrans" cxnId="{647A6C15-3642-4C50-A4E2-A1A5FCD4D909}">
      <dgm:prSet/>
      <dgm:spPr/>
      <dgm:t>
        <a:bodyPr/>
        <a:lstStyle/>
        <a:p>
          <a:endParaRPr lang="ru-RU" b="1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AC479AF-E960-4793-9D7A-1C4AFAD1F737}">
      <dgm:prSet phldrT="[Текст]"/>
      <dgm:spPr/>
      <dgm:t>
        <a:bodyPr/>
        <a:lstStyle/>
        <a:p>
          <a:r>
            <a:rPr lang="ru-RU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Руководил внешней и внутренней политикой</a:t>
          </a:r>
          <a:endParaRPr lang="ru-RU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89DCEFE-354F-49C2-BD02-F2AC0DCA0DC6}" type="parTrans" cxnId="{82687960-C18E-427F-A485-8BD89E426B38}">
      <dgm:prSet/>
      <dgm:spPr/>
      <dgm:t>
        <a:bodyPr/>
        <a:lstStyle/>
        <a:p>
          <a:endParaRPr lang="ru-RU" b="1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CFD6665-06AF-420F-BC71-C06C58D7D1ED}" type="sibTrans" cxnId="{82687960-C18E-427F-A485-8BD89E426B38}">
      <dgm:prSet/>
      <dgm:spPr/>
      <dgm:t>
        <a:bodyPr/>
        <a:lstStyle/>
        <a:p>
          <a:endParaRPr lang="ru-RU" b="1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8F2F71-B491-41F6-88C7-0F8183F0176C}">
      <dgm:prSet phldrT="[Текст]"/>
      <dgm:spPr/>
      <dgm:t>
        <a:bodyPr/>
        <a:lstStyle/>
        <a:p>
          <a:r>
            <a:rPr lang="ru-RU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Его день рождения был объявлен </a:t>
          </a:r>
          <a:r>
            <a:rPr lang="ru-RU" b="1" i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госуд.праздником</a:t>
          </a:r>
          <a:endParaRPr lang="ru-RU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FC89424-DE04-4B0C-B81B-17C9239CD5D6}" type="parTrans" cxnId="{48B4BA75-1D9C-4913-8B71-C0255AF87F6D}">
      <dgm:prSet/>
      <dgm:spPr/>
      <dgm:t>
        <a:bodyPr/>
        <a:lstStyle/>
        <a:p>
          <a:endParaRPr lang="ru-RU"/>
        </a:p>
      </dgm:t>
    </dgm:pt>
    <dgm:pt modelId="{BF88F13B-BA78-4C23-A5FD-6D470D1F0540}" type="sibTrans" cxnId="{48B4BA75-1D9C-4913-8B71-C0255AF87F6D}">
      <dgm:prSet/>
      <dgm:spPr/>
      <dgm:t>
        <a:bodyPr/>
        <a:lstStyle/>
        <a:p>
          <a:endParaRPr lang="ru-RU"/>
        </a:p>
      </dgm:t>
    </dgm:pt>
    <dgm:pt modelId="{B38D45DD-852B-49FC-A087-4B68C3335D34}" type="pres">
      <dgm:prSet presAssocID="{8DD8784C-E076-488A-9092-E244936CBDE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1D80F0D4-6A65-4275-BCC2-5424877250A7}" type="pres">
      <dgm:prSet presAssocID="{8DD8784C-E076-488A-9092-E244936CBDE4}" presName="Name1" presStyleCnt="0"/>
      <dgm:spPr/>
    </dgm:pt>
    <dgm:pt modelId="{35AB84D3-E22A-4E49-9B88-D125EF975797}" type="pres">
      <dgm:prSet presAssocID="{8DD8784C-E076-488A-9092-E244936CBDE4}" presName="cycle" presStyleCnt="0"/>
      <dgm:spPr/>
    </dgm:pt>
    <dgm:pt modelId="{C411EA61-311E-407F-A65E-45349526C068}" type="pres">
      <dgm:prSet presAssocID="{8DD8784C-E076-488A-9092-E244936CBDE4}" presName="srcNode" presStyleLbl="node1" presStyleIdx="0" presStyleCnt="5"/>
      <dgm:spPr/>
    </dgm:pt>
    <dgm:pt modelId="{1C9E3BB0-BF31-4C46-8385-2C2F69ACE81E}" type="pres">
      <dgm:prSet presAssocID="{8DD8784C-E076-488A-9092-E244936CBDE4}" presName="conn" presStyleLbl="parChTrans1D2" presStyleIdx="0" presStyleCnt="1"/>
      <dgm:spPr/>
      <dgm:t>
        <a:bodyPr/>
        <a:lstStyle/>
        <a:p>
          <a:endParaRPr lang="ru-RU"/>
        </a:p>
      </dgm:t>
    </dgm:pt>
    <dgm:pt modelId="{C0170C4C-9D13-44AE-82AB-9FD762E63B6F}" type="pres">
      <dgm:prSet presAssocID="{8DD8784C-E076-488A-9092-E244936CBDE4}" presName="extraNode" presStyleLbl="node1" presStyleIdx="0" presStyleCnt="5"/>
      <dgm:spPr/>
    </dgm:pt>
    <dgm:pt modelId="{9BAF31E1-22BF-4F0D-A8B3-EBC877749223}" type="pres">
      <dgm:prSet presAssocID="{8DD8784C-E076-488A-9092-E244936CBDE4}" presName="dstNode" presStyleLbl="node1" presStyleIdx="0" presStyleCnt="5"/>
      <dgm:spPr/>
    </dgm:pt>
    <dgm:pt modelId="{836DAC34-304B-40A5-863F-44922B6747A5}" type="pres">
      <dgm:prSet presAssocID="{2BC44A53-EA76-42D0-86D7-6C4E9D588536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2EFB7A-5756-4D17-9C18-689092F0406B}" type="pres">
      <dgm:prSet presAssocID="{2BC44A53-EA76-42D0-86D7-6C4E9D588536}" presName="accent_1" presStyleCnt="0"/>
      <dgm:spPr/>
    </dgm:pt>
    <dgm:pt modelId="{792E4F08-2039-4AD6-B28B-23A8965FF793}" type="pres">
      <dgm:prSet presAssocID="{2BC44A53-EA76-42D0-86D7-6C4E9D588536}" presName="accentRepeatNode" presStyleLbl="solidFgAcc1" presStyleIdx="0" presStyleCnt="5"/>
      <dgm:spPr/>
    </dgm:pt>
    <dgm:pt modelId="{D1FA614D-AD58-4EF0-A505-7D95195F69EA}" type="pres">
      <dgm:prSet presAssocID="{0ADC6EA1-8697-4C7D-81C9-14C94E1FF123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25824B-9CDF-4237-954F-DC665BBA56B2}" type="pres">
      <dgm:prSet presAssocID="{0ADC6EA1-8697-4C7D-81C9-14C94E1FF123}" presName="accent_2" presStyleCnt="0"/>
      <dgm:spPr/>
    </dgm:pt>
    <dgm:pt modelId="{9D7B6E99-EFBA-451A-AD75-3CDCE3220BDC}" type="pres">
      <dgm:prSet presAssocID="{0ADC6EA1-8697-4C7D-81C9-14C94E1FF123}" presName="accentRepeatNode" presStyleLbl="solidFgAcc1" presStyleIdx="1" presStyleCnt="5"/>
      <dgm:spPr/>
    </dgm:pt>
    <dgm:pt modelId="{21E2C538-B708-419F-9185-BB14ABE3050B}" type="pres">
      <dgm:prSet presAssocID="{94B468E3-0B9D-4252-97E1-4CD2A56971C8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01CA37-95A9-4173-87A5-64CFF30C6E82}" type="pres">
      <dgm:prSet presAssocID="{94B468E3-0B9D-4252-97E1-4CD2A56971C8}" presName="accent_3" presStyleCnt="0"/>
      <dgm:spPr/>
    </dgm:pt>
    <dgm:pt modelId="{A7511BF0-8EEB-448F-B351-637BE17590E9}" type="pres">
      <dgm:prSet presAssocID="{94B468E3-0B9D-4252-97E1-4CD2A56971C8}" presName="accentRepeatNode" presStyleLbl="solidFgAcc1" presStyleIdx="2" presStyleCnt="5"/>
      <dgm:spPr/>
    </dgm:pt>
    <dgm:pt modelId="{107DAD6F-A90C-4C37-9C50-5488AE35343B}" type="pres">
      <dgm:prSet presAssocID="{2AC479AF-E960-4793-9D7A-1C4AFAD1F737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2340F1-B283-4AE5-876F-EBDC4572B393}" type="pres">
      <dgm:prSet presAssocID="{2AC479AF-E960-4793-9D7A-1C4AFAD1F737}" presName="accent_4" presStyleCnt="0"/>
      <dgm:spPr/>
    </dgm:pt>
    <dgm:pt modelId="{F65E9F77-1396-4DAA-9E34-E39005B7DD70}" type="pres">
      <dgm:prSet presAssocID="{2AC479AF-E960-4793-9D7A-1C4AFAD1F737}" presName="accentRepeatNode" presStyleLbl="solidFgAcc1" presStyleIdx="3" presStyleCnt="5"/>
      <dgm:spPr/>
    </dgm:pt>
    <dgm:pt modelId="{48C9A25B-20E8-49C1-80E6-4B97E7496D0B}" type="pres">
      <dgm:prSet presAssocID="{078F2F71-B491-41F6-88C7-0F8183F0176C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50A370-5A7B-41C9-82AD-F3C83A31BF6E}" type="pres">
      <dgm:prSet presAssocID="{078F2F71-B491-41F6-88C7-0F8183F0176C}" presName="accent_5" presStyleCnt="0"/>
      <dgm:spPr/>
    </dgm:pt>
    <dgm:pt modelId="{34B13DD8-F1E0-4E10-B385-DEB41A9C8F10}" type="pres">
      <dgm:prSet presAssocID="{078F2F71-B491-41F6-88C7-0F8183F0176C}" presName="accentRepeatNode" presStyleLbl="solidFgAcc1" presStyleIdx="4" presStyleCnt="5"/>
      <dgm:spPr/>
    </dgm:pt>
  </dgm:ptLst>
  <dgm:cxnLst>
    <dgm:cxn modelId="{4C015806-09ED-4E12-B919-15A42047FB89}" srcId="{8DD8784C-E076-488A-9092-E244936CBDE4}" destId="{0ADC6EA1-8697-4C7D-81C9-14C94E1FF123}" srcOrd="1" destOrd="0" parTransId="{874CE070-A2EB-4CE3-8B91-AAC58A5052D3}" sibTransId="{84D1A58B-81DD-4735-AA84-EAEB47FD8EA3}"/>
    <dgm:cxn modelId="{ACD0276B-B460-42CD-BA00-51FA5D34AAB2}" type="presOf" srcId="{0ADC6EA1-8697-4C7D-81C9-14C94E1FF123}" destId="{D1FA614D-AD58-4EF0-A505-7D95195F69EA}" srcOrd="0" destOrd="0" presId="urn:microsoft.com/office/officeart/2008/layout/VerticalCurvedList"/>
    <dgm:cxn modelId="{69EF5004-C039-4C8C-947A-9A6D92E5409E}" type="presOf" srcId="{2AC479AF-E960-4793-9D7A-1C4AFAD1F737}" destId="{107DAD6F-A90C-4C37-9C50-5488AE35343B}" srcOrd="0" destOrd="0" presId="urn:microsoft.com/office/officeart/2008/layout/VerticalCurvedList"/>
    <dgm:cxn modelId="{CDB10989-5D4A-4775-A3D3-3711ACC05165}" type="presOf" srcId="{93967E8F-6BA9-4169-9134-6D8D189AC9DD}" destId="{1C9E3BB0-BF31-4C46-8385-2C2F69ACE81E}" srcOrd="0" destOrd="0" presId="urn:microsoft.com/office/officeart/2008/layout/VerticalCurvedList"/>
    <dgm:cxn modelId="{82687960-C18E-427F-A485-8BD89E426B38}" srcId="{8DD8784C-E076-488A-9092-E244936CBDE4}" destId="{2AC479AF-E960-4793-9D7A-1C4AFAD1F737}" srcOrd="3" destOrd="0" parTransId="{389DCEFE-354F-49C2-BD02-F2AC0DCA0DC6}" sibTransId="{CCFD6665-06AF-420F-BC71-C06C58D7D1ED}"/>
    <dgm:cxn modelId="{647A6C15-3642-4C50-A4E2-A1A5FCD4D909}" srcId="{8DD8784C-E076-488A-9092-E244936CBDE4}" destId="{94B468E3-0B9D-4252-97E1-4CD2A56971C8}" srcOrd="2" destOrd="0" parTransId="{CAF336F2-CA0D-44F0-A9F1-306764DB9C0D}" sibTransId="{E527B83A-CAFC-4399-B824-EDD5F2CE152E}"/>
    <dgm:cxn modelId="{48B4BA75-1D9C-4913-8B71-C0255AF87F6D}" srcId="{8DD8784C-E076-488A-9092-E244936CBDE4}" destId="{078F2F71-B491-41F6-88C7-0F8183F0176C}" srcOrd="4" destOrd="0" parTransId="{CFC89424-DE04-4B0C-B81B-17C9239CD5D6}" sibTransId="{BF88F13B-BA78-4C23-A5FD-6D470D1F0540}"/>
    <dgm:cxn modelId="{6FA663C0-46E4-4BF9-9F70-C35E5C93129A}" srcId="{8DD8784C-E076-488A-9092-E244936CBDE4}" destId="{2BC44A53-EA76-42D0-86D7-6C4E9D588536}" srcOrd="0" destOrd="0" parTransId="{200BC22F-5927-4F06-ACAC-B3213993C528}" sibTransId="{93967E8F-6BA9-4169-9134-6D8D189AC9DD}"/>
    <dgm:cxn modelId="{10734302-0C30-4015-9B15-8DE973FBCFCE}" type="presOf" srcId="{078F2F71-B491-41F6-88C7-0F8183F0176C}" destId="{48C9A25B-20E8-49C1-80E6-4B97E7496D0B}" srcOrd="0" destOrd="0" presId="urn:microsoft.com/office/officeart/2008/layout/VerticalCurvedList"/>
    <dgm:cxn modelId="{B3B67EA8-DCC2-4229-A374-C7B780EA9F44}" type="presOf" srcId="{94B468E3-0B9D-4252-97E1-4CD2A56971C8}" destId="{21E2C538-B708-419F-9185-BB14ABE3050B}" srcOrd="0" destOrd="0" presId="urn:microsoft.com/office/officeart/2008/layout/VerticalCurvedList"/>
    <dgm:cxn modelId="{ED654095-9643-472C-9CD7-87AF41B8E4FA}" type="presOf" srcId="{2BC44A53-EA76-42D0-86D7-6C4E9D588536}" destId="{836DAC34-304B-40A5-863F-44922B6747A5}" srcOrd="0" destOrd="0" presId="urn:microsoft.com/office/officeart/2008/layout/VerticalCurvedList"/>
    <dgm:cxn modelId="{AD9DA68C-3796-4B87-B672-FA29AFEE315A}" type="presOf" srcId="{8DD8784C-E076-488A-9092-E244936CBDE4}" destId="{B38D45DD-852B-49FC-A087-4B68C3335D34}" srcOrd="0" destOrd="0" presId="urn:microsoft.com/office/officeart/2008/layout/VerticalCurvedList"/>
    <dgm:cxn modelId="{0744E883-FFB0-48E5-98FB-35A76A6C0325}" type="presParOf" srcId="{B38D45DD-852B-49FC-A087-4B68C3335D34}" destId="{1D80F0D4-6A65-4275-BCC2-5424877250A7}" srcOrd="0" destOrd="0" presId="urn:microsoft.com/office/officeart/2008/layout/VerticalCurvedList"/>
    <dgm:cxn modelId="{DDFC9E9F-9BF6-45EC-8CE5-D0310E587490}" type="presParOf" srcId="{1D80F0D4-6A65-4275-BCC2-5424877250A7}" destId="{35AB84D3-E22A-4E49-9B88-D125EF975797}" srcOrd="0" destOrd="0" presId="urn:microsoft.com/office/officeart/2008/layout/VerticalCurvedList"/>
    <dgm:cxn modelId="{01C75F4C-012A-4EF5-9574-9606BA34F368}" type="presParOf" srcId="{35AB84D3-E22A-4E49-9B88-D125EF975797}" destId="{C411EA61-311E-407F-A65E-45349526C068}" srcOrd="0" destOrd="0" presId="urn:microsoft.com/office/officeart/2008/layout/VerticalCurvedList"/>
    <dgm:cxn modelId="{7E8076C6-3334-4427-A201-8FFFEDB40497}" type="presParOf" srcId="{35AB84D3-E22A-4E49-9B88-D125EF975797}" destId="{1C9E3BB0-BF31-4C46-8385-2C2F69ACE81E}" srcOrd="1" destOrd="0" presId="urn:microsoft.com/office/officeart/2008/layout/VerticalCurvedList"/>
    <dgm:cxn modelId="{FD17442E-FF2C-4DBB-8F9D-B9464244C5C2}" type="presParOf" srcId="{35AB84D3-E22A-4E49-9B88-D125EF975797}" destId="{C0170C4C-9D13-44AE-82AB-9FD762E63B6F}" srcOrd="2" destOrd="0" presId="urn:microsoft.com/office/officeart/2008/layout/VerticalCurvedList"/>
    <dgm:cxn modelId="{5822A233-813A-4D25-BAD7-A2B67149F5C5}" type="presParOf" srcId="{35AB84D3-E22A-4E49-9B88-D125EF975797}" destId="{9BAF31E1-22BF-4F0D-A8B3-EBC877749223}" srcOrd="3" destOrd="0" presId="urn:microsoft.com/office/officeart/2008/layout/VerticalCurvedList"/>
    <dgm:cxn modelId="{1719726F-CAFD-49D0-B5FB-6F00DA3B9DD1}" type="presParOf" srcId="{1D80F0D4-6A65-4275-BCC2-5424877250A7}" destId="{836DAC34-304B-40A5-863F-44922B6747A5}" srcOrd="1" destOrd="0" presId="urn:microsoft.com/office/officeart/2008/layout/VerticalCurvedList"/>
    <dgm:cxn modelId="{A959A91B-D416-4A4A-9AD5-EE5B937F5BA1}" type="presParOf" srcId="{1D80F0D4-6A65-4275-BCC2-5424877250A7}" destId="{D72EFB7A-5756-4D17-9C18-689092F0406B}" srcOrd="2" destOrd="0" presId="urn:microsoft.com/office/officeart/2008/layout/VerticalCurvedList"/>
    <dgm:cxn modelId="{17C8E912-D5DC-451B-AE21-7B064919214F}" type="presParOf" srcId="{D72EFB7A-5756-4D17-9C18-689092F0406B}" destId="{792E4F08-2039-4AD6-B28B-23A8965FF793}" srcOrd="0" destOrd="0" presId="urn:microsoft.com/office/officeart/2008/layout/VerticalCurvedList"/>
    <dgm:cxn modelId="{1DE85D48-FF74-428C-899E-5CFCE99A65AE}" type="presParOf" srcId="{1D80F0D4-6A65-4275-BCC2-5424877250A7}" destId="{D1FA614D-AD58-4EF0-A505-7D95195F69EA}" srcOrd="3" destOrd="0" presId="urn:microsoft.com/office/officeart/2008/layout/VerticalCurvedList"/>
    <dgm:cxn modelId="{1A3412A4-E1C6-407C-85B3-B0312F19E3E8}" type="presParOf" srcId="{1D80F0D4-6A65-4275-BCC2-5424877250A7}" destId="{DB25824B-9CDF-4237-954F-DC665BBA56B2}" srcOrd="4" destOrd="0" presId="urn:microsoft.com/office/officeart/2008/layout/VerticalCurvedList"/>
    <dgm:cxn modelId="{052B156F-8365-45A5-9055-9C714FB6A8A2}" type="presParOf" srcId="{DB25824B-9CDF-4237-954F-DC665BBA56B2}" destId="{9D7B6E99-EFBA-451A-AD75-3CDCE3220BDC}" srcOrd="0" destOrd="0" presId="urn:microsoft.com/office/officeart/2008/layout/VerticalCurvedList"/>
    <dgm:cxn modelId="{D1E97BA6-316D-44A8-A8CD-A2103B0B16A5}" type="presParOf" srcId="{1D80F0D4-6A65-4275-BCC2-5424877250A7}" destId="{21E2C538-B708-419F-9185-BB14ABE3050B}" srcOrd="5" destOrd="0" presId="urn:microsoft.com/office/officeart/2008/layout/VerticalCurvedList"/>
    <dgm:cxn modelId="{CBB68421-1A41-4E7D-BFCC-543B508D4C08}" type="presParOf" srcId="{1D80F0D4-6A65-4275-BCC2-5424877250A7}" destId="{7601CA37-95A9-4173-87A5-64CFF30C6E82}" srcOrd="6" destOrd="0" presId="urn:microsoft.com/office/officeart/2008/layout/VerticalCurvedList"/>
    <dgm:cxn modelId="{A762174A-7705-4CD2-90D1-EFA35A8C03FE}" type="presParOf" srcId="{7601CA37-95A9-4173-87A5-64CFF30C6E82}" destId="{A7511BF0-8EEB-448F-B351-637BE17590E9}" srcOrd="0" destOrd="0" presId="urn:microsoft.com/office/officeart/2008/layout/VerticalCurvedList"/>
    <dgm:cxn modelId="{D29E9A92-AD18-42BD-B097-5C2F17472331}" type="presParOf" srcId="{1D80F0D4-6A65-4275-BCC2-5424877250A7}" destId="{107DAD6F-A90C-4C37-9C50-5488AE35343B}" srcOrd="7" destOrd="0" presId="urn:microsoft.com/office/officeart/2008/layout/VerticalCurvedList"/>
    <dgm:cxn modelId="{E8F63F65-9947-4385-8CB4-43D691DA0F72}" type="presParOf" srcId="{1D80F0D4-6A65-4275-BCC2-5424877250A7}" destId="{922340F1-B283-4AE5-876F-EBDC4572B393}" srcOrd="8" destOrd="0" presId="urn:microsoft.com/office/officeart/2008/layout/VerticalCurvedList"/>
    <dgm:cxn modelId="{4997E89C-007D-45BB-8702-7E2A6EA8BD0B}" type="presParOf" srcId="{922340F1-B283-4AE5-876F-EBDC4572B393}" destId="{F65E9F77-1396-4DAA-9E34-E39005B7DD70}" srcOrd="0" destOrd="0" presId="urn:microsoft.com/office/officeart/2008/layout/VerticalCurvedList"/>
    <dgm:cxn modelId="{A6CCD242-FBA4-44FB-9BE1-EDAF918115DE}" type="presParOf" srcId="{1D80F0D4-6A65-4275-BCC2-5424877250A7}" destId="{48C9A25B-20E8-49C1-80E6-4B97E7496D0B}" srcOrd="9" destOrd="0" presId="urn:microsoft.com/office/officeart/2008/layout/VerticalCurvedList"/>
    <dgm:cxn modelId="{439559B6-AF42-452A-9811-77D0EF56BB5F}" type="presParOf" srcId="{1D80F0D4-6A65-4275-BCC2-5424877250A7}" destId="{FD50A370-5A7B-41C9-82AD-F3C83A31BF6E}" srcOrd="10" destOrd="0" presId="urn:microsoft.com/office/officeart/2008/layout/VerticalCurvedList"/>
    <dgm:cxn modelId="{99BFE2CB-E4E4-46EE-A099-0582F3FF9B76}" type="presParOf" srcId="{FD50A370-5A7B-41C9-82AD-F3C83A31BF6E}" destId="{34B13DD8-F1E0-4E10-B385-DEB41A9C8F1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8000B44-FE5E-4D0F-B15B-CBA39E844986}" type="doc">
      <dgm:prSet loTypeId="urn:microsoft.com/office/officeart/2008/layout/VerticalCurvedList" loCatId="list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65D07907-6FFC-4E6E-B889-9DADF16007FF}">
      <dgm:prSet phldrT="[Текст]" custT="1"/>
      <dgm:spPr/>
      <dgm:t>
        <a:bodyPr/>
        <a:lstStyle/>
        <a:p>
          <a:r>
            <a:rPr lang="ru-RU" sz="36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Закреплял буржуазную модель общественных отношений</a:t>
          </a:r>
          <a:endParaRPr lang="ru-RU" sz="3600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D2EF6E-3F56-4CB4-97CF-9264EA1BE3BB}" type="parTrans" cxnId="{7C15D69A-2AD1-4907-94DA-7B5483B10E6C}">
      <dgm:prSet/>
      <dgm:spPr/>
      <dgm:t>
        <a:bodyPr/>
        <a:lstStyle/>
        <a:p>
          <a:endParaRPr lang="ru-RU" sz="2000" b="1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EC6A435-46BC-4A25-9902-832FBB570B1E}" type="sibTrans" cxnId="{7C15D69A-2AD1-4907-94DA-7B5483B10E6C}">
      <dgm:prSet/>
      <dgm:spPr/>
      <dgm:t>
        <a:bodyPr/>
        <a:lstStyle/>
        <a:p>
          <a:endParaRPr lang="ru-RU" sz="2000" b="1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7BAFFD2-C46A-4011-8F2E-A364E6749E57}">
      <dgm:prSet phldrT="[Текст]" custT="1"/>
      <dgm:spPr/>
      <dgm:t>
        <a:bodyPr/>
        <a:lstStyle/>
        <a:p>
          <a:r>
            <a:rPr lang="ru-RU" sz="36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Определял наследственное право</a:t>
          </a:r>
          <a:endParaRPr lang="ru-RU" sz="3600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EAB45CA-B0F0-4F45-9F67-3995E394CB43}" type="parTrans" cxnId="{CE587FC6-3919-47E2-9431-7877FF9DCDC8}">
      <dgm:prSet/>
      <dgm:spPr/>
      <dgm:t>
        <a:bodyPr/>
        <a:lstStyle/>
        <a:p>
          <a:endParaRPr lang="ru-RU" sz="2000" b="1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BCE3967-99A9-4EA6-B083-32FA407D0B20}" type="sibTrans" cxnId="{CE587FC6-3919-47E2-9431-7877FF9DCDC8}">
      <dgm:prSet/>
      <dgm:spPr/>
      <dgm:t>
        <a:bodyPr/>
        <a:lstStyle/>
        <a:p>
          <a:endParaRPr lang="ru-RU" sz="2000" b="1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D4870D8-D0DF-4D64-8E2D-1F9F037F2A7F}">
      <dgm:prSet phldrT="[Текст]" custT="1"/>
      <dgm:spPr/>
      <dgm:t>
        <a:bodyPr/>
        <a:lstStyle/>
        <a:p>
          <a:r>
            <a:rPr lang="ru-RU" sz="36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Положение наёмного рабочего</a:t>
          </a:r>
          <a:endParaRPr lang="ru-RU" sz="3600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D1D8C84-2ABE-433D-8436-C50B333F1A0B}" type="parTrans" cxnId="{16FEE2D7-011B-43F5-9550-726B98F84DBF}">
      <dgm:prSet/>
      <dgm:spPr/>
      <dgm:t>
        <a:bodyPr/>
        <a:lstStyle/>
        <a:p>
          <a:endParaRPr lang="ru-RU" sz="2000" b="1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ADBC893-90EF-4947-A92B-CED43290808B}" type="sibTrans" cxnId="{16FEE2D7-011B-43F5-9550-726B98F84DBF}">
      <dgm:prSet/>
      <dgm:spPr/>
      <dgm:t>
        <a:bodyPr/>
        <a:lstStyle/>
        <a:p>
          <a:endParaRPr lang="ru-RU" sz="2000" b="1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D19814C-37C3-4147-B8AA-383BDFAA502F}" type="pres">
      <dgm:prSet presAssocID="{68000B44-FE5E-4D0F-B15B-CBA39E84498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0DE52222-5D16-4C91-9777-9C2EFE43A003}" type="pres">
      <dgm:prSet presAssocID="{68000B44-FE5E-4D0F-B15B-CBA39E844986}" presName="Name1" presStyleCnt="0"/>
      <dgm:spPr/>
    </dgm:pt>
    <dgm:pt modelId="{72AB8E21-1C68-4646-8864-9817AC4C8983}" type="pres">
      <dgm:prSet presAssocID="{68000B44-FE5E-4D0F-B15B-CBA39E844986}" presName="cycle" presStyleCnt="0"/>
      <dgm:spPr/>
    </dgm:pt>
    <dgm:pt modelId="{9A106452-16C5-4CB0-84AB-CC329B3BE921}" type="pres">
      <dgm:prSet presAssocID="{68000B44-FE5E-4D0F-B15B-CBA39E844986}" presName="srcNode" presStyleLbl="node1" presStyleIdx="0" presStyleCnt="3"/>
      <dgm:spPr/>
    </dgm:pt>
    <dgm:pt modelId="{33FD06E3-0B86-40AD-A00A-FE29F71BFBBE}" type="pres">
      <dgm:prSet presAssocID="{68000B44-FE5E-4D0F-B15B-CBA39E844986}" presName="conn" presStyleLbl="parChTrans1D2" presStyleIdx="0" presStyleCnt="1"/>
      <dgm:spPr/>
      <dgm:t>
        <a:bodyPr/>
        <a:lstStyle/>
        <a:p>
          <a:endParaRPr lang="ru-RU"/>
        </a:p>
      </dgm:t>
    </dgm:pt>
    <dgm:pt modelId="{C556750D-093C-4DD3-A99E-FE24574AAC26}" type="pres">
      <dgm:prSet presAssocID="{68000B44-FE5E-4D0F-B15B-CBA39E844986}" presName="extraNode" presStyleLbl="node1" presStyleIdx="0" presStyleCnt="3"/>
      <dgm:spPr/>
    </dgm:pt>
    <dgm:pt modelId="{147D4142-595E-4B1E-9CDD-CE38AF42E273}" type="pres">
      <dgm:prSet presAssocID="{68000B44-FE5E-4D0F-B15B-CBA39E844986}" presName="dstNode" presStyleLbl="node1" presStyleIdx="0" presStyleCnt="3"/>
      <dgm:spPr/>
    </dgm:pt>
    <dgm:pt modelId="{0C96E97D-C65A-45F1-9480-1FC780252A65}" type="pres">
      <dgm:prSet presAssocID="{65D07907-6FFC-4E6E-B889-9DADF16007FF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D313CD-5066-4C8D-9E18-628F45B21F1C}" type="pres">
      <dgm:prSet presAssocID="{65D07907-6FFC-4E6E-B889-9DADF16007FF}" presName="accent_1" presStyleCnt="0"/>
      <dgm:spPr/>
    </dgm:pt>
    <dgm:pt modelId="{30A2831A-3250-47BF-AF1A-8267060C811A}" type="pres">
      <dgm:prSet presAssocID="{65D07907-6FFC-4E6E-B889-9DADF16007FF}" presName="accentRepeatNode" presStyleLbl="solidFgAcc1" presStyleIdx="0" presStyleCnt="3"/>
      <dgm:spPr/>
    </dgm:pt>
    <dgm:pt modelId="{3CA669BE-BBE8-4E14-AE4A-9DCBF8C07557}" type="pres">
      <dgm:prSet presAssocID="{27BAFFD2-C46A-4011-8F2E-A364E6749E57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A2972C-BF4F-4475-985E-187A7780D6BD}" type="pres">
      <dgm:prSet presAssocID="{27BAFFD2-C46A-4011-8F2E-A364E6749E57}" presName="accent_2" presStyleCnt="0"/>
      <dgm:spPr/>
    </dgm:pt>
    <dgm:pt modelId="{E6EED9BF-0D75-4C82-A8BD-A2813A3642D5}" type="pres">
      <dgm:prSet presAssocID="{27BAFFD2-C46A-4011-8F2E-A364E6749E57}" presName="accentRepeatNode" presStyleLbl="solidFgAcc1" presStyleIdx="1" presStyleCnt="3"/>
      <dgm:spPr/>
    </dgm:pt>
    <dgm:pt modelId="{F82920A2-7D52-48DA-AB47-C63B3D6B5E59}" type="pres">
      <dgm:prSet presAssocID="{8D4870D8-D0DF-4D64-8E2D-1F9F037F2A7F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3CC02E-C3DF-4915-9DD3-DE77F4E52849}" type="pres">
      <dgm:prSet presAssocID="{8D4870D8-D0DF-4D64-8E2D-1F9F037F2A7F}" presName="accent_3" presStyleCnt="0"/>
      <dgm:spPr/>
    </dgm:pt>
    <dgm:pt modelId="{F4EB2ACB-CDB6-4873-A72E-2DAB72B3F086}" type="pres">
      <dgm:prSet presAssocID="{8D4870D8-D0DF-4D64-8E2D-1F9F037F2A7F}" presName="accentRepeatNode" presStyleLbl="solidFgAcc1" presStyleIdx="2" presStyleCnt="3"/>
      <dgm:spPr/>
    </dgm:pt>
  </dgm:ptLst>
  <dgm:cxnLst>
    <dgm:cxn modelId="{16FEE2D7-011B-43F5-9550-726B98F84DBF}" srcId="{68000B44-FE5E-4D0F-B15B-CBA39E844986}" destId="{8D4870D8-D0DF-4D64-8E2D-1F9F037F2A7F}" srcOrd="2" destOrd="0" parTransId="{0D1D8C84-2ABE-433D-8436-C50B333F1A0B}" sibTransId="{BADBC893-90EF-4947-A92B-CED43290808B}"/>
    <dgm:cxn modelId="{FD1F45ED-1337-4D66-A469-218A19D44CFE}" type="presOf" srcId="{27BAFFD2-C46A-4011-8F2E-A364E6749E57}" destId="{3CA669BE-BBE8-4E14-AE4A-9DCBF8C07557}" srcOrd="0" destOrd="0" presId="urn:microsoft.com/office/officeart/2008/layout/VerticalCurvedList"/>
    <dgm:cxn modelId="{DE6A5771-EB0C-4C1E-B8DF-B7AD9E3200B9}" type="presOf" srcId="{8D4870D8-D0DF-4D64-8E2D-1F9F037F2A7F}" destId="{F82920A2-7D52-48DA-AB47-C63B3D6B5E59}" srcOrd="0" destOrd="0" presId="urn:microsoft.com/office/officeart/2008/layout/VerticalCurvedList"/>
    <dgm:cxn modelId="{F39842BF-9FE9-4552-B645-C1AB03B89958}" type="presOf" srcId="{68000B44-FE5E-4D0F-B15B-CBA39E844986}" destId="{3D19814C-37C3-4147-B8AA-383BDFAA502F}" srcOrd="0" destOrd="0" presId="urn:microsoft.com/office/officeart/2008/layout/VerticalCurvedList"/>
    <dgm:cxn modelId="{2EB57DAC-8E8A-49E4-A458-A792E097E950}" type="presOf" srcId="{65D07907-6FFC-4E6E-B889-9DADF16007FF}" destId="{0C96E97D-C65A-45F1-9480-1FC780252A65}" srcOrd="0" destOrd="0" presId="urn:microsoft.com/office/officeart/2008/layout/VerticalCurvedList"/>
    <dgm:cxn modelId="{7C15D69A-2AD1-4907-94DA-7B5483B10E6C}" srcId="{68000B44-FE5E-4D0F-B15B-CBA39E844986}" destId="{65D07907-6FFC-4E6E-B889-9DADF16007FF}" srcOrd="0" destOrd="0" parTransId="{72D2EF6E-3F56-4CB4-97CF-9264EA1BE3BB}" sibTransId="{5EC6A435-46BC-4A25-9902-832FBB570B1E}"/>
    <dgm:cxn modelId="{CE587FC6-3919-47E2-9431-7877FF9DCDC8}" srcId="{68000B44-FE5E-4D0F-B15B-CBA39E844986}" destId="{27BAFFD2-C46A-4011-8F2E-A364E6749E57}" srcOrd="1" destOrd="0" parTransId="{EEAB45CA-B0F0-4F45-9F67-3995E394CB43}" sibTransId="{9BCE3967-99A9-4EA6-B083-32FA407D0B20}"/>
    <dgm:cxn modelId="{56897160-3808-4559-A30E-153BD79B015A}" type="presOf" srcId="{5EC6A435-46BC-4A25-9902-832FBB570B1E}" destId="{33FD06E3-0B86-40AD-A00A-FE29F71BFBBE}" srcOrd="0" destOrd="0" presId="urn:microsoft.com/office/officeart/2008/layout/VerticalCurvedList"/>
    <dgm:cxn modelId="{62FA044E-0781-46A3-8976-8A5C088D329A}" type="presParOf" srcId="{3D19814C-37C3-4147-B8AA-383BDFAA502F}" destId="{0DE52222-5D16-4C91-9777-9C2EFE43A003}" srcOrd="0" destOrd="0" presId="urn:microsoft.com/office/officeart/2008/layout/VerticalCurvedList"/>
    <dgm:cxn modelId="{DE9CDA18-249B-4858-BADD-067029673CFB}" type="presParOf" srcId="{0DE52222-5D16-4C91-9777-9C2EFE43A003}" destId="{72AB8E21-1C68-4646-8864-9817AC4C8983}" srcOrd="0" destOrd="0" presId="urn:microsoft.com/office/officeart/2008/layout/VerticalCurvedList"/>
    <dgm:cxn modelId="{B8143DDD-4468-44AE-B211-D8A9F683B7AC}" type="presParOf" srcId="{72AB8E21-1C68-4646-8864-9817AC4C8983}" destId="{9A106452-16C5-4CB0-84AB-CC329B3BE921}" srcOrd="0" destOrd="0" presId="urn:microsoft.com/office/officeart/2008/layout/VerticalCurvedList"/>
    <dgm:cxn modelId="{FBBC45A3-502D-491B-A872-559B20201651}" type="presParOf" srcId="{72AB8E21-1C68-4646-8864-9817AC4C8983}" destId="{33FD06E3-0B86-40AD-A00A-FE29F71BFBBE}" srcOrd="1" destOrd="0" presId="urn:microsoft.com/office/officeart/2008/layout/VerticalCurvedList"/>
    <dgm:cxn modelId="{E9D466C4-591E-494E-8805-DD74AE835EC3}" type="presParOf" srcId="{72AB8E21-1C68-4646-8864-9817AC4C8983}" destId="{C556750D-093C-4DD3-A99E-FE24574AAC26}" srcOrd="2" destOrd="0" presId="urn:microsoft.com/office/officeart/2008/layout/VerticalCurvedList"/>
    <dgm:cxn modelId="{81A384D0-2C3C-47DF-B590-4C614406FA97}" type="presParOf" srcId="{72AB8E21-1C68-4646-8864-9817AC4C8983}" destId="{147D4142-595E-4B1E-9CDD-CE38AF42E273}" srcOrd="3" destOrd="0" presId="urn:microsoft.com/office/officeart/2008/layout/VerticalCurvedList"/>
    <dgm:cxn modelId="{EEB8E2C4-2913-4404-BB4F-80CB0A7A3260}" type="presParOf" srcId="{0DE52222-5D16-4C91-9777-9C2EFE43A003}" destId="{0C96E97D-C65A-45F1-9480-1FC780252A65}" srcOrd="1" destOrd="0" presId="urn:microsoft.com/office/officeart/2008/layout/VerticalCurvedList"/>
    <dgm:cxn modelId="{BE6ACF63-7149-404F-8A0A-C6DB0FAC39E9}" type="presParOf" srcId="{0DE52222-5D16-4C91-9777-9C2EFE43A003}" destId="{B2D313CD-5066-4C8D-9E18-628F45B21F1C}" srcOrd="2" destOrd="0" presId="urn:microsoft.com/office/officeart/2008/layout/VerticalCurvedList"/>
    <dgm:cxn modelId="{31167BBF-244D-4C18-9C91-1094DCF3AC6B}" type="presParOf" srcId="{B2D313CD-5066-4C8D-9E18-628F45B21F1C}" destId="{30A2831A-3250-47BF-AF1A-8267060C811A}" srcOrd="0" destOrd="0" presId="urn:microsoft.com/office/officeart/2008/layout/VerticalCurvedList"/>
    <dgm:cxn modelId="{4A961EBE-1258-40BE-AFCE-FEF6E965D3C4}" type="presParOf" srcId="{0DE52222-5D16-4C91-9777-9C2EFE43A003}" destId="{3CA669BE-BBE8-4E14-AE4A-9DCBF8C07557}" srcOrd="3" destOrd="0" presId="urn:microsoft.com/office/officeart/2008/layout/VerticalCurvedList"/>
    <dgm:cxn modelId="{E3DA1FE6-6D87-41A5-8FC8-C5664949DBB3}" type="presParOf" srcId="{0DE52222-5D16-4C91-9777-9C2EFE43A003}" destId="{E8A2972C-BF4F-4475-985E-187A7780D6BD}" srcOrd="4" destOrd="0" presId="urn:microsoft.com/office/officeart/2008/layout/VerticalCurvedList"/>
    <dgm:cxn modelId="{6B31C6A1-FB01-442D-A3FE-9F7E05DCD347}" type="presParOf" srcId="{E8A2972C-BF4F-4475-985E-187A7780D6BD}" destId="{E6EED9BF-0D75-4C82-A8BD-A2813A3642D5}" srcOrd="0" destOrd="0" presId="urn:microsoft.com/office/officeart/2008/layout/VerticalCurvedList"/>
    <dgm:cxn modelId="{524E830F-FBB2-4F10-B4E5-29F2B7416EC7}" type="presParOf" srcId="{0DE52222-5D16-4C91-9777-9C2EFE43A003}" destId="{F82920A2-7D52-48DA-AB47-C63B3D6B5E59}" srcOrd="5" destOrd="0" presId="urn:microsoft.com/office/officeart/2008/layout/VerticalCurvedList"/>
    <dgm:cxn modelId="{D1D4C115-C338-4B30-901C-D70E12B46705}" type="presParOf" srcId="{0DE52222-5D16-4C91-9777-9C2EFE43A003}" destId="{553CC02E-C3DF-4915-9DD3-DE77F4E52849}" srcOrd="6" destOrd="0" presId="urn:microsoft.com/office/officeart/2008/layout/VerticalCurvedList"/>
    <dgm:cxn modelId="{76F99756-6B7B-4EA5-86F3-EA5334D6AE76}" type="presParOf" srcId="{553CC02E-C3DF-4915-9DD3-DE77F4E52849}" destId="{F4EB2ACB-CDB6-4873-A72E-2DAB72B3F08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8000B44-FE5E-4D0F-B15B-CBA39E844986}" type="doc">
      <dgm:prSet loTypeId="urn:microsoft.com/office/officeart/2008/layout/VerticalCurvedList" loCatId="list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65D07907-6FFC-4E6E-B889-9DADF16007FF}">
      <dgm:prSet phldrT="[Текст]" custT="1"/>
      <dgm:spPr/>
      <dgm:t>
        <a:bodyPr/>
        <a:lstStyle/>
        <a:p>
          <a:r>
            <a:rPr lang="ru-RU" sz="32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Равенство граждан перед законом</a:t>
          </a:r>
          <a:endParaRPr lang="ru-RU" sz="3200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D2EF6E-3F56-4CB4-97CF-9264EA1BE3BB}" type="parTrans" cxnId="{7C15D69A-2AD1-4907-94DA-7B5483B10E6C}">
      <dgm:prSet/>
      <dgm:spPr/>
      <dgm:t>
        <a:bodyPr/>
        <a:lstStyle/>
        <a:p>
          <a:endParaRPr lang="ru-RU" sz="3200" b="1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EC6A435-46BC-4A25-9902-832FBB570B1E}" type="sibTrans" cxnId="{7C15D69A-2AD1-4907-94DA-7B5483B10E6C}">
      <dgm:prSet/>
      <dgm:spPr/>
      <dgm:t>
        <a:bodyPr/>
        <a:lstStyle/>
        <a:p>
          <a:endParaRPr lang="ru-RU" sz="3200" b="1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F1E54AD-0A18-4B59-875A-C87E19B6D4A9}">
      <dgm:prSet phldrT="[Текст]" custT="1"/>
      <dgm:spPr/>
      <dgm:t>
        <a:bodyPr/>
        <a:lstStyle/>
        <a:p>
          <a:r>
            <a:rPr lang="ru-RU" sz="32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Свобода совести</a:t>
          </a:r>
          <a:endParaRPr lang="ru-RU" sz="3200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3DCC2C1-B274-405C-AC86-E56B0F86DFD6}" type="parTrans" cxnId="{A518BDE5-7152-443C-9336-5201CA5027CC}">
      <dgm:prSet/>
      <dgm:spPr/>
      <dgm:t>
        <a:bodyPr/>
        <a:lstStyle/>
        <a:p>
          <a:endParaRPr lang="ru-RU" sz="3200"/>
        </a:p>
      </dgm:t>
    </dgm:pt>
    <dgm:pt modelId="{12FD8B0B-E549-4651-BBA2-4DDC5DA38766}" type="sibTrans" cxnId="{A518BDE5-7152-443C-9336-5201CA5027CC}">
      <dgm:prSet/>
      <dgm:spPr/>
      <dgm:t>
        <a:bodyPr/>
        <a:lstStyle/>
        <a:p>
          <a:endParaRPr lang="ru-RU" sz="3200"/>
        </a:p>
      </dgm:t>
    </dgm:pt>
    <dgm:pt modelId="{63723CF5-74F9-4B94-9D56-8F2D2493A8A2}">
      <dgm:prSet phldrT="[Текст]" custT="1"/>
      <dgm:spPr/>
      <dgm:t>
        <a:bodyPr/>
        <a:lstStyle/>
        <a:p>
          <a:r>
            <a:rPr lang="ru-RU" sz="32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Неприкосновенность личности и собственности</a:t>
          </a:r>
          <a:endParaRPr lang="ru-RU" sz="3200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48AC0C7-C27F-4619-BF9D-7FFB1C912447}" type="parTrans" cxnId="{74EF3580-ECD0-49B2-9967-A0458F3C78A4}">
      <dgm:prSet/>
      <dgm:spPr/>
      <dgm:t>
        <a:bodyPr/>
        <a:lstStyle/>
        <a:p>
          <a:endParaRPr lang="ru-RU" sz="3200"/>
        </a:p>
      </dgm:t>
    </dgm:pt>
    <dgm:pt modelId="{244EB22C-8793-4476-BCDB-B6465E7C5663}" type="sibTrans" cxnId="{74EF3580-ECD0-49B2-9967-A0458F3C78A4}">
      <dgm:prSet/>
      <dgm:spPr/>
      <dgm:t>
        <a:bodyPr/>
        <a:lstStyle/>
        <a:p>
          <a:endParaRPr lang="ru-RU" sz="3200"/>
        </a:p>
      </dgm:t>
    </dgm:pt>
    <dgm:pt modelId="{3D19814C-37C3-4147-B8AA-383BDFAA502F}" type="pres">
      <dgm:prSet presAssocID="{68000B44-FE5E-4D0F-B15B-CBA39E84498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0DE52222-5D16-4C91-9777-9C2EFE43A003}" type="pres">
      <dgm:prSet presAssocID="{68000B44-FE5E-4D0F-B15B-CBA39E844986}" presName="Name1" presStyleCnt="0"/>
      <dgm:spPr/>
    </dgm:pt>
    <dgm:pt modelId="{72AB8E21-1C68-4646-8864-9817AC4C8983}" type="pres">
      <dgm:prSet presAssocID="{68000B44-FE5E-4D0F-B15B-CBA39E844986}" presName="cycle" presStyleCnt="0"/>
      <dgm:spPr/>
    </dgm:pt>
    <dgm:pt modelId="{9A106452-16C5-4CB0-84AB-CC329B3BE921}" type="pres">
      <dgm:prSet presAssocID="{68000B44-FE5E-4D0F-B15B-CBA39E844986}" presName="srcNode" presStyleLbl="node1" presStyleIdx="0" presStyleCnt="3"/>
      <dgm:spPr/>
    </dgm:pt>
    <dgm:pt modelId="{33FD06E3-0B86-40AD-A00A-FE29F71BFBBE}" type="pres">
      <dgm:prSet presAssocID="{68000B44-FE5E-4D0F-B15B-CBA39E844986}" presName="conn" presStyleLbl="parChTrans1D2" presStyleIdx="0" presStyleCnt="1"/>
      <dgm:spPr/>
      <dgm:t>
        <a:bodyPr/>
        <a:lstStyle/>
        <a:p>
          <a:endParaRPr lang="ru-RU"/>
        </a:p>
      </dgm:t>
    </dgm:pt>
    <dgm:pt modelId="{C556750D-093C-4DD3-A99E-FE24574AAC26}" type="pres">
      <dgm:prSet presAssocID="{68000B44-FE5E-4D0F-B15B-CBA39E844986}" presName="extraNode" presStyleLbl="node1" presStyleIdx="0" presStyleCnt="3"/>
      <dgm:spPr/>
    </dgm:pt>
    <dgm:pt modelId="{147D4142-595E-4B1E-9CDD-CE38AF42E273}" type="pres">
      <dgm:prSet presAssocID="{68000B44-FE5E-4D0F-B15B-CBA39E844986}" presName="dstNode" presStyleLbl="node1" presStyleIdx="0" presStyleCnt="3"/>
      <dgm:spPr/>
    </dgm:pt>
    <dgm:pt modelId="{0C96E97D-C65A-45F1-9480-1FC780252A65}" type="pres">
      <dgm:prSet presAssocID="{65D07907-6FFC-4E6E-B889-9DADF16007FF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D313CD-5066-4C8D-9E18-628F45B21F1C}" type="pres">
      <dgm:prSet presAssocID="{65D07907-6FFC-4E6E-B889-9DADF16007FF}" presName="accent_1" presStyleCnt="0"/>
      <dgm:spPr/>
    </dgm:pt>
    <dgm:pt modelId="{30A2831A-3250-47BF-AF1A-8267060C811A}" type="pres">
      <dgm:prSet presAssocID="{65D07907-6FFC-4E6E-B889-9DADF16007FF}" presName="accentRepeatNode" presStyleLbl="solidFgAcc1" presStyleIdx="0" presStyleCnt="3"/>
      <dgm:spPr/>
    </dgm:pt>
    <dgm:pt modelId="{A15D8129-9A94-4482-8B06-14FEAFC67A8B}" type="pres">
      <dgm:prSet presAssocID="{EF1E54AD-0A18-4B59-875A-C87E19B6D4A9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C05475-7983-48AF-98C4-7B238C27F75E}" type="pres">
      <dgm:prSet presAssocID="{EF1E54AD-0A18-4B59-875A-C87E19B6D4A9}" presName="accent_2" presStyleCnt="0"/>
      <dgm:spPr/>
    </dgm:pt>
    <dgm:pt modelId="{CACC4BAB-2239-48CE-8F6A-C9D86BC0A364}" type="pres">
      <dgm:prSet presAssocID="{EF1E54AD-0A18-4B59-875A-C87E19B6D4A9}" presName="accentRepeatNode" presStyleLbl="solidFgAcc1" presStyleIdx="1" presStyleCnt="3"/>
      <dgm:spPr/>
    </dgm:pt>
    <dgm:pt modelId="{BB596397-CD71-4ED7-AF45-CA5D62AB8229}" type="pres">
      <dgm:prSet presAssocID="{63723CF5-74F9-4B94-9D56-8F2D2493A8A2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D4D2E3-8572-485F-8239-669F6703FC47}" type="pres">
      <dgm:prSet presAssocID="{63723CF5-74F9-4B94-9D56-8F2D2493A8A2}" presName="accent_3" presStyleCnt="0"/>
      <dgm:spPr/>
    </dgm:pt>
    <dgm:pt modelId="{9BDAE9B1-91D2-4ED4-9EAF-483F534E0A38}" type="pres">
      <dgm:prSet presAssocID="{63723CF5-74F9-4B94-9D56-8F2D2493A8A2}" presName="accentRepeatNode" presStyleLbl="solidFgAcc1" presStyleIdx="2" presStyleCnt="3"/>
      <dgm:spPr/>
    </dgm:pt>
  </dgm:ptLst>
  <dgm:cxnLst>
    <dgm:cxn modelId="{A518BDE5-7152-443C-9336-5201CA5027CC}" srcId="{68000B44-FE5E-4D0F-B15B-CBA39E844986}" destId="{EF1E54AD-0A18-4B59-875A-C87E19B6D4A9}" srcOrd="1" destOrd="0" parTransId="{13DCC2C1-B274-405C-AC86-E56B0F86DFD6}" sibTransId="{12FD8B0B-E549-4651-BBA2-4DDC5DA38766}"/>
    <dgm:cxn modelId="{74EF3580-ECD0-49B2-9967-A0458F3C78A4}" srcId="{68000B44-FE5E-4D0F-B15B-CBA39E844986}" destId="{63723CF5-74F9-4B94-9D56-8F2D2493A8A2}" srcOrd="2" destOrd="0" parTransId="{348AC0C7-C27F-4619-BF9D-7FFB1C912447}" sibTransId="{244EB22C-8793-4476-BCDB-B6465E7C5663}"/>
    <dgm:cxn modelId="{8E7805CD-8E2A-40FF-A7E8-9670CE09BCF8}" type="presOf" srcId="{EF1E54AD-0A18-4B59-875A-C87E19B6D4A9}" destId="{A15D8129-9A94-4482-8B06-14FEAFC67A8B}" srcOrd="0" destOrd="0" presId="urn:microsoft.com/office/officeart/2008/layout/VerticalCurvedList"/>
    <dgm:cxn modelId="{4B893EEA-FE50-4086-B448-2772FA9D5FCA}" type="presOf" srcId="{5EC6A435-46BC-4A25-9902-832FBB570B1E}" destId="{33FD06E3-0B86-40AD-A00A-FE29F71BFBBE}" srcOrd="0" destOrd="0" presId="urn:microsoft.com/office/officeart/2008/layout/VerticalCurvedList"/>
    <dgm:cxn modelId="{552CB496-17AE-4EA3-A0F2-8E3148DC8E96}" type="presOf" srcId="{65D07907-6FFC-4E6E-B889-9DADF16007FF}" destId="{0C96E97D-C65A-45F1-9480-1FC780252A65}" srcOrd="0" destOrd="0" presId="urn:microsoft.com/office/officeart/2008/layout/VerticalCurvedList"/>
    <dgm:cxn modelId="{7C15D69A-2AD1-4907-94DA-7B5483B10E6C}" srcId="{68000B44-FE5E-4D0F-B15B-CBA39E844986}" destId="{65D07907-6FFC-4E6E-B889-9DADF16007FF}" srcOrd="0" destOrd="0" parTransId="{72D2EF6E-3F56-4CB4-97CF-9264EA1BE3BB}" sibTransId="{5EC6A435-46BC-4A25-9902-832FBB570B1E}"/>
    <dgm:cxn modelId="{BE39BA91-BE3E-4F35-A072-F86E3E79AC94}" type="presOf" srcId="{63723CF5-74F9-4B94-9D56-8F2D2493A8A2}" destId="{BB596397-CD71-4ED7-AF45-CA5D62AB8229}" srcOrd="0" destOrd="0" presId="urn:microsoft.com/office/officeart/2008/layout/VerticalCurvedList"/>
    <dgm:cxn modelId="{1F545ACF-BAF2-4F56-A2F1-249A3EB0DAA8}" type="presOf" srcId="{68000B44-FE5E-4D0F-B15B-CBA39E844986}" destId="{3D19814C-37C3-4147-B8AA-383BDFAA502F}" srcOrd="0" destOrd="0" presId="urn:microsoft.com/office/officeart/2008/layout/VerticalCurvedList"/>
    <dgm:cxn modelId="{5566A57F-DF0C-4077-8367-C6FDC71AF15D}" type="presParOf" srcId="{3D19814C-37C3-4147-B8AA-383BDFAA502F}" destId="{0DE52222-5D16-4C91-9777-9C2EFE43A003}" srcOrd="0" destOrd="0" presId="urn:microsoft.com/office/officeart/2008/layout/VerticalCurvedList"/>
    <dgm:cxn modelId="{FA1234A7-B590-4E99-908E-F7984651BD0B}" type="presParOf" srcId="{0DE52222-5D16-4C91-9777-9C2EFE43A003}" destId="{72AB8E21-1C68-4646-8864-9817AC4C8983}" srcOrd="0" destOrd="0" presId="urn:microsoft.com/office/officeart/2008/layout/VerticalCurvedList"/>
    <dgm:cxn modelId="{9F58094B-9EB4-4B04-A77E-CB1D8272AF05}" type="presParOf" srcId="{72AB8E21-1C68-4646-8864-9817AC4C8983}" destId="{9A106452-16C5-4CB0-84AB-CC329B3BE921}" srcOrd="0" destOrd="0" presId="urn:microsoft.com/office/officeart/2008/layout/VerticalCurvedList"/>
    <dgm:cxn modelId="{5781246B-CA9D-4918-A1CF-3E4B218364BE}" type="presParOf" srcId="{72AB8E21-1C68-4646-8864-9817AC4C8983}" destId="{33FD06E3-0B86-40AD-A00A-FE29F71BFBBE}" srcOrd="1" destOrd="0" presId="urn:microsoft.com/office/officeart/2008/layout/VerticalCurvedList"/>
    <dgm:cxn modelId="{B256E72B-BA9A-4BEC-B67B-95BD152C2038}" type="presParOf" srcId="{72AB8E21-1C68-4646-8864-9817AC4C8983}" destId="{C556750D-093C-4DD3-A99E-FE24574AAC26}" srcOrd="2" destOrd="0" presId="urn:microsoft.com/office/officeart/2008/layout/VerticalCurvedList"/>
    <dgm:cxn modelId="{4D091608-CD1E-44ED-B72B-72F4F1B093FF}" type="presParOf" srcId="{72AB8E21-1C68-4646-8864-9817AC4C8983}" destId="{147D4142-595E-4B1E-9CDD-CE38AF42E273}" srcOrd="3" destOrd="0" presId="urn:microsoft.com/office/officeart/2008/layout/VerticalCurvedList"/>
    <dgm:cxn modelId="{4090C02D-6D4D-42ED-98D3-36F664E9DBC5}" type="presParOf" srcId="{0DE52222-5D16-4C91-9777-9C2EFE43A003}" destId="{0C96E97D-C65A-45F1-9480-1FC780252A65}" srcOrd="1" destOrd="0" presId="urn:microsoft.com/office/officeart/2008/layout/VerticalCurvedList"/>
    <dgm:cxn modelId="{7A2B2FAE-1992-48C3-AB36-6BB2A039265B}" type="presParOf" srcId="{0DE52222-5D16-4C91-9777-9C2EFE43A003}" destId="{B2D313CD-5066-4C8D-9E18-628F45B21F1C}" srcOrd="2" destOrd="0" presId="urn:microsoft.com/office/officeart/2008/layout/VerticalCurvedList"/>
    <dgm:cxn modelId="{EB2EF185-4670-40E7-883D-2A2BE6B87AD5}" type="presParOf" srcId="{B2D313CD-5066-4C8D-9E18-628F45B21F1C}" destId="{30A2831A-3250-47BF-AF1A-8267060C811A}" srcOrd="0" destOrd="0" presId="urn:microsoft.com/office/officeart/2008/layout/VerticalCurvedList"/>
    <dgm:cxn modelId="{771796AB-E70D-4854-95EA-6222C13A3EC9}" type="presParOf" srcId="{0DE52222-5D16-4C91-9777-9C2EFE43A003}" destId="{A15D8129-9A94-4482-8B06-14FEAFC67A8B}" srcOrd="3" destOrd="0" presId="urn:microsoft.com/office/officeart/2008/layout/VerticalCurvedList"/>
    <dgm:cxn modelId="{2E781EC1-A210-4347-B288-23DBEB04D9D6}" type="presParOf" srcId="{0DE52222-5D16-4C91-9777-9C2EFE43A003}" destId="{8DC05475-7983-48AF-98C4-7B238C27F75E}" srcOrd="4" destOrd="0" presId="urn:microsoft.com/office/officeart/2008/layout/VerticalCurvedList"/>
    <dgm:cxn modelId="{FF611DEF-CE37-4590-9502-1B2611A22CFD}" type="presParOf" srcId="{8DC05475-7983-48AF-98C4-7B238C27F75E}" destId="{CACC4BAB-2239-48CE-8F6A-C9D86BC0A364}" srcOrd="0" destOrd="0" presId="urn:microsoft.com/office/officeart/2008/layout/VerticalCurvedList"/>
    <dgm:cxn modelId="{DF3B2326-3BB1-4453-982E-A1F7AA8036E2}" type="presParOf" srcId="{0DE52222-5D16-4C91-9777-9C2EFE43A003}" destId="{BB596397-CD71-4ED7-AF45-CA5D62AB8229}" srcOrd="5" destOrd="0" presId="urn:microsoft.com/office/officeart/2008/layout/VerticalCurvedList"/>
    <dgm:cxn modelId="{ECFB3DD6-B28D-45DA-BC2B-97B4DE5FF89D}" type="presParOf" srcId="{0DE52222-5D16-4C91-9777-9C2EFE43A003}" destId="{67D4D2E3-8572-485F-8239-669F6703FC47}" srcOrd="6" destOrd="0" presId="urn:microsoft.com/office/officeart/2008/layout/VerticalCurvedList"/>
    <dgm:cxn modelId="{56A1FCCC-1C42-4A0F-85D6-94BF9CEC15AE}" type="presParOf" srcId="{67D4D2E3-8572-485F-8239-669F6703FC47}" destId="{9BDAE9B1-91D2-4ED4-9EAF-483F534E0A3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A0F7D66-D33D-4871-AD85-62AA8A52726B}" type="doc">
      <dgm:prSet loTypeId="urn:microsoft.com/office/officeart/2005/8/layout/lProcess3" loCatId="process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1E817D63-C84D-4D0B-8650-DED25A8D6A27}">
      <dgm:prSet custT="1"/>
      <dgm:spPr/>
      <dgm:t>
        <a:bodyPr/>
        <a:lstStyle/>
        <a:p>
          <a:pPr rtl="0"/>
          <a:r>
            <a:rPr lang="ru-RU" sz="3200" b="1" i="1" baseline="0" dirty="0" smtClean="0">
              <a:effectLst/>
            </a:rPr>
            <a:t>Наполеоновские войны — войны, которые велись Наполеоном I с разными государствами Европы, когда он был Первым консулом и императором (ноябрь 1799 — июнь 1815).</a:t>
          </a:r>
          <a:endParaRPr lang="ru-RU" sz="3200" b="1" i="1" dirty="0">
            <a:effectLst/>
          </a:endParaRPr>
        </a:p>
      </dgm:t>
    </dgm:pt>
    <dgm:pt modelId="{581FCD7E-40D2-4825-AB85-56C19A5D6042}" type="parTrans" cxnId="{60E72074-5830-45A5-862C-C858DF5FDC92}">
      <dgm:prSet/>
      <dgm:spPr/>
      <dgm:t>
        <a:bodyPr/>
        <a:lstStyle/>
        <a:p>
          <a:endParaRPr lang="ru-RU" sz="2000" b="1" i="1">
            <a:effectLst/>
          </a:endParaRPr>
        </a:p>
      </dgm:t>
    </dgm:pt>
    <dgm:pt modelId="{0DCAF74E-24CC-462D-81B5-89E538976E67}" type="sibTrans" cxnId="{60E72074-5830-45A5-862C-C858DF5FDC92}">
      <dgm:prSet/>
      <dgm:spPr/>
      <dgm:t>
        <a:bodyPr/>
        <a:lstStyle/>
        <a:p>
          <a:endParaRPr lang="ru-RU" sz="2000" b="1" i="1">
            <a:effectLst/>
          </a:endParaRPr>
        </a:p>
      </dgm:t>
    </dgm:pt>
    <dgm:pt modelId="{C3E49CCC-6B89-45B3-8E64-80BB5A7B49A6}" type="pres">
      <dgm:prSet presAssocID="{EA0F7D66-D33D-4871-AD85-62AA8A52726B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C012BA4-9C74-42AD-AD1B-86A2257C4D38}" type="pres">
      <dgm:prSet presAssocID="{1E817D63-C84D-4D0B-8650-DED25A8D6A27}" presName="horFlow" presStyleCnt="0"/>
      <dgm:spPr/>
    </dgm:pt>
    <dgm:pt modelId="{1679B92D-88FB-4F2E-BDA0-E8D247720AA7}" type="pres">
      <dgm:prSet presAssocID="{1E817D63-C84D-4D0B-8650-DED25A8D6A27}" presName="bigChev" presStyleLbl="node1" presStyleIdx="0" presStyleCnt="1" custScaleX="194307"/>
      <dgm:spPr/>
      <dgm:t>
        <a:bodyPr/>
        <a:lstStyle/>
        <a:p>
          <a:endParaRPr lang="ru-RU"/>
        </a:p>
      </dgm:t>
    </dgm:pt>
  </dgm:ptLst>
  <dgm:cxnLst>
    <dgm:cxn modelId="{4E13F815-92EC-4622-8BA0-41955EE75DA4}" type="presOf" srcId="{EA0F7D66-D33D-4871-AD85-62AA8A52726B}" destId="{C3E49CCC-6B89-45B3-8E64-80BB5A7B49A6}" srcOrd="0" destOrd="0" presId="urn:microsoft.com/office/officeart/2005/8/layout/lProcess3"/>
    <dgm:cxn modelId="{60E72074-5830-45A5-862C-C858DF5FDC92}" srcId="{EA0F7D66-D33D-4871-AD85-62AA8A52726B}" destId="{1E817D63-C84D-4D0B-8650-DED25A8D6A27}" srcOrd="0" destOrd="0" parTransId="{581FCD7E-40D2-4825-AB85-56C19A5D6042}" sibTransId="{0DCAF74E-24CC-462D-81B5-89E538976E67}"/>
    <dgm:cxn modelId="{BBA27036-C138-47C1-B74B-77E7910E3879}" type="presOf" srcId="{1E817D63-C84D-4D0B-8650-DED25A8D6A27}" destId="{1679B92D-88FB-4F2E-BDA0-E8D247720AA7}" srcOrd="0" destOrd="0" presId="urn:microsoft.com/office/officeart/2005/8/layout/lProcess3"/>
    <dgm:cxn modelId="{67AE4F59-2C64-4091-8BC8-FE2CDE2C10E5}" type="presParOf" srcId="{C3E49CCC-6B89-45B3-8E64-80BB5A7B49A6}" destId="{8C012BA4-9C74-42AD-AD1B-86A2257C4D38}" srcOrd="0" destOrd="0" presId="urn:microsoft.com/office/officeart/2005/8/layout/lProcess3"/>
    <dgm:cxn modelId="{3F8A8DB4-97EE-40E6-AE8B-A4F5413BC719}" type="presParOf" srcId="{8C012BA4-9C74-42AD-AD1B-86A2257C4D38}" destId="{1679B92D-88FB-4F2E-BDA0-E8D247720AA7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5492685-91E0-47A8-9E7E-17C0F62A9298}" type="doc">
      <dgm:prSet loTypeId="urn:microsoft.com/office/officeart/2005/8/layout/vList2" loCatId="list" qsTypeId="urn:microsoft.com/office/officeart/2005/8/quickstyle/simple2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0EF5640E-F641-4FD4-BF41-044AF7BBB6C1}">
      <dgm:prSet custT="1"/>
      <dgm:spPr/>
      <dgm:t>
        <a:bodyPr/>
        <a:lstStyle/>
        <a:p>
          <a:pPr rtl="0"/>
          <a:r>
            <a:rPr lang="ru-RU" sz="28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1. Какова главная идея  карикатуры?</a:t>
          </a:r>
          <a:endParaRPr lang="ru-RU" sz="2800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477324-0000-407E-9338-F77E0A3FD392}" type="parTrans" cxnId="{50FBC0DC-14E2-4211-B0ED-F242BB3CDA36}">
      <dgm:prSet/>
      <dgm:spPr/>
      <dgm:t>
        <a:bodyPr/>
        <a:lstStyle/>
        <a:p>
          <a:endParaRPr lang="ru-RU" sz="2800" b="1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F37E789-5FA6-4FDA-8E27-D0088D554EB1}" type="sibTrans" cxnId="{50FBC0DC-14E2-4211-B0ED-F242BB3CDA36}">
      <dgm:prSet/>
      <dgm:spPr/>
      <dgm:t>
        <a:bodyPr/>
        <a:lstStyle/>
        <a:p>
          <a:endParaRPr lang="ru-RU" sz="2800" b="1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DD98946-E02F-4C20-957C-E2200993DE6B}">
      <dgm:prSet custT="1"/>
      <dgm:spPr/>
      <dgm:t>
        <a:bodyPr/>
        <a:lstStyle/>
        <a:p>
          <a:pPr rtl="0"/>
          <a:r>
            <a:rPr lang="ru-RU" sz="26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2. </a:t>
          </a:r>
          <a:r>
            <a:rPr lang="ru-RU" sz="2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Что именно высмеивает   карикатура (внешность политического деятеля, его поведение, политическое событие или явление).</a:t>
          </a:r>
          <a:endParaRPr lang="ru-RU" sz="2400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9600DD6-1E6B-48C0-A365-B6B3828AD362}" type="parTrans" cxnId="{D954100B-3524-43F9-B335-31551F8957BB}">
      <dgm:prSet/>
      <dgm:spPr/>
      <dgm:t>
        <a:bodyPr/>
        <a:lstStyle/>
        <a:p>
          <a:endParaRPr lang="ru-RU" sz="2800" b="1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A5C8CC3-D8E6-486F-95D1-A4FB32F1416A}" type="sibTrans" cxnId="{D954100B-3524-43F9-B335-31551F8957BB}">
      <dgm:prSet/>
      <dgm:spPr/>
      <dgm:t>
        <a:bodyPr/>
        <a:lstStyle/>
        <a:p>
          <a:endParaRPr lang="ru-RU" sz="2800" b="1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681CE6A-E01C-4848-8761-A9050B2C6159}">
      <dgm:prSet custT="1"/>
      <dgm:spPr/>
      <dgm:t>
        <a:bodyPr/>
        <a:lstStyle/>
        <a:p>
          <a:pPr rtl="0"/>
          <a:r>
            <a:rPr lang="ru-RU" sz="28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3. Определите, на какую социальную группу рассчитана данная карикатура?  </a:t>
          </a:r>
          <a:endParaRPr lang="ru-RU" sz="2800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88AF41A-6325-4FEF-ACBA-F8D65E81A11C}" type="parTrans" cxnId="{EC170D24-566A-4391-A602-E81F40534E86}">
      <dgm:prSet/>
      <dgm:spPr/>
      <dgm:t>
        <a:bodyPr/>
        <a:lstStyle/>
        <a:p>
          <a:endParaRPr lang="ru-RU" sz="2800" b="1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F687AA9-73E5-4AAD-AAF0-54037BC9C1FB}" type="sibTrans" cxnId="{EC170D24-566A-4391-A602-E81F40534E86}">
      <dgm:prSet/>
      <dgm:spPr/>
      <dgm:t>
        <a:bodyPr/>
        <a:lstStyle/>
        <a:p>
          <a:endParaRPr lang="ru-RU" sz="2800" b="1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0E0878E-D010-453B-9DC2-B509BA251D0A}">
      <dgm:prSet custT="1"/>
      <dgm:spPr/>
      <dgm:t>
        <a:bodyPr/>
        <a:lstStyle/>
        <a:p>
          <a:pPr rtl="0"/>
          <a:r>
            <a:rPr lang="ru-RU" sz="28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4. Выскажите свое отношение к главной идее данной карикатуры. </a:t>
          </a:r>
          <a:endParaRPr lang="ru-RU" sz="2800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4A29E7E-ECDC-4914-BAF1-73CE4DA4D3B3}" type="parTrans" cxnId="{C2B1ADE1-6295-44AC-91E7-B34C805CEE52}">
      <dgm:prSet/>
      <dgm:spPr/>
      <dgm:t>
        <a:bodyPr/>
        <a:lstStyle/>
        <a:p>
          <a:endParaRPr lang="ru-RU" sz="2800" b="1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55CDE8E-105A-4051-93D4-E5B5D8044267}" type="sibTrans" cxnId="{C2B1ADE1-6295-44AC-91E7-B34C805CEE52}">
      <dgm:prSet/>
      <dgm:spPr/>
      <dgm:t>
        <a:bodyPr/>
        <a:lstStyle/>
        <a:p>
          <a:endParaRPr lang="ru-RU" sz="2800" b="1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D78E07A-30DA-4358-8776-47E663139BD9}">
      <dgm:prSet custT="1"/>
      <dgm:spPr/>
      <dgm:t>
        <a:bodyPr/>
        <a:lstStyle/>
        <a:p>
          <a:pPr rtl="0"/>
          <a:r>
            <a:rPr lang="ru-RU" sz="28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5. Подумайте, с какой целью была создана эта карикатура.  </a:t>
          </a:r>
          <a:endParaRPr lang="ru-RU" sz="2800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8A655CB-199F-469F-830C-0A9DFBC81A3C}" type="parTrans" cxnId="{C1169A27-003B-4A31-8E5B-6EF4E7ADADCC}">
      <dgm:prSet/>
      <dgm:spPr/>
      <dgm:t>
        <a:bodyPr/>
        <a:lstStyle/>
        <a:p>
          <a:endParaRPr lang="ru-RU" sz="2800" b="1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5D064AB-3B69-42F0-AB22-2B928B270DFA}" type="sibTrans" cxnId="{C1169A27-003B-4A31-8E5B-6EF4E7ADADCC}">
      <dgm:prSet/>
      <dgm:spPr/>
      <dgm:t>
        <a:bodyPr/>
        <a:lstStyle/>
        <a:p>
          <a:endParaRPr lang="ru-RU" sz="2800" b="1" i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293586B-953E-48F2-AD1D-44F269F8B7C4}" type="pres">
      <dgm:prSet presAssocID="{D5492685-91E0-47A8-9E7E-17C0F62A929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7885328-FDD7-4FB1-A0BE-7AEA13C7A9D8}" type="pres">
      <dgm:prSet presAssocID="{0EF5640E-F641-4FD4-BF41-044AF7BBB6C1}" presName="parentText" presStyleLbl="node1" presStyleIdx="0" presStyleCnt="5" custScaleY="8151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749B34-B195-48EA-8834-7A7D532852F4}" type="pres">
      <dgm:prSet presAssocID="{2F37E789-5FA6-4FDA-8E27-D0088D554EB1}" presName="spacer" presStyleCnt="0"/>
      <dgm:spPr/>
      <dgm:t>
        <a:bodyPr/>
        <a:lstStyle/>
        <a:p>
          <a:endParaRPr lang="ru-RU"/>
        </a:p>
      </dgm:t>
    </dgm:pt>
    <dgm:pt modelId="{943FC460-5930-4318-8DC2-1B5E3E412871}" type="pres">
      <dgm:prSet presAssocID="{5DD98946-E02F-4C20-957C-E2200993DE6B}" presName="parentText" presStyleLbl="node1" presStyleIdx="1" presStyleCnt="5" custScaleY="115179" custLinFactY="6116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EB076C-A7B5-4217-8D45-1C00C098463C}" type="pres">
      <dgm:prSet presAssocID="{AA5C8CC3-D8E6-486F-95D1-A4FB32F1416A}" presName="spacer" presStyleCnt="0"/>
      <dgm:spPr/>
      <dgm:t>
        <a:bodyPr/>
        <a:lstStyle/>
        <a:p>
          <a:endParaRPr lang="ru-RU"/>
        </a:p>
      </dgm:t>
    </dgm:pt>
    <dgm:pt modelId="{7B6A8200-6B2B-4ECA-B1BE-5F278AAF19EC}" type="pres">
      <dgm:prSet presAssocID="{4681CE6A-E01C-4848-8761-A9050B2C6159}" presName="parentText" presStyleLbl="node1" presStyleIdx="2" presStyleCnt="5" custLinFactY="9162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19281E-7B30-458C-A473-1A5D60757EE9}" type="pres">
      <dgm:prSet presAssocID="{FF687AA9-73E5-4AAD-AAF0-54037BC9C1FB}" presName="spacer" presStyleCnt="0"/>
      <dgm:spPr/>
      <dgm:t>
        <a:bodyPr/>
        <a:lstStyle/>
        <a:p>
          <a:endParaRPr lang="ru-RU"/>
        </a:p>
      </dgm:t>
    </dgm:pt>
    <dgm:pt modelId="{C581F7FF-2615-49A3-AAA4-B7C90F984CD4}" type="pres">
      <dgm:prSet presAssocID="{F0E0878E-D010-453B-9DC2-B509BA251D0A}" presName="parentText" presStyleLbl="node1" presStyleIdx="3" presStyleCnt="5" custLinFactY="7833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0CB6A7-D242-4C06-8AA3-376525ACA067}" type="pres">
      <dgm:prSet presAssocID="{355CDE8E-105A-4051-93D4-E5B5D8044267}" presName="spacer" presStyleCnt="0"/>
      <dgm:spPr/>
      <dgm:t>
        <a:bodyPr/>
        <a:lstStyle/>
        <a:p>
          <a:endParaRPr lang="ru-RU"/>
        </a:p>
      </dgm:t>
    </dgm:pt>
    <dgm:pt modelId="{983375A5-D7A5-499A-BA74-777EDD24E198}" type="pres">
      <dgm:prSet presAssocID="{AD78E07A-30DA-4358-8776-47E663139BD9}" presName="parentText" presStyleLbl="node1" presStyleIdx="4" presStyleCnt="5" custLinFactY="12156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0FBC0DC-14E2-4211-B0ED-F242BB3CDA36}" srcId="{D5492685-91E0-47A8-9E7E-17C0F62A9298}" destId="{0EF5640E-F641-4FD4-BF41-044AF7BBB6C1}" srcOrd="0" destOrd="0" parTransId="{6E477324-0000-407E-9338-F77E0A3FD392}" sibTransId="{2F37E789-5FA6-4FDA-8E27-D0088D554EB1}"/>
    <dgm:cxn modelId="{1DB1CFF0-E96F-4F4E-8C53-7C1CFFDC06F1}" type="presOf" srcId="{4681CE6A-E01C-4848-8761-A9050B2C6159}" destId="{7B6A8200-6B2B-4ECA-B1BE-5F278AAF19EC}" srcOrd="0" destOrd="0" presId="urn:microsoft.com/office/officeart/2005/8/layout/vList2"/>
    <dgm:cxn modelId="{4F856E58-E5E6-42F7-B0FF-62D873EA5509}" type="presOf" srcId="{F0E0878E-D010-453B-9DC2-B509BA251D0A}" destId="{C581F7FF-2615-49A3-AAA4-B7C90F984CD4}" srcOrd="0" destOrd="0" presId="urn:microsoft.com/office/officeart/2005/8/layout/vList2"/>
    <dgm:cxn modelId="{C94F11BC-E9E7-4F54-AC2D-07C7D0AE9A13}" type="presOf" srcId="{0EF5640E-F641-4FD4-BF41-044AF7BBB6C1}" destId="{E7885328-FDD7-4FB1-A0BE-7AEA13C7A9D8}" srcOrd="0" destOrd="0" presId="urn:microsoft.com/office/officeart/2005/8/layout/vList2"/>
    <dgm:cxn modelId="{C2B1ADE1-6295-44AC-91E7-B34C805CEE52}" srcId="{D5492685-91E0-47A8-9E7E-17C0F62A9298}" destId="{F0E0878E-D010-453B-9DC2-B509BA251D0A}" srcOrd="3" destOrd="0" parTransId="{24A29E7E-ECDC-4914-BAF1-73CE4DA4D3B3}" sibTransId="{355CDE8E-105A-4051-93D4-E5B5D8044267}"/>
    <dgm:cxn modelId="{438DDDFF-08D3-436D-B0C9-9058A322F60C}" type="presOf" srcId="{D5492685-91E0-47A8-9E7E-17C0F62A9298}" destId="{9293586B-953E-48F2-AD1D-44F269F8B7C4}" srcOrd="0" destOrd="0" presId="urn:microsoft.com/office/officeart/2005/8/layout/vList2"/>
    <dgm:cxn modelId="{FEC84D5C-3364-404D-B5F3-6B982B79A9B1}" type="presOf" srcId="{AD78E07A-30DA-4358-8776-47E663139BD9}" destId="{983375A5-D7A5-499A-BA74-777EDD24E198}" srcOrd="0" destOrd="0" presId="urn:microsoft.com/office/officeart/2005/8/layout/vList2"/>
    <dgm:cxn modelId="{EC170D24-566A-4391-A602-E81F40534E86}" srcId="{D5492685-91E0-47A8-9E7E-17C0F62A9298}" destId="{4681CE6A-E01C-4848-8761-A9050B2C6159}" srcOrd="2" destOrd="0" parTransId="{D88AF41A-6325-4FEF-ACBA-F8D65E81A11C}" sibTransId="{FF687AA9-73E5-4AAD-AAF0-54037BC9C1FB}"/>
    <dgm:cxn modelId="{D954100B-3524-43F9-B335-31551F8957BB}" srcId="{D5492685-91E0-47A8-9E7E-17C0F62A9298}" destId="{5DD98946-E02F-4C20-957C-E2200993DE6B}" srcOrd="1" destOrd="0" parTransId="{C9600DD6-1E6B-48C0-A365-B6B3828AD362}" sibTransId="{AA5C8CC3-D8E6-486F-95D1-A4FB32F1416A}"/>
    <dgm:cxn modelId="{C1169A27-003B-4A31-8E5B-6EF4E7ADADCC}" srcId="{D5492685-91E0-47A8-9E7E-17C0F62A9298}" destId="{AD78E07A-30DA-4358-8776-47E663139BD9}" srcOrd="4" destOrd="0" parTransId="{F8A655CB-199F-469F-830C-0A9DFBC81A3C}" sibTransId="{85D064AB-3B69-42F0-AB22-2B928B270DFA}"/>
    <dgm:cxn modelId="{674CFC33-93D1-4C6B-AA78-B1764FA3725F}" type="presOf" srcId="{5DD98946-E02F-4C20-957C-E2200993DE6B}" destId="{943FC460-5930-4318-8DC2-1B5E3E412871}" srcOrd="0" destOrd="0" presId="urn:microsoft.com/office/officeart/2005/8/layout/vList2"/>
    <dgm:cxn modelId="{6312A749-5011-494A-B2EE-F3C924997DDC}" type="presParOf" srcId="{9293586B-953E-48F2-AD1D-44F269F8B7C4}" destId="{E7885328-FDD7-4FB1-A0BE-7AEA13C7A9D8}" srcOrd="0" destOrd="0" presId="urn:microsoft.com/office/officeart/2005/8/layout/vList2"/>
    <dgm:cxn modelId="{7F310643-CCFF-45A3-80C4-81B5B2AA4D8A}" type="presParOf" srcId="{9293586B-953E-48F2-AD1D-44F269F8B7C4}" destId="{59749B34-B195-48EA-8834-7A7D532852F4}" srcOrd="1" destOrd="0" presId="urn:microsoft.com/office/officeart/2005/8/layout/vList2"/>
    <dgm:cxn modelId="{5A22C535-8E83-41CB-86A8-061CE8CA7E28}" type="presParOf" srcId="{9293586B-953E-48F2-AD1D-44F269F8B7C4}" destId="{943FC460-5930-4318-8DC2-1B5E3E412871}" srcOrd="2" destOrd="0" presId="urn:microsoft.com/office/officeart/2005/8/layout/vList2"/>
    <dgm:cxn modelId="{4162761D-F055-4AE9-A18D-723C1BBD3DF8}" type="presParOf" srcId="{9293586B-953E-48F2-AD1D-44F269F8B7C4}" destId="{5AEB076C-A7B5-4217-8D45-1C00C098463C}" srcOrd="3" destOrd="0" presId="urn:microsoft.com/office/officeart/2005/8/layout/vList2"/>
    <dgm:cxn modelId="{003CFFF6-4692-40D1-8BF6-CCE2CE217715}" type="presParOf" srcId="{9293586B-953E-48F2-AD1D-44F269F8B7C4}" destId="{7B6A8200-6B2B-4ECA-B1BE-5F278AAF19EC}" srcOrd="4" destOrd="0" presId="urn:microsoft.com/office/officeart/2005/8/layout/vList2"/>
    <dgm:cxn modelId="{0A642A19-5040-4B66-83E3-F0144059B879}" type="presParOf" srcId="{9293586B-953E-48F2-AD1D-44F269F8B7C4}" destId="{3519281E-7B30-458C-A473-1A5D60757EE9}" srcOrd="5" destOrd="0" presId="urn:microsoft.com/office/officeart/2005/8/layout/vList2"/>
    <dgm:cxn modelId="{95AFD108-A380-4C34-80DF-D88A72EA32F4}" type="presParOf" srcId="{9293586B-953E-48F2-AD1D-44F269F8B7C4}" destId="{C581F7FF-2615-49A3-AAA4-B7C90F984CD4}" srcOrd="6" destOrd="0" presId="urn:microsoft.com/office/officeart/2005/8/layout/vList2"/>
    <dgm:cxn modelId="{0184E468-9291-4B24-990C-66055A3D8791}" type="presParOf" srcId="{9293586B-953E-48F2-AD1D-44F269F8B7C4}" destId="{E90CB6A7-D242-4C06-8AA3-376525ACA067}" srcOrd="7" destOrd="0" presId="urn:microsoft.com/office/officeart/2005/8/layout/vList2"/>
    <dgm:cxn modelId="{160AE18B-E8DC-4416-8F53-C3472A171F48}" type="presParOf" srcId="{9293586B-953E-48F2-AD1D-44F269F8B7C4}" destId="{983375A5-D7A5-499A-BA74-777EDD24E198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EE4907-5295-473C-9351-F3382D4C47A5}">
      <dsp:nvSpPr>
        <dsp:cNvPr id="0" name=""/>
        <dsp:cNvSpPr/>
      </dsp:nvSpPr>
      <dsp:spPr>
        <a:xfrm>
          <a:off x="0" y="0"/>
          <a:ext cx="12192000" cy="2698824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975193-C32D-499F-AEE8-6CADFFF8FD05}">
      <dsp:nvSpPr>
        <dsp:cNvPr id="0" name=""/>
        <dsp:cNvSpPr/>
      </dsp:nvSpPr>
      <dsp:spPr>
        <a:xfrm>
          <a:off x="365759" y="130431"/>
          <a:ext cx="3581400" cy="243796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AA20B67-072D-453D-B86F-41CDA32D9884}">
      <dsp:nvSpPr>
        <dsp:cNvPr id="0" name=""/>
        <dsp:cNvSpPr/>
      </dsp:nvSpPr>
      <dsp:spPr>
        <a:xfrm rot="10800000">
          <a:off x="365759" y="2698824"/>
          <a:ext cx="3581400" cy="3298563"/>
        </a:xfrm>
        <a:prstGeom prst="round2SameRect">
          <a:avLst>
            <a:gd name="adj1" fmla="val 10500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0256" tIns="270256" rIns="270256" bIns="270256" numCol="1" spcCol="1270" anchor="t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kern="1200" dirty="0" smtClean="0"/>
            <a:t>Окончание революции</a:t>
          </a:r>
          <a:endParaRPr lang="ru-RU" sz="3800" kern="1200" dirty="0"/>
        </a:p>
      </dsp:txBody>
      <dsp:txXfrm rot="10800000">
        <a:off x="467201" y="2698824"/>
        <a:ext cx="3378516" cy="3197121"/>
      </dsp:txXfrm>
    </dsp:sp>
    <dsp:sp modelId="{8402C2B6-DEB5-440D-98A6-715C85C83895}">
      <dsp:nvSpPr>
        <dsp:cNvPr id="0" name=""/>
        <dsp:cNvSpPr/>
      </dsp:nvSpPr>
      <dsp:spPr>
        <a:xfrm>
          <a:off x="4305300" y="359843"/>
          <a:ext cx="3581400" cy="1979138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2"/>
          <a:srcRect/>
          <a:stretch>
            <a:fillRect l="-1126" t="-16142" r="1126" b="-7682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D7843E7-ECA7-4E64-BC35-4ACC011B0633}">
      <dsp:nvSpPr>
        <dsp:cNvPr id="0" name=""/>
        <dsp:cNvSpPr/>
      </dsp:nvSpPr>
      <dsp:spPr>
        <a:xfrm rot="10800000">
          <a:off x="4305300" y="2698824"/>
          <a:ext cx="3581400" cy="3298563"/>
        </a:xfrm>
        <a:prstGeom prst="round2SameRect">
          <a:avLst>
            <a:gd name="adj1" fmla="val 10500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0256" tIns="270256" rIns="270256" bIns="270256" numCol="1" spcCol="1270" anchor="t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kern="1200" dirty="0" smtClean="0"/>
            <a:t>Наполеон Бонапарт – первый консул</a:t>
          </a:r>
          <a:endParaRPr lang="ru-RU" sz="3800" kern="1200" dirty="0"/>
        </a:p>
      </dsp:txBody>
      <dsp:txXfrm rot="10800000">
        <a:off x="4406742" y="2698824"/>
        <a:ext cx="3378516" cy="3197121"/>
      </dsp:txXfrm>
    </dsp:sp>
    <dsp:sp modelId="{07D4D285-FD2A-4266-99F4-36DB51264302}">
      <dsp:nvSpPr>
        <dsp:cNvPr id="0" name=""/>
        <dsp:cNvSpPr/>
      </dsp:nvSpPr>
      <dsp:spPr>
        <a:xfrm>
          <a:off x="8244840" y="359843"/>
          <a:ext cx="3581400" cy="1979138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3"/>
          <a:srcRect/>
          <a:stretch>
            <a:fillRect l="-6057" t="-2555" r="-5084" b="-79537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A7F45D0-E211-4D0E-B1E8-2C51C96644C8}">
      <dsp:nvSpPr>
        <dsp:cNvPr id="0" name=""/>
        <dsp:cNvSpPr/>
      </dsp:nvSpPr>
      <dsp:spPr>
        <a:xfrm rot="10800000">
          <a:off x="8244840" y="2698824"/>
          <a:ext cx="3581400" cy="3298563"/>
        </a:xfrm>
        <a:prstGeom prst="round2SameRect">
          <a:avLst>
            <a:gd name="adj1" fmla="val 10500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0256" tIns="270256" rIns="270256" bIns="270256" numCol="1" spcCol="1270" anchor="t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kern="1200" dirty="0" smtClean="0"/>
            <a:t>1799 г. – принятие Конституции</a:t>
          </a:r>
          <a:endParaRPr lang="ru-RU" sz="3800" kern="1200" dirty="0"/>
        </a:p>
      </dsp:txBody>
      <dsp:txXfrm rot="10800000">
        <a:off x="8346282" y="2698824"/>
        <a:ext cx="3378516" cy="31971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C0FDD1-E436-4222-8DAB-B89791BFD641}">
      <dsp:nvSpPr>
        <dsp:cNvPr id="0" name=""/>
        <dsp:cNvSpPr/>
      </dsp:nvSpPr>
      <dsp:spPr>
        <a:xfrm>
          <a:off x="0" y="765468"/>
          <a:ext cx="8077200" cy="12852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97A861-61AC-4626-874E-7922D90BCBD5}">
      <dsp:nvSpPr>
        <dsp:cNvPr id="0" name=""/>
        <dsp:cNvSpPr/>
      </dsp:nvSpPr>
      <dsp:spPr>
        <a:xfrm>
          <a:off x="403860" y="12708"/>
          <a:ext cx="7385928" cy="150552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3709" tIns="0" rIns="213709" bIns="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1804 г. – провозглашение Наполеона Бонапарта «императором французов»</a:t>
          </a:r>
          <a:endParaRPr lang="ru-RU" sz="3600" kern="1200" dirty="0"/>
        </a:p>
      </dsp:txBody>
      <dsp:txXfrm>
        <a:off x="477353" y="86201"/>
        <a:ext cx="7238942" cy="1358534"/>
      </dsp:txXfrm>
    </dsp:sp>
    <dsp:sp modelId="{6B0E4132-87EA-4B7C-B7C5-876D294A8543}">
      <dsp:nvSpPr>
        <dsp:cNvPr id="0" name=""/>
        <dsp:cNvSpPr/>
      </dsp:nvSpPr>
      <dsp:spPr>
        <a:xfrm>
          <a:off x="0" y="3078828"/>
          <a:ext cx="8077200" cy="12852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8A2699-11F6-4878-BA65-44880C874DC1}">
      <dsp:nvSpPr>
        <dsp:cNvPr id="0" name=""/>
        <dsp:cNvSpPr/>
      </dsp:nvSpPr>
      <dsp:spPr>
        <a:xfrm>
          <a:off x="403860" y="2326068"/>
          <a:ext cx="7385928" cy="150552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3709" tIns="0" rIns="213709" bIns="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Франция перешла к монархической форме правления – Первая империя</a:t>
          </a:r>
          <a:endParaRPr lang="ru-RU" sz="3600" kern="1200" dirty="0"/>
        </a:p>
      </dsp:txBody>
      <dsp:txXfrm>
        <a:off x="477353" y="2399561"/>
        <a:ext cx="7238942" cy="135853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9E3BB0-BF31-4C46-8385-2C2F69ACE81E}">
      <dsp:nvSpPr>
        <dsp:cNvPr id="0" name=""/>
        <dsp:cNvSpPr/>
      </dsp:nvSpPr>
      <dsp:spPr>
        <a:xfrm>
          <a:off x="-7238148" y="-1106337"/>
          <a:ext cx="8613475" cy="8613475"/>
        </a:xfrm>
        <a:prstGeom prst="blockArc">
          <a:avLst>
            <a:gd name="adj1" fmla="val 18900000"/>
            <a:gd name="adj2" fmla="val 2700000"/>
            <a:gd name="adj3" fmla="val 251"/>
          </a:avLst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6DAC34-304B-40A5-863F-44922B6747A5}">
      <dsp:nvSpPr>
        <dsp:cNvPr id="0" name=""/>
        <dsp:cNvSpPr/>
      </dsp:nvSpPr>
      <dsp:spPr>
        <a:xfrm>
          <a:off x="600472" y="399921"/>
          <a:ext cx="7976905" cy="80035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283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 1802 г. – пожизненный консул с правом назначения себе преемника</a:t>
          </a:r>
          <a:endParaRPr lang="ru-RU" sz="2500" b="1" i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00472" y="399921"/>
        <a:ext cx="7976905" cy="800356"/>
      </dsp:txXfrm>
    </dsp:sp>
    <dsp:sp modelId="{792E4F08-2039-4AD6-B28B-23A8965FF793}">
      <dsp:nvSpPr>
        <dsp:cNvPr id="0" name=""/>
        <dsp:cNvSpPr/>
      </dsp:nvSpPr>
      <dsp:spPr>
        <a:xfrm>
          <a:off x="100250" y="299877"/>
          <a:ext cx="1000445" cy="1000445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FA614D-AD58-4EF0-A505-7D95195F69EA}">
      <dsp:nvSpPr>
        <dsp:cNvPr id="0" name=""/>
        <dsp:cNvSpPr/>
      </dsp:nvSpPr>
      <dsp:spPr>
        <a:xfrm>
          <a:off x="1173984" y="1600071"/>
          <a:ext cx="7403393" cy="80035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283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Утверждал законы</a:t>
          </a:r>
          <a:endParaRPr lang="ru-RU" sz="2500" b="1" i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173984" y="1600071"/>
        <a:ext cx="7403393" cy="800356"/>
      </dsp:txXfrm>
    </dsp:sp>
    <dsp:sp modelId="{9D7B6E99-EFBA-451A-AD75-3CDCE3220BDC}">
      <dsp:nvSpPr>
        <dsp:cNvPr id="0" name=""/>
        <dsp:cNvSpPr/>
      </dsp:nvSpPr>
      <dsp:spPr>
        <a:xfrm>
          <a:off x="673761" y="1500027"/>
          <a:ext cx="1000445" cy="1000445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E2C538-B708-419F-9185-BB14ABE3050B}">
      <dsp:nvSpPr>
        <dsp:cNvPr id="0" name=""/>
        <dsp:cNvSpPr/>
      </dsp:nvSpPr>
      <dsp:spPr>
        <a:xfrm>
          <a:off x="1350006" y="2800221"/>
          <a:ext cx="7227371" cy="80035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283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Назначал министров, офицеров, администрацию</a:t>
          </a:r>
          <a:endParaRPr lang="ru-RU" sz="2500" b="1" i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350006" y="2800221"/>
        <a:ext cx="7227371" cy="800356"/>
      </dsp:txXfrm>
    </dsp:sp>
    <dsp:sp modelId="{A7511BF0-8EEB-448F-B351-637BE17590E9}">
      <dsp:nvSpPr>
        <dsp:cNvPr id="0" name=""/>
        <dsp:cNvSpPr/>
      </dsp:nvSpPr>
      <dsp:spPr>
        <a:xfrm>
          <a:off x="849783" y="2700177"/>
          <a:ext cx="1000445" cy="1000445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7DAD6F-A90C-4C37-9C50-5488AE35343B}">
      <dsp:nvSpPr>
        <dsp:cNvPr id="0" name=""/>
        <dsp:cNvSpPr/>
      </dsp:nvSpPr>
      <dsp:spPr>
        <a:xfrm>
          <a:off x="1173984" y="4000371"/>
          <a:ext cx="7403393" cy="80035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283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Руководил внешней и внутренней политикой</a:t>
          </a:r>
          <a:endParaRPr lang="ru-RU" sz="2500" b="1" i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173984" y="4000371"/>
        <a:ext cx="7403393" cy="800356"/>
      </dsp:txXfrm>
    </dsp:sp>
    <dsp:sp modelId="{F65E9F77-1396-4DAA-9E34-E39005B7DD70}">
      <dsp:nvSpPr>
        <dsp:cNvPr id="0" name=""/>
        <dsp:cNvSpPr/>
      </dsp:nvSpPr>
      <dsp:spPr>
        <a:xfrm>
          <a:off x="673761" y="3900327"/>
          <a:ext cx="1000445" cy="1000445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C9A25B-20E8-49C1-80E6-4B97E7496D0B}">
      <dsp:nvSpPr>
        <dsp:cNvPr id="0" name=""/>
        <dsp:cNvSpPr/>
      </dsp:nvSpPr>
      <dsp:spPr>
        <a:xfrm>
          <a:off x="600472" y="5200521"/>
          <a:ext cx="7976905" cy="80035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283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Его день рождения был объявлен </a:t>
          </a:r>
          <a:r>
            <a:rPr lang="ru-RU" sz="2500" b="1" i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госуд.праздником</a:t>
          </a:r>
          <a:endParaRPr lang="ru-RU" sz="2500" b="1" i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00472" y="5200521"/>
        <a:ext cx="7976905" cy="800356"/>
      </dsp:txXfrm>
    </dsp:sp>
    <dsp:sp modelId="{34B13DD8-F1E0-4E10-B385-DEB41A9C8F10}">
      <dsp:nvSpPr>
        <dsp:cNvPr id="0" name=""/>
        <dsp:cNvSpPr/>
      </dsp:nvSpPr>
      <dsp:spPr>
        <a:xfrm>
          <a:off x="100250" y="5100477"/>
          <a:ext cx="1000445" cy="1000445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FD06E3-0B86-40AD-A00A-FE29F71BFBBE}">
      <dsp:nvSpPr>
        <dsp:cNvPr id="0" name=""/>
        <dsp:cNvSpPr/>
      </dsp:nvSpPr>
      <dsp:spPr>
        <a:xfrm>
          <a:off x="-6740529" y="-1031125"/>
          <a:ext cx="8025773" cy="8025773"/>
        </a:xfrm>
        <a:prstGeom prst="blockArc">
          <a:avLst>
            <a:gd name="adj1" fmla="val 18900000"/>
            <a:gd name="adj2" fmla="val 2700000"/>
            <a:gd name="adj3" fmla="val 269"/>
          </a:avLst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96E97D-C65A-45F1-9480-1FC780252A65}">
      <dsp:nvSpPr>
        <dsp:cNvPr id="0" name=""/>
        <dsp:cNvSpPr/>
      </dsp:nvSpPr>
      <dsp:spPr>
        <a:xfrm>
          <a:off x="827736" y="596352"/>
          <a:ext cx="7758836" cy="119270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46709" tIns="91440" rIns="91440" bIns="9144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Закреплял буржуазную модель общественных отношений</a:t>
          </a:r>
          <a:endParaRPr lang="ru-RU" sz="3600" b="1" i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27736" y="596352"/>
        <a:ext cx="7758836" cy="1192704"/>
      </dsp:txXfrm>
    </dsp:sp>
    <dsp:sp modelId="{30A2831A-3250-47BF-AF1A-8267060C811A}">
      <dsp:nvSpPr>
        <dsp:cNvPr id="0" name=""/>
        <dsp:cNvSpPr/>
      </dsp:nvSpPr>
      <dsp:spPr>
        <a:xfrm>
          <a:off x="82296" y="447264"/>
          <a:ext cx="1490880" cy="1490880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A669BE-BBE8-4E14-AE4A-9DCBF8C07557}">
      <dsp:nvSpPr>
        <dsp:cNvPr id="0" name=""/>
        <dsp:cNvSpPr/>
      </dsp:nvSpPr>
      <dsp:spPr>
        <a:xfrm>
          <a:off x="1261284" y="2385408"/>
          <a:ext cx="7325288" cy="119270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46709" tIns="91440" rIns="91440" bIns="9144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Определял наследственное право</a:t>
          </a:r>
          <a:endParaRPr lang="ru-RU" sz="3600" b="1" i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61284" y="2385408"/>
        <a:ext cx="7325288" cy="1192704"/>
      </dsp:txXfrm>
    </dsp:sp>
    <dsp:sp modelId="{E6EED9BF-0D75-4C82-A8BD-A2813A3642D5}">
      <dsp:nvSpPr>
        <dsp:cNvPr id="0" name=""/>
        <dsp:cNvSpPr/>
      </dsp:nvSpPr>
      <dsp:spPr>
        <a:xfrm>
          <a:off x="515844" y="2236320"/>
          <a:ext cx="1490880" cy="1490880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2920A2-7D52-48DA-AB47-C63B3D6B5E59}">
      <dsp:nvSpPr>
        <dsp:cNvPr id="0" name=""/>
        <dsp:cNvSpPr/>
      </dsp:nvSpPr>
      <dsp:spPr>
        <a:xfrm>
          <a:off x="827736" y="4174465"/>
          <a:ext cx="7758836" cy="119270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46709" tIns="91440" rIns="91440" bIns="9144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Положение наёмного рабочего</a:t>
          </a:r>
          <a:endParaRPr lang="ru-RU" sz="3600" b="1" i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27736" y="4174465"/>
        <a:ext cx="7758836" cy="1192704"/>
      </dsp:txXfrm>
    </dsp:sp>
    <dsp:sp modelId="{F4EB2ACB-CDB6-4873-A72E-2DAB72B3F086}">
      <dsp:nvSpPr>
        <dsp:cNvPr id="0" name=""/>
        <dsp:cNvSpPr/>
      </dsp:nvSpPr>
      <dsp:spPr>
        <a:xfrm>
          <a:off x="82296" y="4025377"/>
          <a:ext cx="1490880" cy="1490880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FD06E3-0B86-40AD-A00A-FE29F71BFBBE}">
      <dsp:nvSpPr>
        <dsp:cNvPr id="0" name=""/>
        <dsp:cNvSpPr/>
      </dsp:nvSpPr>
      <dsp:spPr>
        <a:xfrm>
          <a:off x="-6740529" y="-1031125"/>
          <a:ext cx="8025773" cy="8025773"/>
        </a:xfrm>
        <a:prstGeom prst="blockArc">
          <a:avLst>
            <a:gd name="adj1" fmla="val 18900000"/>
            <a:gd name="adj2" fmla="val 2700000"/>
            <a:gd name="adj3" fmla="val 269"/>
          </a:avLst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96E97D-C65A-45F1-9480-1FC780252A65}">
      <dsp:nvSpPr>
        <dsp:cNvPr id="0" name=""/>
        <dsp:cNvSpPr/>
      </dsp:nvSpPr>
      <dsp:spPr>
        <a:xfrm>
          <a:off x="827736" y="596352"/>
          <a:ext cx="5553518" cy="119270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46709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Равенство граждан перед законом</a:t>
          </a:r>
          <a:endParaRPr lang="ru-RU" sz="3200" b="1" i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27736" y="596352"/>
        <a:ext cx="5553518" cy="1192704"/>
      </dsp:txXfrm>
    </dsp:sp>
    <dsp:sp modelId="{30A2831A-3250-47BF-AF1A-8267060C811A}">
      <dsp:nvSpPr>
        <dsp:cNvPr id="0" name=""/>
        <dsp:cNvSpPr/>
      </dsp:nvSpPr>
      <dsp:spPr>
        <a:xfrm>
          <a:off x="82296" y="447264"/>
          <a:ext cx="1490880" cy="1490880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5D8129-9A94-4482-8B06-14FEAFC67A8B}">
      <dsp:nvSpPr>
        <dsp:cNvPr id="0" name=""/>
        <dsp:cNvSpPr/>
      </dsp:nvSpPr>
      <dsp:spPr>
        <a:xfrm>
          <a:off x="1261284" y="2385408"/>
          <a:ext cx="5119970" cy="119270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46709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Свобода совести</a:t>
          </a:r>
          <a:endParaRPr lang="ru-RU" sz="3200" b="1" i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61284" y="2385408"/>
        <a:ext cx="5119970" cy="1192704"/>
      </dsp:txXfrm>
    </dsp:sp>
    <dsp:sp modelId="{CACC4BAB-2239-48CE-8F6A-C9D86BC0A364}">
      <dsp:nvSpPr>
        <dsp:cNvPr id="0" name=""/>
        <dsp:cNvSpPr/>
      </dsp:nvSpPr>
      <dsp:spPr>
        <a:xfrm>
          <a:off x="515844" y="2236320"/>
          <a:ext cx="1490880" cy="1490880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596397-CD71-4ED7-AF45-CA5D62AB8229}">
      <dsp:nvSpPr>
        <dsp:cNvPr id="0" name=""/>
        <dsp:cNvSpPr/>
      </dsp:nvSpPr>
      <dsp:spPr>
        <a:xfrm>
          <a:off x="827736" y="4174465"/>
          <a:ext cx="5553518" cy="119270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46709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Неприкосновенность личности и собственности</a:t>
          </a:r>
          <a:endParaRPr lang="ru-RU" sz="3200" b="1" i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27736" y="4174465"/>
        <a:ext cx="5553518" cy="1192704"/>
      </dsp:txXfrm>
    </dsp:sp>
    <dsp:sp modelId="{9BDAE9B1-91D2-4ED4-9EAF-483F534E0A38}">
      <dsp:nvSpPr>
        <dsp:cNvPr id="0" name=""/>
        <dsp:cNvSpPr/>
      </dsp:nvSpPr>
      <dsp:spPr>
        <a:xfrm>
          <a:off x="82296" y="4025377"/>
          <a:ext cx="1490880" cy="1490880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79B92D-88FB-4F2E-BDA0-E8D247720AA7}">
      <dsp:nvSpPr>
        <dsp:cNvPr id="0" name=""/>
        <dsp:cNvSpPr/>
      </dsp:nvSpPr>
      <dsp:spPr>
        <a:xfrm>
          <a:off x="12" y="2380"/>
          <a:ext cx="12191974" cy="2509837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20320" rIns="0" bIns="203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i="1" kern="1200" baseline="0" dirty="0" smtClean="0">
              <a:effectLst/>
            </a:rPr>
            <a:t>Наполеоновские войны — войны, которые велись Наполеоном I с разными государствами Европы, когда он был Первым консулом и императором (ноябрь 1799 — июнь 1815).</a:t>
          </a:r>
          <a:endParaRPr lang="ru-RU" sz="3200" b="1" i="1" kern="1200" dirty="0">
            <a:effectLst/>
          </a:endParaRPr>
        </a:p>
      </dsp:txBody>
      <dsp:txXfrm>
        <a:off x="1254931" y="2380"/>
        <a:ext cx="9682137" cy="250983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885328-FDD7-4FB1-A0BE-7AEA13C7A9D8}">
      <dsp:nvSpPr>
        <dsp:cNvPr id="0" name=""/>
        <dsp:cNvSpPr/>
      </dsp:nvSpPr>
      <dsp:spPr>
        <a:xfrm>
          <a:off x="0" y="382163"/>
          <a:ext cx="8036859" cy="82274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1. Какова главная идея  карикатуры?</a:t>
          </a:r>
          <a:endParaRPr lang="ru-RU" sz="2800" b="1" i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163" y="422326"/>
        <a:ext cx="7956533" cy="742417"/>
      </dsp:txXfrm>
    </dsp:sp>
    <dsp:sp modelId="{943FC460-5930-4318-8DC2-1B5E3E412871}">
      <dsp:nvSpPr>
        <dsp:cNvPr id="0" name=""/>
        <dsp:cNvSpPr/>
      </dsp:nvSpPr>
      <dsp:spPr>
        <a:xfrm>
          <a:off x="0" y="1286575"/>
          <a:ext cx="8036859" cy="116247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2. </a:t>
          </a:r>
          <a:r>
            <a:rPr lang="ru-RU" sz="24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Что именно высмеивает   карикатура (внешность политического деятеля, его поведение, политическое событие или явление).</a:t>
          </a:r>
          <a:endParaRPr lang="ru-RU" sz="2400" b="1" i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6747" y="1343322"/>
        <a:ext cx="7923365" cy="1048982"/>
      </dsp:txXfrm>
    </dsp:sp>
    <dsp:sp modelId="{7B6A8200-6B2B-4ECA-B1BE-5F278AAF19EC}">
      <dsp:nvSpPr>
        <dsp:cNvPr id="0" name=""/>
        <dsp:cNvSpPr/>
      </dsp:nvSpPr>
      <dsp:spPr>
        <a:xfrm>
          <a:off x="0" y="2489764"/>
          <a:ext cx="8036859" cy="100927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3. Определите, на какую социальную группу рассчитана данная карикатура?  </a:t>
          </a:r>
          <a:endParaRPr lang="ru-RU" sz="2800" b="1" i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9269" y="2539033"/>
        <a:ext cx="7938321" cy="910739"/>
      </dsp:txXfrm>
    </dsp:sp>
    <dsp:sp modelId="{C581F7FF-2615-49A3-AAA4-B7C90F984CD4}">
      <dsp:nvSpPr>
        <dsp:cNvPr id="0" name=""/>
        <dsp:cNvSpPr/>
      </dsp:nvSpPr>
      <dsp:spPr>
        <a:xfrm>
          <a:off x="0" y="3495599"/>
          <a:ext cx="8036859" cy="100927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4. Выскажите свое отношение к главной идее данной карикатуры. </a:t>
          </a:r>
          <a:endParaRPr lang="ru-RU" sz="2800" b="1" i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9269" y="3544868"/>
        <a:ext cx="7938321" cy="910739"/>
      </dsp:txXfrm>
    </dsp:sp>
    <dsp:sp modelId="{983375A5-D7A5-499A-BA74-777EDD24E198}">
      <dsp:nvSpPr>
        <dsp:cNvPr id="0" name=""/>
        <dsp:cNvSpPr/>
      </dsp:nvSpPr>
      <dsp:spPr>
        <a:xfrm>
          <a:off x="0" y="4558478"/>
          <a:ext cx="8036859" cy="100927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5. Подумайте, с какой целью была создана эта карикатура.  </a:t>
          </a:r>
          <a:endParaRPr lang="ru-RU" sz="2800" b="1" i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9269" y="4607747"/>
        <a:ext cx="7938321" cy="9107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460C9E-B593-4B48-94DF-FDF1AABC1FAB}" type="datetimeFigureOut">
              <a:rPr lang="ru-RU" smtClean="0"/>
              <a:t>10.09.2023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D5FE3C-6CC9-41F9-AAD9-76B525CF51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502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5FE3C-6CC9-41F9-AAD9-76B525CF51F3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0710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7200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AA2F3-DE0E-4314-940B-5F704E4B3725}" type="datetimeFigureOut">
              <a:rPr lang="ru-RU" smtClean="0"/>
              <a:t>10.09.2023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0"/>
            </a:lvl1pPr>
          </a:lstStyle>
          <a:p>
            <a:fld id="{7571C22D-D705-46F2-BC85-1B8632ABBC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366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AA2F3-DE0E-4314-940B-5F704E4B3725}" type="datetimeFigureOut">
              <a:rPr lang="ru-RU" smtClean="0"/>
              <a:t>10.09.2023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1C22D-D705-46F2-BC85-1B8632ABBC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885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AA2F3-DE0E-4314-940B-5F704E4B3725}" type="datetimeFigureOut">
              <a:rPr lang="ru-RU" smtClean="0"/>
              <a:t>10.09.2023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1C22D-D705-46F2-BC85-1B8632ABBC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665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AA2F3-DE0E-4314-940B-5F704E4B3725}" type="datetimeFigureOut">
              <a:rPr lang="ru-RU" smtClean="0"/>
              <a:t>10.09.2023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1C22D-D705-46F2-BC85-1B8632ABBC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755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7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6B6AA2F3-DE0E-4314-940B-5F704E4B3725}" type="datetimeFigureOut">
              <a:rPr lang="ru-RU" smtClean="0"/>
              <a:t>10.09.2023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7571C22D-D705-46F2-BC85-1B8632ABBC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102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AA2F3-DE0E-4314-940B-5F704E4B3725}" type="datetimeFigureOut">
              <a:rPr lang="ru-RU" smtClean="0"/>
              <a:t>10.09.2023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1C22D-D705-46F2-BC85-1B8632ABBC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188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AA2F3-DE0E-4314-940B-5F704E4B3725}" type="datetimeFigureOut">
              <a:rPr lang="ru-RU" smtClean="0"/>
              <a:t>10.09.2023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1C22D-D705-46F2-BC85-1B8632ABBC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566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AA2F3-DE0E-4314-940B-5F704E4B3725}" type="datetimeFigureOut">
              <a:rPr lang="ru-RU" smtClean="0"/>
              <a:t>10.09.2023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1C22D-D705-46F2-BC85-1B8632ABBC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711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AA2F3-DE0E-4314-940B-5F704E4B3725}" type="datetimeFigureOut">
              <a:rPr lang="ru-RU" smtClean="0"/>
              <a:t>10.09.2023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1C22D-D705-46F2-BC85-1B8632ABBC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076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AA2F3-DE0E-4314-940B-5F704E4B3725}" type="datetimeFigureOut">
              <a:rPr lang="ru-RU" smtClean="0"/>
              <a:t>10.09.2023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1C22D-D705-46F2-BC85-1B8632ABBC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582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AA2F3-DE0E-4314-940B-5F704E4B3725}" type="datetimeFigureOut">
              <a:rPr lang="ru-RU" smtClean="0"/>
              <a:t>10.09.2023</a:t>
            </a:fld>
            <a:endParaRPr lang="ru-RU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1C22D-D705-46F2-BC85-1B8632ABBC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604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7000"/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6B6AA2F3-DE0E-4314-940B-5F704E4B3725}" type="datetimeFigureOut">
              <a:rPr lang="ru-RU" smtClean="0"/>
              <a:t>10.09.2023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>
                <a:solidFill>
                  <a:srgbClr val="FFFFFF"/>
                </a:solidFill>
                <a:latin typeface="+mj-lt"/>
              </a:defRPr>
            </a:lvl1pPr>
          </a:lstStyle>
          <a:p>
            <a:fld id="{7571C22D-D705-46F2-BC85-1B8632ABBC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6925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cap="none" baseline="0">
          <a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microsoft.com/office/2007/relationships/hdphoto" Target="../media/hdphoto3.wdp"/><Relationship Id="rId7" Type="http://schemas.openxmlformats.org/officeDocument/2006/relationships/diagramQuickStyle" Target="../diagrams/quickStyle7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10" Type="http://schemas.openxmlformats.org/officeDocument/2006/relationships/image" Target="../media/image24.png"/><Relationship Id="rId4" Type="http://schemas.openxmlformats.org/officeDocument/2006/relationships/image" Target="../media/image23.jpeg"/><Relationship Id="rId9" Type="http://schemas.microsoft.com/office/2007/relationships/diagramDrawing" Target="../diagrams/drawing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learningapps.org/watch?v=pjm6952mc16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9.jpeg"/><Relationship Id="rId7" Type="http://schemas.openxmlformats.org/officeDocument/2006/relationships/image" Target="../media/image4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5.jpeg"/><Relationship Id="rId10" Type="http://schemas.openxmlformats.org/officeDocument/2006/relationships/image" Target="../media/image47.jpeg"/><Relationship Id="rId4" Type="http://schemas.openxmlformats.org/officeDocument/2006/relationships/image" Target="../media/image44.jpeg"/><Relationship Id="rId9" Type="http://schemas.openxmlformats.org/officeDocument/2006/relationships/image" Target="../media/image5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6.jpeg"/><Relationship Id="rId7" Type="http://schemas.openxmlformats.org/officeDocument/2006/relationships/diagramColors" Target="../diagrams/colors3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dirty="0" smtClean="0"/>
              <a:t>Западная Европа в начале </a:t>
            </a:r>
            <a:r>
              <a:rPr lang="en-US" dirty="0" smtClean="0"/>
              <a:t>XIX </a:t>
            </a:r>
            <a:r>
              <a:rPr lang="ru-RU" dirty="0" smtClean="0"/>
              <a:t>века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69894" y="5788152"/>
            <a:ext cx="9848625" cy="1069848"/>
          </a:xfrm>
        </p:spPr>
        <p:txBody>
          <a:bodyPr anchor="ctr">
            <a:normAutofit/>
          </a:bodyPr>
          <a:lstStyle/>
          <a:p>
            <a:pPr algn="ctr"/>
            <a:r>
              <a:rPr lang="ru-RU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класс, всемирная история</a:t>
            </a:r>
            <a:endParaRPr lang="ru-RU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0" y="224475"/>
            <a:ext cx="3273552" cy="365125"/>
          </a:xfrm>
        </p:spPr>
        <p:txBody>
          <a:bodyPr/>
          <a:lstStyle/>
          <a:p>
            <a:fld id="{805B89E6-4972-40BF-B0B4-EDA1D4B168E2}" type="datetime1">
              <a:rPr lang="ru-RU" sz="4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10.09.2023</a:t>
            </a:fld>
            <a:endParaRPr lang="ru-RU" sz="4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7620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72529449"/>
              </p:ext>
            </p:extLst>
          </p:nvPr>
        </p:nvGraphicFramePr>
        <p:xfrm>
          <a:off x="3523130" y="894478"/>
          <a:ext cx="8668870" cy="59635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146" name="Picture 2" descr="Издание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9" y="787866"/>
            <a:ext cx="3446371" cy="44901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215154" y="5563542"/>
            <a:ext cx="37248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/>
              <a:t>Кодекс Наполеона (личный экземпляр Наполеона)</a:t>
            </a:r>
            <a:endParaRPr lang="ru-RU" sz="2400" b="1" i="1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169895" y="154159"/>
            <a:ext cx="11976845" cy="881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none" baseline="0">
                <a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400" dirty="0" smtClean="0"/>
              <a:t>1804 г. – Гражданский кодекс (Кодекс Наполеона)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311856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alphaModFix amt="37000"/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149051026"/>
              </p:ext>
            </p:extLst>
          </p:nvPr>
        </p:nvGraphicFramePr>
        <p:xfrm>
          <a:off x="5728448" y="894478"/>
          <a:ext cx="6463552" cy="59635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07578" y="6027003"/>
            <a:ext cx="56208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/>
              <a:t>Наполеон подписывает Кодекс. Картина Ж.-Б. </a:t>
            </a:r>
            <a:r>
              <a:rPr lang="ru-RU" sz="2400" b="1" i="1" dirty="0" err="1" smtClean="0"/>
              <a:t>Мозеса</a:t>
            </a:r>
            <a:r>
              <a:rPr lang="ru-RU" sz="2400" b="1" i="1" dirty="0" smtClean="0"/>
              <a:t> (1833)</a:t>
            </a:r>
            <a:endParaRPr lang="ru-RU" sz="2400" b="1" i="1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169895" y="154159"/>
            <a:ext cx="11976845" cy="881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none" baseline="0">
                <a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400" dirty="0" smtClean="0"/>
              <a:t>1804 г. – Гражданский кодекс (Кодекс Наполеона)</a:t>
            </a:r>
            <a:endParaRPr lang="ru-RU" sz="4400" dirty="0"/>
          </a:p>
        </p:txBody>
      </p:sp>
      <p:pic>
        <p:nvPicPr>
          <p:cNvPr id="7170" name="Picture 2" descr="https://upload.wikimedia.org/wikipedia/commons/thumb/8/89/Napoleon_mauzaisse-1833.jpg/800px-Napoleon_mauzaisse-1833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78" y="1395529"/>
            <a:ext cx="5593977" cy="452414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566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21023" y="5123329"/>
            <a:ext cx="12192000" cy="1612570"/>
          </a:xfrm>
        </p:spPr>
        <p:txBody>
          <a:bodyPr>
            <a:noAutofit/>
          </a:bodyPr>
          <a:lstStyle/>
          <a:p>
            <a:pPr algn="ctr"/>
            <a:r>
              <a:rPr lang="ru-RU" sz="6600" dirty="0" smtClean="0"/>
              <a:t>Наполеоновские войны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9418151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591574704"/>
              </p:ext>
            </p:extLst>
          </p:nvPr>
        </p:nvGraphicFramePr>
        <p:xfrm>
          <a:off x="0" y="1"/>
          <a:ext cx="12192000" cy="2514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196" name="Picture 4" descr="Austerlitz-baron-Pascal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176" y="2514600"/>
            <a:ext cx="8821271" cy="43799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997642" y="6396335"/>
            <a:ext cx="41862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Битва под Аустерлицем</a:t>
            </a:r>
            <a:endParaRPr lang="ru-RU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0950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Соединительная линия уступом 4"/>
          <p:cNvCxnSpPr/>
          <p:nvPr/>
        </p:nvCxnSpPr>
        <p:spPr>
          <a:xfrm flipV="1">
            <a:off x="243839" y="4462900"/>
            <a:ext cx="4032069" cy="1349829"/>
          </a:xfrm>
          <a:prstGeom prst="bentConnector3">
            <a:avLst>
              <a:gd name="adj1" fmla="val 50000"/>
            </a:avLst>
          </a:prstGeom>
          <a:ln w="762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Соединительная линия уступом 11"/>
          <p:cNvCxnSpPr/>
          <p:nvPr/>
        </p:nvCxnSpPr>
        <p:spPr>
          <a:xfrm flipV="1">
            <a:off x="2259873" y="3113071"/>
            <a:ext cx="4032069" cy="1349829"/>
          </a:xfrm>
          <a:prstGeom prst="bentConnector3">
            <a:avLst>
              <a:gd name="adj1" fmla="val 50000"/>
            </a:avLst>
          </a:prstGeom>
          <a:ln w="762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0329" y="1720635"/>
            <a:ext cx="4035902" cy="143268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148147" y="187109"/>
            <a:ext cx="4924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Лестница фактов</a:t>
            </a:r>
            <a:endParaRPr lang="ru-RU" sz="36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9" y="117440"/>
            <a:ext cx="1201951" cy="90146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694" y="1475978"/>
            <a:ext cx="1858473" cy="80566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550126" y="496389"/>
            <a:ext cx="1114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С. 11-12</a:t>
            </a:r>
            <a:endParaRPr lang="ru-RU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429691" y="3787985"/>
            <a:ext cx="1680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1805-1807  г</a:t>
            </a:r>
            <a:endParaRPr lang="ru-RU" sz="2000" b="1" dirty="0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4105" y="411054"/>
            <a:ext cx="4035902" cy="143268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875378" y="5090160"/>
            <a:ext cx="14456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1804  г</a:t>
            </a:r>
            <a:endParaRPr lang="ru-RU" sz="20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4641669" y="2495058"/>
            <a:ext cx="14456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1812 г  г</a:t>
            </a:r>
            <a:endParaRPr lang="ru-RU" sz="20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6505470" y="1373090"/>
            <a:ext cx="14456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1813  г</a:t>
            </a:r>
            <a:endParaRPr lang="ru-RU" sz="20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8650998" y="83091"/>
            <a:ext cx="14456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1814  г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68218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Картинки по запросу johann michael voltz napole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34" y="134471"/>
            <a:ext cx="4039907" cy="64936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4034118" y="5657671"/>
            <a:ext cx="81578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/>
              <a:t>Английская карикатура, 1810. «У себя дома и за рубежом я управляю с помощью страха, который я всем внушаю»,— говорил о себе Наполеон.</a:t>
            </a:r>
            <a:endParaRPr lang="ru-RU" sz="2400" b="1" i="1" dirty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935361594"/>
              </p:ext>
            </p:extLst>
          </p:nvPr>
        </p:nvGraphicFramePr>
        <p:xfrm>
          <a:off x="4155141" y="-159591"/>
          <a:ext cx="8036859" cy="58172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937" y="209004"/>
            <a:ext cx="1156063" cy="115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75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alphaModFix amt="37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upload.wikimedia.org/wikipedia/commons/thumb/b/bd/Trafalgar_Crepin_mg_0578.jpg/800px-Trafalgar_Crepin_mg_057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0138"/>
            <a:ext cx="4785120" cy="33495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6281136" y="0"/>
            <a:ext cx="22770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1805 г.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6692" y="4451743"/>
            <a:ext cx="4986259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Трафальгарское сражение</a:t>
            </a:r>
            <a:endParaRPr lang="ru-RU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Picture 4" descr="Austerlitz-baron-Pasca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340" y="3249479"/>
            <a:ext cx="7267660" cy="36085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050564" y="1802929"/>
            <a:ext cx="428065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Битва под Аустерлицем</a:t>
            </a:r>
          </a:p>
        </p:txBody>
      </p:sp>
    </p:spTree>
    <p:extLst>
      <p:ext uri="{BB962C8B-B14F-4D97-AF65-F5344CB8AC3E}">
        <p14:creationId xmlns:p14="http://schemas.microsoft.com/office/powerpoint/2010/main" val="210049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alphaModFix amt="37000"/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upload.wikimedia.org/wikipedia/commons/5/56/Tilzit03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971" y="2984407"/>
            <a:ext cx="5202081" cy="3537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20799" y="565767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i="0" dirty="0" smtClean="0">
                <a:effectLst/>
                <a:latin typeface="Arial" panose="020B0604020202020204" pitchFamily="34" charset="0"/>
              </a:rPr>
              <a:t>Императорские объятия на плоту. (Встреча в Тильзите). Английская карикатура </a:t>
            </a:r>
            <a:r>
              <a:rPr lang="ru-RU" sz="2400" b="1" i="0" dirty="0" err="1" smtClean="0">
                <a:effectLst/>
                <a:latin typeface="Arial" panose="020B0604020202020204" pitchFamily="34" charset="0"/>
              </a:rPr>
              <a:t>неизв</a:t>
            </a:r>
            <a:r>
              <a:rPr lang="ru-RU" sz="2400" b="1" i="0" dirty="0" smtClean="0">
                <a:effectLst/>
                <a:latin typeface="Arial" panose="020B0604020202020204" pitchFamily="34" charset="0"/>
              </a:rPr>
              <a:t>. худ. 1800-е гг.</a:t>
            </a:r>
            <a:endParaRPr lang="ru-RU" sz="2400" b="1" dirty="0"/>
          </a:p>
        </p:txBody>
      </p:sp>
      <p:pic>
        <p:nvPicPr>
          <p:cNvPr id="15364" name="Picture 4" descr="Tilsitz 180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34" y="171355"/>
            <a:ext cx="5867088" cy="4588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3971" y="-49623"/>
            <a:ext cx="524993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1807 г. – </a:t>
            </a:r>
            <a:r>
              <a:rPr lang="ru-RU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Тильзитский</a:t>
            </a:r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мир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86999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alphaModFix amt="37000"/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upload.wikimedia.org/wikipedia/commons/thumb/a/a0/Europe_map_Napoleon_1811.svg/415px-Europe_map_Napoleon_1811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007"/>
            <a:ext cx="4411347" cy="44857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0" y="4512763"/>
            <a:ext cx="379207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effectLst/>
                <a:latin typeface="Arial" panose="020B0604020202020204" pitchFamily="34" charset="0"/>
              </a:rPr>
              <a:t>Империя Наполеона и её союзники в 1811 году</a:t>
            </a:r>
            <a:endParaRPr lang="ru-RU" sz="2800" b="1" i="1" dirty="0"/>
          </a:p>
        </p:txBody>
      </p:sp>
      <p:pic>
        <p:nvPicPr>
          <p:cNvPr id="17412" name="Picture 4" descr="https://upload.wikimedia.org/wikipedia/commons/2/23/Europe_map_1812-14_in_Ru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347" y="1459099"/>
            <a:ext cx="7620000" cy="53816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5288692" y="450666"/>
            <a:ext cx="63195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/>
              <a:t>Карта Европы в 1812—1814 гг.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364069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alphaModFix amt="37000"/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09185" y="331712"/>
            <a:ext cx="99736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Бородинское сражение 1812 г.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8434" name="Picture 2" descr="Battle of Borodin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246" y="1392985"/>
            <a:ext cx="8086725" cy="47529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4731323" y="6283904"/>
            <a:ext cx="24045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Картина Луи </a:t>
            </a:r>
            <a:r>
              <a:rPr lang="ru-RU" dirty="0" err="1" smtClean="0"/>
              <a:t>Лежена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1987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0736" y="-147171"/>
            <a:ext cx="97867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Знать</a:t>
            </a:r>
            <a:endParaRPr lang="ru-RU" sz="4400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7" y="-92850"/>
            <a:ext cx="1273519" cy="9551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2550" y="774070"/>
            <a:ext cx="10981853" cy="563231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Понятия </a:t>
            </a:r>
          </a:p>
          <a:p>
            <a:pPr marL="342900" indent="-342900">
              <a:buFontTx/>
              <a:buAutoNum type="arabicPeriod"/>
            </a:pPr>
            <a:r>
              <a:rPr lang="ru-RU" sz="2000" b="1" dirty="0" smtClean="0">
                <a:latin typeface="Century Gothic" panose="020B0502020202020204" pitchFamily="34" charset="0"/>
              </a:rPr>
              <a:t>Буржуазная монархия                                </a:t>
            </a:r>
            <a:r>
              <a:rPr lang="ru-RU" sz="20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Личность</a:t>
            </a:r>
            <a:r>
              <a:rPr lang="ru-RU" sz="2000" b="1" dirty="0" smtClean="0">
                <a:latin typeface="Century Gothic" panose="020B0502020202020204" pitchFamily="34" charset="0"/>
              </a:rPr>
              <a:t> </a:t>
            </a:r>
            <a:r>
              <a:rPr lang="ru-RU" sz="2000" b="1" dirty="0">
                <a:latin typeface="Century Gothic" panose="020B0502020202020204" pitchFamily="34" charset="0"/>
              </a:rPr>
              <a:t>Наполеон  Бонапарт</a:t>
            </a:r>
          </a:p>
          <a:p>
            <a:r>
              <a:rPr lang="ru-RU" sz="2000" b="1" dirty="0" smtClean="0">
                <a:latin typeface="Century Gothic" panose="020B0502020202020204" pitchFamily="34" charset="0"/>
              </a:rPr>
              <a:t>2.  Протекторат</a:t>
            </a:r>
          </a:p>
          <a:p>
            <a:r>
              <a:rPr lang="ru-RU" sz="2000" b="1" dirty="0" smtClean="0">
                <a:latin typeface="Century Gothic" panose="020B0502020202020204" pitchFamily="34" charset="0"/>
              </a:rPr>
              <a:t>3. Контрибуция</a:t>
            </a:r>
            <a:endParaRPr lang="ru-RU" sz="2000" b="1" dirty="0">
              <a:latin typeface="Century Gothic" panose="020B0502020202020204" pitchFamily="34" charset="0"/>
            </a:endParaRPr>
          </a:p>
          <a:p>
            <a:r>
              <a:rPr lang="ru-RU" sz="2000" b="1" dirty="0" smtClean="0">
                <a:latin typeface="Century Gothic" panose="020B0502020202020204" pitchFamily="34" charset="0"/>
              </a:rPr>
              <a:t>4. Венская система  </a:t>
            </a:r>
          </a:p>
          <a:p>
            <a:r>
              <a:rPr lang="ru-RU" sz="2000" b="1" smtClean="0">
                <a:latin typeface="Century Gothic" panose="020B0502020202020204" pitchFamily="34" charset="0"/>
              </a:rPr>
              <a:t>5. Священный </a:t>
            </a:r>
            <a:r>
              <a:rPr lang="ru-RU" sz="2000" b="1" dirty="0" smtClean="0">
                <a:latin typeface="Century Gothic" panose="020B0502020202020204" pitchFamily="34" charset="0"/>
              </a:rPr>
              <a:t>союз</a:t>
            </a:r>
          </a:p>
          <a:p>
            <a:r>
              <a:rPr lang="ru-RU" sz="2000" b="1" dirty="0">
                <a:latin typeface="Century Gothic" panose="020B0502020202020204" pitchFamily="34" charset="0"/>
              </a:rPr>
              <a:t> </a:t>
            </a:r>
            <a:r>
              <a:rPr lang="ru-RU" sz="2000" b="1" dirty="0" smtClean="0">
                <a:latin typeface="Century Gothic" panose="020B0502020202020204" pitchFamily="34" charset="0"/>
              </a:rPr>
              <a:t>       </a:t>
            </a:r>
            <a:r>
              <a:rPr lang="ru-RU" sz="2000" b="1" i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Даты</a:t>
            </a:r>
            <a:endParaRPr lang="ru-RU" sz="2000" b="1" dirty="0">
              <a:latin typeface="Century Gothic" panose="020B0502020202020204" pitchFamily="34" charset="0"/>
            </a:endParaRPr>
          </a:p>
          <a:p>
            <a:pPr marL="342900" indent="-342900">
              <a:buAutoNum type="arabicPeriod"/>
            </a:pPr>
            <a:r>
              <a:rPr lang="ru-RU" sz="2000" b="1" dirty="0" smtClean="0">
                <a:latin typeface="Century Gothic" panose="020B0502020202020204" pitchFamily="34" charset="0"/>
              </a:rPr>
              <a:t>1804г</a:t>
            </a:r>
          </a:p>
          <a:p>
            <a:pPr marL="342900" indent="-342900">
              <a:buAutoNum type="arabicPeriod"/>
            </a:pPr>
            <a:r>
              <a:rPr lang="ru-RU" sz="2000" b="1" dirty="0" smtClean="0">
                <a:latin typeface="Century Gothic" panose="020B0502020202020204" pitchFamily="34" charset="0"/>
              </a:rPr>
              <a:t> 1812г</a:t>
            </a:r>
          </a:p>
          <a:p>
            <a:pPr marL="342900" indent="-342900">
              <a:buAutoNum type="arabicPeriod"/>
            </a:pPr>
            <a:r>
              <a:rPr lang="ru-RU" sz="2000" b="1" dirty="0" smtClean="0">
                <a:latin typeface="Century Gothic" panose="020B0502020202020204" pitchFamily="34" charset="0"/>
              </a:rPr>
              <a:t>1814г</a:t>
            </a:r>
          </a:p>
          <a:p>
            <a:pPr marL="342900" indent="-342900">
              <a:buAutoNum type="arabicPeriod"/>
            </a:pPr>
            <a:r>
              <a:rPr lang="ru-RU" sz="2000" b="1" dirty="0" smtClean="0">
                <a:latin typeface="Century Gothic" panose="020B0502020202020204" pitchFamily="34" charset="0"/>
              </a:rPr>
              <a:t>1815г</a:t>
            </a:r>
          </a:p>
          <a:p>
            <a:r>
              <a:rPr lang="ru-RU" sz="2000" b="1" i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    Уметь </a:t>
            </a:r>
          </a:p>
          <a:p>
            <a:pPr marL="457200" indent="-457200">
              <a:buAutoNum type="arabicPeriod"/>
            </a:pPr>
            <a:r>
              <a:rPr lang="ru-RU" sz="2000" b="1" dirty="0" smtClean="0">
                <a:latin typeface="Century Gothic" panose="020B0502020202020204" pitchFamily="34" charset="0"/>
              </a:rPr>
              <a:t>Последовательно описывать события</a:t>
            </a:r>
          </a:p>
          <a:p>
            <a:pPr marL="457200" indent="-457200">
              <a:buAutoNum type="arabicPeriod"/>
            </a:pPr>
            <a:r>
              <a:rPr lang="ru-RU" sz="2000" b="1" dirty="0" smtClean="0">
                <a:latin typeface="Century Gothic" panose="020B0502020202020204" pitchFamily="34" charset="0"/>
              </a:rPr>
              <a:t>Давать оценку наполеоновским войнам</a:t>
            </a:r>
          </a:p>
          <a:p>
            <a:pPr marL="457200" indent="-457200">
              <a:buAutoNum type="arabicPeriod"/>
            </a:pPr>
            <a:r>
              <a:rPr lang="ru-RU" sz="2000" b="1" dirty="0" smtClean="0">
                <a:latin typeface="Century Gothic" panose="020B0502020202020204" pitchFamily="34" charset="0"/>
              </a:rPr>
              <a:t>Объяснять цели Венского конгресса и его решения</a:t>
            </a:r>
          </a:p>
          <a:p>
            <a:pPr marL="457200" indent="-457200">
              <a:buAutoNum type="arabicPeriod"/>
            </a:pPr>
            <a:r>
              <a:rPr lang="ru-RU" sz="2000" b="1" dirty="0" smtClean="0">
                <a:latin typeface="Century Gothic" panose="020B0502020202020204" pitchFamily="34" charset="0"/>
              </a:rPr>
              <a:t>Объяснять цели создания Священного союза </a:t>
            </a:r>
          </a:p>
          <a:p>
            <a:pPr marL="457200" indent="-457200">
              <a:buAutoNum type="arabicPeriod"/>
            </a:pPr>
            <a:r>
              <a:rPr lang="ru-RU" sz="2000" b="1" dirty="0" smtClean="0">
                <a:latin typeface="Century Gothic" panose="020B0502020202020204" pitchFamily="34" charset="0"/>
              </a:rPr>
              <a:t>Показывать на карте изменения, происшедшие на политической карте Европы после Венского конгресса</a:t>
            </a:r>
            <a:endParaRPr lang="ru-RU" sz="2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10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433662" y="-112041"/>
            <a:ext cx="1276611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Ссылка на </a:t>
            </a:r>
            <a:r>
              <a:rPr lang="ru-RU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о.Эльбу</a:t>
            </a:r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 1814 г. и </a:t>
            </a:r>
          </a:p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«100 дней»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674" y="1532964"/>
            <a:ext cx="4139173" cy="51107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482" name="Picture 2" descr="Остров Эльб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254" y="1532964"/>
            <a:ext cx="4470401" cy="33544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s://upload.wikimedia.org/wikipedia/commons/thumb/8/82/Napoleon-Elbe.jpg/800px-Napoleon-Elb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061" y="3254188"/>
            <a:ext cx="5235998" cy="36038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26755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09675" y="331712"/>
            <a:ext cx="89726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Битва при Ватерлоо 1815 г.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9458" name="Picture 2" descr="Battle of Waterloo 181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89" y="1406431"/>
            <a:ext cx="10410825" cy="47529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3845944" y="6322497"/>
            <a:ext cx="49545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u="none" strike="noStrike" dirty="0" smtClean="0">
                <a:effectLst/>
                <a:latin typeface="Arial" panose="020B0604020202020204" pitchFamily="34" charset="0"/>
              </a:rPr>
              <a:t>Вильям </a:t>
            </a:r>
            <a:r>
              <a:rPr lang="ru-RU" b="1" i="1" u="none" strike="noStrike" dirty="0" err="1" smtClean="0">
                <a:effectLst/>
                <a:latin typeface="Arial" panose="020B0604020202020204" pitchFamily="34" charset="0"/>
              </a:rPr>
              <a:t>Сэдлер</a:t>
            </a:r>
            <a:r>
              <a:rPr lang="ru-RU" b="1" i="1" dirty="0" smtClean="0">
                <a:effectLst/>
                <a:latin typeface="Arial" panose="020B0604020202020204" pitchFamily="34" charset="0"/>
              </a:rPr>
              <a:t>, «Битва при Ватерлоо»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59341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82034" y="-112042"/>
            <a:ext cx="815041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Ссылка на о. Святой Елены в 1815 г.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012052" cy="3651996"/>
          </a:xfrm>
          <a:prstGeom prst="rect">
            <a:avLst/>
          </a:prstGeom>
        </p:spPr>
      </p:pic>
      <p:pic>
        <p:nvPicPr>
          <p:cNvPr id="21506" name="Picture 2" descr="https://upload.wikimedia.org/wikipedia/commons/7/7c/16_Napoleons_exole_St_Helena_June197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32890"/>
            <a:ext cx="7620000" cy="43243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7685464" y="2637287"/>
            <a:ext cx="35616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1" dirty="0" smtClean="0">
                <a:effectLst/>
                <a:latin typeface="Arial" panose="020B0604020202020204" pitchFamily="34" charset="0"/>
              </a:rPr>
              <a:t>Место ссылки Наполеона</a:t>
            </a:r>
            <a:endParaRPr lang="ru-RU" sz="2000" b="1" i="1" dirty="0"/>
          </a:p>
        </p:txBody>
      </p:sp>
      <p:pic>
        <p:nvPicPr>
          <p:cNvPr id="21508" name="Picture 4" descr="https://upload.wikimedia.org/wikipedia/ru/d/d7/SaintHelena_panoram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71" y="3310450"/>
            <a:ext cx="3824755" cy="28685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930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upload.wikimedia.org/wikipedia/commons/5/50/Napoleon_Las_Casa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15000" cy="34766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5857128" y="0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i="1" dirty="0" smtClean="0"/>
              <a:t>Наполеон диктует мемуары Лас Казу. </a:t>
            </a:r>
            <a:r>
              <a:rPr lang="ru-RU" sz="2400" b="1" i="1" dirty="0" err="1" smtClean="0"/>
              <a:t>Орчардсон</a:t>
            </a:r>
            <a:r>
              <a:rPr lang="ru-RU" sz="2400" b="1" i="1" dirty="0" smtClean="0"/>
              <a:t>(XIX век)</a:t>
            </a:r>
            <a:endParaRPr lang="ru-RU" sz="2400" b="1" i="1" dirty="0"/>
          </a:p>
        </p:txBody>
      </p:sp>
      <p:pic>
        <p:nvPicPr>
          <p:cNvPr id="10244" name="Picture 4" descr="https://upload.wikimedia.org/wikipedia/commons/thumb/8/86/Tumba_de_Napoleon_Bonaparte.jpg/800px-Tumba_de_Napoleon_Bonapart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2078130"/>
            <a:ext cx="6305550" cy="47529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1344707" y="6000109"/>
            <a:ext cx="50829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i="1" dirty="0"/>
              <a:t>Гробница Наполеона в Доме инвалидов</a:t>
            </a:r>
          </a:p>
        </p:txBody>
      </p:sp>
    </p:spTree>
    <p:extLst>
      <p:ext uri="{BB962C8B-B14F-4D97-AF65-F5344CB8AC3E}">
        <p14:creationId xmlns:p14="http://schemas.microsoft.com/office/powerpoint/2010/main" val="217772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alphaModFix amt="7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21023" y="5123329"/>
            <a:ext cx="12192000" cy="1612570"/>
          </a:xfrm>
        </p:spPr>
        <p:txBody>
          <a:bodyPr>
            <a:noAutofit/>
          </a:bodyPr>
          <a:lstStyle/>
          <a:p>
            <a:pPr algn="ctr"/>
            <a:r>
              <a:rPr lang="ru-RU" sz="6600" dirty="0" smtClean="0"/>
              <a:t>Наполеоновские войны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9011131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0"/>
            <a:ext cx="11976845" cy="881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none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400" dirty="0" smtClean="0"/>
              <a:t>1814-1815 гг. – Венский конгресс</a:t>
            </a:r>
            <a:endParaRPr lang="ru-RU" sz="4400" dirty="0"/>
          </a:p>
        </p:txBody>
      </p:sp>
      <p:pic>
        <p:nvPicPr>
          <p:cNvPr id="22530" name="Picture 2" descr="CongressVienn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645" y="1016234"/>
            <a:ext cx="8003963" cy="54249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07292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7000"/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13490"/>
            <a:ext cx="12192000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Как на Венском конгрессе был решён вопрос о границах?</a:t>
            </a:r>
          </a:p>
          <a:p>
            <a:pPr algn="ctr"/>
            <a:endParaRPr lang="ru-RU" sz="40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С.13-14, </a:t>
            </a:r>
            <a:r>
              <a:rPr lang="ru-RU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заполните таблицу, сделайте вывод</a:t>
            </a:r>
            <a:endParaRPr lang="ru-RU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2972736"/>
              </p:ext>
            </p:extLst>
          </p:nvPr>
        </p:nvGraphicFramePr>
        <p:xfrm>
          <a:off x="161738" y="2511302"/>
          <a:ext cx="11868524" cy="292608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59342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342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20011"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/>
                        <a:t>Страны-победительницы</a:t>
                      </a:r>
                      <a:endParaRPr lang="ru-RU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/>
                        <a:t>Территории, полученные по</a:t>
                      </a:r>
                      <a:r>
                        <a:rPr lang="ru-RU" sz="3600" baseline="0" dirty="0" smtClean="0"/>
                        <a:t> решению Венского конгресса</a:t>
                      </a:r>
                      <a:endParaRPr lang="ru-RU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5512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72920" y="5507629"/>
            <a:ext cx="2690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ВЫВОД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811415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Сатира на переупорядочивания Европы после падения Наполеона: восемь коронованные особы Европы (пронумерованы и Разъяснения в ключе под) растащить и повторно заказать карту Европы, в то время как Cambacérès и других должностных лиц свергнутого режима выхода через задняя дверь.  Осенью 1814 Окрашенная вручную травлени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" t="2673" r="4188" b="10428"/>
          <a:stretch/>
        </p:blipFill>
        <p:spPr bwMode="auto">
          <a:xfrm>
            <a:off x="0" y="0"/>
            <a:ext cx="6642847" cy="4370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642848" y="0"/>
            <a:ext cx="564720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1.  Фернандо VII, что карта Пиренейского полуострова и оплакивает бедственное положение своего королевства)</a:t>
            </a:r>
          </a:p>
          <a:p>
            <a:r>
              <a:rPr lang="ru-RU" sz="2400" dirty="0" smtClean="0"/>
              <a:t>2. Король Пруссии  собирает кусочки игрушек замка, где состоялась тайная встреча между царем Александром I и Наполеоном</a:t>
            </a:r>
          </a:p>
          <a:p>
            <a:r>
              <a:rPr lang="ru-RU" sz="2400" dirty="0" smtClean="0"/>
              <a:t>3. Австрийский император отделяет Нидерланды на карте и говорит: "Мне очень это нужно. Кроме того, он получил в мешок части Польши, Германии и Италии, а также в Венецию и Пьемонт. </a:t>
            </a:r>
          </a:p>
          <a:p>
            <a:r>
              <a:rPr lang="ru-RU" sz="2400" dirty="0" smtClean="0"/>
              <a:t>4. Людовик XVIII кажется пассивным и слабым, ожидая какой-то территории, и говорит: «Тем не менее, это должно быть для меня"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-1" y="4254932"/>
            <a:ext cx="664284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5. Царь Александр I возвращает </a:t>
            </a:r>
            <a:r>
              <a:rPr lang="ru-RU" sz="2000" dirty="0" err="1" smtClean="0"/>
              <a:t>ЛюдовикуXVIII</a:t>
            </a:r>
            <a:r>
              <a:rPr lang="ru-RU" sz="2000" dirty="0" smtClean="0"/>
              <a:t> корону и говорит: "Возьмите это сейчас. Вы можете взять остальное позже", но не отпускает карту Франции. </a:t>
            </a:r>
          </a:p>
          <a:p>
            <a:r>
              <a:rPr lang="ru-RU" sz="2000" dirty="0" smtClean="0"/>
              <a:t>6. Наполеон появляется все еще сидит на троне, но, кажется, огорчен.</a:t>
            </a:r>
          </a:p>
          <a:p>
            <a:r>
              <a:rPr lang="ru-RU" sz="2000" dirty="0" smtClean="0"/>
              <a:t>7. Герцог Веллингтон говорит доволен: "Я так долго ждал"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92435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4646" y="733331"/>
            <a:ext cx="981395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ln/>
                <a:solidFill>
                  <a:srgbClr val="0D0D0D"/>
                </a:solidFill>
                <a:cs typeface="Arial"/>
              </a:rPr>
              <a:t>Домашнее задание § 2, </a:t>
            </a:r>
            <a:r>
              <a:rPr lang="ru-RU" sz="6000" b="1" dirty="0" err="1" smtClean="0">
                <a:ln/>
                <a:solidFill>
                  <a:srgbClr val="0D0D0D"/>
                </a:solidFill>
                <a:cs typeface="Arial"/>
              </a:rPr>
              <a:t>стр</a:t>
            </a:r>
            <a:r>
              <a:rPr lang="ru-RU" sz="6000" b="1" dirty="0" smtClean="0">
                <a:ln/>
                <a:solidFill>
                  <a:srgbClr val="0D0D0D"/>
                </a:solidFill>
                <a:cs typeface="Arial"/>
              </a:rPr>
              <a:t> 10-16, таблица задания 3, используя прием </a:t>
            </a:r>
            <a:r>
              <a:rPr lang="ru-RU" sz="6000" b="1" dirty="0" smtClean="0">
                <a:ln/>
                <a:solidFill>
                  <a:srgbClr val="0D0D0D"/>
                </a:solidFill>
                <a:cs typeface="Arial"/>
              </a:rPr>
              <a:t>«</a:t>
            </a:r>
            <a:r>
              <a:rPr lang="ru-RU" sz="6000" b="1" dirty="0" err="1" smtClean="0">
                <a:ln/>
                <a:solidFill>
                  <a:srgbClr val="0D0D0D"/>
                </a:solidFill>
                <a:cs typeface="Arial"/>
              </a:rPr>
              <a:t>Биопоэма</a:t>
            </a:r>
            <a:r>
              <a:rPr lang="ru-RU" sz="6000" b="1" dirty="0" smtClean="0">
                <a:ln/>
                <a:solidFill>
                  <a:srgbClr val="0D0D0D"/>
                </a:solidFill>
                <a:cs typeface="Arial"/>
              </a:rPr>
              <a:t>», </a:t>
            </a:r>
            <a:r>
              <a:rPr lang="ru-RU" sz="6000" b="1" dirty="0" smtClean="0">
                <a:ln/>
                <a:solidFill>
                  <a:srgbClr val="0D0D0D"/>
                </a:solidFill>
                <a:cs typeface="Arial"/>
              </a:rPr>
              <a:t>составьте исторический портрет Наполеона  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794" y="0"/>
            <a:ext cx="1581966" cy="158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99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21023" y="5123329"/>
            <a:ext cx="12192000" cy="1612570"/>
          </a:xfrm>
        </p:spPr>
        <p:txBody>
          <a:bodyPr>
            <a:noAutofit/>
          </a:bodyPr>
          <a:lstStyle/>
          <a:p>
            <a:pPr algn="ctr"/>
            <a:r>
              <a:rPr lang="ru-RU" sz="6600" dirty="0" smtClean="0"/>
              <a:t>Повторение </a:t>
            </a:r>
            <a:endParaRPr lang="ru-RU" sz="6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525424" y="6366567"/>
            <a:ext cx="51411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hlinkClick r:id="rId3"/>
              </a:rPr>
              <a:t>http://LearningApps.org/watch?v=pjm6952mc16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19583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21023" y="5123329"/>
            <a:ext cx="12192000" cy="1612570"/>
          </a:xfrm>
        </p:spPr>
        <p:txBody>
          <a:bodyPr>
            <a:noAutofit/>
          </a:bodyPr>
          <a:lstStyle/>
          <a:p>
            <a:pPr algn="ctr"/>
            <a:r>
              <a:rPr lang="ru-RU" sz="5400" dirty="0" smtClean="0"/>
              <a:t>Установление диктатуры Наполеона Бонапарта во Франции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34239402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Нашивка 18"/>
          <p:cNvSpPr/>
          <p:nvPr/>
        </p:nvSpPr>
        <p:spPr>
          <a:xfrm>
            <a:off x="-1" y="201706"/>
            <a:ext cx="3156641" cy="1290918"/>
          </a:xfrm>
          <a:prstGeom prst="chevron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1792 г. – период ВФБР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9" name="Нашивка 28"/>
          <p:cNvSpPr/>
          <p:nvPr/>
        </p:nvSpPr>
        <p:spPr>
          <a:xfrm>
            <a:off x="2595282" y="201706"/>
            <a:ext cx="4182035" cy="1290918"/>
          </a:xfrm>
          <a:prstGeom prst="chevron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1798 г. – египетский поход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30" name="Нашивка 29"/>
          <p:cNvSpPr/>
          <p:nvPr/>
        </p:nvSpPr>
        <p:spPr>
          <a:xfrm>
            <a:off x="6096000" y="201706"/>
            <a:ext cx="3585882" cy="1290918"/>
          </a:xfrm>
          <a:prstGeom prst="chevron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1799 г. – консул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31" name="Нашивка 30"/>
          <p:cNvSpPr/>
          <p:nvPr/>
        </p:nvSpPr>
        <p:spPr>
          <a:xfrm>
            <a:off x="9107610" y="201706"/>
            <a:ext cx="3084390" cy="1290918"/>
          </a:xfrm>
          <a:prstGeom prst="chevron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1799 г. – первый консул</a:t>
            </a:r>
            <a:endParaRPr lang="ru-RU" sz="2400" dirty="0">
              <a:solidFill>
                <a:schemeClr val="tx1"/>
              </a:solidFill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-26912" y="3169965"/>
            <a:ext cx="3176679" cy="3740817"/>
            <a:chOff x="-26912" y="3169965"/>
            <a:chExt cx="3176679" cy="3740817"/>
          </a:xfrm>
        </p:grpSpPr>
        <p:pic>
          <p:nvPicPr>
            <p:cNvPr id="9224" name="Picture 8" descr="https://upload.wikimedia.org/wikipedia/commons/9/91/David_napoleon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3169965"/>
              <a:ext cx="3149768" cy="37408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Прямоугольник 19"/>
            <p:cNvSpPr/>
            <p:nvPr/>
          </p:nvSpPr>
          <p:spPr>
            <a:xfrm>
              <a:off x="-26912" y="3276617"/>
              <a:ext cx="77457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50" dirty="0" smtClean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1.</a:t>
              </a:r>
              <a:endParaRPr lang="ru-RU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3401368" y="3905135"/>
            <a:ext cx="2043952" cy="2914092"/>
            <a:chOff x="3401368" y="3905135"/>
            <a:chExt cx="2043952" cy="2914092"/>
          </a:xfrm>
        </p:grpSpPr>
        <p:pic>
          <p:nvPicPr>
            <p:cNvPr id="9220" name="Picture 4" descr="https://upload.wikimedia.org/wikipedia/commons/thumb/5/5d/Napoleon_-_2.jpg/800px-Napoleon_-_2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1368" y="3905135"/>
              <a:ext cx="2043952" cy="29140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Прямоугольник 32"/>
            <p:cNvSpPr/>
            <p:nvPr/>
          </p:nvSpPr>
          <p:spPr>
            <a:xfrm>
              <a:off x="3401368" y="5809862"/>
              <a:ext cx="77457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2</a:t>
              </a:r>
              <a:r>
                <a:rPr lang="ru-RU" sz="5400" b="1" cap="none" spc="50" dirty="0" smtClean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.</a:t>
              </a:r>
              <a:endParaRPr lang="ru-RU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5647764" y="4082553"/>
            <a:ext cx="4034118" cy="2758459"/>
            <a:chOff x="5647764" y="4082553"/>
            <a:chExt cx="4034118" cy="2758459"/>
          </a:xfrm>
        </p:grpSpPr>
        <p:pic>
          <p:nvPicPr>
            <p:cNvPr id="9222" name="Picture 6" descr="https://upload.wikimedia.org/wikipedia/commons/thumb/4/48/Jean-L%C3%A9on_G%C3%A9r%C3%B4me_003.jpg/1024px-Jean-L%C3%A9on_G%C3%A9r%C3%B4me_003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6" r="7196"/>
            <a:stretch/>
          </p:blipFill>
          <p:spPr bwMode="auto">
            <a:xfrm>
              <a:off x="5647764" y="4082553"/>
              <a:ext cx="4034118" cy="2758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Прямоугольник 33"/>
            <p:cNvSpPr/>
            <p:nvPr/>
          </p:nvSpPr>
          <p:spPr>
            <a:xfrm>
              <a:off x="5665179" y="4169268"/>
              <a:ext cx="77457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spc="50" dirty="0" smtClean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3</a:t>
              </a:r>
              <a:r>
                <a:rPr lang="ru-RU" sz="5400" b="1" cap="none" spc="50" dirty="0" smtClean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.</a:t>
              </a:r>
              <a:endParaRPr lang="ru-RU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9978168" y="3556099"/>
            <a:ext cx="2167125" cy="3354683"/>
            <a:chOff x="9978168" y="3556099"/>
            <a:chExt cx="2167125" cy="3354683"/>
          </a:xfrm>
        </p:grpSpPr>
        <p:pic>
          <p:nvPicPr>
            <p:cNvPr id="27" name="Picture 10" descr="https://upload.wikimedia.org/wikipedia/commons/thumb/4/43/Jean_Auguste_Dominique_Ingres_016.jpg/800px-Jean_Auguste_Dominique_Ingres_016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78168" y="3556099"/>
              <a:ext cx="2167125" cy="33546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Прямоугольник 34"/>
            <p:cNvSpPr/>
            <p:nvPr/>
          </p:nvSpPr>
          <p:spPr>
            <a:xfrm>
              <a:off x="9978168" y="5809862"/>
              <a:ext cx="77457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4</a:t>
              </a:r>
              <a:r>
                <a:rPr lang="ru-RU" sz="5400" b="1" cap="none" spc="50" dirty="0" smtClean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.</a:t>
              </a:r>
              <a:endParaRPr lang="ru-RU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endParaRPr>
            </a:p>
          </p:txBody>
        </p:sp>
      </p:grpSp>
      <p:sp>
        <p:nvSpPr>
          <p:cNvPr id="40" name="Нашивка 39"/>
          <p:cNvSpPr/>
          <p:nvPr/>
        </p:nvSpPr>
        <p:spPr>
          <a:xfrm>
            <a:off x="2595282" y="197694"/>
            <a:ext cx="4182035" cy="1290918"/>
          </a:xfrm>
          <a:prstGeom prst="chevron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41" name="Нашивка 40"/>
          <p:cNvSpPr/>
          <p:nvPr/>
        </p:nvSpPr>
        <p:spPr>
          <a:xfrm>
            <a:off x="34794" y="205718"/>
            <a:ext cx="3156641" cy="1290918"/>
          </a:xfrm>
          <a:prstGeom prst="chevron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42" name="Нашивка 41"/>
          <p:cNvSpPr/>
          <p:nvPr/>
        </p:nvSpPr>
        <p:spPr>
          <a:xfrm>
            <a:off x="6130795" y="193682"/>
            <a:ext cx="3585882" cy="1290918"/>
          </a:xfrm>
          <a:prstGeom prst="chevron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43" name="Нашивка 42"/>
          <p:cNvSpPr/>
          <p:nvPr/>
        </p:nvSpPr>
        <p:spPr>
          <a:xfrm>
            <a:off x="9107610" y="193682"/>
            <a:ext cx="3084390" cy="1290918"/>
          </a:xfrm>
          <a:prstGeom prst="chevron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98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6 L -0.28607 -0.373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10" y="-1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44444E-6 L -0.26901 -0.3504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51" y="-1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6 L 0.51237 -0.2407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12" y="-1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-0.03489 -0.3006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5" y="-1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ашивка 9"/>
          <p:cNvSpPr/>
          <p:nvPr/>
        </p:nvSpPr>
        <p:spPr>
          <a:xfrm>
            <a:off x="-1" y="201706"/>
            <a:ext cx="3156641" cy="1290918"/>
          </a:xfrm>
          <a:prstGeom prst="chevron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1804 г. – первая империя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1" name="Нашивка 10"/>
          <p:cNvSpPr/>
          <p:nvPr/>
        </p:nvSpPr>
        <p:spPr>
          <a:xfrm>
            <a:off x="2595282" y="201706"/>
            <a:ext cx="3818965" cy="1290918"/>
          </a:xfrm>
          <a:prstGeom prst="chevron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1812 г. – отступление из Москвы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2" name="Нашивка 11"/>
          <p:cNvSpPr/>
          <p:nvPr/>
        </p:nvSpPr>
        <p:spPr>
          <a:xfrm>
            <a:off x="5776465" y="197241"/>
            <a:ext cx="3585882" cy="1290918"/>
          </a:xfrm>
          <a:prstGeom prst="chevron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1814 г. – после первого отречения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3" name="Нашивка 12"/>
          <p:cNvSpPr/>
          <p:nvPr/>
        </p:nvSpPr>
        <p:spPr>
          <a:xfrm>
            <a:off x="8713694" y="201706"/>
            <a:ext cx="3478306" cy="1290918"/>
          </a:xfrm>
          <a:prstGeom prst="chevron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1815 г. – высылка на о. </a:t>
            </a:r>
            <a:r>
              <a:rPr lang="ru-RU" sz="2400" dirty="0" err="1" smtClean="0">
                <a:solidFill>
                  <a:schemeClr val="tx1"/>
                </a:solidFill>
              </a:rPr>
              <a:t>Св.Елены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4" name="Нашивка 13"/>
          <p:cNvSpPr/>
          <p:nvPr/>
        </p:nvSpPr>
        <p:spPr>
          <a:xfrm>
            <a:off x="2556538" y="191553"/>
            <a:ext cx="3818965" cy="1290918"/>
          </a:xfrm>
          <a:prstGeom prst="chevron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5" name="Нашивка 14"/>
          <p:cNvSpPr/>
          <p:nvPr/>
        </p:nvSpPr>
        <p:spPr>
          <a:xfrm>
            <a:off x="38743" y="206171"/>
            <a:ext cx="3156641" cy="1290918"/>
          </a:xfrm>
          <a:prstGeom prst="chevron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6" name="Нашивка 15"/>
          <p:cNvSpPr/>
          <p:nvPr/>
        </p:nvSpPr>
        <p:spPr>
          <a:xfrm>
            <a:off x="5765594" y="191553"/>
            <a:ext cx="3585882" cy="1290918"/>
          </a:xfrm>
          <a:prstGeom prst="chevron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7" name="Нашивка 16"/>
          <p:cNvSpPr/>
          <p:nvPr/>
        </p:nvSpPr>
        <p:spPr>
          <a:xfrm>
            <a:off x="8775915" y="206171"/>
            <a:ext cx="3443512" cy="1290918"/>
          </a:xfrm>
          <a:prstGeom prst="chevron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-164309" y="3732191"/>
            <a:ext cx="4039194" cy="3125809"/>
            <a:chOff x="-164309" y="3732191"/>
            <a:chExt cx="4039194" cy="3125809"/>
          </a:xfrm>
        </p:grpSpPr>
        <p:pic>
          <p:nvPicPr>
            <p:cNvPr id="9232" name="Picture 16" descr="https://upload.wikimedia.org/wikipedia/commons/7/71/Napoleon_sainthelene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4309" y="3857912"/>
              <a:ext cx="4039194" cy="30000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Прямоугольник 17"/>
            <p:cNvSpPr/>
            <p:nvPr/>
          </p:nvSpPr>
          <p:spPr>
            <a:xfrm>
              <a:off x="-25289" y="3732191"/>
              <a:ext cx="77457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50" dirty="0" smtClean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1.</a:t>
              </a:r>
              <a:endParaRPr lang="ru-RU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3571625" y="4193856"/>
            <a:ext cx="3732123" cy="2664144"/>
            <a:chOff x="3655651" y="4091601"/>
            <a:chExt cx="3732123" cy="2664144"/>
          </a:xfrm>
        </p:grpSpPr>
        <p:pic>
          <p:nvPicPr>
            <p:cNvPr id="9228" name="Picture 12" descr="https://upload.wikimedia.org/wikipedia/commons/c/cc/Napoleons_retreat_from_moscow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5651" y="4091601"/>
              <a:ext cx="3732123" cy="2664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Прямоугольник 18"/>
            <p:cNvSpPr/>
            <p:nvPr/>
          </p:nvSpPr>
          <p:spPr>
            <a:xfrm>
              <a:off x="4013904" y="4193856"/>
              <a:ext cx="77457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2</a:t>
              </a:r>
              <a:r>
                <a:rPr lang="ru-RU" sz="5400" b="1" cap="none" spc="50" dirty="0" smtClean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.</a:t>
              </a:r>
              <a:endParaRPr lang="ru-RU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7133172" y="2951753"/>
            <a:ext cx="2406459" cy="3906247"/>
            <a:chOff x="7133172" y="2951753"/>
            <a:chExt cx="2406459" cy="3906247"/>
          </a:xfrm>
        </p:grpSpPr>
        <p:pic>
          <p:nvPicPr>
            <p:cNvPr id="9218" name="Picture 2" descr="Наполеон I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8539" y="2951753"/>
              <a:ext cx="2371092" cy="39062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Прямоугольник 19"/>
            <p:cNvSpPr/>
            <p:nvPr/>
          </p:nvSpPr>
          <p:spPr>
            <a:xfrm>
              <a:off x="7133172" y="2994251"/>
              <a:ext cx="77457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spc="50" dirty="0" smtClean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3.</a:t>
              </a:r>
              <a:endParaRPr lang="ru-RU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9539631" y="3287697"/>
            <a:ext cx="2686653" cy="3570303"/>
            <a:chOff x="9539631" y="3287697"/>
            <a:chExt cx="2686653" cy="3570303"/>
          </a:xfrm>
        </p:grpSpPr>
        <p:pic>
          <p:nvPicPr>
            <p:cNvPr id="9230" name="Picture 14" descr="https://upload.wikimedia.org/wikipedia/commons/8/8a/DelarocheNapoleon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39631" y="3287697"/>
              <a:ext cx="2686653" cy="35703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Прямоугольник 20"/>
            <p:cNvSpPr/>
            <p:nvPr/>
          </p:nvSpPr>
          <p:spPr>
            <a:xfrm>
              <a:off x="9574998" y="3301166"/>
              <a:ext cx="77457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spc="50" dirty="0" smtClean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4.</a:t>
              </a:r>
              <a:endParaRPr lang="ru-RU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002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-0.11731 -0.397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72" y="-1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6 L -0.58229 -0.2013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15" y="-1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33333E-6 L -0.32331 -0.2622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72" y="-1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7.40741E-7 L 0.68672 -0.3437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36" y="-1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Наполеон 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741"/>
            <a:ext cx="2371092" cy="3906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42500" y="2410520"/>
            <a:ext cx="2413593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b="1" i="1" dirty="0" smtClean="0"/>
              <a:t>Император Наполеон в своём рабочем кабинете. Художник Жак Луи Давид, 1814</a:t>
            </a:r>
            <a:endParaRPr lang="ru-RU" b="1" i="1" dirty="0"/>
          </a:p>
        </p:txBody>
      </p:sp>
      <p:pic>
        <p:nvPicPr>
          <p:cNvPr id="9220" name="Picture 4" descr="https://upload.wikimedia.org/wikipedia/commons/thumb/5/5d/Napoleon_-_2.jpg/800px-Napoleon_-_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873577"/>
            <a:ext cx="2043952" cy="2914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94128" y="5919374"/>
            <a:ext cx="2232212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b="1" i="1" dirty="0"/>
              <a:t>Наполеон в 1792 году. </a:t>
            </a:r>
            <a:r>
              <a:rPr lang="ru-RU" b="1" i="1" dirty="0" err="1"/>
              <a:t>Филиппото</a:t>
            </a:r>
            <a:r>
              <a:rPr lang="ru-RU" b="1" i="1" dirty="0"/>
              <a:t>(1834)</a:t>
            </a:r>
          </a:p>
        </p:txBody>
      </p:sp>
      <p:pic>
        <p:nvPicPr>
          <p:cNvPr id="9222" name="Picture 6" descr="https://upload.wikimedia.org/wikipedia/commons/thumb/4/48/Jean-L%C3%A9on_G%C3%A9r%C3%B4me_003.jpg/1024px-Jean-L%C3%A9on_G%C3%A9r%C3%B4me_00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093" y="-8847"/>
            <a:ext cx="4607931" cy="275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397650" y="2192108"/>
            <a:ext cx="4607931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b="1" i="1" dirty="0"/>
              <a:t>Бонапарт перед Сфинксом. </a:t>
            </a:r>
            <a:r>
              <a:rPr lang="ru-RU" b="1" i="1" dirty="0" err="1"/>
              <a:t>Жером</a:t>
            </a:r>
            <a:r>
              <a:rPr lang="ru-RU" b="1" i="1" dirty="0"/>
              <a:t> (1868)</a:t>
            </a:r>
          </a:p>
        </p:txBody>
      </p:sp>
      <p:pic>
        <p:nvPicPr>
          <p:cNvPr id="9224" name="Picture 8" descr="https://upload.wikimedia.org/wikipedia/commons/9/91/David_napoleo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976" y="3033203"/>
            <a:ext cx="3149768" cy="374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221772" y="6162670"/>
            <a:ext cx="3174972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b="1" i="1" dirty="0"/>
              <a:t>Наполеон на перевале Сен-Бернар. Давид (1803)</a:t>
            </a:r>
          </a:p>
        </p:txBody>
      </p:sp>
      <p:pic>
        <p:nvPicPr>
          <p:cNvPr id="9226" name="Picture 10" descr="https://upload.wikimedia.org/wikipedia/commons/thumb/4/43/Jean_Auguste_Dominique_Ingres_016.jpg/800px-Jean_Auguste_Dominique_Ingres_01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228" y="0"/>
            <a:ext cx="2167125" cy="335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7004228" y="2114803"/>
            <a:ext cx="2208341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b="1" i="1" dirty="0"/>
              <a:t>Бонапарт — первый консул. </a:t>
            </a:r>
            <a:r>
              <a:rPr lang="ru-RU" b="1" i="1" dirty="0" err="1"/>
              <a:t>Энгр</a:t>
            </a:r>
            <a:r>
              <a:rPr lang="ru-RU" b="1" i="1" dirty="0"/>
              <a:t> (1803—1804)</a:t>
            </a:r>
          </a:p>
        </p:txBody>
      </p:sp>
      <p:pic>
        <p:nvPicPr>
          <p:cNvPr id="9228" name="Picture 12" descr="https://upload.wikimedia.org/wikipedia/commons/c/cc/Napoleons_retreat_from_moscow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966" y="3336371"/>
            <a:ext cx="3732123" cy="2664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5187810" y="5734708"/>
            <a:ext cx="3720279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b="1" i="1" dirty="0"/>
              <a:t>Отступление Наполеона из Москвы. </a:t>
            </a:r>
            <a:r>
              <a:rPr lang="ru-RU" b="1" i="1" dirty="0" err="1"/>
              <a:t>Нортен</a:t>
            </a:r>
            <a:r>
              <a:rPr lang="ru-RU" b="1" i="1" dirty="0"/>
              <a:t> (1851)</a:t>
            </a:r>
          </a:p>
        </p:txBody>
      </p:sp>
      <p:pic>
        <p:nvPicPr>
          <p:cNvPr id="9230" name="Picture 14" descr="https://upload.wikimedia.org/wikipedia/commons/8/8a/DelarocheNapoleon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9631" y="-8847"/>
            <a:ext cx="2686653" cy="357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9539631" y="2549019"/>
            <a:ext cx="2755222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b="1" i="1" dirty="0"/>
              <a:t>Наполеон Бонапарт после отречения во дворце Фонтенбло. </a:t>
            </a:r>
            <a:r>
              <a:rPr lang="ru-RU" b="1" i="1" dirty="0" err="1"/>
              <a:t>Деларош</a:t>
            </a:r>
            <a:r>
              <a:rPr lang="ru-RU" b="1" i="1" dirty="0"/>
              <a:t> (</a:t>
            </a:r>
            <a:r>
              <a:rPr lang="ru-RU" b="1" i="1" dirty="0" smtClean="0"/>
              <a:t>1845)</a:t>
            </a:r>
            <a:endParaRPr lang="ru-RU" b="1" i="1" dirty="0"/>
          </a:p>
        </p:txBody>
      </p:sp>
      <p:pic>
        <p:nvPicPr>
          <p:cNvPr id="9232" name="Picture 16" descr="https://upload.wikimedia.org/wikipedia/commons/7/71/Napoleon_sainthelene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512" y="4002448"/>
            <a:ext cx="3844597" cy="285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8531512" y="4041998"/>
            <a:ext cx="3763341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b="1" i="1" dirty="0"/>
              <a:t>Наполеон на острове Св. Елены. </a:t>
            </a:r>
            <a:r>
              <a:rPr lang="ru-RU" b="1" i="1" dirty="0" err="1"/>
              <a:t>Сандманн</a:t>
            </a:r>
            <a:r>
              <a:rPr lang="ru-RU" b="1" i="1" dirty="0"/>
              <a:t> (XIX век)</a:t>
            </a:r>
          </a:p>
        </p:txBody>
      </p:sp>
    </p:spTree>
    <p:extLst>
      <p:ext uri="{BB962C8B-B14F-4D97-AF65-F5344CB8AC3E}">
        <p14:creationId xmlns:p14="http://schemas.microsoft.com/office/powerpoint/2010/main" val="27003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549640" y="-89262"/>
            <a:ext cx="3200400" cy="1737360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Наполеон Бонапарт</a:t>
            </a:r>
            <a:br>
              <a:rPr lang="ru-RU" dirty="0"/>
            </a:br>
            <a:r>
              <a:rPr lang="ru-RU" sz="1600" dirty="0"/>
              <a:t>15 августа 1769 г-5 мая 1821 г.</a:t>
            </a: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8288" b="18288"/>
          <a:stretch>
            <a:fillRect/>
          </a:stretch>
        </p:blipFill>
        <p:spPr>
          <a:xfrm flipH="1">
            <a:off x="992776" y="0"/>
            <a:ext cx="6078583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8477794" y="2057401"/>
            <a:ext cx="3653246" cy="3291840"/>
          </a:xfrm>
        </p:spPr>
        <p:txBody>
          <a:bodyPr>
            <a:noAutofit/>
          </a:bodyPr>
          <a:lstStyle/>
          <a:p>
            <a:r>
              <a:rPr lang="ru-RU" sz="1800" dirty="0"/>
              <a:t> </a:t>
            </a:r>
            <a:r>
              <a:rPr lang="ru-RU" sz="20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император французов в 1804—1814 и 1815 годах, полководец и государственный деятель, заложивший основы современного французского государства, один из наиболее выдающихся деятелей в истории Запада.</a:t>
            </a:r>
          </a:p>
        </p:txBody>
      </p:sp>
    </p:spTree>
    <p:extLst>
      <p:ext uri="{BB962C8B-B14F-4D97-AF65-F5344CB8AC3E}">
        <p14:creationId xmlns:p14="http://schemas.microsoft.com/office/powerpoint/2010/main" val="28266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6298" y="339635"/>
            <a:ext cx="4641668" cy="63833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32" y="245334"/>
            <a:ext cx="4697574" cy="64776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21" y="245334"/>
            <a:ext cx="1449977" cy="14499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46321" y="2299063"/>
            <a:ext cx="1449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Стр.10-11 </a:t>
            </a:r>
            <a:endParaRPr lang="ru-RU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677" y="2764951"/>
            <a:ext cx="851263" cy="63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77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71" y="0"/>
            <a:ext cx="12057529" cy="860612"/>
          </a:xfrm>
        </p:spPr>
        <p:txBody>
          <a:bodyPr/>
          <a:lstStyle/>
          <a:p>
            <a:r>
              <a:rPr lang="ru-RU" dirty="0" smtClean="0"/>
              <a:t>1799 г. – «переворот 18 брюмера» </a:t>
            </a:r>
            <a:endParaRPr lang="ru-RU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099585299"/>
              </p:ext>
            </p:extLst>
          </p:nvPr>
        </p:nvGraphicFramePr>
        <p:xfrm>
          <a:off x="0" y="860612"/>
          <a:ext cx="12192000" cy="59973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1633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818964" y="95250"/>
            <a:ext cx="8373035" cy="8817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От консульства до империи</a:t>
            </a:r>
            <a:endParaRPr lang="ru-RU" dirty="0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756325636"/>
              </p:ext>
            </p:extLst>
          </p:nvPr>
        </p:nvGraphicFramePr>
        <p:xfrm>
          <a:off x="4114800" y="1217239"/>
          <a:ext cx="8077200" cy="43767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078" name="Picture 6" descr="http://russian7.ru/wp-content/uploads/2016/04/Ingres_Napoleon_on_his_Imperial_throne-768x1244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0"/>
            <a:ext cx="3818964" cy="61859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08346" y="6336736"/>
            <a:ext cx="77337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/>
              <a:t>Наполеон на императорском троне. </a:t>
            </a:r>
            <a:r>
              <a:rPr lang="ru-RU" sz="2400" b="1" i="1" dirty="0" err="1" smtClean="0"/>
              <a:t>Энгр</a:t>
            </a:r>
            <a:r>
              <a:rPr lang="ru-RU" sz="2400" b="1" i="1" dirty="0" smtClean="0"/>
              <a:t> (1806)</a:t>
            </a:r>
            <a:endParaRPr lang="ru-RU" sz="2400" b="1" i="1" dirty="0"/>
          </a:p>
        </p:txBody>
      </p:sp>
    </p:spTree>
    <p:extLst>
      <p:ext uri="{BB962C8B-B14F-4D97-AF65-F5344CB8AC3E}">
        <p14:creationId xmlns:p14="http://schemas.microsoft.com/office/powerpoint/2010/main" val="2818998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alphaModFix amt="37000"/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848" y="94667"/>
            <a:ext cx="10058400" cy="752497"/>
          </a:xfrm>
        </p:spPr>
        <p:txBody>
          <a:bodyPr/>
          <a:lstStyle/>
          <a:p>
            <a:r>
              <a:rPr lang="ru-RU" dirty="0" smtClean="0"/>
              <a:t>От консульства до империи</a:t>
            </a:r>
            <a:endParaRPr lang="ru-RU" dirty="0"/>
          </a:p>
        </p:txBody>
      </p:sp>
      <p:pic>
        <p:nvPicPr>
          <p:cNvPr id="3076" name="Picture 4" descr="https://upload.wikimedia.org/wikipedia/commons/thumb/4/43/Jean_Auguste_Dominique_Ingres_016.jpg/800px-Jean_Auguste_Dominique_Ingres_01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03" y="847164"/>
            <a:ext cx="3316724" cy="513677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" y="5983941"/>
            <a:ext cx="403411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i="1" dirty="0" smtClean="0"/>
              <a:t>Бонапарт — первый консул. </a:t>
            </a:r>
            <a:r>
              <a:rPr lang="ru-RU" sz="2200" b="1" i="1" dirty="0" err="1" smtClean="0"/>
              <a:t>Энгр</a:t>
            </a:r>
            <a:r>
              <a:rPr lang="ru-RU" sz="2200" b="1" i="1" dirty="0" smtClean="0"/>
              <a:t> (1803—1804)</a:t>
            </a:r>
            <a:endParaRPr lang="ru-RU" sz="2200" b="1" i="1" dirty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303661561"/>
              </p:ext>
            </p:extLst>
          </p:nvPr>
        </p:nvGraphicFramePr>
        <p:xfrm>
          <a:off x="3522528" y="457200"/>
          <a:ext cx="8669472" cy="640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13155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upload.wikimedia.org/wikipedia/commons/thumb/2/21/NapoleanCoronationDavid.jpg/1024px-NapoleanCoronationDavi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917" y="0"/>
            <a:ext cx="9753600" cy="61341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8942" y="6055661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/>
              <a:t>Коронация Наполеона в соборе </a:t>
            </a:r>
            <a:r>
              <a:rPr lang="ru-RU" sz="2400" b="1" i="1" dirty="0" err="1" smtClean="0"/>
              <a:t>Нотр</a:t>
            </a:r>
            <a:r>
              <a:rPr lang="ru-RU" sz="2400" b="1" i="1" dirty="0" smtClean="0"/>
              <a:t>-Дам 2 декабря 1804. Наполеон коронует Жозефину. Давид (1805—1807)</a:t>
            </a:r>
            <a:endParaRPr lang="ru-RU" sz="2400" b="1" i="1" dirty="0"/>
          </a:p>
        </p:txBody>
      </p:sp>
    </p:spTree>
    <p:extLst>
      <p:ext uri="{BB962C8B-B14F-4D97-AF65-F5344CB8AC3E}">
        <p14:creationId xmlns:p14="http://schemas.microsoft.com/office/powerpoint/2010/main" val="48457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Дерево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Дерево">
      <a:majorFont>
        <a:latin typeface="Arial Black" panose="020B0A04020102020204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 panose="020B0604020202020204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Дерево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BE1B6DD8-9976-4550-A6F4-B2DD4EA939D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381</TotalTime>
  <Words>872</Words>
  <Application>Microsoft Office PowerPoint</Application>
  <PresentationFormat>Широкоэкранный</PresentationFormat>
  <Paragraphs>129</Paragraphs>
  <Slides>32</Slides>
  <Notes>1</Notes>
  <HiddenSlides>7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9" baseType="lpstr">
      <vt:lpstr>Arial</vt:lpstr>
      <vt:lpstr>Arial Black</vt:lpstr>
      <vt:lpstr>Bookman Old Style</vt:lpstr>
      <vt:lpstr>Calibri</vt:lpstr>
      <vt:lpstr>Century Gothic</vt:lpstr>
      <vt:lpstr>Wingdings</vt:lpstr>
      <vt:lpstr>Дерево</vt:lpstr>
      <vt:lpstr>Западная Европа в начале XIX века </vt:lpstr>
      <vt:lpstr>Презентация PowerPoint</vt:lpstr>
      <vt:lpstr>Установление диктатуры Наполеона Бонапарта во Франции</vt:lpstr>
      <vt:lpstr>Наполеон Бонапарт 15 августа 1769 г-5 мая 1821 г.</vt:lpstr>
      <vt:lpstr>Презентация PowerPoint</vt:lpstr>
      <vt:lpstr>1799 г. – «переворот 18 брюмера» </vt:lpstr>
      <vt:lpstr>От консульства до империи</vt:lpstr>
      <vt:lpstr>От консульства до империи</vt:lpstr>
      <vt:lpstr>Презентация PowerPoint</vt:lpstr>
      <vt:lpstr>Презентация PowerPoint</vt:lpstr>
      <vt:lpstr>Презентация PowerPoint</vt:lpstr>
      <vt:lpstr>Наполеоновские войны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Наполеоновские войны</vt:lpstr>
      <vt:lpstr>Презентация PowerPoint</vt:lpstr>
      <vt:lpstr>Презентация PowerPoint</vt:lpstr>
      <vt:lpstr>Презентация PowerPoint</vt:lpstr>
      <vt:lpstr>Презентация PowerPoint</vt:lpstr>
      <vt:lpstr>Повторение 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Западная Европа в начале XIX века</dc:title>
  <dc:creator>Galina Sventuhovskaya;АллаНик</dc:creator>
  <cp:lastModifiedBy>Пользователь</cp:lastModifiedBy>
  <cp:revision>74</cp:revision>
  <dcterms:created xsi:type="dcterms:W3CDTF">2016-09-04T14:43:08Z</dcterms:created>
  <dcterms:modified xsi:type="dcterms:W3CDTF">2023-09-10T15:46:20Z</dcterms:modified>
</cp:coreProperties>
</file>