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7677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7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7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7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4677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5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0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4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6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428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435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060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993" y="1454332"/>
            <a:ext cx="6923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Общественно- политическая обстановка в Беларуси в условиях первой российской революции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3500845"/>
            <a:ext cx="494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Тест наоборот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742" y="-261257"/>
            <a:ext cx="2760617" cy="27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44" y="616539"/>
            <a:ext cx="3323375" cy="4477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75" y="616539"/>
            <a:ext cx="3161703" cy="4573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0444" y="5442858"/>
            <a:ext cx="332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1906 г 2 из 6-ти номеров 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20625" y="5442858"/>
            <a:ext cx="332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1906-1915 </a:t>
            </a:r>
            <a:r>
              <a:rPr lang="ru-RU" b="1" dirty="0" err="1" smtClean="0"/>
              <a:t>гг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59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794" y="475846"/>
            <a:ext cx="637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Политика самодержавия после поражения революции 1905—1907 гг.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1139555"/>
            <a:ext cx="807720" cy="605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8245" y="1376013"/>
            <a:ext cx="159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95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91543" y="2098765"/>
            <a:ext cx="5303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Аресты</a:t>
            </a:r>
          </a:p>
          <a:p>
            <a:r>
              <a:rPr lang="ru-RU" sz="2400" b="1" dirty="0" smtClean="0"/>
              <a:t>Прекращение </a:t>
            </a:r>
          </a:p>
          <a:p>
            <a:r>
              <a:rPr lang="ru-RU" sz="2400" b="1" dirty="0" smtClean="0"/>
              <a:t>Самороспуск</a:t>
            </a:r>
          </a:p>
          <a:p>
            <a:r>
              <a:rPr lang="ru-RU" sz="2400" b="1" dirty="0" smtClean="0"/>
              <a:t>Чрезвычайное положение</a:t>
            </a:r>
          </a:p>
          <a:p>
            <a:r>
              <a:rPr lang="en-US" sz="2400" b="1" dirty="0" smtClean="0"/>
              <a:t>III </a:t>
            </a:r>
            <a:r>
              <a:rPr lang="ru-RU" sz="2400" b="1" dirty="0" smtClean="0"/>
              <a:t>Государственная дума</a:t>
            </a:r>
          </a:p>
          <a:p>
            <a:r>
              <a:rPr lang="en-US" sz="2400" b="1" dirty="0" smtClean="0"/>
              <a:t>IV </a:t>
            </a:r>
            <a:r>
              <a:rPr lang="ru-RU" sz="2400" b="1" dirty="0" smtClean="0"/>
              <a:t>Государственная дума</a:t>
            </a:r>
          </a:p>
          <a:p>
            <a:r>
              <a:rPr lang="ru-RU" sz="2400" b="1" dirty="0" smtClean="0"/>
              <a:t>Курии </a:t>
            </a:r>
          </a:p>
          <a:p>
            <a:r>
              <a:rPr lang="ru-RU" sz="2400" b="1" dirty="0" smtClean="0"/>
              <a:t>Спад </a:t>
            </a:r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7" y="3045823"/>
            <a:ext cx="74676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535" y="2124892"/>
            <a:ext cx="7358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Перед вами тест, где есть ответы или можно найти их определить.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Задание: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Придумайте вопросы к тесту, которые соответствуют этим ответам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" y="228598"/>
            <a:ext cx="1452155" cy="14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571" y="383855"/>
            <a:ext cx="64574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1. 1905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2.1906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3.1907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8582" y="2057324"/>
            <a:ext cx="8164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2.</a:t>
            </a:r>
          </a:p>
          <a:p>
            <a:r>
              <a:rPr lang="ru-RU" sz="2400" b="1" dirty="0" smtClean="0"/>
              <a:t>1. Нерешенный </a:t>
            </a:r>
            <a:r>
              <a:rPr lang="ru-RU" sz="2400" b="1" dirty="0"/>
              <a:t>аграрный вопрос</a:t>
            </a:r>
          </a:p>
          <a:p>
            <a:r>
              <a:rPr lang="ru-RU" sz="2400" b="1" dirty="0" smtClean="0"/>
              <a:t>2. Нерешенный </a:t>
            </a:r>
            <a:r>
              <a:rPr lang="ru-RU" sz="2400" b="1" dirty="0"/>
              <a:t>национальный вопрос</a:t>
            </a:r>
          </a:p>
          <a:p>
            <a:r>
              <a:rPr lang="ru-RU" sz="2400" b="1" dirty="0" smtClean="0"/>
              <a:t>3. Обострение </a:t>
            </a:r>
            <a:r>
              <a:rPr lang="ru-RU" sz="2400" b="1" dirty="0"/>
              <a:t>социальных противоречий </a:t>
            </a:r>
          </a:p>
          <a:p>
            <a:r>
              <a:rPr lang="ru-RU" sz="2400" b="1" dirty="0" smtClean="0"/>
              <a:t>4. Сохранение самодержавия</a:t>
            </a:r>
          </a:p>
          <a:p>
            <a:pPr marL="457200" indent="-457200">
              <a:buAutoNum type="arabicPeriod" startAt="4"/>
            </a:pPr>
            <a:endParaRPr lang="ru-RU" sz="2400" b="1" dirty="0"/>
          </a:p>
          <a:p>
            <a:pPr marL="457200" indent="-457200">
              <a:buAutoNum type="arabicPeriod" startAt="4"/>
            </a:pPr>
            <a:endParaRPr lang="ru-RU" sz="2400" b="1" dirty="0"/>
          </a:p>
          <a:p>
            <a:r>
              <a:rPr lang="ru-RU" sz="2400" b="1" dirty="0"/>
              <a:t>3. 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 smtClean="0"/>
              <a:t>1. П.Г</a:t>
            </a:r>
            <a:r>
              <a:rPr lang="ru-RU" sz="2400" b="1" dirty="0"/>
              <a:t>. Курлов</a:t>
            </a:r>
          </a:p>
          <a:p>
            <a:r>
              <a:rPr lang="ru-RU" sz="2400" b="1" dirty="0" smtClean="0"/>
              <a:t>2. Иван </a:t>
            </a:r>
            <a:r>
              <a:rPr lang="ru-RU" sz="2400" b="1" dirty="0" err="1"/>
              <a:t>Пулихов</a:t>
            </a:r>
            <a:endParaRPr lang="ru-RU" sz="2400" b="1" dirty="0"/>
          </a:p>
          <a:p>
            <a:r>
              <a:rPr lang="ru-RU" sz="2400" b="1" dirty="0" smtClean="0"/>
              <a:t>3. П.Д</a:t>
            </a:r>
            <a:r>
              <a:rPr lang="ru-RU" sz="2400" b="1" dirty="0"/>
              <a:t>. Святополк-Мирский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3" y="84907"/>
            <a:ext cx="1015909" cy="10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8650" y="218445"/>
            <a:ext cx="75198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4. </a:t>
            </a:r>
          </a:p>
          <a:p>
            <a:r>
              <a:rPr lang="ru-RU" sz="2400" b="1" dirty="0" smtClean="0"/>
              <a:t>1. октябристы</a:t>
            </a:r>
            <a:r>
              <a:rPr lang="ru-RU" sz="2400" b="1" dirty="0"/>
              <a:t>, кадеты</a:t>
            </a:r>
          </a:p>
          <a:p>
            <a:r>
              <a:rPr lang="ru-RU" sz="2400" b="1" dirty="0" smtClean="0"/>
              <a:t>2. эсеры</a:t>
            </a:r>
            <a:r>
              <a:rPr lang="ru-RU" sz="2400" b="1" dirty="0"/>
              <a:t>, </a:t>
            </a:r>
            <a:r>
              <a:rPr lang="ru-RU" sz="2400" b="1" dirty="0" smtClean="0"/>
              <a:t>меньшевики</a:t>
            </a:r>
          </a:p>
          <a:p>
            <a:r>
              <a:rPr lang="ru-RU" sz="2400" b="1" dirty="0" smtClean="0"/>
              <a:t>3.  РОС</a:t>
            </a:r>
          </a:p>
          <a:p>
            <a:pPr marL="457200" indent="-457200">
              <a:buAutoNum type="arabicPeriod" startAt="3"/>
            </a:pPr>
            <a:endParaRPr lang="ru-RU" sz="2400" b="1" dirty="0"/>
          </a:p>
          <a:p>
            <a:r>
              <a:rPr lang="ru-RU" sz="2400" b="1" dirty="0" smtClean="0"/>
              <a:t>5</a:t>
            </a:r>
            <a:r>
              <a:rPr lang="ru-RU" sz="2400" b="1" dirty="0"/>
              <a:t>. </a:t>
            </a:r>
          </a:p>
          <a:p>
            <a:r>
              <a:rPr lang="ru-RU" sz="2400" b="1" dirty="0" smtClean="0"/>
              <a:t>1. свержения </a:t>
            </a:r>
            <a:r>
              <a:rPr lang="ru-RU" sz="2400" b="1" dirty="0"/>
              <a:t>самодержавия</a:t>
            </a:r>
          </a:p>
          <a:p>
            <a:r>
              <a:rPr lang="ru-RU" sz="2400" b="1" dirty="0" smtClean="0"/>
              <a:t>2. уничтожения </a:t>
            </a:r>
            <a:r>
              <a:rPr lang="ru-RU" sz="2400" b="1" dirty="0"/>
              <a:t>помещичьего землевладения</a:t>
            </a:r>
          </a:p>
          <a:p>
            <a:r>
              <a:rPr lang="ru-RU" sz="2400" b="1" dirty="0" smtClean="0"/>
              <a:t>3. спада </a:t>
            </a:r>
            <a:r>
              <a:rPr lang="ru-RU" sz="2400" b="1" dirty="0"/>
              <a:t>в крестьянском движении</a:t>
            </a:r>
          </a:p>
          <a:p>
            <a:r>
              <a:rPr lang="ru-RU" sz="2400" b="1" dirty="0" smtClean="0"/>
              <a:t>4. резкого </a:t>
            </a:r>
            <a:r>
              <a:rPr lang="ru-RU" sz="2400" b="1" dirty="0"/>
              <a:t>спада рабочего </a:t>
            </a:r>
            <a:r>
              <a:rPr lang="ru-RU" sz="2400" b="1" dirty="0" smtClean="0"/>
              <a:t>движения</a:t>
            </a:r>
          </a:p>
          <a:p>
            <a:pPr marL="457200" indent="-457200">
              <a:buAutoNum type="arabicPeriod" startAt="4"/>
            </a:pPr>
            <a:endParaRPr lang="ru-RU" sz="2400" b="1" dirty="0"/>
          </a:p>
          <a:p>
            <a:r>
              <a:rPr lang="ru-RU" sz="2400" b="1" dirty="0" smtClean="0"/>
              <a:t>6</a:t>
            </a:r>
            <a:r>
              <a:rPr lang="ru-RU" sz="2400" b="1" dirty="0"/>
              <a:t>. </a:t>
            </a:r>
          </a:p>
          <a:p>
            <a:r>
              <a:rPr lang="ru-RU" sz="2400" b="1" dirty="0"/>
              <a:t>1.	большевики</a:t>
            </a:r>
          </a:p>
          <a:p>
            <a:r>
              <a:rPr lang="ru-RU" sz="2400" b="1" dirty="0"/>
              <a:t>2.	октябристы</a:t>
            </a:r>
          </a:p>
          <a:p>
            <a:r>
              <a:rPr lang="ru-RU" sz="2400" b="1" dirty="0"/>
              <a:t>3.	РОС</a:t>
            </a:r>
          </a:p>
          <a:p>
            <a:r>
              <a:rPr lang="ru-RU" sz="2400" b="1" dirty="0"/>
              <a:t>4.	меньшевики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3" y="84907"/>
            <a:ext cx="1015909" cy="10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947" y="0"/>
            <a:ext cx="67883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7.</a:t>
            </a:r>
          </a:p>
          <a:p>
            <a:r>
              <a:rPr lang="ru-RU" sz="2400" b="1" dirty="0"/>
              <a:t>Стачка ( забастовка) </a:t>
            </a:r>
            <a:r>
              <a:rPr lang="ru-RU" sz="2400" b="1" dirty="0" smtClean="0"/>
              <a:t>-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8.   </a:t>
            </a:r>
          </a:p>
          <a:p>
            <a:r>
              <a:rPr lang="ru-RU" sz="2400" b="1" dirty="0"/>
              <a:t>«Кровавое воскресенье</a:t>
            </a:r>
            <a:r>
              <a:rPr lang="ru-RU" sz="2400" b="1" dirty="0" smtClean="0"/>
              <a:t>»-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9. </a:t>
            </a:r>
          </a:p>
          <a:p>
            <a:r>
              <a:rPr lang="ru-RU" sz="2400" b="1" dirty="0"/>
              <a:t>Национализация </a:t>
            </a:r>
            <a:r>
              <a:rPr lang="ru-RU" sz="2400" b="1" dirty="0" smtClean="0"/>
              <a:t>- </a:t>
            </a:r>
            <a:endParaRPr lang="ru-RU" sz="2400" b="1" dirty="0"/>
          </a:p>
          <a:p>
            <a:r>
              <a:rPr lang="ru-RU" sz="2400" b="1" dirty="0"/>
              <a:t> </a:t>
            </a:r>
          </a:p>
          <a:p>
            <a:r>
              <a:rPr lang="ru-RU" sz="2400" b="1" dirty="0"/>
              <a:t> 10.</a:t>
            </a:r>
          </a:p>
          <a:p>
            <a:r>
              <a:rPr lang="ru-RU" sz="2400" b="1" dirty="0"/>
              <a:t>«</a:t>
            </a:r>
            <a:r>
              <a:rPr lang="ru-RU" sz="2400" b="1" dirty="0" err="1"/>
              <a:t>Курловский</a:t>
            </a:r>
            <a:r>
              <a:rPr lang="ru-RU" sz="2400" b="1" dirty="0"/>
              <a:t> </a:t>
            </a:r>
            <a:r>
              <a:rPr lang="ru-RU" sz="2400" b="1" dirty="0" smtClean="0"/>
              <a:t>расстрел-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8615" y="4448631"/>
            <a:ext cx="67883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11. </a:t>
            </a:r>
          </a:p>
          <a:p>
            <a:r>
              <a:rPr lang="ru-RU" sz="2400" b="1" dirty="0" smtClean="0"/>
              <a:t>9 </a:t>
            </a:r>
            <a:r>
              <a:rPr lang="ru-RU" sz="2400" b="1" dirty="0"/>
              <a:t>января 1905 </a:t>
            </a:r>
            <a:r>
              <a:rPr lang="ru-RU" sz="2400" b="1" dirty="0" smtClean="0"/>
              <a:t>года-</a:t>
            </a:r>
            <a:endParaRPr lang="ru-RU" sz="2400" b="1" dirty="0"/>
          </a:p>
          <a:p>
            <a:r>
              <a:rPr lang="ru-RU" sz="2400" b="1" dirty="0"/>
              <a:t>18 октября 1905 </a:t>
            </a:r>
            <a:r>
              <a:rPr lang="ru-RU" sz="2400" b="1" dirty="0" smtClean="0"/>
              <a:t>года-</a:t>
            </a:r>
            <a:endParaRPr lang="ru-RU" sz="2400" b="1" dirty="0"/>
          </a:p>
          <a:p>
            <a:r>
              <a:rPr lang="ru-RU" sz="2400" b="1" dirty="0"/>
              <a:t>17 октября 1905 </a:t>
            </a:r>
            <a:r>
              <a:rPr lang="ru-RU" sz="2400" b="1" dirty="0" smtClean="0"/>
              <a:t>года-</a:t>
            </a:r>
            <a:endParaRPr lang="ru-RU" sz="2400" b="1" dirty="0"/>
          </a:p>
          <a:p>
            <a:r>
              <a:rPr lang="ru-RU" sz="2400" b="1" dirty="0"/>
              <a:t>3 июня </a:t>
            </a:r>
            <a:r>
              <a:rPr lang="ru-RU" sz="2400" b="1" dirty="0" smtClean="0"/>
              <a:t>1905-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3" y="84907"/>
            <a:ext cx="1015909" cy="10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679" y="1077575"/>
            <a:ext cx="59755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Белорусское национальное движение.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Политика </a:t>
            </a:r>
            <a:r>
              <a:rPr lang="ru-RU" sz="2800" b="1" dirty="0">
                <a:solidFill>
                  <a:srgbClr val="002060"/>
                </a:solidFill>
              </a:rPr>
              <a:t>самодержавия после </a:t>
            </a:r>
            <a:r>
              <a:rPr lang="ru-RU" sz="2800" b="1" dirty="0" smtClean="0">
                <a:solidFill>
                  <a:srgbClr val="002060"/>
                </a:solidFill>
              </a:rPr>
              <a:t>первой российской революции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8" y="4517572"/>
            <a:ext cx="989783" cy="989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5085" y="5268686"/>
            <a:ext cx="5355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§ </a:t>
            </a:r>
            <a:r>
              <a:rPr lang="ru-RU" b="1" dirty="0" smtClean="0"/>
              <a:t>20—21, Выучить таблицу на стр.93, </a:t>
            </a:r>
          </a:p>
          <a:p>
            <a:endParaRPr lang="ru-RU" b="1" dirty="0" smtClean="0"/>
          </a:p>
          <a:p>
            <a:r>
              <a:rPr lang="ru-RU" b="1" dirty="0" smtClean="0"/>
              <a:t>В Р. Т. №12, 13 , 14 ( по желанию)( для А,В,Г )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66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120" y="252318"/>
            <a:ext cx="59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Расшифруйте текст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" y="108193"/>
            <a:ext cx="807720" cy="605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2154" y="411088"/>
            <a:ext cx="159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92-93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91194" y="872753"/>
            <a:ext cx="6879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17октября 1905 -Государственная дума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1       15       45</a:t>
            </a:r>
          </a:p>
          <a:p>
            <a:r>
              <a:rPr lang="ru-RU" sz="2000" b="1" dirty="0" smtClean="0"/>
              <a:t>Кадеты </a:t>
            </a:r>
            <a:r>
              <a:rPr lang="ru-RU" sz="2800" b="1" dirty="0" smtClean="0">
                <a:solidFill>
                  <a:srgbClr val="C00000"/>
                </a:solidFill>
              </a:rPr>
              <a:t>!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Революционеры- демократы 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08621" y="1593669"/>
            <a:ext cx="294350" cy="144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453204" y="1611739"/>
            <a:ext cx="237745" cy="108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7641770" y="1957897"/>
            <a:ext cx="339634" cy="343427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60416" y="2477653"/>
            <a:ext cx="63224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36"/>
            </a:pPr>
            <a:r>
              <a:rPr lang="ru-RU" sz="2000" b="1" dirty="0" smtClean="0"/>
              <a:t>     5         автономисты</a:t>
            </a:r>
          </a:p>
          <a:p>
            <a:pPr marL="457200" indent="-457200">
              <a:buAutoNum type="arabicPlain" startAt="36"/>
            </a:pPr>
            <a:endParaRPr lang="ru-RU" sz="2000" b="1" dirty="0" smtClean="0"/>
          </a:p>
          <a:p>
            <a:r>
              <a:rPr lang="ru-RU" sz="2000" b="1" dirty="0" smtClean="0"/>
              <a:t>Роман Скирмунт  - Литовская провинция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Национализация </a:t>
            </a:r>
            <a:r>
              <a:rPr lang="ru-RU" sz="2000" b="1" dirty="0" smtClean="0">
                <a:solidFill>
                  <a:srgbClr val="C00000"/>
                </a:solidFill>
              </a:rPr>
              <a:t>?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/>
              <a:t>Июль 1906 г </a:t>
            </a:r>
          </a:p>
          <a:p>
            <a:endParaRPr lang="ru-RU" sz="2000" b="1" dirty="0"/>
          </a:p>
          <a:p>
            <a:r>
              <a:rPr lang="ru-RU" sz="2000" b="1" dirty="0" smtClean="0"/>
              <a:t>РОС </a:t>
            </a:r>
          </a:p>
          <a:p>
            <a:endParaRPr lang="ru-RU" sz="2000" b="1" dirty="0"/>
          </a:p>
          <a:p>
            <a:r>
              <a:rPr lang="ru-RU" sz="2000" b="1" dirty="0" smtClean="0"/>
              <a:t>3 месяца  </a:t>
            </a:r>
          </a:p>
          <a:p>
            <a:endParaRPr lang="ru-RU" sz="2000" b="1" dirty="0"/>
          </a:p>
          <a:p>
            <a:r>
              <a:rPr lang="ru-RU" sz="2000" b="1" dirty="0" smtClean="0"/>
              <a:t>3 июня 1907 г </a:t>
            </a:r>
            <a:endParaRPr lang="ru-RU" sz="2000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571896" y="2639842"/>
            <a:ext cx="294350" cy="144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424901" y="2639842"/>
            <a:ext cx="294350" cy="144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149" y="304799"/>
            <a:ext cx="5860868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БСГ – </a:t>
            </a:r>
          </a:p>
          <a:p>
            <a:r>
              <a:rPr lang="ru-RU" sz="2400" b="1" dirty="0" smtClean="0"/>
              <a:t>Когда ?</a:t>
            </a:r>
          </a:p>
          <a:p>
            <a:r>
              <a:rPr lang="ru-RU" sz="2400" b="1" dirty="0" smtClean="0"/>
              <a:t>Кто  ? </a:t>
            </a:r>
          </a:p>
          <a:p>
            <a:endParaRPr lang="ru-RU" sz="2400" b="1" dirty="0"/>
          </a:p>
          <a:p>
            <a:r>
              <a:rPr lang="ru-RU" sz="2400" b="1" dirty="0" smtClean="0"/>
              <a:t>Национальный вопрос?   </a:t>
            </a:r>
          </a:p>
          <a:p>
            <a:endParaRPr lang="ru-RU" sz="2400" b="1" dirty="0"/>
          </a:p>
          <a:p>
            <a:r>
              <a:rPr lang="ru-RU" sz="2400" b="1" dirty="0" smtClean="0"/>
              <a:t>Аграрный вопрос ?</a:t>
            </a:r>
          </a:p>
          <a:p>
            <a:endParaRPr lang="ru-RU" sz="2400" b="1" dirty="0"/>
          </a:p>
          <a:p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4" y="4383677"/>
            <a:ext cx="2825931" cy="1766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291" y="4383677"/>
            <a:ext cx="1881051" cy="1783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154" y="4383676"/>
            <a:ext cx="1391874" cy="18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4" y="862149"/>
            <a:ext cx="7376160" cy="48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64</TotalTime>
  <Words>283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Franklin Gothic Book</vt:lpstr>
      <vt:lpstr>Times New Roman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2024-02-14T07:07:33Z</dcterms:created>
  <dcterms:modified xsi:type="dcterms:W3CDTF">2024-02-14T08:34:17Z</dcterms:modified>
</cp:coreProperties>
</file>