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8194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Прием «Нестандартные задачи»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47684"/>
            <a:ext cx="8496944" cy="4949668"/>
          </a:xfrm>
          <a:prstGeom prst="rect">
            <a:avLst/>
          </a:prstGeom>
          <a:solidFill>
            <a:schemeClr val="accent5">
              <a:lumMod val="60000"/>
              <a:lumOff val="40000"/>
              <a:alpha val="93000"/>
            </a:schemeClr>
          </a:solidFill>
          <a:ln>
            <a:solidFill>
              <a:srgbClr val="00B0F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indent="450000"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089A3A-AE71-4378-8F9D-9D032D9BCC97}"/>
              </a:ext>
            </a:extLst>
          </p:cNvPr>
          <p:cNvSpPr/>
          <p:nvPr/>
        </p:nvSpPr>
        <p:spPr>
          <a:xfrm>
            <a:off x="306636" y="1643608"/>
            <a:ext cx="82631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подразумевает использование нестандартных, креативных подходов к решению задач, что развивает логическое мышление.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суть данного приема заключается в следующем: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подход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Нестандартные задачи побуждают думать вне рамок привычных схем и стереотипов.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Критичность мышления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Решение нестандартных задач требует анализа, критической оценки информации и выработки оригинальных решений.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Работая с нестандартными задачами, учащийся учится подходить к проблемам с разных сторон, что делает его более адаптивным и гибким в будущем.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интереса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Нестандартные задачи зачастую являются более увлекательными и могут вызвать больший интерес, что способствует вовлечению и мотивации.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 работа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Часто эти задачи ставятся перед группами учащихся, что способствует формированию межличностных отношений.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68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340768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творческие способности и инновационное мышление;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критическое мышление;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 навыки решения проблем;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увлекаются в учебный процесс;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навыки коммуникации и сотрудничества.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397B7C8-2600-4944-8C79-32706AE01DCE}"/>
              </a:ext>
            </a:extLst>
          </p:cNvPr>
          <p:cNvSpPr/>
          <p:nvPr/>
        </p:nvSpPr>
        <p:spPr>
          <a:xfrm>
            <a:off x="7020272" y="5085184"/>
            <a:ext cx="1440160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2EA9996-8523-480E-9592-CB59F99C6017}"/>
              </a:ext>
            </a:extLst>
          </p:cNvPr>
          <p:cNvSpPr/>
          <p:nvPr/>
        </p:nvSpPr>
        <p:spPr>
          <a:xfrm>
            <a:off x="4481990" y="5378954"/>
            <a:ext cx="3258362" cy="3543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865BC3-DA4D-4849-8C3C-164BB9E6E5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651" t="35304" r="42715" b="23387"/>
          <a:stretch/>
        </p:blipFill>
        <p:spPr>
          <a:xfrm>
            <a:off x="395536" y="3356992"/>
            <a:ext cx="3816424" cy="30506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B977E2-457E-4619-B984-1507325ECB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350" t="24788" r="36613" b="19297"/>
          <a:stretch/>
        </p:blipFill>
        <p:spPr>
          <a:xfrm>
            <a:off x="4355976" y="3429000"/>
            <a:ext cx="4392488" cy="29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472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33</Words>
  <Application>Microsoft Office PowerPoint</Application>
  <PresentationFormat>Экран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Кундина</dc:creator>
  <cp:lastModifiedBy>User</cp:lastModifiedBy>
  <cp:revision>67</cp:revision>
  <dcterms:created xsi:type="dcterms:W3CDTF">2025-03-24T18:33:58Z</dcterms:created>
  <dcterms:modified xsi:type="dcterms:W3CDTF">2025-04-01T21:12:09Z</dcterms:modified>
</cp:coreProperties>
</file>