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75" r:id="rId20"/>
    <p:sldId id="276" r:id="rId21"/>
    <p:sldId id="277" r:id="rId22"/>
    <p:sldId id="278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56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1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5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2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0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3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1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7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1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7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67BF-BE3A-4DB9-815D-79478D27D4F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FD90-0456-4325-9E96-13D5A5D6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-uHD-_c62QZk/Ta12v8DvOOI/AAAAAAAAB70/ODZXgc50Z8w/s1600/escanear0372.jpg" TargetMode="External"/><Relationship Id="rId13" Type="http://schemas.openxmlformats.org/officeDocument/2006/relationships/hyperlink" Target="http://nbad.narod.ru/exodus_case/pic/322.jpg" TargetMode="External"/><Relationship Id="rId18" Type="http://schemas.openxmlformats.org/officeDocument/2006/relationships/hyperlink" Target="http://s017.radikal.ru/i421/1503/8d/017a3bc0c083.jpg" TargetMode="External"/><Relationship Id="rId3" Type="http://schemas.openxmlformats.org/officeDocument/2006/relationships/hyperlink" Target="http://turpogoda.ru/photo/month_o_img/14_12_2_Egipet.jpg" TargetMode="External"/><Relationship Id="rId21" Type="http://schemas.openxmlformats.org/officeDocument/2006/relationships/hyperlink" Target="http://900igr.net/datai/istorija/Egipet-kultura/0006-004-Vneshnij-vid-egipetskogo-khrama.jpg" TargetMode="External"/><Relationship Id="rId7" Type="http://schemas.openxmlformats.org/officeDocument/2006/relationships/hyperlink" Target="http://fuleto.biz/images/55db0cb47305b.jpg" TargetMode="External"/><Relationship Id="rId12" Type="http://schemas.openxmlformats.org/officeDocument/2006/relationships/hyperlink" Target="http://olga-ruban.ru/images/news/big_1294760938__6%D0%BF%D0%B8%D1%80%D0%B0%D0%BC%D0%B8%D0%B4%D0%B0.jpg" TargetMode="External"/><Relationship Id="rId17" Type="http://schemas.openxmlformats.org/officeDocument/2006/relationships/hyperlink" Target="http://www.griffith.ox.ac.uk/gri/chariot3.jpg" TargetMode="External"/><Relationship Id="rId2" Type="http://schemas.openxmlformats.org/officeDocument/2006/relationships/hyperlink" Target="http://player.myshared.ru/1015463/data/images/img5.jpg" TargetMode="External"/><Relationship Id="rId16" Type="http://schemas.openxmlformats.org/officeDocument/2006/relationships/hyperlink" Target="http://fs00.infourok.ru/images/doc/184/210276/img5.jpg" TargetMode="External"/><Relationship Id="rId20" Type="http://schemas.openxmlformats.org/officeDocument/2006/relationships/hyperlink" Target="http://img0.joyreactor.cc/pics/post/full/%D0%94%D1%80%D0%B5%D0%B2%D0%BD%D0%B8%D0%B9-%D0%95%D0%B3%D0%B8%D0%BF%D0%B5%D1%82-%D0%BA%D0%B0%D1%80%D1%82%D0%B8%D0%BD%D0%BA%D0%B8-%D0%BF%D0%BE-%D0%B8%D1%81%D1%82%D0%BE%D1%80%D0%B8%D0%B8-1969979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2/28/Great_Sphinx_Closeup.JPG/800px-Great_Sphinx_Closeup.JPG" TargetMode="External"/><Relationship Id="rId11" Type="http://schemas.openxmlformats.org/officeDocument/2006/relationships/hyperlink" Target="http://www.nfsshh.cn/uploadfile/20120322/20120322131040608.jpg" TargetMode="External"/><Relationship Id="rId5" Type="http://schemas.openxmlformats.org/officeDocument/2006/relationships/hyperlink" Target="http://www.historie.ru/uploads/jmgallery/179/0468792841.jpg" TargetMode="External"/><Relationship Id="rId15" Type="http://schemas.openxmlformats.org/officeDocument/2006/relationships/hyperlink" Target="http://pix.com.ua/db/other/misc/tropical_images/b-469006.jpg" TargetMode="External"/><Relationship Id="rId23" Type="http://schemas.openxmlformats.org/officeDocument/2006/relationships/hyperlink" Target="http://900igr.net/datai/istorija/Egipet-i-egiptjane/0020-023-Tak-tjazhelym-trudom-prevratili-egiptjane-bolota-Nila-v-tsvetuschie-polja-i.png" TargetMode="External"/><Relationship Id="rId10" Type="http://schemas.openxmlformats.org/officeDocument/2006/relationships/hyperlink" Target="http://img.dir.tut.by/640x0s/crop_offers/02/0/egypt-ancient-nature-1672931-1920x1080.jpg" TargetMode="External"/><Relationship Id="rId19" Type="http://schemas.openxmlformats.org/officeDocument/2006/relationships/hyperlink" Target="http://player.myshared.ru/855664/data/images/img15.png" TargetMode="External"/><Relationship Id="rId4" Type="http://schemas.openxmlformats.org/officeDocument/2006/relationships/hyperlink" Target="https://open-lesson.net/uploads/files/2015-06/6.6..6.6.jpg" TargetMode="External"/><Relationship Id="rId9" Type="http://schemas.openxmlformats.org/officeDocument/2006/relationships/hyperlink" Target="http://img-fotki.yandex.ru/get/4412/86441892.eb/0_7bb3a_3ae51a13_XL.jpg" TargetMode="External"/><Relationship Id="rId14" Type="http://schemas.openxmlformats.org/officeDocument/2006/relationships/hyperlink" Target="http://willofjehovah.com/Family%20History/_Rowe/from%20Adam/__orient%20express/____illustrations2/Osiris_2-1m.jpg" TargetMode="External"/><Relationship Id="rId22" Type="http://schemas.openxmlformats.org/officeDocument/2006/relationships/hyperlink" Target="http://www.foodnculture.com/wp-content/uploads/2014/06/rbracketurl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56630"/>
            <a:ext cx="7272808" cy="2484338"/>
          </a:xfrm>
          <a:prstGeom prst="rect">
            <a:avLst/>
          </a:prstGeom>
          <a:solidFill>
            <a:srgbClr val="DBEEF4"/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Историческая викторина</a:t>
            </a:r>
          </a:p>
          <a:p>
            <a:pPr algn="ctr"/>
            <a:endParaRPr lang="ru-RU" sz="900" dirty="0">
              <a:solidFill>
                <a:srgbClr val="0070C0"/>
              </a:solidFill>
            </a:endParaRPr>
          </a:p>
          <a:p>
            <a:pPr algn="ctr"/>
            <a:r>
              <a:rPr lang="ru-RU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Древний Египет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история, 5 класс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Зоя\Pictures\Египет\tur-v-egipe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471424"/>
            <a:ext cx="6462661" cy="43865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517232"/>
            <a:ext cx="3924436" cy="1200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mpd="thinThick"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Автор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Малахова Зоя Евгеньевна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МБОУ «Никифоровская СОШ №2»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Тамбовская область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fsshh.cn/uploadfile/20120322/201203221310406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5301642" cy="58483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0757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из шкур животных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06761" y="364502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из пальмовых листьев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6761" y="3645022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96" y="531183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из тростника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0873" y="516369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866" y="2116338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Из чего древние египтяне изготавливали материал для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письма?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КРАСИВАЯ ПРИРОДА (436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011803"/>
            <a:ext cx="7200800" cy="57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29156" y="51571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31029" y="365434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31740" y="365434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Эхнатон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156" y="515719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Тутанхамон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5157192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9952" y="2116336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615" y="2264477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139952" y="2116336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Хеопс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952" y="2116336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1740" y="364502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Египетский фараон, которому была построена самая большая пирамида</a:t>
            </a: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D:\МОИ ДОКУМЕНТЫ (УРОКИ, ПЛАНИРОВАНИЕ, Т. Д\2010-2011 УЧ. ГОД\ИСТОРИЯ\5 КЛ\на портал\ред\Рисунок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" t="4422" r="4647" b="6577"/>
          <a:stretch/>
        </p:blipFill>
        <p:spPr bwMode="auto">
          <a:xfrm>
            <a:off x="462677" y="1988840"/>
            <a:ext cx="8681324" cy="47419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0757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давали возможность воинам проверить свои силы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06761" y="364502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ослабляли свою страну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6761" y="3645021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96" y="531183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обогащали фараонов и вельмож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0779" y="516369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3040" y="2116337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Какое значение имели военные походы фараонов Древнего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Египта?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саша\Downloads\Osiris_2-1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648712"/>
            <a:ext cx="3398874" cy="52015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314235" y="3623837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87924" y="214132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88635" y="214132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 </a:t>
            </a:r>
            <a:r>
              <a:rPr lang="ru-RU" sz="3600" b="1" dirty="0" smtClean="0">
                <a:solidFill>
                  <a:srgbClr val="C00000"/>
                </a:solidFill>
              </a:rPr>
              <a:t>разливом Нила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4235" y="3623836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 землетрясением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14235" y="3630107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6378" y="5035616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041" y="5183757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506378" y="5035616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 </a:t>
            </a:r>
            <a:r>
              <a:rPr lang="ru-RU" sz="3600" b="1" dirty="0" smtClean="0">
                <a:solidFill>
                  <a:srgbClr val="C00000"/>
                </a:solidFill>
              </a:rPr>
              <a:t>засухой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6378" y="5039152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88635" y="2141329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 каким явлением природы египтяне связывали смерть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Осириса?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КРАСИВАЯ ПРИРОДА (380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991" y="1340768"/>
            <a:ext cx="8308498" cy="550099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0757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папирус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06761" y="364502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хлеб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96" y="531183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древесину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75599" y="5171000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757" y="2132856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655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Что ввозили торговцы в Древний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Египет?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01" y="1545206"/>
            <a:ext cx="5637179" cy="531279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47999" y="529708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87924" y="370425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87924" y="370425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наёмниками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999" y="529708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нубийцами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3990" y="5297082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72090" y="2165562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753" y="2313703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372090" y="2165562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ж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ивыми убитыми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68445" y="2165561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87924" y="3717032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Чужеземных воинов, попавших в плен к египтянам, называли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D:\МОИ ДОКУМЕНТЫ (УРОКИ, ПЛАНИРОВАНИЕ, Т. Д\2010-2011 УЧ. ГОД\ИСТОРИЯ\5 КЛ\на портал\ред\Рисунок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21932"/>
            <a:ext cx="8098695" cy="523606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0046" y="2116337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пехотинцы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06761" y="364502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колесничие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96" y="531183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аёмные чужеземцы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1433" y="5163693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046" y="2116336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Из этих опытных воинов, как правило, состояла охрана фараона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brashstyle.ru/files/images/history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8" y="1855941"/>
            <a:ext cx="5363908" cy="487479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31840" y="5035615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72835" y="191159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73546" y="191159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юди, из которых состояло всё население Египта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503561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юди, которые платили налоги в казну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5035615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72835" y="346836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498" y="3616504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72835" y="346836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юди, которым подчинялись простые египтяне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72835" y="3468363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73546" y="1916832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Фараон, вельможи, писцы, воины, стражники – это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husain-off.ru/hg7n/images1/drm5-0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834" y="1599826"/>
            <a:ext cx="5721660" cy="519364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79350" y="5035615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11378" y="3565671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12089" y="3565671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пирамида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9350" y="503561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усадьба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9350" y="5035615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58938" y="206130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601" y="220945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658938" y="206130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гробница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6075" y="2061308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12089" y="3570905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Ещё при жизни вельможи возводилась эта каменная постройка. В ней он надеялся жить после смерти. Это 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саша\Downloads\Древний-Египет-картинки-по-истории-1969979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5989" y="1837987"/>
            <a:ext cx="8323795" cy="48438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66399" y="5157192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0757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ни говорят от имени народа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6399" y="5157191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ни говорят от имени фараона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2511" y="5157192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36450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367" y="379316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07704" y="36450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ни говорят от имени богов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7704" y="364502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650" y="212802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Жрецы были могущественны потому, что египтяне верили в то, что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971600" y="692696"/>
            <a:ext cx="7416824" cy="518457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Дорогие пятиклассники!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Мы начинаем игру по теме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«Древний Египет».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Вам предлагается ответить на вопросы викторины. Перед вами на слайде будет вопрос и три варианта ответов. Вы должны будете выбрать верный ответ. Если ответ выбран неверно, то вы увидите «Переход хода», т.е. отвечать на вопрос будет следующий ученик.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Желаю вам удачи!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900igr.net/datai/istorija/Egipet-kultura/0006-004-Vneshnij-vid-egipetskogo-khra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831"/>
            <a:ext cx="9143999" cy="455125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0757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олько фараон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06761" y="364502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араон и вельможи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0512" y="3657403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96" y="531183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олько жрецы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757" y="2126806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Во внутреннее помещение храма, где стояла статуя бога, могли войти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foodnculture.com/wp-content/uploads/2014/06/rbracketur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1118" y="944724"/>
            <a:ext cx="4013370" cy="57150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55240" y="505513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82159" y="3601780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82159" y="3601780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Амон-Ра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5240" y="50551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Осирис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5055137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260" y="2079005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23" y="2227146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0260" y="2079005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Хапи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260" y="2079005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82159" y="3601779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Этот бог олицетворял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ежегодный разлив великого Нила, богатого плодородным илом, позволявшим египтянам выращивать хорошие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урожаи.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1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i/istorija/Egipet-i-egiptjane/0020-023-Tak-tjazhelym-trudom-prevratili-egiptjane-bolota-Nila-v-tsvetuschie-polja-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60" y="1688275"/>
            <a:ext cx="8771840" cy="476093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75505" y="514481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31029" y="3634556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31740" y="3634556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в Египте часто шли дожди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75505" y="5144812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в Египте протекало много полноводных рек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5505" y="5144813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2079005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39" y="2227146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079005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 долине Нила земля была мягкой и плодородной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2079005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6077" y="363455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Земледелие в Египте стало главным занятием, т.к.</a:t>
            </a: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5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73" y="1160525"/>
            <a:ext cx="3888432" cy="53648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2"/>
              </a:rPr>
              <a:t>Фон 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3"/>
              </a:rPr>
              <a:t>Картинка на 1-м слайде</a:t>
            </a:r>
            <a:endParaRPr lang="en-US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rgbClr val="C00000"/>
                </a:solidFill>
                <a:hlinkClick r:id="rId4"/>
              </a:rPr>
              <a:t>Шадуф</a:t>
            </a:r>
            <a:r>
              <a:rPr lang="ru-RU" dirty="0" smtClean="0">
                <a:solidFill>
                  <a:srgbClr val="C00000"/>
                </a:solidFill>
                <a:hlinkClick r:id="rId4"/>
              </a:rPr>
              <a:t> </a:t>
            </a:r>
            <a:endParaRPr lang="ru-RU" u="sng" dirty="0" smtClean="0">
              <a:solidFill>
                <a:srgbClr val="C00000"/>
              </a:solidFill>
              <a:hlinkClick r:id="rId4"/>
            </a:endParaRPr>
          </a:p>
          <a:p>
            <a:pPr marL="342900" indent="-342900">
              <a:buAutoNum type="arabicPeriod"/>
            </a:pPr>
            <a:r>
              <a:rPr lang="ru-RU" u="sng" dirty="0" smtClean="0">
                <a:solidFill>
                  <a:srgbClr val="C00000"/>
                </a:solidFill>
                <a:hlinkClick r:id="rId5"/>
              </a:rPr>
              <a:t>Фараон </a:t>
            </a:r>
            <a:r>
              <a:rPr lang="ru-RU" dirty="0" smtClean="0">
                <a:solidFill>
                  <a:srgbClr val="C00000"/>
                </a:solidFill>
                <a:hlinkClick r:id="rId5"/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6"/>
              </a:rPr>
              <a:t>Сфинкс (5-й слайд)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7"/>
              </a:rPr>
              <a:t>Суд Осириса (6-й слайд)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8"/>
              </a:rPr>
              <a:t>Колесница (7-й слайд)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9"/>
              </a:rPr>
              <a:t>Вход в храм (8-й слайд)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10"/>
              </a:rPr>
              <a:t>Картинка на 9-м слайде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11"/>
              </a:rPr>
              <a:t>Тростник (10-й слайд)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12"/>
              </a:rPr>
              <a:t>Пирамида (11-й слайд)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13"/>
              </a:rPr>
              <a:t>Колесница (12-й слайд)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14"/>
              </a:rPr>
              <a:t>Бог Осирис (13-й слайд)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15"/>
              </a:rPr>
              <a:t>Пальмы (14-й слайд)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16"/>
              </a:rPr>
              <a:t>Рисунок на 15-м слайде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17"/>
              </a:rPr>
              <a:t>Колесница на 16-м слайде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18"/>
              </a:rPr>
              <a:t>Фараон (17-й слайд)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2400" y="1160525"/>
            <a:ext cx="3816424" cy="5364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18. </a:t>
            </a:r>
            <a:r>
              <a:rPr lang="ru-RU" dirty="0" smtClean="0">
                <a:solidFill>
                  <a:srgbClr val="C00000"/>
                </a:solidFill>
                <a:hlinkClick r:id="rId19"/>
              </a:rPr>
              <a:t>Гробница </a:t>
            </a:r>
            <a:r>
              <a:rPr lang="ru-RU" dirty="0">
                <a:solidFill>
                  <a:srgbClr val="C00000"/>
                </a:solidFill>
                <a:hlinkClick r:id="rId19"/>
              </a:rPr>
              <a:t>(18 слайд</a:t>
            </a:r>
            <a:r>
              <a:rPr lang="ru-RU" dirty="0" smtClean="0">
                <a:solidFill>
                  <a:srgbClr val="C00000"/>
                </a:solidFill>
                <a:hlinkClick r:id="rId19"/>
              </a:rPr>
              <a:t>)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19. </a:t>
            </a:r>
            <a:r>
              <a:rPr lang="ru-RU" dirty="0" smtClean="0">
                <a:solidFill>
                  <a:srgbClr val="C00000"/>
                </a:solidFill>
                <a:hlinkClick r:id="rId20"/>
              </a:rPr>
              <a:t>Древнеегипетские </a:t>
            </a:r>
            <a:r>
              <a:rPr lang="ru-RU" dirty="0">
                <a:solidFill>
                  <a:srgbClr val="C00000"/>
                </a:solidFill>
                <a:hlinkClick r:id="rId20"/>
              </a:rPr>
              <a:t>жрецы</a:t>
            </a:r>
            <a:r>
              <a:rPr lang="ru-RU" dirty="0">
                <a:solidFill>
                  <a:srgbClr val="C00000"/>
                </a:solidFill>
              </a:rPr>
              <a:t> (19-й слайд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20. </a:t>
            </a:r>
            <a:r>
              <a:rPr lang="ru-RU" dirty="0" smtClean="0">
                <a:solidFill>
                  <a:srgbClr val="C00000"/>
                </a:solidFill>
                <a:hlinkClick r:id="rId21"/>
              </a:rPr>
              <a:t>Внешний </a:t>
            </a:r>
            <a:r>
              <a:rPr lang="ru-RU" dirty="0">
                <a:solidFill>
                  <a:srgbClr val="C00000"/>
                </a:solidFill>
                <a:hlinkClick r:id="rId21"/>
              </a:rPr>
              <a:t>вид древнеегипетского храма</a:t>
            </a:r>
            <a:r>
              <a:rPr lang="ru-RU" dirty="0">
                <a:solidFill>
                  <a:srgbClr val="C00000"/>
                </a:solidFill>
              </a:rPr>
              <a:t> (20-й слайд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21. </a:t>
            </a:r>
            <a:r>
              <a:rPr lang="ru-RU" dirty="0" smtClean="0">
                <a:solidFill>
                  <a:srgbClr val="C00000"/>
                </a:solidFill>
                <a:hlinkClick r:id="rId22"/>
              </a:rPr>
              <a:t>Бог </a:t>
            </a:r>
            <a:r>
              <a:rPr lang="ru-RU" dirty="0" err="1">
                <a:solidFill>
                  <a:srgbClr val="C00000"/>
                </a:solidFill>
                <a:hlinkClick r:id="rId22"/>
              </a:rPr>
              <a:t>Хапи</a:t>
            </a:r>
            <a:r>
              <a:rPr lang="ru-RU" dirty="0">
                <a:solidFill>
                  <a:srgbClr val="C00000"/>
                </a:solidFill>
              </a:rPr>
              <a:t> (21-й слайд</a:t>
            </a:r>
            <a:r>
              <a:rPr lang="ru-RU" dirty="0" smtClean="0">
                <a:solidFill>
                  <a:srgbClr val="C00000"/>
                </a:solidFill>
              </a:rPr>
              <a:t>)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22. </a:t>
            </a:r>
            <a:r>
              <a:rPr lang="ru-RU" dirty="0" smtClean="0">
                <a:solidFill>
                  <a:srgbClr val="C00000"/>
                </a:solidFill>
                <a:hlinkClick r:id="rId23"/>
              </a:rPr>
              <a:t>Земледелие в Древнем Египте 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476672"/>
            <a:ext cx="4896544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24975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open-lesson.net/uploads/files/2015-06/6.6..6.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235" y="2152822"/>
            <a:ext cx="4668515" cy="42856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9627" y="3623345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091" y="2107925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рельеф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046" y="3623345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оазис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046" y="3598550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492" y="506937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55" y="5217519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78492" y="506937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шадуф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046" y="5069378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046" y="2093402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Как называется приспособление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для полива садов и огородов в Древнем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Египте?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istorie.ru/uploads/jmgallery/179/04687928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069" y="1700808"/>
            <a:ext cx="5751914" cy="459632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5279502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513" y="364966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7513" y="364966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союз богов неба и земли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279502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царство мертвых и царство живых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279501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005740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83" y="2153881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2005740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объединение Южного и Северного царств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987572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7513" y="364502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Что символизировала двойная корона египетского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фараона?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D:\МОИ ДОКУМЕНТЫ (УРОКИ, ПЛАНИРОВАНИЕ, Т. Д\2010-2011 УЧ. ГОД\ИСТОРИЯ\5 КЛ\на портал\ред\Рисунок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62763"/>
            <a:ext cx="7120723" cy="542231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Хеопс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Апис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96" y="531183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67225" y="516369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Сфинкс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7225" y="516369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Как называется существо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 телом льва и головой человека, «охранявшее» гробницы египетских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фараонов?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://www.husain-off.ru/hg7n/images1/drm5-0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030" y="2214462"/>
            <a:ext cx="8143932" cy="3983532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31840" y="51571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0757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только фараонов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515719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только жрецов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5157192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8660" y="367227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23" y="3820419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74645" y="3672277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всех, кто при жизни творил добро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4645" y="3672278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757" y="2132856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Кого, по представлениям древних египтян, Осирис пропускал в царство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мертвых?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3" descr="egypt11502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409" y="1803713"/>
            <a:ext cx="6620961" cy="4837602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59632" y="4856781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88513" y="3356992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61089" y="3356992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 целью знакомства с другими странами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85677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 целью обогащения своих воинов и вельмож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4869160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192892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09218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59472" y="19289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 целью личного обогащения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92892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1089" y="3348185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  какой целью фараоны организовывали военные походы в другие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страны?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МОИ ДОКУМЕНТЫ (УРОКИ, ПЛАНИРОВАНИЕ, Т. Д\2010-2011 УЧ. ГОД\ИСТОРИЯ\5 КЛ\на портал\ред\Рисунок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761" y="1543891"/>
            <a:ext cx="7837239" cy="531410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046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0757" y="211633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главного жреца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06761" y="3645023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Амона-Ра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6761" y="364502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1433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96" y="5311835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48815" y="5163694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фараона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8815" y="516369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757" y="2116338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Кого древние египтяне считали «живым богом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»?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Зоя\Pictures\Египет\201409201411210691986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9" y="1916832"/>
            <a:ext cx="6240693" cy="49411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67944" y="3562108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84963" y="506101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Переход хода!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85674" y="5061019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C00000"/>
                </a:solidFill>
              </a:rPr>
              <a:t>Атон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67944" y="3562107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Фивы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3562106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74170" y="2079006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Молодец!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оя\Pictures\ИЗОБРАЖЕНИЯ\новые картинки\ruka1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833" y="2227147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274170" y="2079006"/>
            <a:ext cx="4608512" cy="1304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Мемфис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94943" y="2079006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85674" y="5055464"/>
            <a:ext cx="4608512" cy="1304395"/>
          </a:xfrm>
          <a:prstGeom prst="roundRect">
            <a:avLst/>
          </a:prstGeom>
          <a:solidFill>
            <a:srgbClr val="DBEEF4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856984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Как называлась первая столица египетского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государства?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8028384" y="5949280"/>
            <a:ext cx="936104" cy="7814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, тяже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743</Words>
  <Application>Microsoft Office PowerPoint</Application>
  <PresentationFormat>Экран (4:3)</PresentationFormat>
  <Paragraphs>207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</dc:creator>
  <cp:lastModifiedBy>Ала</cp:lastModifiedBy>
  <cp:revision>44</cp:revision>
  <dcterms:created xsi:type="dcterms:W3CDTF">2015-10-17T17:31:40Z</dcterms:created>
  <dcterms:modified xsi:type="dcterms:W3CDTF">2015-11-23T11:58:08Z</dcterms:modified>
</cp:coreProperties>
</file>