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7" r:id="rId4"/>
    <p:sldId id="299" r:id="rId5"/>
    <p:sldId id="298" r:id="rId6"/>
    <p:sldId id="300" r:id="rId7"/>
    <p:sldId id="268" r:id="rId8"/>
    <p:sldId id="301" r:id="rId9"/>
    <p:sldId id="271" r:id="rId10"/>
    <p:sldId id="270" r:id="rId11"/>
    <p:sldId id="280" r:id="rId12"/>
    <p:sldId id="282" r:id="rId13"/>
    <p:sldId id="283" r:id="rId14"/>
    <p:sldId id="284" r:id="rId15"/>
    <p:sldId id="285" r:id="rId16"/>
    <p:sldId id="302" r:id="rId17"/>
    <p:sldId id="293" r:id="rId18"/>
    <p:sldId id="296" r:id="rId19"/>
    <p:sldId id="303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35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360BD-7274-4C20-BBEE-8A67E448B303}" type="doc">
      <dgm:prSet loTypeId="urn:microsoft.com/office/officeart/2005/8/layout/chevron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CA7EADC-336E-44B1-B2DF-131B11A3482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FF0EC-99CC-48CB-9EF3-65104D0DA6E1}" type="parTrans" cxnId="{6E9368BA-B6EB-4CD7-A26F-0258D41F8EE9}">
      <dgm:prSet/>
      <dgm:spPr/>
      <dgm:t>
        <a:bodyPr/>
        <a:lstStyle/>
        <a:p>
          <a:endParaRPr lang="ru-RU"/>
        </a:p>
      </dgm:t>
    </dgm:pt>
    <dgm:pt modelId="{80C61939-A30C-4D54-8DC6-10A344D80F81}" type="sibTrans" cxnId="{6E9368BA-B6EB-4CD7-A26F-0258D41F8EE9}">
      <dgm:prSet/>
      <dgm:spPr/>
      <dgm:t>
        <a:bodyPr/>
        <a:lstStyle/>
        <a:p>
          <a:endParaRPr lang="ru-RU"/>
        </a:p>
      </dgm:t>
    </dgm:pt>
    <dgm:pt modelId="{206F8DE7-7F09-4261-91BC-38EB790D9451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 ноября 1918 г.- восстание моряков в г. Киле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8DA44C-1F5F-4FB2-9DA4-64BA11F35B74}" type="parTrans" cxnId="{08161DEA-63E1-4506-9AC9-414B30EFE38B}">
      <dgm:prSet/>
      <dgm:spPr/>
      <dgm:t>
        <a:bodyPr/>
        <a:lstStyle/>
        <a:p>
          <a:endParaRPr lang="ru-RU"/>
        </a:p>
      </dgm:t>
    </dgm:pt>
    <dgm:pt modelId="{0635F960-5783-4E6B-AFDB-9B8D6F3B0515}" type="sibTrans" cxnId="{08161DEA-63E1-4506-9AC9-414B30EFE38B}">
      <dgm:prSet/>
      <dgm:spPr/>
      <dgm:t>
        <a:bodyPr/>
        <a:lstStyle/>
        <a:p>
          <a:endParaRPr lang="ru-RU"/>
        </a:p>
      </dgm:t>
    </dgm:pt>
    <dgm:pt modelId="{8CDD6512-8424-468D-9874-10B76A118042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ноября 1918 г. вспыхнуло   в  Берлине. Свержение монархии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6F01D8-00F1-44A4-9A21-816AC677A7EF}" type="parTrans" cxnId="{19B13EE3-0C32-4EA8-8F43-343A80CD244B}">
      <dgm:prSet/>
      <dgm:spPr/>
      <dgm:t>
        <a:bodyPr/>
        <a:lstStyle/>
        <a:p>
          <a:endParaRPr lang="ru-RU"/>
        </a:p>
      </dgm:t>
    </dgm:pt>
    <dgm:pt modelId="{F9F0F598-C519-46E1-8DBB-F951A86A5EBA}" type="sibTrans" cxnId="{19B13EE3-0C32-4EA8-8F43-343A80CD244B}">
      <dgm:prSet/>
      <dgm:spPr/>
      <dgm:t>
        <a:bodyPr/>
        <a:lstStyle/>
        <a:p>
          <a:endParaRPr lang="ru-RU"/>
        </a:p>
      </dgm:t>
    </dgm:pt>
    <dgm:pt modelId="{6FE01877-167D-4FB2-B714-08BA1FCC1D16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71DF49-3C29-4775-BCAE-8E10B3877CB3}" type="parTrans" cxnId="{BB8DF542-B07E-455D-B7E5-5C2A910076FB}">
      <dgm:prSet/>
      <dgm:spPr/>
      <dgm:t>
        <a:bodyPr/>
        <a:lstStyle/>
        <a:p>
          <a:endParaRPr lang="ru-RU"/>
        </a:p>
      </dgm:t>
    </dgm:pt>
    <dgm:pt modelId="{EB732D59-FFC8-48F8-AA62-1784FAA2316C}" type="sibTrans" cxnId="{BB8DF542-B07E-455D-B7E5-5C2A910076FB}">
      <dgm:prSet/>
      <dgm:spPr/>
      <dgm:t>
        <a:bodyPr/>
        <a:lstStyle/>
        <a:p>
          <a:endParaRPr lang="ru-RU"/>
        </a:p>
      </dgm:t>
    </dgm:pt>
    <dgm:pt modelId="{779557EA-D932-41BE-B24C-BA1E732A7832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ноября 1918 г.- окончание Первой мировой войны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494953-29E1-40B2-906E-7A23474EB131}" type="parTrans" cxnId="{C0F97211-101C-43D1-B748-DFF8F0FF6DAF}">
      <dgm:prSet/>
      <dgm:spPr/>
      <dgm:t>
        <a:bodyPr/>
        <a:lstStyle/>
        <a:p>
          <a:endParaRPr lang="ru-RU"/>
        </a:p>
      </dgm:t>
    </dgm:pt>
    <dgm:pt modelId="{14C9FCF2-AE22-4A98-B681-1E4E8CE8AEB7}" type="sibTrans" cxnId="{C0F97211-101C-43D1-B748-DFF8F0FF6DAF}">
      <dgm:prSet/>
      <dgm:spPr/>
      <dgm:t>
        <a:bodyPr/>
        <a:lstStyle/>
        <a:p>
          <a:endParaRPr lang="ru-RU"/>
        </a:p>
      </dgm:t>
    </dgm:pt>
    <dgm:pt modelId="{8CF04351-EA77-47D6-84D8-F92A23BE1F17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декабре 1918 г.  - образование Коммунистической партии Германии. Лидеры Карл Либкнехт и Роза Люксембург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295926-B987-431E-8CE2-824F4C636C77}" type="parTrans" cxnId="{400ABB49-64B2-4CC8-A1A6-A9B9FEA9D52E}">
      <dgm:prSet/>
      <dgm:spPr/>
      <dgm:t>
        <a:bodyPr/>
        <a:lstStyle/>
        <a:p>
          <a:endParaRPr lang="ru-RU"/>
        </a:p>
      </dgm:t>
    </dgm:pt>
    <dgm:pt modelId="{52617355-25B7-4128-93A8-4A72F629C8A7}" type="sibTrans" cxnId="{400ABB49-64B2-4CC8-A1A6-A9B9FEA9D52E}">
      <dgm:prSet/>
      <dgm:spPr/>
      <dgm:t>
        <a:bodyPr/>
        <a:lstStyle/>
        <a:p>
          <a:endParaRPr lang="ru-RU"/>
        </a:p>
      </dgm:t>
    </dgm:pt>
    <dgm:pt modelId="{FFA2C7C7-306E-49DC-A890-F0535FADBD5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0640F-2B02-403B-9883-BF23FAC43FA3}" type="parTrans" cxnId="{14690191-A0D9-4480-98E4-889B4F5E0150}">
      <dgm:prSet/>
      <dgm:spPr/>
      <dgm:t>
        <a:bodyPr/>
        <a:lstStyle/>
        <a:p>
          <a:endParaRPr lang="ru-RU"/>
        </a:p>
      </dgm:t>
    </dgm:pt>
    <dgm:pt modelId="{D60D16E9-BF8E-4D0E-9710-3219CBB16254}" type="sibTrans" cxnId="{14690191-A0D9-4480-98E4-889B4F5E0150}">
      <dgm:prSet/>
      <dgm:spPr/>
      <dgm:t>
        <a:bodyPr/>
        <a:lstStyle/>
        <a:p>
          <a:endParaRPr lang="ru-RU"/>
        </a:p>
      </dgm:t>
    </dgm:pt>
    <dgm:pt modelId="{188A338F-20D6-4789-8E2E-8A2E5B98FAEF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 апреля 1919 г. – 3 мая 1919 г в Мюнхене - Баварская Советская республика.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7DDD5-8A46-402E-94F9-F5F3130B6893}" type="parTrans" cxnId="{20A9FFDF-464D-4050-971F-EDB9D1115906}">
      <dgm:prSet/>
      <dgm:spPr/>
      <dgm:t>
        <a:bodyPr/>
        <a:lstStyle/>
        <a:p>
          <a:endParaRPr lang="ru-RU"/>
        </a:p>
      </dgm:t>
    </dgm:pt>
    <dgm:pt modelId="{52029905-CCC7-4E3C-BD11-C2CF5C969A28}" type="sibTrans" cxnId="{20A9FFDF-464D-4050-971F-EDB9D1115906}">
      <dgm:prSet/>
      <dgm:spPr/>
      <dgm:t>
        <a:bodyPr/>
        <a:lstStyle/>
        <a:p>
          <a:endParaRPr lang="ru-RU"/>
        </a:p>
      </dgm:t>
    </dgm:pt>
    <dgm:pt modelId="{1C72C7CF-0761-4B73-B0C4-B6A2B82B8032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правительство возглавил лидер  Социал-демократической партии Германии (СДПГ) Фридрих </a:t>
          </a:r>
          <a:r>
            <a:rPr lang="ru-RU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Эберт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62AC97-1B8A-42D4-A1C3-569127348974}" type="parTrans" cxnId="{359534FD-B6BA-4D16-95C1-765C01453181}">
      <dgm:prSet/>
      <dgm:spPr/>
      <dgm:t>
        <a:bodyPr/>
        <a:lstStyle/>
        <a:p>
          <a:endParaRPr lang="ru-RU"/>
        </a:p>
      </dgm:t>
    </dgm:pt>
    <dgm:pt modelId="{36609F58-578A-4AE5-830E-67ADA0BFA6A1}" type="sibTrans" cxnId="{359534FD-B6BA-4D16-95C1-765C01453181}">
      <dgm:prSet/>
      <dgm:spPr/>
      <dgm:t>
        <a:bodyPr/>
        <a:lstStyle/>
        <a:p>
          <a:endParaRPr lang="ru-RU"/>
        </a:p>
      </dgm:t>
    </dgm:pt>
    <dgm:pt modelId="{7CB6DF63-CEC0-43DD-A26A-FF81C1957CB4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 июля 1919 г.  -принята Конституция . Германия- Веймарская республика  </a:t>
          </a:r>
          <a:endParaRPr lang="ru-RU" sz="2000" dirty="0"/>
        </a:p>
      </dgm:t>
    </dgm:pt>
    <dgm:pt modelId="{906D7AD2-6925-4C57-9D83-B4B30211004C}" type="parTrans" cxnId="{2914B32D-7846-447C-B85C-29C9880F2078}">
      <dgm:prSet/>
      <dgm:spPr/>
      <dgm:t>
        <a:bodyPr/>
        <a:lstStyle/>
        <a:p>
          <a:endParaRPr lang="ru-RU"/>
        </a:p>
      </dgm:t>
    </dgm:pt>
    <dgm:pt modelId="{17E555FF-D910-48E9-A7AF-CDC5979ADFF5}" type="sibTrans" cxnId="{2914B32D-7846-447C-B85C-29C9880F2078}">
      <dgm:prSet/>
      <dgm:spPr/>
      <dgm:t>
        <a:bodyPr/>
        <a:lstStyle/>
        <a:p>
          <a:endParaRPr lang="ru-RU"/>
        </a:p>
      </dgm:t>
    </dgm:pt>
    <dgm:pt modelId="{26AB1E22-152E-4C0F-8477-E9FE715DE65B}" type="pres">
      <dgm:prSet presAssocID="{716360BD-7274-4C20-BBEE-8A67E448B3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B07CF-420A-40D1-B32F-FD8537076976}" type="pres">
      <dgm:prSet presAssocID="{FCA7EADC-336E-44B1-B2DF-131B11A3482A}" presName="composite" presStyleCnt="0"/>
      <dgm:spPr/>
    </dgm:pt>
    <dgm:pt modelId="{F04C8BEE-0FCA-4039-B5DB-EC03A8E101FE}" type="pres">
      <dgm:prSet presAssocID="{FCA7EADC-336E-44B1-B2DF-131B11A3482A}" presName="parentText" presStyleLbl="alignNode1" presStyleIdx="0" presStyleCnt="3" custLinFactNeighborY="-23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ECF9D-DACE-49BC-AB6A-08A1A919A821}" type="pres">
      <dgm:prSet presAssocID="{FCA7EADC-336E-44B1-B2DF-131B11A3482A}" presName="descendantText" presStyleLbl="alignAcc1" presStyleIdx="0" presStyleCnt="3" custScaleY="147245" custLinFactNeighborX="-309" custLinFactNeighborY="-28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B0E6A-AA6E-4B99-89C3-1F89680D1BF0}" type="pres">
      <dgm:prSet presAssocID="{80C61939-A30C-4D54-8DC6-10A344D80F81}" presName="sp" presStyleCnt="0"/>
      <dgm:spPr/>
    </dgm:pt>
    <dgm:pt modelId="{7B79F943-BDAB-48EE-A6B9-C3FB4F24C9D6}" type="pres">
      <dgm:prSet presAssocID="{6FE01877-167D-4FB2-B714-08BA1FCC1D16}" presName="composite" presStyleCnt="0"/>
      <dgm:spPr/>
    </dgm:pt>
    <dgm:pt modelId="{E7810877-8570-43F6-8281-AA0059A4C238}" type="pres">
      <dgm:prSet presAssocID="{6FE01877-167D-4FB2-B714-08BA1FCC1D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9FB7D-2C82-4604-9901-5145020CE0F7}" type="pres">
      <dgm:prSet presAssocID="{6FE01877-167D-4FB2-B714-08BA1FCC1D16}" presName="descendantText" presStyleLbl="alignAcc1" presStyleIdx="1" presStyleCnt="3" custScaleY="140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5BA03-284A-4CC2-97C5-4BA95ACD652B}" type="pres">
      <dgm:prSet presAssocID="{EB732D59-FFC8-48F8-AA62-1784FAA2316C}" presName="sp" presStyleCnt="0"/>
      <dgm:spPr/>
    </dgm:pt>
    <dgm:pt modelId="{2B7BC8F9-D2D3-40DF-9235-BE73BF356156}" type="pres">
      <dgm:prSet presAssocID="{FFA2C7C7-306E-49DC-A890-F0535FADBD54}" presName="composite" presStyleCnt="0"/>
      <dgm:spPr/>
    </dgm:pt>
    <dgm:pt modelId="{D35213D7-8AE8-4C2C-A572-9709287FF92A}" type="pres">
      <dgm:prSet presAssocID="{FFA2C7C7-306E-49DC-A890-F0535FADBD5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2AC8C-AFDB-4504-A3E9-18BDE667191B}" type="pres">
      <dgm:prSet presAssocID="{FFA2C7C7-306E-49DC-A890-F0535FADBD54}" presName="descendantText" presStyleLbl="alignAcc1" presStyleIdx="2" presStyleCnt="3" custScaleY="174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ABB49-64B2-4CC8-A1A6-A9B9FEA9D52E}" srcId="{6FE01877-167D-4FB2-B714-08BA1FCC1D16}" destId="{8CF04351-EA77-47D6-84D8-F92A23BE1F17}" srcOrd="1" destOrd="0" parTransId="{61295926-B987-431E-8CE2-824F4C636C77}" sibTransId="{52617355-25B7-4128-93A8-4A72F629C8A7}"/>
    <dgm:cxn modelId="{20A9FFDF-464D-4050-971F-EDB9D1115906}" srcId="{FFA2C7C7-306E-49DC-A890-F0535FADBD54}" destId="{188A338F-20D6-4789-8E2E-8A2E5B98FAEF}" srcOrd="0" destOrd="0" parTransId="{F1F7DDD5-8A46-402E-94F9-F5F3130B6893}" sibTransId="{52029905-CCC7-4E3C-BD11-C2CF5C969A28}"/>
    <dgm:cxn modelId="{EDA58354-AFA7-4EB2-814A-8D89D2D1BCC4}" type="presOf" srcId="{188A338F-20D6-4789-8E2E-8A2E5B98FAEF}" destId="{CF42AC8C-AFDB-4504-A3E9-18BDE667191B}" srcOrd="0" destOrd="0" presId="urn:microsoft.com/office/officeart/2005/8/layout/chevron2"/>
    <dgm:cxn modelId="{19B13EE3-0C32-4EA8-8F43-343A80CD244B}" srcId="{FCA7EADC-336E-44B1-B2DF-131B11A3482A}" destId="{8CDD6512-8424-468D-9874-10B76A118042}" srcOrd="1" destOrd="0" parTransId="{0A6F01D8-00F1-44A4-9A21-816AC677A7EF}" sibTransId="{F9F0F598-C519-46E1-8DBB-F951A86A5EBA}"/>
    <dgm:cxn modelId="{C11BCA2F-CC59-4CB0-8ACA-3CAE3C1F49C7}" type="presOf" srcId="{8CDD6512-8424-468D-9874-10B76A118042}" destId="{3A6ECF9D-DACE-49BC-AB6A-08A1A919A821}" srcOrd="0" destOrd="1" presId="urn:microsoft.com/office/officeart/2005/8/layout/chevron2"/>
    <dgm:cxn modelId="{BCC3C6BC-B0C0-4E5B-B8C5-A212D6F9B80A}" type="presOf" srcId="{FCA7EADC-336E-44B1-B2DF-131B11A3482A}" destId="{F04C8BEE-0FCA-4039-B5DB-EC03A8E101FE}" srcOrd="0" destOrd="0" presId="urn:microsoft.com/office/officeart/2005/8/layout/chevron2"/>
    <dgm:cxn modelId="{0D5FA418-3165-45EA-9CFE-2338F97F4818}" type="presOf" srcId="{FFA2C7C7-306E-49DC-A890-F0535FADBD54}" destId="{D35213D7-8AE8-4C2C-A572-9709287FF92A}" srcOrd="0" destOrd="0" presId="urn:microsoft.com/office/officeart/2005/8/layout/chevron2"/>
    <dgm:cxn modelId="{14690191-A0D9-4480-98E4-889B4F5E0150}" srcId="{716360BD-7274-4C20-BBEE-8A67E448B303}" destId="{FFA2C7C7-306E-49DC-A890-F0535FADBD54}" srcOrd="2" destOrd="0" parTransId="{AF70640F-2B02-403B-9883-BF23FAC43FA3}" sibTransId="{D60D16E9-BF8E-4D0E-9710-3219CBB16254}"/>
    <dgm:cxn modelId="{BB8DF542-B07E-455D-B7E5-5C2A910076FB}" srcId="{716360BD-7274-4C20-BBEE-8A67E448B303}" destId="{6FE01877-167D-4FB2-B714-08BA1FCC1D16}" srcOrd="1" destOrd="0" parTransId="{8A71DF49-3C29-4775-BCAE-8E10B3877CB3}" sibTransId="{EB732D59-FFC8-48F8-AA62-1784FAA2316C}"/>
    <dgm:cxn modelId="{359534FD-B6BA-4D16-95C1-765C01453181}" srcId="{FCA7EADC-336E-44B1-B2DF-131B11A3482A}" destId="{1C72C7CF-0761-4B73-B0C4-B6A2B82B8032}" srcOrd="2" destOrd="0" parTransId="{2562AC97-1B8A-42D4-A1C3-569127348974}" sibTransId="{36609F58-578A-4AE5-830E-67ADA0BFA6A1}"/>
    <dgm:cxn modelId="{D5BCE5E4-BEC3-4B2D-A98B-E06CC88CA615}" type="presOf" srcId="{779557EA-D932-41BE-B24C-BA1E732A7832}" destId="{0509FB7D-2C82-4604-9901-5145020CE0F7}" srcOrd="0" destOrd="0" presId="urn:microsoft.com/office/officeart/2005/8/layout/chevron2"/>
    <dgm:cxn modelId="{C0F97211-101C-43D1-B748-DFF8F0FF6DAF}" srcId="{6FE01877-167D-4FB2-B714-08BA1FCC1D16}" destId="{779557EA-D932-41BE-B24C-BA1E732A7832}" srcOrd="0" destOrd="0" parTransId="{2F494953-29E1-40B2-906E-7A23474EB131}" sibTransId="{14C9FCF2-AE22-4A98-B681-1E4E8CE8AEB7}"/>
    <dgm:cxn modelId="{3EEEF439-DC2D-4DBF-8B93-5C9A7E4EB9B9}" type="presOf" srcId="{206F8DE7-7F09-4261-91BC-38EB790D9451}" destId="{3A6ECF9D-DACE-49BC-AB6A-08A1A919A821}" srcOrd="0" destOrd="0" presId="urn:microsoft.com/office/officeart/2005/8/layout/chevron2"/>
    <dgm:cxn modelId="{08161DEA-63E1-4506-9AC9-414B30EFE38B}" srcId="{FCA7EADC-336E-44B1-B2DF-131B11A3482A}" destId="{206F8DE7-7F09-4261-91BC-38EB790D9451}" srcOrd="0" destOrd="0" parTransId="{9B8DA44C-1F5F-4FB2-9DA4-64BA11F35B74}" sibTransId="{0635F960-5783-4E6B-AFDB-9B8D6F3B0515}"/>
    <dgm:cxn modelId="{04BE6161-9589-458C-898D-B8ADF4C076C9}" type="presOf" srcId="{6FE01877-167D-4FB2-B714-08BA1FCC1D16}" destId="{E7810877-8570-43F6-8281-AA0059A4C238}" srcOrd="0" destOrd="0" presId="urn:microsoft.com/office/officeart/2005/8/layout/chevron2"/>
    <dgm:cxn modelId="{6E9368BA-B6EB-4CD7-A26F-0258D41F8EE9}" srcId="{716360BD-7274-4C20-BBEE-8A67E448B303}" destId="{FCA7EADC-336E-44B1-B2DF-131B11A3482A}" srcOrd="0" destOrd="0" parTransId="{36AFF0EC-99CC-48CB-9EF3-65104D0DA6E1}" sibTransId="{80C61939-A30C-4D54-8DC6-10A344D80F81}"/>
    <dgm:cxn modelId="{BF3C3589-2F15-42B5-BE36-F99964B9D5AF}" type="presOf" srcId="{7CB6DF63-CEC0-43DD-A26A-FF81C1957CB4}" destId="{CF42AC8C-AFDB-4504-A3E9-18BDE667191B}" srcOrd="0" destOrd="1" presId="urn:microsoft.com/office/officeart/2005/8/layout/chevron2"/>
    <dgm:cxn modelId="{EA814CD4-1779-4AB8-8E97-3FA38D432C46}" type="presOf" srcId="{1C72C7CF-0761-4B73-B0C4-B6A2B82B8032}" destId="{3A6ECF9D-DACE-49BC-AB6A-08A1A919A821}" srcOrd="0" destOrd="2" presId="urn:microsoft.com/office/officeart/2005/8/layout/chevron2"/>
    <dgm:cxn modelId="{78D35214-1FE0-455C-93D6-77D96EF23933}" type="presOf" srcId="{8CF04351-EA77-47D6-84D8-F92A23BE1F17}" destId="{0509FB7D-2C82-4604-9901-5145020CE0F7}" srcOrd="0" destOrd="1" presId="urn:microsoft.com/office/officeart/2005/8/layout/chevron2"/>
    <dgm:cxn modelId="{EC4F8E86-1C8E-494F-BA88-99566419C7BA}" type="presOf" srcId="{716360BD-7274-4C20-BBEE-8A67E448B303}" destId="{26AB1E22-152E-4C0F-8477-E9FE715DE65B}" srcOrd="0" destOrd="0" presId="urn:microsoft.com/office/officeart/2005/8/layout/chevron2"/>
    <dgm:cxn modelId="{2914B32D-7846-447C-B85C-29C9880F2078}" srcId="{FFA2C7C7-306E-49DC-A890-F0535FADBD54}" destId="{7CB6DF63-CEC0-43DD-A26A-FF81C1957CB4}" srcOrd="1" destOrd="0" parTransId="{906D7AD2-6925-4C57-9D83-B4B30211004C}" sibTransId="{17E555FF-D910-48E9-A7AF-CDC5979ADFF5}"/>
    <dgm:cxn modelId="{E00E0922-CA05-440B-85C9-FF84A356827F}" type="presParOf" srcId="{26AB1E22-152E-4C0F-8477-E9FE715DE65B}" destId="{70FB07CF-420A-40D1-B32F-FD8537076976}" srcOrd="0" destOrd="0" presId="urn:microsoft.com/office/officeart/2005/8/layout/chevron2"/>
    <dgm:cxn modelId="{2C81ED6F-E7CE-4633-A212-078AEA2F1AA0}" type="presParOf" srcId="{70FB07CF-420A-40D1-B32F-FD8537076976}" destId="{F04C8BEE-0FCA-4039-B5DB-EC03A8E101FE}" srcOrd="0" destOrd="0" presId="urn:microsoft.com/office/officeart/2005/8/layout/chevron2"/>
    <dgm:cxn modelId="{DF2C303C-4BC2-49CC-B239-D33CB4D010D7}" type="presParOf" srcId="{70FB07CF-420A-40D1-B32F-FD8537076976}" destId="{3A6ECF9D-DACE-49BC-AB6A-08A1A919A821}" srcOrd="1" destOrd="0" presId="urn:microsoft.com/office/officeart/2005/8/layout/chevron2"/>
    <dgm:cxn modelId="{265126EA-9F00-42C8-9117-5B2938DEE93D}" type="presParOf" srcId="{26AB1E22-152E-4C0F-8477-E9FE715DE65B}" destId="{807B0E6A-AA6E-4B99-89C3-1F89680D1BF0}" srcOrd="1" destOrd="0" presId="urn:microsoft.com/office/officeart/2005/8/layout/chevron2"/>
    <dgm:cxn modelId="{B9E8362D-21CB-4153-B8AF-3212C57D03CE}" type="presParOf" srcId="{26AB1E22-152E-4C0F-8477-E9FE715DE65B}" destId="{7B79F943-BDAB-48EE-A6B9-C3FB4F24C9D6}" srcOrd="2" destOrd="0" presId="urn:microsoft.com/office/officeart/2005/8/layout/chevron2"/>
    <dgm:cxn modelId="{4696A61A-8434-4709-8F39-57C7799667EE}" type="presParOf" srcId="{7B79F943-BDAB-48EE-A6B9-C3FB4F24C9D6}" destId="{E7810877-8570-43F6-8281-AA0059A4C238}" srcOrd="0" destOrd="0" presId="urn:microsoft.com/office/officeart/2005/8/layout/chevron2"/>
    <dgm:cxn modelId="{E0A8D38B-C04B-4F84-909C-6D59746BF582}" type="presParOf" srcId="{7B79F943-BDAB-48EE-A6B9-C3FB4F24C9D6}" destId="{0509FB7D-2C82-4604-9901-5145020CE0F7}" srcOrd="1" destOrd="0" presId="urn:microsoft.com/office/officeart/2005/8/layout/chevron2"/>
    <dgm:cxn modelId="{FBDAE652-E122-43DE-8A63-7D39A6113651}" type="presParOf" srcId="{26AB1E22-152E-4C0F-8477-E9FE715DE65B}" destId="{7595BA03-284A-4CC2-97C5-4BA95ACD652B}" srcOrd="3" destOrd="0" presId="urn:microsoft.com/office/officeart/2005/8/layout/chevron2"/>
    <dgm:cxn modelId="{F5CCB586-B0E3-4643-A206-F8FA2C1DAFF2}" type="presParOf" srcId="{26AB1E22-152E-4C0F-8477-E9FE715DE65B}" destId="{2B7BC8F9-D2D3-40DF-9235-BE73BF356156}" srcOrd="4" destOrd="0" presId="urn:microsoft.com/office/officeart/2005/8/layout/chevron2"/>
    <dgm:cxn modelId="{E8FE1751-2177-4957-BADB-6356748B33F9}" type="presParOf" srcId="{2B7BC8F9-D2D3-40DF-9235-BE73BF356156}" destId="{D35213D7-8AE8-4C2C-A572-9709287FF92A}" srcOrd="0" destOrd="0" presId="urn:microsoft.com/office/officeart/2005/8/layout/chevron2"/>
    <dgm:cxn modelId="{DF4A53F2-2093-47A2-A0F9-0F9EBE82E0F5}" type="presParOf" srcId="{2B7BC8F9-D2D3-40DF-9235-BE73BF356156}" destId="{CF42AC8C-AFDB-4504-A3E9-18BDE66719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231A7-B1FD-4B43-A0C3-C5EA423A4C8F}" type="doc">
      <dgm:prSet loTypeId="urn:diagrams.loki3.com/BracketList+Icon" loCatId="officeonlin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13319A7-3409-4BDA-9EF0-45D909B800FB}">
      <dgm:prSet phldrT="[Текст]" custT="1"/>
      <dgm:spPr/>
      <dgm:t>
        <a:bodyPr vert="vert270"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предпосылки возникновения фашизма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132BBC-CA1E-4E44-872F-D0B7732FDCFB}" type="parTrans" cxnId="{902AE4D7-812A-4611-B3DF-221C04C4F17D}">
      <dgm:prSet/>
      <dgm:spPr/>
      <dgm:t>
        <a:bodyPr/>
        <a:lstStyle/>
        <a:p>
          <a:endParaRPr lang="ru-RU"/>
        </a:p>
      </dgm:t>
    </dgm:pt>
    <dgm:pt modelId="{2BACB7C8-8903-4F89-A1D9-64FD3F444FFB}" type="sibTrans" cxnId="{902AE4D7-812A-4611-B3DF-221C04C4F17D}">
      <dgm:prSet/>
      <dgm:spPr/>
      <dgm:t>
        <a:bodyPr/>
        <a:lstStyle/>
        <a:p>
          <a:endParaRPr lang="ru-RU"/>
        </a:p>
      </dgm:t>
    </dgm:pt>
    <dgm:pt modelId="{2F21DAE8-A826-4BCE-80C6-53D3A6950D07}">
      <dgm:prSet phldrT="[Текст]" custT="1"/>
      <dgm:spPr/>
      <dgm:t>
        <a:bodyPr/>
        <a:lstStyle/>
        <a:p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экономические проблемы и обнищание народных масс в результате Первой мировой войны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9248BB-D857-49E3-A848-D4A13D4587B6}" type="parTrans" cxnId="{14C4CB66-E983-4B54-A1BF-6A308FAC4172}">
      <dgm:prSet/>
      <dgm:spPr/>
      <dgm:t>
        <a:bodyPr/>
        <a:lstStyle/>
        <a:p>
          <a:endParaRPr lang="ru-RU"/>
        </a:p>
      </dgm:t>
    </dgm:pt>
    <dgm:pt modelId="{DC507E88-D64E-4812-A2C2-76F4E5735301}" type="sibTrans" cxnId="{14C4CB66-E983-4B54-A1BF-6A308FAC4172}">
      <dgm:prSet/>
      <dgm:spPr/>
      <dgm:t>
        <a:bodyPr/>
        <a:lstStyle/>
        <a:p>
          <a:endParaRPr lang="ru-RU"/>
        </a:p>
      </dgm:t>
    </dgm:pt>
    <dgm:pt modelId="{42FFB157-3075-4185-A117-E38A5C3AFB8D}">
      <dgm:prSet phldrT="[Текст]" custT="1"/>
      <dgm:spPr/>
      <dgm:t>
        <a:bodyPr/>
        <a:lstStyle/>
        <a:p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утрата прежних ценностей либерального общества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FB3EA-7AE2-4EF0-B438-C32E80A3C468}" type="parTrans" cxnId="{84031A9E-3DCE-43B5-9F22-03EB930C7994}">
      <dgm:prSet/>
      <dgm:spPr/>
      <dgm:t>
        <a:bodyPr/>
        <a:lstStyle/>
        <a:p>
          <a:endParaRPr lang="ru-RU"/>
        </a:p>
      </dgm:t>
    </dgm:pt>
    <dgm:pt modelId="{7AE49E56-9CBF-4941-821C-DD33B7027EC7}" type="sibTrans" cxnId="{84031A9E-3DCE-43B5-9F22-03EB930C7994}">
      <dgm:prSet/>
      <dgm:spPr/>
      <dgm:t>
        <a:bodyPr/>
        <a:lstStyle/>
        <a:p>
          <a:endParaRPr lang="ru-RU"/>
        </a:p>
      </dgm:t>
    </dgm:pt>
    <dgm:pt modelId="{93A3A7ED-3621-4EB4-BEEC-B15BFB80FF80}">
      <dgm:prSet phldrT="[Текст]" custT="1"/>
      <dgm:spPr/>
      <dgm:t>
        <a:bodyPr/>
        <a:lstStyle/>
        <a:p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распространение идей о решающей роли насилия, террора и войн в истории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E3FC2-BCEA-4523-A975-FB8BEB952FB5}" type="parTrans" cxnId="{A028DFCA-1F23-4773-96E3-AEC13D24E5DC}">
      <dgm:prSet/>
      <dgm:spPr/>
      <dgm:t>
        <a:bodyPr/>
        <a:lstStyle/>
        <a:p>
          <a:endParaRPr lang="ru-RU"/>
        </a:p>
      </dgm:t>
    </dgm:pt>
    <dgm:pt modelId="{E043E7C8-EB6C-461E-8142-03FC197AA8BB}" type="sibTrans" cxnId="{A028DFCA-1F23-4773-96E3-AEC13D24E5DC}">
      <dgm:prSet/>
      <dgm:spPr/>
      <dgm:t>
        <a:bodyPr/>
        <a:lstStyle/>
        <a:p>
          <a:endParaRPr lang="ru-RU"/>
        </a:p>
      </dgm:t>
    </dgm:pt>
    <dgm:pt modelId="{0EA58616-9327-461A-9138-BA44D1E0322D}">
      <dgm:prSet phldrT="[Текст]" custT="1"/>
      <dgm:spPr/>
      <dgm:t>
        <a:bodyPr/>
        <a:lstStyle/>
        <a:p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появление массовых движений праворадикального толка, культа сильной личности (вождя)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42AF8-88A0-4061-84D7-A708655256DD}" type="parTrans" cxnId="{00A52F3C-E298-424A-8F19-A2A7EB6FD56F}">
      <dgm:prSet/>
      <dgm:spPr/>
      <dgm:t>
        <a:bodyPr/>
        <a:lstStyle/>
        <a:p>
          <a:endParaRPr lang="ru-RU"/>
        </a:p>
      </dgm:t>
    </dgm:pt>
    <dgm:pt modelId="{ADD897EC-4D2F-46A0-8BD8-DA6334176482}" type="sibTrans" cxnId="{00A52F3C-E298-424A-8F19-A2A7EB6FD56F}">
      <dgm:prSet/>
      <dgm:spPr/>
      <dgm:t>
        <a:bodyPr/>
        <a:lstStyle/>
        <a:p>
          <a:endParaRPr lang="ru-RU"/>
        </a:p>
      </dgm:t>
    </dgm:pt>
    <dgm:pt modelId="{2925810F-F1B9-4046-901E-6DD8A5FFC908}">
      <dgm:prSet phldrT="[Текст]" custT="1"/>
      <dgm:spPr/>
      <dgm:t>
        <a:bodyPr/>
        <a:lstStyle/>
        <a:p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кризис правящих либеральных партий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DD8BD1-6225-4BA2-AF03-91ECA0CBD803}" type="parTrans" cxnId="{DE16DD53-D65F-485E-B4BD-73F42D061A76}">
      <dgm:prSet/>
      <dgm:spPr/>
      <dgm:t>
        <a:bodyPr/>
        <a:lstStyle/>
        <a:p>
          <a:endParaRPr lang="ru-RU"/>
        </a:p>
      </dgm:t>
    </dgm:pt>
    <dgm:pt modelId="{175E065C-97A5-4916-9230-C12323CB0442}" type="sibTrans" cxnId="{DE16DD53-D65F-485E-B4BD-73F42D061A76}">
      <dgm:prSet/>
      <dgm:spPr/>
      <dgm:t>
        <a:bodyPr/>
        <a:lstStyle/>
        <a:p>
          <a:endParaRPr lang="ru-RU"/>
        </a:p>
      </dgm:t>
    </dgm:pt>
    <dgm:pt modelId="{C851C31F-9160-440A-A5F7-F2DB95EAE124}">
      <dgm:prSet phldrT="[Текст]" custT="1"/>
      <dgm:spPr/>
      <dgm:t>
        <a:bodyPr/>
        <a:lstStyle/>
        <a:p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возникновение  теорий национального социализма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36DF1-0D5B-43AC-AFF3-C2835843035B}" type="parTrans" cxnId="{91DD13B9-9954-4626-8583-DBD64C966AA3}">
      <dgm:prSet/>
      <dgm:spPr/>
      <dgm:t>
        <a:bodyPr/>
        <a:lstStyle/>
        <a:p>
          <a:endParaRPr lang="ru-RU"/>
        </a:p>
      </dgm:t>
    </dgm:pt>
    <dgm:pt modelId="{8848A6B2-51E9-48FE-8C10-77B32BE8B411}" type="sibTrans" cxnId="{91DD13B9-9954-4626-8583-DBD64C966AA3}">
      <dgm:prSet/>
      <dgm:spPr/>
      <dgm:t>
        <a:bodyPr/>
        <a:lstStyle/>
        <a:p>
          <a:endParaRPr lang="ru-RU"/>
        </a:p>
      </dgm:t>
    </dgm:pt>
    <dgm:pt modelId="{32D71598-B5C4-4840-8EFD-FD9278B05789}">
      <dgm:prSet phldrT="[Текст]" custT="1"/>
      <dgm:spPr/>
      <dgm:t>
        <a:bodyPr/>
        <a:lstStyle/>
        <a:p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усиление расистских, реваншистских и националистических идей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CFA92-DB0C-4E9D-9454-D6BD172BE28B}" type="parTrans" cxnId="{659131CC-4278-4122-82DA-D37841212F45}">
      <dgm:prSet/>
      <dgm:spPr/>
      <dgm:t>
        <a:bodyPr/>
        <a:lstStyle/>
        <a:p>
          <a:endParaRPr lang="ru-RU"/>
        </a:p>
      </dgm:t>
    </dgm:pt>
    <dgm:pt modelId="{478B90AF-C9DE-48C6-8EAE-7DFABA904BB3}" type="sibTrans" cxnId="{659131CC-4278-4122-82DA-D37841212F45}">
      <dgm:prSet/>
      <dgm:spPr/>
      <dgm:t>
        <a:bodyPr/>
        <a:lstStyle/>
        <a:p>
          <a:endParaRPr lang="ru-RU"/>
        </a:p>
      </dgm:t>
    </dgm:pt>
    <dgm:pt modelId="{40BEA1A6-5A2E-497B-B286-AC9CC1D23F41}" type="pres">
      <dgm:prSet presAssocID="{02E231A7-B1FD-4B43-A0C3-C5EA423A4C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0D440-E2EC-4767-A83B-470EC201A8E4}" type="pres">
      <dgm:prSet presAssocID="{113319A7-3409-4BDA-9EF0-45D909B800FB}" presName="linNode" presStyleCnt="0"/>
      <dgm:spPr/>
      <dgm:t>
        <a:bodyPr/>
        <a:lstStyle/>
        <a:p>
          <a:endParaRPr lang="ru-RU"/>
        </a:p>
      </dgm:t>
    </dgm:pt>
    <dgm:pt modelId="{09F20C27-F8C1-458C-8178-140C51623965}" type="pres">
      <dgm:prSet presAssocID="{113319A7-3409-4BDA-9EF0-45D909B800FB}" presName="parTx" presStyleLbl="revTx" presStyleIdx="0" presStyleCnt="1" custScaleX="40742" custScaleY="602072" custLinFactX="-1797" custLinFactNeighborX="-100000" custLinFactNeighborY="-2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03D1C-B100-4F94-A00F-33A21993B1CD}" type="pres">
      <dgm:prSet presAssocID="{113319A7-3409-4BDA-9EF0-45D909B800FB}" presName="bracket" presStyleLbl="parChTrans1D1" presStyleIdx="0" presStyleCnt="1" custScaleX="51138" custLinFactNeighborX="39302" custLinFactNeighborY="-653"/>
      <dgm:spPr/>
      <dgm:t>
        <a:bodyPr/>
        <a:lstStyle/>
        <a:p>
          <a:endParaRPr lang="ru-RU"/>
        </a:p>
      </dgm:t>
    </dgm:pt>
    <dgm:pt modelId="{DAA8F348-CE35-4466-BA67-7D6CE18D397F}" type="pres">
      <dgm:prSet presAssocID="{113319A7-3409-4BDA-9EF0-45D909B800FB}" presName="spH" presStyleCnt="0"/>
      <dgm:spPr/>
      <dgm:t>
        <a:bodyPr/>
        <a:lstStyle/>
        <a:p>
          <a:endParaRPr lang="ru-RU"/>
        </a:p>
      </dgm:t>
    </dgm:pt>
    <dgm:pt modelId="{25AA2596-4117-424D-9781-FEFE4BB6EB2D}" type="pres">
      <dgm:prSet presAssocID="{113319A7-3409-4BDA-9EF0-45D909B800FB}" presName="desTx" presStyleLbl="node1" presStyleIdx="0" presStyleCnt="1" custScaleX="196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41FCB-5B43-4E7D-9640-C12DBB7ACF77}" type="presOf" srcId="{2F21DAE8-A826-4BCE-80C6-53D3A6950D07}" destId="{25AA2596-4117-424D-9781-FEFE4BB6EB2D}" srcOrd="0" destOrd="0" presId="urn:diagrams.loki3.com/BracketList+Icon"/>
    <dgm:cxn modelId="{DE16DD53-D65F-485E-B4BD-73F42D061A76}" srcId="{113319A7-3409-4BDA-9EF0-45D909B800FB}" destId="{2925810F-F1B9-4046-901E-6DD8A5FFC908}" srcOrd="4" destOrd="0" parTransId="{89DD8BD1-6225-4BA2-AF03-91ECA0CBD803}" sibTransId="{175E065C-97A5-4916-9230-C12323CB0442}"/>
    <dgm:cxn modelId="{00A52F3C-E298-424A-8F19-A2A7EB6FD56F}" srcId="{113319A7-3409-4BDA-9EF0-45D909B800FB}" destId="{0EA58616-9327-461A-9138-BA44D1E0322D}" srcOrd="3" destOrd="0" parTransId="{F5742AF8-88A0-4061-84D7-A708655256DD}" sibTransId="{ADD897EC-4D2F-46A0-8BD8-DA6334176482}"/>
    <dgm:cxn modelId="{A028DFCA-1F23-4773-96E3-AEC13D24E5DC}" srcId="{113319A7-3409-4BDA-9EF0-45D909B800FB}" destId="{93A3A7ED-3621-4EB4-BEEC-B15BFB80FF80}" srcOrd="2" destOrd="0" parTransId="{D5AE3FC2-BCEA-4523-A975-FB8BEB952FB5}" sibTransId="{E043E7C8-EB6C-461E-8142-03FC197AA8BB}"/>
    <dgm:cxn modelId="{4668852C-C083-4980-AE82-5145246DF971}" type="presOf" srcId="{113319A7-3409-4BDA-9EF0-45D909B800FB}" destId="{09F20C27-F8C1-458C-8178-140C51623965}" srcOrd="0" destOrd="0" presId="urn:diagrams.loki3.com/BracketList+Icon"/>
    <dgm:cxn modelId="{EE221379-A3FC-4C1F-B7A8-6C6A74E4DAB2}" type="presOf" srcId="{C851C31F-9160-440A-A5F7-F2DB95EAE124}" destId="{25AA2596-4117-424D-9781-FEFE4BB6EB2D}" srcOrd="0" destOrd="5" presId="urn:diagrams.loki3.com/BracketList+Icon"/>
    <dgm:cxn modelId="{486AF5E9-0F3E-4B6E-A9E5-7F6CF5B8726D}" type="presOf" srcId="{02E231A7-B1FD-4B43-A0C3-C5EA423A4C8F}" destId="{40BEA1A6-5A2E-497B-B286-AC9CC1D23F41}" srcOrd="0" destOrd="0" presId="urn:diagrams.loki3.com/BracketList+Icon"/>
    <dgm:cxn modelId="{30AD7C13-BE09-4B1F-9746-1F57AF7E8D14}" type="presOf" srcId="{0EA58616-9327-461A-9138-BA44D1E0322D}" destId="{25AA2596-4117-424D-9781-FEFE4BB6EB2D}" srcOrd="0" destOrd="3" presId="urn:diagrams.loki3.com/BracketList+Icon"/>
    <dgm:cxn modelId="{84031A9E-3DCE-43B5-9F22-03EB930C7994}" srcId="{113319A7-3409-4BDA-9EF0-45D909B800FB}" destId="{42FFB157-3075-4185-A117-E38A5C3AFB8D}" srcOrd="1" destOrd="0" parTransId="{897FB3EA-7AE2-4EF0-B438-C32E80A3C468}" sibTransId="{7AE49E56-9CBF-4941-821C-DD33B7027EC7}"/>
    <dgm:cxn modelId="{91DD13B9-9954-4626-8583-DBD64C966AA3}" srcId="{113319A7-3409-4BDA-9EF0-45D909B800FB}" destId="{C851C31F-9160-440A-A5F7-F2DB95EAE124}" srcOrd="5" destOrd="0" parTransId="{68036DF1-0D5B-43AC-AFF3-C2835843035B}" sibTransId="{8848A6B2-51E9-48FE-8C10-77B32BE8B411}"/>
    <dgm:cxn modelId="{5AC47C02-D986-4B35-AC21-5A3CB21DD1B1}" type="presOf" srcId="{93A3A7ED-3621-4EB4-BEEC-B15BFB80FF80}" destId="{25AA2596-4117-424D-9781-FEFE4BB6EB2D}" srcOrd="0" destOrd="2" presId="urn:diagrams.loki3.com/BracketList+Icon"/>
    <dgm:cxn modelId="{6E316CAA-FAB0-4C40-B63F-F1CF892FD06C}" type="presOf" srcId="{32D71598-B5C4-4840-8EFD-FD9278B05789}" destId="{25AA2596-4117-424D-9781-FEFE4BB6EB2D}" srcOrd="0" destOrd="6" presId="urn:diagrams.loki3.com/BracketList+Icon"/>
    <dgm:cxn modelId="{53808792-5E8D-4063-850D-2CA712519051}" type="presOf" srcId="{2925810F-F1B9-4046-901E-6DD8A5FFC908}" destId="{25AA2596-4117-424D-9781-FEFE4BB6EB2D}" srcOrd="0" destOrd="4" presId="urn:diagrams.loki3.com/BracketList+Icon"/>
    <dgm:cxn modelId="{902AE4D7-812A-4611-B3DF-221C04C4F17D}" srcId="{02E231A7-B1FD-4B43-A0C3-C5EA423A4C8F}" destId="{113319A7-3409-4BDA-9EF0-45D909B800FB}" srcOrd="0" destOrd="0" parTransId="{30132BBC-CA1E-4E44-872F-D0B7732FDCFB}" sibTransId="{2BACB7C8-8903-4F89-A1D9-64FD3F444FFB}"/>
    <dgm:cxn modelId="{E55F2846-BFE1-4E61-818B-86C9AA238817}" type="presOf" srcId="{42FFB157-3075-4185-A117-E38A5C3AFB8D}" destId="{25AA2596-4117-424D-9781-FEFE4BB6EB2D}" srcOrd="0" destOrd="1" presId="urn:diagrams.loki3.com/BracketList+Icon"/>
    <dgm:cxn modelId="{659131CC-4278-4122-82DA-D37841212F45}" srcId="{113319A7-3409-4BDA-9EF0-45D909B800FB}" destId="{32D71598-B5C4-4840-8EFD-FD9278B05789}" srcOrd="6" destOrd="0" parTransId="{C13CFA92-DB0C-4E9D-9454-D6BD172BE28B}" sibTransId="{478B90AF-C9DE-48C6-8EAE-7DFABA904BB3}"/>
    <dgm:cxn modelId="{14C4CB66-E983-4B54-A1BF-6A308FAC4172}" srcId="{113319A7-3409-4BDA-9EF0-45D909B800FB}" destId="{2F21DAE8-A826-4BCE-80C6-53D3A6950D07}" srcOrd="0" destOrd="0" parTransId="{DA9248BB-D857-49E3-A848-D4A13D4587B6}" sibTransId="{DC507E88-D64E-4812-A2C2-76F4E5735301}"/>
    <dgm:cxn modelId="{A1794B49-6159-49B9-8E71-1B596D659C67}" type="presParOf" srcId="{40BEA1A6-5A2E-497B-B286-AC9CC1D23F41}" destId="{0390D440-E2EC-4767-A83B-470EC201A8E4}" srcOrd="0" destOrd="0" presId="urn:diagrams.loki3.com/BracketList+Icon"/>
    <dgm:cxn modelId="{27D9BB22-C966-4CE7-8F5C-E6C80FCBC726}" type="presParOf" srcId="{0390D440-E2EC-4767-A83B-470EC201A8E4}" destId="{09F20C27-F8C1-458C-8178-140C51623965}" srcOrd="0" destOrd="0" presId="urn:diagrams.loki3.com/BracketList+Icon"/>
    <dgm:cxn modelId="{C96B1C9C-87DC-453A-BAF0-07DDB793D977}" type="presParOf" srcId="{0390D440-E2EC-4767-A83B-470EC201A8E4}" destId="{C6703D1C-B100-4F94-A00F-33A21993B1CD}" srcOrd="1" destOrd="0" presId="urn:diagrams.loki3.com/BracketList+Icon"/>
    <dgm:cxn modelId="{070B301D-1CDC-48AB-877D-085C7726A5B9}" type="presParOf" srcId="{0390D440-E2EC-4767-A83B-470EC201A8E4}" destId="{DAA8F348-CE35-4466-BA67-7D6CE18D397F}" srcOrd="2" destOrd="0" presId="urn:diagrams.loki3.com/BracketList+Icon"/>
    <dgm:cxn modelId="{F34A8BD0-E133-44E5-9460-CA94BF38D1E8}" type="presParOf" srcId="{0390D440-E2EC-4767-A83B-470EC201A8E4}" destId="{25AA2596-4117-424D-9781-FEFE4BB6EB2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C8BEE-0FCA-4039-B5DB-EC03A8E101FE}">
      <dsp:nvSpPr>
        <dsp:cNvPr id="0" name=""/>
        <dsp:cNvSpPr/>
      </dsp:nvSpPr>
      <dsp:spPr>
        <a:xfrm rot="5400000">
          <a:off x="-210828" y="210828"/>
          <a:ext cx="1405523" cy="9838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91932"/>
        <a:ext cx="983866" cy="421657"/>
      </dsp:txXfrm>
    </dsp:sp>
    <dsp:sp modelId="{3A6ECF9D-DACE-49BC-AB6A-08A1A919A821}">
      <dsp:nvSpPr>
        <dsp:cNvPr id="0" name=""/>
        <dsp:cNvSpPr/>
      </dsp:nvSpPr>
      <dsp:spPr>
        <a:xfrm rot="5400000">
          <a:off x="4223489" y="-3263950"/>
          <a:ext cx="1345215" cy="787311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 ноября 1918 г.- восстание моряков в г. Киле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ноября 1918 г. вспыхнуло   в  Берлине. Свержение монархии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правительство возглавил лидер  Социал-демократической партии Германии (СДПГ) Фридрих </a:t>
          </a:r>
          <a:r>
            <a:rPr lang="ru-RU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Эберт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59538" y="65669"/>
        <a:ext cx="7807449" cy="1213879"/>
      </dsp:txXfrm>
    </dsp:sp>
    <dsp:sp modelId="{E7810877-8570-43F6-8281-AA0059A4C238}">
      <dsp:nvSpPr>
        <dsp:cNvPr id="0" name=""/>
        <dsp:cNvSpPr/>
      </dsp:nvSpPr>
      <dsp:spPr>
        <a:xfrm rot="5400000">
          <a:off x="-210828" y="1859998"/>
          <a:ext cx="1405523" cy="9838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141102"/>
        <a:ext cx="983866" cy="421657"/>
      </dsp:txXfrm>
    </dsp:sp>
    <dsp:sp modelId="{0509FB7D-2C82-4604-9901-5145020CE0F7}">
      <dsp:nvSpPr>
        <dsp:cNvPr id="0" name=""/>
        <dsp:cNvSpPr/>
      </dsp:nvSpPr>
      <dsp:spPr>
        <a:xfrm rot="5400000">
          <a:off x="4276471" y="-1830593"/>
          <a:ext cx="1287906" cy="787311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ноября 1918 г.- окончание Первой мировой войны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декабре 1918 г.  - образование Коммунистической партии Германии. Лидеры Карл Либкнехт и Роза Люксембург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83866" y="1524882"/>
        <a:ext cx="7810247" cy="1162166"/>
      </dsp:txXfrm>
    </dsp:sp>
    <dsp:sp modelId="{D35213D7-8AE8-4C2C-A572-9709287FF92A}">
      <dsp:nvSpPr>
        <dsp:cNvPr id="0" name=""/>
        <dsp:cNvSpPr/>
      </dsp:nvSpPr>
      <dsp:spPr>
        <a:xfrm rot="5400000">
          <a:off x="-210828" y="3442173"/>
          <a:ext cx="1405523" cy="9838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723277"/>
        <a:ext cx="983866" cy="421657"/>
      </dsp:txXfrm>
    </dsp:sp>
    <dsp:sp modelId="{CF42AC8C-AFDB-4504-A3E9-18BDE667191B}">
      <dsp:nvSpPr>
        <dsp:cNvPr id="0" name=""/>
        <dsp:cNvSpPr/>
      </dsp:nvSpPr>
      <dsp:spPr>
        <a:xfrm rot="5400000">
          <a:off x="4124706" y="-248418"/>
          <a:ext cx="1591437" cy="787311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 апреля 1919 г. – 3 мая 1919 г в Мюнхене - Баварская Советская республика.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 июля 1919 г.  -принята Конституция . Германия- Веймарская республика  </a:t>
          </a:r>
          <a:endParaRPr lang="ru-RU" sz="2000" kern="1200" dirty="0"/>
        </a:p>
      </dsp:txBody>
      <dsp:txXfrm rot="-5400000">
        <a:off x="983866" y="2970110"/>
        <a:ext cx="7795429" cy="1436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20C27-F8C1-458C-8178-140C51623965}">
      <dsp:nvSpPr>
        <dsp:cNvPr id="0" name=""/>
        <dsp:cNvSpPr/>
      </dsp:nvSpPr>
      <dsp:spPr>
        <a:xfrm>
          <a:off x="0" y="0"/>
          <a:ext cx="597995" cy="283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предпосылки возникновения фашизма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97995" cy="2837090"/>
      </dsp:txXfrm>
    </dsp:sp>
    <dsp:sp modelId="{C6703D1C-B100-4F94-A00F-33A21993B1CD}">
      <dsp:nvSpPr>
        <dsp:cNvPr id="0" name=""/>
        <dsp:cNvSpPr/>
      </dsp:nvSpPr>
      <dsp:spPr>
        <a:xfrm>
          <a:off x="648072" y="71996"/>
          <a:ext cx="150116" cy="266111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A2596-4117-424D-9781-FEFE4BB6EB2D}">
      <dsp:nvSpPr>
        <dsp:cNvPr id="0" name=""/>
        <dsp:cNvSpPr/>
      </dsp:nvSpPr>
      <dsp:spPr>
        <a:xfrm>
          <a:off x="869461" y="89373"/>
          <a:ext cx="7839577" cy="2661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экономические проблемы и обнищание народных масс в результате Первой мировой войны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утрата прежних ценностей либерального общества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распространение идей о решающей роли насилия, террора и войн в истории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появление массовых движений праворадикального толка, культа сильной личности (вождя)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кризис правящих либеральных партий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возникновение  теорий национального социализма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усиление расистских, реваншистских и националистических идей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9461" y="89373"/>
        <a:ext cx="7839577" cy="2661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7D4A9-A85C-499C-B238-CE68DE70374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36A43-E9DA-4D1D-B65B-6286C1F8A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8E51ED-ADAE-4DBC-9DC9-9383C12CA1D7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DD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CFD52B-8328-4530-942E-839E7400732C}" type="slidenum">
              <a:rPr lang="ru-RU" smtClean="0">
                <a:solidFill>
                  <a:srgbClr val="ECEDD1"/>
                </a:solidFill>
              </a:rPr>
              <a:pPr/>
              <a:t>‹#›</a:t>
            </a:fld>
            <a:endParaRPr lang="ru-RU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03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85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6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15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CFD52B-8328-4530-942E-839E7400732C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13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595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8E51ED-ADAE-4DBC-9DC9-9383C12CA1D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8E51ED-ADAE-4DBC-9DC9-9383C12CA1D7}" type="datetimeFigureOut">
              <a:rPr lang="ru-RU" smtClean="0">
                <a:solidFill>
                  <a:srgbClr val="564B3C"/>
                </a:solidFill>
              </a:rPr>
              <a:pPr/>
              <a:t>14.09.2022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3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Западная Европа и США в 1918-1929гг.</a:t>
            </a:r>
            <a:endParaRPr lang="ru-RU" sz="5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Всемирная история. 9 класс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640" y="6058069"/>
            <a:ext cx="2267744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9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Ноябрьская революция в Германии.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Веймарской республики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"/>
          <a:stretch/>
        </p:blipFill>
        <p:spPr bwMode="auto">
          <a:xfrm>
            <a:off x="422948" y="2145546"/>
            <a:ext cx="2204835" cy="32276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45546"/>
            <a:ext cx="2088232" cy="31819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733256"/>
            <a:ext cx="18910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Роза Люксембург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75990" y="5701620"/>
            <a:ext cx="216024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Карл Либкнехт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45546"/>
            <a:ext cx="3905250" cy="304695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Революционно-демократический подъём в других странах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941169"/>
            <a:ext cx="8784976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Одновременно 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революцией в Австрии 16 ноября 1918 г. была установлена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Венгрии. Весной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 г. из-за угрозы агрессии со стороны Румынии и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Чехослова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-кии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ушло в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отставку. 21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была образована Венгерская советская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республика. В её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правительстве руководящую роль играли коммунисты во главе с Бела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Куном. В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стране были осуществлены социалистические преобразования, создана Красная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армия.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492927"/>
            <a:ext cx="3106876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Венгерская советская республика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69" y="1602506"/>
            <a:ext cx="4657725" cy="32289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02506"/>
            <a:ext cx="1944216" cy="2768538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267744" y="1602506"/>
            <a:ext cx="952440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 Кун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276725" y="2200275"/>
            <a:ext cx="4544580" cy="2314575"/>
          </a:xfrm>
          <a:custGeom>
            <a:avLst/>
            <a:gdLst>
              <a:gd name="connsiteX0" fmla="*/ 1257300 w 4544580"/>
              <a:gd name="connsiteY0" fmla="*/ 981075 h 2314575"/>
              <a:gd name="connsiteX1" fmla="*/ 1209675 w 4544580"/>
              <a:gd name="connsiteY1" fmla="*/ 990600 h 2314575"/>
              <a:gd name="connsiteX2" fmla="*/ 1152525 w 4544580"/>
              <a:gd name="connsiteY2" fmla="*/ 1009650 h 2314575"/>
              <a:gd name="connsiteX3" fmla="*/ 1085850 w 4544580"/>
              <a:gd name="connsiteY3" fmla="*/ 1019175 h 2314575"/>
              <a:gd name="connsiteX4" fmla="*/ 981075 w 4544580"/>
              <a:gd name="connsiteY4" fmla="*/ 1000125 h 2314575"/>
              <a:gd name="connsiteX5" fmla="*/ 952500 w 4544580"/>
              <a:gd name="connsiteY5" fmla="*/ 990600 h 2314575"/>
              <a:gd name="connsiteX6" fmla="*/ 885825 w 4544580"/>
              <a:gd name="connsiteY6" fmla="*/ 952500 h 2314575"/>
              <a:gd name="connsiteX7" fmla="*/ 800100 w 4544580"/>
              <a:gd name="connsiteY7" fmla="*/ 904875 h 2314575"/>
              <a:gd name="connsiteX8" fmla="*/ 742950 w 4544580"/>
              <a:gd name="connsiteY8" fmla="*/ 866775 h 2314575"/>
              <a:gd name="connsiteX9" fmla="*/ 733425 w 4544580"/>
              <a:gd name="connsiteY9" fmla="*/ 838200 h 2314575"/>
              <a:gd name="connsiteX10" fmla="*/ 666750 w 4544580"/>
              <a:gd name="connsiteY10" fmla="*/ 828675 h 2314575"/>
              <a:gd name="connsiteX11" fmla="*/ 638175 w 4544580"/>
              <a:gd name="connsiteY11" fmla="*/ 809625 h 2314575"/>
              <a:gd name="connsiteX12" fmla="*/ 628650 w 4544580"/>
              <a:gd name="connsiteY12" fmla="*/ 771525 h 2314575"/>
              <a:gd name="connsiteX13" fmla="*/ 571500 w 4544580"/>
              <a:gd name="connsiteY13" fmla="*/ 752475 h 2314575"/>
              <a:gd name="connsiteX14" fmla="*/ 504825 w 4544580"/>
              <a:gd name="connsiteY14" fmla="*/ 714375 h 2314575"/>
              <a:gd name="connsiteX15" fmla="*/ 476250 w 4544580"/>
              <a:gd name="connsiteY15" fmla="*/ 723900 h 2314575"/>
              <a:gd name="connsiteX16" fmla="*/ 419100 w 4544580"/>
              <a:gd name="connsiteY16" fmla="*/ 762000 h 2314575"/>
              <a:gd name="connsiteX17" fmla="*/ 342900 w 4544580"/>
              <a:gd name="connsiteY17" fmla="*/ 790575 h 2314575"/>
              <a:gd name="connsiteX18" fmla="*/ 276225 w 4544580"/>
              <a:gd name="connsiteY18" fmla="*/ 819150 h 2314575"/>
              <a:gd name="connsiteX19" fmla="*/ 219075 w 4544580"/>
              <a:gd name="connsiteY19" fmla="*/ 857250 h 2314575"/>
              <a:gd name="connsiteX20" fmla="*/ 209550 w 4544580"/>
              <a:gd name="connsiteY20" fmla="*/ 885825 h 2314575"/>
              <a:gd name="connsiteX21" fmla="*/ 190500 w 4544580"/>
              <a:gd name="connsiteY21" fmla="*/ 952500 h 2314575"/>
              <a:gd name="connsiteX22" fmla="*/ 171450 w 4544580"/>
              <a:gd name="connsiteY22" fmla="*/ 981075 h 2314575"/>
              <a:gd name="connsiteX23" fmla="*/ 152400 w 4544580"/>
              <a:gd name="connsiteY23" fmla="*/ 1038225 h 2314575"/>
              <a:gd name="connsiteX24" fmla="*/ 114300 w 4544580"/>
              <a:gd name="connsiteY24" fmla="*/ 1133475 h 2314575"/>
              <a:gd name="connsiteX25" fmla="*/ 95250 w 4544580"/>
              <a:gd name="connsiteY25" fmla="*/ 1200150 h 2314575"/>
              <a:gd name="connsiteX26" fmla="*/ 76200 w 4544580"/>
              <a:gd name="connsiteY26" fmla="*/ 1257300 h 2314575"/>
              <a:gd name="connsiteX27" fmla="*/ 47625 w 4544580"/>
              <a:gd name="connsiteY27" fmla="*/ 1276350 h 2314575"/>
              <a:gd name="connsiteX28" fmla="*/ 38100 w 4544580"/>
              <a:gd name="connsiteY28" fmla="*/ 1304925 h 2314575"/>
              <a:gd name="connsiteX29" fmla="*/ 28575 w 4544580"/>
              <a:gd name="connsiteY29" fmla="*/ 1371600 h 2314575"/>
              <a:gd name="connsiteX30" fmla="*/ 9525 w 4544580"/>
              <a:gd name="connsiteY30" fmla="*/ 1400175 h 2314575"/>
              <a:gd name="connsiteX31" fmla="*/ 0 w 4544580"/>
              <a:gd name="connsiteY31" fmla="*/ 1428750 h 2314575"/>
              <a:gd name="connsiteX32" fmla="*/ 9525 w 4544580"/>
              <a:gd name="connsiteY32" fmla="*/ 1543050 h 2314575"/>
              <a:gd name="connsiteX33" fmla="*/ 19050 w 4544580"/>
              <a:gd name="connsiteY33" fmla="*/ 1619250 h 2314575"/>
              <a:gd name="connsiteX34" fmla="*/ 57150 w 4544580"/>
              <a:gd name="connsiteY34" fmla="*/ 1828800 h 2314575"/>
              <a:gd name="connsiteX35" fmla="*/ 85725 w 4544580"/>
              <a:gd name="connsiteY35" fmla="*/ 1838325 h 2314575"/>
              <a:gd name="connsiteX36" fmla="*/ 152400 w 4544580"/>
              <a:gd name="connsiteY36" fmla="*/ 1885950 h 2314575"/>
              <a:gd name="connsiteX37" fmla="*/ 171450 w 4544580"/>
              <a:gd name="connsiteY37" fmla="*/ 1914525 h 2314575"/>
              <a:gd name="connsiteX38" fmla="*/ 219075 w 4544580"/>
              <a:gd name="connsiteY38" fmla="*/ 1924050 h 2314575"/>
              <a:gd name="connsiteX39" fmla="*/ 304800 w 4544580"/>
              <a:gd name="connsiteY39" fmla="*/ 1971675 h 2314575"/>
              <a:gd name="connsiteX40" fmla="*/ 352425 w 4544580"/>
              <a:gd name="connsiteY40" fmla="*/ 1981200 h 2314575"/>
              <a:gd name="connsiteX41" fmla="*/ 361950 w 4544580"/>
              <a:gd name="connsiteY41" fmla="*/ 2009775 h 2314575"/>
              <a:gd name="connsiteX42" fmla="*/ 390525 w 4544580"/>
              <a:gd name="connsiteY42" fmla="*/ 2028825 h 2314575"/>
              <a:gd name="connsiteX43" fmla="*/ 476250 w 4544580"/>
              <a:gd name="connsiteY43" fmla="*/ 2047875 h 2314575"/>
              <a:gd name="connsiteX44" fmla="*/ 504825 w 4544580"/>
              <a:gd name="connsiteY44" fmla="*/ 2105025 h 2314575"/>
              <a:gd name="connsiteX45" fmla="*/ 523875 w 4544580"/>
              <a:gd name="connsiteY45" fmla="*/ 2133600 h 2314575"/>
              <a:gd name="connsiteX46" fmla="*/ 552450 w 4544580"/>
              <a:gd name="connsiteY46" fmla="*/ 2190750 h 2314575"/>
              <a:gd name="connsiteX47" fmla="*/ 647700 w 4544580"/>
              <a:gd name="connsiteY47" fmla="*/ 2219325 h 2314575"/>
              <a:gd name="connsiteX48" fmla="*/ 704850 w 4544580"/>
              <a:gd name="connsiteY48" fmla="*/ 2238375 h 2314575"/>
              <a:gd name="connsiteX49" fmla="*/ 733425 w 4544580"/>
              <a:gd name="connsiteY49" fmla="*/ 2266950 h 2314575"/>
              <a:gd name="connsiteX50" fmla="*/ 790575 w 4544580"/>
              <a:gd name="connsiteY50" fmla="*/ 2286000 h 2314575"/>
              <a:gd name="connsiteX51" fmla="*/ 847725 w 4544580"/>
              <a:gd name="connsiteY51" fmla="*/ 2314575 h 2314575"/>
              <a:gd name="connsiteX52" fmla="*/ 981075 w 4544580"/>
              <a:gd name="connsiteY52" fmla="*/ 2295525 h 2314575"/>
              <a:gd name="connsiteX53" fmla="*/ 1038225 w 4544580"/>
              <a:gd name="connsiteY53" fmla="*/ 2276475 h 2314575"/>
              <a:gd name="connsiteX54" fmla="*/ 1085850 w 4544580"/>
              <a:gd name="connsiteY54" fmla="*/ 2266950 h 2314575"/>
              <a:gd name="connsiteX55" fmla="*/ 1143000 w 4544580"/>
              <a:gd name="connsiteY55" fmla="*/ 2247900 h 2314575"/>
              <a:gd name="connsiteX56" fmla="*/ 1409700 w 4544580"/>
              <a:gd name="connsiteY56" fmla="*/ 2238375 h 2314575"/>
              <a:gd name="connsiteX57" fmla="*/ 1447800 w 4544580"/>
              <a:gd name="connsiteY57" fmla="*/ 2228850 h 2314575"/>
              <a:gd name="connsiteX58" fmla="*/ 1476375 w 4544580"/>
              <a:gd name="connsiteY58" fmla="*/ 2219325 h 2314575"/>
              <a:gd name="connsiteX59" fmla="*/ 1790700 w 4544580"/>
              <a:gd name="connsiteY59" fmla="*/ 2228850 h 2314575"/>
              <a:gd name="connsiteX60" fmla="*/ 1847850 w 4544580"/>
              <a:gd name="connsiteY60" fmla="*/ 2238375 h 2314575"/>
              <a:gd name="connsiteX61" fmla="*/ 1895475 w 4544580"/>
              <a:gd name="connsiteY61" fmla="*/ 2247900 h 2314575"/>
              <a:gd name="connsiteX62" fmla="*/ 2028825 w 4544580"/>
              <a:gd name="connsiteY62" fmla="*/ 2238375 h 2314575"/>
              <a:gd name="connsiteX63" fmla="*/ 2057400 w 4544580"/>
              <a:gd name="connsiteY63" fmla="*/ 2228850 h 2314575"/>
              <a:gd name="connsiteX64" fmla="*/ 2114550 w 4544580"/>
              <a:gd name="connsiteY64" fmla="*/ 2190750 h 2314575"/>
              <a:gd name="connsiteX65" fmla="*/ 2295525 w 4544580"/>
              <a:gd name="connsiteY65" fmla="*/ 2200275 h 2314575"/>
              <a:gd name="connsiteX66" fmla="*/ 2324100 w 4544580"/>
              <a:gd name="connsiteY66" fmla="*/ 2219325 h 2314575"/>
              <a:gd name="connsiteX67" fmla="*/ 2352675 w 4544580"/>
              <a:gd name="connsiteY67" fmla="*/ 2228850 h 2314575"/>
              <a:gd name="connsiteX68" fmla="*/ 2371725 w 4544580"/>
              <a:gd name="connsiteY68" fmla="*/ 2257425 h 2314575"/>
              <a:gd name="connsiteX69" fmla="*/ 2400300 w 4544580"/>
              <a:gd name="connsiteY69" fmla="*/ 2276475 h 2314575"/>
              <a:gd name="connsiteX70" fmla="*/ 2752725 w 4544580"/>
              <a:gd name="connsiteY70" fmla="*/ 2266950 h 2314575"/>
              <a:gd name="connsiteX71" fmla="*/ 3219450 w 4544580"/>
              <a:gd name="connsiteY71" fmla="*/ 2257425 h 2314575"/>
              <a:gd name="connsiteX72" fmla="*/ 3381375 w 4544580"/>
              <a:gd name="connsiteY72" fmla="*/ 2247900 h 2314575"/>
              <a:gd name="connsiteX73" fmla="*/ 3457575 w 4544580"/>
              <a:gd name="connsiteY73" fmla="*/ 2209800 h 2314575"/>
              <a:gd name="connsiteX74" fmla="*/ 3486150 w 4544580"/>
              <a:gd name="connsiteY74" fmla="*/ 2200275 h 2314575"/>
              <a:gd name="connsiteX75" fmla="*/ 3514725 w 4544580"/>
              <a:gd name="connsiteY75" fmla="*/ 2181225 h 2314575"/>
              <a:gd name="connsiteX76" fmla="*/ 3533775 w 4544580"/>
              <a:gd name="connsiteY76" fmla="*/ 2143125 h 2314575"/>
              <a:gd name="connsiteX77" fmla="*/ 3571875 w 4544580"/>
              <a:gd name="connsiteY77" fmla="*/ 2057400 h 2314575"/>
              <a:gd name="connsiteX78" fmla="*/ 3581400 w 4544580"/>
              <a:gd name="connsiteY78" fmla="*/ 2028825 h 2314575"/>
              <a:gd name="connsiteX79" fmla="*/ 3590925 w 4544580"/>
              <a:gd name="connsiteY79" fmla="*/ 2000250 h 2314575"/>
              <a:gd name="connsiteX80" fmla="*/ 3600450 w 4544580"/>
              <a:gd name="connsiteY80" fmla="*/ 1838325 h 2314575"/>
              <a:gd name="connsiteX81" fmla="*/ 3609975 w 4544580"/>
              <a:gd name="connsiteY81" fmla="*/ 1809750 h 2314575"/>
              <a:gd name="connsiteX82" fmla="*/ 3619500 w 4544580"/>
              <a:gd name="connsiteY82" fmla="*/ 1771650 h 2314575"/>
              <a:gd name="connsiteX83" fmla="*/ 3629025 w 4544580"/>
              <a:gd name="connsiteY83" fmla="*/ 1609725 h 2314575"/>
              <a:gd name="connsiteX84" fmla="*/ 3638550 w 4544580"/>
              <a:gd name="connsiteY84" fmla="*/ 1562100 h 2314575"/>
              <a:gd name="connsiteX85" fmla="*/ 3657600 w 4544580"/>
              <a:gd name="connsiteY85" fmla="*/ 1504950 h 2314575"/>
              <a:gd name="connsiteX86" fmla="*/ 3667125 w 4544580"/>
              <a:gd name="connsiteY86" fmla="*/ 1381125 h 2314575"/>
              <a:gd name="connsiteX87" fmla="*/ 3686175 w 4544580"/>
              <a:gd name="connsiteY87" fmla="*/ 1352550 h 2314575"/>
              <a:gd name="connsiteX88" fmla="*/ 3705225 w 4544580"/>
              <a:gd name="connsiteY88" fmla="*/ 1314450 h 2314575"/>
              <a:gd name="connsiteX89" fmla="*/ 3724275 w 4544580"/>
              <a:gd name="connsiteY89" fmla="*/ 1162050 h 2314575"/>
              <a:gd name="connsiteX90" fmla="*/ 3771900 w 4544580"/>
              <a:gd name="connsiteY90" fmla="*/ 1104900 h 2314575"/>
              <a:gd name="connsiteX91" fmla="*/ 3790950 w 4544580"/>
              <a:gd name="connsiteY91" fmla="*/ 1076325 h 2314575"/>
              <a:gd name="connsiteX92" fmla="*/ 3800475 w 4544580"/>
              <a:gd name="connsiteY92" fmla="*/ 1047750 h 2314575"/>
              <a:gd name="connsiteX93" fmla="*/ 3829050 w 4544580"/>
              <a:gd name="connsiteY93" fmla="*/ 1028700 h 2314575"/>
              <a:gd name="connsiteX94" fmla="*/ 3876675 w 4544580"/>
              <a:gd name="connsiteY94" fmla="*/ 942975 h 2314575"/>
              <a:gd name="connsiteX95" fmla="*/ 3905250 w 4544580"/>
              <a:gd name="connsiteY95" fmla="*/ 914400 h 2314575"/>
              <a:gd name="connsiteX96" fmla="*/ 3924300 w 4544580"/>
              <a:gd name="connsiteY96" fmla="*/ 885825 h 2314575"/>
              <a:gd name="connsiteX97" fmla="*/ 3981450 w 4544580"/>
              <a:gd name="connsiteY97" fmla="*/ 847725 h 2314575"/>
              <a:gd name="connsiteX98" fmla="*/ 4048125 w 4544580"/>
              <a:gd name="connsiteY98" fmla="*/ 781050 h 2314575"/>
              <a:gd name="connsiteX99" fmla="*/ 4114800 w 4544580"/>
              <a:gd name="connsiteY99" fmla="*/ 771525 h 2314575"/>
              <a:gd name="connsiteX100" fmla="*/ 4162425 w 4544580"/>
              <a:gd name="connsiteY100" fmla="*/ 781050 h 2314575"/>
              <a:gd name="connsiteX101" fmla="*/ 4191000 w 4544580"/>
              <a:gd name="connsiteY101" fmla="*/ 800100 h 2314575"/>
              <a:gd name="connsiteX102" fmla="*/ 4219575 w 4544580"/>
              <a:gd name="connsiteY102" fmla="*/ 809625 h 2314575"/>
              <a:gd name="connsiteX103" fmla="*/ 4324350 w 4544580"/>
              <a:gd name="connsiteY103" fmla="*/ 819150 h 2314575"/>
              <a:gd name="connsiteX104" fmla="*/ 4381500 w 4544580"/>
              <a:gd name="connsiteY104" fmla="*/ 800100 h 2314575"/>
              <a:gd name="connsiteX105" fmla="*/ 4400550 w 4544580"/>
              <a:gd name="connsiteY105" fmla="*/ 771525 h 2314575"/>
              <a:gd name="connsiteX106" fmla="*/ 4486275 w 4544580"/>
              <a:gd name="connsiteY106" fmla="*/ 752475 h 2314575"/>
              <a:gd name="connsiteX107" fmla="*/ 4524375 w 4544580"/>
              <a:gd name="connsiteY107" fmla="*/ 685800 h 2314575"/>
              <a:gd name="connsiteX108" fmla="*/ 4476750 w 4544580"/>
              <a:gd name="connsiteY108" fmla="*/ 676275 h 2314575"/>
              <a:gd name="connsiteX109" fmla="*/ 4457700 w 4544580"/>
              <a:gd name="connsiteY109" fmla="*/ 619125 h 2314575"/>
              <a:gd name="connsiteX110" fmla="*/ 4438650 w 4544580"/>
              <a:gd name="connsiteY110" fmla="*/ 533400 h 2314575"/>
              <a:gd name="connsiteX111" fmla="*/ 4410075 w 4544580"/>
              <a:gd name="connsiteY111" fmla="*/ 504825 h 2314575"/>
              <a:gd name="connsiteX112" fmla="*/ 4352925 w 4544580"/>
              <a:gd name="connsiteY112" fmla="*/ 466725 h 2314575"/>
              <a:gd name="connsiteX113" fmla="*/ 4333875 w 4544580"/>
              <a:gd name="connsiteY113" fmla="*/ 438150 h 2314575"/>
              <a:gd name="connsiteX114" fmla="*/ 4295775 w 4544580"/>
              <a:gd name="connsiteY114" fmla="*/ 428625 h 2314575"/>
              <a:gd name="connsiteX115" fmla="*/ 4162425 w 4544580"/>
              <a:gd name="connsiteY115" fmla="*/ 400050 h 2314575"/>
              <a:gd name="connsiteX116" fmla="*/ 4076700 w 4544580"/>
              <a:gd name="connsiteY116" fmla="*/ 323850 h 2314575"/>
              <a:gd name="connsiteX117" fmla="*/ 3924300 w 4544580"/>
              <a:gd name="connsiteY117" fmla="*/ 257175 h 2314575"/>
              <a:gd name="connsiteX118" fmla="*/ 3905250 w 4544580"/>
              <a:gd name="connsiteY118" fmla="*/ 200025 h 2314575"/>
              <a:gd name="connsiteX119" fmla="*/ 3848100 w 4544580"/>
              <a:gd name="connsiteY119" fmla="*/ 180975 h 2314575"/>
              <a:gd name="connsiteX120" fmla="*/ 3829050 w 4544580"/>
              <a:gd name="connsiteY120" fmla="*/ 152400 h 2314575"/>
              <a:gd name="connsiteX121" fmla="*/ 3771900 w 4544580"/>
              <a:gd name="connsiteY121" fmla="*/ 114300 h 2314575"/>
              <a:gd name="connsiteX122" fmla="*/ 3752850 w 4544580"/>
              <a:gd name="connsiteY122" fmla="*/ 85725 h 2314575"/>
              <a:gd name="connsiteX123" fmla="*/ 3733800 w 4544580"/>
              <a:gd name="connsiteY123" fmla="*/ 28575 h 2314575"/>
              <a:gd name="connsiteX124" fmla="*/ 3714750 w 4544580"/>
              <a:gd name="connsiteY124" fmla="*/ 0 h 2314575"/>
              <a:gd name="connsiteX125" fmla="*/ 3619500 w 4544580"/>
              <a:gd name="connsiteY125" fmla="*/ 9525 h 2314575"/>
              <a:gd name="connsiteX126" fmla="*/ 3514725 w 4544580"/>
              <a:gd name="connsiteY126" fmla="*/ 47625 h 2314575"/>
              <a:gd name="connsiteX127" fmla="*/ 3495675 w 4544580"/>
              <a:gd name="connsiteY127" fmla="*/ 76200 h 2314575"/>
              <a:gd name="connsiteX128" fmla="*/ 3486150 w 4544580"/>
              <a:gd name="connsiteY128" fmla="*/ 133350 h 2314575"/>
              <a:gd name="connsiteX129" fmla="*/ 3448050 w 4544580"/>
              <a:gd name="connsiteY129" fmla="*/ 142875 h 2314575"/>
              <a:gd name="connsiteX130" fmla="*/ 3429000 w 4544580"/>
              <a:gd name="connsiteY130" fmla="*/ 171450 h 2314575"/>
              <a:gd name="connsiteX131" fmla="*/ 3419475 w 4544580"/>
              <a:gd name="connsiteY131" fmla="*/ 200025 h 2314575"/>
              <a:gd name="connsiteX132" fmla="*/ 3352800 w 4544580"/>
              <a:gd name="connsiteY132" fmla="*/ 228600 h 2314575"/>
              <a:gd name="connsiteX133" fmla="*/ 3295650 w 4544580"/>
              <a:gd name="connsiteY133" fmla="*/ 257175 h 2314575"/>
              <a:gd name="connsiteX134" fmla="*/ 3248025 w 4544580"/>
              <a:gd name="connsiteY134" fmla="*/ 266700 h 2314575"/>
              <a:gd name="connsiteX135" fmla="*/ 3219450 w 4544580"/>
              <a:gd name="connsiteY135" fmla="*/ 276225 h 2314575"/>
              <a:gd name="connsiteX136" fmla="*/ 3190875 w 4544580"/>
              <a:gd name="connsiteY136" fmla="*/ 304800 h 2314575"/>
              <a:gd name="connsiteX137" fmla="*/ 3162300 w 4544580"/>
              <a:gd name="connsiteY137" fmla="*/ 314325 h 2314575"/>
              <a:gd name="connsiteX138" fmla="*/ 3124200 w 4544580"/>
              <a:gd name="connsiteY138" fmla="*/ 333375 h 2314575"/>
              <a:gd name="connsiteX139" fmla="*/ 3067050 w 4544580"/>
              <a:gd name="connsiteY139" fmla="*/ 361950 h 2314575"/>
              <a:gd name="connsiteX140" fmla="*/ 2962275 w 4544580"/>
              <a:gd name="connsiteY140" fmla="*/ 371475 h 2314575"/>
              <a:gd name="connsiteX141" fmla="*/ 2933700 w 4544580"/>
              <a:gd name="connsiteY141" fmla="*/ 381000 h 2314575"/>
              <a:gd name="connsiteX142" fmla="*/ 2667000 w 4544580"/>
              <a:gd name="connsiteY142" fmla="*/ 381000 h 2314575"/>
              <a:gd name="connsiteX143" fmla="*/ 2609850 w 4544580"/>
              <a:gd name="connsiteY143" fmla="*/ 352425 h 2314575"/>
              <a:gd name="connsiteX144" fmla="*/ 2552700 w 4544580"/>
              <a:gd name="connsiteY144" fmla="*/ 361950 h 2314575"/>
              <a:gd name="connsiteX145" fmla="*/ 2524125 w 4544580"/>
              <a:gd name="connsiteY145" fmla="*/ 381000 h 2314575"/>
              <a:gd name="connsiteX146" fmla="*/ 2495550 w 4544580"/>
              <a:gd name="connsiteY146" fmla="*/ 390525 h 2314575"/>
              <a:gd name="connsiteX147" fmla="*/ 2476500 w 4544580"/>
              <a:gd name="connsiteY147" fmla="*/ 419100 h 2314575"/>
              <a:gd name="connsiteX148" fmla="*/ 2466975 w 4544580"/>
              <a:gd name="connsiteY148" fmla="*/ 476250 h 2314575"/>
              <a:gd name="connsiteX149" fmla="*/ 2438400 w 4544580"/>
              <a:gd name="connsiteY149" fmla="*/ 542925 h 2314575"/>
              <a:gd name="connsiteX150" fmla="*/ 2409825 w 4544580"/>
              <a:gd name="connsiteY150" fmla="*/ 561975 h 2314575"/>
              <a:gd name="connsiteX151" fmla="*/ 2362200 w 4544580"/>
              <a:gd name="connsiteY151" fmla="*/ 609600 h 2314575"/>
              <a:gd name="connsiteX152" fmla="*/ 2343150 w 4544580"/>
              <a:gd name="connsiteY152" fmla="*/ 638175 h 2314575"/>
              <a:gd name="connsiteX153" fmla="*/ 2257425 w 4544580"/>
              <a:gd name="connsiteY153" fmla="*/ 714375 h 2314575"/>
              <a:gd name="connsiteX154" fmla="*/ 2228850 w 4544580"/>
              <a:gd name="connsiteY154" fmla="*/ 723900 h 2314575"/>
              <a:gd name="connsiteX155" fmla="*/ 2057400 w 4544580"/>
              <a:gd name="connsiteY155" fmla="*/ 714375 h 2314575"/>
              <a:gd name="connsiteX156" fmla="*/ 1971675 w 4544580"/>
              <a:gd name="connsiteY156" fmla="*/ 714375 h 2314575"/>
              <a:gd name="connsiteX157" fmla="*/ 1905000 w 4544580"/>
              <a:gd name="connsiteY157" fmla="*/ 762000 h 2314575"/>
              <a:gd name="connsiteX158" fmla="*/ 1819275 w 4544580"/>
              <a:gd name="connsiteY158" fmla="*/ 781050 h 2314575"/>
              <a:gd name="connsiteX159" fmla="*/ 1762125 w 4544580"/>
              <a:gd name="connsiteY159" fmla="*/ 800100 h 2314575"/>
              <a:gd name="connsiteX160" fmla="*/ 1733550 w 4544580"/>
              <a:gd name="connsiteY160" fmla="*/ 819150 h 2314575"/>
              <a:gd name="connsiteX161" fmla="*/ 1657350 w 4544580"/>
              <a:gd name="connsiteY161" fmla="*/ 828675 h 2314575"/>
              <a:gd name="connsiteX162" fmla="*/ 1600200 w 4544580"/>
              <a:gd name="connsiteY162" fmla="*/ 866775 h 2314575"/>
              <a:gd name="connsiteX163" fmla="*/ 1590675 w 4544580"/>
              <a:gd name="connsiteY163" fmla="*/ 942975 h 2314575"/>
              <a:gd name="connsiteX164" fmla="*/ 1581150 w 4544580"/>
              <a:gd name="connsiteY164" fmla="*/ 981075 h 2314575"/>
              <a:gd name="connsiteX165" fmla="*/ 1438275 w 4544580"/>
              <a:gd name="connsiteY165" fmla="*/ 981075 h 2314575"/>
              <a:gd name="connsiteX166" fmla="*/ 1400175 w 4544580"/>
              <a:gd name="connsiteY166" fmla="*/ 990600 h 2314575"/>
              <a:gd name="connsiteX167" fmla="*/ 1200150 w 4544580"/>
              <a:gd name="connsiteY167" fmla="*/ 990600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544580" h="2314575">
                <a:moveTo>
                  <a:pt x="1257300" y="981075"/>
                </a:moveTo>
                <a:cubicBezTo>
                  <a:pt x="1241425" y="984250"/>
                  <a:pt x="1225294" y="986340"/>
                  <a:pt x="1209675" y="990600"/>
                </a:cubicBezTo>
                <a:cubicBezTo>
                  <a:pt x="1190302" y="995884"/>
                  <a:pt x="1172404" y="1006810"/>
                  <a:pt x="1152525" y="1009650"/>
                </a:cubicBezTo>
                <a:lnTo>
                  <a:pt x="1085850" y="1019175"/>
                </a:lnTo>
                <a:cubicBezTo>
                  <a:pt x="1060374" y="1014929"/>
                  <a:pt x="1007700" y="1006781"/>
                  <a:pt x="981075" y="1000125"/>
                </a:cubicBezTo>
                <a:cubicBezTo>
                  <a:pt x="971335" y="997690"/>
                  <a:pt x="962025" y="993775"/>
                  <a:pt x="952500" y="990600"/>
                </a:cubicBezTo>
                <a:cubicBezTo>
                  <a:pt x="888343" y="926443"/>
                  <a:pt x="962577" y="990876"/>
                  <a:pt x="885825" y="952500"/>
                </a:cubicBezTo>
                <a:cubicBezTo>
                  <a:pt x="754817" y="886996"/>
                  <a:pt x="879121" y="931215"/>
                  <a:pt x="800100" y="904875"/>
                </a:cubicBezTo>
                <a:lnTo>
                  <a:pt x="742950" y="866775"/>
                </a:lnTo>
                <a:cubicBezTo>
                  <a:pt x="734596" y="861206"/>
                  <a:pt x="742405" y="842690"/>
                  <a:pt x="733425" y="838200"/>
                </a:cubicBezTo>
                <a:cubicBezTo>
                  <a:pt x="713345" y="828160"/>
                  <a:pt x="688975" y="831850"/>
                  <a:pt x="666750" y="828675"/>
                </a:cubicBezTo>
                <a:cubicBezTo>
                  <a:pt x="657225" y="822325"/>
                  <a:pt x="644525" y="819150"/>
                  <a:pt x="638175" y="809625"/>
                </a:cubicBezTo>
                <a:cubicBezTo>
                  <a:pt x="630913" y="798733"/>
                  <a:pt x="638589" y="780044"/>
                  <a:pt x="628650" y="771525"/>
                </a:cubicBezTo>
                <a:cubicBezTo>
                  <a:pt x="613404" y="758457"/>
                  <a:pt x="571500" y="752475"/>
                  <a:pt x="571500" y="752475"/>
                </a:cubicBezTo>
                <a:cubicBezTo>
                  <a:pt x="556032" y="740874"/>
                  <a:pt x="529067" y="714375"/>
                  <a:pt x="504825" y="714375"/>
                </a:cubicBezTo>
                <a:cubicBezTo>
                  <a:pt x="494785" y="714375"/>
                  <a:pt x="485775" y="720725"/>
                  <a:pt x="476250" y="723900"/>
                </a:cubicBezTo>
                <a:cubicBezTo>
                  <a:pt x="457200" y="736600"/>
                  <a:pt x="440820" y="754760"/>
                  <a:pt x="419100" y="762000"/>
                </a:cubicBezTo>
                <a:cubicBezTo>
                  <a:pt x="394369" y="770244"/>
                  <a:pt x="365679" y="779186"/>
                  <a:pt x="342900" y="790575"/>
                </a:cubicBezTo>
                <a:cubicBezTo>
                  <a:pt x="277121" y="823464"/>
                  <a:pt x="355519" y="799326"/>
                  <a:pt x="276225" y="819150"/>
                </a:cubicBezTo>
                <a:cubicBezTo>
                  <a:pt x="257175" y="831850"/>
                  <a:pt x="226315" y="835530"/>
                  <a:pt x="219075" y="857250"/>
                </a:cubicBezTo>
                <a:cubicBezTo>
                  <a:pt x="215900" y="866775"/>
                  <a:pt x="212308" y="876171"/>
                  <a:pt x="209550" y="885825"/>
                </a:cubicBezTo>
                <a:cubicBezTo>
                  <a:pt x="205481" y="900067"/>
                  <a:pt x="198113" y="937275"/>
                  <a:pt x="190500" y="952500"/>
                </a:cubicBezTo>
                <a:cubicBezTo>
                  <a:pt x="185380" y="962739"/>
                  <a:pt x="176099" y="970614"/>
                  <a:pt x="171450" y="981075"/>
                </a:cubicBezTo>
                <a:cubicBezTo>
                  <a:pt x="163295" y="999425"/>
                  <a:pt x="161380" y="1020264"/>
                  <a:pt x="152400" y="1038225"/>
                </a:cubicBezTo>
                <a:cubicBezTo>
                  <a:pt x="124370" y="1094286"/>
                  <a:pt x="137840" y="1062855"/>
                  <a:pt x="114300" y="1133475"/>
                </a:cubicBezTo>
                <a:cubicBezTo>
                  <a:pt x="82289" y="1229507"/>
                  <a:pt x="131130" y="1080549"/>
                  <a:pt x="95250" y="1200150"/>
                </a:cubicBezTo>
                <a:cubicBezTo>
                  <a:pt x="89480" y="1219384"/>
                  <a:pt x="82550" y="1238250"/>
                  <a:pt x="76200" y="1257300"/>
                </a:cubicBezTo>
                <a:cubicBezTo>
                  <a:pt x="72580" y="1268160"/>
                  <a:pt x="57150" y="1270000"/>
                  <a:pt x="47625" y="1276350"/>
                </a:cubicBezTo>
                <a:cubicBezTo>
                  <a:pt x="44450" y="1285875"/>
                  <a:pt x="40069" y="1295080"/>
                  <a:pt x="38100" y="1304925"/>
                </a:cubicBezTo>
                <a:cubicBezTo>
                  <a:pt x="33697" y="1326940"/>
                  <a:pt x="35026" y="1350096"/>
                  <a:pt x="28575" y="1371600"/>
                </a:cubicBezTo>
                <a:cubicBezTo>
                  <a:pt x="25286" y="1382565"/>
                  <a:pt x="14645" y="1389936"/>
                  <a:pt x="9525" y="1400175"/>
                </a:cubicBezTo>
                <a:cubicBezTo>
                  <a:pt x="5035" y="1409155"/>
                  <a:pt x="3175" y="1419225"/>
                  <a:pt x="0" y="1428750"/>
                </a:cubicBezTo>
                <a:cubicBezTo>
                  <a:pt x="3175" y="1466850"/>
                  <a:pt x="5721" y="1505008"/>
                  <a:pt x="9525" y="1543050"/>
                </a:cubicBezTo>
                <a:cubicBezTo>
                  <a:pt x="12072" y="1568521"/>
                  <a:pt x="17226" y="1593717"/>
                  <a:pt x="19050" y="1619250"/>
                </a:cubicBezTo>
                <a:cubicBezTo>
                  <a:pt x="28047" y="1745215"/>
                  <a:pt x="-24128" y="1788161"/>
                  <a:pt x="57150" y="1828800"/>
                </a:cubicBezTo>
                <a:cubicBezTo>
                  <a:pt x="66130" y="1833290"/>
                  <a:pt x="76200" y="1835150"/>
                  <a:pt x="85725" y="1838325"/>
                </a:cubicBezTo>
                <a:cubicBezTo>
                  <a:pt x="101950" y="1849142"/>
                  <a:pt x="140585" y="1874135"/>
                  <a:pt x="152400" y="1885950"/>
                </a:cubicBezTo>
                <a:cubicBezTo>
                  <a:pt x="160495" y="1894045"/>
                  <a:pt x="161511" y="1908845"/>
                  <a:pt x="171450" y="1914525"/>
                </a:cubicBezTo>
                <a:cubicBezTo>
                  <a:pt x="185506" y="1922557"/>
                  <a:pt x="203200" y="1920875"/>
                  <a:pt x="219075" y="1924050"/>
                </a:cubicBezTo>
                <a:cubicBezTo>
                  <a:pt x="261641" y="1952427"/>
                  <a:pt x="264564" y="1961616"/>
                  <a:pt x="304800" y="1971675"/>
                </a:cubicBezTo>
                <a:cubicBezTo>
                  <a:pt x="320506" y="1975602"/>
                  <a:pt x="336550" y="1978025"/>
                  <a:pt x="352425" y="1981200"/>
                </a:cubicBezTo>
                <a:cubicBezTo>
                  <a:pt x="355600" y="1990725"/>
                  <a:pt x="355678" y="2001935"/>
                  <a:pt x="361950" y="2009775"/>
                </a:cubicBezTo>
                <a:cubicBezTo>
                  <a:pt x="369101" y="2018714"/>
                  <a:pt x="380286" y="2023705"/>
                  <a:pt x="390525" y="2028825"/>
                </a:cubicBezTo>
                <a:cubicBezTo>
                  <a:pt x="413973" y="2040549"/>
                  <a:pt x="454300" y="2044217"/>
                  <a:pt x="476250" y="2047875"/>
                </a:cubicBezTo>
                <a:cubicBezTo>
                  <a:pt x="530845" y="2129767"/>
                  <a:pt x="465390" y="2026155"/>
                  <a:pt x="504825" y="2105025"/>
                </a:cubicBezTo>
                <a:cubicBezTo>
                  <a:pt x="509945" y="2115264"/>
                  <a:pt x="518755" y="2123361"/>
                  <a:pt x="523875" y="2133600"/>
                </a:cubicBezTo>
                <a:cubicBezTo>
                  <a:pt x="532839" y="2151529"/>
                  <a:pt x="532597" y="2178342"/>
                  <a:pt x="552450" y="2190750"/>
                </a:cubicBezTo>
                <a:cubicBezTo>
                  <a:pt x="573174" y="2203702"/>
                  <a:pt x="621962" y="2211604"/>
                  <a:pt x="647700" y="2219325"/>
                </a:cubicBezTo>
                <a:cubicBezTo>
                  <a:pt x="666934" y="2225095"/>
                  <a:pt x="704850" y="2238375"/>
                  <a:pt x="704850" y="2238375"/>
                </a:cubicBezTo>
                <a:cubicBezTo>
                  <a:pt x="714375" y="2247900"/>
                  <a:pt x="721650" y="2260408"/>
                  <a:pt x="733425" y="2266950"/>
                </a:cubicBezTo>
                <a:cubicBezTo>
                  <a:pt x="750978" y="2276702"/>
                  <a:pt x="790575" y="2286000"/>
                  <a:pt x="790575" y="2286000"/>
                </a:cubicBezTo>
                <a:cubicBezTo>
                  <a:pt x="805022" y="2295632"/>
                  <a:pt x="828007" y="2314575"/>
                  <a:pt x="847725" y="2314575"/>
                </a:cubicBezTo>
                <a:cubicBezTo>
                  <a:pt x="872155" y="2314575"/>
                  <a:pt x="948833" y="2304318"/>
                  <a:pt x="981075" y="2295525"/>
                </a:cubicBezTo>
                <a:cubicBezTo>
                  <a:pt x="1000448" y="2290241"/>
                  <a:pt x="1019175" y="2282825"/>
                  <a:pt x="1038225" y="2276475"/>
                </a:cubicBezTo>
                <a:cubicBezTo>
                  <a:pt x="1053584" y="2271355"/>
                  <a:pt x="1070231" y="2271210"/>
                  <a:pt x="1085850" y="2266950"/>
                </a:cubicBezTo>
                <a:cubicBezTo>
                  <a:pt x="1105223" y="2261666"/>
                  <a:pt x="1123950" y="2254250"/>
                  <a:pt x="1143000" y="2247900"/>
                </a:cubicBezTo>
                <a:cubicBezTo>
                  <a:pt x="1227392" y="2219769"/>
                  <a:pt x="1320800" y="2241550"/>
                  <a:pt x="1409700" y="2238375"/>
                </a:cubicBezTo>
                <a:cubicBezTo>
                  <a:pt x="1422400" y="2235200"/>
                  <a:pt x="1435213" y="2232446"/>
                  <a:pt x="1447800" y="2228850"/>
                </a:cubicBezTo>
                <a:cubicBezTo>
                  <a:pt x="1457454" y="2226092"/>
                  <a:pt x="1466335" y="2219325"/>
                  <a:pt x="1476375" y="2219325"/>
                </a:cubicBezTo>
                <a:cubicBezTo>
                  <a:pt x="1581198" y="2219325"/>
                  <a:pt x="1685925" y="2225675"/>
                  <a:pt x="1790700" y="2228850"/>
                </a:cubicBezTo>
                <a:lnTo>
                  <a:pt x="1847850" y="2238375"/>
                </a:lnTo>
                <a:cubicBezTo>
                  <a:pt x="1863778" y="2241271"/>
                  <a:pt x="1879286" y="2247900"/>
                  <a:pt x="1895475" y="2247900"/>
                </a:cubicBezTo>
                <a:cubicBezTo>
                  <a:pt x="1940038" y="2247900"/>
                  <a:pt x="1984375" y="2241550"/>
                  <a:pt x="2028825" y="2238375"/>
                </a:cubicBezTo>
                <a:cubicBezTo>
                  <a:pt x="2038350" y="2235200"/>
                  <a:pt x="2048623" y="2233726"/>
                  <a:pt x="2057400" y="2228850"/>
                </a:cubicBezTo>
                <a:cubicBezTo>
                  <a:pt x="2077414" y="2217731"/>
                  <a:pt x="2114550" y="2190750"/>
                  <a:pt x="2114550" y="2190750"/>
                </a:cubicBezTo>
                <a:cubicBezTo>
                  <a:pt x="2174875" y="2193925"/>
                  <a:pt x="2235670" y="2192113"/>
                  <a:pt x="2295525" y="2200275"/>
                </a:cubicBezTo>
                <a:cubicBezTo>
                  <a:pt x="2306868" y="2201822"/>
                  <a:pt x="2313861" y="2214205"/>
                  <a:pt x="2324100" y="2219325"/>
                </a:cubicBezTo>
                <a:cubicBezTo>
                  <a:pt x="2333080" y="2223815"/>
                  <a:pt x="2343150" y="2225675"/>
                  <a:pt x="2352675" y="2228850"/>
                </a:cubicBezTo>
                <a:cubicBezTo>
                  <a:pt x="2359025" y="2238375"/>
                  <a:pt x="2363630" y="2249330"/>
                  <a:pt x="2371725" y="2257425"/>
                </a:cubicBezTo>
                <a:cubicBezTo>
                  <a:pt x="2379820" y="2265520"/>
                  <a:pt x="2388856" y="2276189"/>
                  <a:pt x="2400300" y="2276475"/>
                </a:cubicBezTo>
                <a:lnTo>
                  <a:pt x="2752725" y="2266950"/>
                </a:lnTo>
                <a:cubicBezTo>
                  <a:pt x="2939429" y="2204715"/>
                  <a:pt x="2789800" y="2247433"/>
                  <a:pt x="3219450" y="2257425"/>
                </a:cubicBezTo>
                <a:cubicBezTo>
                  <a:pt x="3273425" y="2254250"/>
                  <a:pt x="3327802" y="2255205"/>
                  <a:pt x="3381375" y="2247900"/>
                </a:cubicBezTo>
                <a:cubicBezTo>
                  <a:pt x="3426695" y="2241720"/>
                  <a:pt x="3423434" y="2226871"/>
                  <a:pt x="3457575" y="2209800"/>
                </a:cubicBezTo>
                <a:cubicBezTo>
                  <a:pt x="3466555" y="2205310"/>
                  <a:pt x="3476625" y="2203450"/>
                  <a:pt x="3486150" y="2200275"/>
                </a:cubicBezTo>
                <a:cubicBezTo>
                  <a:pt x="3495675" y="2193925"/>
                  <a:pt x="3507396" y="2190019"/>
                  <a:pt x="3514725" y="2181225"/>
                </a:cubicBezTo>
                <a:cubicBezTo>
                  <a:pt x="3523815" y="2170317"/>
                  <a:pt x="3526730" y="2155453"/>
                  <a:pt x="3533775" y="2143125"/>
                </a:cubicBezTo>
                <a:cubicBezTo>
                  <a:pt x="3570001" y="2079729"/>
                  <a:pt x="3538614" y="2157183"/>
                  <a:pt x="3571875" y="2057400"/>
                </a:cubicBezTo>
                <a:lnTo>
                  <a:pt x="3581400" y="2028825"/>
                </a:lnTo>
                <a:lnTo>
                  <a:pt x="3590925" y="2000250"/>
                </a:lnTo>
                <a:cubicBezTo>
                  <a:pt x="3594100" y="1946275"/>
                  <a:pt x="3595070" y="1892125"/>
                  <a:pt x="3600450" y="1838325"/>
                </a:cubicBezTo>
                <a:cubicBezTo>
                  <a:pt x="3601449" y="1828335"/>
                  <a:pt x="3607217" y="1819404"/>
                  <a:pt x="3609975" y="1809750"/>
                </a:cubicBezTo>
                <a:cubicBezTo>
                  <a:pt x="3613571" y="1797163"/>
                  <a:pt x="3616325" y="1784350"/>
                  <a:pt x="3619500" y="1771650"/>
                </a:cubicBezTo>
                <a:cubicBezTo>
                  <a:pt x="3622675" y="1717675"/>
                  <a:pt x="3624130" y="1663571"/>
                  <a:pt x="3629025" y="1609725"/>
                </a:cubicBezTo>
                <a:cubicBezTo>
                  <a:pt x="3630491" y="1593602"/>
                  <a:pt x="3634290" y="1577719"/>
                  <a:pt x="3638550" y="1562100"/>
                </a:cubicBezTo>
                <a:cubicBezTo>
                  <a:pt x="3643834" y="1542727"/>
                  <a:pt x="3657600" y="1504950"/>
                  <a:pt x="3657600" y="1504950"/>
                </a:cubicBezTo>
                <a:cubicBezTo>
                  <a:pt x="3660775" y="1463675"/>
                  <a:pt x="3659496" y="1421813"/>
                  <a:pt x="3667125" y="1381125"/>
                </a:cubicBezTo>
                <a:cubicBezTo>
                  <a:pt x="3669235" y="1369873"/>
                  <a:pt x="3680495" y="1362489"/>
                  <a:pt x="3686175" y="1352550"/>
                </a:cubicBezTo>
                <a:cubicBezTo>
                  <a:pt x="3693220" y="1340222"/>
                  <a:pt x="3698875" y="1327150"/>
                  <a:pt x="3705225" y="1314450"/>
                </a:cubicBezTo>
                <a:cubicBezTo>
                  <a:pt x="3706267" y="1302987"/>
                  <a:pt x="3712465" y="1193543"/>
                  <a:pt x="3724275" y="1162050"/>
                </a:cubicBezTo>
                <a:cubicBezTo>
                  <a:pt x="3733949" y="1136251"/>
                  <a:pt x="3755055" y="1125114"/>
                  <a:pt x="3771900" y="1104900"/>
                </a:cubicBezTo>
                <a:cubicBezTo>
                  <a:pt x="3779229" y="1096106"/>
                  <a:pt x="3785830" y="1086564"/>
                  <a:pt x="3790950" y="1076325"/>
                </a:cubicBezTo>
                <a:cubicBezTo>
                  <a:pt x="3795440" y="1067345"/>
                  <a:pt x="3794203" y="1055590"/>
                  <a:pt x="3800475" y="1047750"/>
                </a:cubicBezTo>
                <a:cubicBezTo>
                  <a:pt x="3807626" y="1038811"/>
                  <a:pt x="3819525" y="1035050"/>
                  <a:pt x="3829050" y="1028700"/>
                </a:cubicBezTo>
                <a:cubicBezTo>
                  <a:pt x="3841028" y="992767"/>
                  <a:pt x="3843923" y="975727"/>
                  <a:pt x="3876675" y="942975"/>
                </a:cubicBezTo>
                <a:cubicBezTo>
                  <a:pt x="3886200" y="933450"/>
                  <a:pt x="3896626" y="924748"/>
                  <a:pt x="3905250" y="914400"/>
                </a:cubicBezTo>
                <a:cubicBezTo>
                  <a:pt x="3912579" y="905606"/>
                  <a:pt x="3915685" y="893363"/>
                  <a:pt x="3924300" y="885825"/>
                </a:cubicBezTo>
                <a:cubicBezTo>
                  <a:pt x="3941530" y="870748"/>
                  <a:pt x="3981450" y="847725"/>
                  <a:pt x="3981450" y="847725"/>
                </a:cubicBezTo>
                <a:cubicBezTo>
                  <a:pt x="4013356" y="799866"/>
                  <a:pt x="4002988" y="790077"/>
                  <a:pt x="4048125" y="781050"/>
                </a:cubicBezTo>
                <a:cubicBezTo>
                  <a:pt x="4070140" y="776647"/>
                  <a:pt x="4092575" y="774700"/>
                  <a:pt x="4114800" y="771525"/>
                </a:cubicBezTo>
                <a:cubicBezTo>
                  <a:pt x="4130675" y="774700"/>
                  <a:pt x="4147266" y="775366"/>
                  <a:pt x="4162425" y="781050"/>
                </a:cubicBezTo>
                <a:cubicBezTo>
                  <a:pt x="4173144" y="785070"/>
                  <a:pt x="4180761" y="794980"/>
                  <a:pt x="4191000" y="800100"/>
                </a:cubicBezTo>
                <a:cubicBezTo>
                  <a:pt x="4199980" y="804590"/>
                  <a:pt x="4210050" y="806450"/>
                  <a:pt x="4219575" y="809625"/>
                </a:cubicBezTo>
                <a:cubicBezTo>
                  <a:pt x="4265480" y="840228"/>
                  <a:pt x="4245665" y="836011"/>
                  <a:pt x="4324350" y="819150"/>
                </a:cubicBezTo>
                <a:cubicBezTo>
                  <a:pt x="4343985" y="814943"/>
                  <a:pt x="4381500" y="800100"/>
                  <a:pt x="4381500" y="800100"/>
                </a:cubicBezTo>
                <a:cubicBezTo>
                  <a:pt x="4387850" y="790575"/>
                  <a:pt x="4391611" y="778676"/>
                  <a:pt x="4400550" y="771525"/>
                </a:cubicBezTo>
                <a:cubicBezTo>
                  <a:pt x="4412891" y="761652"/>
                  <a:pt x="4485690" y="752572"/>
                  <a:pt x="4486275" y="752475"/>
                </a:cubicBezTo>
                <a:cubicBezTo>
                  <a:pt x="4505325" y="739775"/>
                  <a:pt x="4579938" y="717550"/>
                  <a:pt x="4524375" y="685800"/>
                </a:cubicBezTo>
                <a:cubicBezTo>
                  <a:pt x="4510319" y="677768"/>
                  <a:pt x="4492625" y="679450"/>
                  <a:pt x="4476750" y="676275"/>
                </a:cubicBezTo>
                <a:cubicBezTo>
                  <a:pt x="4470400" y="657225"/>
                  <a:pt x="4461001" y="638932"/>
                  <a:pt x="4457700" y="619125"/>
                </a:cubicBezTo>
                <a:cubicBezTo>
                  <a:pt x="4456547" y="612210"/>
                  <a:pt x="4449071" y="549032"/>
                  <a:pt x="4438650" y="533400"/>
                </a:cubicBezTo>
                <a:cubicBezTo>
                  <a:pt x="4431178" y="522192"/>
                  <a:pt x="4420708" y="513095"/>
                  <a:pt x="4410075" y="504825"/>
                </a:cubicBezTo>
                <a:cubicBezTo>
                  <a:pt x="4392003" y="490769"/>
                  <a:pt x="4352925" y="466725"/>
                  <a:pt x="4352925" y="466725"/>
                </a:cubicBezTo>
                <a:cubicBezTo>
                  <a:pt x="4346575" y="457200"/>
                  <a:pt x="4343400" y="444500"/>
                  <a:pt x="4333875" y="438150"/>
                </a:cubicBezTo>
                <a:cubicBezTo>
                  <a:pt x="4322983" y="430888"/>
                  <a:pt x="4308575" y="431368"/>
                  <a:pt x="4295775" y="428625"/>
                </a:cubicBezTo>
                <a:cubicBezTo>
                  <a:pt x="4144454" y="396199"/>
                  <a:pt x="4249417" y="421798"/>
                  <a:pt x="4162425" y="400050"/>
                </a:cubicBezTo>
                <a:cubicBezTo>
                  <a:pt x="4111434" y="366056"/>
                  <a:pt x="4141945" y="389095"/>
                  <a:pt x="4076700" y="323850"/>
                </a:cubicBezTo>
                <a:cubicBezTo>
                  <a:pt x="4035247" y="282397"/>
                  <a:pt x="3978453" y="270713"/>
                  <a:pt x="3924300" y="257175"/>
                </a:cubicBezTo>
                <a:cubicBezTo>
                  <a:pt x="3917950" y="238125"/>
                  <a:pt x="3924300" y="206375"/>
                  <a:pt x="3905250" y="200025"/>
                </a:cubicBezTo>
                <a:lnTo>
                  <a:pt x="3848100" y="180975"/>
                </a:lnTo>
                <a:cubicBezTo>
                  <a:pt x="3841750" y="171450"/>
                  <a:pt x="3837665" y="159938"/>
                  <a:pt x="3829050" y="152400"/>
                </a:cubicBezTo>
                <a:cubicBezTo>
                  <a:pt x="3811820" y="137323"/>
                  <a:pt x="3771900" y="114300"/>
                  <a:pt x="3771900" y="114300"/>
                </a:cubicBezTo>
                <a:cubicBezTo>
                  <a:pt x="3765550" y="104775"/>
                  <a:pt x="3757499" y="96186"/>
                  <a:pt x="3752850" y="85725"/>
                </a:cubicBezTo>
                <a:cubicBezTo>
                  <a:pt x="3744695" y="67375"/>
                  <a:pt x="3744939" y="45283"/>
                  <a:pt x="3733800" y="28575"/>
                </a:cubicBezTo>
                <a:lnTo>
                  <a:pt x="3714750" y="0"/>
                </a:lnTo>
                <a:cubicBezTo>
                  <a:pt x="3683000" y="3175"/>
                  <a:pt x="3650862" y="3645"/>
                  <a:pt x="3619500" y="9525"/>
                </a:cubicBezTo>
                <a:cubicBezTo>
                  <a:pt x="3596482" y="13841"/>
                  <a:pt x="3538121" y="38267"/>
                  <a:pt x="3514725" y="47625"/>
                </a:cubicBezTo>
                <a:cubicBezTo>
                  <a:pt x="3508375" y="57150"/>
                  <a:pt x="3497557" y="64908"/>
                  <a:pt x="3495675" y="76200"/>
                </a:cubicBezTo>
                <a:cubicBezTo>
                  <a:pt x="3490012" y="110180"/>
                  <a:pt x="3532214" y="102641"/>
                  <a:pt x="3486150" y="133350"/>
                </a:cubicBezTo>
                <a:cubicBezTo>
                  <a:pt x="3475258" y="140612"/>
                  <a:pt x="3460750" y="139700"/>
                  <a:pt x="3448050" y="142875"/>
                </a:cubicBezTo>
                <a:cubicBezTo>
                  <a:pt x="3441700" y="152400"/>
                  <a:pt x="3434120" y="161211"/>
                  <a:pt x="3429000" y="171450"/>
                </a:cubicBezTo>
                <a:cubicBezTo>
                  <a:pt x="3424510" y="180430"/>
                  <a:pt x="3425747" y="192185"/>
                  <a:pt x="3419475" y="200025"/>
                </a:cubicBezTo>
                <a:cubicBezTo>
                  <a:pt x="3399500" y="224994"/>
                  <a:pt x="3379716" y="217834"/>
                  <a:pt x="3352800" y="228600"/>
                </a:cubicBezTo>
                <a:cubicBezTo>
                  <a:pt x="3333025" y="236510"/>
                  <a:pt x="3315666" y="249896"/>
                  <a:pt x="3295650" y="257175"/>
                </a:cubicBezTo>
                <a:cubicBezTo>
                  <a:pt x="3280435" y="262708"/>
                  <a:pt x="3263731" y="262773"/>
                  <a:pt x="3248025" y="266700"/>
                </a:cubicBezTo>
                <a:cubicBezTo>
                  <a:pt x="3238285" y="269135"/>
                  <a:pt x="3228975" y="273050"/>
                  <a:pt x="3219450" y="276225"/>
                </a:cubicBezTo>
                <a:cubicBezTo>
                  <a:pt x="3209925" y="285750"/>
                  <a:pt x="3202083" y="297328"/>
                  <a:pt x="3190875" y="304800"/>
                </a:cubicBezTo>
                <a:cubicBezTo>
                  <a:pt x="3182521" y="310369"/>
                  <a:pt x="3171528" y="310370"/>
                  <a:pt x="3162300" y="314325"/>
                </a:cubicBezTo>
                <a:cubicBezTo>
                  <a:pt x="3149249" y="319918"/>
                  <a:pt x="3136528" y="326330"/>
                  <a:pt x="3124200" y="333375"/>
                </a:cubicBezTo>
                <a:cubicBezTo>
                  <a:pt x="3099048" y="347747"/>
                  <a:pt x="3096156" y="357792"/>
                  <a:pt x="3067050" y="361950"/>
                </a:cubicBezTo>
                <a:cubicBezTo>
                  <a:pt x="3032333" y="366910"/>
                  <a:pt x="2997200" y="368300"/>
                  <a:pt x="2962275" y="371475"/>
                </a:cubicBezTo>
                <a:cubicBezTo>
                  <a:pt x="2952750" y="374650"/>
                  <a:pt x="2943501" y="378822"/>
                  <a:pt x="2933700" y="381000"/>
                </a:cubicBezTo>
                <a:cubicBezTo>
                  <a:pt x="2833755" y="403210"/>
                  <a:pt x="2801072" y="387094"/>
                  <a:pt x="2667000" y="381000"/>
                </a:cubicBezTo>
                <a:cubicBezTo>
                  <a:pt x="2652553" y="371368"/>
                  <a:pt x="2629568" y="352425"/>
                  <a:pt x="2609850" y="352425"/>
                </a:cubicBezTo>
                <a:cubicBezTo>
                  <a:pt x="2590537" y="352425"/>
                  <a:pt x="2571750" y="358775"/>
                  <a:pt x="2552700" y="361950"/>
                </a:cubicBezTo>
                <a:cubicBezTo>
                  <a:pt x="2543175" y="368300"/>
                  <a:pt x="2534364" y="375880"/>
                  <a:pt x="2524125" y="381000"/>
                </a:cubicBezTo>
                <a:cubicBezTo>
                  <a:pt x="2515145" y="385490"/>
                  <a:pt x="2503390" y="384253"/>
                  <a:pt x="2495550" y="390525"/>
                </a:cubicBezTo>
                <a:cubicBezTo>
                  <a:pt x="2486611" y="397676"/>
                  <a:pt x="2482850" y="409575"/>
                  <a:pt x="2476500" y="419100"/>
                </a:cubicBezTo>
                <a:cubicBezTo>
                  <a:pt x="2473325" y="438150"/>
                  <a:pt x="2470763" y="457312"/>
                  <a:pt x="2466975" y="476250"/>
                </a:cubicBezTo>
                <a:cubicBezTo>
                  <a:pt x="2461510" y="503575"/>
                  <a:pt x="2458733" y="522592"/>
                  <a:pt x="2438400" y="542925"/>
                </a:cubicBezTo>
                <a:cubicBezTo>
                  <a:pt x="2430305" y="551020"/>
                  <a:pt x="2419350" y="555625"/>
                  <a:pt x="2409825" y="561975"/>
                </a:cubicBezTo>
                <a:cubicBezTo>
                  <a:pt x="2359025" y="638175"/>
                  <a:pt x="2425700" y="546100"/>
                  <a:pt x="2362200" y="609600"/>
                </a:cubicBezTo>
                <a:cubicBezTo>
                  <a:pt x="2354105" y="617695"/>
                  <a:pt x="2350755" y="629619"/>
                  <a:pt x="2343150" y="638175"/>
                </a:cubicBezTo>
                <a:cubicBezTo>
                  <a:pt x="2322955" y="660895"/>
                  <a:pt x="2289274" y="698451"/>
                  <a:pt x="2257425" y="714375"/>
                </a:cubicBezTo>
                <a:cubicBezTo>
                  <a:pt x="2248445" y="718865"/>
                  <a:pt x="2238375" y="720725"/>
                  <a:pt x="2228850" y="723900"/>
                </a:cubicBezTo>
                <a:cubicBezTo>
                  <a:pt x="2171700" y="720725"/>
                  <a:pt x="2114380" y="719802"/>
                  <a:pt x="2057400" y="714375"/>
                </a:cubicBezTo>
                <a:cubicBezTo>
                  <a:pt x="1967870" y="705848"/>
                  <a:pt x="2120736" y="689532"/>
                  <a:pt x="1971675" y="714375"/>
                </a:cubicBezTo>
                <a:cubicBezTo>
                  <a:pt x="1963046" y="720847"/>
                  <a:pt x="1918928" y="755036"/>
                  <a:pt x="1905000" y="762000"/>
                </a:cubicBezTo>
                <a:cubicBezTo>
                  <a:pt x="1881552" y="773724"/>
                  <a:pt x="1841225" y="777392"/>
                  <a:pt x="1819275" y="781050"/>
                </a:cubicBezTo>
                <a:cubicBezTo>
                  <a:pt x="1800225" y="787400"/>
                  <a:pt x="1778833" y="788961"/>
                  <a:pt x="1762125" y="800100"/>
                </a:cubicBezTo>
                <a:cubicBezTo>
                  <a:pt x="1752600" y="806450"/>
                  <a:pt x="1744594" y="816138"/>
                  <a:pt x="1733550" y="819150"/>
                </a:cubicBezTo>
                <a:cubicBezTo>
                  <a:pt x="1708854" y="825885"/>
                  <a:pt x="1682750" y="825500"/>
                  <a:pt x="1657350" y="828675"/>
                </a:cubicBezTo>
                <a:cubicBezTo>
                  <a:pt x="1635251" y="836041"/>
                  <a:pt x="1610041" y="839712"/>
                  <a:pt x="1600200" y="866775"/>
                </a:cubicBezTo>
                <a:cubicBezTo>
                  <a:pt x="1591452" y="890832"/>
                  <a:pt x="1594883" y="917726"/>
                  <a:pt x="1590675" y="942975"/>
                </a:cubicBezTo>
                <a:cubicBezTo>
                  <a:pt x="1588523" y="955888"/>
                  <a:pt x="1584325" y="968375"/>
                  <a:pt x="1581150" y="981075"/>
                </a:cubicBezTo>
                <a:cubicBezTo>
                  <a:pt x="1519273" y="960449"/>
                  <a:pt x="1551280" y="966949"/>
                  <a:pt x="1438275" y="981075"/>
                </a:cubicBezTo>
                <a:cubicBezTo>
                  <a:pt x="1425285" y="982699"/>
                  <a:pt x="1413255" y="990077"/>
                  <a:pt x="1400175" y="990600"/>
                </a:cubicBezTo>
                <a:cubicBezTo>
                  <a:pt x="1333553" y="993265"/>
                  <a:pt x="1266825" y="990600"/>
                  <a:pt x="1200150" y="9906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Революционно-демократический подъём в других странах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661248"/>
            <a:ext cx="8784976" cy="10081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Венгерская Красная армия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заняла Словакию, где также возникла советская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республика. 1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 1919 г. Венгерская советская республика была ликвидирована в результате наступления контрреволюционных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390592"/>
            <a:ext cx="3046476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Словацкая советская республика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89" y="1602506"/>
            <a:ext cx="5646906" cy="391472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4695825" y="1933575"/>
            <a:ext cx="2467502" cy="1590675"/>
          </a:xfrm>
          <a:custGeom>
            <a:avLst/>
            <a:gdLst>
              <a:gd name="connsiteX0" fmla="*/ 123825 w 2467502"/>
              <a:gd name="connsiteY0" fmla="*/ 1571625 h 1590675"/>
              <a:gd name="connsiteX1" fmla="*/ 104775 w 2467502"/>
              <a:gd name="connsiteY1" fmla="*/ 1524000 h 1590675"/>
              <a:gd name="connsiteX2" fmla="*/ 95250 w 2467502"/>
              <a:gd name="connsiteY2" fmla="*/ 1485900 h 1590675"/>
              <a:gd name="connsiteX3" fmla="*/ 38100 w 2467502"/>
              <a:gd name="connsiteY3" fmla="*/ 1466850 h 1590675"/>
              <a:gd name="connsiteX4" fmla="*/ 0 w 2467502"/>
              <a:gd name="connsiteY4" fmla="*/ 1381125 h 1590675"/>
              <a:gd name="connsiteX5" fmla="*/ 9525 w 2467502"/>
              <a:gd name="connsiteY5" fmla="*/ 1285875 h 1590675"/>
              <a:gd name="connsiteX6" fmla="*/ 38100 w 2467502"/>
              <a:gd name="connsiteY6" fmla="*/ 1276350 h 1590675"/>
              <a:gd name="connsiteX7" fmla="*/ 47625 w 2467502"/>
              <a:gd name="connsiteY7" fmla="*/ 1219200 h 1590675"/>
              <a:gd name="connsiteX8" fmla="*/ 85725 w 2467502"/>
              <a:gd name="connsiteY8" fmla="*/ 1190625 h 1590675"/>
              <a:gd name="connsiteX9" fmla="*/ 142875 w 2467502"/>
              <a:gd name="connsiteY9" fmla="*/ 1152525 h 1590675"/>
              <a:gd name="connsiteX10" fmla="*/ 171450 w 2467502"/>
              <a:gd name="connsiteY10" fmla="*/ 1133475 h 1590675"/>
              <a:gd name="connsiteX11" fmla="*/ 200025 w 2467502"/>
              <a:gd name="connsiteY11" fmla="*/ 1076325 h 1590675"/>
              <a:gd name="connsiteX12" fmla="*/ 257175 w 2467502"/>
              <a:gd name="connsiteY12" fmla="*/ 1038225 h 1590675"/>
              <a:gd name="connsiteX13" fmla="*/ 314325 w 2467502"/>
              <a:gd name="connsiteY13" fmla="*/ 990600 h 1590675"/>
              <a:gd name="connsiteX14" fmla="*/ 342900 w 2467502"/>
              <a:gd name="connsiteY14" fmla="*/ 981075 h 1590675"/>
              <a:gd name="connsiteX15" fmla="*/ 371475 w 2467502"/>
              <a:gd name="connsiteY15" fmla="*/ 962025 h 1590675"/>
              <a:gd name="connsiteX16" fmla="*/ 428625 w 2467502"/>
              <a:gd name="connsiteY16" fmla="*/ 866775 h 1590675"/>
              <a:gd name="connsiteX17" fmla="*/ 457200 w 2467502"/>
              <a:gd name="connsiteY17" fmla="*/ 838200 h 1590675"/>
              <a:gd name="connsiteX18" fmla="*/ 495300 w 2467502"/>
              <a:gd name="connsiteY18" fmla="*/ 790575 h 1590675"/>
              <a:gd name="connsiteX19" fmla="*/ 552450 w 2467502"/>
              <a:gd name="connsiteY19" fmla="*/ 742950 h 1590675"/>
              <a:gd name="connsiteX20" fmla="*/ 657225 w 2467502"/>
              <a:gd name="connsiteY20" fmla="*/ 723900 h 1590675"/>
              <a:gd name="connsiteX21" fmla="*/ 942975 w 2467502"/>
              <a:gd name="connsiteY21" fmla="*/ 733425 h 1590675"/>
              <a:gd name="connsiteX22" fmla="*/ 1047750 w 2467502"/>
              <a:gd name="connsiteY22" fmla="*/ 752475 h 1590675"/>
              <a:gd name="connsiteX23" fmla="*/ 1133475 w 2467502"/>
              <a:gd name="connsiteY23" fmla="*/ 723900 h 1590675"/>
              <a:gd name="connsiteX24" fmla="*/ 1162050 w 2467502"/>
              <a:gd name="connsiteY24" fmla="*/ 714375 h 1590675"/>
              <a:gd name="connsiteX25" fmla="*/ 1190625 w 2467502"/>
              <a:gd name="connsiteY25" fmla="*/ 704850 h 1590675"/>
              <a:gd name="connsiteX26" fmla="*/ 1314450 w 2467502"/>
              <a:gd name="connsiteY26" fmla="*/ 676275 h 1590675"/>
              <a:gd name="connsiteX27" fmla="*/ 1371600 w 2467502"/>
              <a:gd name="connsiteY27" fmla="*/ 657225 h 1590675"/>
              <a:gd name="connsiteX28" fmla="*/ 1619250 w 2467502"/>
              <a:gd name="connsiteY28" fmla="*/ 638175 h 1590675"/>
              <a:gd name="connsiteX29" fmla="*/ 1647825 w 2467502"/>
              <a:gd name="connsiteY29" fmla="*/ 495300 h 1590675"/>
              <a:gd name="connsiteX30" fmla="*/ 1666875 w 2467502"/>
              <a:gd name="connsiteY30" fmla="*/ 466725 h 1590675"/>
              <a:gd name="connsiteX31" fmla="*/ 1695450 w 2467502"/>
              <a:gd name="connsiteY31" fmla="*/ 381000 h 1590675"/>
              <a:gd name="connsiteX32" fmla="*/ 1733550 w 2467502"/>
              <a:gd name="connsiteY32" fmla="*/ 323850 h 1590675"/>
              <a:gd name="connsiteX33" fmla="*/ 1771650 w 2467502"/>
              <a:gd name="connsiteY33" fmla="*/ 276225 h 1590675"/>
              <a:gd name="connsiteX34" fmla="*/ 1800225 w 2467502"/>
              <a:gd name="connsiteY34" fmla="*/ 209550 h 1590675"/>
              <a:gd name="connsiteX35" fmla="*/ 1838325 w 2467502"/>
              <a:gd name="connsiteY35" fmla="*/ 152400 h 1590675"/>
              <a:gd name="connsiteX36" fmla="*/ 1885950 w 2467502"/>
              <a:gd name="connsiteY36" fmla="*/ 66675 h 1590675"/>
              <a:gd name="connsiteX37" fmla="*/ 1981200 w 2467502"/>
              <a:gd name="connsiteY37" fmla="*/ 28575 h 1590675"/>
              <a:gd name="connsiteX38" fmla="*/ 2019300 w 2467502"/>
              <a:gd name="connsiteY38" fmla="*/ 19050 h 1590675"/>
              <a:gd name="connsiteX39" fmla="*/ 2057400 w 2467502"/>
              <a:gd name="connsiteY39" fmla="*/ 0 h 1590675"/>
              <a:gd name="connsiteX40" fmla="*/ 2152650 w 2467502"/>
              <a:gd name="connsiteY40" fmla="*/ 28575 h 1590675"/>
              <a:gd name="connsiteX41" fmla="*/ 2162175 w 2467502"/>
              <a:gd name="connsiteY41" fmla="*/ 57150 h 1590675"/>
              <a:gd name="connsiteX42" fmla="*/ 2181225 w 2467502"/>
              <a:gd name="connsiteY42" fmla="*/ 85725 h 1590675"/>
              <a:gd name="connsiteX43" fmla="*/ 2190750 w 2467502"/>
              <a:gd name="connsiteY43" fmla="*/ 114300 h 1590675"/>
              <a:gd name="connsiteX44" fmla="*/ 2257425 w 2467502"/>
              <a:gd name="connsiteY44" fmla="*/ 200025 h 1590675"/>
              <a:gd name="connsiteX45" fmla="*/ 2276475 w 2467502"/>
              <a:gd name="connsiteY45" fmla="*/ 228600 h 1590675"/>
              <a:gd name="connsiteX46" fmla="*/ 2324100 w 2467502"/>
              <a:gd name="connsiteY46" fmla="*/ 295275 h 1590675"/>
              <a:gd name="connsiteX47" fmla="*/ 2362200 w 2467502"/>
              <a:gd name="connsiteY47" fmla="*/ 390525 h 1590675"/>
              <a:gd name="connsiteX48" fmla="*/ 2371725 w 2467502"/>
              <a:gd name="connsiteY48" fmla="*/ 419100 h 1590675"/>
              <a:gd name="connsiteX49" fmla="*/ 2400300 w 2467502"/>
              <a:gd name="connsiteY49" fmla="*/ 428625 h 1590675"/>
              <a:gd name="connsiteX50" fmla="*/ 2428875 w 2467502"/>
              <a:gd name="connsiteY50" fmla="*/ 485775 h 1590675"/>
              <a:gd name="connsiteX51" fmla="*/ 2457450 w 2467502"/>
              <a:gd name="connsiteY51" fmla="*/ 542925 h 1590675"/>
              <a:gd name="connsiteX52" fmla="*/ 2457450 w 2467502"/>
              <a:gd name="connsiteY52" fmla="*/ 609600 h 1590675"/>
              <a:gd name="connsiteX53" fmla="*/ 2447925 w 2467502"/>
              <a:gd name="connsiteY53" fmla="*/ 676275 h 1590675"/>
              <a:gd name="connsiteX54" fmla="*/ 2419350 w 2467502"/>
              <a:gd name="connsiteY54" fmla="*/ 704850 h 1590675"/>
              <a:gd name="connsiteX55" fmla="*/ 2362200 w 2467502"/>
              <a:gd name="connsiteY55" fmla="*/ 742950 h 1590675"/>
              <a:gd name="connsiteX56" fmla="*/ 2333625 w 2467502"/>
              <a:gd name="connsiteY56" fmla="*/ 800100 h 1590675"/>
              <a:gd name="connsiteX57" fmla="*/ 2286000 w 2467502"/>
              <a:gd name="connsiteY57" fmla="*/ 809625 h 1590675"/>
              <a:gd name="connsiteX58" fmla="*/ 2257425 w 2467502"/>
              <a:gd name="connsiteY58" fmla="*/ 828675 h 1590675"/>
              <a:gd name="connsiteX59" fmla="*/ 2200275 w 2467502"/>
              <a:gd name="connsiteY59" fmla="*/ 847725 h 1590675"/>
              <a:gd name="connsiteX60" fmla="*/ 2143125 w 2467502"/>
              <a:gd name="connsiteY60" fmla="*/ 866775 h 1590675"/>
              <a:gd name="connsiteX61" fmla="*/ 2066925 w 2467502"/>
              <a:gd name="connsiteY61" fmla="*/ 876300 h 1590675"/>
              <a:gd name="connsiteX62" fmla="*/ 1838325 w 2467502"/>
              <a:gd name="connsiteY62" fmla="*/ 866775 h 1590675"/>
              <a:gd name="connsiteX63" fmla="*/ 1781175 w 2467502"/>
              <a:gd name="connsiteY63" fmla="*/ 847725 h 1590675"/>
              <a:gd name="connsiteX64" fmla="*/ 1724025 w 2467502"/>
              <a:gd name="connsiteY64" fmla="*/ 819150 h 1590675"/>
              <a:gd name="connsiteX65" fmla="*/ 1666875 w 2467502"/>
              <a:gd name="connsiteY65" fmla="*/ 828675 h 1590675"/>
              <a:gd name="connsiteX66" fmla="*/ 1638300 w 2467502"/>
              <a:gd name="connsiteY66" fmla="*/ 838200 h 1590675"/>
              <a:gd name="connsiteX67" fmla="*/ 1628775 w 2467502"/>
              <a:gd name="connsiteY67" fmla="*/ 866775 h 1590675"/>
              <a:gd name="connsiteX68" fmla="*/ 1619250 w 2467502"/>
              <a:gd name="connsiteY68" fmla="*/ 914400 h 1590675"/>
              <a:gd name="connsiteX69" fmla="*/ 1581150 w 2467502"/>
              <a:gd name="connsiteY69" fmla="*/ 971550 h 1590675"/>
              <a:gd name="connsiteX70" fmla="*/ 1524000 w 2467502"/>
              <a:gd name="connsiteY70" fmla="*/ 1076325 h 1590675"/>
              <a:gd name="connsiteX71" fmla="*/ 1466850 w 2467502"/>
              <a:gd name="connsiteY71" fmla="*/ 1133475 h 1590675"/>
              <a:gd name="connsiteX72" fmla="*/ 1409700 w 2467502"/>
              <a:gd name="connsiteY72" fmla="*/ 1171575 h 1590675"/>
              <a:gd name="connsiteX73" fmla="*/ 1371600 w 2467502"/>
              <a:gd name="connsiteY73" fmla="*/ 1228725 h 1590675"/>
              <a:gd name="connsiteX74" fmla="*/ 1352550 w 2467502"/>
              <a:gd name="connsiteY74" fmla="*/ 1257300 h 1590675"/>
              <a:gd name="connsiteX75" fmla="*/ 1295400 w 2467502"/>
              <a:gd name="connsiteY75" fmla="*/ 1276350 h 1590675"/>
              <a:gd name="connsiteX76" fmla="*/ 1171575 w 2467502"/>
              <a:gd name="connsiteY76" fmla="*/ 1295400 h 1590675"/>
              <a:gd name="connsiteX77" fmla="*/ 1143000 w 2467502"/>
              <a:gd name="connsiteY77" fmla="*/ 1304925 h 1590675"/>
              <a:gd name="connsiteX78" fmla="*/ 1114425 w 2467502"/>
              <a:gd name="connsiteY78" fmla="*/ 1266825 h 1590675"/>
              <a:gd name="connsiteX79" fmla="*/ 1095375 w 2467502"/>
              <a:gd name="connsiteY79" fmla="*/ 1238250 h 1590675"/>
              <a:gd name="connsiteX80" fmla="*/ 1038225 w 2467502"/>
              <a:gd name="connsiteY80" fmla="*/ 1228725 h 1590675"/>
              <a:gd name="connsiteX81" fmla="*/ 990600 w 2467502"/>
              <a:gd name="connsiteY81" fmla="*/ 1238250 h 1590675"/>
              <a:gd name="connsiteX82" fmla="*/ 923925 w 2467502"/>
              <a:gd name="connsiteY82" fmla="*/ 1314450 h 1590675"/>
              <a:gd name="connsiteX83" fmla="*/ 828675 w 2467502"/>
              <a:gd name="connsiteY83" fmla="*/ 1343025 h 1590675"/>
              <a:gd name="connsiteX84" fmla="*/ 800100 w 2467502"/>
              <a:gd name="connsiteY84" fmla="*/ 1352550 h 1590675"/>
              <a:gd name="connsiteX85" fmla="*/ 704850 w 2467502"/>
              <a:gd name="connsiteY85" fmla="*/ 1362075 h 1590675"/>
              <a:gd name="connsiteX86" fmla="*/ 619125 w 2467502"/>
              <a:gd name="connsiteY86" fmla="*/ 1371600 h 1590675"/>
              <a:gd name="connsiteX87" fmla="*/ 590550 w 2467502"/>
              <a:gd name="connsiteY87" fmla="*/ 1390650 h 1590675"/>
              <a:gd name="connsiteX88" fmla="*/ 571500 w 2467502"/>
              <a:gd name="connsiteY88" fmla="*/ 1419225 h 1590675"/>
              <a:gd name="connsiteX89" fmla="*/ 542925 w 2467502"/>
              <a:gd name="connsiteY89" fmla="*/ 1447800 h 1590675"/>
              <a:gd name="connsiteX90" fmla="*/ 523875 w 2467502"/>
              <a:gd name="connsiteY90" fmla="*/ 1476375 h 1590675"/>
              <a:gd name="connsiteX91" fmla="*/ 457200 w 2467502"/>
              <a:gd name="connsiteY91" fmla="*/ 1533525 h 1590675"/>
              <a:gd name="connsiteX92" fmla="*/ 447675 w 2467502"/>
              <a:gd name="connsiteY92" fmla="*/ 1562100 h 1590675"/>
              <a:gd name="connsiteX93" fmla="*/ 390525 w 2467502"/>
              <a:gd name="connsiteY93" fmla="*/ 1590675 h 1590675"/>
              <a:gd name="connsiteX94" fmla="*/ 161925 w 2467502"/>
              <a:gd name="connsiteY94" fmla="*/ 1581150 h 1590675"/>
              <a:gd name="connsiteX95" fmla="*/ 123825 w 2467502"/>
              <a:gd name="connsiteY95" fmla="*/ 157162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467502" h="1590675">
                <a:moveTo>
                  <a:pt x="123825" y="1571625"/>
                </a:moveTo>
                <a:cubicBezTo>
                  <a:pt x="114300" y="1562100"/>
                  <a:pt x="110182" y="1540220"/>
                  <a:pt x="104775" y="1524000"/>
                </a:cubicBezTo>
                <a:cubicBezTo>
                  <a:pt x="100635" y="1511581"/>
                  <a:pt x="105189" y="1494419"/>
                  <a:pt x="95250" y="1485900"/>
                </a:cubicBezTo>
                <a:cubicBezTo>
                  <a:pt x="80004" y="1472832"/>
                  <a:pt x="57150" y="1473200"/>
                  <a:pt x="38100" y="1466850"/>
                </a:cubicBezTo>
                <a:cubicBezTo>
                  <a:pt x="15430" y="1398840"/>
                  <a:pt x="30189" y="1426408"/>
                  <a:pt x="0" y="1381125"/>
                </a:cubicBezTo>
                <a:cubicBezTo>
                  <a:pt x="3175" y="1349375"/>
                  <a:pt x="-1379" y="1315862"/>
                  <a:pt x="9525" y="1285875"/>
                </a:cubicBezTo>
                <a:cubicBezTo>
                  <a:pt x="12956" y="1276439"/>
                  <a:pt x="33119" y="1285067"/>
                  <a:pt x="38100" y="1276350"/>
                </a:cubicBezTo>
                <a:cubicBezTo>
                  <a:pt x="47682" y="1259582"/>
                  <a:pt x="38246" y="1236082"/>
                  <a:pt x="47625" y="1219200"/>
                </a:cubicBezTo>
                <a:cubicBezTo>
                  <a:pt x="55335" y="1205323"/>
                  <a:pt x="72720" y="1199729"/>
                  <a:pt x="85725" y="1190625"/>
                </a:cubicBezTo>
                <a:cubicBezTo>
                  <a:pt x="104482" y="1177495"/>
                  <a:pt x="123825" y="1165225"/>
                  <a:pt x="142875" y="1152525"/>
                </a:cubicBezTo>
                <a:lnTo>
                  <a:pt x="171450" y="1133475"/>
                </a:lnTo>
                <a:cubicBezTo>
                  <a:pt x="178244" y="1113092"/>
                  <a:pt x="182647" y="1091531"/>
                  <a:pt x="200025" y="1076325"/>
                </a:cubicBezTo>
                <a:cubicBezTo>
                  <a:pt x="217255" y="1061248"/>
                  <a:pt x="240986" y="1054414"/>
                  <a:pt x="257175" y="1038225"/>
                </a:cubicBezTo>
                <a:cubicBezTo>
                  <a:pt x="278241" y="1017159"/>
                  <a:pt x="287803" y="1003861"/>
                  <a:pt x="314325" y="990600"/>
                </a:cubicBezTo>
                <a:cubicBezTo>
                  <a:pt x="323305" y="986110"/>
                  <a:pt x="333375" y="984250"/>
                  <a:pt x="342900" y="981075"/>
                </a:cubicBezTo>
                <a:cubicBezTo>
                  <a:pt x="352425" y="974725"/>
                  <a:pt x="363937" y="970640"/>
                  <a:pt x="371475" y="962025"/>
                </a:cubicBezTo>
                <a:cubicBezTo>
                  <a:pt x="463792" y="856520"/>
                  <a:pt x="370596" y="948015"/>
                  <a:pt x="428625" y="866775"/>
                </a:cubicBezTo>
                <a:cubicBezTo>
                  <a:pt x="436455" y="855814"/>
                  <a:pt x="447675" y="847725"/>
                  <a:pt x="457200" y="838200"/>
                </a:cubicBezTo>
                <a:cubicBezTo>
                  <a:pt x="472837" y="791290"/>
                  <a:pt x="455530" y="823716"/>
                  <a:pt x="495300" y="790575"/>
                </a:cubicBezTo>
                <a:cubicBezTo>
                  <a:pt x="515514" y="773730"/>
                  <a:pt x="526651" y="752624"/>
                  <a:pt x="552450" y="742950"/>
                </a:cubicBezTo>
                <a:cubicBezTo>
                  <a:pt x="563100" y="738956"/>
                  <a:pt x="650806" y="724970"/>
                  <a:pt x="657225" y="723900"/>
                </a:cubicBezTo>
                <a:cubicBezTo>
                  <a:pt x="752475" y="727075"/>
                  <a:pt x="847819" y="728139"/>
                  <a:pt x="942975" y="733425"/>
                </a:cubicBezTo>
                <a:cubicBezTo>
                  <a:pt x="959849" y="734362"/>
                  <a:pt x="1028336" y="748592"/>
                  <a:pt x="1047750" y="752475"/>
                </a:cubicBezTo>
                <a:lnTo>
                  <a:pt x="1133475" y="723900"/>
                </a:lnTo>
                <a:lnTo>
                  <a:pt x="1162050" y="714375"/>
                </a:lnTo>
                <a:lnTo>
                  <a:pt x="1190625" y="704850"/>
                </a:lnTo>
                <a:cubicBezTo>
                  <a:pt x="1252736" y="663443"/>
                  <a:pt x="1188336" y="699921"/>
                  <a:pt x="1314450" y="676275"/>
                </a:cubicBezTo>
                <a:cubicBezTo>
                  <a:pt x="1334187" y="672574"/>
                  <a:pt x="1351579" y="658765"/>
                  <a:pt x="1371600" y="657225"/>
                </a:cubicBezTo>
                <a:lnTo>
                  <a:pt x="1619250" y="638175"/>
                </a:lnTo>
                <a:cubicBezTo>
                  <a:pt x="1622934" y="605020"/>
                  <a:pt x="1625312" y="529070"/>
                  <a:pt x="1647825" y="495300"/>
                </a:cubicBezTo>
                <a:cubicBezTo>
                  <a:pt x="1654175" y="485775"/>
                  <a:pt x="1662226" y="477186"/>
                  <a:pt x="1666875" y="466725"/>
                </a:cubicBezTo>
                <a:lnTo>
                  <a:pt x="1695450" y="381000"/>
                </a:lnTo>
                <a:cubicBezTo>
                  <a:pt x="1702690" y="359280"/>
                  <a:pt x="1726310" y="345570"/>
                  <a:pt x="1733550" y="323850"/>
                </a:cubicBezTo>
                <a:cubicBezTo>
                  <a:pt x="1746695" y="284415"/>
                  <a:pt x="1734721" y="300844"/>
                  <a:pt x="1771650" y="276225"/>
                </a:cubicBezTo>
                <a:cubicBezTo>
                  <a:pt x="1840991" y="172214"/>
                  <a:pt x="1738718" y="332565"/>
                  <a:pt x="1800225" y="209550"/>
                </a:cubicBezTo>
                <a:cubicBezTo>
                  <a:pt x="1810464" y="189072"/>
                  <a:pt x="1831085" y="174120"/>
                  <a:pt x="1838325" y="152400"/>
                </a:cubicBezTo>
                <a:cubicBezTo>
                  <a:pt x="1847430" y="125085"/>
                  <a:pt x="1859748" y="79776"/>
                  <a:pt x="1885950" y="66675"/>
                </a:cubicBezTo>
                <a:cubicBezTo>
                  <a:pt x="1925365" y="46967"/>
                  <a:pt x="1934120" y="40345"/>
                  <a:pt x="1981200" y="28575"/>
                </a:cubicBezTo>
                <a:cubicBezTo>
                  <a:pt x="1993900" y="25400"/>
                  <a:pt x="2007043" y="23647"/>
                  <a:pt x="2019300" y="19050"/>
                </a:cubicBezTo>
                <a:cubicBezTo>
                  <a:pt x="2032595" y="14064"/>
                  <a:pt x="2044700" y="6350"/>
                  <a:pt x="2057400" y="0"/>
                </a:cubicBezTo>
                <a:cubicBezTo>
                  <a:pt x="2086579" y="4168"/>
                  <a:pt x="2130293" y="628"/>
                  <a:pt x="2152650" y="28575"/>
                </a:cubicBezTo>
                <a:cubicBezTo>
                  <a:pt x="2158922" y="36415"/>
                  <a:pt x="2157685" y="48170"/>
                  <a:pt x="2162175" y="57150"/>
                </a:cubicBezTo>
                <a:cubicBezTo>
                  <a:pt x="2167295" y="67389"/>
                  <a:pt x="2176105" y="75486"/>
                  <a:pt x="2181225" y="85725"/>
                </a:cubicBezTo>
                <a:cubicBezTo>
                  <a:pt x="2185715" y="94705"/>
                  <a:pt x="2185874" y="105523"/>
                  <a:pt x="2190750" y="114300"/>
                </a:cubicBezTo>
                <a:cubicBezTo>
                  <a:pt x="2238898" y="200966"/>
                  <a:pt x="2211145" y="144489"/>
                  <a:pt x="2257425" y="200025"/>
                </a:cubicBezTo>
                <a:cubicBezTo>
                  <a:pt x="2264754" y="208819"/>
                  <a:pt x="2269821" y="219285"/>
                  <a:pt x="2276475" y="228600"/>
                </a:cubicBezTo>
                <a:cubicBezTo>
                  <a:pt x="2291077" y="249043"/>
                  <a:pt x="2311273" y="272827"/>
                  <a:pt x="2324100" y="295275"/>
                </a:cubicBezTo>
                <a:cubicBezTo>
                  <a:pt x="2346524" y="334517"/>
                  <a:pt x="2346588" y="343689"/>
                  <a:pt x="2362200" y="390525"/>
                </a:cubicBezTo>
                <a:cubicBezTo>
                  <a:pt x="2365375" y="400050"/>
                  <a:pt x="2362200" y="415925"/>
                  <a:pt x="2371725" y="419100"/>
                </a:cubicBezTo>
                <a:lnTo>
                  <a:pt x="2400300" y="428625"/>
                </a:lnTo>
                <a:cubicBezTo>
                  <a:pt x="2424241" y="500449"/>
                  <a:pt x="2391946" y="411917"/>
                  <a:pt x="2428875" y="485775"/>
                </a:cubicBezTo>
                <a:cubicBezTo>
                  <a:pt x="2468310" y="564645"/>
                  <a:pt x="2402855" y="461033"/>
                  <a:pt x="2457450" y="542925"/>
                </a:cubicBezTo>
                <a:cubicBezTo>
                  <a:pt x="2473369" y="606602"/>
                  <a:pt x="2468078" y="556460"/>
                  <a:pt x="2457450" y="609600"/>
                </a:cubicBezTo>
                <a:cubicBezTo>
                  <a:pt x="2453047" y="631615"/>
                  <a:pt x="2456263" y="655430"/>
                  <a:pt x="2447925" y="676275"/>
                </a:cubicBezTo>
                <a:cubicBezTo>
                  <a:pt x="2442922" y="688782"/>
                  <a:pt x="2429983" y="696580"/>
                  <a:pt x="2419350" y="704850"/>
                </a:cubicBezTo>
                <a:cubicBezTo>
                  <a:pt x="2401278" y="718906"/>
                  <a:pt x="2362200" y="742950"/>
                  <a:pt x="2362200" y="742950"/>
                </a:cubicBezTo>
                <a:cubicBezTo>
                  <a:pt x="2357311" y="757617"/>
                  <a:pt x="2348831" y="791411"/>
                  <a:pt x="2333625" y="800100"/>
                </a:cubicBezTo>
                <a:cubicBezTo>
                  <a:pt x="2319569" y="808132"/>
                  <a:pt x="2301875" y="806450"/>
                  <a:pt x="2286000" y="809625"/>
                </a:cubicBezTo>
                <a:cubicBezTo>
                  <a:pt x="2276475" y="815975"/>
                  <a:pt x="2267886" y="824026"/>
                  <a:pt x="2257425" y="828675"/>
                </a:cubicBezTo>
                <a:cubicBezTo>
                  <a:pt x="2239075" y="836830"/>
                  <a:pt x="2219325" y="841375"/>
                  <a:pt x="2200275" y="847725"/>
                </a:cubicBezTo>
                <a:lnTo>
                  <a:pt x="2143125" y="866775"/>
                </a:lnTo>
                <a:cubicBezTo>
                  <a:pt x="2118841" y="874870"/>
                  <a:pt x="2092325" y="873125"/>
                  <a:pt x="2066925" y="876300"/>
                </a:cubicBezTo>
                <a:cubicBezTo>
                  <a:pt x="1990725" y="873125"/>
                  <a:pt x="1914213" y="874364"/>
                  <a:pt x="1838325" y="866775"/>
                </a:cubicBezTo>
                <a:cubicBezTo>
                  <a:pt x="1818344" y="864777"/>
                  <a:pt x="1781175" y="847725"/>
                  <a:pt x="1781175" y="847725"/>
                </a:cubicBezTo>
                <a:cubicBezTo>
                  <a:pt x="1766728" y="838093"/>
                  <a:pt x="1743743" y="819150"/>
                  <a:pt x="1724025" y="819150"/>
                </a:cubicBezTo>
                <a:cubicBezTo>
                  <a:pt x="1704712" y="819150"/>
                  <a:pt x="1685925" y="825500"/>
                  <a:pt x="1666875" y="828675"/>
                </a:cubicBezTo>
                <a:cubicBezTo>
                  <a:pt x="1657350" y="831850"/>
                  <a:pt x="1645400" y="831100"/>
                  <a:pt x="1638300" y="838200"/>
                </a:cubicBezTo>
                <a:cubicBezTo>
                  <a:pt x="1631200" y="845300"/>
                  <a:pt x="1631210" y="857035"/>
                  <a:pt x="1628775" y="866775"/>
                </a:cubicBezTo>
                <a:cubicBezTo>
                  <a:pt x="1624848" y="882481"/>
                  <a:pt x="1625949" y="899662"/>
                  <a:pt x="1619250" y="914400"/>
                </a:cubicBezTo>
                <a:cubicBezTo>
                  <a:pt x="1609776" y="935243"/>
                  <a:pt x="1591389" y="951072"/>
                  <a:pt x="1581150" y="971550"/>
                </a:cubicBezTo>
                <a:cubicBezTo>
                  <a:pt x="1574931" y="983988"/>
                  <a:pt x="1543887" y="1053952"/>
                  <a:pt x="1524000" y="1076325"/>
                </a:cubicBezTo>
                <a:cubicBezTo>
                  <a:pt x="1506102" y="1096461"/>
                  <a:pt x="1485900" y="1114425"/>
                  <a:pt x="1466850" y="1133475"/>
                </a:cubicBezTo>
                <a:cubicBezTo>
                  <a:pt x="1431175" y="1169150"/>
                  <a:pt x="1451054" y="1157790"/>
                  <a:pt x="1409700" y="1171575"/>
                </a:cubicBezTo>
                <a:lnTo>
                  <a:pt x="1371600" y="1228725"/>
                </a:lnTo>
                <a:cubicBezTo>
                  <a:pt x="1365250" y="1238250"/>
                  <a:pt x="1363410" y="1253680"/>
                  <a:pt x="1352550" y="1257300"/>
                </a:cubicBezTo>
                <a:cubicBezTo>
                  <a:pt x="1333500" y="1263650"/>
                  <a:pt x="1315325" y="1273859"/>
                  <a:pt x="1295400" y="1276350"/>
                </a:cubicBezTo>
                <a:cubicBezTo>
                  <a:pt x="1249131" y="1282134"/>
                  <a:pt x="1215210" y="1284491"/>
                  <a:pt x="1171575" y="1295400"/>
                </a:cubicBezTo>
                <a:cubicBezTo>
                  <a:pt x="1161835" y="1297835"/>
                  <a:pt x="1152525" y="1301750"/>
                  <a:pt x="1143000" y="1304925"/>
                </a:cubicBezTo>
                <a:cubicBezTo>
                  <a:pt x="1133475" y="1292225"/>
                  <a:pt x="1123652" y="1279743"/>
                  <a:pt x="1114425" y="1266825"/>
                </a:cubicBezTo>
                <a:cubicBezTo>
                  <a:pt x="1107771" y="1257510"/>
                  <a:pt x="1105614" y="1243370"/>
                  <a:pt x="1095375" y="1238250"/>
                </a:cubicBezTo>
                <a:cubicBezTo>
                  <a:pt x="1078101" y="1229613"/>
                  <a:pt x="1057275" y="1231900"/>
                  <a:pt x="1038225" y="1228725"/>
                </a:cubicBezTo>
                <a:cubicBezTo>
                  <a:pt x="1022350" y="1231900"/>
                  <a:pt x="1003379" y="1228311"/>
                  <a:pt x="990600" y="1238250"/>
                </a:cubicBezTo>
                <a:cubicBezTo>
                  <a:pt x="913342" y="1298340"/>
                  <a:pt x="987954" y="1285993"/>
                  <a:pt x="923925" y="1314450"/>
                </a:cubicBezTo>
                <a:cubicBezTo>
                  <a:pt x="883181" y="1332558"/>
                  <a:pt x="867464" y="1331942"/>
                  <a:pt x="828675" y="1343025"/>
                </a:cubicBezTo>
                <a:cubicBezTo>
                  <a:pt x="819021" y="1345783"/>
                  <a:pt x="810023" y="1351023"/>
                  <a:pt x="800100" y="1352550"/>
                </a:cubicBezTo>
                <a:cubicBezTo>
                  <a:pt x="768563" y="1357402"/>
                  <a:pt x="736583" y="1358735"/>
                  <a:pt x="704850" y="1362075"/>
                </a:cubicBezTo>
                <a:lnTo>
                  <a:pt x="619125" y="1371600"/>
                </a:lnTo>
                <a:cubicBezTo>
                  <a:pt x="609600" y="1377950"/>
                  <a:pt x="598645" y="1382555"/>
                  <a:pt x="590550" y="1390650"/>
                </a:cubicBezTo>
                <a:cubicBezTo>
                  <a:pt x="582455" y="1398745"/>
                  <a:pt x="578829" y="1410431"/>
                  <a:pt x="571500" y="1419225"/>
                </a:cubicBezTo>
                <a:cubicBezTo>
                  <a:pt x="562876" y="1429573"/>
                  <a:pt x="551549" y="1437452"/>
                  <a:pt x="542925" y="1447800"/>
                </a:cubicBezTo>
                <a:cubicBezTo>
                  <a:pt x="535596" y="1456594"/>
                  <a:pt x="531204" y="1467581"/>
                  <a:pt x="523875" y="1476375"/>
                </a:cubicBezTo>
                <a:cubicBezTo>
                  <a:pt x="501764" y="1502909"/>
                  <a:pt x="485230" y="1512503"/>
                  <a:pt x="457200" y="1533525"/>
                </a:cubicBezTo>
                <a:cubicBezTo>
                  <a:pt x="454025" y="1543050"/>
                  <a:pt x="453947" y="1554260"/>
                  <a:pt x="447675" y="1562100"/>
                </a:cubicBezTo>
                <a:cubicBezTo>
                  <a:pt x="434246" y="1578886"/>
                  <a:pt x="409349" y="1584400"/>
                  <a:pt x="390525" y="1590675"/>
                </a:cubicBezTo>
                <a:cubicBezTo>
                  <a:pt x="314325" y="1587500"/>
                  <a:pt x="238022" y="1586223"/>
                  <a:pt x="161925" y="1581150"/>
                </a:cubicBezTo>
                <a:cubicBezTo>
                  <a:pt x="142655" y="1579865"/>
                  <a:pt x="133350" y="1581150"/>
                  <a:pt x="123825" y="1571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Революционно-демократический подъём в других странах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530180"/>
            <a:ext cx="8784976" cy="11391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Послевоенный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капитализма и революционное движение продолжались и в 1920-1923 гг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Крупные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восстания рабочих произошли в марте 1921 г. и осенью 1923 г. в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Германии. Наиболее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 революционный кризис проявился в октябре 1923 г. в Саксонии и Тюрингии, в правительства которых вошли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коммунисты. 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251097"/>
            <a:ext cx="3318664" cy="584775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Революционный кризис в Германии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осенью 1923 г.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5" r="2883" b="3981"/>
          <a:stretch/>
        </p:blipFill>
        <p:spPr bwMode="auto">
          <a:xfrm>
            <a:off x="3818032" y="1641747"/>
            <a:ext cx="4930432" cy="3803477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148064" y="3429000"/>
            <a:ext cx="1224135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Революционно-демократический подъём в других странах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0688" y="5733256"/>
            <a:ext cx="8784976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революционное движение было разгромлено с помощью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армии. Только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Гамбурге в октябре 1923 г. коммунисты во главе с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Э.Тельманом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смогли организовать восстание рабочих, которое также было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подавлено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5" r="2883" b="3981"/>
          <a:stretch/>
        </p:blipFill>
        <p:spPr bwMode="auto">
          <a:xfrm>
            <a:off x="3707903" y="1641747"/>
            <a:ext cx="5117119" cy="3947493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5004048" y="234888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83535" y="2467635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Гамбург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004465"/>
            <a:ext cx="3318664" cy="584775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Революционный кризис в Германии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осенью 1923 г.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" y="1665359"/>
            <a:ext cx="2180406" cy="2856427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21876" y="1667733"/>
            <a:ext cx="1070806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Э.Тельман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3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Коминтерн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000" b="1" dirty="0">
                <a:solidFill>
                  <a:prstClr val="black"/>
                </a:solidFill>
              </a:rPr>
              <a:t>Март 1919- </a:t>
            </a:r>
            <a:r>
              <a:rPr lang="ru-RU" sz="3000" b="1" dirty="0" smtClean="0">
                <a:solidFill>
                  <a:prstClr val="black"/>
                </a:solidFill>
              </a:rPr>
              <a:t>май 1943- Коммунистический </a:t>
            </a:r>
            <a:r>
              <a:rPr lang="ru-RU" sz="3000" b="1" dirty="0">
                <a:solidFill>
                  <a:prstClr val="black"/>
                </a:solidFill>
              </a:rPr>
              <a:t>Интернационал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0000"/>
                </a:solidFill>
              </a:rPr>
              <a:t>Лидер –В И. Ленин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Курс </a:t>
            </a:r>
            <a:r>
              <a:rPr lang="ru-RU" sz="3400" b="1" dirty="0">
                <a:solidFill>
                  <a:srgbClr val="FF0000"/>
                </a:solidFill>
              </a:rPr>
              <a:t>на мировую социалистическую революцию, установление диктатуры пролетариата, построение социализма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 algn="ctr" fontAlgn="t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0000"/>
                </a:solidFill>
              </a:rPr>
              <a:t>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12464"/>
            <a:ext cx="2235076" cy="235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Наступление реакционных сил. Возникновение фашизма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0688" y="4437112"/>
            <a:ext cx="8784976" cy="2232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глубоким проявлением кризиса западной цивилизации стало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возникнове-ние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фашистского движения в Европе.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Фашисты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требовали ликвидировать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буржуазно-демократический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строй, подавить революционное движение, установить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однопартий-ную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диктатуру и создать тоталитарную модель нового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общества. Для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привлечения масс на свою сторону фашисты использовали социалистические лозунги и утверждали, что они стремятся построить национальный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социализм. Для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фашистских движений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 крайний расизм, антисемитизм,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агрессивная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внешнеполитическая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программа. 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8283552"/>
              </p:ext>
            </p:extLst>
          </p:nvPr>
        </p:nvGraphicFramePr>
        <p:xfrm>
          <a:off x="251520" y="1556792"/>
          <a:ext cx="8712968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Наступление реакционных сил. Возникновение фашизма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135332"/>
            <a:ext cx="5121494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условиях кризиса в Италии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популярны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фашистские идеи создания сильного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Великой Италии, которые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пропагандировал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«Союз борьбы» («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фашио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комбаттименто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во главе с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Б.Муссолини. Он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 в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 г. в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Милане. В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ноябре 1921 г. на основе «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Союза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борьбы» была образована Национальная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фашистская партия. В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октябре 1922 г. фашисты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со-вершили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«поход на Рим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Король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Италии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вынуж-ден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назначить Б.Муссолини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премьер-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-ром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поручил ему сформировать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правительство. В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стране начался период фашистской диктатуры.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6333282"/>
            <a:ext cx="1325106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Б.Муссолини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46" y="1700808"/>
            <a:ext cx="3546073" cy="4971028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352928" cy="449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16 апреля 1922 </a:t>
            </a:r>
            <a:r>
              <a:rPr lang="ru-RU" b="1" dirty="0" smtClean="0"/>
              <a:t>г.- </a:t>
            </a:r>
            <a:r>
              <a:rPr lang="ru-RU" dirty="0" err="1" smtClean="0"/>
              <a:t>Рапалльский</a:t>
            </a:r>
            <a:r>
              <a:rPr lang="ru-RU" dirty="0" smtClean="0"/>
              <a:t>   договор Между Германией и Советской Россией</a:t>
            </a:r>
          </a:p>
          <a:p>
            <a:pPr marL="0" indent="0">
              <a:buNone/>
            </a:pPr>
            <a:r>
              <a:rPr lang="ru-RU" b="1" dirty="0" smtClean="0"/>
              <a:t>1925 </a:t>
            </a:r>
            <a:r>
              <a:rPr lang="ru-RU" b="1" dirty="0"/>
              <a:t>г.</a:t>
            </a:r>
            <a:r>
              <a:rPr lang="ru-RU" dirty="0"/>
              <a:t> </a:t>
            </a:r>
            <a:r>
              <a:rPr lang="ru-RU" dirty="0" smtClean="0"/>
              <a:t>- международная конференция </a:t>
            </a:r>
            <a:r>
              <a:rPr lang="ru-RU" dirty="0"/>
              <a:t>в Локарно (Швейцария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соответствии с </a:t>
            </a:r>
            <a:r>
              <a:rPr lang="ru-RU" dirty="0" err="1"/>
              <a:t>Локарнскими</a:t>
            </a:r>
            <a:r>
              <a:rPr lang="ru-RU" dirty="0"/>
              <a:t> договорами </a:t>
            </a:r>
            <a:r>
              <a:rPr lang="ru-RU" dirty="0" smtClean="0"/>
              <a:t>их</a:t>
            </a:r>
          </a:p>
          <a:p>
            <a:pPr marL="0" indent="0">
              <a:buNone/>
            </a:pPr>
            <a:r>
              <a:rPr lang="ru-RU" dirty="0"/>
              <a:t>неприкосновенность </a:t>
            </a:r>
            <a:r>
              <a:rPr lang="ru-RU" dirty="0" smtClean="0"/>
              <a:t>германо-бельгийской </a:t>
            </a:r>
            <a:r>
              <a:rPr lang="ru-RU" dirty="0"/>
              <a:t>и германо-французской границ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4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</a:t>
            </a:r>
            <a:r>
              <a:rPr lang="ru-RU" sz="4000" b="1" dirty="0" smtClean="0"/>
              <a:t> – хорошо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 - Интересно было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М</a:t>
            </a:r>
            <a:r>
              <a:rPr lang="ru-RU" sz="4000" b="1" dirty="0" smtClean="0"/>
              <a:t>- мешало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  - с собой возьму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094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640960" cy="4251176"/>
          </a:xfrm>
        </p:spPr>
        <p:txBody>
          <a:bodyPr>
            <a:no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2400" b="1" dirty="0"/>
              <a:t>Ноябрьская революция в Германии. </a:t>
            </a:r>
            <a:r>
              <a:rPr lang="ru-RU" sz="2400" b="1" dirty="0" smtClean="0"/>
              <a:t>Установление </a:t>
            </a:r>
            <a:r>
              <a:rPr lang="ru-RU" sz="2400" b="1" dirty="0"/>
              <a:t>Веймарской </a:t>
            </a:r>
            <a:r>
              <a:rPr lang="ru-RU" sz="2400" b="1" dirty="0" smtClean="0"/>
              <a:t>республики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2400" b="1" dirty="0"/>
              <a:t>Революционно-демократический подъём в </a:t>
            </a:r>
            <a:r>
              <a:rPr lang="ru-RU" sz="2400" b="1" dirty="0" smtClean="0"/>
              <a:t>других странах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2400" b="1" dirty="0"/>
              <a:t>Образование Коминтерна и Рабочего </a:t>
            </a:r>
            <a:r>
              <a:rPr lang="ru-RU" sz="2400" b="1" dirty="0" smtClean="0"/>
              <a:t>социалистического интернационала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2400" b="1" dirty="0"/>
              <a:t>Наступление реакционных сил. Возникновение </a:t>
            </a:r>
            <a:r>
              <a:rPr lang="ru-RU" sz="2400" b="1" dirty="0" smtClean="0"/>
              <a:t>фашизма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2400" b="1" dirty="0" smtClean="0"/>
              <a:t>Приход фашистов к власти в Италии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2400" b="1" dirty="0" smtClean="0"/>
              <a:t>Особенности социально- экономического и политического положения в период стабилизации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2400" b="1" dirty="0" smtClean="0"/>
              <a:t>Международные отношения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33265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Д/З  </a:t>
            </a:r>
            <a:r>
              <a:rPr lang="ru-RU" sz="2800" b="1" dirty="0" smtClean="0">
                <a:solidFill>
                  <a:srgbClr val="FF0000"/>
                </a:solidFill>
                <a:latin typeface="Sylfaen"/>
              </a:rPr>
              <a:t>§</a:t>
            </a:r>
            <a:r>
              <a:rPr lang="ru-RU" sz="2800" b="1" dirty="0" smtClean="0">
                <a:solidFill>
                  <a:srgbClr val="FF0000"/>
                </a:solidFill>
                <a:latin typeface="Sylfaen"/>
              </a:rPr>
              <a:t>3.  № 6 письменно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61" y="169659"/>
            <a:ext cx="889387" cy="11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Знать 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</a:t>
            </a:r>
            <a:r>
              <a:rPr lang="ru-RU" sz="4000" b="1" dirty="0" smtClean="0">
                <a:solidFill>
                  <a:srgbClr val="FF0000"/>
                </a:solidFill>
              </a:rPr>
              <a:t>Даты</a:t>
            </a:r>
            <a:r>
              <a:rPr lang="ru-RU" sz="4000" b="1" dirty="0" smtClean="0">
                <a:solidFill>
                  <a:srgbClr val="FF0000"/>
                </a:solidFill>
              </a:rPr>
              <a:t>:  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/>
              <a:t>1918-1923</a:t>
            </a:r>
            <a:endParaRPr lang="ru-RU" sz="4000" b="1" dirty="0" smtClean="0"/>
          </a:p>
          <a:p>
            <a:pPr marL="0" indent="0">
              <a:buNone/>
            </a:pPr>
            <a:r>
              <a:rPr lang="ru-RU" sz="4000" b="1" dirty="0" smtClean="0"/>
              <a:t> 1924-1929</a:t>
            </a:r>
          </a:p>
          <a:p>
            <a:pPr marL="0" indent="0">
              <a:buNone/>
            </a:pPr>
            <a:r>
              <a:rPr lang="ru-RU" sz="4000" b="1" dirty="0" smtClean="0"/>
              <a:t>Ноябрь </a:t>
            </a:r>
            <a:r>
              <a:rPr lang="ru-RU" sz="4000" b="1" dirty="0" smtClean="0"/>
              <a:t>1918-май 1919 </a:t>
            </a:r>
          </a:p>
          <a:p>
            <a:pPr marL="0" indent="0">
              <a:buNone/>
            </a:pPr>
            <a:r>
              <a:rPr lang="ru-RU" sz="4000" b="1" dirty="0" smtClean="0"/>
              <a:t>              Июль 1919</a:t>
            </a:r>
          </a:p>
          <a:p>
            <a:pPr marL="0" indent="0">
              <a:buNone/>
            </a:pPr>
            <a:r>
              <a:rPr lang="ru-RU" sz="4000" b="1" dirty="0" smtClean="0"/>
              <a:t>             1922 г </a:t>
            </a:r>
          </a:p>
          <a:p>
            <a:pPr marL="0" indent="0">
              <a:buNone/>
            </a:pPr>
            <a:r>
              <a:rPr lang="ru-RU" sz="4000" b="1" dirty="0" smtClean="0"/>
              <a:t>               1925 г</a:t>
            </a:r>
            <a:endParaRPr lang="ru-RU" sz="40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Понятия</a:t>
            </a:r>
            <a:r>
              <a:rPr lang="ru-RU" sz="3800" b="1" dirty="0" smtClean="0"/>
              <a:t> </a:t>
            </a:r>
            <a:r>
              <a:rPr lang="ru-RU" sz="3800" b="1" dirty="0" smtClean="0"/>
              <a:t>:        </a:t>
            </a:r>
            <a:endParaRPr lang="ru-RU" sz="3800" b="1" dirty="0" smtClean="0"/>
          </a:p>
          <a:p>
            <a:pPr marL="0" indent="0">
              <a:buNone/>
            </a:pPr>
            <a:r>
              <a:rPr lang="ru-RU" sz="3800" b="1" dirty="0" smtClean="0"/>
              <a:t> Коминтерн</a:t>
            </a:r>
          </a:p>
          <a:p>
            <a:pPr marL="0" indent="0">
              <a:buNone/>
            </a:pPr>
            <a:r>
              <a:rPr lang="ru-RU" sz="3800" b="1" dirty="0" smtClean="0"/>
              <a:t>Фашизм</a:t>
            </a:r>
          </a:p>
          <a:p>
            <a:pPr marL="0" indent="0">
              <a:buNone/>
            </a:pPr>
            <a:r>
              <a:rPr lang="ru-RU" sz="3800" b="1" dirty="0" smtClean="0"/>
              <a:t>Антисемитизм</a:t>
            </a:r>
          </a:p>
          <a:p>
            <a:pPr marL="0" indent="0">
              <a:buNone/>
            </a:pPr>
            <a:r>
              <a:rPr lang="ru-RU" sz="3800" b="1" dirty="0" smtClean="0"/>
              <a:t>Веймарская республика </a:t>
            </a:r>
            <a:endParaRPr lang="ru-RU" sz="3800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lvl="0" indent="0">
              <a:buClr>
                <a:srgbClr val="CF543F"/>
              </a:buCl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CF543F"/>
              </a:buCl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Личности  </a:t>
            </a:r>
            <a:r>
              <a:rPr lang="ru-RU" sz="3600" b="1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buClr>
                <a:srgbClr val="CF543F"/>
              </a:buClr>
              <a:buNone/>
            </a:pPr>
            <a:r>
              <a:rPr lang="ru-RU" sz="3600" b="1" dirty="0">
                <a:solidFill>
                  <a:prstClr val="black"/>
                </a:solidFill>
              </a:rPr>
              <a:t>                         Фридрих  </a:t>
            </a:r>
            <a:r>
              <a:rPr lang="ru-RU" sz="3600" b="1" dirty="0" err="1">
                <a:solidFill>
                  <a:prstClr val="black"/>
                </a:solidFill>
              </a:rPr>
              <a:t>Эберт</a:t>
            </a:r>
            <a:endParaRPr lang="ru-RU" sz="36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CF543F"/>
              </a:buClr>
              <a:buNone/>
            </a:pPr>
            <a:r>
              <a:rPr lang="ru-RU" sz="3600" b="1" dirty="0">
                <a:solidFill>
                  <a:prstClr val="black"/>
                </a:solidFill>
              </a:rPr>
              <a:t>                          Эрнест  Тельман</a:t>
            </a:r>
          </a:p>
          <a:p>
            <a:pPr marL="0" lvl="0" indent="0">
              <a:buClr>
                <a:srgbClr val="CF543F"/>
              </a:buClr>
              <a:buNone/>
            </a:pPr>
            <a:r>
              <a:rPr lang="ru-RU" sz="3600" b="1" dirty="0">
                <a:solidFill>
                  <a:prstClr val="black"/>
                </a:solidFill>
              </a:rPr>
              <a:t>                           Карл Либкнехт  </a:t>
            </a:r>
          </a:p>
          <a:p>
            <a:pPr marL="0" lvl="0" indent="0">
              <a:buClr>
                <a:srgbClr val="CF543F"/>
              </a:buClr>
              <a:buNone/>
            </a:pPr>
            <a:r>
              <a:rPr lang="ru-RU" sz="3600" b="1" dirty="0">
                <a:solidFill>
                  <a:prstClr val="black"/>
                </a:solidFill>
              </a:rPr>
              <a:t>                           Роза Люксембург</a:t>
            </a:r>
          </a:p>
          <a:p>
            <a:pPr marL="0" lvl="0" indent="0">
              <a:buClr>
                <a:srgbClr val="CF543F"/>
              </a:buClr>
              <a:buNone/>
            </a:pPr>
            <a:r>
              <a:rPr lang="ru-RU" sz="3600" b="1" dirty="0">
                <a:solidFill>
                  <a:prstClr val="black"/>
                </a:solidFill>
              </a:rPr>
              <a:t>                           </a:t>
            </a:r>
            <a:r>
              <a:rPr lang="ru-RU" sz="3600" b="1" dirty="0" err="1">
                <a:solidFill>
                  <a:prstClr val="black"/>
                </a:solidFill>
              </a:rPr>
              <a:t>Бенито</a:t>
            </a: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Муссолин</a:t>
            </a:r>
            <a:r>
              <a:rPr lang="ru-RU" sz="2800" b="1" dirty="0" smtClean="0">
                <a:solidFill>
                  <a:prstClr val="black"/>
                </a:solidFill>
              </a:rPr>
              <a:t>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7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1512168" cy="1512168"/>
          </a:xfrm>
        </p:spPr>
      </p:pic>
      <p:sp>
        <p:nvSpPr>
          <p:cNvPr id="5" name="TextBox 4"/>
          <p:cNvSpPr txBox="1"/>
          <p:nvPr/>
        </p:nvSpPr>
        <p:spPr>
          <a:xfrm>
            <a:off x="1403648" y="292494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Фашизм – случайность или неизбежность? 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18002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03" y="4052478"/>
            <a:ext cx="1205129" cy="17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7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революции  в Германии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огромные </a:t>
            </a:r>
            <a:r>
              <a:rPr lang="ru-RU" dirty="0"/>
              <a:t>военные расходы </a:t>
            </a:r>
            <a:r>
              <a:rPr lang="ru-RU" dirty="0" smtClean="0"/>
              <a:t>  страны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условия </a:t>
            </a:r>
            <a:r>
              <a:rPr lang="ru-RU" dirty="0"/>
              <a:t>Версальского договора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экономика на грани катастрофы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солдаты </a:t>
            </a:r>
            <a:r>
              <a:rPr lang="ru-RU" dirty="0"/>
              <a:t>и </a:t>
            </a:r>
            <a:r>
              <a:rPr lang="ru-RU" dirty="0" smtClean="0"/>
              <a:t>матросы устали </a:t>
            </a:r>
            <a:r>
              <a:rPr lang="ru-RU" dirty="0"/>
              <a:t>от войны и не хотели </a:t>
            </a:r>
            <a:r>
              <a:rPr lang="ru-RU" dirty="0" smtClean="0"/>
              <a:t>воевать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социалисты требовали </a:t>
            </a:r>
            <a:r>
              <a:rPr lang="ru-RU" dirty="0"/>
              <a:t>прекратить </a:t>
            </a:r>
            <a:r>
              <a:rPr lang="ru-RU" dirty="0" smtClean="0"/>
              <a:t>войну </a:t>
            </a:r>
            <a:r>
              <a:rPr lang="ru-RU" dirty="0"/>
              <a:t>упразднить монархию и провести </a:t>
            </a:r>
            <a:r>
              <a:rPr lang="ru-RU" dirty="0" smtClean="0"/>
              <a:t>реформы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Ноябрьская революция в Германии.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Веймарской республики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844824"/>
            <a:ext cx="4680520" cy="47578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Самостоятельная работа </a:t>
            </a:r>
            <a:r>
              <a:rPr lang="ru-RU" sz="1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стр</a:t>
            </a:r>
            <a:r>
              <a:rPr 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16-18.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Составить таблицу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 Основные события Ноябрьской революции в Германии»</a:t>
            </a:r>
            <a:endParaRPr lang="ru-RU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979" y="5157192"/>
            <a:ext cx="362387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Разгромленный продуктовый магазин.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Берлин, 1918 г.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38" y="2204864"/>
            <a:ext cx="4011874" cy="2808312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23020"/>
            <a:ext cx="1175792" cy="8818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7335"/>
            <a:ext cx="1984165" cy="307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24287"/>
            <a:ext cx="14319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76864" cy="601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9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Ноябрьская революция в Германии.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Веймарской республики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9479751"/>
              </p:ext>
            </p:extLst>
          </p:nvPr>
        </p:nvGraphicFramePr>
        <p:xfrm>
          <a:off x="107504" y="1988840"/>
          <a:ext cx="8856984" cy="46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60939" y="1412776"/>
            <a:ext cx="6229334" cy="40011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 Ноябрьской революции в Германии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18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Ноябрьская революция в Германии.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Веймарской республики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31 июля 1919 года- Конституция Германии</a:t>
            </a:r>
          </a:p>
          <a:p>
            <a:r>
              <a:rPr lang="ru-RU" b="1" dirty="0"/>
              <a:t> </a:t>
            </a:r>
            <a:r>
              <a:rPr lang="ru-RU" b="1" dirty="0" smtClean="0"/>
              <a:t>Германия- президентская республика </a:t>
            </a:r>
          </a:p>
          <a:p>
            <a:r>
              <a:rPr lang="ru-RU" b="1" dirty="0" smtClean="0"/>
              <a:t>Президент Ф. </a:t>
            </a:r>
            <a:r>
              <a:rPr lang="ru-RU" b="1" dirty="0" err="1" smtClean="0"/>
              <a:t>Эберт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33779"/>
            <a:ext cx="244475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03922"/>
            <a:ext cx="10541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3026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46" y="6165304"/>
            <a:ext cx="25241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1956</TotalTime>
  <Words>856</Words>
  <Application>Microsoft Office PowerPoint</Application>
  <PresentationFormat>Экран (4:3)</PresentationFormat>
  <Paragraphs>123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Обычная</vt:lpstr>
      <vt:lpstr>1_Обычная</vt:lpstr>
      <vt:lpstr>Западная Европа и США в 1918-1929гг.</vt:lpstr>
      <vt:lpstr>План</vt:lpstr>
      <vt:lpstr>Презентация PowerPoint</vt:lpstr>
      <vt:lpstr>Презентация PowerPoint</vt:lpstr>
      <vt:lpstr>Причины революции  в Германии</vt:lpstr>
      <vt:lpstr>Ноябрьская революция в Германии. Установление Веймарской республики</vt:lpstr>
      <vt:lpstr>Презентация PowerPoint</vt:lpstr>
      <vt:lpstr>Ноябрьская революция в Германии. Установление Веймарской республики</vt:lpstr>
      <vt:lpstr>Ноябрьская революция в Германии. Установление Веймарской республики</vt:lpstr>
      <vt:lpstr>Ноябрьская революция в Германии. Установление Веймарской республики</vt:lpstr>
      <vt:lpstr>Революционно-демократический подъём в других странах</vt:lpstr>
      <vt:lpstr>Революционно-демократический подъём в других странах</vt:lpstr>
      <vt:lpstr>Революционно-демократический подъём в других странах</vt:lpstr>
      <vt:lpstr>Революционно-демократический подъём в других странах</vt:lpstr>
      <vt:lpstr>Коминтерн</vt:lpstr>
      <vt:lpstr>Наступление реакционных сил. Возникновение фашизма</vt:lpstr>
      <vt:lpstr>Наступление реакционных сил. Возникновение фашизма</vt:lpstr>
      <vt:lpstr>Международные отношения</vt:lpstr>
      <vt:lpstr>Рефлексия</vt:lpstr>
    </vt:vector>
  </TitlesOfParts>
  <Company>Лицей ивацевичского района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Западная европа в 1918-1923 гг.</dc:title>
  <dc:subject>Западная Европа в 1918-1923 гг.</dc:subject>
  <dc:creator>Ситник П.В.</dc:creator>
  <dc:description>Презентация</dc:description>
  <cp:lastModifiedBy>Ала</cp:lastModifiedBy>
  <cp:revision>115</cp:revision>
  <dcterms:created xsi:type="dcterms:W3CDTF">2014-07-01T14:21:59Z</dcterms:created>
  <dcterms:modified xsi:type="dcterms:W3CDTF">2022-09-14T14:30:28Z</dcterms:modified>
  <cp:category>Всемирная история. 10 класс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15.07.2013</vt:lpwstr>
  </property>
</Properties>
</file>