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275" r:id="rId3"/>
    <p:sldId id="276" r:id="rId4"/>
    <p:sldId id="278" r:id="rId5"/>
    <p:sldId id="279" r:id="rId6"/>
    <p:sldId id="280" r:id="rId7"/>
    <p:sldId id="277" r:id="rId8"/>
    <p:sldId id="272" r:id="rId9"/>
    <p:sldId id="282" r:id="rId10"/>
    <p:sldId id="281" r:id="rId11"/>
    <p:sldId id="289" r:id="rId12"/>
    <p:sldId id="290" r:id="rId13"/>
    <p:sldId id="291" r:id="rId14"/>
    <p:sldId id="283" r:id="rId15"/>
    <p:sldId id="286" r:id="rId16"/>
    <p:sldId id="287" r:id="rId17"/>
    <p:sldId id="288" r:id="rId18"/>
    <p:sldId id="284" r:id="rId19"/>
    <p:sldId id="285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300" r:id="rId28"/>
    <p:sldId id="299" r:id="rId29"/>
    <p:sldId id="302" r:id="rId30"/>
    <p:sldId id="30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3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6AFAB-EA30-4888-B48B-B3F5CF9D427C}" type="doc">
      <dgm:prSet loTypeId="urn:microsoft.com/office/officeart/2008/layout/RadialCluster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1E123C-A05D-49A7-8C52-F95050BD6BDE}">
      <dgm:prSet phldrT="[Текст]"/>
      <dgm:spPr/>
      <dgm:t>
        <a:bodyPr/>
        <a:lstStyle/>
        <a:p>
          <a:r>
            <a:rPr lang="ru-RU" dirty="0" smtClean="0"/>
            <a:t>Наука</a:t>
          </a:r>
          <a:endParaRPr lang="ru-RU" dirty="0"/>
        </a:p>
      </dgm:t>
    </dgm:pt>
    <dgm:pt modelId="{D4741C9F-B584-4426-B834-878E3E9ADD1B}" type="parTrans" cxnId="{7226311F-8A96-4681-9505-41CE84D93840}">
      <dgm:prSet/>
      <dgm:spPr/>
      <dgm:t>
        <a:bodyPr/>
        <a:lstStyle/>
        <a:p>
          <a:endParaRPr lang="ru-RU"/>
        </a:p>
      </dgm:t>
    </dgm:pt>
    <dgm:pt modelId="{B9DB4282-0424-46CA-97E7-354877FB9276}" type="sibTrans" cxnId="{7226311F-8A96-4681-9505-41CE84D93840}">
      <dgm:prSet/>
      <dgm:spPr/>
      <dgm:t>
        <a:bodyPr/>
        <a:lstStyle/>
        <a:p>
          <a:endParaRPr lang="ru-RU"/>
        </a:p>
      </dgm:t>
    </dgm:pt>
    <dgm:pt modelId="{C5AC0AFF-AD18-48C9-B8E6-5EB6A6112F36}">
      <dgm:prSet phldrT="[Текст]"/>
      <dgm:spPr/>
      <dgm:t>
        <a:bodyPr/>
        <a:lstStyle/>
        <a:p>
          <a:r>
            <a:rPr lang="ru-RU" dirty="0" smtClean="0"/>
            <a:t>Ученый </a:t>
          </a:r>
          <a:endParaRPr lang="ru-RU" dirty="0"/>
        </a:p>
      </dgm:t>
    </dgm:pt>
    <dgm:pt modelId="{BA6B9DDD-E4A5-4C58-BB49-8C370E72AF81}" type="parTrans" cxnId="{10062647-83B4-4F09-ADF4-36F288750BCD}">
      <dgm:prSet/>
      <dgm:spPr/>
      <dgm:t>
        <a:bodyPr/>
        <a:lstStyle/>
        <a:p>
          <a:endParaRPr lang="ru-RU"/>
        </a:p>
      </dgm:t>
    </dgm:pt>
    <dgm:pt modelId="{80120C34-0AFB-4B03-9E3A-113527D95CFD}" type="sibTrans" cxnId="{10062647-83B4-4F09-ADF4-36F288750BCD}">
      <dgm:prSet/>
      <dgm:spPr/>
      <dgm:t>
        <a:bodyPr/>
        <a:lstStyle/>
        <a:p>
          <a:endParaRPr lang="ru-RU"/>
        </a:p>
      </dgm:t>
    </dgm:pt>
    <dgm:pt modelId="{866F66B1-5452-4C8A-BCFA-72D7A36976EC}">
      <dgm:prSet phldrT="[Текст]"/>
      <dgm:spPr/>
      <dgm:t>
        <a:bodyPr/>
        <a:lstStyle/>
        <a:p>
          <a:r>
            <a:rPr lang="ru-RU" dirty="0" smtClean="0"/>
            <a:t>Ученый</a:t>
          </a:r>
          <a:endParaRPr lang="ru-RU" dirty="0"/>
        </a:p>
      </dgm:t>
    </dgm:pt>
    <dgm:pt modelId="{9499E715-199F-47C0-9330-937FDEA53FF0}" type="parTrans" cxnId="{412863FB-0B11-4E73-989B-EF2C5933389A}">
      <dgm:prSet/>
      <dgm:spPr/>
      <dgm:t>
        <a:bodyPr/>
        <a:lstStyle/>
        <a:p>
          <a:endParaRPr lang="ru-RU"/>
        </a:p>
      </dgm:t>
    </dgm:pt>
    <dgm:pt modelId="{E941E8FC-9851-48B8-A2E4-79EC337A59EF}" type="sibTrans" cxnId="{412863FB-0B11-4E73-989B-EF2C5933389A}">
      <dgm:prSet/>
      <dgm:spPr/>
      <dgm:t>
        <a:bodyPr/>
        <a:lstStyle/>
        <a:p>
          <a:endParaRPr lang="ru-RU"/>
        </a:p>
      </dgm:t>
    </dgm:pt>
    <dgm:pt modelId="{C1AB1EB0-93FA-4A66-8935-5F394D3B4560}">
      <dgm:prSet phldrT="[Текст]"/>
      <dgm:spPr/>
      <dgm:t>
        <a:bodyPr/>
        <a:lstStyle/>
        <a:p>
          <a:r>
            <a:rPr lang="ru-RU" dirty="0" smtClean="0"/>
            <a:t>Ученый</a:t>
          </a:r>
          <a:endParaRPr lang="ru-RU" dirty="0"/>
        </a:p>
      </dgm:t>
    </dgm:pt>
    <dgm:pt modelId="{2ED8B94C-8D99-41B1-AC41-9649057ECB33}" type="parTrans" cxnId="{981DB8B1-D7AD-4BEC-BFBE-1F9E87ECF01F}">
      <dgm:prSet/>
      <dgm:spPr/>
      <dgm:t>
        <a:bodyPr/>
        <a:lstStyle/>
        <a:p>
          <a:endParaRPr lang="ru-RU"/>
        </a:p>
      </dgm:t>
    </dgm:pt>
    <dgm:pt modelId="{F1BE727F-4580-4E42-A8D8-504D7D40A05A}" type="sibTrans" cxnId="{981DB8B1-D7AD-4BEC-BFBE-1F9E87ECF01F}">
      <dgm:prSet/>
      <dgm:spPr/>
      <dgm:t>
        <a:bodyPr/>
        <a:lstStyle/>
        <a:p>
          <a:endParaRPr lang="ru-RU"/>
        </a:p>
      </dgm:t>
    </dgm:pt>
    <dgm:pt modelId="{F80E331A-D359-43F1-8254-A2415537680D}">
      <dgm:prSet/>
      <dgm:spPr/>
      <dgm:t>
        <a:bodyPr/>
        <a:lstStyle/>
        <a:p>
          <a:r>
            <a:rPr lang="ru-RU" dirty="0" smtClean="0"/>
            <a:t>Ученый</a:t>
          </a:r>
          <a:endParaRPr lang="ru-RU" dirty="0"/>
        </a:p>
      </dgm:t>
    </dgm:pt>
    <dgm:pt modelId="{7F13D195-5E18-4C80-ACCE-52A8277F973F}" type="parTrans" cxnId="{29B0A06F-5F23-4A09-B928-03E35254C8A6}">
      <dgm:prSet/>
      <dgm:spPr/>
      <dgm:t>
        <a:bodyPr/>
        <a:lstStyle/>
        <a:p>
          <a:endParaRPr lang="ru-RU"/>
        </a:p>
      </dgm:t>
    </dgm:pt>
    <dgm:pt modelId="{63482AE2-9F1E-4853-B8B6-3988F32D0083}" type="sibTrans" cxnId="{29B0A06F-5F23-4A09-B928-03E35254C8A6}">
      <dgm:prSet/>
      <dgm:spPr/>
      <dgm:t>
        <a:bodyPr/>
        <a:lstStyle/>
        <a:p>
          <a:endParaRPr lang="ru-RU"/>
        </a:p>
      </dgm:t>
    </dgm:pt>
    <dgm:pt modelId="{F7C521D5-E0E4-477F-ADF8-F1870228B0C7}">
      <dgm:prSet/>
      <dgm:spPr/>
      <dgm:t>
        <a:bodyPr/>
        <a:lstStyle/>
        <a:p>
          <a:r>
            <a:rPr lang="ru-RU" dirty="0" smtClean="0"/>
            <a:t>Ученый</a:t>
          </a:r>
          <a:endParaRPr lang="ru-RU" dirty="0"/>
        </a:p>
      </dgm:t>
    </dgm:pt>
    <dgm:pt modelId="{67C6A467-D0BB-4366-8D00-8D21155BA635}" type="parTrans" cxnId="{6F179452-B310-49A1-80CA-5BD01AC7BB60}">
      <dgm:prSet/>
      <dgm:spPr/>
      <dgm:t>
        <a:bodyPr/>
        <a:lstStyle/>
        <a:p>
          <a:endParaRPr lang="ru-RU"/>
        </a:p>
      </dgm:t>
    </dgm:pt>
    <dgm:pt modelId="{7CCB373D-06B9-4E4B-B149-F26DF3D6C8F7}" type="sibTrans" cxnId="{6F179452-B310-49A1-80CA-5BD01AC7BB60}">
      <dgm:prSet/>
      <dgm:spPr/>
      <dgm:t>
        <a:bodyPr/>
        <a:lstStyle/>
        <a:p>
          <a:endParaRPr lang="ru-RU"/>
        </a:p>
      </dgm:t>
    </dgm:pt>
    <dgm:pt modelId="{1BCF38BD-7E37-4523-AE87-8F24C8CFEA37}">
      <dgm:prSet phldrT="[Текст]"/>
      <dgm:spPr/>
      <dgm:t>
        <a:bodyPr/>
        <a:lstStyle/>
        <a:p>
          <a:endParaRPr lang="ru-RU"/>
        </a:p>
      </dgm:t>
    </dgm:pt>
    <dgm:pt modelId="{B8A65FEE-511D-40F6-BAAF-F555036BC05B}" type="parTrans" cxnId="{65892C09-F25E-4549-8F81-0CA24AB75FB7}">
      <dgm:prSet/>
      <dgm:spPr/>
      <dgm:t>
        <a:bodyPr/>
        <a:lstStyle/>
        <a:p>
          <a:endParaRPr lang="ru-RU"/>
        </a:p>
      </dgm:t>
    </dgm:pt>
    <dgm:pt modelId="{76441D2E-9645-4FA4-BFC3-74DED18DC0B6}" type="sibTrans" cxnId="{65892C09-F25E-4549-8F81-0CA24AB75FB7}">
      <dgm:prSet/>
      <dgm:spPr/>
      <dgm:t>
        <a:bodyPr/>
        <a:lstStyle/>
        <a:p>
          <a:endParaRPr lang="ru-RU"/>
        </a:p>
      </dgm:t>
    </dgm:pt>
    <dgm:pt modelId="{1E7A25E4-F0BC-4589-862D-5EC1CA3582B8}">
      <dgm:prSet/>
      <dgm:spPr/>
      <dgm:t>
        <a:bodyPr/>
        <a:lstStyle/>
        <a:p>
          <a:r>
            <a:rPr lang="ru-RU" dirty="0" smtClean="0"/>
            <a:t>Ученый</a:t>
          </a:r>
          <a:endParaRPr lang="ru-RU" dirty="0"/>
        </a:p>
      </dgm:t>
    </dgm:pt>
    <dgm:pt modelId="{9B07B5AE-71F5-4A42-A398-4D1D79F01BE7}" type="parTrans" cxnId="{3571E6D9-8F9B-4065-9C04-F26E3AB86D72}">
      <dgm:prSet/>
      <dgm:spPr/>
      <dgm:t>
        <a:bodyPr/>
        <a:lstStyle/>
        <a:p>
          <a:endParaRPr lang="ru-RU"/>
        </a:p>
      </dgm:t>
    </dgm:pt>
    <dgm:pt modelId="{F283A83C-A891-4901-BF6F-2168AF2C26BD}" type="sibTrans" cxnId="{3571E6D9-8F9B-4065-9C04-F26E3AB86D72}">
      <dgm:prSet/>
      <dgm:spPr/>
      <dgm:t>
        <a:bodyPr/>
        <a:lstStyle/>
        <a:p>
          <a:endParaRPr lang="ru-RU"/>
        </a:p>
      </dgm:t>
    </dgm:pt>
    <dgm:pt modelId="{DC794D9E-D3A6-4EB0-9E78-467FAF821CFE}" type="pres">
      <dgm:prSet presAssocID="{06B6AFAB-EA30-4888-B48B-B3F5CF9D427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9936D1D-6124-47E0-8651-7F5D304FE0B3}" type="pres">
      <dgm:prSet presAssocID="{CE1E123C-A05D-49A7-8C52-F95050BD6BDE}" presName="singleCycle" presStyleCnt="0"/>
      <dgm:spPr/>
    </dgm:pt>
    <dgm:pt modelId="{B6B92E45-6AD7-4755-BF15-D5E7AAF44C82}" type="pres">
      <dgm:prSet presAssocID="{CE1E123C-A05D-49A7-8C52-F95050BD6BDE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10944A95-B0A0-4748-A03C-F867EADE89F8}" type="pres">
      <dgm:prSet presAssocID="{67C6A467-D0BB-4366-8D00-8D21155BA635}" presName="Name56" presStyleLbl="parChTrans1D2" presStyleIdx="0" presStyleCnt="6"/>
      <dgm:spPr/>
      <dgm:t>
        <a:bodyPr/>
        <a:lstStyle/>
        <a:p>
          <a:endParaRPr lang="ru-RU"/>
        </a:p>
      </dgm:t>
    </dgm:pt>
    <dgm:pt modelId="{457921A8-1230-4D8A-BEEC-FFFCB03A9451}" type="pres">
      <dgm:prSet presAssocID="{F7C521D5-E0E4-477F-ADF8-F1870228B0C7}" presName="text0" presStyleLbl="node1" presStyleIdx="1" presStyleCnt="7" custRadScaleRad="97275" custRadScaleInc="1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003C-07B0-4ED2-96EF-64DB2EF8EB37}" type="pres">
      <dgm:prSet presAssocID="{BA6B9DDD-E4A5-4C58-BB49-8C370E72AF81}" presName="Name56" presStyleLbl="parChTrans1D2" presStyleIdx="1" presStyleCnt="6"/>
      <dgm:spPr/>
      <dgm:t>
        <a:bodyPr/>
        <a:lstStyle/>
        <a:p>
          <a:endParaRPr lang="ru-RU"/>
        </a:p>
      </dgm:t>
    </dgm:pt>
    <dgm:pt modelId="{C7178F16-129D-4BC3-91B7-7A71CAF72EA9}" type="pres">
      <dgm:prSet presAssocID="{C5AC0AFF-AD18-48C9-B8E6-5EB6A6112F36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017AF-7B89-4C6A-BF0F-0E36D01FF643}" type="pres">
      <dgm:prSet presAssocID="{7F13D195-5E18-4C80-ACCE-52A8277F973F}" presName="Name56" presStyleLbl="parChTrans1D2" presStyleIdx="2" presStyleCnt="6"/>
      <dgm:spPr/>
      <dgm:t>
        <a:bodyPr/>
        <a:lstStyle/>
        <a:p>
          <a:endParaRPr lang="ru-RU"/>
        </a:p>
      </dgm:t>
    </dgm:pt>
    <dgm:pt modelId="{85C68173-287D-495D-92B0-A11E3E8BFBC8}" type="pres">
      <dgm:prSet presAssocID="{F80E331A-D359-43F1-8254-A2415537680D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D47B5-B609-4476-A538-229DA38E5B06}" type="pres">
      <dgm:prSet presAssocID="{9499E715-199F-47C0-9330-937FDEA53FF0}" presName="Name56" presStyleLbl="parChTrans1D2" presStyleIdx="3" presStyleCnt="6"/>
      <dgm:spPr/>
      <dgm:t>
        <a:bodyPr/>
        <a:lstStyle/>
        <a:p>
          <a:endParaRPr lang="ru-RU"/>
        </a:p>
      </dgm:t>
    </dgm:pt>
    <dgm:pt modelId="{0CF3B9F0-36B2-441E-AF15-487AB4100A62}" type="pres">
      <dgm:prSet presAssocID="{866F66B1-5452-4C8A-BCFA-72D7A36976EC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BFF77-5160-4441-8066-B22EBDC279D9}" type="pres">
      <dgm:prSet presAssocID="{2ED8B94C-8D99-41B1-AC41-9649057ECB33}" presName="Name56" presStyleLbl="parChTrans1D2" presStyleIdx="4" presStyleCnt="6"/>
      <dgm:spPr/>
      <dgm:t>
        <a:bodyPr/>
        <a:lstStyle/>
        <a:p>
          <a:endParaRPr lang="ru-RU"/>
        </a:p>
      </dgm:t>
    </dgm:pt>
    <dgm:pt modelId="{CDD288DC-F96F-4BD6-A2D7-98D7E984F74D}" type="pres">
      <dgm:prSet presAssocID="{C1AB1EB0-93FA-4A66-8935-5F394D3B4560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3E782-2FCF-4761-9515-E14C71CA3561}" type="pres">
      <dgm:prSet presAssocID="{9B07B5AE-71F5-4A42-A398-4D1D79F01BE7}" presName="Name56" presStyleLbl="parChTrans1D2" presStyleIdx="5" presStyleCnt="6"/>
      <dgm:spPr/>
      <dgm:t>
        <a:bodyPr/>
        <a:lstStyle/>
        <a:p>
          <a:endParaRPr lang="ru-RU"/>
        </a:p>
      </dgm:t>
    </dgm:pt>
    <dgm:pt modelId="{CA274625-5FF3-4CD2-8B63-2C9E9A9B1A04}" type="pres">
      <dgm:prSet presAssocID="{1E7A25E4-F0BC-4589-862D-5EC1CA3582B8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71E6D9-8F9B-4065-9C04-F26E3AB86D72}" srcId="{CE1E123C-A05D-49A7-8C52-F95050BD6BDE}" destId="{1E7A25E4-F0BC-4589-862D-5EC1CA3582B8}" srcOrd="5" destOrd="0" parTransId="{9B07B5AE-71F5-4A42-A398-4D1D79F01BE7}" sibTransId="{F283A83C-A891-4901-BF6F-2168AF2C26BD}"/>
    <dgm:cxn modelId="{39D61751-802B-432B-96D7-51EBA3EEFF93}" type="presOf" srcId="{C5AC0AFF-AD18-48C9-B8E6-5EB6A6112F36}" destId="{C7178F16-129D-4BC3-91B7-7A71CAF72EA9}" srcOrd="0" destOrd="0" presId="urn:microsoft.com/office/officeart/2008/layout/RadialCluster"/>
    <dgm:cxn modelId="{65892C09-F25E-4549-8F81-0CA24AB75FB7}" srcId="{06B6AFAB-EA30-4888-B48B-B3F5CF9D427C}" destId="{1BCF38BD-7E37-4523-AE87-8F24C8CFEA37}" srcOrd="1" destOrd="0" parTransId="{B8A65FEE-511D-40F6-BAAF-F555036BC05B}" sibTransId="{76441D2E-9645-4FA4-BFC3-74DED18DC0B6}"/>
    <dgm:cxn modelId="{20FEF5D3-87AD-43DA-A200-DDC7DA7D44E0}" type="presOf" srcId="{2ED8B94C-8D99-41B1-AC41-9649057ECB33}" destId="{AD7BFF77-5160-4441-8066-B22EBDC279D9}" srcOrd="0" destOrd="0" presId="urn:microsoft.com/office/officeart/2008/layout/RadialCluster"/>
    <dgm:cxn modelId="{F8F40321-0B64-4866-919A-4E3834FF32F6}" type="presOf" srcId="{BA6B9DDD-E4A5-4C58-BB49-8C370E72AF81}" destId="{3135003C-07B0-4ED2-96EF-64DB2EF8EB37}" srcOrd="0" destOrd="0" presId="urn:microsoft.com/office/officeart/2008/layout/RadialCluster"/>
    <dgm:cxn modelId="{A42F1E79-397C-43F9-AACF-1FDC802B14EA}" type="presOf" srcId="{06B6AFAB-EA30-4888-B48B-B3F5CF9D427C}" destId="{DC794D9E-D3A6-4EB0-9E78-467FAF821CFE}" srcOrd="0" destOrd="0" presId="urn:microsoft.com/office/officeart/2008/layout/RadialCluster"/>
    <dgm:cxn modelId="{37E87C21-CF9F-477D-9118-DE3E673B8C91}" type="presOf" srcId="{C1AB1EB0-93FA-4A66-8935-5F394D3B4560}" destId="{CDD288DC-F96F-4BD6-A2D7-98D7E984F74D}" srcOrd="0" destOrd="0" presId="urn:microsoft.com/office/officeart/2008/layout/RadialCluster"/>
    <dgm:cxn modelId="{E94EFB5B-9A6E-40A9-852A-A385B59B4A21}" type="presOf" srcId="{CE1E123C-A05D-49A7-8C52-F95050BD6BDE}" destId="{B6B92E45-6AD7-4755-BF15-D5E7AAF44C82}" srcOrd="0" destOrd="0" presId="urn:microsoft.com/office/officeart/2008/layout/RadialCluster"/>
    <dgm:cxn modelId="{10062647-83B4-4F09-ADF4-36F288750BCD}" srcId="{CE1E123C-A05D-49A7-8C52-F95050BD6BDE}" destId="{C5AC0AFF-AD18-48C9-B8E6-5EB6A6112F36}" srcOrd="1" destOrd="0" parTransId="{BA6B9DDD-E4A5-4C58-BB49-8C370E72AF81}" sibTransId="{80120C34-0AFB-4B03-9E3A-113527D95CFD}"/>
    <dgm:cxn modelId="{E63E6DC5-F91E-4D15-8B73-28E9498591F0}" type="presOf" srcId="{9B07B5AE-71F5-4A42-A398-4D1D79F01BE7}" destId="{C763E782-2FCF-4761-9515-E14C71CA3561}" srcOrd="0" destOrd="0" presId="urn:microsoft.com/office/officeart/2008/layout/RadialCluster"/>
    <dgm:cxn modelId="{6D3DD42A-827A-4072-A793-180EFCF52409}" type="presOf" srcId="{1E7A25E4-F0BC-4589-862D-5EC1CA3582B8}" destId="{CA274625-5FF3-4CD2-8B63-2C9E9A9B1A04}" srcOrd="0" destOrd="0" presId="urn:microsoft.com/office/officeart/2008/layout/RadialCluster"/>
    <dgm:cxn modelId="{6F179452-B310-49A1-80CA-5BD01AC7BB60}" srcId="{CE1E123C-A05D-49A7-8C52-F95050BD6BDE}" destId="{F7C521D5-E0E4-477F-ADF8-F1870228B0C7}" srcOrd="0" destOrd="0" parTransId="{67C6A467-D0BB-4366-8D00-8D21155BA635}" sibTransId="{7CCB373D-06B9-4E4B-B149-F26DF3D6C8F7}"/>
    <dgm:cxn modelId="{7226311F-8A96-4681-9505-41CE84D93840}" srcId="{06B6AFAB-EA30-4888-B48B-B3F5CF9D427C}" destId="{CE1E123C-A05D-49A7-8C52-F95050BD6BDE}" srcOrd="0" destOrd="0" parTransId="{D4741C9F-B584-4426-B834-878E3E9ADD1B}" sibTransId="{B9DB4282-0424-46CA-97E7-354877FB9276}"/>
    <dgm:cxn modelId="{8F522BCC-039A-45B4-A29E-FD83F999CA44}" type="presOf" srcId="{F80E331A-D359-43F1-8254-A2415537680D}" destId="{85C68173-287D-495D-92B0-A11E3E8BFBC8}" srcOrd="0" destOrd="0" presId="urn:microsoft.com/office/officeart/2008/layout/RadialCluster"/>
    <dgm:cxn modelId="{077A61E2-56A5-4741-9324-2CA4F653617E}" type="presOf" srcId="{9499E715-199F-47C0-9330-937FDEA53FF0}" destId="{FA6D47B5-B609-4476-A538-229DA38E5B06}" srcOrd="0" destOrd="0" presId="urn:microsoft.com/office/officeart/2008/layout/RadialCluster"/>
    <dgm:cxn modelId="{9A5E9674-925A-457B-B8AB-529E2A2BF925}" type="presOf" srcId="{67C6A467-D0BB-4366-8D00-8D21155BA635}" destId="{10944A95-B0A0-4748-A03C-F867EADE89F8}" srcOrd="0" destOrd="0" presId="urn:microsoft.com/office/officeart/2008/layout/RadialCluster"/>
    <dgm:cxn modelId="{412863FB-0B11-4E73-989B-EF2C5933389A}" srcId="{CE1E123C-A05D-49A7-8C52-F95050BD6BDE}" destId="{866F66B1-5452-4C8A-BCFA-72D7A36976EC}" srcOrd="3" destOrd="0" parTransId="{9499E715-199F-47C0-9330-937FDEA53FF0}" sibTransId="{E941E8FC-9851-48B8-A2E4-79EC337A59EF}"/>
    <dgm:cxn modelId="{0A03A0A8-2D0D-4FE5-83E5-68E4862C854A}" type="presOf" srcId="{7F13D195-5E18-4C80-ACCE-52A8277F973F}" destId="{3D3017AF-7B89-4C6A-BF0F-0E36D01FF643}" srcOrd="0" destOrd="0" presId="urn:microsoft.com/office/officeart/2008/layout/RadialCluster"/>
    <dgm:cxn modelId="{29B0A06F-5F23-4A09-B928-03E35254C8A6}" srcId="{CE1E123C-A05D-49A7-8C52-F95050BD6BDE}" destId="{F80E331A-D359-43F1-8254-A2415537680D}" srcOrd="2" destOrd="0" parTransId="{7F13D195-5E18-4C80-ACCE-52A8277F973F}" sibTransId="{63482AE2-9F1E-4853-B8B6-3988F32D0083}"/>
    <dgm:cxn modelId="{EBD07EDD-AACB-4EBC-94DA-AE1BA5ED522B}" type="presOf" srcId="{866F66B1-5452-4C8A-BCFA-72D7A36976EC}" destId="{0CF3B9F0-36B2-441E-AF15-487AB4100A62}" srcOrd="0" destOrd="0" presId="urn:microsoft.com/office/officeart/2008/layout/RadialCluster"/>
    <dgm:cxn modelId="{9CECA41C-74A7-4D2F-9AD3-CDB7052C04FF}" type="presOf" srcId="{F7C521D5-E0E4-477F-ADF8-F1870228B0C7}" destId="{457921A8-1230-4D8A-BEEC-FFFCB03A9451}" srcOrd="0" destOrd="0" presId="urn:microsoft.com/office/officeart/2008/layout/RadialCluster"/>
    <dgm:cxn modelId="{981DB8B1-D7AD-4BEC-BFBE-1F9E87ECF01F}" srcId="{CE1E123C-A05D-49A7-8C52-F95050BD6BDE}" destId="{C1AB1EB0-93FA-4A66-8935-5F394D3B4560}" srcOrd="4" destOrd="0" parTransId="{2ED8B94C-8D99-41B1-AC41-9649057ECB33}" sibTransId="{F1BE727F-4580-4E42-A8D8-504D7D40A05A}"/>
    <dgm:cxn modelId="{43BD36F4-40B2-48D2-A86C-CF024847625A}" type="presParOf" srcId="{DC794D9E-D3A6-4EB0-9E78-467FAF821CFE}" destId="{09936D1D-6124-47E0-8651-7F5D304FE0B3}" srcOrd="0" destOrd="0" presId="urn:microsoft.com/office/officeart/2008/layout/RadialCluster"/>
    <dgm:cxn modelId="{4E440C14-62DC-4279-8996-D018F52DD01E}" type="presParOf" srcId="{09936D1D-6124-47E0-8651-7F5D304FE0B3}" destId="{B6B92E45-6AD7-4755-BF15-D5E7AAF44C82}" srcOrd="0" destOrd="0" presId="urn:microsoft.com/office/officeart/2008/layout/RadialCluster"/>
    <dgm:cxn modelId="{7B5D7893-6B1C-4EB7-B1FD-E262DB25731F}" type="presParOf" srcId="{09936D1D-6124-47E0-8651-7F5D304FE0B3}" destId="{10944A95-B0A0-4748-A03C-F867EADE89F8}" srcOrd="1" destOrd="0" presId="urn:microsoft.com/office/officeart/2008/layout/RadialCluster"/>
    <dgm:cxn modelId="{3896DC77-7960-494C-B30A-473AF23BAEA7}" type="presParOf" srcId="{09936D1D-6124-47E0-8651-7F5D304FE0B3}" destId="{457921A8-1230-4D8A-BEEC-FFFCB03A9451}" srcOrd="2" destOrd="0" presId="urn:microsoft.com/office/officeart/2008/layout/RadialCluster"/>
    <dgm:cxn modelId="{D4F43E53-2C77-4FBD-8F83-5EBA99851539}" type="presParOf" srcId="{09936D1D-6124-47E0-8651-7F5D304FE0B3}" destId="{3135003C-07B0-4ED2-96EF-64DB2EF8EB37}" srcOrd="3" destOrd="0" presId="urn:microsoft.com/office/officeart/2008/layout/RadialCluster"/>
    <dgm:cxn modelId="{8CC0E23B-464C-4923-82B3-6FCB8F9ED1A4}" type="presParOf" srcId="{09936D1D-6124-47E0-8651-7F5D304FE0B3}" destId="{C7178F16-129D-4BC3-91B7-7A71CAF72EA9}" srcOrd="4" destOrd="0" presId="urn:microsoft.com/office/officeart/2008/layout/RadialCluster"/>
    <dgm:cxn modelId="{35AAED66-0CAF-4878-AD74-0805A49DCC02}" type="presParOf" srcId="{09936D1D-6124-47E0-8651-7F5D304FE0B3}" destId="{3D3017AF-7B89-4C6A-BF0F-0E36D01FF643}" srcOrd="5" destOrd="0" presId="urn:microsoft.com/office/officeart/2008/layout/RadialCluster"/>
    <dgm:cxn modelId="{0C724A12-2AEC-4BD2-BF9F-36363DD3A511}" type="presParOf" srcId="{09936D1D-6124-47E0-8651-7F5D304FE0B3}" destId="{85C68173-287D-495D-92B0-A11E3E8BFBC8}" srcOrd="6" destOrd="0" presId="urn:microsoft.com/office/officeart/2008/layout/RadialCluster"/>
    <dgm:cxn modelId="{1F1FAE3C-5A7A-4286-8A29-F36F31F2540D}" type="presParOf" srcId="{09936D1D-6124-47E0-8651-7F5D304FE0B3}" destId="{FA6D47B5-B609-4476-A538-229DA38E5B06}" srcOrd="7" destOrd="0" presId="urn:microsoft.com/office/officeart/2008/layout/RadialCluster"/>
    <dgm:cxn modelId="{8B02FD93-083E-4EA4-8CE7-C1F2DFDF7F68}" type="presParOf" srcId="{09936D1D-6124-47E0-8651-7F5D304FE0B3}" destId="{0CF3B9F0-36B2-441E-AF15-487AB4100A62}" srcOrd="8" destOrd="0" presId="urn:microsoft.com/office/officeart/2008/layout/RadialCluster"/>
    <dgm:cxn modelId="{5FCA7510-129E-4BD3-8CEB-0630D6FFC936}" type="presParOf" srcId="{09936D1D-6124-47E0-8651-7F5D304FE0B3}" destId="{AD7BFF77-5160-4441-8066-B22EBDC279D9}" srcOrd="9" destOrd="0" presId="urn:microsoft.com/office/officeart/2008/layout/RadialCluster"/>
    <dgm:cxn modelId="{9E11E7E0-FA0D-4EF5-8193-DB0885661F77}" type="presParOf" srcId="{09936D1D-6124-47E0-8651-7F5D304FE0B3}" destId="{CDD288DC-F96F-4BD6-A2D7-98D7E984F74D}" srcOrd="10" destOrd="0" presId="urn:microsoft.com/office/officeart/2008/layout/RadialCluster"/>
    <dgm:cxn modelId="{79B999AC-ADA4-4C11-A170-6ADEDB58D2CC}" type="presParOf" srcId="{09936D1D-6124-47E0-8651-7F5D304FE0B3}" destId="{C763E782-2FCF-4761-9515-E14C71CA3561}" srcOrd="11" destOrd="0" presId="urn:microsoft.com/office/officeart/2008/layout/RadialCluster"/>
    <dgm:cxn modelId="{1A72EAA4-CC9D-4E1C-9304-5E01026BFAA9}" type="presParOf" srcId="{09936D1D-6124-47E0-8651-7F5D304FE0B3}" destId="{CA274625-5FF3-4CD2-8B63-2C9E9A9B1A04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92E45-6AD7-4755-BF15-D5E7AAF44C82}">
      <dsp:nvSpPr>
        <dsp:cNvPr id="0" name=""/>
        <dsp:cNvSpPr/>
      </dsp:nvSpPr>
      <dsp:spPr>
        <a:xfrm>
          <a:off x="3457618" y="1845325"/>
          <a:ext cx="1581708" cy="15817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Наука</a:t>
          </a:r>
          <a:endParaRPr lang="ru-RU" sz="3600" kern="1200" dirty="0"/>
        </a:p>
      </dsp:txBody>
      <dsp:txXfrm>
        <a:off x="3534831" y="1922538"/>
        <a:ext cx="1427282" cy="1427282"/>
      </dsp:txXfrm>
    </dsp:sp>
    <dsp:sp modelId="{10944A95-B0A0-4748-A03C-F867EADE89F8}">
      <dsp:nvSpPr>
        <dsp:cNvPr id="0" name=""/>
        <dsp:cNvSpPr/>
      </dsp:nvSpPr>
      <dsp:spPr>
        <a:xfrm rot="16231644">
          <a:off x="3895256" y="1481497"/>
          <a:ext cx="7276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768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921A8-1230-4D8A-BEEC-FFFCB03A9451}">
      <dsp:nvSpPr>
        <dsp:cNvPr id="0" name=""/>
        <dsp:cNvSpPr/>
      </dsp:nvSpPr>
      <dsp:spPr>
        <a:xfrm>
          <a:off x="3737455" y="57924"/>
          <a:ext cx="1059744" cy="10597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Ученый</a:t>
          </a:r>
          <a:endParaRPr lang="ru-RU" sz="1900" kern="1200" dirty="0"/>
        </a:p>
      </dsp:txBody>
      <dsp:txXfrm>
        <a:off x="3789187" y="109656"/>
        <a:ext cx="956280" cy="956280"/>
      </dsp:txXfrm>
    </dsp:sp>
    <dsp:sp modelId="{3135003C-07B0-4ED2-96EF-64DB2EF8EB37}">
      <dsp:nvSpPr>
        <dsp:cNvPr id="0" name=""/>
        <dsp:cNvSpPr/>
      </dsp:nvSpPr>
      <dsp:spPr>
        <a:xfrm rot="19800000">
          <a:off x="5000419" y="2034377"/>
          <a:ext cx="580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0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78F16-129D-4BC3-91B7-7A71CAF72EA9}">
      <dsp:nvSpPr>
        <dsp:cNvPr id="0" name=""/>
        <dsp:cNvSpPr/>
      </dsp:nvSpPr>
      <dsp:spPr>
        <a:xfrm>
          <a:off x="5542323" y="1053380"/>
          <a:ext cx="1059744" cy="10597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Ученый </a:t>
          </a:r>
          <a:endParaRPr lang="ru-RU" sz="1900" kern="1200" dirty="0"/>
        </a:p>
      </dsp:txBody>
      <dsp:txXfrm>
        <a:off x="5594055" y="1105112"/>
        <a:ext cx="956280" cy="956280"/>
      </dsp:txXfrm>
    </dsp:sp>
    <dsp:sp modelId="{3D3017AF-7B89-4C6A-BF0F-0E36D01FF643}">
      <dsp:nvSpPr>
        <dsp:cNvPr id="0" name=""/>
        <dsp:cNvSpPr/>
      </dsp:nvSpPr>
      <dsp:spPr>
        <a:xfrm rot="1800000">
          <a:off x="5000419" y="3237982"/>
          <a:ext cx="580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0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68173-287D-495D-92B0-A11E3E8BFBC8}">
      <dsp:nvSpPr>
        <dsp:cNvPr id="0" name=""/>
        <dsp:cNvSpPr/>
      </dsp:nvSpPr>
      <dsp:spPr>
        <a:xfrm>
          <a:off x="5542323" y="3159235"/>
          <a:ext cx="1059744" cy="10597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Ученый</a:t>
          </a:r>
          <a:endParaRPr lang="ru-RU" sz="1900" kern="1200" dirty="0"/>
        </a:p>
      </dsp:txBody>
      <dsp:txXfrm>
        <a:off x="5594055" y="3210967"/>
        <a:ext cx="956280" cy="956280"/>
      </dsp:txXfrm>
    </dsp:sp>
    <dsp:sp modelId="{FA6D47B5-B609-4476-A538-229DA38E5B06}">
      <dsp:nvSpPr>
        <dsp:cNvPr id="0" name=""/>
        <dsp:cNvSpPr/>
      </dsp:nvSpPr>
      <dsp:spPr>
        <a:xfrm rot="5400000">
          <a:off x="3855907" y="3819598"/>
          <a:ext cx="7851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512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3B9F0-36B2-441E-AF15-487AB4100A62}">
      <dsp:nvSpPr>
        <dsp:cNvPr id="0" name=""/>
        <dsp:cNvSpPr/>
      </dsp:nvSpPr>
      <dsp:spPr>
        <a:xfrm>
          <a:off x="3718599" y="4212162"/>
          <a:ext cx="1059744" cy="10597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Ученый</a:t>
          </a:r>
          <a:endParaRPr lang="ru-RU" sz="1900" kern="1200" dirty="0"/>
        </a:p>
      </dsp:txBody>
      <dsp:txXfrm>
        <a:off x="3770331" y="4263894"/>
        <a:ext cx="956280" cy="956280"/>
      </dsp:txXfrm>
    </dsp:sp>
    <dsp:sp modelId="{AD7BFF77-5160-4441-8066-B22EBDC279D9}">
      <dsp:nvSpPr>
        <dsp:cNvPr id="0" name=""/>
        <dsp:cNvSpPr/>
      </dsp:nvSpPr>
      <dsp:spPr>
        <a:xfrm rot="9000000">
          <a:off x="2915713" y="3237982"/>
          <a:ext cx="580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0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288DC-F96F-4BD6-A2D7-98D7E984F74D}">
      <dsp:nvSpPr>
        <dsp:cNvPr id="0" name=""/>
        <dsp:cNvSpPr/>
      </dsp:nvSpPr>
      <dsp:spPr>
        <a:xfrm>
          <a:off x="1894876" y="3159235"/>
          <a:ext cx="1059744" cy="10597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Ученый</a:t>
          </a:r>
          <a:endParaRPr lang="ru-RU" sz="1900" kern="1200" dirty="0"/>
        </a:p>
      </dsp:txBody>
      <dsp:txXfrm>
        <a:off x="1946608" y="3210967"/>
        <a:ext cx="956280" cy="956280"/>
      </dsp:txXfrm>
    </dsp:sp>
    <dsp:sp modelId="{C763E782-2FCF-4761-9515-E14C71CA3561}">
      <dsp:nvSpPr>
        <dsp:cNvPr id="0" name=""/>
        <dsp:cNvSpPr/>
      </dsp:nvSpPr>
      <dsp:spPr>
        <a:xfrm rot="12600000">
          <a:off x="2915713" y="2034377"/>
          <a:ext cx="580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0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74625-5FF3-4CD2-8B63-2C9E9A9B1A04}">
      <dsp:nvSpPr>
        <dsp:cNvPr id="0" name=""/>
        <dsp:cNvSpPr/>
      </dsp:nvSpPr>
      <dsp:spPr>
        <a:xfrm>
          <a:off x="1894876" y="1053380"/>
          <a:ext cx="1059744" cy="10597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Ученый</a:t>
          </a:r>
          <a:endParaRPr lang="ru-RU" sz="1900" kern="1200" dirty="0"/>
        </a:p>
      </dsp:txBody>
      <dsp:txXfrm>
        <a:off x="1946608" y="1105112"/>
        <a:ext cx="956280" cy="956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312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054022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58218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50728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011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94006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837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50393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27644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5476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61488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F923C-F205-4D75-8987-DA8D3D42ABAA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26059-992E-4D1D-9870-652F822E5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33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anchanka.ru/vershy/mala-skazats-nenavidzh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vershy.ru/content/ty-idzi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291275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Развитие белорусской советской культуры во второй половине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1940-ых-1980-е гг.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603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0706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304777"/>
            <a:ext cx="3451225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4238938"/>
            <a:ext cx="18002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ВИА «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Сябры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524" y="1924757"/>
            <a:ext cx="1425726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А.Ярмоленко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krugozor-6-1985-06-ansambl-syabry-ispolnyaet-pesni-eduarda-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3043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686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2998"/>
            <a:ext cx="8856984" cy="6796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 w="18415" cmpd="sng">
                  <a:solidFill>
                    <a:srgbClr val="1F497D"/>
                  </a:solidFill>
                  <a:prstDash val="solid"/>
                </a:ln>
                <a:solidFill>
                  <a:srgbClr val="1F497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Живопись</a:t>
            </a:r>
            <a:endParaRPr kumimoji="0" lang="ru-RU" sz="3200" b="0" i="0" u="none" strike="noStrike" kern="1200" cap="none" spc="0" normalizeH="0" baseline="0" noProof="0" dirty="0">
              <a:ln w="18415" cmpd="sng">
                <a:solidFill>
                  <a:srgbClr val="1F497D"/>
                </a:solidFill>
                <a:prstDash val="solid"/>
              </a:ln>
              <a:solidFill>
                <a:srgbClr val="1F497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992888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5949280"/>
            <a:ext cx="381014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В. Волков  Минск. </a:t>
            </a:r>
            <a:r>
              <a:rPr lang="ru-RU" b="1" dirty="0"/>
              <a:t>3 </a:t>
            </a:r>
            <a:r>
              <a:rPr lang="ru-RU" b="1" dirty="0" smtClean="0"/>
              <a:t>июля 1944 года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9611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42423"/>
            <a:ext cx="7056784" cy="441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5589240"/>
            <a:ext cx="583264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В. </a:t>
            </a:r>
            <a:r>
              <a:rPr lang="ru-RU" b="1" dirty="0" err="1" smtClean="0"/>
              <a:t>Суховерхов</a:t>
            </a:r>
            <a:r>
              <a:rPr lang="ru-RU" b="1" dirty="0" smtClean="0"/>
              <a:t>. За родную Беларусь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738556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880647" cy="436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445224"/>
            <a:ext cx="583264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Е. Зайцев . Оборона Брестской </a:t>
            </a:r>
            <a:r>
              <a:rPr lang="ru-RU" b="1" dirty="0"/>
              <a:t>крепости</a:t>
            </a:r>
          </a:p>
        </p:txBody>
      </p:sp>
    </p:spTree>
    <p:extLst>
      <p:ext uri="{BB962C8B-B14F-4D97-AF65-F5344CB8AC3E}">
        <p14:creationId xmlns:p14="http://schemas.microsoft.com/office/powerpoint/2010/main" val="42296370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5" y="1628800"/>
            <a:ext cx="3609975" cy="2743200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75" y="1061120"/>
            <a:ext cx="40243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8984" y="4869160"/>
            <a:ext cx="1286737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Л.Щемелёв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6209455"/>
            <a:ext cx="2088232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Первый день мира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504" y="12998"/>
            <a:ext cx="8856984" cy="6796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 w="18415" cmpd="sng">
                  <a:solidFill>
                    <a:srgbClr val="1F497D"/>
                  </a:solidFill>
                  <a:prstDash val="solid"/>
                </a:ln>
                <a:solidFill>
                  <a:srgbClr val="1F497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Живопись</a:t>
            </a:r>
            <a:endParaRPr kumimoji="0" lang="ru-RU" sz="3200" b="0" i="0" u="none" strike="noStrike" kern="1200" cap="none" spc="0" normalizeH="0" baseline="0" noProof="0" dirty="0">
              <a:ln w="18415" cmpd="sng">
                <a:solidFill>
                  <a:srgbClr val="1F497D"/>
                </a:solidFill>
                <a:prstDash val="solid"/>
              </a:ln>
              <a:solidFill>
                <a:srgbClr val="1F497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409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088232" cy="3132348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908720"/>
            <a:ext cx="1368152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М.Савицкий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60848"/>
            <a:ext cx="2672670" cy="3530563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0553" y="5805264"/>
            <a:ext cx="1187212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Поющие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лошади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40768"/>
            <a:ext cx="1739926" cy="3532845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86638" y="5013176"/>
            <a:ext cx="1485528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Автопортрет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1760" y="132601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Цифры на сердце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5848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32448" cy="4235394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5373216"/>
            <a:ext cx="2361830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Партизанская мадонна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7" y="983272"/>
            <a:ext cx="2863464" cy="4101912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0794" y="5444818"/>
            <a:ext cx="3369942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Партизанская мадонна (Минская)</a:t>
            </a:r>
          </a:p>
        </p:txBody>
      </p:sp>
    </p:spTree>
    <p:extLst>
      <p:ext uri="{BB962C8B-B14F-4D97-AF65-F5344CB8AC3E}">
        <p14:creationId xmlns:p14="http://schemas.microsoft.com/office/powerpoint/2010/main" val="39076149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3" y="2276872"/>
            <a:ext cx="4906516" cy="3444374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908720"/>
            <a:ext cx="2563460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Чернобыльская мадонна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0768"/>
            <a:ext cx="3779837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1484784"/>
            <a:ext cx="1411373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Сказ о хлебе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450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546809" cy="2304256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1730" r="2000" b="5385"/>
          <a:stretch/>
        </p:blipFill>
        <p:spPr bwMode="auto">
          <a:xfrm>
            <a:off x="3347864" y="908720"/>
            <a:ext cx="5476875" cy="4600575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7621" y="3356992"/>
            <a:ext cx="114263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М.Данциг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2933" y="5733256"/>
            <a:ext cx="128673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Мой город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061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r="10984"/>
          <a:stretch/>
        </p:blipFill>
        <p:spPr bwMode="auto">
          <a:xfrm>
            <a:off x="539552" y="692696"/>
            <a:ext cx="3282702" cy="3051661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4204" y="4221488"/>
            <a:ext cx="1353397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А.Марочкин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2982190" cy="416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5531550"/>
            <a:ext cx="1993916" cy="83099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Портрет Франциска Скорины</a:t>
            </a:r>
          </a:p>
        </p:txBody>
      </p:sp>
    </p:spTree>
    <p:extLst>
      <p:ext uri="{BB962C8B-B14F-4D97-AF65-F5344CB8AC3E}">
        <p14:creationId xmlns:p14="http://schemas.microsoft.com/office/powerpoint/2010/main" val="9245616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овина рамки 1"/>
          <p:cNvSpPr/>
          <p:nvPr/>
        </p:nvSpPr>
        <p:spPr>
          <a:xfrm>
            <a:off x="1006997" y="5193481"/>
            <a:ext cx="1692187" cy="885210"/>
          </a:xfrm>
          <a:prstGeom prst="halfFrame">
            <a:avLst>
              <a:gd name="adj1" fmla="val 8739"/>
              <a:gd name="adj2" fmla="val 10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оловина рамки 2"/>
          <p:cNvSpPr/>
          <p:nvPr/>
        </p:nvSpPr>
        <p:spPr>
          <a:xfrm>
            <a:off x="2719266" y="4435305"/>
            <a:ext cx="1437624" cy="758176"/>
          </a:xfrm>
          <a:prstGeom prst="halfFrame">
            <a:avLst>
              <a:gd name="adj1" fmla="val 8739"/>
              <a:gd name="adj2" fmla="val 10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оловина рамки 3"/>
          <p:cNvSpPr/>
          <p:nvPr/>
        </p:nvSpPr>
        <p:spPr>
          <a:xfrm>
            <a:off x="4145734" y="3755682"/>
            <a:ext cx="1580930" cy="663995"/>
          </a:xfrm>
          <a:prstGeom prst="halfFrame">
            <a:avLst>
              <a:gd name="adj1" fmla="val 8739"/>
              <a:gd name="adj2" fmla="val 10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404664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Состояние образования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Лестница фактов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Проверьте друг друга 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6997" y="47441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факт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402615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факт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43198" y="325877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факт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06082" y="5396625"/>
            <a:ext cx="230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60845" y="4559526"/>
            <a:ext cx="144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42180" y="3931928"/>
            <a:ext cx="230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12" name="Половина рамки 11"/>
          <p:cNvSpPr/>
          <p:nvPr/>
        </p:nvSpPr>
        <p:spPr>
          <a:xfrm>
            <a:off x="5726664" y="2997506"/>
            <a:ext cx="1437624" cy="758176"/>
          </a:xfrm>
          <a:prstGeom prst="halfFrame">
            <a:avLst>
              <a:gd name="adj1" fmla="val 8739"/>
              <a:gd name="adj2" fmla="val 10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>
            <a:off x="7164288" y="2204864"/>
            <a:ext cx="1437624" cy="758176"/>
          </a:xfrm>
          <a:prstGeom prst="halfFrame">
            <a:avLst>
              <a:gd name="adj1" fmla="val 8739"/>
              <a:gd name="adj2" fmla="val 10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8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488650"/>
            <a:ext cx="8856984" cy="6796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 w="18415" cmpd="sng">
                  <a:solidFill>
                    <a:srgbClr val="1F497D"/>
                  </a:solidFill>
                  <a:prstDash val="solid"/>
                </a:ln>
                <a:solidFill>
                  <a:srgbClr val="1F497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Кино</a:t>
            </a:r>
            <a:endParaRPr kumimoji="0" lang="ru-RU" sz="3200" b="0" i="0" u="none" strike="noStrike" kern="1200" cap="none" spc="0" normalizeH="0" baseline="0" noProof="0" dirty="0">
              <a:ln w="18415" cmpd="sng">
                <a:solidFill>
                  <a:srgbClr val="1F497D"/>
                </a:solidFill>
                <a:prstDash val="solid"/>
              </a:ln>
              <a:solidFill>
                <a:srgbClr val="1F497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5"/>
          <a:stretch/>
        </p:blipFill>
        <p:spPr bwMode="auto">
          <a:xfrm>
            <a:off x="222571" y="188640"/>
            <a:ext cx="2817382" cy="2597274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84" y="1173014"/>
            <a:ext cx="407828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51212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77" y="6165304"/>
            <a:ext cx="28352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992596"/>
            <a:ext cx="2167190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Кадр из к/ф «Девочка ищет отца»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2749" y="1425709"/>
            <a:ext cx="2193708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Кадр из к/ф «Часы остановились в полночь»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204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9" y="232443"/>
            <a:ext cx="2235291" cy="3209292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" y="3590442"/>
            <a:ext cx="10429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3278965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4174" y="441970"/>
            <a:ext cx="2094587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Кадр из к/ф «Через кладбище»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0296" y="4725144"/>
            <a:ext cx="90907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Кинолента </a:t>
            </a:r>
            <a:r>
              <a:rPr lang="ru-RU" b="1" dirty="0">
                <a:solidFill>
                  <a:srgbClr val="C00000"/>
                </a:solidFill>
              </a:rPr>
              <a:t>«Через кладбище», </a:t>
            </a:r>
            <a:r>
              <a:rPr lang="ru-RU" b="1" dirty="0"/>
              <a:t>снятая в 1964 г., по решению ЮНЕСКО в 1994 г. </a:t>
            </a:r>
            <a:r>
              <a:rPr lang="ru-RU" b="1" dirty="0">
                <a:solidFill>
                  <a:srgbClr val="C00000"/>
                </a:solidFill>
              </a:rPr>
              <a:t>отнесена к 100 лучшим фильмам мира о войне. </a:t>
            </a:r>
            <a:r>
              <a:rPr lang="ru-RU" b="1" dirty="0"/>
              <a:t>По трилогии </a:t>
            </a:r>
            <a:r>
              <a:rPr lang="ru-RU" b="1" dirty="0" err="1"/>
              <a:t>И.Мележа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 err="1" smtClean="0"/>
              <a:t>Полесская</a:t>
            </a:r>
            <a:r>
              <a:rPr lang="ru-RU" b="1" dirty="0" smtClean="0"/>
              <a:t> </a:t>
            </a:r>
            <a:r>
              <a:rPr lang="ru-RU" b="1" dirty="0"/>
              <a:t>хроника» </a:t>
            </a:r>
            <a:r>
              <a:rPr lang="ru-RU" b="1" dirty="0" err="1"/>
              <a:t>В.Туров</a:t>
            </a:r>
            <a:r>
              <a:rPr lang="ru-RU" b="1" dirty="0"/>
              <a:t> создал киноэпопею из двух лент «Люди на болоте» </a:t>
            </a:r>
            <a:endParaRPr lang="ru-RU" b="1" dirty="0" smtClean="0"/>
          </a:p>
          <a:p>
            <a:r>
              <a:rPr lang="ru-RU" b="1" dirty="0" smtClean="0"/>
              <a:t>и </a:t>
            </a:r>
            <a:r>
              <a:rPr lang="ru-RU" b="1" dirty="0"/>
              <a:t>«</a:t>
            </a:r>
            <a:r>
              <a:rPr lang="ru-RU" b="1" dirty="0" smtClean="0"/>
              <a:t>Дыхание </a:t>
            </a:r>
            <a:r>
              <a:rPr lang="ru-RU" b="1" dirty="0"/>
              <a:t>грозы» и многосерийный телефильм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</a:t>
            </a:r>
            <a:r>
              <a:rPr lang="ru-RU" b="1" dirty="0"/>
              <a:t>Его картина </a:t>
            </a:r>
            <a:r>
              <a:rPr lang="ru-RU" b="1" dirty="0">
                <a:solidFill>
                  <a:srgbClr val="C00000"/>
                </a:solidFill>
              </a:rPr>
              <a:t>«Я родом из детства»,</a:t>
            </a:r>
            <a:r>
              <a:rPr lang="ru-RU" b="1" dirty="0"/>
              <a:t> созданная ещё в 1966 г., была названа кинокритиками в 1995 г. </a:t>
            </a:r>
            <a:r>
              <a:rPr lang="ru-RU" b="1" dirty="0">
                <a:solidFill>
                  <a:srgbClr val="C00000"/>
                </a:solidFill>
              </a:rPr>
              <a:t>лучшим фильмом за всю историю белорусского кинематографа.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55" y="2185386"/>
            <a:ext cx="3888432" cy="281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5696" y="4221088"/>
            <a:ext cx="3405081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Кадр из к/ф «Я родом из детства»</a:t>
            </a:r>
          </a:p>
        </p:txBody>
      </p:sp>
    </p:spTree>
    <p:extLst>
      <p:ext uri="{BB962C8B-B14F-4D97-AF65-F5344CB8AC3E}">
        <p14:creationId xmlns:p14="http://schemas.microsoft.com/office/powerpoint/2010/main" val="30330945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023"/>
            <a:ext cx="4712766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8207" y="3533642"/>
            <a:ext cx="2946839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Кадры из к/ф «Иди и смотри»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 bwMode="auto">
          <a:xfrm>
            <a:off x="4806077" y="404664"/>
            <a:ext cx="3870379" cy="2867025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317" y="4077072"/>
            <a:ext cx="8952929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произведениям белорусского писателя и кинематографиста 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</a:pP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А.Адамовича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Хатынская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повесть» и «Каратели»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снята художественная кинолента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Иди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смотри» (</a:t>
            </a:r>
            <a:r>
              <a:rPr lang="ru-R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Э.Климов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1985 г. на Московском кинофестивале она была отмечена призом Международной федерации </a:t>
            </a:r>
            <a:r>
              <a:rPr lang="ru-RU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кинопрессы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в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 г. признана журналом «Советский экран» лучшим фильмом года.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 до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сих пор занимает первые строчки в мировых рейтингах лучших фильмов о Второй мировой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14652931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r="4440" b="10746"/>
          <a:stretch/>
        </p:blipFill>
        <p:spPr bwMode="auto">
          <a:xfrm>
            <a:off x="555414" y="387828"/>
            <a:ext cx="2831598" cy="3744416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5323"/>
            <a:ext cx="3048000" cy="2209800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1439"/>
            <a:ext cx="3048000" cy="2286000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4353087"/>
            <a:ext cx="122413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М.Пташук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5517232"/>
            <a:ext cx="2286744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Кадр из к/ф «Чёрный замок Ольшанский»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2240" y="2852936"/>
            <a:ext cx="2116224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Кадр из к/ф «Возьму твою боль»</a:t>
            </a:r>
          </a:p>
        </p:txBody>
      </p:sp>
    </p:spTree>
    <p:extLst>
      <p:ext uri="{BB962C8B-B14F-4D97-AF65-F5344CB8AC3E}">
        <p14:creationId xmlns:p14="http://schemas.microsoft.com/office/powerpoint/2010/main" val="29417625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2998"/>
            <a:ext cx="8856984" cy="6796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 w="18415" cmpd="sng">
                  <a:solidFill>
                    <a:srgbClr val="1F497D"/>
                  </a:solidFill>
                  <a:prstDash val="solid"/>
                </a:ln>
                <a:solidFill>
                  <a:srgbClr val="1F497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Скульптура</a:t>
            </a:r>
            <a:endParaRPr kumimoji="0" lang="ru-RU" sz="3200" b="0" i="0" u="none" strike="noStrike" kern="1200" cap="none" spc="0" normalizeH="0" baseline="0" noProof="0" dirty="0">
              <a:ln w="18415" cmpd="sng">
                <a:solidFill>
                  <a:srgbClr val="1F497D"/>
                </a:solidFill>
                <a:prstDash val="solid"/>
              </a:ln>
              <a:solidFill>
                <a:srgbClr val="1F497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1" y="791656"/>
            <a:ext cx="2448272" cy="3629829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11" y="1052736"/>
            <a:ext cx="3429464" cy="2284165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26" y="3551515"/>
            <a:ext cx="3278138" cy="2232381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4667706"/>
            <a:ext cx="1440160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А.Аникейчик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791656"/>
            <a:ext cx="2286744" cy="83099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Мемориальный комплекс «Прорыв» в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Ушачском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 районе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4860" y="5245287"/>
            <a:ext cx="2286744" cy="107721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Скульптурный комплекс «Проклятие фашизму».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Шуневка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Докшицкий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 район</a:t>
            </a:r>
          </a:p>
        </p:txBody>
      </p:sp>
    </p:spTree>
    <p:extLst>
      <p:ext uri="{BB962C8B-B14F-4D97-AF65-F5344CB8AC3E}">
        <p14:creationId xmlns:p14="http://schemas.microsoft.com/office/powerpoint/2010/main" val="938504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r="22710" b="42500"/>
          <a:stretch/>
        </p:blipFill>
        <p:spPr bwMode="auto">
          <a:xfrm>
            <a:off x="539552" y="908719"/>
            <a:ext cx="3600400" cy="4220399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46513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7029" y="5373216"/>
            <a:ext cx="1782688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Памятник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П.М.Машеврову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1924" y="5672987"/>
            <a:ext cx="2286744" cy="338554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Памятник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Я.Купале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334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0588"/>
            <a:ext cx="2232248" cy="2901922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38" y="890589"/>
            <a:ext cx="5971590" cy="3978572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572" y="3933056"/>
            <a:ext cx="144016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С.Селиханов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4276" y="5229200"/>
            <a:ext cx="5271914" cy="58477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Монумент «Непокоренный человек» в мемориальном комплексе «Хатынь»</a:t>
            </a:r>
          </a:p>
        </p:txBody>
      </p:sp>
    </p:spTree>
    <p:extLst>
      <p:ext uri="{BB962C8B-B14F-4D97-AF65-F5344CB8AC3E}">
        <p14:creationId xmlns:p14="http://schemas.microsoft.com/office/powerpoint/2010/main" val="7664787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422271" cy="2575973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434630" cy="2575973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17705"/>
            <a:ext cx="3499239" cy="2304255"/>
          </a:xfrm>
          <a:prstGeom prst="rect">
            <a:avLst/>
          </a:prstGeom>
          <a:ln w="38100">
            <a:solidFill>
              <a:srgbClr val="4F81BD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012077"/>
            <a:ext cx="3096344" cy="83099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Монумент «Мужество» в мемориальном комплексе «Брестская крепость-герой»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8" y="3157517"/>
            <a:ext cx="3500586" cy="83099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rPr>
              <a:t>Мемориальный комплекс «Курган Славы Советской Армии – освободительницы Беларуси»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3" y="5517231"/>
            <a:ext cx="369411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5077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4" y="98375"/>
            <a:ext cx="58832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88010"/>
            <a:ext cx="531653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2735" y="5013176"/>
            <a:ext cx="72728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Событием в художественной жизни Беларуси стало открытие в 1975 г. в Жодино Монумента в честь матери-патриотки Анастасии Фоминичны Куприяновой и её пяти сыновей, участвовавших в борьбе с врагом в годы Великой Отечественной войны. Авторы монумента - скульпторы А. </a:t>
            </a:r>
            <a:r>
              <a:rPr lang="ru-RU" b="1" dirty="0" err="1"/>
              <a:t>Заспицкий</a:t>
            </a:r>
            <a:r>
              <a:rPr lang="ru-RU" b="1" dirty="0"/>
              <a:t>, И. </a:t>
            </a:r>
            <a:r>
              <a:rPr lang="ru-RU" b="1" dirty="0" err="1"/>
              <a:t>Миско</a:t>
            </a:r>
            <a:r>
              <a:rPr lang="ru-RU" b="1" dirty="0"/>
              <a:t>, Н. Рыженков.</a:t>
            </a:r>
          </a:p>
        </p:txBody>
      </p:sp>
    </p:spTree>
    <p:extLst>
      <p:ext uri="{BB962C8B-B14F-4D97-AF65-F5344CB8AC3E}">
        <p14:creationId xmlns:p14="http://schemas.microsoft.com/office/powerpoint/2010/main" val="37805348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Успехи в спорте 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373216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Легендарный борец вольного стиля, трехкратный олимпийский чемпион, семикратный победитель мировых первенств </a:t>
            </a:r>
            <a:r>
              <a:rPr lang="ru-RU" sz="2000" b="1" dirty="0">
                <a:solidFill>
                  <a:srgbClr val="C00000"/>
                </a:solidFill>
              </a:rPr>
              <a:t>Александр Медведь 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smtClean="0"/>
              <a:t>Лучший борец вольного стиля </a:t>
            </a:r>
            <a:r>
              <a:rPr lang="en-US" sz="2000" b="1" dirty="0" smtClean="0"/>
              <a:t>XX</a:t>
            </a:r>
            <a:r>
              <a:rPr lang="ru-RU" sz="2000" b="1" dirty="0" smtClean="0"/>
              <a:t> века</a:t>
            </a:r>
            <a:endParaRPr lang="ru-RU" sz="2000" b="1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2456386" cy="378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Медведь Александр Васильевич - wrestling.by – Официальный сайт Белорусской  Федерации Борьб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50" y="1196752"/>
            <a:ext cx="3259063" cy="379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82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25873479"/>
              </p:ext>
            </p:extLst>
          </p:nvPr>
        </p:nvGraphicFramePr>
        <p:xfrm>
          <a:off x="251520" y="548680"/>
          <a:ext cx="8496944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878817" y="620688"/>
            <a:ext cx="230425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Достижения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87624" y="5805264"/>
            <a:ext cx="230425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Достижения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60232" y="5229200"/>
            <a:ext cx="230425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Достижения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94716" y="2809528"/>
            <a:ext cx="230425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Достижения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82047" y="705744"/>
            <a:ext cx="230425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Достижения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46709" y="2780928"/>
            <a:ext cx="230425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Достижения</a:t>
            </a:r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 rot="14187318">
            <a:off x="1999012" y="1359011"/>
            <a:ext cx="489204" cy="18598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8693678">
            <a:off x="3466492" y="5495529"/>
            <a:ext cx="489204" cy="18598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3174872">
            <a:off x="6902411" y="4604624"/>
            <a:ext cx="489204" cy="18598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4187318">
            <a:off x="1766904" y="3519250"/>
            <a:ext cx="489204" cy="18598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2829240">
            <a:off x="7124090" y="2322905"/>
            <a:ext cx="489204" cy="18598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9441086">
            <a:off x="5322232" y="854989"/>
            <a:ext cx="489204" cy="17064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8556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22918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19" y="2420888"/>
            <a:ext cx="4080193" cy="2715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9348" y="3116222"/>
            <a:ext cx="3528392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Ольга </a:t>
            </a:r>
            <a:r>
              <a:rPr lang="ru-RU" b="1" dirty="0" err="1" smtClean="0">
                <a:solidFill>
                  <a:srgbClr val="C00000"/>
                </a:solidFill>
              </a:rPr>
              <a:t>Корбут</a:t>
            </a: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 smtClean="0"/>
              <a:t>четырёхкратная олимпийская чемпионка по спортивной гимнастике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5301208"/>
            <a:ext cx="345638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«Петля </a:t>
            </a:r>
            <a:r>
              <a:rPr lang="ru-RU" b="1" dirty="0" err="1" smtClean="0"/>
              <a:t>Корбут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64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77512" y="559188"/>
            <a:ext cx="8353274" cy="5568422"/>
            <a:chOff x="377512" y="559188"/>
            <a:chExt cx="8353274" cy="5568422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56"/>
            <a:stretch/>
          </p:blipFill>
          <p:spPr bwMode="auto">
            <a:xfrm>
              <a:off x="377512" y="587180"/>
              <a:ext cx="1494264" cy="1905716"/>
            </a:xfrm>
            <a:prstGeom prst="rect">
              <a:avLst/>
            </a:prstGeom>
            <a:ln w="38100">
              <a:solidFill>
                <a:srgbClr val="4F81BD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95634" y="2646783"/>
              <a:ext cx="11432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14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И.Чигринов</a:t>
              </a:r>
              <a:endPara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809" y="587179"/>
              <a:ext cx="1346563" cy="1839432"/>
            </a:xfrm>
            <a:prstGeom prst="rect">
              <a:avLst/>
            </a:prstGeom>
            <a:ln w="381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73395" y="2492895"/>
              <a:ext cx="1296144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И.Науменко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582" y="587179"/>
              <a:ext cx="1360444" cy="1872575"/>
            </a:xfrm>
            <a:prstGeom prst="rect">
              <a:avLst/>
            </a:prstGeom>
            <a:ln w="381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954054" y="2461499"/>
              <a:ext cx="1296144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А.Адамович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559188"/>
              <a:ext cx="1440160" cy="1839431"/>
            </a:xfrm>
            <a:prstGeom prst="rect">
              <a:avLst/>
            </a:prstGeom>
            <a:ln w="381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672607" y="2426611"/>
              <a:ext cx="1008112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В.Быков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792" y="559188"/>
              <a:ext cx="1338486" cy="1781216"/>
            </a:xfrm>
            <a:prstGeom prst="rect">
              <a:avLst/>
            </a:prstGeom>
            <a:ln w="381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54500" y="2398619"/>
              <a:ext cx="1008112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Я.Брыль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6"/>
            <a:stretch/>
          </p:blipFill>
          <p:spPr bwMode="auto">
            <a:xfrm>
              <a:off x="377512" y="3423455"/>
              <a:ext cx="1493075" cy="2034083"/>
            </a:xfrm>
            <a:prstGeom prst="rect">
              <a:avLst/>
            </a:prstGeom>
            <a:ln w="381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50183" y="5678050"/>
              <a:ext cx="1008112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И.Мележ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027" y="3511075"/>
              <a:ext cx="1492027" cy="1946463"/>
            </a:xfrm>
            <a:prstGeom prst="rect">
              <a:avLst/>
            </a:prstGeom>
            <a:ln w="381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462027" y="5665944"/>
              <a:ext cx="1584176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В.Короткевич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7"/>
            <a:stretch/>
          </p:blipFill>
          <p:spPr bwMode="auto">
            <a:xfrm>
              <a:off x="4716016" y="3423455"/>
              <a:ext cx="1584175" cy="2034083"/>
            </a:xfrm>
            <a:prstGeom prst="rect">
              <a:avLst/>
            </a:prstGeom>
            <a:ln w="38100">
              <a:solidFill>
                <a:srgbClr val="4F81BD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951463" y="5620637"/>
              <a:ext cx="1359264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</a:rPr>
                <a:t>И.Шамякин</a:t>
              </a:r>
              <a:endPara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3" t="5797" r="9020" b="6061"/>
            <a:stretch/>
          </p:blipFill>
          <p:spPr bwMode="auto">
            <a:xfrm>
              <a:off x="7236296" y="3360721"/>
              <a:ext cx="1494490" cy="2096818"/>
            </a:xfrm>
            <a:prstGeom prst="rect">
              <a:avLst/>
            </a:prstGeom>
            <a:ln w="381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598517" y="5819833"/>
              <a:ext cx="864095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М.Танк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6189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-1826"/>
            <a:ext cx="7344816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800"/>
              </a:lnSpc>
              <a:spcAft>
                <a:spcPts val="0"/>
              </a:spcAft>
            </a:pPr>
            <a:endParaRPr lang="ru-RU" sz="2800" dirty="0" smtClean="0">
              <a:solidFill>
                <a:srgbClr val="4B4B57"/>
              </a:solidFill>
              <a:latin typeface="Tahoma"/>
              <a:ea typeface="Times New Roman"/>
            </a:endParaRPr>
          </a:p>
          <a:p>
            <a:pPr fontAlgn="base">
              <a:lnSpc>
                <a:spcPts val="1800"/>
              </a:lnSpc>
              <a:spcAft>
                <a:spcPts val="0"/>
              </a:spcAft>
            </a:pPr>
            <a:r>
              <a:rPr lang="ru-RU" sz="2800" dirty="0">
                <a:solidFill>
                  <a:srgbClr val="4B4B57"/>
                </a:solidFill>
                <a:latin typeface="Tahoma"/>
                <a:ea typeface="Times New Roman"/>
              </a:rPr>
              <a:t> </a:t>
            </a:r>
            <a:r>
              <a:rPr lang="ru-RU" sz="2400" b="1" dirty="0" smtClean="0">
                <a:solidFill>
                  <a:srgbClr val="818196"/>
                </a:solidFill>
                <a:ea typeface="Times New Roman"/>
                <a:hlinkClick r:id="rId2"/>
              </a:rPr>
              <a:t>Мала </a:t>
            </a:r>
            <a:r>
              <a:rPr lang="ru-RU" sz="2400" b="1" dirty="0" err="1" smtClean="0">
                <a:solidFill>
                  <a:srgbClr val="818196"/>
                </a:solidFill>
                <a:ea typeface="Times New Roman"/>
                <a:hlinkClick r:id="rId2"/>
              </a:rPr>
              <a:t>сказаць</a:t>
            </a:r>
            <a:r>
              <a:rPr lang="ru-RU" sz="2400" b="1" dirty="0" smtClean="0">
                <a:solidFill>
                  <a:srgbClr val="818196"/>
                </a:solidFill>
                <a:ea typeface="Times New Roman"/>
                <a:hlinkClick r:id="rId2"/>
              </a:rPr>
              <a:t>: </a:t>
            </a:r>
            <a:r>
              <a:rPr lang="ru-RU" sz="2400" b="1" dirty="0" err="1" smtClean="0">
                <a:solidFill>
                  <a:srgbClr val="818196"/>
                </a:solidFill>
                <a:ea typeface="Times New Roman"/>
                <a:hlinkClick r:id="rId2"/>
              </a:rPr>
              <a:t>ненавiджу</a:t>
            </a:r>
            <a:r>
              <a:rPr lang="ru-RU" sz="2400" b="1" dirty="0" smtClean="0">
                <a:solidFill>
                  <a:srgbClr val="818196"/>
                </a:solidFill>
                <a:ea typeface="Times New Roman"/>
                <a:hlinkClick r:id="rId2"/>
              </a:rPr>
              <a:t>...</a:t>
            </a:r>
            <a:endParaRPr lang="ru-RU" sz="1200" b="1" dirty="0" smtClean="0"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ru-RU" sz="2800" b="1" dirty="0">
                <a:solidFill>
                  <a:srgbClr val="4B4B57"/>
                </a:solidFill>
                <a:ea typeface="Times New Roman"/>
              </a:rPr>
              <a:t> </a:t>
            </a:r>
            <a:r>
              <a:rPr lang="ru-RU" sz="2400" b="1" dirty="0" smtClean="0">
                <a:ea typeface="Times New Roman"/>
              </a:rPr>
              <a:t>Мала </a:t>
            </a:r>
            <a:r>
              <a:rPr lang="ru-RU" sz="2400" b="1" dirty="0" err="1">
                <a:ea typeface="Times New Roman"/>
              </a:rPr>
              <a:t>сказаць</a:t>
            </a:r>
            <a:r>
              <a:rPr lang="ru-RU" sz="2400" b="1" dirty="0">
                <a:ea typeface="Times New Roman"/>
              </a:rPr>
              <a:t>: </a:t>
            </a:r>
            <a:r>
              <a:rPr lang="ru-RU" sz="2400" b="1" dirty="0" err="1">
                <a:ea typeface="Times New Roman"/>
              </a:rPr>
              <a:t>ненавiджу</a:t>
            </a:r>
            <a:r>
              <a:rPr lang="ru-RU" sz="2400" b="1" dirty="0">
                <a:ea typeface="Times New Roman"/>
              </a:rPr>
              <a:t>,</a:t>
            </a:r>
            <a:br>
              <a:rPr lang="ru-RU" sz="2400" b="1" dirty="0">
                <a:ea typeface="Times New Roman"/>
              </a:rPr>
            </a:br>
            <a:r>
              <a:rPr lang="ru-RU" sz="2400" b="1" dirty="0">
                <a:ea typeface="Times New Roman"/>
              </a:rPr>
              <a:t>Мала </a:t>
            </a:r>
            <a:r>
              <a:rPr lang="ru-RU" sz="2400" b="1" dirty="0" err="1">
                <a:ea typeface="Times New Roman"/>
              </a:rPr>
              <a:t>сказаць</a:t>
            </a:r>
            <a:r>
              <a:rPr lang="ru-RU" sz="2400" b="1" dirty="0">
                <a:ea typeface="Times New Roman"/>
              </a:rPr>
              <a:t>: </a:t>
            </a:r>
            <a:r>
              <a:rPr lang="ru-RU" sz="2400" b="1" dirty="0" err="1">
                <a:ea typeface="Times New Roman"/>
              </a:rPr>
              <a:t>прызнаю</a:t>
            </a:r>
            <a:r>
              <a:rPr lang="ru-RU" sz="2400" b="1" dirty="0">
                <a:ea typeface="Times New Roman"/>
              </a:rPr>
              <a:t>,</a:t>
            </a:r>
            <a:br>
              <a:rPr lang="ru-RU" sz="2400" b="1" dirty="0">
                <a:ea typeface="Times New Roman"/>
              </a:rPr>
            </a:br>
            <a:r>
              <a:rPr lang="ru-RU" sz="2400" b="1" dirty="0" err="1">
                <a:ea typeface="Times New Roman"/>
              </a:rPr>
              <a:t>Бiцца</a:t>
            </a:r>
            <a:r>
              <a:rPr lang="ru-RU" sz="2400" b="1" dirty="0">
                <a:ea typeface="Times New Roman"/>
              </a:rPr>
              <a:t> за </a:t>
            </a:r>
            <a:r>
              <a:rPr lang="ru-RU" sz="2400" b="1" dirty="0" err="1">
                <a:ea typeface="Times New Roman"/>
              </a:rPr>
              <a:t>праўду</a:t>
            </a:r>
            <a:r>
              <a:rPr lang="ru-RU" sz="2400" b="1" dirty="0">
                <a:ea typeface="Times New Roman"/>
              </a:rPr>
              <a:t> — i </a:t>
            </a:r>
            <a:r>
              <a:rPr lang="ru-RU" sz="2400" b="1" dirty="0" err="1">
                <a:ea typeface="Times New Roman"/>
              </a:rPr>
              <a:t>выжыць</a:t>
            </a:r>
            <a:r>
              <a:rPr lang="ru-RU" sz="2400" b="1" dirty="0">
                <a:ea typeface="Times New Roman"/>
              </a:rPr>
              <a:t>,</a:t>
            </a:r>
            <a:br>
              <a:rPr lang="ru-RU" sz="2400" b="1" dirty="0">
                <a:ea typeface="Times New Roman"/>
              </a:rPr>
            </a:br>
            <a:r>
              <a:rPr lang="ru-RU" sz="2400" b="1" dirty="0" err="1">
                <a:ea typeface="Times New Roman"/>
              </a:rPr>
              <a:t>Нiбы</a:t>
            </a:r>
            <a:r>
              <a:rPr lang="ru-RU" sz="2400" b="1" dirty="0">
                <a:ea typeface="Times New Roman"/>
              </a:rPr>
              <a:t> </a:t>
            </a:r>
            <a:r>
              <a:rPr lang="ru-RU" sz="2400" b="1" dirty="0" err="1">
                <a:ea typeface="Times New Roman"/>
              </a:rPr>
              <a:t>салдат</a:t>
            </a:r>
            <a:r>
              <a:rPr lang="ru-RU" sz="2400" b="1" dirty="0">
                <a:ea typeface="Times New Roman"/>
              </a:rPr>
              <a:t> у баю.</a:t>
            </a:r>
            <a:endParaRPr lang="ru-RU" b="1" dirty="0"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ru-RU" sz="2400" b="1" dirty="0" err="1" smtClean="0">
                <a:ea typeface="Times New Roman"/>
              </a:rPr>
              <a:t>Дрэннаму</a:t>
            </a:r>
            <a:r>
              <a:rPr lang="ru-RU" sz="2400" b="1" dirty="0" smtClean="0">
                <a:ea typeface="Times New Roman"/>
              </a:rPr>
              <a:t> — не </a:t>
            </a:r>
            <a:r>
              <a:rPr lang="ru-RU" sz="2400" b="1" dirty="0" err="1" smtClean="0">
                <a:ea typeface="Times New Roman"/>
              </a:rPr>
              <a:t>пакарыцца</a:t>
            </a:r>
            <a:r>
              <a:rPr lang="ru-RU" sz="2400" b="1" dirty="0" smtClean="0">
                <a:ea typeface="Times New Roman"/>
              </a:rPr>
              <a:t>,</a:t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err="1" smtClean="0">
                <a:ea typeface="Times New Roman"/>
              </a:rPr>
              <a:t>Добрае</a:t>
            </a:r>
            <a:r>
              <a:rPr lang="ru-RU" sz="2400" b="1" dirty="0" smtClean="0">
                <a:ea typeface="Times New Roman"/>
              </a:rPr>
              <a:t> — не </a:t>
            </a:r>
            <a:r>
              <a:rPr lang="ru-RU" sz="2400" b="1" dirty="0" err="1" smtClean="0">
                <a:ea typeface="Times New Roman"/>
              </a:rPr>
              <a:t>празяваць</a:t>
            </a:r>
            <a:r>
              <a:rPr lang="ru-RU" sz="2400" b="1" dirty="0" smtClean="0">
                <a:ea typeface="Times New Roman"/>
              </a:rPr>
              <a:t>.</a:t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smtClean="0">
                <a:ea typeface="Times New Roman"/>
              </a:rPr>
              <a:t>З </a:t>
            </a:r>
            <a:r>
              <a:rPr lang="ru-RU" sz="2400" b="1" dirty="0" err="1" smtClean="0">
                <a:ea typeface="Times New Roman"/>
              </a:rPr>
              <a:t>дробнай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хлуснёй</a:t>
            </a:r>
            <a:r>
              <a:rPr lang="ru-RU" sz="2400" b="1" dirty="0" smtClean="0">
                <a:ea typeface="Times New Roman"/>
              </a:rPr>
              <a:t> не </a:t>
            </a:r>
            <a:r>
              <a:rPr lang="ru-RU" sz="2400" b="1" dirty="0" err="1" smtClean="0">
                <a:ea typeface="Times New Roman"/>
              </a:rPr>
              <a:t>мiрыцца</a:t>
            </a:r>
            <a:r>
              <a:rPr lang="ru-RU" sz="2400" b="1" dirty="0" smtClean="0">
                <a:ea typeface="Times New Roman"/>
              </a:rPr>
              <a:t>,</a:t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smtClean="0">
                <a:ea typeface="Times New Roman"/>
              </a:rPr>
              <a:t>З </a:t>
            </a:r>
            <a:r>
              <a:rPr lang="ru-RU" sz="2400" b="1" dirty="0" err="1" smtClean="0">
                <a:ea typeface="Times New Roman"/>
              </a:rPr>
              <a:t>буйнай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хлуснёй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ваяваць</a:t>
            </a:r>
            <a:r>
              <a:rPr lang="ru-RU" sz="2400" b="1" dirty="0" smtClean="0">
                <a:ea typeface="Times New Roman"/>
              </a:rPr>
              <a:t>.</a:t>
            </a:r>
            <a:endParaRPr lang="ru-RU" b="1" dirty="0" smtClean="0"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ru-RU" sz="2400" b="1" dirty="0" err="1" smtClean="0">
                <a:ea typeface="Times New Roman"/>
              </a:rPr>
              <a:t>Гэтым</a:t>
            </a:r>
            <a:r>
              <a:rPr lang="ru-RU" sz="2400" b="1" dirty="0" smtClean="0">
                <a:ea typeface="Times New Roman"/>
              </a:rPr>
              <a:t> бы i </a:t>
            </a:r>
            <a:r>
              <a:rPr lang="ru-RU" sz="2400" b="1" dirty="0" err="1" smtClean="0">
                <a:ea typeface="Times New Roman"/>
              </a:rPr>
              <a:t>кiравацца</a:t>
            </a:r>
            <a:r>
              <a:rPr lang="ru-RU" sz="2400" b="1" dirty="0" smtClean="0">
                <a:ea typeface="Times New Roman"/>
              </a:rPr>
              <a:t>…</a:t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err="1" smtClean="0">
                <a:ea typeface="Times New Roman"/>
              </a:rPr>
              <a:t>Толькi</a:t>
            </a:r>
            <a:r>
              <a:rPr lang="ru-RU" sz="2400" b="1" dirty="0" smtClean="0">
                <a:ea typeface="Times New Roman"/>
              </a:rPr>
              <a:t> і зло, i </a:t>
            </a:r>
            <a:r>
              <a:rPr lang="ru-RU" sz="2400" b="1" dirty="0" err="1" smtClean="0">
                <a:ea typeface="Times New Roman"/>
              </a:rPr>
              <a:t>хлусня</a:t>
            </a:r>
            <a:r>
              <a:rPr lang="ru-RU" sz="2400" b="1" dirty="0" smtClean="0">
                <a:ea typeface="Times New Roman"/>
              </a:rPr>
              <a:t/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err="1" smtClean="0">
                <a:ea typeface="Times New Roman"/>
              </a:rPr>
              <a:t>Хiтра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маскiравацца</a:t>
            </a:r>
            <a:r>
              <a:rPr lang="ru-RU" sz="2400" b="1" dirty="0" smtClean="0">
                <a:ea typeface="Times New Roman"/>
              </a:rPr>
              <a:t/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err="1" smtClean="0">
                <a:ea typeface="Times New Roman"/>
              </a:rPr>
              <a:t>Вучацца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спрытна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штодня</a:t>
            </a:r>
            <a:r>
              <a:rPr lang="ru-RU" sz="2400" b="1" dirty="0" smtClean="0">
                <a:ea typeface="Times New Roman"/>
              </a:rPr>
              <a:t>.</a:t>
            </a:r>
            <a:endParaRPr lang="ru-RU" b="1" dirty="0" smtClean="0"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ru-RU" sz="2400" b="1" dirty="0" err="1" smtClean="0">
                <a:ea typeface="Times New Roman"/>
              </a:rPr>
              <a:t>Нехта</a:t>
            </a:r>
            <a:r>
              <a:rPr lang="ru-RU" sz="2400" b="1" dirty="0" smtClean="0">
                <a:ea typeface="Times New Roman"/>
              </a:rPr>
              <a:t> i подлы, i </a:t>
            </a:r>
            <a:r>
              <a:rPr lang="ru-RU" sz="2400" b="1" dirty="0" err="1" smtClean="0">
                <a:ea typeface="Times New Roman"/>
              </a:rPr>
              <a:t>хiжы</a:t>
            </a:r>
            <a:r>
              <a:rPr lang="ru-RU" sz="2400" b="1" dirty="0" smtClean="0">
                <a:ea typeface="Times New Roman"/>
              </a:rPr>
              <a:t/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smtClean="0">
                <a:ea typeface="Times New Roman"/>
              </a:rPr>
              <a:t>Клятву </a:t>
            </a:r>
            <a:r>
              <a:rPr lang="ru-RU" sz="2400" b="1" dirty="0" err="1" smtClean="0">
                <a:ea typeface="Times New Roman"/>
              </a:rPr>
              <a:t>паўторыць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тваю</a:t>
            </a:r>
            <a:r>
              <a:rPr lang="ru-RU" sz="2400" b="1" dirty="0" smtClean="0">
                <a:ea typeface="Times New Roman"/>
              </a:rPr>
              <a:t>:</a:t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smtClean="0">
                <a:ea typeface="Times New Roman"/>
              </a:rPr>
              <a:t>З </a:t>
            </a:r>
            <a:r>
              <a:rPr lang="ru-RU" sz="2400" b="1" dirty="0" err="1" smtClean="0">
                <a:ea typeface="Times New Roman"/>
              </a:rPr>
              <a:t>ворагам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бiцца</a:t>
            </a:r>
            <a:r>
              <a:rPr lang="ru-RU" sz="2400" b="1" dirty="0" smtClean="0">
                <a:ea typeface="Times New Roman"/>
              </a:rPr>
              <a:t> — i </a:t>
            </a:r>
            <a:r>
              <a:rPr lang="ru-RU" sz="2400" b="1" dirty="0" err="1" smtClean="0">
                <a:ea typeface="Times New Roman"/>
              </a:rPr>
              <a:t>выжыць</a:t>
            </a:r>
            <a:r>
              <a:rPr lang="ru-RU" sz="2400" b="1" dirty="0" smtClean="0">
                <a:ea typeface="Times New Roman"/>
              </a:rPr>
              <a:t>,</a:t>
            </a:r>
            <a:br>
              <a:rPr lang="ru-RU" sz="2400" b="1" dirty="0" smtClean="0">
                <a:ea typeface="Times New Roman"/>
              </a:rPr>
            </a:br>
            <a:r>
              <a:rPr lang="ru-RU" sz="2400" b="1" dirty="0" err="1" smtClean="0">
                <a:ea typeface="Times New Roman"/>
              </a:rPr>
              <a:t>Нiбы</a:t>
            </a: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dirty="0" err="1" smtClean="0">
                <a:ea typeface="Times New Roman"/>
              </a:rPr>
              <a:t>салдат</a:t>
            </a:r>
            <a:r>
              <a:rPr lang="ru-RU" sz="2400" b="1" dirty="0" smtClean="0">
                <a:ea typeface="Times New Roman"/>
              </a:rPr>
              <a:t> у баю.</a:t>
            </a:r>
            <a:endParaRPr lang="ru-RU" b="1" dirty="0" smtClean="0"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a typeface="Calibri"/>
                <a:cs typeface="Times New Roman"/>
              </a:rPr>
              <a:t> </a:t>
            </a:r>
            <a:endParaRPr lang="ru-RU" sz="1200" b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6784" y="5285494"/>
            <a:ext cx="23671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2800" dirty="0">
                <a:solidFill>
                  <a:srgbClr val="4B4B57"/>
                </a:solidFill>
                <a:latin typeface="Tahoma"/>
                <a:ea typeface="Times New Roman"/>
              </a:rPr>
              <a:t> </a:t>
            </a:r>
          </a:p>
          <a:p>
            <a:pPr lvl="0" algn="ctr" fontAlgn="base"/>
            <a:r>
              <a:rPr lang="ru-RU" sz="2400" b="1" dirty="0" err="1">
                <a:ea typeface="Times New Roman"/>
              </a:rPr>
              <a:t>Пімен</a:t>
            </a:r>
            <a:r>
              <a:rPr lang="ru-RU" sz="2400" b="1" dirty="0">
                <a:ea typeface="Times New Roman"/>
              </a:rPr>
              <a:t>  </a:t>
            </a:r>
            <a:r>
              <a:rPr lang="ru-RU" sz="2400" b="1" dirty="0" err="1">
                <a:ea typeface="Times New Roman"/>
              </a:rPr>
              <a:t>Панчанка</a:t>
            </a:r>
            <a:r>
              <a:rPr lang="ru-RU" sz="2400" b="1" dirty="0">
                <a:ea typeface="Times New Roman"/>
              </a:rPr>
              <a:t> </a:t>
            </a:r>
            <a:endParaRPr lang="ru-RU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8680"/>
            <a:ext cx="420846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4423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4544"/>
            <a:ext cx="910850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/>
          </a:p>
          <a:p>
            <a:pPr lvl="0" algn="r"/>
            <a:r>
              <a:rPr lang="ru-RU" b="1" cap="all" dirty="0" smtClean="0">
                <a:hlinkClick r:id="rId2"/>
              </a:rPr>
              <a:t>А </a:t>
            </a:r>
            <a:r>
              <a:rPr lang="ru-RU" b="1" cap="all" dirty="0">
                <a:hlinkClick r:id="rId2"/>
              </a:rPr>
              <a:t>ТЫ ІДЗІ</a:t>
            </a:r>
            <a:r>
              <a:rPr lang="ru-RU" b="1" cap="all" dirty="0" smtClean="0">
                <a:hlinkClick r:id="rId2"/>
              </a:rPr>
              <a:t>!</a:t>
            </a:r>
            <a:endParaRPr lang="ru-RU" dirty="0"/>
          </a:p>
          <a:p>
            <a:pPr algn="r"/>
            <a:r>
              <a:rPr lang="ru-RU" sz="2400" b="1" dirty="0" err="1"/>
              <a:t>Дарог</a:t>
            </a:r>
            <a:r>
              <a:rPr lang="ru-RU" sz="2400" b="1" dirty="0"/>
              <a:t> у </a:t>
            </a:r>
            <a:r>
              <a:rPr lang="ru-RU" sz="2400" b="1" dirty="0" err="1"/>
              <a:t>свеце</a:t>
            </a:r>
            <a:r>
              <a:rPr lang="ru-RU" sz="2400" b="1" dirty="0"/>
              <a:t> </a:t>
            </a:r>
            <a:r>
              <a:rPr lang="ru-RU" sz="2400" b="1" dirty="0" err="1"/>
              <a:t>многа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А ты </a:t>
            </a:r>
            <a:r>
              <a:rPr lang="ru-RU" sz="2400" b="1" dirty="0" err="1"/>
              <a:t>між</a:t>
            </a:r>
            <a:r>
              <a:rPr lang="ru-RU" sz="2400" b="1" dirty="0"/>
              <a:t> </a:t>
            </a:r>
            <a:r>
              <a:rPr lang="ru-RU" sz="2400" b="1" dirty="0" err="1"/>
              <a:t>іх</a:t>
            </a:r>
            <a:r>
              <a:rPr lang="ru-RU" sz="2400" b="1" dirty="0"/>
              <a:t> сваю </a:t>
            </a:r>
            <a:r>
              <a:rPr lang="ru-RU" sz="2400" b="1" dirty="0" err="1"/>
              <a:t>знайдзі</a:t>
            </a:r>
            <a:r>
              <a:rPr lang="ru-RU" sz="2400" b="1" dirty="0"/>
              <a:t>.</a:t>
            </a:r>
            <a:br>
              <a:rPr lang="ru-RU" sz="2400" b="1" dirty="0"/>
            </a:br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нялёгкая</a:t>
            </a:r>
            <a:r>
              <a:rPr lang="ru-RU" sz="2400" b="1" dirty="0"/>
              <a:t> </a:t>
            </a:r>
            <a:r>
              <a:rPr lang="ru-RU" sz="2400" b="1" dirty="0" err="1"/>
              <a:t>дарога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А ты </a:t>
            </a:r>
            <a:r>
              <a:rPr lang="ru-RU" sz="2400" b="1" dirty="0" err="1" smtClean="0"/>
              <a:t>ідзі</a:t>
            </a:r>
            <a:r>
              <a:rPr lang="ru-RU" sz="2400" b="1" dirty="0" smtClean="0"/>
              <a:t>, А </a:t>
            </a:r>
            <a:r>
              <a:rPr lang="ru-RU" sz="2400" b="1" dirty="0"/>
              <a:t>ты </a:t>
            </a:r>
            <a:r>
              <a:rPr lang="ru-RU" sz="2400" b="1" dirty="0" err="1"/>
              <a:t>ідзі</a:t>
            </a:r>
            <a:r>
              <a:rPr lang="ru-RU" sz="2400" b="1" dirty="0"/>
              <a:t>!..</a:t>
            </a:r>
          </a:p>
          <a:p>
            <a:pPr algn="r"/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цябе</a:t>
            </a:r>
            <a:r>
              <a:rPr lang="ru-RU" sz="2400" b="1" dirty="0"/>
              <a:t> </a:t>
            </a:r>
            <a:r>
              <a:rPr lang="ru-RU" sz="2400" b="1" dirty="0" err="1"/>
              <a:t>віхор</a:t>
            </a:r>
            <a:r>
              <a:rPr lang="ru-RU" sz="2400" b="1" dirty="0"/>
              <a:t> </a:t>
            </a:r>
            <a:r>
              <a:rPr lang="ru-RU" sz="2400" b="1" dirty="0" err="1"/>
              <a:t>збівае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трывожна</a:t>
            </a:r>
            <a:r>
              <a:rPr lang="ru-RU" sz="2400" b="1" dirty="0"/>
              <a:t> даль </a:t>
            </a:r>
            <a:r>
              <a:rPr lang="ru-RU" sz="2400" b="1" dirty="0" err="1"/>
              <a:t>гудзіць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сцяжынку</a:t>
            </a:r>
            <a:r>
              <a:rPr lang="ru-RU" sz="2400" b="1" dirty="0"/>
              <a:t> </a:t>
            </a:r>
            <a:r>
              <a:rPr lang="ru-RU" sz="2400" b="1" dirty="0" err="1"/>
              <a:t>замятае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А ты </a:t>
            </a:r>
            <a:r>
              <a:rPr lang="ru-RU" sz="2400" b="1" dirty="0" err="1" smtClean="0"/>
              <a:t>ідзі</a:t>
            </a:r>
            <a:r>
              <a:rPr lang="ru-RU" sz="2400" b="1" dirty="0" smtClean="0"/>
              <a:t>, А </a:t>
            </a:r>
            <a:r>
              <a:rPr lang="ru-RU" sz="2400" b="1" dirty="0"/>
              <a:t>ты </a:t>
            </a:r>
            <a:r>
              <a:rPr lang="ru-RU" sz="2400" b="1" dirty="0" err="1"/>
              <a:t>ідзі</a:t>
            </a:r>
            <a:r>
              <a:rPr lang="ru-RU" sz="2400" b="1" dirty="0"/>
              <a:t>!..</a:t>
            </a:r>
          </a:p>
          <a:p>
            <a:pPr algn="r"/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звісаюць</a:t>
            </a:r>
            <a:r>
              <a:rPr lang="ru-RU" sz="2400" b="1" dirty="0"/>
              <a:t> </a:t>
            </a:r>
            <a:r>
              <a:rPr lang="ru-RU" sz="2400" b="1" dirty="0" err="1"/>
              <a:t>цемрай</a:t>
            </a:r>
            <a:r>
              <a:rPr lang="ru-RU" sz="2400" b="1" dirty="0"/>
              <a:t> </a:t>
            </a:r>
            <a:r>
              <a:rPr lang="ru-RU" sz="2400" b="1" dirty="0" err="1"/>
              <a:t>ночы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А ты на </a:t>
            </a:r>
            <a:r>
              <a:rPr lang="ru-RU" sz="2400" b="1" dirty="0" err="1"/>
              <a:t>зорку</a:t>
            </a:r>
            <a:r>
              <a:rPr lang="ru-RU" sz="2400" b="1" dirty="0"/>
              <a:t> </a:t>
            </a:r>
            <a:r>
              <a:rPr lang="ru-RU" sz="2400" b="1" dirty="0" err="1"/>
              <a:t>ўдаль</a:t>
            </a:r>
            <a:r>
              <a:rPr lang="ru-RU" sz="2400" b="1" dirty="0"/>
              <a:t> </a:t>
            </a:r>
            <a:r>
              <a:rPr lang="ru-RU" sz="2400" b="1" dirty="0" err="1"/>
              <a:t>глядзі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пясок</a:t>
            </a:r>
            <a:r>
              <a:rPr lang="ru-RU" sz="2400" b="1" dirty="0"/>
              <a:t> і золь у </a:t>
            </a:r>
            <a:r>
              <a:rPr lang="ru-RU" sz="2400" b="1" dirty="0" err="1"/>
              <a:t>вочы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А ты </a:t>
            </a:r>
            <a:r>
              <a:rPr lang="ru-RU" sz="2400" b="1" dirty="0" err="1" smtClean="0"/>
              <a:t>ідзі</a:t>
            </a:r>
            <a:r>
              <a:rPr lang="ru-RU" sz="2400" b="1" dirty="0" smtClean="0"/>
              <a:t>, А </a:t>
            </a:r>
            <a:r>
              <a:rPr lang="ru-RU" sz="2400" b="1" dirty="0"/>
              <a:t>ты </a:t>
            </a:r>
            <a:r>
              <a:rPr lang="ru-RU" sz="2400" b="1" dirty="0" err="1"/>
              <a:t>ідзі</a:t>
            </a:r>
            <a:r>
              <a:rPr lang="ru-RU" sz="2400" b="1" dirty="0"/>
              <a:t>!..</a:t>
            </a:r>
          </a:p>
          <a:p>
            <a:pPr algn="r"/>
            <a:r>
              <a:rPr lang="ru-RU" sz="2400" b="1" dirty="0" err="1"/>
              <a:t>Няхай</a:t>
            </a:r>
            <a:r>
              <a:rPr lang="ru-RU" sz="2400" b="1" dirty="0"/>
              <a:t>, абы ты </a:t>
            </a:r>
            <a:r>
              <a:rPr lang="ru-RU" sz="2400" b="1" dirty="0" err="1"/>
              <a:t>верыў</a:t>
            </a:r>
            <a:r>
              <a:rPr lang="ru-RU" sz="2400" b="1" dirty="0"/>
              <a:t> </a:t>
            </a:r>
            <a:r>
              <a:rPr lang="ru-RU" sz="2400" b="1" dirty="0" err="1"/>
              <a:t>прагна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жуда</a:t>
            </a:r>
            <a:r>
              <a:rPr lang="ru-RU" sz="2400" b="1" dirty="0"/>
              <a:t>, </a:t>
            </a:r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адзін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Няхай</a:t>
            </a:r>
            <a:r>
              <a:rPr lang="ru-RU" sz="2400" b="1" dirty="0"/>
              <a:t> </a:t>
            </a:r>
            <a:r>
              <a:rPr lang="ru-RU" sz="2400" b="1" dirty="0" err="1"/>
              <a:t>каменне</a:t>
            </a:r>
            <a:r>
              <a:rPr lang="ru-RU" sz="2400" b="1" dirty="0"/>
              <a:t>, </a:t>
            </a:r>
            <a:r>
              <a:rPr lang="ru-RU" sz="2400" b="1" dirty="0" err="1"/>
              <a:t>твань</a:t>
            </a:r>
            <a:r>
              <a:rPr lang="ru-RU" sz="2400" b="1" dirty="0"/>
              <a:t> і </a:t>
            </a:r>
            <a:r>
              <a:rPr lang="ru-RU" sz="2400" b="1" dirty="0" err="1"/>
              <a:t>багна</a:t>
            </a:r>
            <a:r>
              <a:rPr lang="ru-RU" sz="2400" b="1" dirty="0"/>
              <a:t>...</a:t>
            </a:r>
            <a:br>
              <a:rPr lang="ru-RU" sz="2400" b="1" dirty="0"/>
            </a:br>
            <a:r>
              <a:rPr lang="ru-RU" sz="2400" b="1" dirty="0"/>
              <a:t>А ты </a:t>
            </a:r>
            <a:r>
              <a:rPr lang="ru-RU" sz="2400" b="1" dirty="0" err="1"/>
              <a:t>ідзі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А ты </a:t>
            </a:r>
            <a:r>
              <a:rPr lang="ru-RU" sz="2400" b="1" dirty="0" err="1"/>
              <a:t>ідзі</a:t>
            </a:r>
            <a:r>
              <a:rPr lang="ru-RU" sz="2400" b="1" dirty="0"/>
              <a:t>!..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0"/>
            <a:ext cx="477524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4941168"/>
            <a:ext cx="2253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Пятрусь</a:t>
            </a:r>
            <a:r>
              <a:rPr lang="ru-RU" sz="2400" b="1" dirty="0"/>
              <a:t> </a:t>
            </a:r>
            <a:r>
              <a:rPr lang="ru-RU" sz="2400" b="1" dirty="0" err="1"/>
              <a:t>Броўка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328068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622161"/>
              </p:ext>
            </p:extLst>
          </p:nvPr>
        </p:nvGraphicFramePr>
        <p:xfrm>
          <a:off x="251520" y="692696"/>
          <a:ext cx="8640960" cy="576064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80320"/>
                <a:gridCol w="2880320"/>
                <a:gridCol w="2880320"/>
              </a:tblGrid>
              <a:tr h="1139467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произведений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Автор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Названия</a:t>
                      </a:r>
                    </a:p>
                    <a:p>
                      <a:r>
                        <a:rPr lang="ru-RU" dirty="0" smtClean="0"/>
                        <a:t>произведений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1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3486" y="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64611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0" t="32500" r="16832" b="16944"/>
          <a:stretch/>
        </p:blipFill>
        <p:spPr bwMode="auto">
          <a:xfrm>
            <a:off x="774440" y="1124744"/>
            <a:ext cx="768599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30" y="1687225"/>
            <a:ext cx="413266" cy="413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99" y="2910156"/>
            <a:ext cx="486328" cy="486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29" y="4268600"/>
            <a:ext cx="526537" cy="526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7237" y="26064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039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2011" r="1666" b="2298"/>
          <a:stretch/>
        </p:blipFill>
        <p:spPr bwMode="auto">
          <a:xfrm>
            <a:off x="323528" y="697086"/>
            <a:ext cx="5325565" cy="3384376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47" y="2060848"/>
            <a:ext cx="335915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2193" y="4494215"/>
            <a:ext cx="18002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ВИА «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Песняры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6454" y="1722294"/>
            <a:ext cx="122413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В.Мулявин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" name="mulyavin--molit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665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опия 25.2 Увековечивание памят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Копия 25.2 Увековечивание памяти.ppt</Template>
  <TotalTime>133</TotalTime>
  <Words>496</Words>
  <Application>Microsoft Office PowerPoint</Application>
  <PresentationFormat>Экран (4:3)</PresentationFormat>
  <Paragraphs>113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Копия 25.2 Увековечивание памяти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15</cp:revision>
  <dcterms:created xsi:type="dcterms:W3CDTF">2022-05-01T09:21:41Z</dcterms:created>
  <dcterms:modified xsi:type="dcterms:W3CDTF">2023-03-12T08:29:24Z</dcterms:modified>
</cp:coreProperties>
</file>