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0"/>
  </p:handoutMasterIdLst>
  <p:sldIdLst>
    <p:sldId id="263" r:id="rId2"/>
    <p:sldId id="259" r:id="rId3"/>
    <p:sldId id="260" r:id="rId4"/>
    <p:sldId id="261" r:id="rId5"/>
    <p:sldId id="262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70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2765A-A3A1-4029-86BE-D99AC2EAAA41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F6430-B34D-4299-9989-8EF00C937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3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9004F84-961E-48E4-B12B-59A573ACDCD3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1E3E48B-2A5B-448B-A85F-F2BA2641B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4480" y="714356"/>
            <a:ext cx="6173293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Англия</a:t>
            </a:r>
          </a:p>
          <a:p>
            <a:pPr algn="ctr"/>
            <a:r>
              <a:rPr lang="ru-RU" sz="8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8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страны</a:t>
            </a:r>
          </a:p>
          <a:p>
            <a:pPr algn="ctr"/>
            <a:r>
              <a:rPr lang="ru-RU" sz="8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Скандинавии</a:t>
            </a:r>
          </a:p>
          <a:p>
            <a:pPr algn="ctr"/>
            <a:r>
              <a:rPr lang="ru-RU" sz="8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8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X-XIII</a:t>
            </a:r>
            <a:r>
              <a:rPr lang="ru-RU" sz="8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веках</a:t>
            </a:r>
            <a:endParaRPr lang="ru-RU" sz="8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5767" r="-1" b="13499"/>
          <a:stretch>
            <a:fillRect/>
          </a:stretch>
        </p:blipFill>
        <p:spPr bwMode="auto">
          <a:xfrm>
            <a:off x="214281" y="142852"/>
            <a:ext cx="292640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3064" b="15730"/>
          <a:stretch>
            <a:fillRect/>
          </a:stretch>
        </p:blipFill>
        <p:spPr bwMode="auto">
          <a:xfrm>
            <a:off x="6786578" y="258226"/>
            <a:ext cx="2214546" cy="327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86612" y="5429250"/>
            <a:ext cx="1857388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53406"/>
            <a:ext cx="2505071" cy="150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95" y="0"/>
            <a:ext cx="91428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96017" y="0"/>
            <a:ext cx="3943708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Норманны…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Викинги…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Варяги</a:t>
            </a:r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они?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97536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" y="0"/>
            <a:ext cx="91428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1374" y="0"/>
            <a:ext cx="43620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Выясним?</a:t>
            </a:r>
            <a:endParaRPr lang="ru-RU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8670"/>
            <a:ext cx="9230860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Так кто же они?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Где проживали?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Каковы их основные занятия?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Когда они начинают совершать </a:t>
            </a:r>
          </a:p>
          <a:p>
            <a:pPr marL="342900" indent="-342900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военные походы на другие территории?</a:t>
            </a:r>
          </a:p>
          <a:p>
            <a:pPr marL="342900" indent="-342900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5.Что заставило их начать совершать</a:t>
            </a:r>
          </a:p>
          <a:p>
            <a:pPr marL="342900" indent="-342900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военные походы?</a:t>
            </a:r>
          </a:p>
          <a:p>
            <a:pPr marL="342900" indent="-342900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6.Каковы были направления и </a:t>
            </a:r>
          </a:p>
          <a:p>
            <a:pPr marL="342900" indent="-342900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р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езультаты этих походов?</a:t>
            </a:r>
          </a:p>
          <a:p>
            <a:pPr marL="342900" indent="-342900">
              <a:buAutoNum type="arabicPeriod"/>
            </a:pP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67187" b="4135"/>
          <a:stretch>
            <a:fillRect/>
          </a:stretch>
        </p:blipFill>
        <p:spPr bwMode="auto">
          <a:xfrm>
            <a:off x="7572396" y="642918"/>
            <a:ext cx="1428760" cy="277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4579" t="17692" r="13039" b="9615"/>
          <a:stretch>
            <a:fillRect/>
          </a:stretch>
        </p:blipFill>
        <p:spPr bwMode="auto">
          <a:xfrm>
            <a:off x="7358081" y="4572008"/>
            <a:ext cx="1705423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" y="0"/>
            <a:ext cx="91428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615" y="357166"/>
            <a:ext cx="8600688" cy="44319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VIII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в.- </a:t>
            </a:r>
            <a:r>
              <a:rPr lang="ru-RU" sz="36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появление </a:t>
            </a:r>
            <a:r>
              <a:rPr lang="ru-RU" sz="36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норманнов </a:t>
            </a:r>
            <a:r>
              <a:rPr lang="ru-RU" sz="36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Европе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;</a:t>
            </a:r>
          </a:p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 в.- </a:t>
            </a:r>
            <a:r>
              <a:rPr lang="ru-RU" sz="4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создание поселения на севере</a:t>
            </a:r>
          </a:p>
          <a:p>
            <a:r>
              <a:rPr lang="ru-RU" sz="4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Франции- Нормандия;</a:t>
            </a:r>
          </a:p>
          <a:p>
            <a:r>
              <a:rPr lang="en-US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IX-X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вв.- </a:t>
            </a:r>
            <a:r>
              <a:rPr lang="ru-RU" sz="4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возникновение </a:t>
            </a:r>
          </a:p>
          <a:p>
            <a:r>
              <a:rPr lang="ru-RU" sz="4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Скандинавских  королевств- </a:t>
            </a:r>
          </a:p>
          <a:p>
            <a:r>
              <a:rPr lang="ru-RU" sz="4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Норвегии, Дании, Швеции.</a:t>
            </a:r>
            <a:endParaRPr lang="ru-RU" sz="54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714744" y="4676788"/>
            <a:ext cx="2816572" cy="218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643701" y="2071678"/>
            <a:ext cx="244943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4643446"/>
            <a:ext cx="1660916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" y="0"/>
            <a:ext cx="91428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</a:t>
            </a:r>
            <a:endParaRPr lang="ru-RU" sz="7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484" y="1071546"/>
            <a:ext cx="8567282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1066г.-</a:t>
            </a:r>
            <a:r>
              <a:rPr lang="ru-RU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разгром английских войск </a:t>
            </a:r>
          </a:p>
          <a:p>
            <a:r>
              <a:rPr lang="ru-RU" sz="4000" b="1" spc="5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герцогом Нормандии Вильгельмом</a:t>
            </a:r>
          </a:p>
          <a:p>
            <a:r>
              <a:rPr lang="ru-RU" sz="4000" b="1" spc="5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Завоевателем в битве при Гастингсе.</a:t>
            </a:r>
          </a:p>
          <a:p>
            <a:pPr algn="ctr"/>
            <a:r>
              <a:rPr lang="ru-RU" sz="60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Каковы последствия </a:t>
            </a:r>
          </a:p>
          <a:p>
            <a:pPr algn="ctr"/>
            <a:r>
              <a:rPr lang="ru-RU" sz="60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нормандского</a:t>
            </a:r>
          </a:p>
          <a:p>
            <a:pPr algn="ctr"/>
            <a:r>
              <a:rPr lang="ru-RU" sz="60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завоевания Англии?</a:t>
            </a:r>
          </a:p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Стр.48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4664"/>
            <a:ext cx="1066800" cy="1066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1" y="5814138"/>
            <a:ext cx="1391816" cy="1043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" y="0"/>
            <a:ext cx="914285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8971" y="0"/>
            <a:ext cx="917297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Последствия нормандского завоевания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000496" y="714356"/>
            <a:ext cx="857256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72370">
            <a:off x="3575959" y="9834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213005">
            <a:off x="4828932" y="9704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1928802"/>
            <a:ext cx="43592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Усиление королевской власти</a:t>
            </a:r>
          </a:p>
          <a:p>
            <a:pPr algn="ctr"/>
            <a:r>
              <a:rPr lang="ru-RU" sz="2400" b="1" dirty="0" smtClean="0"/>
              <a:t>и начало образования централизованного</a:t>
            </a:r>
          </a:p>
          <a:p>
            <a:pPr algn="ctr"/>
            <a:r>
              <a:rPr lang="ru-RU" sz="2400" b="1" dirty="0" smtClean="0"/>
              <a:t>государства 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4942" y="1857364"/>
            <a:ext cx="381566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Перепись населения,</a:t>
            </a:r>
          </a:p>
          <a:p>
            <a:pPr algn="ctr"/>
            <a:r>
              <a:rPr lang="ru-RU" sz="2400" b="1" dirty="0" smtClean="0"/>
              <a:t>утверждение феодального</a:t>
            </a:r>
          </a:p>
          <a:p>
            <a:pPr algn="ctr"/>
            <a:r>
              <a:rPr lang="ru-RU" sz="2400" b="1" dirty="0" smtClean="0"/>
              <a:t>строя</a:t>
            </a:r>
            <a:endParaRPr lang="ru-RU" sz="2400" b="1" dirty="0"/>
          </a:p>
        </p:txBody>
      </p:sp>
      <p:cxnSp>
        <p:nvCxnSpPr>
          <p:cNvPr id="16" name="Прямая со стрелкой 15"/>
          <p:cNvCxnSpPr>
            <a:stCxn id="13" idx="2"/>
          </p:cNvCxnSpPr>
          <p:nvPr/>
        </p:nvCxnSpPr>
        <p:spPr>
          <a:xfrm rot="5400000">
            <a:off x="945914" y="3552648"/>
            <a:ext cx="1430736" cy="1322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2107389" y="3679033"/>
            <a:ext cx="1928826" cy="1571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2844" y="4929198"/>
            <a:ext cx="247413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Король-</a:t>
            </a:r>
          </a:p>
          <a:p>
            <a:pPr algn="ctr"/>
            <a:r>
              <a:rPr lang="ru-RU" sz="2400" b="1" dirty="0" smtClean="0"/>
              <a:t>Крупный феодал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86050" y="5500702"/>
            <a:ext cx="229954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Все феодалы-</a:t>
            </a:r>
          </a:p>
          <a:p>
            <a:pPr algn="ctr"/>
            <a:r>
              <a:rPr lang="ru-RU" sz="2400" b="1" dirty="0" smtClean="0"/>
              <a:t>вассалы короля</a:t>
            </a:r>
            <a:endParaRPr lang="ru-RU" sz="2400" b="1" dirty="0"/>
          </a:p>
        </p:txBody>
      </p:sp>
      <p:cxnSp>
        <p:nvCxnSpPr>
          <p:cNvPr id="23" name="Прямая со стрелкой 22"/>
          <p:cNvCxnSpPr>
            <a:stCxn id="14" idx="2"/>
          </p:cNvCxnSpPr>
          <p:nvPr/>
        </p:nvCxnSpPr>
        <p:spPr>
          <a:xfrm rot="16200000" flipH="1">
            <a:off x="7411964" y="2768501"/>
            <a:ext cx="657059" cy="12354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5214942" y="3071810"/>
            <a:ext cx="1917354" cy="714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57554" y="3857628"/>
            <a:ext cx="325800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Усиление феодальной </a:t>
            </a:r>
          </a:p>
          <a:p>
            <a:r>
              <a:rPr lang="ru-RU" sz="2400" b="1" dirty="0" smtClean="0"/>
              <a:t>зависимости крестьян</a:t>
            </a:r>
            <a:endParaRPr lang="ru-RU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86578" y="3857628"/>
            <a:ext cx="221457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Рост налогов и феодальных</a:t>
            </a:r>
          </a:p>
          <a:p>
            <a:pPr algn="ctr"/>
            <a:r>
              <a:rPr lang="ru-RU" sz="2400" b="1" dirty="0" smtClean="0"/>
              <a:t>повинностей</a:t>
            </a:r>
            <a:endParaRPr lang="ru-RU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4302" y="5061659"/>
            <a:ext cx="1409698" cy="179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 b="23214"/>
          <a:stretch>
            <a:fillRect/>
          </a:stretch>
        </p:blipFill>
        <p:spPr bwMode="auto">
          <a:xfrm>
            <a:off x="5143504" y="5643578"/>
            <a:ext cx="2714644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/>
          <a:srcRect b="23214"/>
          <a:stretch>
            <a:fillRect/>
          </a:stretch>
        </p:blipFill>
        <p:spPr bwMode="auto">
          <a:xfrm>
            <a:off x="285720" y="714356"/>
            <a:ext cx="2714644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/>
          <a:srcRect b="23214"/>
          <a:stretch>
            <a:fillRect/>
          </a:stretch>
        </p:blipFill>
        <p:spPr bwMode="auto">
          <a:xfrm>
            <a:off x="6215074" y="714356"/>
            <a:ext cx="2714644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" y="0"/>
            <a:ext cx="91428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91439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endParaRPr lang="ru-RU" sz="7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72241" y="1285860"/>
            <a:ext cx="921624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Каковы причины</a:t>
            </a:r>
          </a:p>
          <a:p>
            <a:pPr algn="ctr"/>
            <a:r>
              <a:rPr lang="ru-RU" sz="5400" b="1" dirty="0" smtClean="0">
                <a:ln w="3155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и результаты</a:t>
            </a:r>
          </a:p>
          <a:p>
            <a:pPr algn="ctr"/>
            <a:r>
              <a:rPr lang="ru-RU" sz="5400" b="1" dirty="0" smtClean="0">
                <a:ln w="3155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б</a:t>
            </a:r>
            <a:r>
              <a:rPr lang="ru-RU" sz="5400" b="1" cap="none" spc="0" dirty="0" smtClean="0">
                <a:ln w="3155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орьбы английских феодалов</a:t>
            </a:r>
          </a:p>
          <a:p>
            <a:pPr algn="ctr"/>
            <a:r>
              <a:rPr lang="ru-RU" sz="5400" b="1" dirty="0" smtClean="0">
                <a:ln w="3155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против </a:t>
            </a:r>
            <a:r>
              <a:rPr lang="ru-RU" sz="5400" b="1" cap="none" spc="0" dirty="0" smtClean="0">
                <a:ln w="3155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короля?</a:t>
            </a:r>
          </a:p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Стр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49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786190"/>
            <a:ext cx="1743062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4000504"/>
            <a:ext cx="214343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52" y="0"/>
            <a:ext cx="1498848" cy="1498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" y="0"/>
            <a:ext cx="91428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8707577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</a:rPr>
              <a:t>1215г.-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подписание Великой хартии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ольностей;</a:t>
            </a:r>
          </a:p>
          <a:p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1265г.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создание английского 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парламента;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14686"/>
            <a:ext cx="3195636" cy="349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14686"/>
            <a:ext cx="4667283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презентации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презентации2</Template>
  <TotalTime>271</TotalTime>
  <Words>169</Words>
  <Application>Microsoft Office PowerPoint</Application>
  <PresentationFormat>Экран (4:3)</PresentationFormat>
  <Paragraphs>59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Шаблон для презентации2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Ала</cp:lastModifiedBy>
  <cp:revision>30</cp:revision>
  <dcterms:created xsi:type="dcterms:W3CDTF">2012-10-16T15:20:31Z</dcterms:created>
  <dcterms:modified xsi:type="dcterms:W3CDTF">2017-09-27T08:41:06Z</dcterms:modified>
</cp:coreProperties>
</file>