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bg>
      <p:bgPr>
        <a:blipFill rotWithShape="1">
          <a:blip r:embed="rId2">
            <a:alphaModFix/>
          </a:blip>
          <a:stretch>
            <a:fillRect b="-999" l="0" r="0" t="-999"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-999" l="0" r="0" t="-999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fmla="val 679" name="adj1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7531" y="2257173"/>
            <a:ext cx="9098529" cy="458112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19967" y="0"/>
                </a:lnTo>
                <a:lnTo>
                  <a:pt x="119967" y="120000"/>
                </a:lnTo>
                <a:lnTo>
                  <a:pt x="0" y="120000"/>
                </a:lnTo>
                <a:lnTo>
                  <a:pt x="0" y="0"/>
                </a:lnTo>
                <a:close/>
                <a:moveTo>
                  <a:pt x="119999" y="119165"/>
                </a:moveTo>
                <a:lnTo>
                  <a:pt x="334" y="119335"/>
                </a:lnTo>
                <a:lnTo>
                  <a:pt x="119632" y="119335"/>
                </a:lnTo>
                <a:lnTo>
                  <a:pt x="119632" y="664"/>
                </a:lnTo>
                <a:lnTo>
                  <a:pt x="119999" y="119165"/>
                </a:lnTo>
                <a:close/>
              </a:path>
            </a:pathLst>
          </a:custGeom>
          <a:solidFill>
            <a:srgbClr val="8CB3E3">
              <a:alpha val="91764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mediaurok.ucoz.net/" TargetMode="External"/><Relationship Id="rId4" Type="http://schemas.openxmlformats.org/officeDocument/2006/relationships/hyperlink" Target="http://mediaurok.ucoz.net/index/mk_quot_sozdanie_cor_s_ispolzovaniem_tp_v_microsoft_power_point_quot/0-66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://usingpeople.net/wp-content/uploads/2015/06/puteshestvie-mir.jpg" TargetMode="External"/><Relationship Id="rId10" Type="http://schemas.openxmlformats.org/officeDocument/2006/relationships/hyperlink" Target="http://files.vector-images.com/clipart/zeus1.gif" TargetMode="External"/><Relationship Id="rId13" Type="http://schemas.openxmlformats.org/officeDocument/2006/relationships/hyperlink" Target="https://www.colourbox.com/preview/11117674-happy-smiling-group-of-kids-cartoon-showing-blank-placard-board.jpg" TargetMode="External"/><Relationship Id="rId12" Type="http://schemas.openxmlformats.org/officeDocument/2006/relationships/hyperlink" Target="http://skazka323.caduk.ru/images/008.gi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andex.by/images/search?text=%D1%81%D0%B5%D0%BC%D1%8C%20%D1%87%D1%83%D0%B4%D0%B5%D1%81%20%D1%81%D0%B2%D0%B5%D1%82%D0%B0%20%D0%B4%D1%80%D0%B5%D0%B2%D0%BD%D0%B5%D0%B3%D0%BE%20%D0%BC%D0%B8%D1%80%D0%B0%20%D1%84%D0%BE%D1%82%D0%BE&amp;img_url=http://cicicee.com/wp-content/uploads/2015/01/halikarnas-mozolesi.jpg&amp;pos=13&amp;rpt=simage" TargetMode="External"/><Relationship Id="rId4" Type="http://schemas.openxmlformats.org/officeDocument/2006/relationships/hyperlink" Target="http://www.studgorodok.ru/img/text/text2.jpg" TargetMode="External"/><Relationship Id="rId9" Type="http://schemas.openxmlformats.org/officeDocument/2006/relationships/hyperlink" Target="http://www.putidorogi-nn.ru/images/stories/evropa/koloss_rodosskiy_3.jpg" TargetMode="External"/><Relationship Id="rId5" Type="http://schemas.openxmlformats.org/officeDocument/2006/relationships/hyperlink" Target="https://yandex.by/images/search?text=%D1%81%D0%B5%D0%BC%D1%8C%20%D1%87%D1%83%D0%B4%D0%B5%D1%81%20%D1%81%D0%B2%D0%B5%D1%82%D0%B0%20%D0%B4%D1%80%D0%B5%D0%B2%D0%BD%D0%B5%D0%B3%D0%BE%20%D0%BC%D0%B8%D1%80%D0%B0%20%D1%84%D0%BE%D1%82%D0%BE&amp;img_url=http://mypresentation.ru/documents/ddf579c604037298ca448af2dedca18b/img3.jpg&amp;pos=18&amp;rpt=simage" TargetMode="External"/><Relationship Id="rId6" Type="http://schemas.openxmlformats.org/officeDocument/2006/relationships/hyperlink" Target="http://funnylla.com/articles-images/89/gallery/_89_402665042.jpg" TargetMode="External"/><Relationship Id="rId7" Type="http://schemas.openxmlformats.org/officeDocument/2006/relationships/hyperlink" Target="https://yandex.by/images/search?p=1&amp;text=%D1%81%D0%B5%D0%BC%D1%8C%20%D1%87%D1%83%D0%B4%D0%B5%D1%81%20%D1%81%D0%B2%D0%B5%D1%82%D0%B0%20%D0%B4%D1%80%D0%B5%D0%B2%D0%BD%D0%B5%D0%B3%D0%BE%20%D0%BC%D0%B8%D1%80%D0%B0%20%D1%84%D0%BE%D1%82%D0%BE&amp;img_url=http://www.cascadiasociety.org/wp-content/uploads/2016/03/Temple-of-Ephesus-1024x791.jpg&amp;pos=56&amp;rpt=simage" TargetMode="External"/><Relationship Id="rId8" Type="http://schemas.openxmlformats.org/officeDocument/2006/relationships/hyperlink" Target="about:blan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gif"/><Relationship Id="rId4" Type="http://schemas.openxmlformats.org/officeDocument/2006/relationships/image" Target="../media/image11.gif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gif"/><Relationship Id="rId10" Type="http://schemas.openxmlformats.org/officeDocument/2006/relationships/image" Target="../media/image10.png"/><Relationship Id="rId1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6.pn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12.jp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5.gif"/><Relationship Id="rId1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0.pn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12.jp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5.gif"/><Relationship Id="rId1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0.pn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12.jp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5.gif"/><Relationship Id="rId1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0.pn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12.jp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5.gif"/><Relationship Id="rId1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0.pn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12.jp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gif"/><Relationship Id="rId10" Type="http://schemas.openxmlformats.org/officeDocument/2006/relationships/image" Target="../media/image18.png"/><Relationship Id="rId1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0.pn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12.jp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gif"/><Relationship Id="rId10" Type="http://schemas.openxmlformats.org/officeDocument/2006/relationships/image" Target="../media/image19.png"/><Relationship Id="rId1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9" Type="http://schemas.openxmlformats.org/officeDocument/2006/relationships/image" Target="../media/image10.pn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12.jp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2411760" y="1988840"/>
            <a:ext cx="6120680" cy="1008112"/>
          </a:xfrm>
          <a:prstGeom prst="wedgeEllipseCallout">
            <a:avLst>
              <a:gd fmla="val -75466" name="adj1"/>
              <a:gd fmla="val -123969" name="adj2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Создание ЦОР с использованием </a:t>
            </a:r>
            <a:b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технологических приёмов в программе </a:t>
            </a:r>
            <a:br>
              <a:rPr b="1" i="0" lang="ru-RU" sz="1400" u="none" cap="none" strike="noStrik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Microsoft Power Point на сайте </a:t>
            </a:r>
            <a:br>
              <a:rPr b="1" i="0" lang="ru-RU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«Медиаурок»</a:t>
            </a:r>
            <a:endParaRPr b="1" i="0" sz="1800" u="none" cap="none" strike="noStrike">
              <a:solidFill>
                <a:srgbClr val="76923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mediaurok.ucoz.net/_nw/0/s67817566.jpg" id="86" name="Google Shape;86;p1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2391491"/>
            <a:ext cx="1151599" cy="153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462452" y="3396180"/>
            <a:ext cx="1143000" cy="106662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2699792" y="3293035"/>
            <a:ext cx="373112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СЕМЬ ЧУДЕС СВЕТА </a:t>
            </a:r>
            <a:endParaRPr b="0" i="0" sz="6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956463" y="5220996"/>
            <a:ext cx="669674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Автор работы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Учитель истории ГУО СШ №10 г. Бобруйска , Республика Беларусь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Позднякова Алла Николаевна</a:t>
            </a:r>
            <a:endParaRPr b="1" i="0" sz="2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95536" y="6110448"/>
            <a:ext cx="521208" cy="52120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extrusionOk="0" fill="darkenLess" h="120000" w="12000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043608" y="6110448"/>
            <a:ext cx="485204" cy="52120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8109"/>
                </a:moveTo>
                <a:lnTo>
                  <a:pt x="60000" y="18109"/>
                </a:lnTo>
                <a:cubicBezTo>
                  <a:pt x="84853" y="18109"/>
                  <a:pt x="105000" y="36864"/>
                  <a:pt x="105000" y="60000"/>
                </a:cubicBezTo>
                <a:cubicBezTo>
                  <a:pt x="105000" y="83136"/>
                  <a:pt x="84853" y="101891"/>
                  <a:pt x="60000" y="101891"/>
                </a:cubicBezTo>
                <a:cubicBezTo>
                  <a:pt x="35147" y="101891"/>
                  <a:pt x="15000" y="83136"/>
                  <a:pt x="15000" y="60000"/>
                </a:cubicBezTo>
                <a:cubicBezTo>
                  <a:pt x="15000" y="36864"/>
                  <a:pt x="35147" y="18109"/>
                  <a:pt x="60000" y="18109"/>
                </a:cubicBezTo>
                <a:close/>
              </a:path>
              <a:path extrusionOk="0" fill="darken" h="120000" w="120000">
                <a:moveTo>
                  <a:pt x="60000" y="18109"/>
                </a:moveTo>
                <a:lnTo>
                  <a:pt x="60000" y="18109"/>
                </a:lnTo>
                <a:cubicBezTo>
                  <a:pt x="84853" y="18109"/>
                  <a:pt x="105000" y="36864"/>
                  <a:pt x="105000" y="60000"/>
                </a:cubicBezTo>
                <a:cubicBezTo>
                  <a:pt x="105000" y="83136"/>
                  <a:pt x="84853" y="101891"/>
                  <a:pt x="60000" y="101891"/>
                </a:cubicBezTo>
                <a:cubicBezTo>
                  <a:pt x="35147" y="101891"/>
                  <a:pt x="15000" y="83136"/>
                  <a:pt x="15000" y="60000"/>
                </a:cubicBezTo>
                <a:cubicBezTo>
                  <a:pt x="15000" y="36864"/>
                  <a:pt x="35147" y="18109"/>
                  <a:pt x="60000" y="18109"/>
                </a:cubicBezTo>
                <a:close/>
                <a:moveTo>
                  <a:pt x="60000" y="20727"/>
                </a:moveTo>
                <a:cubicBezTo>
                  <a:pt x="64660" y="20727"/>
                  <a:pt x="68438" y="24243"/>
                  <a:pt x="68438" y="28581"/>
                </a:cubicBezTo>
                <a:cubicBezTo>
                  <a:pt x="68438" y="32919"/>
                  <a:pt x="64660" y="36436"/>
                  <a:pt x="60000" y="36436"/>
                </a:cubicBezTo>
                <a:cubicBezTo>
                  <a:pt x="55340" y="36436"/>
                  <a:pt x="51563" y="32919"/>
                  <a:pt x="51563" y="28581"/>
                </a:cubicBezTo>
                <a:cubicBezTo>
                  <a:pt x="51563" y="24243"/>
                  <a:pt x="55340" y="20727"/>
                  <a:pt x="60000" y="20727"/>
                </a:cubicBezTo>
                <a:moveTo>
                  <a:pt x="43125" y="44291"/>
                </a:moveTo>
                <a:lnTo>
                  <a:pt x="43125" y="49527"/>
                </a:lnTo>
                <a:lnTo>
                  <a:pt x="51563" y="49527"/>
                </a:lnTo>
                <a:lnTo>
                  <a:pt x="51563" y="86182"/>
                </a:lnTo>
                <a:lnTo>
                  <a:pt x="43125" y="86182"/>
                </a:lnTo>
                <a:lnTo>
                  <a:pt x="43125" y="91419"/>
                </a:lnTo>
                <a:lnTo>
                  <a:pt x="76875" y="91419"/>
                </a:lnTo>
                <a:lnTo>
                  <a:pt x="76875" y="86182"/>
                </a:lnTo>
                <a:lnTo>
                  <a:pt x="68438" y="86182"/>
                </a:lnTo>
                <a:lnTo>
                  <a:pt x="68438" y="44291"/>
                </a:lnTo>
                <a:close/>
              </a:path>
              <a:path extrusionOk="0" fill="lighten" h="120000" w="120000">
                <a:moveTo>
                  <a:pt x="60000" y="20727"/>
                </a:moveTo>
                <a:cubicBezTo>
                  <a:pt x="64660" y="20727"/>
                  <a:pt x="68438" y="24243"/>
                  <a:pt x="68438" y="28581"/>
                </a:cubicBezTo>
                <a:cubicBezTo>
                  <a:pt x="68438" y="32919"/>
                  <a:pt x="64660" y="36436"/>
                  <a:pt x="60000" y="36436"/>
                </a:cubicBezTo>
                <a:cubicBezTo>
                  <a:pt x="55340" y="36436"/>
                  <a:pt x="51563" y="32919"/>
                  <a:pt x="51563" y="28581"/>
                </a:cubicBezTo>
                <a:cubicBezTo>
                  <a:pt x="51563" y="24243"/>
                  <a:pt x="55340" y="20727"/>
                  <a:pt x="60000" y="20727"/>
                </a:cubicBezTo>
                <a:moveTo>
                  <a:pt x="43125" y="44291"/>
                </a:moveTo>
                <a:lnTo>
                  <a:pt x="68438" y="44291"/>
                </a:lnTo>
                <a:lnTo>
                  <a:pt x="68438" y="86182"/>
                </a:lnTo>
                <a:lnTo>
                  <a:pt x="76875" y="86182"/>
                </a:lnTo>
                <a:lnTo>
                  <a:pt x="76875" y="91419"/>
                </a:lnTo>
                <a:lnTo>
                  <a:pt x="43125" y="91419"/>
                </a:lnTo>
                <a:lnTo>
                  <a:pt x="43125" y="86182"/>
                </a:lnTo>
                <a:lnTo>
                  <a:pt x="51563" y="86182"/>
                </a:lnTo>
                <a:lnTo>
                  <a:pt x="51563" y="49527"/>
                </a:lnTo>
                <a:lnTo>
                  <a:pt x="43125" y="49527"/>
                </a:lnTo>
                <a:close/>
              </a:path>
              <a:path extrusionOk="0" fill="none" h="120000" w="120000">
                <a:moveTo>
                  <a:pt x="60000" y="18109"/>
                </a:moveTo>
                <a:lnTo>
                  <a:pt x="60000" y="18109"/>
                </a:lnTo>
                <a:cubicBezTo>
                  <a:pt x="84853" y="18109"/>
                  <a:pt x="105000" y="36864"/>
                  <a:pt x="105000" y="60000"/>
                </a:cubicBezTo>
                <a:cubicBezTo>
                  <a:pt x="105000" y="83136"/>
                  <a:pt x="84853" y="101891"/>
                  <a:pt x="60000" y="101891"/>
                </a:cubicBezTo>
                <a:cubicBezTo>
                  <a:pt x="35147" y="101891"/>
                  <a:pt x="15000" y="83136"/>
                  <a:pt x="15000" y="60000"/>
                </a:cubicBezTo>
                <a:cubicBezTo>
                  <a:pt x="15000" y="36864"/>
                  <a:pt x="35147" y="18109"/>
                  <a:pt x="60000" y="18109"/>
                </a:cubicBezTo>
                <a:close/>
                <a:moveTo>
                  <a:pt x="60000" y="20727"/>
                </a:moveTo>
                <a:cubicBezTo>
                  <a:pt x="64660" y="20727"/>
                  <a:pt x="68438" y="24243"/>
                  <a:pt x="68438" y="28581"/>
                </a:cubicBezTo>
                <a:cubicBezTo>
                  <a:pt x="68438" y="32919"/>
                  <a:pt x="64660" y="36436"/>
                  <a:pt x="60000" y="36436"/>
                </a:cubicBezTo>
                <a:cubicBezTo>
                  <a:pt x="55340" y="36436"/>
                  <a:pt x="51563" y="32919"/>
                  <a:pt x="51563" y="28581"/>
                </a:cubicBezTo>
                <a:cubicBezTo>
                  <a:pt x="51563" y="24243"/>
                  <a:pt x="55340" y="20727"/>
                  <a:pt x="60000" y="20727"/>
                </a:cubicBezTo>
                <a:moveTo>
                  <a:pt x="43125" y="44291"/>
                </a:moveTo>
                <a:lnTo>
                  <a:pt x="68438" y="44291"/>
                </a:lnTo>
                <a:lnTo>
                  <a:pt x="68438" y="86182"/>
                </a:lnTo>
                <a:lnTo>
                  <a:pt x="76875" y="86182"/>
                </a:lnTo>
                <a:lnTo>
                  <a:pt x="76875" y="91419"/>
                </a:lnTo>
                <a:lnTo>
                  <a:pt x="43125" y="91419"/>
                </a:lnTo>
                <a:lnTo>
                  <a:pt x="43125" y="86182"/>
                </a:lnTo>
                <a:lnTo>
                  <a:pt x="51563" y="86182"/>
                </a:lnTo>
                <a:lnTo>
                  <a:pt x="51563" y="49527"/>
                </a:lnTo>
                <a:lnTo>
                  <a:pt x="43125" y="49527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/>
          <p:nvPr/>
        </p:nvSpPr>
        <p:spPr>
          <a:xfrm>
            <a:off x="800778" y="2839711"/>
            <a:ext cx="8064896" cy="3829650"/>
          </a:xfrm>
          <a:prstGeom prst="wedgeEllipseCallout">
            <a:avLst>
              <a:gd fmla="val -48510" name="adj1"/>
              <a:gd fmla="val -87730" name="adj2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2411760" y="3429000"/>
            <a:ext cx="489654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МОЛОДЦЫ!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УДАЧНЫХ ВАМ ПУТЕШЕСТВИЙ!</a:t>
            </a:r>
            <a:endParaRPr b="1" sz="4400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/>
          <p:nvPr/>
        </p:nvSpPr>
        <p:spPr>
          <a:xfrm>
            <a:off x="539552" y="2708920"/>
            <a:ext cx="7992888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Использованы источники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Галикарнасский мавзолей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Пирамиды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Александрийский маяк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Статуя Зевса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Храм Артемиды в Эфесе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Висячие сады Семирамиды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Колосс Родосский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Гиф- Зевс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Заставка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Дети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Дети на планете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8271836" y="6182456"/>
            <a:ext cx="521208" cy="52120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5000"/>
                </a:lnTo>
                <a:lnTo>
                  <a:pt x="93750" y="1050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25"/>
                </a:ln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</a:path>
              <a:path extrusionOk="0" fill="darkenLess" h="120000" w="120000">
                <a:moveTo>
                  <a:pt x="88125" y="43125"/>
                </a:moveTo>
                <a:lnTo>
                  <a:pt x="88125" y="20625"/>
                </a:lnTo>
                <a:lnTo>
                  <a:pt x="76875" y="20625"/>
                </a:lnTo>
                <a:lnTo>
                  <a:pt x="76875" y="31875"/>
                </a:lnTo>
                <a:close/>
                <a:moveTo>
                  <a:pt x="26250" y="60000"/>
                </a:moveTo>
                <a:lnTo>
                  <a:pt x="26250" y="105000"/>
                </a:lnTo>
                <a:lnTo>
                  <a:pt x="54375" y="105000"/>
                </a:ln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  <a:lnTo>
                  <a:pt x="93750" y="105000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500"/>
                </a:moveTo>
                <a:lnTo>
                  <a:pt x="65625" y="82500"/>
                </a:lnTo>
                <a:lnTo>
                  <a:pt x="65625" y="105000"/>
                </a:lnTo>
                <a:lnTo>
                  <a:pt x="54375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875" y="31875"/>
                </a:lnTo>
                <a:lnTo>
                  <a:pt x="76875" y="20625"/>
                </a:lnTo>
                <a:lnTo>
                  <a:pt x="88125" y="20625"/>
                </a:lnTo>
                <a:lnTo>
                  <a:pt x="88125" y="43125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5000"/>
                </a:lnTo>
                <a:lnTo>
                  <a:pt x="26250" y="1050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75"/>
                </a:moveTo>
                <a:lnTo>
                  <a:pt x="88125" y="43125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5000"/>
                </a:moveTo>
                <a:lnTo>
                  <a:pt x="54375" y="82500"/>
                </a:lnTo>
                <a:lnTo>
                  <a:pt x="65625" y="82500"/>
                </a:lnTo>
                <a:lnTo>
                  <a:pt x="65625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800778" y="2839711"/>
            <a:ext cx="8064896" cy="3829650"/>
          </a:xfrm>
          <a:prstGeom prst="wedgeEllipseCallout">
            <a:avLst>
              <a:gd fmla="val -48510" name="adj1"/>
              <a:gd fmla="val -87730" name="adj2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861266" y="3099712"/>
            <a:ext cx="6239126" cy="2677656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ДОРОГИЕ ДРУЗЬЯ!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Помогите нам найти Семь чудес света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На  знаке         ,   появится  вопрос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Нажимая на силуэт ,определите правильно название.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Используйте для перехода 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74412" r="0" t="0"/>
          <a:stretch/>
        </p:blipFill>
        <p:spPr>
          <a:xfrm>
            <a:off x="7236296" y="5445224"/>
            <a:ext cx="688339" cy="63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936" y="4010112"/>
            <a:ext cx="687993" cy="47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2396641"/>
            <a:ext cx="1941105" cy="18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12139" r="28752" t="2386"/>
          <a:stretch/>
        </p:blipFill>
        <p:spPr>
          <a:xfrm>
            <a:off x="4932040" y="2412471"/>
            <a:ext cx="1865031" cy="17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4509119"/>
            <a:ext cx="2088232" cy="201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b="1832" l="13413" r="57954" t="51428"/>
          <a:stretch/>
        </p:blipFill>
        <p:spPr>
          <a:xfrm>
            <a:off x="2735039" y="4450922"/>
            <a:ext cx="1908969" cy="206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75151" y="4450922"/>
            <a:ext cx="1869010" cy="206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1520" y="2482981"/>
            <a:ext cx="2138811" cy="18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4248" y="4475995"/>
            <a:ext cx="1937833" cy="186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78617" y="2396641"/>
            <a:ext cx="1808860" cy="181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11">
            <a:alphaModFix/>
          </a:blip>
          <a:srcRect b="0" l="74412" r="0" t="0"/>
          <a:stretch/>
        </p:blipFill>
        <p:spPr>
          <a:xfrm>
            <a:off x="7985548" y="5877272"/>
            <a:ext cx="938772" cy="86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/>
          <p:nvPr/>
        </p:nvSpPr>
        <p:spPr>
          <a:xfrm>
            <a:off x="971600" y="1749217"/>
            <a:ext cx="6624736" cy="504056"/>
          </a:xfrm>
          <a:prstGeom prst="wedgeEllipseCallout">
            <a:avLst>
              <a:gd fmla="val -52177" name="adj1"/>
              <a:gd fmla="val -130859" name="adj2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2375092" y="1770412"/>
            <a:ext cx="38884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Висячие сады Семирамиды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07704" y="1835896"/>
            <a:ext cx="431976" cy="39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2396641"/>
            <a:ext cx="1941105" cy="18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 b="0" l="12139" r="28752" t="2386"/>
          <a:stretch/>
        </p:blipFill>
        <p:spPr>
          <a:xfrm>
            <a:off x="4932040" y="2412471"/>
            <a:ext cx="1865031" cy="17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4509119"/>
            <a:ext cx="2088232" cy="201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6">
            <a:alphaModFix/>
          </a:blip>
          <a:srcRect b="1832" l="13413" r="57954" t="51428"/>
          <a:stretch/>
        </p:blipFill>
        <p:spPr>
          <a:xfrm>
            <a:off x="2735039" y="4450922"/>
            <a:ext cx="1908969" cy="206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040" y="4450922"/>
            <a:ext cx="1869010" cy="206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4755" y="2412471"/>
            <a:ext cx="2138811" cy="18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78617" y="2396641"/>
            <a:ext cx="1808860" cy="181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10">
            <a:alphaModFix/>
          </a:blip>
          <a:srcRect b="0" l="74412" r="0" t="0"/>
          <a:stretch/>
        </p:blipFill>
        <p:spPr>
          <a:xfrm>
            <a:off x="8244408" y="6098495"/>
            <a:ext cx="796965" cy="73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72051" y="4258686"/>
            <a:ext cx="2140743" cy="1930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/>
          <p:nvPr/>
        </p:nvSpPr>
        <p:spPr>
          <a:xfrm>
            <a:off x="971600" y="1749217"/>
            <a:ext cx="6624736" cy="504056"/>
          </a:xfrm>
          <a:prstGeom prst="wedgeEllipseCallout">
            <a:avLst>
              <a:gd fmla="val -35189" name="adj1"/>
              <a:gd fmla="val -200632" name="adj2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974797" y="1791608"/>
            <a:ext cx="38884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Пирамида Хеопса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07704" y="1835896"/>
            <a:ext cx="431976" cy="39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2396641"/>
            <a:ext cx="1941105" cy="18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 b="0" l="12139" r="28752" t="2386"/>
          <a:stretch/>
        </p:blipFill>
        <p:spPr>
          <a:xfrm>
            <a:off x="4932040" y="2412471"/>
            <a:ext cx="1865031" cy="17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4509119"/>
            <a:ext cx="2088232" cy="201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6">
            <a:alphaModFix/>
          </a:blip>
          <a:srcRect b="1832" l="13413" r="57954" t="51428"/>
          <a:stretch/>
        </p:blipFill>
        <p:spPr>
          <a:xfrm>
            <a:off x="2735039" y="4450922"/>
            <a:ext cx="1908969" cy="206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040" y="4450922"/>
            <a:ext cx="1869010" cy="206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4755" y="2412471"/>
            <a:ext cx="2138811" cy="18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78617" y="2396641"/>
            <a:ext cx="1808860" cy="181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10">
            <a:alphaModFix/>
          </a:blip>
          <a:srcRect b="0" l="74412" r="0" t="0"/>
          <a:stretch/>
        </p:blipFill>
        <p:spPr>
          <a:xfrm>
            <a:off x="7985548" y="5877272"/>
            <a:ext cx="938772" cy="86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/>
          <p:nvPr/>
        </p:nvSpPr>
        <p:spPr>
          <a:xfrm>
            <a:off x="971600" y="1749217"/>
            <a:ext cx="6624736" cy="504056"/>
          </a:xfrm>
          <a:prstGeom prst="wedgeEllipseCallout">
            <a:avLst>
              <a:gd fmla="val -18201" name="adj1"/>
              <a:gd fmla="val -196645" name="adj2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Александрийский</a:t>
            </a:r>
            <a:r>
              <a:rPr b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маяк</a:t>
            </a:r>
            <a:endParaRPr b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20272" y="4450922"/>
            <a:ext cx="1783334" cy="1595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91680" y="1803154"/>
            <a:ext cx="431976" cy="39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2396641"/>
            <a:ext cx="1941105" cy="18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 b="0" l="12139" r="28752" t="2386"/>
          <a:stretch/>
        </p:blipFill>
        <p:spPr>
          <a:xfrm>
            <a:off x="4932040" y="2412471"/>
            <a:ext cx="1865031" cy="17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4509119"/>
            <a:ext cx="2088232" cy="201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6">
            <a:alphaModFix/>
          </a:blip>
          <a:srcRect b="1832" l="13413" r="57954" t="51428"/>
          <a:stretch/>
        </p:blipFill>
        <p:spPr>
          <a:xfrm>
            <a:off x="2735039" y="4450922"/>
            <a:ext cx="1908969" cy="206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040" y="4450922"/>
            <a:ext cx="1869010" cy="206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4755" y="2412471"/>
            <a:ext cx="2138811" cy="18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78617" y="2396641"/>
            <a:ext cx="1808860" cy="181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10">
            <a:alphaModFix/>
          </a:blip>
          <a:srcRect b="0" l="74412" r="0" t="0"/>
          <a:stretch/>
        </p:blipFill>
        <p:spPr>
          <a:xfrm>
            <a:off x="7985548" y="5877272"/>
            <a:ext cx="938772" cy="86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/>
          <p:nvPr/>
        </p:nvSpPr>
        <p:spPr>
          <a:xfrm>
            <a:off x="971600" y="1749217"/>
            <a:ext cx="6624736" cy="504056"/>
          </a:xfrm>
          <a:prstGeom prst="wedgeEllipseCallout">
            <a:avLst>
              <a:gd fmla="val 2276" name="adj1"/>
              <a:gd fmla="val -184684" name="adj2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2195736" y="1749217"/>
            <a:ext cx="46438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Колосс Родосский</a:t>
            </a:r>
            <a:endParaRPr b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24813" y="4601312"/>
            <a:ext cx="863037" cy="182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69133" y="1857092"/>
            <a:ext cx="431976" cy="39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2396641"/>
            <a:ext cx="1941105" cy="18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4">
            <a:alphaModFix/>
          </a:blip>
          <a:srcRect b="0" l="12139" r="28752" t="2386"/>
          <a:stretch/>
        </p:blipFill>
        <p:spPr>
          <a:xfrm>
            <a:off x="4932040" y="2412471"/>
            <a:ext cx="1865031" cy="17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4509119"/>
            <a:ext cx="2088232" cy="201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6">
            <a:alphaModFix/>
          </a:blip>
          <a:srcRect b="1832" l="13413" r="57954" t="51428"/>
          <a:stretch/>
        </p:blipFill>
        <p:spPr>
          <a:xfrm>
            <a:off x="2735039" y="4450922"/>
            <a:ext cx="1908969" cy="206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040" y="4450922"/>
            <a:ext cx="1869010" cy="206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4755" y="2412471"/>
            <a:ext cx="2138811" cy="18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78617" y="2396641"/>
            <a:ext cx="1808860" cy="181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10">
            <a:alphaModFix/>
          </a:blip>
          <a:srcRect b="0" l="74412" r="0" t="0"/>
          <a:stretch/>
        </p:blipFill>
        <p:spPr>
          <a:xfrm>
            <a:off x="7985548" y="5877272"/>
            <a:ext cx="938772" cy="86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/>
          <p:nvPr/>
        </p:nvSpPr>
        <p:spPr>
          <a:xfrm>
            <a:off x="971600" y="1749217"/>
            <a:ext cx="6624736" cy="504056"/>
          </a:xfrm>
          <a:prstGeom prst="wedgeEllipseCallout">
            <a:avLst>
              <a:gd fmla="val 20932" name="adj1"/>
              <a:gd fmla="val -158768" name="adj2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89394" y="4509119"/>
            <a:ext cx="1818090" cy="157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09210" y="1857092"/>
            <a:ext cx="431976" cy="39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2699792" y="1791608"/>
            <a:ext cx="35283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Храм Артемиды в Эфесе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2396641"/>
            <a:ext cx="1941105" cy="18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b="0" l="12139" r="28752" t="2386"/>
          <a:stretch/>
        </p:blipFill>
        <p:spPr>
          <a:xfrm>
            <a:off x="4932040" y="2412471"/>
            <a:ext cx="1865031" cy="17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4509119"/>
            <a:ext cx="2088232" cy="201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6">
            <a:alphaModFix/>
          </a:blip>
          <a:srcRect b="1832" l="13413" r="57954" t="51428"/>
          <a:stretch/>
        </p:blipFill>
        <p:spPr>
          <a:xfrm>
            <a:off x="2735039" y="4450922"/>
            <a:ext cx="1908969" cy="206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040" y="4450922"/>
            <a:ext cx="1869010" cy="206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4754" y="2428371"/>
            <a:ext cx="2138811" cy="18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78617" y="2396641"/>
            <a:ext cx="1808860" cy="181282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/>
          <p:nvPr/>
        </p:nvSpPr>
        <p:spPr>
          <a:xfrm>
            <a:off x="971600" y="1749217"/>
            <a:ext cx="6624736" cy="504056"/>
          </a:xfrm>
          <a:prstGeom prst="wedgeEllipseCallout">
            <a:avLst>
              <a:gd fmla="val 36859" name="adj1"/>
              <a:gd fmla="val -194651" name="adj2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1835696" y="1730053"/>
            <a:ext cx="47525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Статуя Зевса </a:t>
            </a:r>
            <a:endParaRPr b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18247" y="4270917"/>
            <a:ext cx="934017" cy="178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11">
            <a:alphaModFix/>
          </a:blip>
          <a:srcRect b="0" l="74412" r="0" t="0"/>
          <a:stretch/>
        </p:blipFill>
        <p:spPr>
          <a:xfrm>
            <a:off x="8100392" y="5908910"/>
            <a:ext cx="938772" cy="86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07704" y="1835896"/>
            <a:ext cx="431976" cy="39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2396641"/>
            <a:ext cx="1941105" cy="18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4">
            <a:alphaModFix/>
          </a:blip>
          <a:srcRect b="0" l="12139" r="28752" t="2386"/>
          <a:stretch/>
        </p:blipFill>
        <p:spPr>
          <a:xfrm>
            <a:off x="4932040" y="2412471"/>
            <a:ext cx="1865031" cy="179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411" y="4511444"/>
            <a:ext cx="2088232" cy="201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6">
            <a:alphaModFix/>
          </a:blip>
          <a:srcRect b="1832" l="13413" r="57954" t="51428"/>
          <a:stretch/>
        </p:blipFill>
        <p:spPr>
          <a:xfrm>
            <a:off x="2735039" y="4450922"/>
            <a:ext cx="1908969" cy="206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040" y="4450922"/>
            <a:ext cx="1869010" cy="206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4755" y="2412471"/>
            <a:ext cx="2138811" cy="18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78617" y="2396641"/>
            <a:ext cx="1808860" cy="1812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/>
          <p:nvPr/>
        </p:nvSpPr>
        <p:spPr>
          <a:xfrm>
            <a:off x="1115616" y="1749217"/>
            <a:ext cx="6624736" cy="504056"/>
          </a:xfrm>
          <a:prstGeom prst="wedgeEllipseCallout">
            <a:avLst>
              <a:gd fmla="val 55819" name="adj1"/>
              <a:gd fmla="val -180697" name="adj2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1691680" y="1749217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Мавзолей в Галикарнассе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48264" y="4435717"/>
            <a:ext cx="1794979" cy="175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11">
            <a:alphaModFix/>
          </a:blip>
          <a:srcRect b="0" l="74412" r="0" t="0"/>
          <a:stretch/>
        </p:blipFill>
        <p:spPr>
          <a:xfrm>
            <a:off x="7985548" y="5877272"/>
            <a:ext cx="938772" cy="86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907704" y="1835896"/>
            <a:ext cx="431976" cy="39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