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E982-0B7B-40C8-BF0C-8A40DADDDD85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CA9-9828-4700-953D-DA6E13D9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2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AE982-0B7B-40C8-BF0C-8A40DADDDD85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CCA9-9828-4700-953D-DA6E13D9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7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8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Великобритания – «мастерская мира»</a:t>
            </a:r>
            <a:endParaRPr lang="ru-RU" altLang="ru-RU" sz="28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8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Бельгия – первая страна на континенте, куда пришла промышленная революция</a:t>
            </a:r>
            <a:endParaRPr lang="ru-RU" altLang="ru-RU" sz="28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7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Франция</a:t>
            </a:r>
            <a:endParaRPr lang="ru-RU" altLang="ru-RU" sz="32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5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Германия</a:t>
            </a:r>
            <a:endParaRPr lang="ru-RU" alt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47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Сельское хозяйство</a:t>
            </a:r>
            <a:endParaRPr lang="ru-RU" altLang="ru-RU" sz="32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1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7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61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Экономические последствия промышленной революции </a:t>
            </a:r>
            <a:endParaRPr lang="ru-RU" alt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8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7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0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4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1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smtClean="0">
                <a:solidFill>
                  <a:srgbClr val="002060"/>
                </a:solidFill>
              </a:rPr>
              <a:t>Основные черты экономического развития</a:t>
            </a:r>
            <a:endParaRPr lang="ru-RU" altLang="ru-RU" sz="5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3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</a:rPr>
              <a:t>Знать: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0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smtClean="0"/>
              <a:t>Европа аграрная</a:t>
            </a:r>
            <a:endParaRPr lang="ru-RU" altLang="ru-RU" sz="32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35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черты экономического развития</vt:lpstr>
      <vt:lpstr>Знать:</vt:lpstr>
      <vt:lpstr>Европа аграрная</vt:lpstr>
      <vt:lpstr>Презентация PowerPoint</vt:lpstr>
      <vt:lpstr>Великобритания – «мастерская мира»</vt:lpstr>
      <vt:lpstr>Бельгия – первая страна на континенте, куда пришла промышленная революция</vt:lpstr>
      <vt:lpstr>Франция</vt:lpstr>
      <vt:lpstr>Германия</vt:lpstr>
      <vt:lpstr>Сельское хозяйство</vt:lpstr>
      <vt:lpstr>Презентация PowerPoint</vt:lpstr>
      <vt:lpstr>Презентация PowerPoint</vt:lpstr>
      <vt:lpstr>Экономические последствия промышленной революции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1</cp:revision>
  <dcterms:created xsi:type="dcterms:W3CDTF">2018-09-13T18:29:01Z</dcterms:created>
  <dcterms:modified xsi:type="dcterms:W3CDTF">2018-09-13T18:29:01Z</dcterms:modified>
</cp:coreProperties>
</file>