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4" r:id="rId2"/>
    <p:sldId id="273" r:id="rId3"/>
    <p:sldId id="272" r:id="rId4"/>
    <p:sldId id="257" r:id="rId5"/>
    <p:sldId id="264" r:id="rId6"/>
    <p:sldId id="258" r:id="rId7"/>
    <p:sldId id="259" r:id="rId8"/>
    <p:sldId id="262" r:id="rId9"/>
    <p:sldId id="276" r:id="rId10"/>
    <p:sldId id="260" r:id="rId11"/>
    <p:sldId id="265" r:id="rId12"/>
    <p:sldId id="263" r:id="rId13"/>
    <p:sldId id="266" r:id="rId14"/>
    <p:sldId id="267" r:id="rId15"/>
    <p:sldId id="268" r:id="rId16"/>
    <p:sldId id="269" r:id="rId17"/>
    <p:sldId id="275" r:id="rId18"/>
    <p:sldId id="261" r:id="rId19"/>
    <p:sldId id="270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1.jpeg"/><Relationship Id="rId4" Type="http://schemas.openxmlformats.org/officeDocument/2006/relationships/image" Target="../media/image2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3FCBF-BE59-4889-9D97-309BA7367984}" type="doc">
      <dgm:prSet loTypeId="urn:microsoft.com/office/officeart/2005/8/layout/process4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06BE13A-8B7C-4890-991E-C79FB19C59F5}">
      <dgm:prSet phldrT="[Текст]"/>
      <dgm:spPr>
        <a:blipFill dpi="0" rotWithShape="0">
          <a:blip xmlns:r="http://schemas.openxmlformats.org/officeDocument/2006/relationships" r:embed="rId1">
            <a:alphaModFix amt="74000"/>
            <a:duotone>
              <a:schemeClr val="accent5">
                <a:alpha val="90000"/>
                <a:hueOff val="0"/>
                <a:satOff val="0"/>
                <a:lumOff val="0"/>
                <a:alphaOff val="-40000"/>
                <a:shade val="36000"/>
                <a:satMod val="120000"/>
              </a:schemeClr>
              <a:schemeClr val="accent5">
                <a:alpha val="90000"/>
                <a:hueOff val="0"/>
                <a:satOff val="0"/>
                <a:lumOff val="0"/>
                <a:alphaOff val="-40000"/>
                <a:tint val="40000"/>
              </a:schemeClr>
            </a:duotone>
          </a:blip>
          <a:srcRect/>
          <a:tile tx="0" ty="0" sx="60000" sy="59000" flip="none" algn="tl"/>
        </a:blipFill>
      </dgm:spPr>
      <dgm:t>
        <a:bodyPr/>
        <a:lstStyle/>
        <a:p>
          <a:r>
            <a:rPr lang="ru-RU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Афины и Спарта – ведущие полисы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EF22C9-BA60-4F5A-879F-098F52CDACE8}" type="parTrans" cxnId="{BFCF1120-C8CE-46F5-9AF3-DA7E3ED1F59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739C21-7EAC-441F-8962-25DFB5E3E824}" type="sibTrans" cxnId="{BFCF1120-C8CE-46F5-9AF3-DA7E3ED1F59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99FA1-389F-4A37-9B89-4450C473B7A3}">
      <dgm:prSet phldrT="[Текст]"/>
      <dgm:spPr/>
      <dgm:t>
        <a:bodyPr/>
        <a:lstStyle/>
        <a:p>
          <a:r>
            <a:rPr lang="ru-RU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Спартанцы не вмешивались в дела других полисов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8F4F68-EE27-4396-8663-80B86D684DE9}" type="parTrans" cxnId="{BB93D18A-8F42-420D-9CF1-E0342BDE7C7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40DC5B-A0CB-4C27-8ABC-DFC57D308A2F}" type="sibTrans" cxnId="{BB93D18A-8F42-420D-9CF1-E0342BDE7C7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7D3424-305F-4DE5-AA38-4A6EF7508808}">
      <dgm:prSet phldrT="[Текст]"/>
      <dgm:spPr/>
      <dgm:t>
        <a:bodyPr/>
        <a:lstStyle/>
        <a:p>
          <a:r>
            <a:rPr lang="ru-RU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 полисы Греции разделились на сторонников Спарты и Афин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FE0A0-3CA2-44EC-92F5-BDB9FC18B58C}" type="parTrans" cxnId="{84D9A52E-149D-4026-B98B-31D159EE47B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FC3CA-2BAF-4FE4-976D-F12562BBC43E}" type="sibTrans" cxnId="{84D9A52E-149D-4026-B98B-31D159EE47B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9E27BC-C94B-4910-A025-46594CCA08CA}" type="pres">
      <dgm:prSet presAssocID="{3A33FCBF-BE59-4889-9D97-309BA73679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16220-BBEB-41A5-902E-630F917712C2}" type="pres">
      <dgm:prSet presAssocID="{C17D3424-305F-4DE5-AA38-4A6EF7508808}" presName="boxAndChildren" presStyleCnt="0"/>
      <dgm:spPr/>
      <dgm:t>
        <a:bodyPr/>
        <a:lstStyle/>
        <a:p>
          <a:endParaRPr lang="ru-RU"/>
        </a:p>
      </dgm:t>
    </dgm:pt>
    <dgm:pt modelId="{2EDA100A-25BA-4B3C-861F-ECB79930BA0F}" type="pres">
      <dgm:prSet presAssocID="{C17D3424-305F-4DE5-AA38-4A6EF7508808}" presName="parentTextBox" presStyleLbl="node1" presStyleIdx="0" presStyleCnt="3"/>
      <dgm:spPr/>
      <dgm:t>
        <a:bodyPr/>
        <a:lstStyle/>
        <a:p>
          <a:endParaRPr lang="ru-RU"/>
        </a:p>
      </dgm:t>
    </dgm:pt>
    <dgm:pt modelId="{5CC9F38E-1B58-4EAD-AFF4-3009A626012A}" type="pres">
      <dgm:prSet presAssocID="{DB40DC5B-A0CB-4C27-8ABC-DFC57D308A2F}" presName="sp" presStyleCnt="0"/>
      <dgm:spPr/>
      <dgm:t>
        <a:bodyPr/>
        <a:lstStyle/>
        <a:p>
          <a:endParaRPr lang="ru-RU"/>
        </a:p>
      </dgm:t>
    </dgm:pt>
    <dgm:pt modelId="{8D1F0295-FE01-4864-98B4-640AAE2849AB}" type="pres">
      <dgm:prSet presAssocID="{24399FA1-389F-4A37-9B89-4450C473B7A3}" presName="arrowAndChildren" presStyleCnt="0"/>
      <dgm:spPr/>
      <dgm:t>
        <a:bodyPr/>
        <a:lstStyle/>
        <a:p>
          <a:endParaRPr lang="ru-RU"/>
        </a:p>
      </dgm:t>
    </dgm:pt>
    <dgm:pt modelId="{68B361FD-5982-49F4-90E4-6EAA291CF7B4}" type="pres">
      <dgm:prSet presAssocID="{24399FA1-389F-4A37-9B89-4450C473B7A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23241E5-963F-47A6-8216-54839D966D41}" type="pres">
      <dgm:prSet presAssocID="{34739C21-7EAC-441F-8962-25DFB5E3E824}" presName="sp" presStyleCnt="0"/>
      <dgm:spPr/>
      <dgm:t>
        <a:bodyPr/>
        <a:lstStyle/>
        <a:p>
          <a:endParaRPr lang="ru-RU"/>
        </a:p>
      </dgm:t>
    </dgm:pt>
    <dgm:pt modelId="{A75A0DA8-20DC-47AB-838E-F8C20436BB48}" type="pres">
      <dgm:prSet presAssocID="{906BE13A-8B7C-4890-991E-C79FB19C59F5}" presName="arrowAndChildren" presStyleCnt="0"/>
      <dgm:spPr/>
      <dgm:t>
        <a:bodyPr/>
        <a:lstStyle/>
        <a:p>
          <a:endParaRPr lang="ru-RU"/>
        </a:p>
      </dgm:t>
    </dgm:pt>
    <dgm:pt modelId="{7B5B6BA4-21BE-4EE1-A527-D1449B0F6263}" type="pres">
      <dgm:prSet presAssocID="{906BE13A-8B7C-4890-991E-C79FB19C59F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4D9A52E-149D-4026-B98B-31D159EE47B5}" srcId="{3A33FCBF-BE59-4889-9D97-309BA7367984}" destId="{C17D3424-305F-4DE5-AA38-4A6EF7508808}" srcOrd="2" destOrd="0" parTransId="{B91FE0A0-3CA2-44EC-92F5-BDB9FC18B58C}" sibTransId="{45FFC3CA-2BAF-4FE4-976D-F12562BBC43E}"/>
    <dgm:cxn modelId="{BFCF1120-C8CE-46F5-9AF3-DA7E3ED1F595}" srcId="{3A33FCBF-BE59-4889-9D97-309BA7367984}" destId="{906BE13A-8B7C-4890-991E-C79FB19C59F5}" srcOrd="0" destOrd="0" parTransId="{51EF22C9-BA60-4F5A-879F-098F52CDACE8}" sibTransId="{34739C21-7EAC-441F-8962-25DFB5E3E824}"/>
    <dgm:cxn modelId="{BB93D18A-8F42-420D-9CF1-E0342BDE7C7E}" srcId="{3A33FCBF-BE59-4889-9D97-309BA7367984}" destId="{24399FA1-389F-4A37-9B89-4450C473B7A3}" srcOrd="1" destOrd="0" parTransId="{208F4F68-EE27-4396-8663-80B86D684DE9}" sibTransId="{DB40DC5B-A0CB-4C27-8ABC-DFC57D308A2F}"/>
    <dgm:cxn modelId="{DE0FA5CD-DD36-49BF-8E54-9C9F2174E239}" type="presOf" srcId="{3A33FCBF-BE59-4889-9D97-309BA7367984}" destId="{9E9E27BC-C94B-4910-A025-46594CCA08CA}" srcOrd="0" destOrd="0" presId="urn:microsoft.com/office/officeart/2005/8/layout/process4"/>
    <dgm:cxn modelId="{2C521CF8-1B7F-4561-906E-85FDF46F00D8}" type="presOf" srcId="{C17D3424-305F-4DE5-AA38-4A6EF7508808}" destId="{2EDA100A-25BA-4B3C-861F-ECB79930BA0F}" srcOrd="0" destOrd="0" presId="urn:microsoft.com/office/officeart/2005/8/layout/process4"/>
    <dgm:cxn modelId="{30E97591-173A-4AB9-AF1F-EFB9F4C01354}" type="presOf" srcId="{24399FA1-389F-4A37-9B89-4450C473B7A3}" destId="{68B361FD-5982-49F4-90E4-6EAA291CF7B4}" srcOrd="0" destOrd="0" presId="urn:microsoft.com/office/officeart/2005/8/layout/process4"/>
    <dgm:cxn modelId="{E9D49AE9-D68E-4597-BEDE-7A7C576F3386}" type="presOf" srcId="{906BE13A-8B7C-4890-991E-C79FB19C59F5}" destId="{7B5B6BA4-21BE-4EE1-A527-D1449B0F6263}" srcOrd="0" destOrd="0" presId="urn:microsoft.com/office/officeart/2005/8/layout/process4"/>
    <dgm:cxn modelId="{B54EA0A5-0F53-4C41-B49B-F101DD1DA60B}" type="presParOf" srcId="{9E9E27BC-C94B-4910-A025-46594CCA08CA}" destId="{3FF16220-BBEB-41A5-902E-630F917712C2}" srcOrd="0" destOrd="0" presId="urn:microsoft.com/office/officeart/2005/8/layout/process4"/>
    <dgm:cxn modelId="{74CCD296-7AA7-40C4-9434-8813FD63F22D}" type="presParOf" srcId="{3FF16220-BBEB-41A5-902E-630F917712C2}" destId="{2EDA100A-25BA-4B3C-861F-ECB79930BA0F}" srcOrd="0" destOrd="0" presId="urn:microsoft.com/office/officeart/2005/8/layout/process4"/>
    <dgm:cxn modelId="{203CE208-692D-447A-AA63-A9326F466774}" type="presParOf" srcId="{9E9E27BC-C94B-4910-A025-46594CCA08CA}" destId="{5CC9F38E-1B58-4EAD-AFF4-3009A626012A}" srcOrd="1" destOrd="0" presId="urn:microsoft.com/office/officeart/2005/8/layout/process4"/>
    <dgm:cxn modelId="{78734120-2EDE-4AA6-815E-72D9C64CF4E0}" type="presParOf" srcId="{9E9E27BC-C94B-4910-A025-46594CCA08CA}" destId="{8D1F0295-FE01-4864-98B4-640AAE2849AB}" srcOrd="2" destOrd="0" presId="urn:microsoft.com/office/officeart/2005/8/layout/process4"/>
    <dgm:cxn modelId="{99E66915-216F-4841-A3B0-FCD1EFAA3F05}" type="presParOf" srcId="{8D1F0295-FE01-4864-98B4-640AAE2849AB}" destId="{68B361FD-5982-49F4-90E4-6EAA291CF7B4}" srcOrd="0" destOrd="0" presId="urn:microsoft.com/office/officeart/2005/8/layout/process4"/>
    <dgm:cxn modelId="{571BCEA8-D30C-4668-86B5-640DEA3EF32E}" type="presParOf" srcId="{9E9E27BC-C94B-4910-A025-46594CCA08CA}" destId="{C23241E5-963F-47A6-8216-54839D966D41}" srcOrd="3" destOrd="0" presId="urn:microsoft.com/office/officeart/2005/8/layout/process4"/>
    <dgm:cxn modelId="{48A9DE58-F0EA-4E31-995F-5246BEE3139E}" type="presParOf" srcId="{9E9E27BC-C94B-4910-A025-46594CCA08CA}" destId="{A75A0DA8-20DC-47AB-838E-F8C20436BB48}" srcOrd="4" destOrd="0" presId="urn:microsoft.com/office/officeart/2005/8/layout/process4"/>
    <dgm:cxn modelId="{107A54EC-EB07-423A-BA10-32C541B98F64}" type="presParOf" srcId="{A75A0DA8-20DC-47AB-838E-F8C20436BB48}" destId="{7B5B6BA4-21BE-4EE1-A527-D1449B0F626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575D1-656E-4069-BD2E-FED53F115DCB}" type="doc">
      <dgm:prSet loTypeId="urn:microsoft.com/office/officeart/2008/layout/PictureAccent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5F8807A-5B65-4D23-80B3-4DA274D2726D}">
      <dgm:prSet phldrT="[Текст]" custT="1"/>
      <dgm:spPr/>
      <dgm:t>
        <a:bodyPr/>
        <a:lstStyle/>
        <a:p>
          <a:r>
            <a:rPr lang="ru-RU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Начало войны</a:t>
          </a:r>
          <a:endParaRPr lang="ru-RU" sz="7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0616CD-E55F-4522-A0AC-2CE17C928946}" type="parTrans" cxnId="{B153FCA5-F870-41ED-B9C9-829DA000D118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3CD88C-E0A2-4E1F-9A8B-29BAEA44CDEE}" type="sibTrans" cxnId="{B153FCA5-F870-41ED-B9C9-829DA000D118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F1BBB0-667F-4954-80E7-B752A86FA27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431 г. до н.э. – Спарта напала на Афины, сожгла посевы и оливковые рощи</a:t>
          </a:r>
          <a:endParaRPr lang="ru-RU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DE6AB7-7BB7-4F38-B4E9-AA1C8959610E}" type="parTrans" cxnId="{CC1971F4-CB92-4DD0-BA86-80C3FD1324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35BCD7-3BA9-473C-BEFF-A55CD4EA610D}" type="sibTrans" cxnId="{CC1971F4-CB92-4DD0-BA86-80C3FD1324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03614-F65F-4B2B-82B8-DD79A4405D0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Афинский флот опустошал поселения Пелопоннеса</a:t>
          </a:r>
          <a:endParaRPr lang="ru-RU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627D78-D5D3-4011-AA5E-38AFACB7A959}" type="parTrans" cxnId="{4065CC06-C2E8-4FC7-9546-EA295E31F5F3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77F790-D818-4A4B-B748-730A04C76527}" type="sibTrans" cxnId="{4065CC06-C2E8-4FC7-9546-EA295E31F5F3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305619-0BAB-4CC7-8AC8-7539FC0A6EFD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Афины казнили 1000 мужчин из города </a:t>
          </a:r>
          <a:r>
            <a:rPr lang="ru-RU" sz="36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Митилены</a:t>
          </a:r>
          <a:r>
            <a: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36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о.Лесбос</a:t>
          </a:r>
          <a:endParaRPr lang="ru-RU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E0E8A9-B807-4904-8027-CC067303D914}" type="parTrans" cxnId="{F4D11FB4-1871-43A2-BEEA-706E147F1FF1}">
      <dgm:prSet/>
      <dgm:spPr/>
      <dgm:t>
        <a:bodyPr/>
        <a:lstStyle/>
        <a:p>
          <a:endParaRPr lang="ru-RU" sz="2400"/>
        </a:p>
      </dgm:t>
    </dgm:pt>
    <dgm:pt modelId="{10E5B906-411D-4E3E-A002-8274978227DC}" type="sibTrans" cxnId="{F4D11FB4-1871-43A2-BEEA-706E147F1FF1}">
      <dgm:prSet/>
      <dgm:spPr/>
      <dgm:t>
        <a:bodyPr/>
        <a:lstStyle/>
        <a:p>
          <a:endParaRPr lang="ru-RU" sz="2400"/>
        </a:p>
      </dgm:t>
    </dgm:pt>
    <dgm:pt modelId="{3E24FFE8-76A0-4CC9-BF6D-6775C9EE2DAB}" type="pres">
      <dgm:prSet presAssocID="{E7E575D1-656E-4069-BD2E-FED53F115DC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0AE9AD-7AD9-4939-92A3-93A0357039DE}" type="pres">
      <dgm:prSet presAssocID="{B5F8807A-5B65-4D23-80B3-4DA274D2726D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C81E32FD-EEE1-4A10-BE0F-7C6F135E7206}" type="pres">
      <dgm:prSet presAssocID="{B5F8807A-5B65-4D23-80B3-4DA274D2726D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055BC8D1-2540-48B5-820A-0534368C02BB}" type="pres">
      <dgm:prSet presAssocID="{B5F8807A-5B65-4D23-80B3-4DA274D2726D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64F95D5-236C-4765-971C-6E9A3CED871E}" type="pres">
      <dgm:prSet presAssocID="{B5F8807A-5B65-4D23-80B3-4DA274D2726D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CD80A6D-F2B3-4B5C-9969-8639F7F9F534}" type="pres">
      <dgm:prSet presAssocID="{F6F1BBB0-667F-4954-80E7-B752A86FA27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95392FF-2ABF-43BD-B8BA-E0C0F73C84B4}" type="pres">
      <dgm:prSet presAssocID="{F6F1BBB0-667F-4954-80E7-B752A86FA27A}" presName="Image" presStyleLbl="node1" presStyleIdx="0" presStyleCnt="3" custScaleX="1626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696E5D-1678-4F76-9BB3-09D373FD19FA}" type="pres">
      <dgm:prSet presAssocID="{F6F1BBB0-667F-4954-80E7-B752A86FA27A}" presName="childText" presStyleLbl="lnNode1" presStyleIdx="0" presStyleCnt="3" custScaleX="88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43058-A7C5-45E1-BD3D-9660E5EF1359}" type="pres">
      <dgm:prSet presAssocID="{87003614-F65F-4B2B-82B8-DD79A4405D0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463BA2D-1D6B-4649-A6F9-87EB90590C70}" type="pres">
      <dgm:prSet presAssocID="{87003614-F65F-4B2B-82B8-DD79A4405D0E}" presName="Image" presStyleLbl="node1" presStyleIdx="1" presStyleCnt="3" custScaleX="16264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36F53A84-8E03-4B82-92B8-B38A07EFA1A9}" type="pres">
      <dgm:prSet presAssocID="{87003614-F65F-4B2B-82B8-DD79A4405D0E}" presName="childText" presStyleLbl="lnNode1" presStyleIdx="1" presStyleCnt="3" custScaleX="88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ED657-6FE2-425D-A689-501D8DEFC1AE}" type="pres">
      <dgm:prSet presAssocID="{51305619-0BAB-4CC7-8AC8-7539FC0A6EF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B3D021C-E67F-4294-B84A-378D3ECA088A}" type="pres">
      <dgm:prSet presAssocID="{51305619-0BAB-4CC7-8AC8-7539FC0A6EFD}" presName="Image" presStyleLbl="node1" presStyleIdx="2" presStyleCnt="3" custScaleX="1626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1F52EA06-BC2F-4492-807D-3DD22EAA00B1}" type="pres">
      <dgm:prSet presAssocID="{51305619-0BAB-4CC7-8AC8-7539FC0A6EFD}" presName="childText" presStyleLbl="lnNode1" presStyleIdx="2" presStyleCnt="3" custScaleX="88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971F4-CB92-4DD0-BA86-80C3FD132421}" srcId="{B5F8807A-5B65-4D23-80B3-4DA274D2726D}" destId="{F6F1BBB0-667F-4954-80E7-B752A86FA27A}" srcOrd="0" destOrd="0" parTransId="{F6DE6AB7-7BB7-4F38-B4E9-AA1C8959610E}" sibTransId="{2E35BCD7-3BA9-473C-BEFF-A55CD4EA610D}"/>
    <dgm:cxn modelId="{C9FBF4B6-3181-4755-BC59-A42C674209A3}" type="presOf" srcId="{51305619-0BAB-4CC7-8AC8-7539FC0A6EFD}" destId="{1F52EA06-BC2F-4492-807D-3DD22EAA00B1}" srcOrd="0" destOrd="0" presId="urn:microsoft.com/office/officeart/2008/layout/PictureAccentList"/>
    <dgm:cxn modelId="{4065CC06-C2E8-4FC7-9546-EA295E31F5F3}" srcId="{B5F8807A-5B65-4D23-80B3-4DA274D2726D}" destId="{87003614-F65F-4B2B-82B8-DD79A4405D0E}" srcOrd="1" destOrd="0" parTransId="{F8627D78-D5D3-4011-AA5E-38AFACB7A959}" sibTransId="{1E77F790-D818-4A4B-B748-730A04C76527}"/>
    <dgm:cxn modelId="{F4D11FB4-1871-43A2-BEEA-706E147F1FF1}" srcId="{B5F8807A-5B65-4D23-80B3-4DA274D2726D}" destId="{51305619-0BAB-4CC7-8AC8-7539FC0A6EFD}" srcOrd="2" destOrd="0" parTransId="{3DE0E8A9-B807-4904-8027-CC067303D914}" sibTransId="{10E5B906-411D-4E3E-A002-8274978227DC}"/>
    <dgm:cxn modelId="{79C86C45-2070-4182-84C9-6F99A93E9E0A}" type="presOf" srcId="{87003614-F65F-4B2B-82B8-DD79A4405D0E}" destId="{36F53A84-8E03-4B82-92B8-B38A07EFA1A9}" srcOrd="0" destOrd="0" presId="urn:microsoft.com/office/officeart/2008/layout/PictureAccentList"/>
    <dgm:cxn modelId="{60310810-969A-4A75-9BC7-B9A5BAEC2651}" type="presOf" srcId="{B5F8807A-5B65-4D23-80B3-4DA274D2726D}" destId="{055BC8D1-2540-48B5-820A-0534368C02BB}" srcOrd="0" destOrd="0" presId="urn:microsoft.com/office/officeart/2008/layout/PictureAccentList"/>
    <dgm:cxn modelId="{5F319ABB-CD23-4F44-8655-8DD6696992B6}" type="presOf" srcId="{F6F1BBB0-667F-4954-80E7-B752A86FA27A}" destId="{B2696E5D-1678-4F76-9BB3-09D373FD19FA}" srcOrd="0" destOrd="0" presId="urn:microsoft.com/office/officeart/2008/layout/PictureAccentList"/>
    <dgm:cxn modelId="{33AFA3FF-DEFE-423B-800E-ED7F9F2237D3}" type="presOf" srcId="{E7E575D1-656E-4069-BD2E-FED53F115DCB}" destId="{3E24FFE8-76A0-4CC9-BF6D-6775C9EE2DAB}" srcOrd="0" destOrd="0" presId="urn:microsoft.com/office/officeart/2008/layout/PictureAccentList"/>
    <dgm:cxn modelId="{B153FCA5-F870-41ED-B9C9-829DA000D118}" srcId="{E7E575D1-656E-4069-BD2E-FED53F115DCB}" destId="{B5F8807A-5B65-4D23-80B3-4DA274D2726D}" srcOrd="0" destOrd="0" parTransId="{BE0616CD-E55F-4522-A0AC-2CE17C928946}" sibTransId="{0C3CD88C-E0A2-4E1F-9A8B-29BAEA44CDEE}"/>
    <dgm:cxn modelId="{21ACFE80-3243-4DBF-8F9B-F6174F69995B}" type="presParOf" srcId="{3E24FFE8-76A0-4CC9-BF6D-6775C9EE2DAB}" destId="{6C0AE9AD-7AD9-4939-92A3-93A0357039DE}" srcOrd="0" destOrd="0" presId="urn:microsoft.com/office/officeart/2008/layout/PictureAccentList"/>
    <dgm:cxn modelId="{3245010B-D7BF-4492-9C01-B13B46888A93}" type="presParOf" srcId="{6C0AE9AD-7AD9-4939-92A3-93A0357039DE}" destId="{C81E32FD-EEE1-4A10-BE0F-7C6F135E7206}" srcOrd="0" destOrd="0" presId="urn:microsoft.com/office/officeart/2008/layout/PictureAccentList"/>
    <dgm:cxn modelId="{8EE26451-A05D-4088-AF3D-4EE97DE8C4A1}" type="presParOf" srcId="{C81E32FD-EEE1-4A10-BE0F-7C6F135E7206}" destId="{055BC8D1-2540-48B5-820A-0534368C02BB}" srcOrd="0" destOrd="0" presId="urn:microsoft.com/office/officeart/2008/layout/PictureAccentList"/>
    <dgm:cxn modelId="{34CFF8DD-EDF5-4A52-8CF0-5A39921B51E2}" type="presParOf" srcId="{6C0AE9AD-7AD9-4939-92A3-93A0357039DE}" destId="{164F95D5-236C-4765-971C-6E9A3CED871E}" srcOrd="1" destOrd="0" presId="urn:microsoft.com/office/officeart/2008/layout/PictureAccentList"/>
    <dgm:cxn modelId="{362CA1A3-2733-4E63-AB0F-83DC7858AF60}" type="presParOf" srcId="{164F95D5-236C-4765-971C-6E9A3CED871E}" destId="{7CD80A6D-F2B3-4B5C-9969-8639F7F9F534}" srcOrd="0" destOrd="0" presId="urn:microsoft.com/office/officeart/2008/layout/PictureAccentList"/>
    <dgm:cxn modelId="{7D227E80-A509-4B6E-85C0-08DCCAB6C6C0}" type="presParOf" srcId="{7CD80A6D-F2B3-4B5C-9969-8639F7F9F534}" destId="{B95392FF-2ABF-43BD-B8BA-E0C0F73C84B4}" srcOrd="0" destOrd="0" presId="urn:microsoft.com/office/officeart/2008/layout/PictureAccentList"/>
    <dgm:cxn modelId="{B11C1AE7-A243-4C1C-8CED-BE751AE97DC0}" type="presParOf" srcId="{7CD80A6D-F2B3-4B5C-9969-8639F7F9F534}" destId="{B2696E5D-1678-4F76-9BB3-09D373FD19FA}" srcOrd="1" destOrd="0" presId="urn:microsoft.com/office/officeart/2008/layout/PictureAccentList"/>
    <dgm:cxn modelId="{C39B5313-81C6-4926-8D7E-6F3DD608B719}" type="presParOf" srcId="{164F95D5-236C-4765-971C-6E9A3CED871E}" destId="{BFB43058-A7C5-45E1-BD3D-9660E5EF1359}" srcOrd="1" destOrd="0" presId="urn:microsoft.com/office/officeart/2008/layout/PictureAccentList"/>
    <dgm:cxn modelId="{43EE309F-0099-4A7D-9CCC-9F6E29C8883C}" type="presParOf" srcId="{BFB43058-A7C5-45E1-BD3D-9660E5EF1359}" destId="{6463BA2D-1D6B-4649-A6F9-87EB90590C70}" srcOrd="0" destOrd="0" presId="urn:microsoft.com/office/officeart/2008/layout/PictureAccentList"/>
    <dgm:cxn modelId="{E9D6EAB9-12D9-4534-A792-F5129399AFCD}" type="presParOf" srcId="{BFB43058-A7C5-45E1-BD3D-9660E5EF1359}" destId="{36F53A84-8E03-4B82-92B8-B38A07EFA1A9}" srcOrd="1" destOrd="0" presId="urn:microsoft.com/office/officeart/2008/layout/PictureAccentList"/>
    <dgm:cxn modelId="{473D21AB-4EA2-4030-80A1-3FE1A812D391}" type="presParOf" srcId="{164F95D5-236C-4765-971C-6E9A3CED871E}" destId="{664ED657-6FE2-425D-A689-501D8DEFC1AE}" srcOrd="2" destOrd="0" presId="urn:microsoft.com/office/officeart/2008/layout/PictureAccentList"/>
    <dgm:cxn modelId="{9CA5C39B-5B82-45D6-AF45-429818394F98}" type="presParOf" srcId="{664ED657-6FE2-425D-A689-501D8DEFC1AE}" destId="{5B3D021C-E67F-4294-B84A-378D3ECA088A}" srcOrd="0" destOrd="0" presId="urn:microsoft.com/office/officeart/2008/layout/PictureAccentList"/>
    <dgm:cxn modelId="{C547BD2B-41C5-4BF8-8AD9-85D6CEB3E882}" type="presParOf" srcId="{664ED657-6FE2-425D-A689-501D8DEFC1AE}" destId="{1F52EA06-BC2F-4492-807D-3DD22EAA00B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55A6C-BFCA-4F7E-A7B4-C042C0FBAA52}" type="doc">
      <dgm:prSet loTypeId="urn:microsoft.com/office/officeart/2008/layout/AlternatingPictureBlocks" loCatId="list" qsTypeId="urn:microsoft.com/office/officeart/2005/8/quickstyle/simple4" qsCatId="simple" csTypeId="urn:microsoft.com/office/officeart/2005/8/colors/colorful1" csCatId="colorful" phldr="1"/>
      <dgm:spPr/>
    </dgm:pt>
    <dgm:pt modelId="{82B6A4D4-A2E4-4C46-8C7F-D0457B9E43D2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Афины попытались захватить Сицилию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8ACC7E-72C6-4EBC-890F-A967AA79E858}" type="parTrans" cxnId="{F70C6939-386E-4D02-9833-EB9CE725CC5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335DB-F02A-4E19-A504-D4C11B54C7B0}" type="sibTrans" cxnId="{F70C6939-386E-4D02-9833-EB9CE725CC5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9DB1C5-D4B7-4B1C-BC64-EFD1C6A147F4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Сицилийцы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разгромили афинян и многих пленили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1FC5D-9AB4-4E3E-8361-0023FBD34D16}" type="parTrans" cxnId="{C9AA4B05-4148-4E95-8DE3-7B34ABCFAA9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1C03C4-D87F-49B7-8A0A-606ECC86A967}" type="sibTrans" cxnId="{C9AA4B05-4148-4E95-8DE3-7B34ABCFAA9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BD2A74-D408-47B5-98F9-6590108F02CB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рабства освобождали тех, кто знал стихи Еврипида, Эсхила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343CD0-6EAE-4805-813D-7DC469A46F92}" type="parTrans" cxnId="{2225A200-6C68-4702-8F5D-215A8C9ECD5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5B453-9C68-467A-87F2-86EEDE343AF1}" type="sibTrans" cxnId="{2225A200-6C68-4702-8F5D-215A8C9ECD5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AB5B25-67AE-40FA-80D3-113D015F11FB}" type="pres">
      <dgm:prSet presAssocID="{6F755A6C-BFCA-4F7E-A7B4-C042C0FBAA52}" presName="linearFlow" presStyleCnt="0">
        <dgm:presLayoutVars>
          <dgm:dir/>
          <dgm:resizeHandles val="exact"/>
        </dgm:presLayoutVars>
      </dgm:prSet>
      <dgm:spPr/>
    </dgm:pt>
    <dgm:pt modelId="{E66DB057-DA28-4913-B1A3-5E92B058F405}" type="pres">
      <dgm:prSet presAssocID="{82B6A4D4-A2E4-4C46-8C7F-D0457B9E43D2}" presName="comp" presStyleCnt="0"/>
      <dgm:spPr/>
    </dgm:pt>
    <dgm:pt modelId="{BDAFD996-F105-4979-B21D-2359A0A1C8BB}" type="pres">
      <dgm:prSet presAssocID="{82B6A4D4-A2E4-4C46-8C7F-D0457B9E43D2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F6DF3-429A-4B9C-A84A-0C799A82C051}" type="pres">
      <dgm:prSet presAssocID="{82B6A4D4-A2E4-4C46-8C7F-D0457B9E43D2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BF7B4EF-BD98-4224-8451-E80581783627}" type="pres">
      <dgm:prSet presAssocID="{277335DB-F02A-4E19-A504-D4C11B54C7B0}" presName="sibTrans" presStyleCnt="0"/>
      <dgm:spPr/>
    </dgm:pt>
    <dgm:pt modelId="{BCD6BFD4-195C-493F-B3D1-FC9D90E1FDB8}" type="pres">
      <dgm:prSet presAssocID="{2B9DB1C5-D4B7-4B1C-BC64-EFD1C6A147F4}" presName="comp" presStyleCnt="0"/>
      <dgm:spPr/>
    </dgm:pt>
    <dgm:pt modelId="{F8FB7653-5039-43CA-886F-30F1953ACD54}" type="pres">
      <dgm:prSet presAssocID="{2B9DB1C5-D4B7-4B1C-BC64-EFD1C6A147F4}" presName="rect2" presStyleLbl="node1" presStyleIdx="1" presStyleCnt="3" custLinFactNeighborX="-1183" custLinFactNeighborY="-1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AC471-DC9A-4B00-BC06-DB7F5C59525E}" type="pres">
      <dgm:prSet presAssocID="{2B9DB1C5-D4B7-4B1C-BC64-EFD1C6A147F4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DCDF365-D1A6-4C62-9E75-D4E477F492D6}" type="pres">
      <dgm:prSet presAssocID="{C01C03C4-D87F-49B7-8A0A-606ECC86A967}" presName="sibTrans" presStyleCnt="0"/>
      <dgm:spPr/>
    </dgm:pt>
    <dgm:pt modelId="{B4FB000B-451E-4B45-929F-F22387510258}" type="pres">
      <dgm:prSet presAssocID="{AEBD2A74-D408-47B5-98F9-6590108F02CB}" presName="comp" presStyleCnt="0"/>
      <dgm:spPr/>
    </dgm:pt>
    <dgm:pt modelId="{D95D9141-F11C-4423-BBF2-A9462A03CF3D}" type="pres">
      <dgm:prSet presAssocID="{AEBD2A74-D408-47B5-98F9-6590108F02C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D9444-B7D8-4A33-B28F-AF75876F447F}" type="pres">
      <dgm:prSet presAssocID="{AEBD2A74-D408-47B5-98F9-6590108F02CB}" presName="rect1" presStyleLbl="lnNod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0" t="-1851" r="-660" b="-54149"/>
          </a:stretch>
        </a:blipFill>
      </dgm:spPr>
    </dgm:pt>
  </dgm:ptLst>
  <dgm:cxnLst>
    <dgm:cxn modelId="{3F3C57E0-83CD-469C-A668-1B06E70D5006}" type="presOf" srcId="{AEBD2A74-D408-47B5-98F9-6590108F02CB}" destId="{D95D9141-F11C-4423-BBF2-A9462A03CF3D}" srcOrd="0" destOrd="0" presId="urn:microsoft.com/office/officeart/2008/layout/AlternatingPictureBlocks"/>
    <dgm:cxn modelId="{C9AA4B05-4148-4E95-8DE3-7B34ABCFAA90}" srcId="{6F755A6C-BFCA-4F7E-A7B4-C042C0FBAA52}" destId="{2B9DB1C5-D4B7-4B1C-BC64-EFD1C6A147F4}" srcOrd="1" destOrd="0" parTransId="{04E1FC5D-9AB4-4E3E-8361-0023FBD34D16}" sibTransId="{C01C03C4-D87F-49B7-8A0A-606ECC86A967}"/>
    <dgm:cxn modelId="{C3D6AB3E-1F96-4B3F-B834-D3F708CD98C6}" type="presOf" srcId="{82B6A4D4-A2E4-4C46-8C7F-D0457B9E43D2}" destId="{BDAFD996-F105-4979-B21D-2359A0A1C8BB}" srcOrd="0" destOrd="0" presId="urn:microsoft.com/office/officeart/2008/layout/AlternatingPictureBlocks"/>
    <dgm:cxn modelId="{BB32BB04-45F1-4F61-8960-9A581F01CA89}" type="presOf" srcId="{2B9DB1C5-D4B7-4B1C-BC64-EFD1C6A147F4}" destId="{F8FB7653-5039-43CA-886F-30F1953ACD54}" srcOrd="0" destOrd="0" presId="urn:microsoft.com/office/officeart/2008/layout/AlternatingPictureBlocks"/>
    <dgm:cxn modelId="{2225A200-6C68-4702-8F5D-215A8C9ECD55}" srcId="{6F755A6C-BFCA-4F7E-A7B4-C042C0FBAA52}" destId="{AEBD2A74-D408-47B5-98F9-6590108F02CB}" srcOrd="2" destOrd="0" parTransId="{2C343CD0-6EAE-4805-813D-7DC469A46F92}" sibTransId="{DC15B453-9C68-467A-87F2-86EEDE343AF1}"/>
    <dgm:cxn modelId="{F70C6939-386E-4D02-9833-EB9CE725CC50}" srcId="{6F755A6C-BFCA-4F7E-A7B4-C042C0FBAA52}" destId="{82B6A4D4-A2E4-4C46-8C7F-D0457B9E43D2}" srcOrd="0" destOrd="0" parTransId="{A58ACC7E-72C6-4EBC-890F-A967AA79E858}" sibTransId="{277335DB-F02A-4E19-A504-D4C11B54C7B0}"/>
    <dgm:cxn modelId="{74509DDF-E12A-47A0-A8B8-C3AF3784DAA9}" type="presOf" srcId="{6F755A6C-BFCA-4F7E-A7B4-C042C0FBAA52}" destId="{06AB5B25-67AE-40FA-80D3-113D015F11FB}" srcOrd="0" destOrd="0" presId="urn:microsoft.com/office/officeart/2008/layout/AlternatingPictureBlocks"/>
    <dgm:cxn modelId="{C4C09840-1FE7-4E0D-899A-AD3CB1FF3DA6}" type="presParOf" srcId="{06AB5B25-67AE-40FA-80D3-113D015F11FB}" destId="{E66DB057-DA28-4913-B1A3-5E92B058F405}" srcOrd="0" destOrd="0" presId="urn:microsoft.com/office/officeart/2008/layout/AlternatingPictureBlocks"/>
    <dgm:cxn modelId="{1A4E3C1E-2A78-44E0-94CA-F05C26BDA77D}" type="presParOf" srcId="{E66DB057-DA28-4913-B1A3-5E92B058F405}" destId="{BDAFD996-F105-4979-B21D-2359A0A1C8BB}" srcOrd="0" destOrd="0" presId="urn:microsoft.com/office/officeart/2008/layout/AlternatingPictureBlocks"/>
    <dgm:cxn modelId="{E04437E2-E5D5-4B16-B50F-CF1C34E8A9D6}" type="presParOf" srcId="{E66DB057-DA28-4913-B1A3-5E92B058F405}" destId="{408F6DF3-429A-4B9C-A84A-0C799A82C051}" srcOrd="1" destOrd="0" presId="urn:microsoft.com/office/officeart/2008/layout/AlternatingPictureBlocks"/>
    <dgm:cxn modelId="{6516A7D8-BF88-4D01-AD6B-0169D612F5D8}" type="presParOf" srcId="{06AB5B25-67AE-40FA-80D3-113D015F11FB}" destId="{3BF7B4EF-BD98-4224-8451-E80581783627}" srcOrd="1" destOrd="0" presId="urn:microsoft.com/office/officeart/2008/layout/AlternatingPictureBlocks"/>
    <dgm:cxn modelId="{E008680B-F47E-4CC3-BD3A-0A924EB870A3}" type="presParOf" srcId="{06AB5B25-67AE-40FA-80D3-113D015F11FB}" destId="{BCD6BFD4-195C-493F-B3D1-FC9D90E1FDB8}" srcOrd="2" destOrd="0" presId="urn:microsoft.com/office/officeart/2008/layout/AlternatingPictureBlocks"/>
    <dgm:cxn modelId="{8D0D5D67-058E-4930-B1D6-41177806B478}" type="presParOf" srcId="{BCD6BFD4-195C-493F-B3D1-FC9D90E1FDB8}" destId="{F8FB7653-5039-43CA-886F-30F1953ACD54}" srcOrd="0" destOrd="0" presId="urn:microsoft.com/office/officeart/2008/layout/AlternatingPictureBlocks"/>
    <dgm:cxn modelId="{17523D03-54B1-46CF-9072-9292F9612050}" type="presParOf" srcId="{BCD6BFD4-195C-493F-B3D1-FC9D90E1FDB8}" destId="{209AC471-DC9A-4B00-BC06-DB7F5C59525E}" srcOrd="1" destOrd="0" presId="urn:microsoft.com/office/officeart/2008/layout/AlternatingPictureBlocks"/>
    <dgm:cxn modelId="{49FB9768-AB40-401A-BF9E-D19E061B882D}" type="presParOf" srcId="{06AB5B25-67AE-40FA-80D3-113D015F11FB}" destId="{6DCDF365-D1A6-4C62-9E75-D4E477F492D6}" srcOrd="3" destOrd="0" presId="urn:microsoft.com/office/officeart/2008/layout/AlternatingPictureBlocks"/>
    <dgm:cxn modelId="{7E37B022-7312-420E-988F-D7D05CE6EBEA}" type="presParOf" srcId="{06AB5B25-67AE-40FA-80D3-113D015F11FB}" destId="{B4FB000B-451E-4B45-929F-F22387510258}" srcOrd="4" destOrd="0" presId="urn:microsoft.com/office/officeart/2008/layout/AlternatingPictureBlocks"/>
    <dgm:cxn modelId="{4A445C79-0A23-4A60-BFE9-3D8BEE3C9B70}" type="presParOf" srcId="{B4FB000B-451E-4B45-929F-F22387510258}" destId="{D95D9141-F11C-4423-BBF2-A9462A03CF3D}" srcOrd="0" destOrd="0" presId="urn:microsoft.com/office/officeart/2008/layout/AlternatingPictureBlocks"/>
    <dgm:cxn modelId="{9C6FF306-F67B-4EF9-A562-3066A9E1B002}" type="presParOf" srcId="{B4FB000B-451E-4B45-929F-F22387510258}" destId="{CEFD9444-B7D8-4A33-B28F-AF75876F447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7770F9-632D-43C3-A1EF-C1CBABF81ED0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32901DD-EF9A-4878-9927-D49F5D5DE74D}">
      <dgm:prSet phldrT="[Текст]"/>
      <dgm:spPr/>
      <dgm:t>
        <a:bodyPr/>
        <a:lstStyle/>
        <a:p>
          <a:r>
            <a:rPr lang="ru-RU" b="1" smtClean="0"/>
            <a:t>Спартанцы разгромили афинский флот</a:t>
          </a:r>
          <a:endParaRPr lang="ru-RU" b="1" dirty="0"/>
        </a:p>
      </dgm:t>
    </dgm:pt>
    <dgm:pt modelId="{AD28D1ED-CDAA-4AC7-8F70-4FE03B22B6D0}" type="parTrans" cxnId="{55A700DB-188F-4EE9-B070-E651C0D9CD40}">
      <dgm:prSet/>
      <dgm:spPr/>
      <dgm:t>
        <a:bodyPr/>
        <a:lstStyle/>
        <a:p>
          <a:endParaRPr lang="ru-RU"/>
        </a:p>
      </dgm:t>
    </dgm:pt>
    <dgm:pt modelId="{2C1C234F-1B94-40B8-9E7D-DFF90DFCF781}" type="sibTrans" cxnId="{55A700DB-188F-4EE9-B070-E651C0D9CD40}">
      <dgm:prSet/>
      <dgm:spPr/>
      <dgm:t>
        <a:bodyPr/>
        <a:lstStyle/>
        <a:p>
          <a:endParaRPr lang="ru-RU"/>
        </a:p>
      </dgm:t>
    </dgm:pt>
    <dgm:pt modelId="{16087913-6277-4451-87B8-0E22563A054B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Вскоре войска Спарты и их флот окружили Афины и после многомесячной осады принудили город к капитуляции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F6A5D8-5B64-42E6-9E12-D078A6AEBB33}" type="parTrans" cxnId="{8BAA1956-6C51-40FC-B6A4-991A7E5FE701}">
      <dgm:prSet/>
      <dgm:spPr/>
      <dgm:t>
        <a:bodyPr/>
        <a:lstStyle/>
        <a:p>
          <a:endParaRPr lang="ru-RU"/>
        </a:p>
      </dgm:t>
    </dgm:pt>
    <dgm:pt modelId="{6F8E7960-33D3-46EC-A1EF-ADFE674AF887}" type="sibTrans" cxnId="{8BAA1956-6C51-40FC-B6A4-991A7E5FE701}">
      <dgm:prSet/>
      <dgm:spPr/>
      <dgm:t>
        <a:bodyPr/>
        <a:lstStyle/>
        <a:p>
          <a:endParaRPr lang="ru-RU"/>
        </a:p>
      </dgm:t>
    </dgm:pt>
    <dgm:pt modelId="{20654B2E-3CD8-4788-B46D-6B22C35A3E18}" type="pres">
      <dgm:prSet presAssocID="{8E7770F9-632D-43C3-A1EF-C1CBABF81E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0CA4E-577A-43EF-AE67-F3372401D364}" type="pres">
      <dgm:prSet presAssocID="{E32901DD-EF9A-4878-9927-D49F5D5DE74D}" presName="circle1" presStyleLbl="node1" presStyleIdx="0" presStyleCnt="2"/>
      <dgm:spPr/>
      <dgm:t>
        <a:bodyPr/>
        <a:lstStyle/>
        <a:p>
          <a:endParaRPr lang="ru-RU"/>
        </a:p>
      </dgm:t>
    </dgm:pt>
    <dgm:pt modelId="{23702829-F5A6-45A6-AEDC-51C10704E1BA}" type="pres">
      <dgm:prSet presAssocID="{E32901DD-EF9A-4878-9927-D49F5D5DE74D}" presName="space" presStyleCnt="0"/>
      <dgm:spPr/>
      <dgm:t>
        <a:bodyPr/>
        <a:lstStyle/>
        <a:p>
          <a:endParaRPr lang="ru-RU"/>
        </a:p>
      </dgm:t>
    </dgm:pt>
    <dgm:pt modelId="{1E49EC57-C07F-47AC-934F-34E7E7FA92F1}" type="pres">
      <dgm:prSet presAssocID="{E32901DD-EF9A-4878-9927-D49F5D5DE74D}" presName="rect1" presStyleLbl="alignAcc1" presStyleIdx="0" presStyleCnt="2"/>
      <dgm:spPr/>
      <dgm:t>
        <a:bodyPr/>
        <a:lstStyle/>
        <a:p>
          <a:endParaRPr lang="ru-RU"/>
        </a:p>
      </dgm:t>
    </dgm:pt>
    <dgm:pt modelId="{03F2E1E4-071A-4E4B-996D-C07709929E5D}" type="pres">
      <dgm:prSet presAssocID="{16087913-6277-4451-87B8-0E22563A054B}" presName="vertSpace2" presStyleLbl="node1" presStyleIdx="0" presStyleCnt="2"/>
      <dgm:spPr/>
      <dgm:t>
        <a:bodyPr/>
        <a:lstStyle/>
        <a:p>
          <a:endParaRPr lang="ru-RU"/>
        </a:p>
      </dgm:t>
    </dgm:pt>
    <dgm:pt modelId="{C2B0C1E0-967D-49EF-84D9-12B87294F3A6}" type="pres">
      <dgm:prSet presAssocID="{16087913-6277-4451-87B8-0E22563A054B}" presName="circle2" presStyleLbl="node1" presStyleIdx="1" presStyleCnt="2"/>
      <dgm:spPr/>
      <dgm:t>
        <a:bodyPr/>
        <a:lstStyle/>
        <a:p>
          <a:endParaRPr lang="ru-RU"/>
        </a:p>
      </dgm:t>
    </dgm:pt>
    <dgm:pt modelId="{675785D4-1A45-43C0-993A-E34F65B9BCB9}" type="pres">
      <dgm:prSet presAssocID="{16087913-6277-4451-87B8-0E22563A054B}" presName="rect2" presStyleLbl="alignAcc1" presStyleIdx="1" presStyleCnt="2"/>
      <dgm:spPr/>
      <dgm:t>
        <a:bodyPr/>
        <a:lstStyle/>
        <a:p>
          <a:endParaRPr lang="ru-RU"/>
        </a:p>
      </dgm:t>
    </dgm:pt>
    <dgm:pt modelId="{F49D2048-E259-43AC-B1B0-ADD7D710EE05}" type="pres">
      <dgm:prSet presAssocID="{E32901DD-EF9A-4878-9927-D49F5D5DE74D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451ED-69C9-4203-BB43-EA1B28A1B52D}" type="pres">
      <dgm:prSet presAssocID="{16087913-6277-4451-87B8-0E22563A054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9C2EA-D79F-47E1-A55A-8E2E0BC47F8E}" type="presOf" srcId="{16087913-6277-4451-87B8-0E22563A054B}" destId="{675785D4-1A45-43C0-993A-E34F65B9BCB9}" srcOrd="0" destOrd="0" presId="urn:microsoft.com/office/officeart/2005/8/layout/target3"/>
    <dgm:cxn modelId="{7C8B913A-3EC8-4500-B85F-A23AEFF6557D}" type="presOf" srcId="{E32901DD-EF9A-4878-9927-D49F5D5DE74D}" destId="{1E49EC57-C07F-47AC-934F-34E7E7FA92F1}" srcOrd="0" destOrd="0" presId="urn:microsoft.com/office/officeart/2005/8/layout/target3"/>
    <dgm:cxn modelId="{8BAA1956-6C51-40FC-B6A4-991A7E5FE701}" srcId="{8E7770F9-632D-43C3-A1EF-C1CBABF81ED0}" destId="{16087913-6277-4451-87B8-0E22563A054B}" srcOrd="1" destOrd="0" parTransId="{F8F6A5D8-5B64-42E6-9E12-D078A6AEBB33}" sibTransId="{6F8E7960-33D3-46EC-A1EF-ADFE674AF887}"/>
    <dgm:cxn modelId="{4657926C-22F2-4708-A939-DB4CBFA62FB8}" type="presOf" srcId="{E32901DD-EF9A-4878-9927-D49F5D5DE74D}" destId="{F49D2048-E259-43AC-B1B0-ADD7D710EE05}" srcOrd="1" destOrd="0" presId="urn:microsoft.com/office/officeart/2005/8/layout/target3"/>
    <dgm:cxn modelId="{D35BCD5B-2F0C-4E99-B404-D52A97A349BC}" type="presOf" srcId="{8E7770F9-632D-43C3-A1EF-C1CBABF81ED0}" destId="{20654B2E-3CD8-4788-B46D-6B22C35A3E18}" srcOrd="0" destOrd="0" presId="urn:microsoft.com/office/officeart/2005/8/layout/target3"/>
    <dgm:cxn modelId="{55A700DB-188F-4EE9-B070-E651C0D9CD40}" srcId="{8E7770F9-632D-43C3-A1EF-C1CBABF81ED0}" destId="{E32901DD-EF9A-4878-9927-D49F5D5DE74D}" srcOrd="0" destOrd="0" parTransId="{AD28D1ED-CDAA-4AC7-8F70-4FE03B22B6D0}" sibTransId="{2C1C234F-1B94-40B8-9E7D-DFF90DFCF781}"/>
    <dgm:cxn modelId="{9805D97A-180C-417B-BB00-F256E59D9DC4}" type="presOf" srcId="{16087913-6277-4451-87B8-0E22563A054B}" destId="{E63451ED-69C9-4203-BB43-EA1B28A1B52D}" srcOrd="1" destOrd="0" presId="urn:microsoft.com/office/officeart/2005/8/layout/target3"/>
    <dgm:cxn modelId="{33A3EECF-8F57-43BD-8C4A-E3CFEDD84064}" type="presParOf" srcId="{20654B2E-3CD8-4788-B46D-6B22C35A3E18}" destId="{8480CA4E-577A-43EF-AE67-F3372401D364}" srcOrd="0" destOrd="0" presId="urn:microsoft.com/office/officeart/2005/8/layout/target3"/>
    <dgm:cxn modelId="{6CDEC3B6-59DB-4A89-9B03-DC85FCB5163F}" type="presParOf" srcId="{20654B2E-3CD8-4788-B46D-6B22C35A3E18}" destId="{23702829-F5A6-45A6-AEDC-51C10704E1BA}" srcOrd="1" destOrd="0" presId="urn:microsoft.com/office/officeart/2005/8/layout/target3"/>
    <dgm:cxn modelId="{9AABF0D2-C1AB-4850-98E3-C8941D2505B9}" type="presParOf" srcId="{20654B2E-3CD8-4788-B46D-6B22C35A3E18}" destId="{1E49EC57-C07F-47AC-934F-34E7E7FA92F1}" srcOrd="2" destOrd="0" presId="urn:microsoft.com/office/officeart/2005/8/layout/target3"/>
    <dgm:cxn modelId="{A5E16B86-FCE1-46E7-8F67-CA1C177C6F42}" type="presParOf" srcId="{20654B2E-3CD8-4788-B46D-6B22C35A3E18}" destId="{03F2E1E4-071A-4E4B-996D-C07709929E5D}" srcOrd="3" destOrd="0" presId="urn:microsoft.com/office/officeart/2005/8/layout/target3"/>
    <dgm:cxn modelId="{2B2494A1-E882-4722-8C1F-0BFAE7B18506}" type="presParOf" srcId="{20654B2E-3CD8-4788-B46D-6B22C35A3E18}" destId="{C2B0C1E0-967D-49EF-84D9-12B87294F3A6}" srcOrd="4" destOrd="0" presId="urn:microsoft.com/office/officeart/2005/8/layout/target3"/>
    <dgm:cxn modelId="{CE31538F-FE06-4571-A2D3-FCD1C5E14528}" type="presParOf" srcId="{20654B2E-3CD8-4788-B46D-6B22C35A3E18}" destId="{675785D4-1A45-43C0-993A-E34F65B9BCB9}" srcOrd="5" destOrd="0" presId="urn:microsoft.com/office/officeart/2005/8/layout/target3"/>
    <dgm:cxn modelId="{9D3D11A8-31EE-42C7-A1DD-A1F037CE9E70}" type="presParOf" srcId="{20654B2E-3CD8-4788-B46D-6B22C35A3E18}" destId="{F49D2048-E259-43AC-B1B0-ADD7D710EE05}" srcOrd="6" destOrd="0" presId="urn:microsoft.com/office/officeart/2005/8/layout/target3"/>
    <dgm:cxn modelId="{E0E0A321-7282-4DE9-A7FB-EE20BCA0B2A3}" type="presParOf" srcId="{20654B2E-3CD8-4788-B46D-6B22C35A3E18}" destId="{E63451ED-69C9-4203-BB43-EA1B28A1B52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4851C7-9AD9-46EF-91CD-0381839F97A1}" type="doc">
      <dgm:prSet loTypeId="urn:microsoft.com/office/officeart/2005/8/layout/hProcess1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2D178AF-206D-44DA-9D9A-69B03C679151}">
      <dgm:prSet custT="1"/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Победу одержала Спарта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023770-4270-4EB4-87EB-EDB9B43F0D6A}" type="parTrans" cxnId="{DE227879-916C-47B4-8325-A9A6AA196B32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16C70-F3AF-4C59-B99B-7A8120ED5F16}" type="sibTrans" cxnId="{DE227879-916C-47B4-8325-A9A6AA196B32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351ABC-B329-47BC-A4D4-F75FED2967F8}">
      <dgm:prSet custT="1"/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Афины потеряли свое главенству-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ющее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положение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9A6F-FB26-488B-8020-35CB98633F88}" type="parTrans" cxnId="{5CBFE4C4-2EB4-4F89-8C96-FCAAD80DE196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04DD6-B18D-49B0-A70C-B6BD6772521F}" type="sibTrans" cxnId="{5CBFE4C4-2EB4-4F89-8C96-FCAAD80DE196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150D6-887B-47BD-8893-379020CBB433}">
      <dgm:prSet custT="1"/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Афинский морской союз прекратил свое существование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988447-F58C-4089-A42A-42F38CC68E6B}" type="parTrans" cxnId="{02898E01-84FE-4EEC-9684-A0729C0B1B85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CF98E-62C2-4F18-A48F-301F9D1E2E9A}" type="sibTrans" cxnId="{02898E01-84FE-4EEC-9684-A0729C0B1B85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F521D0-1BE4-425A-8A67-324AE0D7B8DD}">
      <dgm:prSet custT="1"/>
      <dgm:spPr/>
      <dgm:t>
        <a:bodyPr/>
        <a:lstStyle/>
        <a:p>
          <a:pPr rtl="0"/>
          <a:r>
            <a: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Ослабление и упадок Греции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4265AF-3268-4167-BB5A-9B4ACA3EE0B4}" type="parTrans" cxnId="{481C8761-5F83-46CE-8859-8DFCB26327FF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A4BAB-1D31-4281-B031-9E7E7D552F91}" type="sibTrans" cxnId="{481C8761-5F83-46CE-8859-8DFCB26327FF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ABD5DD-1705-4711-A469-A4006AF20B11}" type="pres">
      <dgm:prSet presAssocID="{194851C7-9AD9-46EF-91CD-0381839F97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56FAD-B1FD-4A66-80DE-F41F0AFFB263}" type="pres">
      <dgm:prSet presAssocID="{194851C7-9AD9-46EF-91CD-0381839F97A1}" presName="arrow" presStyleLbl="bgShp" presStyleIdx="0" presStyleCnt="1"/>
      <dgm:spPr/>
      <dgm:t>
        <a:bodyPr/>
        <a:lstStyle/>
        <a:p>
          <a:endParaRPr lang="ru-RU"/>
        </a:p>
      </dgm:t>
    </dgm:pt>
    <dgm:pt modelId="{DC97BE9F-F5BB-40A8-9D55-CDA464F49A96}" type="pres">
      <dgm:prSet presAssocID="{194851C7-9AD9-46EF-91CD-0381839F97A1}" presName="points" presStyleCnt="0"/>
      <dgm:spPr/>
      <dgm:t>
        <a:bodyPr/>
        <a:lstStyle/>
        <a:p>
          <a:endParaRPr lang="ru-RU"/>
        </a:p>
      </dgm:t>
    </dgm:pt>
    <dgm:pt modelId="{E407769B-2B96-4C21-8B8A-4853E3E8B669}" type="pres">
      <dgm:prSet presAssocID="{82D178AF-206D-44DA-9D9A-69B03C679151}" presName="compositeA" presStyleCnt="0"/>
      <dgm:spPr/>
      <dgm:t>
        <a:bodyPr/>
        <a:lstStyle/>
        <a:p>
          <a:endParaRPr lang="ru-RU"/>
        </a:p>
      </dgm:t>
    </dgm:pt>
    <dgm:pt modelId="{27E6C989-D7B0-462E-8222-45762E991FAD}" type="pres">
      <dgm:prSet presAssocID="{82D178AF-206D-44DA-9D9A-69B03C679151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9DD26-79B9-4FFE-81F2-46F6419DC490}" type="pres">
      <dgm:prSet presAssocID="{82D178AF-206D-44DA-9D9A-69B03C679151}" presName="circleA" presStyleLbl="node1" presStyleIdx="0" presStyleCnt="4"/>
      <dgm:spPr/>
      <dgm:t>
        <a:bodyPr/>
        <a:lstStyle/>
        <a:p>
          <a:endParaRPr lang="ru-RU"/>
        </a:p>
      </dgm:t>
    </dgm:pt>
    <dgm:pt modelId="{B2130B3F-A38D-48C5-B9B5-EAC3DC0AE649}" type="pres">
      <dgm:prSet presAssocID="{82D178AF-206D-44DA-9D9A-69B03C679151}" presName="spaceA" presStyleCnt="0"/>
      <dgm:spPr/>
      <dgm:t>
        <a:bodyPr/>
        <a:lstStyle/>
        <a:p>
          <a:endParaRPr lang="ru-RU"/>
        </a:p>
      </dgm:t>
    </dgm:pt>
    <dgm:pt modelId="{ED95AC37-B487-4CC2-ACB7-F6E24BB6BB57}" type="pres">
      <dgm:prSet presAssocID="{AEA16C70-F3AF-4C59-B99B-7A8120ED5F16}" presName="space" presStyleCnt="0"/>
      <dgm:spPr/>
      <dgm:t>
        <a:bodyPr/>
        <a:lstStyle/>
        <a:p>
          <a:endParaRPr lang="ru-RU"/>
        </a:p>
      </dgm:t>
    </dgm:pt>
    <dgm:pt modelId="{9B6B1994-FBEF-4022-9BFA-8FB45FB9E9F0}" type="pres">
      <dgm:prSet presAssocID="{29351ABC-B329-47BC-A4D4-F75FED2967F8}" presName="compositeB" presStyleCnt="0"/>
      <dgm:spPr/>
      <dgm:t>
        <a:bodyPr/>
        <a:lstStyle/>
        <a:p>
          <a:endParaRPr lang="ru-RU"/>
        </a:p>
      </dgm:t>
    </dgm:pt>
    <dgm:pt modelId="{81585845-DBE3-4A39-B017-F1E01653F04C}" type="pres">
      <dgm:prSet presAssocID="{29351ABC-B329-47BC-A4D4-F75FED2967F8}" presName="textB" presStyleLbl="revTx" presStyleIdx="1" presStyleCnt="4" custScaleX="12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5DBD8-AB17-4F3E-B3B8-95C599E2FA66}" type="pres">
      <dgm:prSet presAssocID="{29351ABC-B329-47BC-A4D4-F75FED2967F8}" presName="circleB" presStyleLbl="node1" presStyleIdx="1" presStyleCnt="4"/>
      <dgm:spPr/>
      <dgm:t>
        <a:bodyPr/>
        <a:lstStyle/>
        <a:p>
          <a:endParaRPr lang="ru-RU"/>
        </a:p>
      </dgm:t>
    </dgm:pt>
    <dgm:pt modelId="{F19D4FE4-D371-44BD-996C-D3F95C4ACA45}" type="pres">
      <dgm:prSet presAssocID="{29351ABC-B329-47BC-A4D4-F75FED2967F8}" presName="spaceB" presStyleCnt="0"/>
      <dgm:spPr/>
      <dgm:t>
        <a:bodyPr/>
        <a:lstStyle/>
        <a:p>
          <a:endParaRPr lang="ru-RU"/>
        </a:p>
      </dgm:t>
    </dgm:pt>
    <dgm:pt modelId="{42D207BD-FBBB-4D53-9BB0-3DCFDB7E88F1}" type="pres">
      <dgm:prSet presAssocID="{DF704DD6-B18D-49B0-A70C-B6BD6772521F}" presName="space" presStyleCnt="0"/>
      <dgm:spPr/>
      <dgm:t>
        <a:bodyPr/>
        <a:lstStyle/>
        <a:p>
          <a:endParaRPr lang="ru-RU"/>
        </a:p>
      </dgm:t>
    </dgm:pt>
    <dgm:pt modelId="{B48A5F74-4FFB-4169-A6D2-7989788908DF}" type="pres">
      <dgm:prSet presAssocID="{925150D6-887B-47BD-8893-379020CBB433}" presName="compositeA" presStyleCnt="0"/>
      <dgm:spPr/>
      <dgm:t>
        <a:bodyPr/>
        <a:lstStyle/>
        <a:p>
          <a:endParaRPr lang="ru-RU"/>
        </a:p>
      </dgm:t>
    </dgm:pt>
    <dgm:pt modelId="{D8B43C8F-57BA-4727-B14F-66D331140A32}" type="pres">
      <dgm:prSet presAssocID="{925150D6-887B-47BD-8893-379020CBB433}" presName="textA" presStyleLbl="revTx" presStyleIdx="2" presStyleCnt="4" custScaleX="180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CD265-08A2-4CFA-A3F8-D2E93E269A97}" type="pres">
      <dgm:prSet presAssocID="{925150D6-887B-47BD-8893-379020CBB433}" presName="circleA" presStyleLbl="node1" presStyleIdx="2" presStyleCnt="4"/>
      <dgm:spPr/>
      <dgm:t>
        <a:bodyPr/>
        <a:lstStyle/>
        <a:p>
          <a:endParaRPr lang="ru-RU"/>
        </a:p>
      </dgm:t>
    </dgm:pt>
    <dgm:pt modelId="{A4D60B46-6FA7-4B0C-A7B1-20C71038168B}" type="pres">
      <dgm:prSet presAssocID="{925150D6-887B-47BD-8893-379020CBB433}" presName="spaceA" presStyleCnt="0"/>
      <dgm:spPr/>
      <dgm:t>
        <a:bodyPr/>
        <a:lstStyle/>
        <a:p>
          <a:endParaRPr lang="ru-RU"/>
        </a:p>
      </dgm:t>
    </dgm:pt>
    <dgm:pt modelId="{9A0EB3D8-E7F6-48A0-B4DC-CA592BAAA335}" type="pres">
      <dgm:prSet presAssocID="{F5ACF98E-62C2-4F18-A48F-301F9D1E2E9A}" presName="space" presStyleCnt="0"/>
      <dgm:spPr/>
      <dgm:t>
        <a:bodyPr/>
        <a:lstStyle/>
        <a:p>
          <a:endParaRPr lang="ru-RU"/>
        </a:p>
      </dgm:t>
    </dgm:pt>
    <dgm:pt modelId="{9502944A-617E-4B79-8EF8-045F4A5379C2}" type="pres">
      <dgm:prSet presAssocID="{8DF521D0-1BE4-425A-8A67-324AE0D7B8DD}" presName="compositeB" presStyleCnt="0"/>
      <dgm:spPr/>
      <dgm:t>
        <a:bodyPr/>
        <a:lstStyle/>
        <a:p>
          <a:endParaRPr lang="ru-RU"/>
        </a:p>
      </dgm:t>
    </dgm:pt>
    <dgm:pt modelId="{E086D96F-0E28-4D7D-B3B0-27A8DF70D493}" type="pres">
      <dgm:prSet presAssocID="{8DF521D0-1BE4-425A-8A67-324AE0D7B8DD}" presName="textB" presStyleLbl="revTx" presStyleIdx="3" presStyleCnt="4" custScaleX="142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FA7D4-64F1-491F-B74B-0B0119BE51BB}" type="pres">
      <dgm:prSet presAssocID="{8DF521D0-1BE4-425A-8A67-324AE0D7B8DD}" presName="circleB" presStyleLbl="node1" presStyleIdx="3" presStyleCnt="4"/>
      <dgm:spPr/>
      <dgm:t>
        <a:bodyPr/>
        <a:lstStyle/>
        <a:p>
          <a:endParaRPr lang="ru-RU"/>
        </a:p>
      </dgm:t>
    </dgm:pt>
    <dgm:pt modelId="{5947A9C3-0A8F-4550-A67C-DC7F6C9336E6}" type="pres">
      <dgm:prSet presAssocID="{8DF521D0-1BE4-425A-8A67-324AE0D7B8DD}" presName="spaceB" presStyleCnt="0"/>
      <dgm:spPr/>
      <dgm:t>
        <a:bodyPr/>
        <a:lstStyle/>
        <a:p>
          <a:endParaRPr lang="ru-RU"/>
        </a:p>
      </dgm:t>
    </dgm:pt>
  </dgm:ptLst>
  <dgm:cxnLst>
    <dgm:cxn modelId="{B7E13D57-3007-4109-AEB6-4E4284E7BC94}" type="presOf" srcId="{194851C7-9AD9-46EF-91CD-0381839F97A1}" destId="{D6ABD5DD-1705-4711-A469-A4006AF20B11}" srcOrd="0" destOrd="0" presId="urn:microsoft.com/office/officeart/2005/8/layout/hProcess11"/>
    <dgm:cxn modelId="{DE227879-916C-47B4-8325-A9A6AA196B32}" srcId="{194851C7-9AD9-46EF-91CD-0381839F97A1}" destId="{82D178AF-206D-44DA-9D9A-69B03C679151}" srcOrd="0" destOrd="0" parTransId="{16023770-4270-4EB4-87EB-EDB9B43F0D6A}" sibTransId="{AEA16C70-F3AF-4C59-B99B-7A8120ED5F16}"/>
    <dgm:cxn modelId="{481C8761-5F83-46CE-8859-8DFCB26327FF}" srcId="{194851C7-9AD9-46EF-91CD-0381839F97A1}" destId="{8DF521D0-1BE4-425A-8A67-324AE0D7B8DD}" srcOrd="3" destOrd="0" parTransId="{984265AF-3268-4167-BB5A-9B4ACA3EE0B4}" sibTransId="{06FA4BAB-1D31-4281-B031-9E7E7D552F91}"/>
    <dgm:cxn modelId="{1C7E0D16-17EB-45DB-AD72-656D80A829B0}" type="presOf" srcId="{82D178AF-206D-44DA-9D9A-69B03C679151}" destId="{27E6C989-D7B0-462E-8222-45762E991FAD}" srcOrd="0" destOrd="0" presId="urn:microsoft.com/office/officeart/2005/8/layout/hProcess11"/>
    <dgm:cxn modelId="{5CBFE4C4-2EB4-4F89-8C96-FCAAD80DE196}" srcId="{194851C7-9AD9-46EF-91CD-0381839F97A1}" destId="{29351ABC-B329-47BC-A4D4-F75FED2967F8}" srcOrd="1" destOrd="0" parTransId="{F7299A6F-FB26-488B-8020-35CB98633F88}" sibTransId="{DF704DD6-B18D-49B0-A70C-B6BD6772521F}"/>
    <dgm:cxn modelId="{A37CA90B-A169-4582-A2A9-C2F8B8A3973C}" type="presOf" srcId="{29351ABC-B329-47BC-A4D4-F75FED2967F8}" destId="{81585845-DBE3-4A39-B017-F1E01653F04C}" srcOrd="0" destOrd="0" presId="urn:microsoft.com/office/officeart/2005/8/layout/hProcess11"/>
    <dgm:cxn modelId="{61FA9AF1-AA34-48E6-A123-1E93935E01E6}" type="presOf" srcId="{925150D6-887B-47BD-8893-379020CBB433}" destId="{D8B43C8F-57BA-4727-B14F-66D331140A32}" srcOrd="0" destOrd="0" presId="urn:microsoft.com/office/officeart/2005/8/layout/hProcess11"/>
    <dgm:cxn modelId="{02898E01-84FE-4EEC-9684-A0729C0B1B85}" srcId="{194851C7-9AD9-46EF-91CD-0381839F97A1}" destId="{925150D6-887B-47BD-8893-379020CBB433}" srcOrd="2" destOrd="0" parTransId="{FF988447-F58C-4089-A42A-42F38CC68E6B}" sibTransId="{F5ACF98E-62C2-4F18-A48F-301F9D1E2E9A}"/>
    <dgm:cxn modelId="{625FD6BA-99C8-4BFA-99E5-30EB5007AD4C}" type="presOf" srcId="{8DF521D0-1BE4-425A-8A67-324AE0D7B8DD}" destId="{E086D96F-0E28-4D7D-B3B0-27A8DF70D493}" srcOrd="0" destOrd="0" presId="urn:microsoft.com/office/officeart/2005/8/layout/hProcess11"/>
    <dgm:cxn modelId="{84639B4E-ABAB-4E85-9EF5-FCAB5D314317}" type="presParOf" srcId="{D6ABD5DD-1705-4711-A469-A4006AF20B11}" destId="{CB256FAD-B1FD-4A66-80DE-F41F0AFFB263}" srcOrd="0" destOrd="0" presId="urn:microsoft.com/office/officeart/2005/8/layout/hProcess11"/>
    <dgm:cxn modelId="{DE782662-197E-4BB4-B0F2-3499855DB946}" type="presParOf" srcId="{D6ABD5DD-1705-4711-A469-A4006AF20B11}" destId="{DC97BE9F-F5BB-40A8-9D55-CDA464F49A96}" srcOrd="1" destOrd="0" presId="urn:microsoft.com/office/officeart/2005/8/layout/hProcess11"/>
    <dgm:cxn modelId="{AA2AFB62-5D74-4A47-9980-71051F4CCAB7}" type="presParOf" srcId="{DC97BE9F-F5BB-40A8-9D55-CDA464F49A96}" destId="{E407769B-2B96-4C21-8B8A-4853E3E8B669}" srcOrd="0" destOrd="0" presId="urn:microsoft.com/office/officeart/2005/8/layout/hProcess11"/>
    <dgm:cxn modelId="{E04855E9-9ACC-4975-86C4-58678E446952}" type="presParOf" srcId="{E407769B-2B96-4C21-8B8A-4853E3E8B669}" destId="{27E6C989-D7B0-462E-8222-45762E991FAD}" srcOrd="0" destOrd="0" presId="urn:microsoft.com/office/officeart/2005/8/layout/hProcess11"/>
    <dgm:cxn modelId="{7A176C24-BC80-487C-A68C-BB2AA8ABD36E}" type="presParOf" srcId="{E407769B-2B96-4C21-8B8A-4853E3E8B669}" destId="{4189DD26-79B9-4FFE-81F2-46F6419DC490}" srcOrd="1" destOrd="0" presId="urn:microsoft.com/office/officeart/2005/8/layout/hProcess11"/>
    <dgm:cxn modelId="{BEC7F966-0BC1-4D73-90ED-48A07EE588A9}" type="presParOf" srcId="{E407769B-2B96-4C21-8B8A-4853E3E8B669}" destId="{B2130B3F-A38D-48C5-B9B5-EAC3DC0AE649}" srcOrd="2" destOrd="0" presId="urn:microsoft.com/office/officeart/2005/8/layout/hProcess11"/>
    <dgm:cxn modelId="{AECDB5F0-B51A-4281-A154-B96E8EB1C889}" type="presParOf" srcId="{DC97BE9F-F5BB-40A8-9D55-CDA464F49A96}" destId="{ED95AC37-B487-4CC2-ACB7-F6E24BB6BB57}" srcOrd="1" destOrd="0" presId="urn:microsoft.com/office/officeart/2005/8/layout/hProcess11"/>
    <dgm:cxn modelId="{D9FDDCAE-424B-4DE3-9F18-4313292B2F31}" type="presParOf" srcId="{DC97BE9F-F5BB-40A8-9D55-CDA464F49A96}" destId="{9B6B1994-FBEF-4022-9BFA-8FB45FB9E9F0}" srcOrd="2" destOrd="0" presId="urn:microsoft.com/office/officeart/2005/8/layout/hProcess11"/>
    <dgm:cxn modelId="{9D13C18C-F9C8-4198-9A2D-827CEB3FD50D}" type="presParOf" srcId="{9B6B1994-FBEF-4022-9BFA-8FB45FB9E9F0}" destId="{81585845-DBE3-4A39-B017-F1E01653F04C}" srcOrd="0" destOrd="0" presId="urn:microsoft.com/office/officeart/2005/8/layout/hProcess11"/>
    <dgm:cxn modelId="{254289C8-CA48-407D-B33C-24DECF611FB0}" type="presParOf" srcId="{9B6B1994-FBEF-4022-9BFA-8FB45FB9E9F0}" destId="{90D5DBD8-AB17-4F3E-B3B8-95C599E2FA66}" srcOrd="1" destOrd="0" presId="urn:microsoft.com/office/officeart/2005/8/layout/hProcess11"/>
    <dgm:cxn modelId="{5B1E46F1-C4CF-4FA5-A5E6-6FC4F06EBB97}" type="presParOf" srcId="{9B6B1994-FBEF-4022-9BFA-8FB45FB9E9F0}" destId="{F19D4FE4-D371-44BD-996C-D3F95C4ACA45}" srcOrd="2" destOrd="0" presId="urn:microsoft.com/office/officeart/2005/8/layout/hProcess11"/>
    <dgm:cxn modelId="{E53724DA-11C2-41C3-BFFF-FEE4EB9069B6}" type="presParOf" srcId="{DC97BE9F-F5BB-40A8-9D55-CDA464F49A96}" destId="{42D207BD-FBBB-4D53-9BB0-3DCFDB7E88F1}" srcOrd="3" destOrd="0" presId="urn:microsoft.com/office/officeart/2005/8/layout/hProcess11"/>
    <dgm:cxn modelId="{D9E589F2-8D27-40A8-86D1-B08F6E56669B}" type="presParOf" srcId="{DC97BE9F-F5BB-40A8-9D55-CDA464F49A96}" destId="{B48A5F74-4FFB-4169-A6D2-7989788908DF}" srcOrd="4" destOrd="0" presId="urn:microsoft.com/office/officeart/2005/8/layout/hProcess11"/>
    <dgm:cxn modelId="{2391E66B-A6F3-4CD5-B8B9-221261AD15CE}" type="presParOf" srcId="{B48A5F74-4FFB-4169-A6D2-7989788908DF}" destId="{D8B43C8F-57BA-4727-B14F-66D331140A32}" srcOrd="0" destOrd="0" presId="urn:microsoft.com/office/officeart/2005/8/layout/hProcess11"/>
    <dgm:cxn modelId="{042AB1DB-6ECC-4A6E-B2F6-C7EB03463DB0}" type="presParOf" srcId="{B48A5F74-4FFB-4169-A6D2-7989788908DF}" destId="{B4DCD265-08A2-4CFA-A3F8-D2E93E269A97}" srcOrd="1" destOrd="0" presId="urn:microsoft.com/office/officeart/2005/8/layout/hProcess11"/>
    <dgm:cxn modelId="{1E75372D-DEA3-4018-89F2-DD7D266198CE}" type="presParOf" srcId="{B48A5F74-4FFB-4169-A6D2-7989788908DF}" destId="{A4D60B46-6FA7-4B0C-A7B1-20C71038168B}" srcOrd="2" destOrd="0" presId="urn:microsoft.com/office/officeart/2005/8/layout/hProcess11"/>
    <dgm:cxn modelId="{41186B52-BD3E-4DF2-BF65-14546CCD500E}" type="presParOf" srcId="{DC97BE9F-F5BB-40A8-9D55-CDA464F49A96}" destId="{9A0EB3D8-E7F6-48A0-B4DC-CA592BAAA335}" srcOrd="5" destOrd="0" presId="urn:microsoft.com/office/officeart/2005/8/layout/hProcess11"/>
    <dgm:cxn modelId="{A729FA29-E2B0-48D8-BC7C-FE6636AE2DB5}" type="presParOf" srcId="{DC97BE9F-F5BB-40A8-9D55-CDA464F49A96}" destId="{9502944A-617E-4B79-8EF8-045F4A5379C2}" srcOrd="6" destOrd="0" presId="urn:microsoft.com/office/officeart/2005/8/layout/hProcess11"/>
    <dgm:cxn modelId="{2259C26C-5C22-493C-A2FA-2525C4AAF221}" type="presParOf" srcId="{9502944A-617E-4B79-8EF8-045F4A5379C2}" destId="{E086D96F-0E28-4D7D-B3B0-27A8DF70D493}" srcOrd="0" destOrd="0" presId="urn:microsoft.com/office/officeart/2005/8/layout/hProcess11"/>
    <dgm:cxn modelId="{560D7F9B-C17E-477E-AC8F-9C18FE9D5498}" type="presParOf" srcId="{9502944A-617E-4B79-8EF8-045F4A5379C2}" destId="{34FFA7D4-64F1-491F-B74B-0B0119BE51BB}" srcOrd="1" destOrd="0" presId="urn:microsoft.com/office/officeart/2005/8/layout/hProcess11"/>
    <dgm:cxn modelId="{89DC8DD9-AEF0-45E3-85AE-CC25F9A1A8DC}" type="presParOf" srcId="{9502944A-617E-4B79-8EF8-045F4A5379C2}" destId="{5947A9C3-0A8F-4550-A67C-DC7F6C9336E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2212B6-1C5F-40C1-AA0F-8191F6A29DE9}" type="doc">
      <dgm:prSet loTypeId="urn:microsoft.com/office/officeart/2005/8/layout/arrow5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2B0125A-4E71-475F-AB1E-E82F862ABB0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рабов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87301A-E36B-4C9D-A044-2A483DBCD284}" type="parTrans" cxnId="{195A85C6-55E3-40D0-B76C-B35953411892}">
      <dgm:prSet/>
      <dgm:spPr/>
      <dgm:t>
        <a:bodyPr/>
        <a:lstStyle/>
        <a:p>
          <a:endParaRPr lang="ru-RU"/>
        </a:p>
      </dgm:t>
    </dgm:pt>
    <dgm:pt modelId="{79C14B4F-34E0-4434-AFDD-E6C95438EE6C}" type="sibTrans" cxnId="{195A85C6-55E3-40D0-B76C-B35953411892}">
      <dgm:prSet/>
      <dgm:spPr/>
      <dgm:t>
        <a:bodyPr/>
        <a:lstStyle/>
        <a:p>
          <a:endParaRPr lang="ru-RU"/>
        </a:p>
      </dgm:t>
    </dgm:pt>
    <dgm:pt modelId="{230889E3-8CF1-4A89-B812-8980FBB17D4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Долговое рабство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7AE718-892F-4427-AA97-B48CC4A482C3}" type="parTrans" cxnId="{20BED289-3F7C-40CA-B115-525A7DBA2561}">
      <dgm:prSet/>
      <dgm:spPr/>
      <dgm:t>
        <a:bodyPr/>
        <a:lstStyle/>
        <a:p>
          <a:endParaRPr lang="ru-RU"/>
        </a:p>
      </dgm:t>
    </dgm:pt>
    <dgm:pt modelId="{A860FE2F-D720-4C69-96AA-E3015D43FBDE}" type="sibTrans" cxnId="{20BED289-3F7C-40CA-B115-525A7DBA2561}">
      <dgm:prSet/>
      <dgm:spPr/>
      <dgm:t>
        <a:bodyPr/>
        <a:lstStyle/>
        <a:p>
          <a:endParaRPr lang="ru-RU"/>
        </a:p>
      </dgm:t>
    </dgm:pt>
    <dgm:pt modelId="{3DC4F602-FA08-46FA-88BC-A5B11ABCE3D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Захват пиратами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93327D-25BD-41CA-AA7A-66D4997E9DBC}" type="parTrans" cxnId="{A87AA482-4073-466C-B0BE-3B4CC3527E55}">
      <dgm:prSet/>
      <dgm:spPr/>
      <dgm:t>
        <a:bodyPr/>
        <a:lstStyle/>
        <a:p>
          <a:endParaRPr lang="ru-RU"/>
        </a:p>
      </dgm:t>
    </dgm:pt>
    <dgm:pt modelId="{622A61E7-C914-43DC-AC5D-D20DB3EE865A}" type="sibTrans" cxnId="{A87AA482-4073-466C-B0BE-3B4CC3527E55}">
      <dgm:prSet/>
      <dgm:spPr/>
      <dgm:t>
        <a:bodyPr/>
        <a:lstStyle/>
        <a:p>
          <a:endParaRPr lang="ru-RU"/>
        </a:p>
      </dgm:t>
    </dgm:pt>
    <dgm:pt modelId="{AEE8412B-3B75-44C9-B642-155B08AB204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пленные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D3FA50-298D-4ABC-82C4-32AC67FDA23C}" type="parTrans" cxnId="{C2EBDF97-220F-487D-9977-20B33427BA56}">
      <dgm:prSet/>
      <dgm:spPr/>
      <dgm:t>
        <a:bodyPr/>
        <a:lstStyle/>
        <a:p>
          <a:endParaRPr lang="ru-RU"/>
        </a:p>
      </dgm:t>
    </dgm:pt>
    <dgm:pt modelId="{223C2779-FFAB-4088-81DE-54BBE545C158}" type="sibTrans" cxnId="{C2EBDF97-220F-487D-9977-20B33427BA56}">
      <dgm:prSet/>
      <dgm:spPr/>
      <dgm:t>
        <a:bodyPr/>
        <a:lstStyle/>
        <a:p>
          <a:endParaRPr lang="ru-RU"/>
        </a:p>
      </dgm:t>
    </dgm:pt>
    <dgm:pt modelId="{050AC056-245C-450E-86F1-907066FBEEBA}" type="pres">
      <dgm:prSet presAssocID="{8C2212B6-1C5F-40C1-AA0F-8191F6A29D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C70BF-8ADA-4288-B468-1889F7DA491E}" type="pres">
      <dgm:prSet presAssocID="{F2B0125A-4E71-475F-AB1E-E82F862ABB07}" presName="arrow" presStyleLbl="node1" presStyleIdx="0" presStyleCnt="4" custScaleX="114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343B1-73D0-4B69-92FD-D6608F1B1D1E}" type="pres">
      <dgm:prSet presAssocID="{230889E3-8CF1-4A89-B812-8980FBB17D45}" presName="arrow" presStyleLbl="node1" presStyleIdx="1" presStyleCnt="4" custRadScaleRad="139422" custRadScaleInc="-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2AD4A-D5B4-47DB-88AF-86CDBAD6CB54}" type="pres">
      <dgm:prSet presAssocID="{3DC4F602-FA08-46FA-88BC-A5B11ABCE3D8}" presName="arrow" presStyleLbl="node1" presStyleIdx="2" presStyleCnt="4" custScaleX="156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C970C-E16B-4755-AD68-3124A7254931}" type="pres">
      <dgm:prSet presAssocID="{AEE8412B-3B75-44C9-B642-155B08AB2044}" presName="arrow" presStyleLbl="node1" presStyleIdx="3" presStyleCnt="4" custRadScaleRad="134670" custRadScaleInc="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BDF97-220F-487D-9977-20B33427BA56}" srcId="{8C2212B6-1C5F-40C1-AA0F-8191F6A29DE9}" destId="{AEE8412B-3B75-44C9-B642-155B08AB2044}" srcOrd="3" destOrd="0" parTransId="{65D3FA50-298D-4ABC-82C4-32AC67FDA23C}" sibTransId="{223C2779-FFAB-4088-81DE-54BBE545C158}"/>
    <dgm:cxn modelId="{A87AA482-4073-466C-B0BE-3B4CC3527E55}" srcId="{8C2212B6-1C5F-40C1-AA0F-8191F6A29DE9}" destId="{3DC4F602-FA08-46FA-88BC-A5B11ABCE3D8}" srcOrd="2" destOrd="0" parTransId="{C393327D-25BD-41CA-AA7A-66D4997E9DBC}" sibTransId="{622A61E7-C914-43DC-AC5D-D20DB3EE865A}"/>
    <dgm:cxn modelId="{C02D2A25-D9DC-4450-9CF1-E0030E8C0F5C}" type="presOf" srcId="{AEE8412B-3B75-44C9-B642-155B08AB2044}" destId="{DF5C970C-E16B-4755-AD68-3124A7254931}" srcOrd="0" destOrd="0" presId="urn:microsoft.com/office/officeart/2005/8/layout/arrow5"/>
    <dgm:cxn modelId="{9D9ABFED-AF68-42E6-9D1F-C1EC7294DD7F}" type="presOf" srcId="{230889E3-8CF1-4A89-B812-8980FBB17D45}" destId="{0C7343B1-73D0-4B69-92FD-D6608F1B1D1E}" srcOrd="0" destOrd="0" presId="urn:microsoft.com/office/officeart/2005/8/layout/arrow5"/>
    <dgm:cxn modelId="{D44DAA5A-A182-4D93-BC70-87EB95BD6EC2}" type="presOf" srcId="{8C2212B6-1C5F-40C1-AA0F-8191F6A29DE9}" destId="{050AC056-245C-450E-86F1-907066FBEEBA}" srcOrd="0" destOrd="0" presId="urn:microsoft.com/office/officeart/2005/8/layout/arrow5"/>
    <dgm:cxn modelId="{20BED289-3F7C-40CA-B115-525A7DBA2561}" srcId="{8C2212B6-1C5F-40C1-AA0F-8191F6A29DE9}" destId="{230889E3-8CF1-4A89-B812-8980FBB17D45}" srcOrd="1" destOrd="0" parTransId="{D27AE718-892F-4427-AA97-B48CC4A482C3}" sibTransId="{A860FE2F-D720-4C69-96AA-E3015D43FBDE}"/>
    <dgm:cxn modelId="{195A85C6-55E3-40D0-B76C-B35953411892}" srcId="{8C2212B6-1C5F-40C1-AA0F-8191F6A29DE9}" destId="{F2B0125A-4E71-475F-AB1E-E82F862ABB07}" srcOrd="0" destOrd="0" parTransId="{3187301A-E36B-4C9D-A044-2A483DBCD284}" sibTransId="{79C14B4F-34E0-4434-AFDD-E6C95438EE6C}"/>
    <dgm:cxn modelId="{2A5BDF35-CBA7-428D-9CBA-10A1A26672A7}" type="presOf" srcId="{F2B0125A-4E71-475F-AB1E-E82F862ABB07}" destId="{600C70BF-8ADA-4288-B468-1889F7DA491E}" srcOrd="0" destOrd="0" presId="urn:microsoft.com/office/officeart/2005/8/layout/arrow5"/>
    <dgm:cxn modelId="{4F38B528-0DAC-4ADF-8AAE-8FC9422C6BAC}" type="presOf" srcId="{3DC4F602-FA08-46FA-88BC-A5B11ABCE3D8}" destId="{9152AD4A-D5B4-47DB-88AF-86CDBAD6CB54}" srcOrd="0" destOrd="0" presId="urn:microsoft.com/office/officeart/2005/8/layout/arrow5"/>
    <dgm:cxn modelId="{45B9E47E-271C-4775-B3FF-A16A5838BB9A}" type="presParOf" srcId="{050AC056-245C-450E-86F1-907066FBEEBA}" destId="{600C70BF-8ADA-4288-B468-1889F7DA491E}" srcOrd="0" destOrd="0" presId="urn:microsoft.com/office/officeart/2005/8/layout/arrow5"/>
    <dgm:cxn modelId="{109B98C5-8236-4FED-B4F8-71A0E270AE91}" type="presParOf" srcId="{050AC056-245C-450E-86F1-907066FBEEBA}" destId="{0C7343B1-73D0-4B69-92FD-D6608F1B1D1E}" srcOrd="1" destOrd="0" presId="urn:microsoft.com/office/officeart/2005/8/layout/arrow5"/>
    <dgm:cxn modelId="{43D82A14-9BF7-4641-906E-3442AF855C4D}" type="presParOf" srcId="{050AC056-245C-450E-86F1-907066FBEEBA}" destId="{9152AD4A-D5B4-47DB-88AF-86CDBAD6CB54}" srcOrd="2" destOrd="0" presId="urn:microsoft.com/office/officeart/2005/8/layout/arrow5"/>
    <dgm:cxn modelId="{A5413E02-8899-4BF8-9D6B-95D59EDAA01F}" type="presParOf" srcId="{050AC056-245C-450E-86F1-907066FBEEBA}" destId="{DF5C970C-E16B-4755-AD68-3124A7254931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86D588-A2E9-49D7-887F-2EC0B31780D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81CF92-B293-417F-B388-3BC0FBC5D411}">
      <dgm:prSet phldrT="[Текст]" custT="1"/>
      <dgm:spPr/>
      <dgm:t>
        <a:bodyPr/>
        <a:lstStyle/>
        <a:p>
          <a:r>
            <a:rPr lang="ru-RU" sz="2400" b="1" dirty="0" smtClean="0"/>
            <a:t>В мастерских </a:t>
          </a:r>
          <a:endParaRPr lang="ru-RU" sz="2400" b="1" dirty="0"/>
        </a:p>
      </dgm:t>
    </dgm:pt>
    <dgm:pt modelId="{8872792F-6C9B-482C-AF00-341371FE959F}" type="parTrans" cxnId="{63E65724-3749-44E4-ADD5-BCA736CF074D}">
      <dgm:prSet/>
      <dgm:spPr/>
      <dgm:t>
        <a:bodyPr/>
        <a:lstStyle/>
        <a:p>
          <a:endParaRPr lang="ru-RU" sz="2800"/>
        </a:p>
      </dgm:t>
    </dgm:pt>
    <dgm:pt modelId="{09175766-0F56-4884-92F4-3F9347013258}" type="sibTrans" cxnId="{63E65724-3749-44E4-ADD5-BCA736CF074D}">
      <dgm:prSet/>
      <dgm:spPr/>
      <dgm:t>
        <a:bodyPr/>
        <a:lstStyle/>
        <a:p>
          <a:endParaRPr lang="ru-RU" sz="2800"/>
        </a:p>
      </dgm:t>
    </dgm:pt>
    <dgm:pt modelId="{272F5885-1013-46AD-8772-CAECD756B736}">
      <dgm:prSet phldrT="[Текст]" custT="1"/>
      <dgm:spPr/>
      <dgm:t>
        <a:bodyPr/>
        <a:lstStyle/>
        <a:p>
          <a:r>
            <a:rPr lang="ru-RU" sz="2400" b="1" dirty="0" smtClean="0"/>
            <a:t> в сельском хозяйстве</a:t>
          </a:r>
          <a:endParaRPr lang="ru-RU" sz="2400" b="1" dirty="0"/>
        </a:p>
      </dgm:t>
    </dgm:pt>
    <dgm:pt modelId="{C8D46719-CC06-4473-9F96-8FD1B3F200C3}" type="parTrans" cxnId="{532FD85F-F0D7-4554-A11A-57CDFA48664F}">
      <dgm:prSet/>
      <dgm:spPr/>
      <dgm:t>
        <a:bodyPr/>
        <a:lstStyle/>
        <a:p>
          <a:endParaRPr lang="ru-RU" sz="2800"/>
        </a:p>
      </dgm:t>
    </dgm:pt>
    <dgm:pt modelId="{93446AD2-AD46-4D21-94DD-56CE6A201846}" type="sibTrans" cxnId="{532FD85F-F0D7-4554-A11A-57CDFA48664F}">
      <dgm:prSet/>
      <dgm:spPr/>
      <dgm:t>
        <a:bodyPr/>
        <a:lstStyle/>
        <a:p>
          <a:endParaRPr lang="ru-RU" sz="2800"/>
        </a:p>
      </dgm:t>
    </dgm:pt>
    <dgm:pt modelId="{B213E7C3-3AAD-40A2-906C-7F12CE9C0F85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2400" b="1" dirty="0" smtClean="0"/>
            <a:t>рудники и каменоломни</a:t>
          </a:r>
          <a:endParaRPr lang="ru-RU" sz="2400" b="1" dirty="0"/>
        </a:p>
      </dgm:t>
    </dgm:pt>
    <dgm:pt modelId="{5F5F75D4-EED2-4108-988B-C968DAEB7462}" type="parTrans" cxnId="{4182B2A4-9D33-45D2-8686-89E64BDB93E2}">
      <dgm:prSet/>
      <dgm:spPr/>
      <dgm:t>
        <a:bodyPr/>
        <a:lstStyle/>
        <a:p>
          <a:endParaRPr lang="ru-RU" sz="2800"/>
        </a:p>
      </dgm:t>
    </dgm:pt>
    <dgm:pt modelId="{DE729368-2CF0-4432-8A0C-08C562090231}" type="sibTrans" cxnId="{4182B2A4-9D33-45D2-8686-89E64BDB93E2}">
      <dgm:prSet/>
      <dgm:spPr/>
      <dgm:t>
        <a:bodyPr/>
        <a:lstStyle/>
        <a:p>
          <a:endParaRPr lang="ru-RU" sz="2800"/>
        </a:p>
      </dgm:t>
    </dgm:pt>
    <dgm:pt modelId="{B2DB16FD-E05B-40DF-B091-FD7C9CED6D8B}">
      <dgm:prSet phldrT="[Текст]" custT="1"/>
      <dgm:spPr/>
      <dgm:t>
        <a:bodyPr/>
        <a:lstStyle/>
        <a:p>
          <a:r>
            <a:rPr lang="ru-RU" sz="2400" b="1" dirty="0" smtClean="0"/>
            <a:t>Гребцы на кораблях</a:t>
          </a:r>
          <a:endParaRPr lang="ru-RU" sz="2400" b="1" dirty="0"/>
        </a:p>
      </dgm:t>
    </dgm:pt>
    <dgm:pt modelId="{41FDC073-F610-40E6-B7AE-C82EB9B0986F}" type="parTrans" cxnId="{C445719F-E6D8-455F-ADD2-6AEF41971A4E}">
      <dgm:prSet/>
      <dgm:spPr/>
      <dgm:t>
        <a:bodyPr/>
        <a:lstStyle/>
        <a:p>
          <a:endParaRPr lang="ru-RU" sz="2800"/>
        </a:p>
      </dgm:t>
    </dgm:pt>
    <dgm:pt modelId="{4917F2A2-D91B-419A-B578-87B8FA7B7AB5}" type="sibTrans" cxnId="{C445719F-E6D8-455F-ADD2-6AEF41971A4E}">
      <dgm:prSet/>
      <dgm:spPr/>
      <dgm:t>
        <a:bodyPr/>
        <a:lstStyle/>
        <a:p>
          <a:endParaRPr lang="ru-RU" sz="2800"/>
        </a:p>
      </dgm:t>
    </dgm:pt>
    <dgm:pt modelId="{5AC0356E-DC35-4E72-AA2E-574B9268C5A9}" type="pres">
      <dgm:prSet presAssocID="{EE86D588-A2E9-49D7-887F-2EC0B31780D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D9BDBB9-8F88-489B-A1C8-3D035181681B}" type="pres">
      <dgm:prSet presAssocID="{CB81CF92-B293-417F-B388-3BC0FBC5D411}" presName="Accent1" presStyleCnt="0"/>
      <dgm:spPr/>
      <dgm:t>
        <a:bodyPr/>
        <a:lstStyle/>
        <a:p>
          <a:endParaRPr lang="ru-RU"/>
        </a:p>
      </dgm:t>
    </dgm:pt>
    <dgm:pt modelId="{1EEACEAB-02F0-4107-AF54-6733C470C4FA}" type="pres">
      <dgm:prSet presAssocID="{CB81CF92-B293-417F-B388-3BC0FBC5D411}" presName="Accent" presStyleLbl="node1" presStyleIdx="0" presStyleCnt="4"/>
      <dgm:spPr/>
      <dgm:t>
        <a:bodyPr/>
        <a:lstStyle/>
        <a:p>
          <a:endParaRPr lang="ru-RU"/>
        </a:p>
      </dgm:t>
    </dgm:pt>
    <dgm:pt modelId="{F0B4BAC0-A92C-43F4-96E2-7829071BAAD3}" type="pres">
      <dgm:prSet presAssocID="{CB81CF92-B293-417F-B388-3BC0FBC5D411}" presName="Parent1" presStyleLbl="revTx" presStyleIdx="0" presStyleCnt="4" custScaleX="122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B63C9-4525-4411-A6FE-AB74C2D47AE7}" type="pres">
      <dgm:prSet presAssocID="{272F5885-1013-46AD-8772-CAECD756B736}" presName="Accent2" presStyleCnt="0"/>
      <dgm:spPr/>
      <dgm:t>
        <a:bodyPr/>
        <a:lstStyle/>
        <a:p>
          <a:endParaRPr lang="ru-RU"/>
        </a:p>
      </dgm:t>
    </dgm:pt>
    <dgm:pt modelId="{69B8417B-AD3B-4234-B82E-68FEC8F679D8}" type="pres">
      <dgm:prSet presAssocID="{272F5885-1013-46AD-8772-CAECD756B736}" presName="Accent" presStyleLbl="node1" presStyleIdx="1" presStyleCnt="4"/>
      <dgm:spPr/>
      <dgm:t>
        <a:bodyPr/>
        <a:lstStyle/>
        <a:p>
          <a:endParaRPr lang="ru-RU"/>
        </a:p>
      </dgm:t>
    </dgm:pt>
    <dgm:pt modelId="{0D9F4DB3-7961-43DC-A78C-9BE201E3A962}" type="pres">
      <dgm:prSet presAssocID="{272F5885-1013-46AD-8772-CAECD756B736}" presName="Parent2" presStyleLbl="revTx" presStyleIdx="1" presStyleCnt="4" custScaleX="123558" custLinFactNeighborX="2795" custLinFactNeighborY="-260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DC559-4BC5-484A-840B-7AAB8D1A98A3}" type="pres">
      <dgm:prSet presAssocID="{B2DB16FD-E05B-40DF-B091-FD7C9CED6D8B}" presName="Accent3" presStyleCnt="0"/>
      <dgm:spPr/>
      <dgm:t>
        <a:bodyPr/>
        <a:lstStyle/>
        <a:p>
          <a:endParaRPr lang="ru-RU"/>
        </a:p>
      </dgm:t>
    </dgm:pt>
    <dgm:pt modelId="{1BF15DB4-8788-46E5-A65A-B8149CF8E9C5}" type="pres">
      <dgm:prSet presAssocID="{B2DB16FD-E05B-40DF-B091-FD7C9CED6D8B}" presName="Accent" presStyleLbl="node1" presStyleIdx="2" presStyleCnt="4"/>
      <dgm:spPr/>
      <dgm:t>
        <a:bodyPr/>
        <a:lstStyle/>
        <a:p>
          <a:endParaRPr lang="ru-RU"/>
        </a:p>
      </dgm:t>
    </dgm:pt>
    <dgm:pt modelId="{AE5340C0-674C-4975-8C14-E7C13F4E7F06}" type="pres">
      <dgm:prSet presAssocID="{B2DB16FD-E05B-40DF-B091-FD7C9CED6D8B}" presName="Parent3" presStyleLbl="revTx" presStyleIdx="2" presStyleCnt="4" custLinFactNeighborY="-167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E03A2-8496-43FE-AC4E-75C463B3F18A}" type="pres">
      <dgm:prSet presAssocID="{B213E7C3-3AAD-40A2-906C-7F12CE9C0F85}" presName="Accent4" presStyleCnt="0"/>
      <dgm:spPr/>
      <dgm:t>
        <a:bodyPr/>
        <a:lstStyle/>
        <a:p>
          <a:endParaRPr lang="ru-RU"/>
        </a:p>
      </dgm:t>
    </dgm:pt>
    <dgm:pt modelId="{3533C9CC-A188-4A22-91DA-49ABD229ADA9}" type="pres">
      <dgm:prSet presAssocID="{B213E7C3-3AAD-40A2-906C-7F12CE9C0F85}" presName="Accent" presStyleLbl="node1" presStyleIdx="3" presStyleCnt="4"/>
      <dgm:spPr/>
      <dgm:t>
        <a:bodyPr/>
        <a:lstStyle/>
        <a:p>
          <a:endParaRPr lang="ru-RU"/>
        </a:p>
      </dgm:t>
    </dgm:pt>
    <dgm:pt modelId="{E0B298CC-2486-404E-80BE-DB58CD7B6FD6}" type="pres">
      <dgm:prSet presAssocID="{B213E7C3-3AAD-40A2-906C-7F12CE9C0F85}" presName="Parent4" presStyleLbl="revTx" presStyleIdx="3" presStyleCnt="4" custScaleX="142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00BFF-47A3-47A0-9E2D-550014FA144E}" type="presOf" srcId="{EE86D588-A2E9-49D7-887F-2EC0B31780D6}" destId="{5AC0356E-DC35-4E72-AA2E-574B9268C5A9}" srcOrd="0" destOrd="0" presId="urn:microsoft.com/office/officeart/2009/layout/CircleArrowProcess"/>
    <dgm:cxn modelId="{C445719F-E6D8-455F-ADD2-6AEF41971A4E}" srcId="{EE86D588-A2E9-49D7-887F-2EC0B31780D6}" destId="{B2DB16FD-E05B-40DF-B091-FD7C9CED6D8B}" srcOrd="2" destOrd="0" parTransId="{41FDC073-F610-40E6-B7AE-C82EB9B0986F}" sibTransId="{4917F2A2-D91B-419A-B578-87B8FA7B7AB5}"/>
    <dgm:cxn modelId="{E09CD2CA-1B71-4995-9530-07F1789368CA}" type="presOf" srcId="{B213E7C3-3AAD-40A2-906C-7F12CE9C0F85}" destId="{E0B298CC-2486-404E-80BE-DB58CD7B6FD6}" srcOrd="0" destOrd="0" presId="urn:microsoft.com/office/officeart/2009/layout/CircleArrowProcess"/>
    <dgm:cxn modelId="{E8ED02C5-BE28-4190-8CEC-FD7D50010455}" type="presOf" srcId="{B2DB16FD-E05B-40DF-B091-FD7C9CED6D8B}" destId="{AE5340C0-674C-4975-8C14-E7C13F4E7F06}" srcOrd="0" destOrd="0" presId="urn:microsoft.com/office/officeart/2009/layout/CircleArrowProcess"/>
    <dgm:cxn modelId="{532FD85F-F0D7-4554-A11A-57CDFA48664F}" srcId="{EE86D588-A2E9-49D7-887F-2EC0B31780D6}" destId="{272F5885-1013-46AD-8772-CAECD756B736}" srcOrd="1" destOrd="0" parTransId="{C8D46719-CC06-4473-9F96-8FD1B3F200C3}" sibTransId="{93446AD2-AD46-4D21-94DD-56CE6A201846}"/>
    <dgm:cxn modelId="{63E65724-3749-44E4-ADD5-BCA736CF074D}" srcId="{EE86D588-A2E9-49D7-887F-2EC0B31780D6}" destId="{CB81CF92-B293-417F-B388-3BC0FBC5D411}" srcOrd="0" destOrd="0" parTransId="{8872792F-6C9B-482C-AF00-341371FE959F}" sibTransId="{09175766-0F56-4884-92F4-3F9347013258}"/>
    <dgm:cxn modelId="{3D6262B4-C80D-48B6-8C8F-5BBBC875E3D7}" type="presOf" srcId="{272F5885-1013-46AD-8772-CAECD756B736}" destId="{0D9F4DB3-7961-43DC-A78C-9BE201E3A962}" srcOrd="0" destOrd="0" presId="urn:microsoft.com/office/officeart/2009/layout/CircleArrowProcess"/>
    <dgm:cxn modelId="{4182B2A4-9D33-45D2-8686-89E64BDB93E2}" srcId="{EE86D588-A2E9-49D7-887F-2EC0B31780D6}" destId="{B213E7C3-3AAD-40A2-906C-7F12CE9C0F85}" srcOrd="3" destOrd="0" parTransId="{5F5F75D4-EED2-4108-988B-C968DAEB7462}" sibTransId="{DE729368-2CF0-4432-8A0C-08C562090231}"/>
    <dgm:cxn modelId="{7026068E-844E-4CF7-B220-38B7A80C8A4A}" type="presOf" srcId="{CB81CF92-B293-417F-B388-3BC0FBC5D411}" destId="{F0B4BAC0-A92C-43F4-96E2-7829071BAAD3}" srcOrd="0" destOrd="0" presId="urn:microsoft.com/office/officeart/2009/layout/CircleArrowProcess"/>
    <dgm:cxn modelId="{9F1DD3D7-99B0-467C-AE05-0E5A1EEE5266}" type="presParOf" srcId="{5AC0356E-DC35-4E72-AA2E-574B9268C5A9}" destId="{6D9BDBB9-8F88-489B-A1C8-3D035181681B}" srcOrd="0" destOrd="0" presId="urn:microsoft.com/office/officeart/2009/layout/CircleArrowProcess"/>
    <dgm:cxn modelId="{74DCC551-B9D0-41B9-A148-2B85810EEC74}" type="presParOf" srcId="{6D9BDBB9-8F88-489B-A1C8-3D035181681B}" destId="{1EEACEAB-02F0-4107-AF54-6733C470C4FA}" srcOrd="0" destOrd="0" presId="urn:microsoft.com/office/officeart/2009/layout/CircleArrowProcess"/>
    <dgm:cxn modelId="{67FA5B92-B135-4B07-963F-3C63C3927760}" type="presParOf" srcId="{5AC0356E-DC35-4E72-AA2E-574B9268C5A9}" destId="{F0B4BAC0-A92C-43F4-96E2-7829071BAAD3}" srcOrd="1" destOrd="0" presId="urn:microsoft.com/office/officeart/2009/layout/CircleArrowProcess"/>
    <dgm:cxn modelId="{DEB2D625-907F-43F1-A2BC-53CB535FC479}" type="presParOf" srcId="{5AC0356E-DC35-4E72-AA2E-574B9268C5A9}" destId="{3E7B63C9-4525-4411-A6FE-AB74C2D47AE7}" srcOrd="2" destOrd="0" presId="urn:microsoft.com/office/officeart/2009/layout/CircleArrowProcess"/>
    <dgm:cxn modelId="{AB8F92B4-3994-4FE4-9299-3C907C4863A3}" type="presParOf" srcId="{3E7B63C9-4525-4411-A6FE-AB74C2D47AE7}" destId="{69B8417B-AD3B-4234-B82E-68FEC8F679D8}" srcOrd="0" destOrd="0" presId="urn:microsoft.com/office/officeart/2009/layout/CircleArrowProcess"/>
    <dgm:cxn modelId="{824A7071-179B-434F-8217-655A1C34D99B}" type="presParOf" srcId="{5AC0356E-DC35-4E72-AA2E-574B9268C5A9}" destId="{0D9F4DB3-7961-43DC-A78C-9BE201E3A962}" srcOrd="3" destOrd="0" presId="urn:microsoft.com/office/officeart/2009/layout/CircleArrowProcess"/>
    <dgm:cxn modelId="{808CBA08-0FEE-44D6-B574-E54F1DBDF726}" type="presParOf" srcId="{5AC0356E-DC35-4E72-AA2E-574B9268C5A9}" destId="{D52DC559-4BC5-484A-840B-7AAB8D1A98A3}" srcOrd="4" destOrd="0" presId="urn:microsoft.com/office/officeart/2009/layout/CircleArrowProcess"/>
    <dgm:cxn modelId="{670711DC-EAC5-4047-AFE1-08CF6844B4A4}" type="presParOf" srcId="{D52DC559-4BC5-484A-840B-7AAB8D1A98A3}" destId="{1BF15DB4-8788-46E5-A65A-B8149CF8E9C5}" srcOrd="0" destOrd="0" presId="urn:microsoft.com/office/officeart/2009/layout/CircleArrowProcess"/>
    <dgm:cxn modelId="{63E53A44-81DD-48C4-9CAC-2B0A0EAA9FD6}" type="presParOf" srcId="{5AC0356E-DC35-4E72-AA2E-574B9268C5A9}" destId="{AE5340C0-674C-4975-8C14-E7C13F4E7F06}" srcOrd="5" destOrd="0" presId="urn:microsoft.com/office/officeart/2009/layout/CircleArrowProcess"/>
    <dgm:cxn modelId="{FD0DCE98-90F7-47B3-9173-205029BCB17F}" type="presParOf" srcId="{5AC0356E-DC35-4E72-AA2E-574B9268C5A9}" destId="{FCDE03A2-8496-43FE-AC4E-75C463B3F18A}" srcOrd="6" destOrd="0" presId="urn:microsoft.com/office/officeart/2009/layout/CircleArrowProcess"/>
    <dgm:cxn modelId="{8AB3D361-0B91-4D57-B452-0EC8F95397B2}" type="presParOf" srcId="{FCDE03A2-8496-43FE-AC4E-75C463B3F18A}" destId="{3533C9CC-A188-4A22-91DA-49ABD229ADA9}" srcOrd="0" destOrd="0" presId="urn:microsoft.com/office/officeart/2009/layout/CircleArrowProcess"/>
    <dgm:cxn modelId="{105DD700-E069-49A0-83D4-E23F09AFCBB1}" type="presParOf" srcId="{5AC0356E-DC35-4E72-AA2E-574B9268C5A9}" destId="{E0B298CC-2486-404E-80BE-DB58CD7B6FD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A100A-25BA-4B3C-861F-ECB79930BA0F}">
      <dsp:nvSpPr>
        <dsp:cNvPr id="0" name=""/>
        <dsp:cNvSpPr/>
      </dsp:nvSpPr>
      <dsp:spPr>
        <a:xfrm>
          <a:off x="0" y="4747364"/>
          <a:ext cx="6324600" cy="155819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9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alpha val="9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 полисы Греции разделились на сторонников Спарты и Афин</a:t>
          </a:r>
          <a:endParaRPr lang="ru-RU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747364"/>
        <a:ext cx="6324600" cy="1558190"/>
      </dsp:txXfrm>
    </dsp:sp>
    <dsp:sp modelId="{68B361FD-5982-49F4-90E4-6EAA291CF7B4}">
      <dsp:nvSpPr>
        <dsp:cNvPr id="0" name=""/>
        <dsp:cNvSpPr/>
      </dsp:nvSpPr>
      <dsp:spPr>
        <a:xfrm rot="10800000">
          <a:off x="0" y="2374239"/>
          <a:ext cx="6324600" cy="2396497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90000"/>
                <a:hueOff val="0"/>
                <a:satOff val="0"/>
                <a:lumOff val="0"/>
                <a:alphaOff val="-20000"/>
                <a:shade val="36000"/>
                <a:satMod val="120000"/>
              </a:schemeClr>
              <a:schemeClr val="accent5">
                <a:alpha val="90000"/>
                <a:hueOff val="0"/>
                <a:satOff val="0"/>
                <a:lumOff val="0"/>
                <a:alphaOff val="-2000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Спартанцы не вмешивались в дела других полисов</a:t>
          </a:r>
          <a:endParaRPr lang="ru-RU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374239"/>
        <a:ext cx="6324600" cy="1557172"/>
      </dsp:txXfrm>
    </dsp:sp>
    <dsp:sp modelId="{7B5B6BA4-21BE-4EE1-A527-D1449B0F6263}">
      <dsp:nvSpPr>
        <dsp:cNvPr id="0" name=""/>
        <dsp:cNvSpPr/>
      </dsp:nvSpPr>
      <dsp:spPr>
        <a:xfrm rot="10800000">
          <a:off x="0" y="1114"/>
          <a:ext cx="6324600" cy="2396497"/>
        </a:xfrm>
        <a:prstGeom prst="upArrowCallout">
          <a:avLst/>
        </a:prstGeom>
        <a:blipFill dpi="0" rotWithShape="0">
          <a:blip xmlns:r="http://schemas.openxmlformats.org/officeDocument/2006/relationships" r:embed="rId1">
            <a:alphaModFix amt="74000"/>
            <a:duotone>
              <a:schemeClr val="accent5">
                <a:alpha val="90000"/>
                <a:hueOff val="0"/>
                <a:satOff val="0"/>
                <a:lumOff val="0"/>
                <a:alphaOff val="-40000"/>
                <a:shade val="36000"/>
                <a:satMod val="120000"/>
              </a:schemeClr>
              <a:schemeClr val="accent5">
                <a:alpha val="90000"/>
                <a:hueOff val="0"/>
                <a:satOff val="0"/>
                <a:lumOff val="0"/>
                <a:alphaOff val="-40000"/>
                <a:tint val="40000"/>
              </a:schemeClr>
            </a:duotone>
          </a:blip>
          <a:srcRect/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Афины и Спарта – ведущие полисы</a:t>
          </a:r>
          <a:endParaRPr lang="ru-RU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114"/>
        <a:ext cx="6324600" cy="1557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BC8D1-2540-48B5-820A-0534368C02BB}">
      <dsp:nvSpPr>
        <dsp:cNvPr id="0" name=""/>
        <dsp:cNvSpPr/>
      </dsp:nvSpPr>
      <dsp:spPr>
        <a:xfrm>
          <a:off x="583406" y="2578"/>
          <a:ext cx="11025187" cy="1550416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91440" rIns="13716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Начало войны</a:t>
          </a:r>
          <a:endParaRPr lang="ru-RU" sz="7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816" y="47988"/>
        <a:ext cx="10934367" cy="1459596"/>
      </dsp:txXfrm>
    </dsp:sp>
    <dsp:sp modelId="{B95392FF-2ABF-43BD-B8BA-E0C0F73C84B4}">
      <dsp:nvSpPr>
        <dsp:cNvPr id="0" name=""/>
        <dsp:cNvSpPr/>
      </dsp:nvSpPr>
      <dsp:spPr>
        <a:xfrm>
          <a:off x="598761" y="1832070"/>
          <a:ext cx="2521737" cy="155041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696E5D-1678-4F76-9BB3-09D373FD19FA}">
      <dsp:nvSpPr>
        <dsp:cNvPr id="0" name=""/>
        <dsp:cNvSpPr/>
      </dsp:nvSpPr>
      <dsp:spPr>
        <a:xfrm>
          <a:off x="3244235" y="1832070"/>
          <a:ext cx="8349002" cy="1550416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431 г. до н.э. – Спарта напала на Афины, сожгла посевы и оливковые рощи</a:t>
          </a:r>
          <a:endParaRPr lang="ru-RU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934" y="1907769"/>
        <a:ext cx="8197604" cy="1399018"/>
      </dsp:txXfrm>
    </dsp:sp>
    <dsp:sp modelId="{6463BA2D-1D6B-4649-A6F9-87EB90590C70}">
      <dsp:nvSpPr>
        <dsp:cNvPr id="0" name=""/>
        <dsp:cNvSpPr/>
      </dsp:nvSpPr>
      <dsp:spPr>
        <a:xfrm>
          <a:off x="598761" y="3568537"/>
          <a:ext cx="2521737" cy="155041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F53A84-8E03-4B82-92B8-B38A07EFA1A9}">
      <dsp:nvSpPr>
        <dsp:cNvPr id="0" name=""/>
        <dsp:cNvSpPr/>
      </dsp:nvSpPr>
      <dsp:spPr>
        <a:xfrm>
          <a:off x="3244235" y="3568537"/>
          <a:ext cx="8349002" cy="1550416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85997"/>
            <a:satOff val="11612"/>
            <a:lumOff val="229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Афинский флот опустошал поселения Пелопоннеса</a:t>
          </a:r>
          <a:endParaRPr lang="ru-RU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934" y="3644236"/>
        <a:ext cx="8197604" cy="1399018"/>
      </dsp:txXfrm>
    </dsp:sp>
    <dsp:sp modelId="{5B3D021C-E67F-4294-B84A-378D3ECA088A}">
      <dsp:nvSpPr>
        <dsp:cNvPr id="0" name=""/>
        <dsp:cNvSpPr/>
      </dsp:nvSpPr>
      <dsp:spPr>
        <a:xfrm>
          <a:off x="598761" y="5305004"/>
          <a:ext cx="2521737" cy="155041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52EA06-BC2F-4492-807D-3DD22EAA00B1}">
      <dsp:nvSpPr>
        <dsp:cNvPr id="0" name=""/>
        <dsp:cNvSpPr/>
      </dsp:nvSpPr>
      <dsp:spPr>
        <a:xfrm>
          <a:off x="3244235" y="5305004"/>
          <a:ext cx="8349002" cy="1550416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85997"/>
            <a:satOff val="11612"/>
            <a:lumOff val="229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Афины казнили 1000 мужчин из города </a:t>
          </a:r>
          <a:r>
            <a:rPr lang="ru-RU" sz="3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Митилены</a:t>
          </a:r>
          <a:r>
            <a:rPr lang="ru-RU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3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о.Лесбос</a:t>
          </a:r>
          <a:endParaRPr lang="ru-RU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934" y="5380703"/>
        <a:ext cx="8197604" cy="1399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FD996-F105-4979-B21D-2359A0A1C8BB}">
      <dsp:nvSpPr>
        <dsp:cNvPr id="0" name=""/>
        <dsp:cNvSpPr/>
      </dsp:nvSpPr>
      <dsp:spPr>
        <a:xfrm>
          <a:off x="3234257" y="4129"/>
          <a:ext cx="4547981" cy="205697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Афины попытались захватить Сицилию</a:t>
          </a:r>
          <a:endParaRPr lang="ru-RU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4257" y="4129"/>
        <a:ext cx="4547981" cy="2056979"/>
      </dsp:txXfrm>
    </dsp:sp>
    <dsp:sp modelId="{408F6DF3-429A-4B9C-A84A-0C799A82C051}">
      <dsp:nvSpPr>
        <dsp:cNvPr id="0" name=""/>
        <dsp:cNvSpPr/>
      </dsp:nvSpPr>
      <dsp:spPr>
        <a:xfrm>
          <a:off x="994206" y="4129"/>
          <a:ext cx="2036409" cy="2056979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B7653-5039-43CA-886F-30F1953ACD54}">
      <dsp:nvSpPr>
        <dsp:cNvPr id="0" name=""/>
        <dsp:cNvSpPr/>
      </dsp:nvSpPr>
      <dsp:spPr>
        <a:xfrm>
          <a:off x="940404" y="2373625"/>
          <a:ext cx="4547981" cy="205697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Сицилийцы</a:t>
          </a:r>
          <a:r>
            <a:rPr lang="ru-RU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разгромили афинян и многих пленили</a:t>
          </a:r>
          <a:endParaRPr lang="ru-RU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0404" y="2373625"/>
        <a:ext cx="4547981" cy="2056979"/>
      </dsp:txXfrm>
    </dsp:sp>
    <dsp:sp modelId="{209AC471-DC9A-4B00-BC06-DB7F5C59525E}">
      <dsp:nvSpPr>
        <dsp:cNvPr id="0" name=""/>
        <dsp:cNvSpPr/>
      </dsp:nvSpPr>
      <dsp:spPr>
        <a:xfrm>
          <a:off x="5745829" y="2400510"/>
          <a:ext cx="2036409" cy="205697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D9141-F11C-4423-BBF2-A9462A03CF3D}">
      <dsp:nvSpPr>
        <dsp:cNvPr id="0" name=""/>
        <dsp:cNvSpPr/>
      </dsp:nvSpPr>
      <dsp:spPr>
        <a:xfrm>
          <a:off x="3234257" y="4796891"/>
          <a:ext cx="4547981" cy="205697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рабства освобождали тех, кто знал стихи Еврипида, Эсхила</a:t>
          </a:r>
          <a:endParaRPr lang="ru-RU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4257" y="4796891"/>
        <a:ext cx="4547981" cy="2056979"/>
      </dsp:txXfrm>
    </dsp:sp>
    <dsp:sp modelId="{CEFD9444-B7D8-4A33-B28F-AF75876F447F}">
      <dsp:nvSpPr>
        <dsp:cNvPr id="0" name=""/>
        <dsp:cNvSpPr/>
      </dsp:nvSpPr>
      <dsp:spPr>
        <a:xfrm>
          <a:off x="994206" y="4796891"/>
          <a:ext cx="2036409" cy="2056979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0" t="-1851" r="-660" b="-54149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0CA4E-577A-43EF-AE67-F3372401D364}">
      <dsp:nvSpPr>
        <dsp:cNvPr id="0" name=""/>
        <dsp:cNvSpPr/>
      </dsp:nvSpPr>
      <dsp:spPr>
        <a:xfrm>
          <a:off x="0" y="1231040"/>
          <a:ext cx="3741223" cy="374122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49EC57-C07F-47AC-934F-34E7E7FA92F1}">
      <dsp:nvSpPr>
        <dsp:cNvPr id="0" name=""/>
        <dsp:cNvSpPr/>
      </dsp:nvSpPr>
      <dsp:spPr>
        <a:xfrm>
          <a:off x="1870611" y="1231040"/>
          <a:ext cx="4364761" cy="37412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smtClean="0"/>
            <a:t>Спартанцы разгромили афинский флот</a:t>
          </a:r>
          <a:endParaRPr lang="ru-RU" sz="3500" b="1" kern="1200" dirty="0"/>
        </a:p>
      </dsp:txBody>
      <dsp:txXfrm>
        <a:off x="1870611" y="1231040"/>
        <a:ext cx="4364761" cy="1777081"/>
      </dsp:txXfrm>
    </dsp:sp>
    <dsp:sp modelId="{C2B0C1E0-967D-49EF-84D9-12B87294F3A6}">
      <dsp:nvSpPr>
        <dsp:cNvPr id="0" name=""/>
        <dsp:cNvSpPr/>
      </dsp:nvSpPr>
      <dsp:spPr>
        <a:xfrm>
          <a:off x="982071" y="3008121"/>
          <a:ext cx="1777081" cy="1777081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2746340"/>
                <a:satOff val="-48808"/>
                <a:lumOff val="1569"/>
                <a:alphaOff val="0"/>
                <a:shade val="36000"/>
                <a:satMod val="120000"/>
              </a:schemeClr>
              <a:schemeClr val="accent2">
                <a:hueOff val="2746340"/>
                <a:satOff val="-48808"/>
                <a:lumOff val="156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5785D4-1A45-43C0-993A-E34F65B9BCB9}">
      <dsp:nvSpPr>
        <dsp:cNvPr id="0" name=""/>
        <dsp:cNvSpPr/>
      </dsp:nvSpPr>
      <dsp:spPr>
        <a:xfrm>
          <a:off x="1870611" y="3008121"/>
          <a:ext cx="4364761" cy="1777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Вскоре войска Спарты и их флот окружили Афины и после многомесячной осады принудили город к капитуляции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0611" y="3008121"/>
        <a:ext cx="4364761" cy="1777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56FAD-B1FD-4A66-80DE-F41F0AFFB263}">
      <dsp:nvSpPr>
        <dsp:cNvPr id="0" name=""/>
        <dsp:cNvSpPr/>
      </dsp:nvSpPr>
      <dsp:spPr>
        <a:xfrm>
          <a:off x="0" y="2057400"/>
          <a:ext cx="12192000" cy="274320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E6C989-D7B0-462E-8222-45762E991FAD}">
      <dsp:nvSpPr>
        <dsp:cNvPr id="0" name=""/>
        <dsp:cNvSpPr/>
      </dsp:nvSpPr>
      <dsp:spPr>
        <a:xfrm>
          <a:off x="551" y="0"/>
          <a:ext cx="1958280" cy="27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Победу одержала Спарта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" y="0"/>
        <a:ext cx="1958280" cy="2743200"/>
      </dsp:txXfrm>
    </dsp:sp>
    <dsp:sp modelId="{4189DD26-79B9-4FFE-81F2-46F6419DC490}">
      <dsp:nvSpPr>
        <dsp:cNvPr id="0" name=""/>
        <dsp:cNvSpPr/>
      </dsp:nvSpPr>
      <dsp:spPr>
        <a:xfrm>
          <a:off x="636791" y="3086099"/>
          <a:ext cx="685800" cy="6858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585845-DBE3-4A39-B017-F1E01653F04C}">
      <dsp:nvSpPr>
        <dsp:cNvPr id="0" name=""/>
        <dsp:cNvSpPr/>
      </dsp:nvSpPr>
      <dsp:spPr>
        <a:xfrm>
          <a:off x="2056745" y="4114800"/>
          <a:ext cx="2387515" cy="27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Афины потеряли свое главенству-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ющее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положение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6745" y="4114800"/>
        <a:ext cx="2387515" cy="2743200"/>
      </dsp:txXfrm>
    </dsp:sp>
    <dsp:sp modelId="{90D5DBD8-AB17-4F3E-B3B8-95C599E2FA66}">
      <dsp:nvSpPr>
        <dsp:cNvPr id="0" name=""/>
        <dsp:cNvSpPr/>
      </dsp:nvSpPr>
      <dsp:spPr>
        <a:xfrm>
          <a:off x="2907603" y="3086099"/>
          <a:ext cx="685800" cy="6858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2494993"/>
                <a:satOff val="-13796"/>
                <a:lumOff val="-1176"/>
                <a:alphaOff val="0"/>
                <a:shade val="20000"/>
                <a:satMod val="200000"/>
              </a:schemeClr>
              <a:schemeClr val="accent4">
                <a:hueOff val="2494993"/>
                <a:satOff val="-13796"/>
                <a:lumOff val="-1176"/>
                <a:alphaOff val="0"/>
                <a:tint val="12000"/>
                <a:satMod val="19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B43C8F-57BA-4727-B14F-66D331140A32}">
      <dsp:nvSpPr>
        <dsp:cNvPr id="0" name=""/>
        <dsp:cNvSpPr/>
      </dsp:nvSpPr>
      <dsp:spPr>
        <a:xfrm>
          <a:off x="4542175" y="0"/>
          <a:ext cx="3540669" cy="27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Афинский морской союз прекратил свое существование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2175" y="0"/>
        <a:ext cx="3540669" cy="2743200"/>
      </dsp:txXfrm>
    </dsp:sp>
    <dsp:sp modelId="{B4DCD265-08A2-4CFA-A3F8-D2E93E269A97}">
      <dsp:nvSpPr>
        <dsp:cNvPr id="0" name=""/>
        <dsp:cNvSpPr/>
      </dsp:nvSpPr>
      <dsp:spPr>
        <a:xfrm>
          <a:off x="5969610" y="3086099"/>
          <a:ext cx="685800" cy="6858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4989986"/>
                <a:satOff val="-27591"/>
                <a:lumOff val="-2353"/>
                <a:alphaOff val="0"/>
                <a:shade val="20000"/>
                <a:satMod val="200000"/>
              </a:schemeClr>
              <a:schemeClr val="accent4">
                <a:hueOff val="4989986"/>
                <a:satOff val="-27591"/>
                <a:lumOff val="-2353"/>
                <a:alphaOff val="0"/>
                <a:tint val="12000"/>
                <a:satMod val="19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86D96F-0E28-4D7D-B3B0-27A8DF70D493}">
      <dsp:nvSpPr>
        <dsp:cNvPr id="0" name=""/>
        <dsp:cNvSpPr/>
      </dsp:nvSpPr>
      <dsp:spPr>
        <a:xfrm>
          <a:off x="8180758" y="4114800"/>
          <a:ext cx="2791489" cy="27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Ослабление и упадок Греции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80758" y="4114800"/>
        <a:ext cx="2791489" cy="2743200"/>
      </dsp:txXfrm>
    </dsp:sp>
    <dsp:sp modelId="{34FFA7D4-64F1-491F-B74B-0B0119BE51BB}">
      <dsp:nvSpPr>
        <dsp:cNvPr id="0" name=""/>
        <dsp:cNvSpPr/>
      </dsp:nvSpPr>
      <dsp:spPr>
        <a:xfrm>
          <a:off x="9233603" y="3086099"/>
          <a:ext cx="685800" cy="6858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7484979"/>
                <a:satOff val="-41387"/>
                <a:lumOff val="-3529"/>
                <a:alphaOff val="0"/>
                <a:shade val="20000"/>
                <a:satMod val="200000"/>
              </a:schemeClr>
              <a:schemeClr val="accent4">
                <a:hueOff val="7484979"/>
                <a:satOff val="-41387"/>
                <a:lumOff val="-3529"/>
                <a:alphaOff val="0"/>
                <a:tint val="12000"/>
                <a:satMod val="19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70BF-8ADA-4288-B468-1889F7DA491E}">
      <dsp:nvSpPr>
        <dsp:cNvPr id="0" name=""/>
        <dsp:cNvSpPr/>
      </dsp:nvSpPr>
      <dsp:spPr>
        <a:xfrm>
          <a:off x="4513722" y="988"/>
          <a:ext cx="3070426" cy="2690713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рабов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1329" y="988"/>
        <a:ext cx="1535213" cy="2219838"/>
      </dsp:txXfrm>
    </dsp:sp>
    <dsp:sp modelId="{0C7343B1-73D0-4B69-92FD-D6608F1B1D1E}">
      <dsp:nvSpPr>
        <dsp:cNvPr id="0" name=""/>
        <dsp:cNvSpPr/>
      </dsp:nvSpPr>
      <dsp:spPr>
        <a:xfrm rot="5400000">
          <a:off x="7532232" y="2016081"/>
          <a:ext cx="2690713" cy="2690713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Долговое рабство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003108" y="2688759"/>
        <a:ext cx="2219838" cy="1345357"/>
      </dsp:txXfrm>
    </dsp:sp>
    <dsp:sp modelId="{9152AD4A-D5B4-47DB-88AF-86CDBAD6CB54}">
      <dsp:nvSpPr>
        <dsp:cNvPr id="0" name=""/>
        <dsp:cNvSpPr/>
      </dsp:nvSpPr>
      <dsp:spPr>
        <a:xfrm rot="10800000">
          <a:off x="3948955" y="4058722"/>
          <a:ext cx="4199960" cy="2690713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Захват пиратами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998945" y="4529597"/>
        <a:ext cx="2099980" cy="2219838"/>
      </dsp:txXfrm>
    </dsp:sp>
    <dsp:sp modelId="{DF5C970C-E16B-4755-AD68-3124A7254931}">
      <dsp:nvSpPr>
        <dsp:cNvPr id="0" name=""/>
        <dsp:cNvSpPr/>
      </dsp:nvSpPr>
      <dsp:spPr>
        <a:xfrm rot="16200000">
          <a:off x="1971443" y="2002259"/>
          <a:ext cx="2690713" cy="2690713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пленные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971444" y="2674937"/>
        <a:ext cx="2219838" cy="13453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ACEAB-02F0-4107-AF54-6733C470C4FA}">
      <dsp:nvSpPr>
        <dsp:cNvPr id="0" name=""/>
        <dsp:cNvSpPr/>
      </dsp:nvSpPr>
      <dsp:spPr>
        <a:xfrm>
          <a:off x="3130247" y="0"/>
          <a:ext cx="2585888" cy="258615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BAC0-A92C-43F4-96E2-7829071BAAD3}">
      <dsp:nvSpPr>
        <dsp:cNvPr id="0" name=""/>
        <dsp:cNvSpPr/>
      </dsp:nvSpPr>
      <dsp:spPr>
        <a:xfrm>
          <a:off x="3535318" y="936116"/>
          <a:ext cx="1774776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 мастерских </a:t>
          </a:r>
          <a:endParaRPr lang="ru-RU" sz="2400" b="1" kern="1200" dirty="0"/>
        </a:p>
      </dsp:txBody>
      <dsp:txXfrm>
        <a:off x="3535318" y="936116"/>
        <a:ext cx="1774776" cy="721461"/>
      </dsp:txXfrm>
    </dsp:sp>
    <dsp:sp modelId="{69B8417B-AD3B-4234-B82E-68FEC8F679D8}">
      <dsp:nvSpPr>
        <dsp:cNvPr id="0" name=""/>
        <dsp:cNvSpPr/>
      </dsp:nvSpPr>
      <dsp:spPr>
        <a:xfrm>
          <a:off x="2411864" y="1486128"/>
          <a:ext cx="2585888" cy="258615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F4DB3-7961-43DC-A78C-9BE201E3A962}">
      <dsp:nvSpPr>
        <dsp:cNvPr id="0" name=""/>
        <dsp:cNvSpPr/>
      </dsp:nvSpPr>
      <dsp:spPr>
        <a:xfrm>
          <a:off x="2850231" y="2236730"/>
          <a:ext cx="1783031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в сельском хозяйстве</a:t>
          </a:r>
          <a:endParaRPr lang="ru-RU" sz="2400" b="1" kern="1200" dirty="0"/>
        </a:p>
      </dsp:txBody>
      <dsp:txXfrm>
        <a:off x="2850231" y="2236730"/>
        <a:ext cx="1783031" cy="721461"/>
      </dsp:txXfrm>
    </dsp:sp>
    <dsp:sp modelId="{1BF15DB4-8788-46E5-A65A-B8149CF8E9C5}">
      <dsp:nvSpPr>
        <dsp:cNvPr id="0" name=""/>
        <dsp:cNvSpPr/>
      </dsp:nvSpPr>
      <dsp:spPr>
        <a:xfrm>
          <a:off x="3130247" y="2977743"/>
          <a:ext cx="2585888" cy="258615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340C0-674C-4975-8C14-E7C13F4E7F06}">
      <dsp:nvSpPr>
        <dsp:cNvPr id="0" name=""/>
        <dsp:cNvSpPr/>
      </dsp:nvSpPr>
      <dsp:spPr>
        <a:xfrm>
          <a:off x="3701170" y="3792834"/>
          <a:ext cx="1443072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Гребцы на кораблях</a:t>
          </a:r>
          <a:endParaRPr lang="ru-RU" sz="2400" b="1" kern="1200" dirty="0"/>
        </a:p>
      </dsp:txBody>
      <dsp:txXfrm>
        <a:off x="3701170" y="3792834"/>
        <a:ext cx="1443072" cy="721461"/>
      </dsp:txXfrm>
    </dsp:sp>
    <dsp:sp modelId="{3533C9CC-A188-4A22-91DA-49ABD229ADA9}">
      <dsp:nvSpPr>
        <dsp:cNvPr id="0" name=""/>
        <dsp:cNvSpPr/>
      </dsp:nvSpPr>
      <dsp:spPr>
        <a:xfrm>
          <a:off x="2596189" y="4635321"/>
          <a:ext cx="2221603" cy="222267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298CC-2486-404E-80BE-DB58CD7B6FD6}">
      <dsp:nvSpPr>
        <dsp:cNvPr id="0" name=""/>
        <dsp:cNvSpPr/>
      </dsp:nvSpPr>
      <dsp:spPr>
        <a:xfrm>
          <a:off x="2670958" y="5402731"/>
          <a:ext cx="2060909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b="1" kern="1200" dirty="0" smtClean="0"/>
            <a:t>рудники и каменоломни</a:t>
          </a:r>
          <a:endParaRPr lang="ru-RU" sz="2400" b="1" kern="1200" dirty="0"/>
        </a:p>
      </dsp:txBody>
      <dsp:txXfrm>
        <a:off x="2670958" y="5402731"/>
        <a:ext cx="2060909" cy="721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67C9D-3407-4ADB-93F2-647E6600960E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5AD35-A22E-4C68-A9E8-70FCD444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6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32D4-3606-464E-8A14-597A0C40D2D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5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5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4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2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3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5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1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4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720C48E-CC44-494D-B65A-F9A7ADE8C254}" type="datetimeFigureOut">
              <a:rPr lang="ru-RU" smtClean="0">
                <a:solidFill>
                  <a:srgbClr val="775F55"/>
                </a:solidFill>
              </a:rPr>
              <a:pPr/>
              <a:t>20.02.2024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775F55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5795645E-7B75-46D6-8B30-A3965D963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0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5" y="121919"/>
            <a:ext cx="8508274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2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52" y="5123329"/>
            <a:ext cx="10024872" cy="1599124"/>
          </a:xfrm>
        </p:spPr>
        <p:txBody>
          <a:bodyPr/>
          <a:lstStyle/>
          <a:p>
            <a:r>
              <a:rPr lang="ru-RU" dirty="0" smtClean="0"/>
              <a:t>Военные действия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08" y="753034"/>
            <a:ext cx="9486483" cy="40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8" y="592183"/>
            <a:ext cx="4007255" cy="5219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3989" y="883041"/>
            <a:ext cx="803801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Пелопоннесская война</a:t>
            </a:r>
          </a:p>
          <a:p>
            <a:pPr algn="ctr"/>
            <a:r>
              <a:rPr lang="ru-RU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431-404 гг. до </a:t>
            </a:r>
            <a:r>
              <a:rPr lang="ru-RU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н.э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9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10225"/>
              </p:ext>
            </p:extLst>
          </p:nvPr>
        </p:nvGraphicFramePr>
        <p:xfrm>
          <a:off x="409772" y="979001"/>
          <a:ext cx="11025094" cy="55437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1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406">
                <a:tc>
                  <a:txBody>
                    <a:bodyPr/>
                    <a:lstStyle/>
                    <a:p>
                      <a:pPr algn="ctr"/>
                      <a:r>
                        <a:rPr lang="ru-RU" sz="4800" b="1" kern="1200" cap="none" baseline="0" dirty="0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Дата  </a:t>
                      </a:r>
                      <a:endParaRPr lang="ru-RU" sz="4800" b="1" kern="1200" cap="none" baseline="0" dirty="0">
                        <a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tile tx="6350" ty="-127000" sx="65000" sy="64000" flip="none" algn="tl"/>
                        </a:blip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Событие 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406">
                <a:tc>
                  <a:txBody>
                    <a:bodyPr/>
                    <a:lstStyle/>
                    <a:p>
                      <a:pPr algn="ctr"/>
                      <a:r>
                        <a:rPr lang="ru-RU" sz="4800" b="1" kern="1200" cap="none" baseline="0" dirty="0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431 г до </a:t>
                      </a:r>
                      <a:r>
                        <a:rPr lang="ru-RU" sz="4800" b="1" kern="1200" cap="none" baseline="0" dirty="0" err="1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н.э</a:t>
                      </a:r>
                      <a:endParaRPr lang="ru-RU" sz="4800" b="1" kern="1200" cap="none" baseline="0" dirty="0">
                        <a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tile tx="6350" ty="-127000" sx="65000" sy="64000" flip="none" algn="tl"/>
                        </a:blip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260">
                <a:tc>
                  <a:txBody>
                    <a:bodyPr/>
                    <a:lstStyle/>
                    <a:p>
                      <a:pPr algn="ctr"/>
                      <a:r>
                        <a:rPr lang="ru-RU" sz="4800" b="1" kern="1200" cap="none" baseline="0" dirty="0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415 г до </a:t>
                      </a:r>
                      <a:r>
                        <a:rPr lang="ru-RU" sz="4800" b="1" kern="1200" cap="none" baseline="0" dirty="0" err="1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н.э</a:t>
                      </a:r>
                      <a:endParaRPr lang="ru-RU" sz="4800" b="1" kern="1200" cap="none" baseline="0" dirty="0">
                        <a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tile tx="6350" ty="-127000" sx="65000" sy="64000" flip="none" algn="tl"/>
                        </a:blip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9260">
                <a:tc>
                  <a:txBody>
                    <a:bodyPr/>
                    <a:lstStyle/>
                    <a:p>
                      <a:pPr algn="ctr"/>
                      <a:r>
                        <a:rPr lang="ru-RU" sz="4800" b="1" kern="1200" cap="none" baseline="0" dirty="0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405 г до </a:t>
                      </a:r>
                      <a:r>
                        <a:rPr lang="ru-RU" sz="4800" b="1" kern="1200" cap="none" baseline="0" dirty="0" err="1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н.э</a:t>
                      </a:r>
                      <a:r>
                        <a:rPr lang="ru-RU" sz="4800" b="1" kern="1200" cap="none" baseline="0" dirty="0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endParaRPr lang="ru-RU" sz="4800" b="1" kern="1200" cap="none" baseline="0" dirty="0">
                        <a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tile tx="6350" ty="-127000" sx="65000" sy="64000" flip="none" algn="tl"/>
                        </a:blip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9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kern="1200" cap="none" baseline="0" dirty="0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404 </a:t>
                      </a:r>
                      <a:r>
                        <a:rPr lang="ru-RU" sz="4800" b="1" kern="1200" cap="none" baseline="0" dirty="0" err="1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г.до</a:t>
                      </a:r>
                      <a:r>
                        <a:rPr lang="ru-RU" sz="4800" b="1" kern="1200" cap="none" baseline="0" dirty="0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4800" b="1" kern="1200" cap="none" baseline="0" dirty="0" err="1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н.э</a:t>
                      </a:r>
                      <a:r>
                        <a:rPr lang="ru-RU" sz="4800" b="1" kern="1200" cap="none" baseline="0" dirty="0" smtClean="0"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tile tx="6350" ty="-127000" sx="65000" sy="64000" flip="none" algn="tl"/>
                          </a:blip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endParaRPr lang="ru-RU" sz="4800" b="1" kern="1200" cap="none" baseline="0" dirty="0" smtClean="0">
                        <a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tile tx="6350" ty="-127000" sx="65000" sy="64000" flip="none" algn="tl"/>
                        </a:blip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5451" y="243840"/>
            <a:ext cx="684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Календарь событий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530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346510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0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44659909"/>
              </p:ext>
            </p:extLst>
          </p:nvPr>
        </p:nvGraphicFramePr>
        <p:xfrm>
          <a:off x="3415553" y="0"/>
          <a:ext cx="877644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5451693"/>
            <a:ext cx="3719071" cy="1301675"/>
          </a:xfrm>
          <a:prstGeom prst="rect">
            <a:avLst/>
          </a:prstGeom>
        </p:spPr>
      </p:pic>
      <p:pic>
        <p:nvPicPr>
          <p:cNvPr id="5" name="Picture 4" descr="Ancient_Greek_Armies_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-134471"/>
            <a:ext cx="4114800" cy="5451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8F6DF3-429A-4B9C-A84A-0C799A82C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08F6DF3-429A-4B9C-A84A-0C799A82C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AFD996-F105-4979-B21D-2359A0A1C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DAFD996-F105-4979-B21D-2359A0A1C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9AC471-DC9A-4B00-BC06-DB7F5C595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09AC471-DC9A-4B00-BC06-DB7F5C595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B7653-5039-43CA-886F-30F1953AC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F8FB7653-5039-43CA-886F-30F1953AC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FD9444-B7D8-4A33-B28F-AF75876F4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EFD9444-B7D8-4A33-B28F-AF75876F4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5D9141-F11C-4423-BBF2-A9462A03C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95D9141-F11C-4423-BBF2-A9462A03C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330" y="94130"/>
            <a:ext cx="12039340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405 г. </a:t>
            </a:r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н.э. – битва при «Козьих речках»</a:t>
            </a:r>
            <a:endParaRPr lang="ru-RU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https://upload.wikimedia.org/wikipedia/commons/3/36/Battle_of_Aegospotam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r="10453"/>
          <a:stretch/>
        </p:blipFill>
        <p:spPr bwMode="auto">
          <a:xfrm>
            <a:off x="76330" y="1347102"/>
            <a:ext cx="5880297" cy="443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8911659"/>
              </p:ext>
            </p:extLst>
          </p:nvPr>
        </p:nvGraphicFramePr>
        <p:xfrm>
          <a:off x="5956626" y="478850"/>
          <a:ext cx="6235373" cy="620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55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94464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330" y="94130"/>
            <a:ext cx="12039340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Итоги войны</a:t>
            </a:r>
            <a:endParaRPr lang="ru-RU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0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89DD26-79B9-4FFE-81F2-46F6419DC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189DD26-79B9-4FFE-81F2-46F6419DC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E6C989-D7B0-462E-8222-45762E991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27E6C989-D7B0-462E-8222-45762E991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D5DBD8-AB17-4F3E-B3B8-95C599E2F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0D5DBD8-AB17-4F3E-B3B8-95C599E2F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85845-DBE3-4A39-B017-F1E01653F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81585845-DBE3-4A39-B017-F1E01653F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DCD265-08A2-4CFA-A3F8-D2E93E269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4DCD265-08A2-4CFA-A3F8-D2E93E269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B43C8F-57BA-4727-B14F-66D33114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8B43C8F-57BA-4727-B14F-66D331140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FFA7D4-64F1-491F-B74B-0B0119BE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4FFA7D4-64F1-491F-B74B-0B0119BE5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86D96F-0E28-4D7D-B3B0-27A8DF70D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E086D96F-0E28-4D7D-B3B0-27A8DF70D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65" y="1114288"/>
            <a:ext cx="9422673" cy="4450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6914" y="400594"/>
            <a:ext cx="1254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С. 38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271628"/>
            <a:ext cx="877389" cy="6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692" y="5299217"/>
            <a:ext cx="9281160" cy="15587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Разорение граждан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91" y="373964"/>
            <a:ext cx="8707561" cy="4342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33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05854821"/>
              </p:ext>
            </p:extLst>
          </p:nvPr>
        </p:nvGraphicFramePr>
        <p:xfrm>
          <a:off x="94128" y="0"/>
          <a:ext cx="12097871" cy="675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11617"/>
          <a:stretch/>
        </p:blipFill>
        <p:spPr>
          <a:xfrm>
            <a:off x="4693023" y="1922929"/>
            <a:ext cx="2743201" cy="2840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-206171"/>
            <a:ext cx="53250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Источники рабства – с.40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92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0C70BF-8ADA-4288-B468-1889F7DA4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00C70BF-8ADA-4288-B468-1889F7DA4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343B1-73D0-4B69-92FD-D6608F1B1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C7343B1-73D0-4B69-92FD-D6608F1B1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2AD4A-D5B4-47DB-88AF-86CDBAD6C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152AD4A-D5B4-47DB-88AF-86CDBAD6C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C970C-E16B-4755-AD68-3124A7254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F5C970C-E16B-4755-AD68-3124A7254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4561" y="731518"/>
            <a:ext cx="9196252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оценкам ученых-историков, за всю историю человечества произошло</a:t>
            </a:r>
          </a:p>
          <a:p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более 15 тысяч войн, в которых погибло около 3,5 млрд человек. </a:t>
            </a:r>
            <a:endParaRPr lang="ru-RU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Почему </a:t>
            </a:r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начинаются войны? </a:t>
            </a:r>
            <a:endParaRPr lang="ru-RU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Кому </a:t>
            </a:r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они выгодны? </a:t>
            </a:r>
            <a:endParaRPr lang="ru-RU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 </a:t>
            </a:r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больше всего страдает </a:t>
            </a:r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ходе </a:t>
            </a:r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войн? </a:t>
            </a:r>
            <a:endParaRPr lang="ru-RU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Можно </a:t>
            </a:r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 предотвратить войны в будущем?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96189"/>
            <a:ext cx="2429692" cy="29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1658302"/>
              </p:ext>
            </p:extLst>
          </p:nvPr>
        </p:nvGraphicFramePr>
        <p:xfrm>
          <a:off x="5407212" y="0"/>
          <a:ext cx="8128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5" y="1831321"/>
            <a:ext cx="6191250" cy="4486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3033" y="0"/>
            <a:ext cx="63387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Где использовались рабы? – с.40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83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EACEAB-02F0-4107-AF54-6733C470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EEACEAB-02F0-4107-AF54-6733C470C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4BAC0-A92C-43F4-96E2-7829071BA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F0B4BAC0-A92C-43F4-96E2-7829071BA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B8417B-AD3B-4234-B82E-68FEC8F6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9B8417B-AD3B-4234-B82E-68FEC8F67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9F4DB3-7961-43DC-A78C-9BE201E3A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0D9F4DB3-7961-43DC-A78C-9BE201E3A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15DB4-8788-46E5-A65A-B8149CF8E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BF15DB4-8788-46E5-A65A-B8149CF8E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5340C0-674C-4975-8C14-E7C13F4E7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E5340C0-674C-4975-8C14-E7C13F4E7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33C9CC-A188-4A22-91DA-49ABD229A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533C9CC-A188-4A22-91DA-49ABD229A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B298CC-2486-404E-80BE-DB58CD7B6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B298CC-2486-404E-80BE-DB58CD7B6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850" y="2326567"/>
            <a:ext cx="1447800" cy="1533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38103" y="2450840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atin typeface="+mj-lt"/>
              </a:rPr>
              <a:t>Домашнее задание </a:t>
            </a:r>
            <a:endParaRPr lang="ru-RU" sz="3600" b="1" dirty="0" smtClean="0">
              <a:latin typeface="+mj-lt"/>
            </a:endParaRPr>
          </a:p>
          <a:p>
            <a:r>
              <a:rPr lang="ru-RU" sz="32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§9, №1 </a:t>
            </a:r>
            <a:r>
              <a:rPr lang="ru-RU" sz="32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стр</a:t>
            </a:r>
            <a:r>
              <a:rPr lang="ru-RU" sz="32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 39 письменно </a:t>
            </a:r>
            <a:r>
              <a:rPr lang="ru-RU" sz="32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/>
            </a:r>
            <a:br>
              <a:rPr lang="ru-RU" sz="32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</a:br>
            <a:endParaRPr lang="ru-RU" sz="3600" b="1" dirty="0"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" y="2093976"/>
            <a:ext cx="1870619" cy="1870619"/>
          </a:xfrm>
        </p:spPr>
      </p:pic>
    </p:spTree>
    <p:extLst>
      <p:ext uri="{BB962C8B-B14F-4D97-AF65-F5344CB8AC3E}">
        <p14:creationId xmlns:p14="http://schemas.microsoft.com/office/powerpoint/2010/main" val="20474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Пелопоннесская война и упадок Афин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6054818"/>
            <a:ext cx="9144000" cy="484094"/>
          </a:xfrm>
        </p:spPr>
        <p:txBody>
          <a:bodyPr/>
          <a:lstStyle/>
          <a:p>
            <a:r>
              <a:rPr lang="ru-RU" dirty="0" smtClean="0"/>
              <a:t>5 класс, всемирная история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399" y="439645"/>
            <a:ext cx="3061447" cy="365125"/>
          </a:xfrm>
        </p:spPr>
        <p:txBody>
          <a:bodyPr/>
          <a:lstStyle/>
          <a:p>
            <a:fld id="{8D0F72E9-9B1C-4540-88FE-772EEAFD6F7A}" type="datetime1">
              <a:rPr lang="ru-RU" sz="4000" b="1" smtClean="0">
                <a:solidFill>
                  <a:srgbClr val="775F55"/>
                </a:solidFill>
              </a:rPr>
              <a:pPr/>
              <a:t>20.02.2024</a:t>
            </a:fld>
            <a:endParaRPr lang="ru-RU" sz="4000" b="1" dirty="0">
              <a:solidFill>
                <a:srgbClr val="775F55"/>
              </a:solidFill>
            </a:endParaRPr>
          </a:p>
        </p:txBody>
      </p:sp>
      <p:sp>
        <p:nvSpPr>
          <p:cNvPr id="5" name="Блок-схема: узел 4">
            <a:hlinkClick r:id="" action="ppaction://hlinkshowjump?jump=nextslide"/>
          </p:cNvPr>
          <p:cNvSpPr/>
          <p:nvPr/>
        </p:nvSpPr>
        <p:spPr>
          <a:xfrm>
            <a:off x="11416554" y="6236353"/>
            <a:ext cx="457199" cy="389965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7" y="2008095"/>
            <a:ext cx="5472113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82235" y="1193333"/>
            <a:ext cx="640976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dirty="0"/>
              <a:t> «За время ее (войны) Эллада пережила столько бедствий, сколько  ни разу не испытала раньше за такой же период времени… Никогда не было взято и разорено столько городов… не было стольких изгнаний и убийств, вызванных как самой войной, так и междоусобицами…»</a:t>
            </a:r>
          </a:p>
          <a:p>
            <a:pPr>
              <a:spcBef>
                <a:spcPct val="50000"/>
              </a:spcBef>
            </a:pPr>
            <a:r>
              <a:rPr lang="ru-RU" altLang="ru-RU" sz="2800" b="1" i="1" dirty="0"/>
              <a:t>                                                                  Фукидид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-144242"/>
            <a:ext cx="1715589" cy="15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805" y="38788"/>
            <a:ext cx="10058400" cy="1010083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917" y="1190931"/>
            <a:ext cx="11624175" cy="4844168"/>
          </a:xfrm>
        </p:spPr>
        <p:txBody>
          <a:bodyPr>
            <a:normAutofit/>
          </a:bodyPr>
          <a:lstStyle/>
          <a:p>
            <a:r>
              <a:rPr lang="ru-RU" sz="4800" b="1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Рост вражды между Афинами и Спартой</a:t>
            </a:r>
          </a:p>
          <a:p>
            <a:r>
              <a:rPr lang="ru-RU" sz="4800" b="1" dirty="0" smtClean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Военные действия</a:t>
            </a:r>
          </a:p>
          <a:p>
            <a:r>
              <a:rPr lang="ru-RU" sz="4800" b="1" dirty="0" smtClean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Разорение граждан</a:t>
            </a:r>
            <a:endParaRPr lang="ru-RU" sz="4800" b="1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58" y="3417046"/>
            <a:ext cx="3992542" cy="327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8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Рост вражды между Афинами и </a:t>
            </a:r>
            <a:r>
              <a:rPr lang="ru-RU" dirty="0" smtClean="0"/>
              <a:t>Спартой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1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5867400" cy="6858000"/>
            <a:chOff x="0" y="0"/>
            <a:chExt cx="58674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674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2916238" y="4652963"/>
              <a:ext cx="360362" cy="288925"/>
            </a:xfrm>
            <a:prstGeom prst="star16">
              <a:avLst>
                <a:gd name="adj" fmla="val 375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4427538" y="3573463"/>
              <a:ext cx="360362" cy="288925"/>
            </a:xfrm>
            <a:prstGeom prst="star16">
              <a:avLst>
                <a:gd name="adj" fmla="val 375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276600" y="4581525"/>
              <a:ext cx="1727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 b="1"/>
                <a:t>Спарта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276600" y="3500438"/>
              <a:ext cx="11525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 b="1"/>
                <a:t>Афины</a:t>
              </a: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01458793"/>
              </p:ext>
            </p:extLst>
          </p:nvPr>
        </p:nvGraphicFramePr>
        <p:xfrm>
          <a:off x="5867400" y="134472"/>
          <a:ext cx="6324600" cy="630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88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6" y="343203"/>
            <a:ext cx="11256337" cy="5953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409303"/>
            <a:ext cx="877389" cy="658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4365" y="409303"/>
            <a:ext cx="130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Стр.34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55253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333</Words>
  <Application>Microsoft Office PowerPoint</Application>
  <PresentationFormat>Широкоэкранный</PresentationFormat>
  <Paragraphs>62</Paragraphs>
  <Slides>20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Пелопоннесская война и упадок Афин</vt:lpstr>
      <vt:lpstr>Презентация PowerPoint</vt:lpstr>
      <vt:lpstr>План</vt:lpstr>
      <vt:lpstr>Рост вражды между Афинами и Спартой</vt:lpstr>
      <vt:lpstr>Презентация PowerPoint</vt:lpstr>
      <vt:lpstr>Презентация PowerPoint</vt:lpstr>
      <vt:lpstr>Военные 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Разорение граждан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Пелопоннесская война и упадок Афин</dc:title>
  <dc:creator>Galina Sventuhovskaya</dc:creator>
  <cp:lastModifiedBy>Пользователь</cp:lastModifiedBy>
  <cp:revision>28</cp:revision>
  <dcterms:created xsi:type="dcterms:W3CDTF">2015-03-01T13:53:20Z</dcterms:created>
  <dcterms:modified xsi:type="dcterms:W3CDTF">2024-02-20T09:33:55Z</dcterms:modified>
</cp:coreProperties>
</file>