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6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1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1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5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8" r:id="rId21"/>
    <p:sldId id="280" r:id="rId22"/>
    <p:sldId id="282" r:id="rId23"/>
    <p:sldId id="284" r:id="rId2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384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ata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3.jpeg"/></Relationships>
</file>

<file path=ppt/diagrams/_rels/data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5" Type="http://schemas.openxmlformats.org/officeDocument/2006/relationships/image" Target="../media/image13.gif"/><Relationship Id="rId4" Type="http://schemas.openxmlformats.org/officeDocument/2006/relationships/image" Target="../media/image11.png"/></Relationships>
</file>

<file path=ppt/diagrams/_rels/data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4" Type="http://schemas.openxmlformats.org/officeDocument/2006/relationships/image" Target="../media/image15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image" Target="../media/image4.jpeg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0.png"/><Relationship Id="rId1" Type="http://schemas.openxmlformats.org/officeDocument/2006/relationships/image" Target="../media/image2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_rels/drawing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image" Target="../media/image3.jpeg"/></Relationships>
</file>

<file path=ppt/diagrams/_rels/drawing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2.png"/><Relationship Id="rId1" Type="http://schemas.openxmlformats.org/officeDocument/2006/relationships/image" Target="../media/image2.jpeg"/><Relationship Id="rId5" Type="http://schemas.openxmlformats.org/officeDocument/2006/relationships/image" Target="../media/image13.gif"/><Relationship Id="rId4" Type="http://schemas.openxmlformats.org/officeDocument/2006/relationships/image" Target="../media/image11.png"/></Relationships>
</file>

<file path=ppt/diagrams/_rels/drawing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4.png"/><Relationship Id="rId1" Type="http://schemas.openxmlformats.org/officeDocument/2006/relationships/image" Target="../media/image2.jpeg"/><Relationship Id="rId4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FECD04-258F-4603-BF2F-994FC70CCFC9}" type="doc">
      <dgm:prSet loTypeId="urn:microsoft.com/office/officeart/2005/8/layout/radial4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4130D772-3E0C-467F-BB82-A37415C92AD8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b="1" dirty="0"/>
            <a:t>КОМПЕТЕНЦИИ</a:t>
          </a:r>
        </a:p>
      </dgm:t>
    </dgm:pt>
    <dgm:pt modelId="{900A9DDE-752F-4744-BF7A-D7611A4914F7}" type="parTrans" cxnId="{E286C92E-7B44-4E99-B95D-3BBA35494B68}">
      <dgm:prSet/>
      <dgm:spPr/>
      <dgm:t>
        <a:bodyPr/>
        <a:lstStyle/>
        <a:p>
          <a:endParaRPr lang="ru-RU" sz="1600"/>
        </a:p>
      </dgm:t>
    </dgm:pt>
    <dgm:pt modelId="{CFF71201-8302-4B19-AF0A-A4B1A36C5E93}" type="sibTrans" cxnId="{E286C92E-7B44-4E99-B95D-3BBA35494B68}">
      <dgm:prSet/>
      <dgm:spPr/>
      <dgm:t>
        <a:bodyPr/>
        <a:lstStyle/>
        <a:p>
          <a:endParaRPr lang="ru-RU" sz="1600"/>
        </a:p>
      </dgm:t>
    </dgm:pt>
    <dgm:pt modelId="{86F33E1C-763A-4469-8627-4415C8D05DC3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/>
            <a:t>исследовательские</a:t>
          </a:r>
        </a:p>
      </dgm:t>
    </dgm:pt>
    <dgm:pt modelId="{5707DCCB-E4AB-45DD-B0C9-FB67B0F211AF}" type="parTrans" cxnId="{47E4CC36-7F85-468C-9816-C0D166DE0F22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833D4E"/>
          </a:solidFill>
        </a:ln>
      </dgm:spPr>
      <dgm:t>
        <a:bodyPr/>
        <a:lstStyle/>
        <a:p>
          <a:endParaRPr lang="ru-RU" sz="1600"/>
        </a:p>
      </dgm:t>
    </dgm:pt>
    <dgm:pt modelId="{8E61872D-D88C-4522-9F36-4B218D207284}" type="sibTrans" cxnId="{47E4CC36-7F85-468C-9816-C0D166DE0F22}">
      <dgm:prSet/>
      <dgm:spPr/>
      <dgm:t>
        <a:bodyPr/>
        <a:lstStyle/>
        <a:p>
          <a:endParaRPr lang="ru-RU" sz="1600"/>
        </a:p>
      </dgm:t>
    </dgm:pt>
    <dgm:pt modelId="{5789FFC6-B702-42D2-BF68-8A1E73E46C65}">
      <dgm:prSet phldrT="[Текст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/>
            <a:t>проектно-конструктивные</a:t>
          </a:r>
        </a:p>
      </dgm:t>
    </dgm:pt>
    <dgm:pt modelId="{709117DD-C5D5-4FB0-9781-E459FE3B5279}" type="parTrans" cxnId="{9D60D9A4-66DA-4C97-90DB-01F1CBA4C49F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noFill/>
      </dgm:spPr>
      <dgm:t>
        <a:bodyPr/>
        <a:lstStyle/>
        <a:p>
          <a:endParaRPr lang="ru-RU" sz="1600"/>
        </a:p>
      </dgm:t>
    </dgm:pt>
    <dgm:pt modelId="{580E19F2-7DD8-49E4-B9D0-8C6A7D824036}" type="sibTrans" cxnId="{9D60D9A4-66DA-4C97-90DB-01F1CBA4C49F}">
      <dgm:prSet/>
      <dgm:spPr/>
      <dgm:t>
        <a:bodyPr/>
        <a:lstStyle/>
        <a:p>
          <a:endParaRPr lang="ru-RU" sz="1600"/>
        </a:p>
      </dgm:t>
    </dgm:pt>
    <dgm:pt modelId="{4080DB6E-83D6-4A7F-A452-DE7230572733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/>
            <a:t>организационные</a:t>
          </a:r>
        </a:p>
      </dgm:t>
    </dgm:pt>
    <dgm:pt modelId="{3E79BBEE-FA5E-4700-950A-3D6CBBEB2248}" type="parTrans" cxnId="{31F4559A-6394-4BA5-B40E-AA2292C56E26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92D050"/>
          </a:solidFill>
        </a:ln>
      </dgm:spPr>
      <dgm:t>
        <a:bodyPr/>
        <a:lstStyle/>
        <a:p>
          <a:endParaRPr lang="ru-RU" sz="1600"/>
        </a:p>
      </dgm:t>
    </dgm:pt>
    <dgm:pt modelId="{6DC91E24-921B-4258-8D2E-8E279BF2641D}" type="sibTrans" cxnId="{31F4559A-6394-4BA5-B40E-AA2292C56E26}">
      <dgm:prSet/>
      <dgm:spPr/>
      <dgm:t>
        <a:bodyPr/>
        <a:lstStyle/>
        <a:p>
          <a:endParaRPr lang="ru-RU" sz="1600"/>
        </a:p>
      </dgm:t>
    </dgm:pt>
    <dgm:pt modelId="{58B90787-69FC-4F12-98E9-8BD29B930F10}">
      <dgm:prSet custT="1"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/>
            <a:t>коммуникативные</a:t>
          </a:r>
        </a:p>
      </dgm:t>
    </dgm:pt>
    <dgm:pt modelId="{E18B428E-6B3F-4EAB-8B07-FF1305467BCF}" type="parTrans" cxnId="{C0297F78-07C2-4B87-A409-34E11F16562C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0000FF"/>
          </a:solidFill>
        </a:ln>
      </dgm:spPr>
      <dgm:t>
        <a:bodyPr/>
        <a:lstStyle/>
        <a:p>
          <a:endParaRPr lang="ru-RU" sz="1600"/>
        </a:p>
      </dgm:t>
    </dgm:pt>
    <dgm:pt modelId="{79571B40-A9C9-4025-A826-D2F37A090D80}" type="sibTrans" cxnId="{C0297F78-07C2-4B87-A409-34E11F16562C}">
      <dgm:prSet/>
      <dgm:spPr/>
      <dgm:t>
        <a:bodyPr/>
        <a:lstStyle/>
        <a:p>
          <a:endParaRPr lang="ru-RU" sz="1600"/>
        </a:p>
      </dgm:t>
    </dgm:pt>
    <dgm:pt modelId="{02E2D35C-F724-459A-B994-2E25FBF0F535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/>
            <a:t>информационные</a:t>
          </a:r>
        </a:p>
      </dgm:t>
    </dgm:pt>
    <dgm:pt modelId="{0729EB84-B98C-4CD5-BBC1-062330E0FE0E}" type="parTrans" cxnId="{7A223642-3184-4186-87CC-57684FB8EB9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FFFF00"/>
          </a:solidFill>
        </a:ln>
      </dgm:spPr>
      <dgm:t>
        <a:bodyPr/>
        <a:lstStyle/>
        <a:p>
          <a:endParaRPr lang="ru-RU" sz="1600"/>
        </a:p>
      </dgm:t>
    </dgm:pt>
    <dgm:pt modelId="{B553D819-322A-4131-B406-D6BCC333B11D}" type="sibTrans" cxnId="{7A223642-3184-4186-87CC-57684FB8EB9D}">
      <dgm:prSet/>
      <dgm:spPr/>
      <dgm:t>
        <a:bodyPr/>
        <a:lstStyle/>
        <a:p>
          <a:endParaRPr lang="ru-RU" sz="1600"/>
        </a:p>
      </dgm:t>
    </dgm:pt>
    <dgm:pt modelId="{8A45DE60-4BC8-4BD6-9940-BF0F0564EDD8}">
      <dgm:prSet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/>
            <a:t>аналитико-рефлексивные</a:t>
          </a:r>
        </a:p>
      </dgm:t>
    </dgm:pt>
    <dgm:pt modelId="{EABF7E78-260F-4681-ABDE-9D81475FFF1C}" type="parTrans" cxnId="{6AF260EC-2229-42DB-A2B9-EB0B93DA2A59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00B0F0"/>
          </a:solidFill>
        </a:ln>
      </dgm:spPr>
      <dgm:t>
        <a:bodyPr/>
        <a:lstStyle/>
        <a:p>
          <a:endParaRPr lang="ru-RU" sz="1600"/>
        </a:p>
      </dgm:t>
    </dgm:pt>
    <dgm:pt modelId="{B49ED7E0-976C-47BA-BB7A-6A8F5765741D}" type="sibTrans" cxnId="{6AF260EC-2229-42DB-A2B9-EB0B93DA2A59}">
      <dgm:prSet/>
      <dgm:spPr/>
      <dgm:t>
        <a:bodyPr/>
        <a:lstStyle/>
        <a:p>
          <a:endParaRPr lang="ru-RU" sz="1600"/>
        </a:p>
      </dgm:t>
    </dgm:pt>
    <dgm:pt modelId="{73BB62EB-A54B-43AE-8681-736A012D0410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/>
            <a:t>регулятивные</a:t>
          </a:r>
        </a:p>
      </dgm:t>
    </dgm:pt>
    <dgm:pt modelId="{7FD8C425-0D74-412A-B595-98FC0EBDCDB8}" type="parTrans" cxnId="{E456AF8E-0A0E-4546-ADE9-2030461EA063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ln>
          <a:solidFill>
            <a:srgbClr val="FFC000"/>
          </a:solidFill>
        </a:ln>
      </dgm:spPr>
      <dgm:t>
        <a:bodyPr/>
        <a:lstStyle/>
        <a:p>
          <a:endParaRPr lang="ru-RU" sz="1600"/>
        </a:p>
      </dgm:t>
    </dgm:pt>
    <dgm:pt modelId="{9F52B34C-697B-4B15-9B09-82F7D8019BD2}" type="sibTrans" cxnId="{E456AF8E-0A0E-4546-ADE9-2030461EA063}">
      <dgm:prSet/>
      <dgm:spPr/>
      <dgm:t>
        <a:bodyPr/>
        <a:lstStyle/>
        <a:p>
          <a:endParaRPr lang="ru-RU" sz="1600"/>
        </a:p>
      </dgm:t>
    </dgm:pt>
    <dgm:pt modelId="{7C1A851B-33E6-449D-A0DB-F597247208C1}">
      <dgm:prSet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600" dirty="0"/>
            <a:t>диагностические</a:t>
          </a:r>
        </a:p>
      </dgm:t>
    </dgm:pt>
    <dgm:pt modelId="{5A793792-130D-4758-BE57-02C32CCE6279}" type="parTrans" cxnId="{8ECBBE19-A40E-4811-BAC0-466CE150F4E7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>
        <a:noFill/>
        <a:ln>
          <a:solidFill>
            <a:srgbClr val="CC0000"/>
          </a:solidFill>
        </a:ln>
      </dgm:spPr>
      <dgm:t>
        <a:bodyPr/>
        <a:lstStyle/>
        <a:p>
          <a:endParaRPr lang="ru-RU" sz="1600">
            <a:blipFill>
              <a:blip xmlns:r="http://schemas.openxmlformats.org/officeDocument/2006/relationships" r:embed="rId1"/>
              <a:tile tx="0" ty="0" sx="100000" sy="100000" flip="none" algn="tl"/>
            </a:blipFill>
          </a:endParaRPr>
        </a:p>
      </dgm:t>
    </dgm:pt>
    <dgm:pt modelId="{C988059C-EFE1-4D28-BA71-66682E9442F7}" type="sibTrans" cxnId="{8ECBBE19-A40E-4811-BAC0-466CE150F4E7}">
      <dgm:prSet/>
      <dgm:spPr/>
      <dgm:t>
        <a:bodyPr/>
        <a:lstStyle/>
        <a:p>
          <a:endParaRPr lang="ru-RU" sz="1600"/>
        </a:p>
      </dgm:t>
    </dgm:pt>
    <dgm:pt modelId="{0A6C137D-92C9-413B-8AE6-78FEB9EBB15D}" type="pres">
      <dgm:prSet presAssocID="{E7FECD04-258F-4603-BF2F-994FC70CCFC9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396BCA8E-6E5F-4EF6-B4D9-38768AEF3AE9}" type="pres">
      <dgm:prSet presAssocID="{4130D772-3E0C-467F-BB82-A37415C92AD8}" presName="centerShape" presStyleLbl="node0" presStyleIdx="0" presStyleCnt="1" custScaleX="168228"/>
      <dgm:spPr/>
    </dgm:pt>
    <dgm:pt modelId="{60D65463-24B7-4801-A99C-8825813959BC}" type="pres">
      <dgm:prSet presAssocID="{5A793792-130D-4758-BE57-02C32CCE6279}" presName="parTrans" presStyleLbl="bgSibTrans2D1" presStyleIdx="0" presStyleCnt="8"/>
      <dgm:spPr/>
    </dgm:pt>
    <dgm:pt modelId="{E878FE73-458B-4DDE-9DDB-1B97135C5F40}" type="pres">
      <dgm:prSet presAssocID="{7C1A851B-33E6-449D-A0DB-F597247208C1}" presName="node" presStyleLbl="node1" presStyleIdx="0" presStyleCnt="8" custScaleX="182463">
        <dgm:presLayoutVars>
          <dgm:bulletEnabled val="1"/>
        </dgm:presLayoutVars>
      </dgm:prSet>
      <dgm:spPr/>
    </dgm:pt>
    <dgm:pt modelId="{EC98EAE7-AC51-495A-A79E-5A011AC20911}" type="pres">
      <dgm:prSet presAssocID="{709117DD-C5D5-4FB0-9781-E459FE3B5279}" presName="parTrans" presStyleLbl="bgSibTrans2D1" presStyleIdx="1" presStyleCnt="8"/>
      <dgm:spPr/>
    </dgm:pt>
    <dgm:pt modelId="{286DA97E-0E0E-4956-AF91-DF43DCCE991A}" type="pres">
      <dgm:prSet presAssocID="{5789FFC6-B702-42D2-BF68-8A1E73E46C65}" presName="node" presStyleLbl="node1" presStyleIdx="1" presStyleCnt="8" custScaleX="184442" custRadScaleRad="107003" custRadScaleInc="-26980">
        <dgm:presLayoutVars>
          <dgm:bulletEnabled val="1"/>
        </dgm:presLayoutVars>
      </dgm:prSet>
      <dgm:spPr/>
    </dgm:pt>
    <dgm:pt modelId="{ADEDDD3C-A934-4131-86EA-E5676FF9EC52}" type="pres">
      <dgm:prSet presAssocID="{3E79BBEE-FA5E-4700-950A-3D6CBBEB2248}" presName="parTrans" presStyleLbl="bgSibTrans2D1" presStyleIdx="2" presStyleCnt="8"/>
      <dgm:spPr/>
    </dgm:pt>
    <dgm:pt modelId="{74852595-9AEC-48BC-A886-B6A19CFEA0C0}" type="pres">
      <dgm:prSet presAssocID="{4080DB6E-83D6-4A7F-A452-DE7230572733}" presName="node" presStyleLbl="node1" presStyleIdx="2" presStyleCnt="8" custScaleX="200596" custScaleY="84120" custRadScaleRad="107785" custRadScaleInc="-52866">
        <dgm:presLayoutVars>
          <dgm:bulletEnabled val="1"/>
        </dgm:presLayoutVars>
      </dgm:prSet>
      <dgm:spPr/>
    </dgm:pt>
    <dgm:pt modelId="{3AF7AC80-828F-4958-A01F-8782D9C61B72}" type="pres">
      <dgm:prSet presAssocID="{E18B428E-6B3F-4EAB-8B07-FF1305467BCF}" presName="parTrans" presStyleLbl="bgSibTrans2D1" presStyleIdx="3" presStyleCnt="8"/>
      <dgm:spPr/>
    </dgm:pt>
    <dgm:pt modelId="{DC872D6F-C23D-4664-88EA-B173665252C3}" type="pres">
      <dgm:prSet presAssocID="{58B90787-69FC-4F12-98E9-8BD29B930F10}" presName="node" presStyleLbl="node1" presStyleIdx="3" presStyleCnt="8" custScaleX="182608" custRadScaleRad="105368" custRadScaleInc="-41828">
        <dgm:presLayoutVars>
          <dgm:bulletEnabled val="1"/>
        </dgm:presLayoutVars>
      </dgm:prSet>
      <dgm:spPr/>
    </dgm:pt>
    <dgm:pt modelId="{C5FADE15-7F47-4DAC-AB85-CB4645C42307}" type="pres">
      <dgm:prSet presAssocID="{5707DCCB-E4AB-45DD-B0C9-FB67B0F211AF}" presName="parTrans" presStyleLbl="bgSibTrans2D1" presStyleIdx="4" presStyleCnt="8"/>
      <dgm:spPr/>
    </dgm:pt>
    <dgm:pt modelId="{0702B8A0-30E8-4B70-9EA3-6BEF827A7DC9}" type="pres">
      <dgm:prSet presAssocID="{86F33E1C-763A-4469-8627-4415C8D05DC3}" presName="node" presStyleLbl="node1" presStyleIdx="4" presStyleCnt="8" custScaleX="204292" custRadScaleRad="104437" custRadScaleInc="36130">
        <dgm:presLayoutVars>
          <dgm:bulletEnabled val="1"/>
        </dgm:presLayoutVars>
      </dgm:prSet>
      <dgm:spPr/>
    </dgm:pt>
    <dgm:pt modelId="{B6411188-EED4-405B-BF50-CC1AD93291CB}" type="pres">
      <dgm:prSet presAssocID="{0729EB84-B98C-4CD5-BBC1-062330E0FE0E}" presName="parTrans" presStyleLbl="bgSibTrans2D1" presStyleIdx="5" presStyleCnt="8"/>
      <dgm:spPr/>
    </dgm:pt>
    <dgm:pt modelId="{0C3E8E0F-3F86-4AD0-9692-674AF4F00B04}" type="pres">
      <dgm:prSet presAssocID="{02E2D35C-F724-459A-B994-2E25FBF0F535}" presName="node" presStyleLbl="node1" presStyleIdx="5" presStyleCnt="8" custScaleX="181620" custRadScaleRad="115326" custRadScaleInc="58776">
        <dgm:presLayoutVars>
          <dgm:bulletEnabled val="1"/>
        </dgm:presLayoutVars>
      </dgm:prSet>
      <dgm:spPr/>
    </dgm:pt>
    <dgm:pt modelId="{50126B27-46F2-4F43-96CE-A26BBB360E9B}" type="pres">
      <dgm:prSet presAssocID="{EABF7E78-260F-4681-ABDE-9D81475FFF1C}" presName="parTrans" presStyleLbl="bgSibTrans2D1" presStyleIdx="6" presStyleCnt="8"/>
      <dgm:spPr/>
    </dgm:pt>
    <dgm:pt modelId="{86994266-6CEE-4A80-A74D-0F73EB398A9E}" type="pres">
      <dgm:prSet presAssocID="{8A45DE60-4BC8-4BD6-9940-BF0F0564EDD8}" presName="node" presStyleLbl="node1" presStyleIdx="6" presStyleCnt="8" custScaleX="168037" custRadScaleRad="110222" custRadScaleInc="23431">
        <dgm:presLayoutVars>
          <dgm:bulletEnabled val="1"/>
        </dgm:presLayoutVars>
      </dgm:prSet>
      <dgm:spPr/>
    </dgm:pt>
    <dgm:pt modelId="{1C0AC9CF-41A6-4AE1-B7AF-BEF4768CB80A}" type="pres">
      <dgm:prSet presAssocID="{7FD8C425-0D74-412A-B595-98FC0EBDCDB8}" presName="parTrans" presStyleLbl="bgSibTrans2D1" presStyleIdx="7" presStyleCnt="8" custLinFactNeighborX="-1820" custLinFactNeighborY="2377"/>
      <dgm:spPr/>
    </dgm:pt>
    <dgm:pt modelId="{45FD05EF-7C7F-4C04-AF1B-B85DDB761521}" type="pres">
      <dgm:prSet presAssocID="{73BB62EB-A54B-43AE-8681-736A012D0410}" presName="node" presStyleLbl="node1" presStyleIdx="7" presStyleCnt="8" custScaleX="176180" custRadScaleRad="112842" custRadScaleInc="-7094">
        <dgm:presLayoutVars>
          <dgm:bulletEnabled val="1"/>
        </dgm:presLayoutVars>
      </dgm:prSet>
      <dgm:spPr/>
    </dgm:pt>
  </dgm:ptLst>
  <dgm:cxnLst>
    <dgm:cxn modelId="{FA84360D-E423-4DC9-8B00-5B7ED2CF384B}" type="presOf" srcId="{86F33E1C-763A-4469-8627-4415C8D05DC3}" destId="{0702B8A0-30E8-4B70-9EA3-6BEF827A7DC9}" srcOrd="0" destOrd="0" presId="urn:microsoft.com/office/officeart/2005/8/layout/radial4"/>
    <dgm:cxn modelId="{5B970C13-EFDE-4804-BAE8-ED6A11BF4182}" type="presOf" srcId="{8A45DE60-4BC8-4BD6-9940-BF0F0564EDD8}" destId="{86994266-6CEE-4A80-A74D-0F73EB398A9E}" srcOrd="0" destOrd="0" presId="urn:microsoft.com/office/officeart/2005/8/layout/radial4"/>
    <dgm:cxn modelId="{8ECBBE19-A40E-4811-BAC0-466CE150F4E7}" srcId="{4130D772-3E0C-467F-BB82-A37415C92AD8}" destId="{7C1A851B-33E6-449D-A0DB-F597247208C1}" srcOrd="0" destOrd="0" parTransId="{5A793792-130D-4758-BE57-02C32CCE6279}" sibTransId="{C988059C-EFE1-4D28-BA71-66682E9442F7}"/>
    <dgm:cxn modelId="{8BBB7822-BD9B-4572-9855-2D1C6796B87E}" type="presOf" srcId="{7C1A851B-33E6-449D-A0DB-F597247208C1}" destId="{E878FE73-458B-4DDE-9DDB-1B97135C5F40}" srcOrd="0" destOrd="0" presId="urn:microsoft.com/office/officeart/2005/8/layout/radial4"/>
    <dgm:cxn modelId="{037B732C-E41A-449D-AAAA-6B45DF6964DC}" type="presOf" srcId="{73BB62EB-A54B-43AE-8681-736A012D0410}" destId="{45FD05EF-7C7F-4C04-AF1B-B85DDB761521}" srcOrd="0" destOrd="0" presId="urn:microsoft.com/office/officeart/2005/8/layout/radial4"/>
    <dgm:cxn modelId="{E286C92E-7B44-4E99-B95D-3BBA35494B68}" srcId="{E7FECD04-258F-4603-BF2F-994FC70CCFC9}" destId="{4130D772-3E0C-467F-BB82-A37415C92AD8}" srcOrd="0" destOrd="0" parTransId="{900A9DDE-752F-4744-BF7A-D7611A4914F7}" sibTransId="{CFF71201-8302-4B19-AF0A-A4B1A36C5E93}"/>
    <dgm:cxn modelId="{47E4CC36-7F85-468C-9816-C0D166DE0F22}" srcId="{4130D772-3E0C-467F-BB82-A37415C92AD8}" destId="{86F33E1C-763A-4469-8627-4415C8D05DC3}" srcOrd="4" destOrd="0" parTransId="{5707DCCB-E4AB-45DD-B0C9-FB67B0F211AF}" sibTransId="{8E61872D-D88C-4522-9F36-4B218D207284}"/>
    <dgm:cxn modelId="{5426243D-E35A-4319-9637-CCBEF85A25B3}" type="presOf" srcId="{7FD8C425-0D74-412A-B595-98FC0EBDCDB8}" destId="{1C0AC9CF-41A6-4AE1-B7AF-BEF4768CB80A}" srcOrd="0" destOrd="0" presId="urn:microsoft.com/office/officeart/2005/8/layout/radial4"/>
    <dgm:cxn modelId="{68F0915E-6FF0-4046-88C9-793FC253E2BA}" type="presOf" srcId="{3E79BBEE-FA5E-4700-950A-3D6CBBEB2248}" destId="{ADEDDD3C-A934-4131-86EA-E5676FF9EC52}" srcOrd="0" destOrd="0" presId="urn:microsoft.com/office/officeart/2005/8/layout/radial4"/>
    <dgm:cxn modelId="{7A223642-3184-4186-87CC-57684FB8EB9D}" srcId="{4130D772-3E0C-467F-BB82-A37415C92AD8}" destId="{02E2D35C-F724-459A-B994-2E25FBF0F535}" srcOrd="5" destOrd="0" parTransId="{0729EB84-B98C-4CD5-BBC1-062330E0FE0E}" sibTransId="{B553D819-322A-4131-B406-D6BCC333B11D}"/>
    <dgm:cxn modelId="{C0297F78-07C2-4B87-A409-34E11F16562C}" srcId="{4130D772-3E0C-467F-BB82-A37415C92AD8}" destId="{58B90787-69FC-4F12-98E9-8BD29B930F10}" srcOrd="3" destOrd="0" parTransId="{E18B428E-6B3F-4EAB-8B07-FF1305467BCF}" sibTransId="{79571B40-A9C9-4025-A826-D2F37A090D80}"/>
    <dgm:cxn modelId="{1B264759-5154-497F-AC25-78751C2ED66C}" type="presOf" srcId="{0729EB84-B98C-4CD5-BBC1-062330E0FE0E}" destId="{B6411188-EED4-405B-BF50-CC1AD93291CB}" srcOrd="0" destOrd="0" presId="urn:microsoft.com/office/officeart/2005/8/layout/radial4"/>
    <dgm:cxn modelId="{51D35B7D-B262-4D73-B870-DEA385DA8594}" type="presOf" srcId="{EABF7E78-260F-4681-ABDE-9D81475FFF1C}" destId="{50126B27-46F2-4F43-96CE-A26BBB360E9B}" srcOrd="0" destOrd="0" presId="urn:microsoft.com/office/officeart/2005/8/layout/radial4"/>
    <dgm:cxn modelId="{72791384-1716-4B3A-8E21-3374B1546AFE}" type="presOf" srcId="{4130D772-3E0C-467F-BB82-A37415C92AD8}" destId="{396BCA8E-6E5F-4EF6-B4D9-38768AEF3AE9}" srcOrd="0" destOrd="0" presId="urn:microsoft.com/office/officeart/2005/8/layout/radial4"/>
    <dgm:cxn modelId="{CF65388E-6D57-485C-A7B8-C181E7011F5A}" type="presOf" srcId="{E18B428E-6B3F-4EAB-8B07-FF1305467BCF}" destId="{3AF7AC80-828F-4958-A01F-8782D9C61B72}" srcOrd="0" destOrd="0" presId="urn:microsoft.com/office/officeart/2005/8/layout/radial4"/>
    <dgm:cxn modelId="{E456AF8E-0A0E-4546-ADE9-2030461EA063}" srcId="{4130D772-3E0C-467F-BB82-A37415C92AD8}" destId="{73BB62EB-A54B-43AE-8681-736A012D0410}" srcOrd="7" destOrd="0" parTransId="{7FD8C425-0D74-412A-B595-98FC0EBDCDB8}" sibTransId="{9F52B34C-697B-4B15-9B09-82F7D8019BD2}"/>
    <dgm:cxn modelId="{8857A097-A8C7-494D-9797-AE5C059EF962}" type="presOf" srcId="{5789FFC6-B702-42D2-BF68-8A1E73E46C65}" destId="{286DA97E-0E0E-4956-AF91-DF43DCCE991A}" srcOrd="0" destOrd="0" presId="urn:microsoft.com/office/officeart/2005/8/layout/radial4"/>
    <dgm:cxn modelId="{31F4559A-6394-4BA5-B40E-AA2292C56E26}" srcId="{4130D772-3E0C-467F-BB82-A37415C92AD8}" destId="{4080DB6E-83D6-4A7F-A452-DE7230572733}" srcOrd="2" destOrd="0" parTransId="{3E79BBEE-FA5E-4700-950A-3D6CBBEB2248}" sibTransId="{6DC91E24-921B-4258-8D2E-8E279BF2641D}"/>
    <dgm:cxn modelId="{9D60D9A4-66DA-4C97-90DB-01F1CBA4C49F}" srcId="{4130D772-3E0C-467F-BB82-A37415C92AD8}" destId="{5789FFC6-B702-42D2-BF68-8A1E73E46C65}" srcOrd="1" destOrd="0" parTransId="{709117DD-C5D5-4FB0-9781-E459FE3B5279}" sibTransId="{580E19F2-7DD8-49E4-B9D0-8C6A7D824036}"/>
    <dgm:cxn modelId="{B1E2B4AF-5096-4EC1-A909-7AA9B665DC9B}" type="presOf" srcId="{58B90787-69FC-4F12-98E9-8BD29B930F10}" destId="{DC872D6F-C23D-4664-88EA-B173665252C3}" srcOrd="0" destOrd="0" presId="urn:microsoft.com/office/officeart/2005/8/layout/radial4"/>
    <dgm:cxn modelId="{1D7B3AB1-A5E7-42DB-924D-E06B14DA913D}" type="presOf" srcId="{5A793792-130D-4758-BE57-02C32CCE6279}" destId="{60D65463-24B7-4801-A99C-8825813959BC}" srcOrd="0" destOrd="0" presId="urn:microsoft.com/office/officeart/2005/8/layout/radial4"/>
    <dgm:cxn modelId="{7829C5B9-0148-4E75-8B49-5C8B4815ACB5}" type="presOf" srcId="{4080DB6E-83D6-4A7F-A452-DE7230572733}" destId="{74852595-9AEC-48BC-A886-B6A19CFEA0C0}" srcOrd="0" destOrd="0" presId="urn:microsoft.com/office/officeart/2005/8/layout/radial4"/>
    <dgm:cxn modelId="{F2C64FBC-C13C-4EA5-862B-BF84FCE71261}" type="presOf" srcId="{5707DCCB-E4AB-45DD-B0C9-FB67B0F211AF}" destId="{C5FADE15-7F47-4DAC-AB85-CB4645C42307}" srcOrd="0" destOrd="0" presId="urn:microsoft.com/office/officeart/2005/8/layout/radial4"/>
    <dgm:cxn modelId="{387E8EC4-C72C-4DAE-BD15-E8554121E8FD}" type="presOf" srcId="{E7FECD04-258F-4603-BF2F-994FC70CCFC9}" destId="{0A6C137D-92C9-413B-8AE6-78FEB9EBB15D}" srcOrd="0" destOrd="0" presId="urn:microsoft.com/office/officeart/2005/8/layout/radial4"/>
    <dgm:cxn modelId="{8CE45FDF-1DB5-4F09-9C15-A5F32FB0E0BE}" type="presOf" srcId="{02E2D35C-F724-459A-B994-2E25FBF0F535}" destId="{0C3E8E0F-3F86-4AD0-9692-674AF4F00B04}" srcOrd="0" destOrd="0" presId="urn:microsoft.com/office/officeart/2005/8/layout/radial4"/>
    <dgm:cxn modelId="{6AF260EC-2229-42DB-A2B9-EB0B93DA2A59}" srcId="{4130D772-3E0C-467F-BB82-A37415C92AD8}" destId="{8A45DE60-4BC8-4BD6-9940-BF0F0564EDD8}" srcOrd="6" destOrd="0" parTransId="{EABF7E78-260F-4681-ABDE-9D81475FFF1C}" sibTransId="{B49ED7E0-976C-47BA-BB7A-6A8F5765741D}"/>
    <dgm:cxn modelId="{23F061F1-778F-472B-81DE-9E174C9B0627}" type="presOf" srcId="{709117DD-C5D5-4FB0-9781-E459FE3B5279}" destId="{EC98EAE7-AC51-495A-A79E-5A011AC20911}" srcOrd="0" destOrd="0" presId="urn:microsoft.com/office/officeart/2005/8/layout/radial4"/>
    <dgm:cxn modelId="{AF7C1E55-58F4-447B-AE7D-A9CCFACCD5DB}" type="presParOf" srcId="{0A6C137D-92C9-413B-8AE6-78FEB9EBB15D}" destId="{396BCA8E-6E5F-4EF6-B4D9-38768AEF3AE9}" srcOrd="0" destOrd="0" presId="urn:microsoft.com/office/officeart/2005/8/layout/radial4"/>
    <dgm:cxn modelId="{511E5826-7A9B-4261-8585-14E2611013C9}" type="presParOf" srcId="{0A6C137D-92C9-413B-8AE6-78FEB9EBB15D}" destId="{60D65463-24B7-4801-A99C-8825813959BC}" srcOrd="1" destOrd="0" presId="urn:microsoft.com/office/officeart/2005/8/layout/radial4"/>
    <dgm:cxn modelId="{B72D8968-B487-4DE2-A05C-F0DA12F64975}" type="presParOf" srcId="{0A6C137D-92C9-413B-8AE6-78FEB9EBB15D}" destId="{E878FE73-458B-4DDE-9DDB-1B97135C5F40}" srcOrd="2" destOrd="0" presId="urn:microsoft.com/office/officeart/2005/8/layout/radial4"/>
    <dgm:cxn modelId="{0F8B2A12-AA29-4636-B680-827406B30D5E}" type="presParOf" srcId="{0A6C137D-92C9-413B-8AE6-78FEB9EBB15D}" destId="{EC98EAE7-AC51-495A-A79E-5A011AC20911}" srcOrd="3" destOrd="0" presId="urn:microsoft.com/office/officeart/2005/8/layout/radial4"/>
    <dgm:cxn modelId="{78FAFB50-8879-4F88-ABBE-4685E31CC8AA}" type="presParOf" srcId="{0A6C137D-92C9-413B-8AE6-78FEB9EBB15D}" destId="{286DA97E-0E0E-4956-AF91-DF43DCCE991A}" srcOrd="4" destOrd="0" presId="urn:microsoft.com/office/officeart/2005/8/layout/radial4"/>
    <dgm:cxn modelId="{9BDA20A2-3278-4268-94C5-86676EAB0884}" type="presParOf" srcId="{0A6C137D-92C9-413B-8AE6-78FEB9EBB15D}" destId="{ADEDDD3C-A934-4131-86EA-E5676FF9EC52}" srcOrd="5" destOrd="0" presId="urn:microsoft.com/office/officeart/2005/8/layout/radial4"/>
    <dgm:cxn modelId="{DF54E4D9-918E-428A-AF08-68D303B3CB4D}" type="presParOf" srcId="{0A6C137D-92C9-413B-8AE6-78FEB9EBB15D}" destId="{74852595-9AEC-48BC-A886-B6A19CFEA0C0}" srcOrd="6" destOrd="0" presId="urn:microsoft.com/office/officeart/2005/8/layout/radial4"/>
    <dgm:cxn modelId="{583C6719-DE42-4F5C-B1E6-5EDA4CE8D13F}" type="presParOf" srcId="{0A6C137D-92C9-413B-8AE6-78FEB9EBB15D}" destId="{3AF7AC80-828F-4958-A01F-8782D9C61B72}" srcOrd="7" destOrd="0" presId="urn:microsoft.com/office/officeart/2005/8/layout/radial4"/>
    <dgm:cxn modelId="{C6B3A774-8731-4C12-9623-2418751323CD}" type="presParOf" srcId="{0A6C137D-92C9-413B-8AE6-78FEB9EBB15D}" destId="{DC872D6F-C23D-4664-88EA-B173665252C3}" srcOrd="8" destOrd="0" presId="urn:microsoft.com/office/officeart/2005/8/layout/radial4"/>
    <dgm:cxn modelId="{25E7156B-F825-4B25-8CDB-24F7A31F95AD}" type="presParOf" srcId="{0A6C137D-92C9-413B-8AE6-78FEB9EBB15D}" destId="{C5FADE15-7F47-4DAC-AB85-CB4645C42307}" srcOrd="9" destOrd="0" presId="urn:microsoft.com/office/officeart/2005/8/layout/radial4"/>
    <dgm:cxn modelId="{7482F2EF-2D53-4D26-9072-D50694F6D0FE}" type="presParOf" srcId="{0A6C137D-92C9-413B-8AE6-78FEB9EBB15D}" destId="{0702B8A0-30E8-4B70-9EA3-6BEF827A7DC9}" srcOrd="10" destOrd="0" presId="urn:microsoft.com/office/officeart/2005/8/layout/radial4"/>
    <dgm:cxn modelId="{B41CBDB7-933F-4C8E-BF14-7FE1880C275D}" type="presParOf" srcId="{0A6C137D-92C9-413B-8AE6-78FEB9EBB15D}" destId="{B6411188-EED4-405B-BF50-CC1AD93291CB}" srcOrd="11" destOrd="0" presId="urn:microsoft.com/office/officeart/2005/8/layout/radial4"/>
    <dgm:cxn modelId="{1870017E-8C1A-4BB8-9E92-5B16FD4CFE96}" type="presParOf" srcId="{0A6C137D-92C9-413B-8AE6-78FEB9EBB15D}" destId="{0C3E8E0F-3F86-4AD0-9692-674AF4F00B04}" srcOrd="12" destOrd="0" presId="urn:microsoft.com/office/officeart/2005/8/layout/radial4"/>
    <dgm:cxn modelId="{ED1C7297-D9B4-4956-AE23-166650989210}" type="presParOf" srcId="{0A6C137D-92C9-413B-8AE6-78FEB9EBB15D}" destId="{50126B27-46F2-4F43-96CE-A26BBB360E9B}" srcOrd="13" destOrd="0" presId="urn:microsoft.com/office/officeart/2005/8/layout/radial4"/>
    <dgm:cxn modelId="{E08B0CC0-8703-433F-BB0B-7D594466FBC9}" type="presParOf" srcId="{0A6C137D-92C9-413B-8AE6-78FEB9EBB15D}" destId="{86994266-6CEE-4A80-A74D-0F73EB398A9E}" srcOrd="14" destOrd="0" presId="urn:microsoft.com/office/officeart/2005/8/layout/radial4"/>
    <dgm:cxn modelId="{2CEA0350-2AA9-48BC-BA45-7E18F22739B4}" type="presParOf" srcId="{0A6C137D-92C9-413B-8AE6-78FEB9EBB15D}" destId="{1C0AC9CF-41A6-4AE1-B7AF-BEF4768CB80A}" srcOrd="15" destOrd="0" presId="urn:microsoft.com/office/officeart/2005/8/layout/radial4"/>
    <dgm:cxn modelId="{CCAA1234-DD18-40FE-AF33-D5C5D154FF9B}" type="presParOf" srcId="{0A6C137D-92C9-413B-8AE6-78FEB9EBB15D}" destId="{45FD05EF-7C7F-4C04-AF1B-B85DDB761521}" srcOrd="16" destOrd="0" presId="urn:microsoft.com/office/officeart/2005/8/layout/radial4"/>
  </dgm:cxnLst>
  <dgm:bg>
    <a:blipFill>
      <a:blip xmlns:r="http://schemas.openxmlformats.org/officeDocument/2006/relationships" r:embed="rId1"/>
      <a:tile tx="0" ty="0" sx="100000" sy="100000" flip="none" algn="tl"/>
    </a:blipFill>
  </dgm:bg>
  <dgm:whole>
    <a:ln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EDDCC6F-B26A-4095-9A91-57A7FDADF48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1B02C8-E082-4C4E-8BBB-836C3B0F923D}">
      <dgm:prSet phldrT="[Текст]" custT="1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ru-RU" sz="1800" b="1" i="1" dirty="0"/>
            <a:t>Диагностические компетенции</a:t>
          </a:r>
          <a:endParaRPr lang="ru-RU" sz="1800" b="1" dirty="0"/>
        </a:p>
      </dgm:t>
    </dgm:pt>
    <dgm:pt modelId="{8D13DEEF-BFB8-4420-B65E-385ADFB5C84E}" type="parTrans" cxnId="{35F0333B-195F-4D1B-A5C2-451777B5AC90}">
      <dgm:prSet/>
      <dgm:spPr/>
      <dgm:t>
        <a:bodyPr/>
        <a:lstStyle/>
        <a:p>
          <a:endParaRPr lang="ru-RU"/>
        </a:p>
      </dgm:t>
    </dgm:pt>
    <dgm:pt modelId="{B9993AE8-4AAD-419A-8113-1DACFE0751D5}" type="sibTrans" cxnId="{35F0333B-195F-4D1B-A5C2-451777B5AC90}">
      <dgm:prSet/>
      <dgm:spPr/>
      <dgm:t>
        <a:bodyPr/>
        <a:lstStyle/>
        <a:p>
          <a:endParaRPr lang="ru-RU"/>
        </a:p>
      </dgm:t>
    </dgm:pt>
    <dgm:pt modelId="{F294C30C-571D-4A0A-ABCD-3E81BC3980A1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/>
            <a:t>Умение проводить диагностику обученности и обучаемости учащегося</a:t>
          </a:r>
        </a:p>
      </dgm:t>
    </dgm:pt>
    <dgm:pt modelId="{838966B0-5CF1-47FE-BFC7-4E22B9821B81}" type="parTrans" cxnId="{197C94A8-0DD7-4B7A-A78A-51B5C425B0C9}">
      <dgm:prSet/>
      <dgm:spPr/>
      <dgm:t>
        <a:bodyPr/>
        <a:lstStyle/>
        <a:p>
          <a:endParaRPr lang="ru-RU"/>
        </a:p>
      </dgm:t>
    </dgm:pt>
    <dgm:pt modelId="{08223CF5-30E9-44FF-BEE4-BA2596D3F5F3}" type="sibTrans" cxnId="{197C94A8-0DD7-4B7A-A78A-51B5C425B0C9}">
      <dgm:prSet/>
      <dgm:spPr/>
      <dgm:t>
        <a:bodyPr/>
        <a:lstStyle/>
        <a:p>
          <a:endParaRPr lang="ru-RU"/>
        </a:p>
      </dgm:t>
    </dgm:pt>
    <dgm:pt modelId="{C6D508C3-6219-4192-9E64-82123E856F52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Умение выявлять познавательные интересы тьюторанта</a:t>
          </a:r>
        </a:p>
      </dgm:t>
    </dgm:pt>
    <dgm:pt modelId="{D5A956D8-4D80-4B7E-9550-8B223E9D7245}" type="parTrans" cxnId="{34A0143A-C72B-4726-B525-539F2C2AD05F}">
      <dgm:prSet/>
      <dgm:spPr/>
      <dgm:t>
        <a:bodyPr/>
        <a:lstStyle/>
        <a:p>
          <a:endParaRPr lang="ru-RU"/>
        </a:p>
      </dgm:t>
    </dgm:pt>
    <dgm:pt modelId="{37AC8BFF-8E93-417A-8D4F-573ACF1AD992}" type="sibTrans" cxnId="{34A0143A-C72B-4726-B525-539F2C2AD05F}">
      <dgm:prSet/>
      <dgm:spPr/>
      <dgm:t>
        <a:bodyPr/>
        <a:lstStyle/>
        <a:p>
          <a:endParaRPr lang="ru-RU"/>
        </a:p>
      </dgm:t>
    </dgm:pt>
    <dgm:pt modelId="{94EAE9C6-78BD-4D61-BB67-383D202240B9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Знание индивидуально-психологических качеств и особенностей учащегося для более полного раскрытия его потенциальных возможностей и дальнейшего развития личности</a:t>
          </a:r>
        </a:p>
      </dgm:t>
    </dgm:pt>
    <dgm:pt modelId="{CBE2CC91-BDF8-466B-8460-95008CDDE50A}" type="parTrans" cxnId="{7D89FC68-E76C-492B-B630-9E421F9616CC}">
      <dgm:prSet/>
      <dgm:spPr/>
      <dgm:t>
        <a:bodyPr/>
        <a:lstStyle/>
        <a:p>
          <a:endParaRPr lang="ru-RU"/>
        </a:p>
      </dgm:t>
    </dgm:pt>
    <dgm:pt modelId="{160E89C5-D512-454B-B99E-0864F8212271}" type="sibTrans" cxnId="{7D89FC68-E76C-492B-B630-9E421F9616CC}">
      <dgm:prSet/>
      <dgm:spPr/>
      <dgm:t>
        <a:bodyPr/>
        <a:lstStyle/>
        <a:p>
          <a:endParaRPr lang="ru-RU"/>
        </a:p>
      </dgm:t>
    </dgm:pt>
    <dgm:pt modelId="{D8FD8AE8-6C3F-4047-AB62-8CDD2178FAF9}">
      <dgm:prSet phldrT="[Текст]" phldr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C6A23607-5A15-4598-A3F9-BA7DBBAB1017}" type="parTrans" cxnId="{61201D54-984F-42E7-8CDA-9649FFEA5CE9}">
      <dgm:prSet/>
      <dgm:spPr/>
      <dgm:t>
        <a:bodyPr/>
        <a:lstStyle/>
        <a:p>
          <a:endParaRPr lang="ru-RU"/>
        </a:p>
      </dgm:t>
    </dgm:pt>
    <dgm:pt modelId="{AC66E2A4-C57C-4DC3-A213-75AB0F9FE230}" type="sibTrans" cxnId="{61201D54-984F-42E7-8CDA-9649FFEA5CE9}">
      <dgm:prSet/>
      <dgm:spPr/>
      <dgm:t>
        <a:bodyPr/>
        <a:lstStyle/>
        <a:p>
          <a:endParaRPr lang="ru-RU"/>
        </a:p>
      </dgm:t>
    </dgm:pt>
    <dgm:pt modelId="{14794EB6-1487-480F-B850-41EFE0B4D0B1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/>
            <a:t>Умение составлять личностно-ресурсную карту</a:t>
          </a:r>
          <a:endParaRPr lang="ru-RU" dirty="0">
            <a:solidFill>
              <a:srgbClr val="CC0000"/>
            </a:solidFill>
          </a:endParaRPr>
        </a:p>
      </dgm:t>
    </dgm:pt>
    <dgm:pt modelId="{F8803BCE-19D4-4C44-9A1D-175BC3762F49}" type="parTrans" cxnId="{70EAD7ED-34DD-40A1-9C1C-5B9799929B2C}">
      <dgm:prSet/>
      <dgm:spPr/>
      <dgm:t>
        <a:bodyPr/>
        <a:lstStyle/>
        <a:p>
          <a:endParaRPr lang="ru-RU"/>
        </a:p>
      </dgm:t>
    </dgm:pt>
    <dgm:pt modelId="{E1AD796F-9AD9-4030-8025-81667FEF6DFA}" type="sibTrans" cxnId="{70EAD7ED-34DD-40A1-9C1C-5B9799929B2C}">
      <dgm:prSet/>
      <dgm:spPr/>
      <dgm:t>
        <a:bodyPr/>
        <a:lstStyle/>
        <a:p>
          <a:endParaRPr lang="ru-RU"/>
        </a:p>
      </dgm:t>
    </dgm:pt>
    <dgm:pt modelId="{EC773F8F-1A68-496B-B590-BBF4E35577EF}" type="pres">
      <dgm:prSet presAssocID="{9EDDCC6F-B26A-4095-9A91-57A7FDADF483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7A0F8EA-3C26-403F-B23E-0CBE1AAAB266}" type="pres">
      <dgm:prSet presAssocID="{9EDDCC6F-B26A-4095-9A91-57A7FDADF483}" presName="matrix" presStyleCnt="0"/>
      <dgm:spPr/>
    </dgm:pt>
    <dgm:pt modelId="{590DFDA9-9825-47BC-994C-AB3D295D5BE2}" type="pres">
      <dgm:prSet presAssocID="{9EDDCC6F-B26A-4095-9A91-57A7FDADF483}" presName="tile1" presStyleLbl="node1" presStyleIdx="0" presStyleCnt="4"/>
      <dgm:spPr/>
    </dgm:pt>
    <dgm:pt modelId="{F54F126F-4141-4288-A757-6DFD9A388871}" type="pres">
      <dgm:prSet presAssocID="{9EDDCC6F-B26A-4095-9A91-57A7FDADF48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ACD436A-466D-4595-AB5C-15B128684D71}" type="pres">
      <dgm:prSet presAssocID="{9EDDCC6F-B26A-4095-9A91-57A7FDADF483}" presName="tile2" presStyleLbl="node1" presStyleIdx="1" presStyleCnt="4"/>
      <dgm:spPr/>
    </dgm:pt>
    <dgm:pt modelId="{C0BAAB91-6798-4D41-B1BA-FD4AB36B4057}" type="pres">
      <dgm:prSet presAssocID="{9EDDCC6F-B26A-4095-9A91-57A7FDADF48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353BF38-6605-41CA-98FF-3673FBBC641F}" type="pres">
      <dgm:prSet presAssocID="{9EDDCC6F-B26A-4095-9A91-57A7FDADF483}" presName="tile3" presStyleLbl="node1" presStyleIdx="2" presStyleCnt="4"/>
      <dgm:spPr/>
    </dgm:pt>
    <dgm:pt modelId="{79EECC8D-2C14-4A3C-BFF6-4DFA4DDB8096}" type="pres">
      <dgm:prSet presAssocID="{9EDDCC6F-B26A-4095-9A91-57A7FDADF48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BFD6064-0C74-4CC1-86FA-F9203E1601FE}" type="pres">
      <dgm:prSet presAssocID="{9EDDCC6F-B26A-4095-9A91-57A7FDADF483}" presName="tile4" presStyleLbl="node1" presStyleIdx="3" presStyleCnt="4" custScaleY="106148" custLinFactNeighborX="3060" custLinFactNeighborY="-3074"/>
      <dgm:spPr/>
    </dgm:pt>
    <dgm:pt modelId="{C93597DA-7C48-451D-A4B0-3BE13F3B85B4}" type="pres">
      <dgm:prSet presAssocID="{9EDDCC6F-B26A-4095-9A91-57A7FDADF48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9C341C5-CF52-4D87-84B6-E8AAC943FA40}" type="pres">
      <dgm:prSet presAssocID="{9EDDCC6F-B26A-4095-9A91-57A7FDADF483}" presName="centerTile" presStyleLbl="fgShp" presStyleIdx="0" presStyleCnt="1" custScaleX="160497">
        <dgm:presLayoutVars>
          <dgm:chMax val="0"/>
          <dgm:chPref val="0"/>
        </dgm:presLayoutVars>
      </dgm:prSet>
      <dgm:spPr/>
    </dgm:pt>
  </dgm:ptLst>
  <dgm:cxnLst>
    <dgm:cxn modelId="{3E24D412-6028-41DE-A51B-2908DC7C8E7B}" type="presOf" srcId="{C6D508C3-6219-4192-9E64-82123E856F52}" destId="{C0BAAB91-6798-4D41-B1BA-FD4AB36B4057}" srcOrd="1" destOrd="0" presId="urn:microsoft.com/office/officeart/2005/8/layout/matrix1"/>
    <dgm:cxn modelId="{95086E39-1754-4D56-A02B-9E1B9D205072}" type="presOf" srcId="{C6D508C3-6219-4192-9E64-82123E856F52}" destId="{7ACD436A-466D-4595-AB5C-15B128684D71}" srcOrd="0" destOrd="0" presId="urn:microsoft.com/office/officeart/2005/8/layout/matrix1"/>
    <dgm:cxn modelId="{34A0143A-C72B-4726-B525-539F2C2AD05F}" srcId="{411B02C8-E082-4C4E-8BBB-836C3B0F923D}" destId="{C6D508C3-6219-4192-9E64-82123E856F52}" srcOrd="1" destOrd="0" parTransId="{D5A956D8-4D80-4B7E-9550-8B223E9D7245}" sibTransId="{37AC8BFF-8E93-417A-8D4F-573ACF1AD992}"/>
    <dgm:cxn modelId="{35F0333B-195F-4D1B-A5C2-451777B5AC90}" srcId="{9EDDCC6F-B26A-4095-9A91-57A7FDADF483}" destId="{411B02C8-E082-4C4E-8BBB-836C3B0F923D}" srcOrd="0" destOrd="0" parTransId="{8D13DEEF-BFB8-4420-B65E-385ADFB5C84E}" sibTransId="{B9993AE8-4AAD-419A-8113-1DACFE0751D5}"/>
    <dgm:cxn modelId="{7D89FC68-E76C-492B-B630-9E421F9616CC}" srcId="{411B02C8-E082-4C4E-8BBB-836C3B0F923D}" destId="{94EAE9C6-78BD-4D61-BB67-383D202240B9}" srcOrd="2" destOrd="0" parTransId="{CBE2CC91-BDF8-466B-8460-95008CDDE50A}" sibTransId="{160E89C5-D512-454B-B99E-0864F8212271}"/>
    <dgm:cxn modelId="{62190750-64BF-41B5-B429-611A4B92D820}" type="presOf" srcId="{9EDDCC6F-B26A-4095-9A91-57A7FDADF483}" destId="{EC773F8F-1A68-496B-B590-BBF4E35577EF}" srcOrd="0" destOrd="0" presId="urn:microsoft.com/office/officeart/2005/8/layout/matrix1"/>
    <dgm:cxn modelId="{61201D54-984F-42E7-8CDA-9649FFEA5CE9}" srcId="{411B02C8-E082-4C4E-8BBB-836C3B0F923D}" destId="{D8FD8AE8-6C3F-4047-AB62-8CDD2178FAF9}" srcOrd="4" destOrd="0" parTransId="{C6A23607-5A15-4598-A3F9-BA7DBBAB1017}" sibTransId="{AC66E2A4-C57C-4DC3-A213-75AB0F9FE230}"/>
    <dgm:cxn modelId="{A3505E79-4EF5-4473-BC3B-7328281B4401}" type="presOf" srcId="{94EAE9C6-78BD-4D61-BB67-383D202240B9}" destId="{7353BF38-6605-41CA-98FF-3673FBBC641F}" srcOrd="0" destOrd="0" presId="urn:microsoft.com/office/officeart/2005/8/layout/matrix1"/>
    <dgm:cxn modelId="{445E1B7A-FA11-49EA-A15E-7C5423E326EE}" type="presOf" srcId="{94EAE9C6-78BD-4D61-BB67-383D202240B9}" destId="{79EECC8D-2C14-4A3C-BFF6-4DFA4DDB8096}" srcOrd="1" destOrd="0" presId="urn:microsoft.com/office/officeart/2005/8/layout/matrix1"/>
    <dgm:cxn modelId="{644324A6-47AD-4BD7-A33E-F7F815BBA44B}" type="presOf" srcId="{411B02C8-E082-4C4E-8BBB-836C3B0F923D}" destId="{E9C341C5-CF52-4D87-84B6-E8AAC943FA40}" srcOrd="0" destOrd="0" presId="urn:microsoft.com/office/officeart/2005/8/layout/matrix1"/>
    <dgm:cxn modelId="{197C94A8-0DD7-4B7A-A78A-51B5C425B0C9}" srcId="{411B02C8-E082-4C4E-8BBB-836C3B0F923D}" destId="{F294C30C-571D-4A0A-ABCD-3E81BC3980A1}" srcOrd="0" destOrd="0" parTransId="{838966B0-5CF1-47FE-BFC7-4E22B9821B81}" sibTransId="{08223CF5-30E9-44FF-BEE4-BA2596D3F5F3}"/>
    <dgm:cxn modelId="{BC5029D1-7711-4804-8F5D-8443D7AD4AF7}" type="presOf" srcId="{F294C30C-571D-4A0A-ABCD-3E81BC3980A1}" destId="{590DFDA9-9825-47BC-994C-AB3D295D5BE2}" srcOrd="0" destOrd="0" presId="urn:microsoft.com/office/officeart/2005/8/layout/matrix1"/>
    <dgm:cxn modelId="{9D362DEC-9A79-4234-A36C-59F2E3BC3161}" type="presOf" srcId="{14794EB6-1487-480F-B850-41EFE0B4D0B1}" destId="{2BFD6064-0C74-4CC1-86FA-F9203E1601FE}" srcOrd="0" destOrd="0" presId="urn:microsoft.com/office/officeart/2005/8/layout/matrix1"/>
    <dgm:cxn modelId="{70EAD7ED-34DD-40A1-9C1C-5B9799929B2C}" srcId="{411B02C8-E082-4C4E-8BBB-836C3B0F923D}" destId="{14794EB6-1487-480F-B850-41EFE0B4D0B1}" srcOrd="3" destOrd="0" parTransId="{F8803BCE-19D4-4C44-9A1D-175BC3762F49}" sibTransId="{E1AD796F-9AD9-4030-8025-81667FEF6DFA}"/>
    <dgm:cxn modelId="{5D3775F5-BBC1-4D48-817A-2EB869D6E0A5}" type="presOf" srcId="{14794EB6-1487-480F-B850-41EFE0B4D0B1}" destId="{C93597DA-7C48-451D-A4B0-3BE13F3B85B4}" srcOrd="1" destOrd="0" presId="urn:microsoft.com/office/officeart/2005/8/layout/matrix1"/>
    <dgm:cxn modelId="{DF89C3FC-8EB0-419D-88B6-C0DFD5386748}" type="presOf" srcId="{F294C30C-571D-4A0A-ABCD-3E81BC3980A1}" destId="{F54F126F-4141-4288-A757-6DFD9A388871}" srcOrd="1" destOrd="0" presId="urn:microsoft.com/office/officeart/2005/8/layout/matrix1"/>
    <dgm:cxn modelId="{52DAB141-DA3D-4CBE-9D97-61065F741E8D}" type="presParOf" srcId="{EC773F8F-1A68-496B-B590-BBF4E35577EF}" destId="{A7A0F8EA-3C26-403F-B23E-0CBE1AAAB266}" srcOrd="0" destOrd="0" presId="urn:microsoft.com/office/officeart/2005/8/layout/matrix1"/>
    <dgm:cxn modelId="{AB9FDF12-6D43-428F-B45F-057023C61DB7}" type="presParOf" srcId="{A7A0F8EA-3C26-403F-B23E-0CBE1AAAB266}" destId="{590DFDA9-9825-47BC-994C-AB3D295D5BE2}" srcOrd="0" destOrd="0" presId="urn:microsoft.com/office/officeart/2005/8/layout/matrix1"/>
    <dgm:cxn modelId="{3C268916-89FA-4161-99AD-96C8875DB605}" type="presParOf" srcId="{A7A0F8EA-3C26-403F-B23E-0CBE1AAAB266}" destId="{F54F126F-4141-4288-A757-6DFD9A388871}" srcOrd="1" destOrd="0" presId="urn:microsoft.com/office/officeart/2005/8/layout/matrix1"/>
    <dgm:cxn modelId="{E69961C1-55A2-4D35-A459-06D05E667E7D}" type="presParOf" srcId="{A7A0F8EA-3C26-403F-B23E-0CBE1AAAB266}" destId="{7ACD436A-466D-4595-AB5C-15B128684D71}" srcOrd="2" destOrd="0" presId="urn:microsoft.com/office/officeart/2005/8/layout/matrix1"/>
    <dgm:cxn modelId="{AF2190F6-02F1-4A93-97D5-4B9A8BE318B2}" type="presParOf" srcId="{A7A0F8EA-3C26-403F-B23E-0CBE1AAAB266}" destId="{C0BAAB91-6798-4D41-B1BA-FD4AB36B4057}" srcOrd="3" destOrd="0" presId="urn:microsoft.com/office/officeart/2005/8/layout/matrix1"/>
    <dgm:cxn modelId="{D6CA6B14-9201-4CB2-B978-3CAF2306463B}" type="presParOf" srcId="{A7A0F8EA-3C26-403F-B23E-0CBE1AAAB266}" destId="{7353BF38-6605-41CA-98FF-3673FBBC641F}" srcOrd="4" destOrd="0" presId="urn:microsoft.com/office/officeart/2005/8/layout/matrix1"/>
    <dgm:cxn modelId="{2561312D-5501-409E-92E8-FAFC561AB18A}" type="presParOf" srcId="{A7A0F8EA-3C26-403F-B23E-0CBE1AAAB266}" destId="{79EECC8D-2C14-4A3C-BFF6-4DFA4DDB8096}" srcOrd="5" destOrd="0" presId="urn:microsoft.com/office/officeart/2005/8/layout/matrix1"/>
    <dgm:cxn modelId="{B988F70C-BCF1-4122-91A9-4EE6B37E4C12}" type="presParOf" srcId="{A7A0F8EA-3C26-403F-B23E-0CBE1AAAB266}" destId="{2BFD6064-0C74-4CC1-86FA-F9203E1601FE}" srcOrd="6" destOrd="0" presId="urn:microsoft.com/office/officeart/2005/8/layout/matrix1"/>
    <dgm:cxn modelId="{F9D296E6-0AE7-4E3F-8224-D319467EE74E}" type="presParOf" srcId="{A7A0F8EA-3C26-403F-B23E-0CBE1AAAB266}" destId="{C93597DA-7C48-451D-A4B0-3BE13F3B85B4}" srcOrd="7" destOrd="0" presId="urn:microsoft.com/office/officeart/2005/8/layout/matrix1"/>
    <dgm:cxn modelId="{67CE93BD-8848-4E0D-A2BC-68C52384B9DA}" type="presParOf" srcId="{EC773F8F-1A68-496B-B590-BBF4E35577EF}" destId="{E9C341C5-CF52-4D87-84B6-E8AAC943FA4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9900BCF-20C5-4CDD-B3FE-3328258D1E77}" type="doc">
      <dgm:prSet loTypeId="urn:microsoft.com/office/officeart/2008/layout/PictureStrips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ED8E8F9-A4C3-4EBF-A0C9-1D9E61E343A9}">
      <dgm:prSet phldrT="[Текст]" custT="1"/>
      <dgm:spPr/>
      <dgm:t>
        <a:bodyPr/>
        <a:lstStyle/>
        <a:p>
          <a:r>
            <a:rPr lang="ru-RU" sz="2400" b="1" i="1" dirty="0">
              <a:solidFill>
                <a:schemeClr val="bg1"/>
              </a:solidFill>
            </a:rPr>
            <a:t>Проектно-конструктивные компетенции</a:t>
          </a:r>
          <a:endParaRPr lang="ru-RU" sz="2400" b="1" dirty="0">
            <a:solidFill>
              <a:schemeClr val="bg1"/>
            </a:solidFill>
          </a:endParaRPr>
        </a:p>
      </dgm:t>
    </dgm:pt>
    <dgm:pt modelId="{86978285-EAF8-473E-8D34-3FCA00AB4FD4}" type="parTrans" cxnId="{D143940B-6F8B-49BA-9125-3DB979BF8894}">
      <dgm:prSet/>
      <dgm:spPr/>
      <dgm:t>
        <a:bodyPr/>
        <a:lstStyle/>
        <a:p>
          <a:endParaRPr lang="ru-RU" sz="1600"/>
        </a:p>
      </dgm:t>
    </dgm:pt>
    <dgm:pt modelId="{C9A2D2B3-9D27-4214-820C-2A4B886ED2E6}" type="sibTrans" cxnId="{D143940B-6F8B-49BA-9125-3DB979BF8894}">
      <dgm:prSet/>
      <dgm:spPr/>
      <dgm:t>
        <a:bodyPr/>
        <a:lstStyle/>
        <a:p>
          <a:endParaRPr lang="ru-RU" sz="1600"/>
        </a:p>
      </dgm:t>
    </dgm:pt>
    <dgm:pt modelId="{E7631428-F9EC-4B1B-9300-BC9EAF7589F8}">
      <dgm:prSet phldrT="[Текст]" custT="1"/>
      <dgm:spPr/>
      <dgm:t>
        <a:bodyPr/>
        <a:lstStyle/>
        <a:p>
          <a:r>
            <a:rPr lang="ru-RU" sz="1800" b="1" dirty="0">
              <a:solidFill>
                <a:schemeClr val="bg1"/>
              </a:solidFill>
            </a:rPr>
            <a:t>способность конструирования педагогической деятельности с учетом познавательного интереса и образовательных потребностей одарённых и высокомотивированных учащихся; </a:t>
          </a:r>
        </a:p>
      </dgm:t>
    </dgm:pt>
    <dgm:pt modelId="{BF0C4EA2-9675-454E-BB92-16AEB153E018}" type="parTrans" cxnId="{E477047B-89AC-48B2-9593-162FA8D4FF84}">
      <dgm:prSet/>
      <dgm:spPr/>
      <dgm:t>
        <a:bodyPr/>
        <a:lstStyle/>
        <a:p>
          <a:endParaRPr lang="ru-RU" sz="1600"/>
        </a:p>
      </dgm:t>
    </dgm:pt>
    <dgm:pt modelId="{84A35EA5-5A91-4AAC-BF14-2AE4952B4DF1}" type="sibTrans" cxnId="{E477047B-89AC-48B2-9593-162FA8D4FF84}">
      <dgm:prSet/>
      <dgm:spPr/>
      <dgm:t>
        <a:bodyPr/>
        <a:lstStyle/>
        <a:p>
          <a:endParaRPr lang="ru-RU" sz="1600"/>
        </a:p>
      </dgm:t>
    </dgm:pt>
    <dgm:pt modelId="{47402213-76DE-497C-ADA0-5E15BA941069}">
      <dgm:prSet phldrT="[Текст]" custT="1"/>
      <dgm:spPr/>
      <dgm:t>
        <a:bodyPr/>
        <a:lstStyle/>
        <a:p>
          <a:r>
            <a:rPr lang="ru-RU" sz="1800" b="0" dirty="0"/>
            <a:t>способность оказать помощь в определении учащимся собственного индивидуального пути освоения знания, построении индивидуальной образовательной траектории, разработке ИОП</a:t>
          </a:r>
        </a:p>
      </dgm:t>
    </dgm:pt>
    <dgm:pt modelId="{7216F56C-C504-47B7-97AA-708A6448D2F5}" type="parTrans" cxnId="{CA767238-42F3-4159-B9B4-CB627577BBB0}">
      <dgm:prSet/>
      <dgm:spPr/>
      <dgm:t>
        <a:bodyPr/>
        <a:lstStyle/>
        <a:p>
          <a:endParaRPr lang="ru-RU" sz="1600"/>
        </a:p>
      </dgm:t>
    </dgm:pt>
    <dgm:pt modelId="{366B9010-862C-48C4-9B46-83972081FCD6}" type="sibTrans" cxnId="{CA767238-42F3-4159-B9B4-CB627577BBB0}">
      <dgm:prSet/>
      <dgm:spPr/>
      <dgm:t>
        <a:bodyPr/>
        <a:lstStyle/>
        <a:p>
          <a:endParaRPr lang="ru-RU" sz="1600"/>
        </a:p>
      </dgm:t>
    </dgm:pt>
    <dgm:pt modelId="{8F91DC97-04A1-4448-B7EA-9C8915D0F1C7}">
      <dgm:prSet custT="1"/>
      <dgm:spPr/>
      <dgm:t>
        <a:bodyPr/>
        <a:lstStyle/>
        <a:p>
          <a:r>
            <a:rPr lang="ru-RU" sz="2000" b="0" dirty="0"/>
            <a:t>способность устанавливать конструктивные отношения со всеми субъектами образовательного процесса</a:t>
          </a:r>
        </a:p>
      </dgm:t>
    </dgm:pt>
    <dgm:pt modelId="{D12BE454-03A1-4B4B-B04C-A3E8646D051A}" type="parTrans" cxnId="{C346BC06-C36E-4934-87C1-DD9EFEDBCE82}">
      <dgm:prSet/>
      <dgm:spPr/>
      <dgm:t>
        <a:bodyPr/>
        <a:lstStyle/>
        <a:p>
          <a:endParaRPr lang="ru-RU" sz="1600"/>
        </a:p>
      </dgm:t>
    </dgm:pt>
    <dgm:pt modelId="{F3413666-1C87-4F55-8E7E-6E5E437784A2}" type="sibTrans" cxnId="{C346BC06-C36E-4934-87C1-DD9EFEDBCE82}">
      <dgm:prSet/>
      <dgm:spPr/>
      <dgm:t>
        <a:bodyPr/>
        <a:lstStyle/>
        <a:p>
          <a:endParaRPr lang="ru-RU" sz="1600"/>
        </a:p>
      </dgm:t>
    </dgm:pt>
    <dgm:pt modelId="{FD70E86B-EF5C-454B-B5C1-4BD975792A81}">
      <dgm:prSet custT="1"/>
      <dgm:spPr/>
      <dgm:t>
        <a:bodyPr/>
        <a:lstStyle/>
        <a:p>
          <a:r>
            <a:rPr lang="ru-RU" sz="1800" b="0" dirty="0"/>
            <a:t>способность предвидеть результаты педагогических действий;</a:t>
          </a:r>
        </a:p>
        <a:p>
          <a:r>
            <a:rPr lang="ru-RU" sz="1800" b="0" dirty="0"/>
            <a:t>способность видеть перспективы дальнейшего развития тьюторанта на основе его потенциальных возможностей</a:t>
          </a:r>
        </a:p>
      </dgm:t>
    </dgm:pt>
    <dgm:pt modelId="{93FC85D1-5732-4E7C-97BF-5363E90BE8EF}" type="parTrans" cxnId="{E0AD5D27-3F88-440F-8AEE-6E95834316E1}">
      <dgm:prSet/>
      <dgm:spPr/>
      <dgm:t>
        <a:bodyPr/>
        <a:lstStyle/>
        <a:p>
          <a:endParaRPr lang="ru-RU" sz="1600"/>
        </a:p>
      </dgm:t>
    </dgm:pt>
    <dgm:pt modelId="{A72AA168-2C57-47B0-8246-F6847A3A4FCE}" type="sibTrans" cxnId="{E0AD5D27-3F88-440F-8AEE-6E95834316E1}">
      <dgm:prSet/>
      <dgm:spPr/>
      <dgm:t>
        <a:bodyPr/>
        <a:lstStyle/>
        <a:p>
          <a:endParaRPr lang="ru-RU" sz="1600"/>
        </a:p>
      </dgm:t>
    </dgm:pt>
    <dgm:pt modelId="{4C5C2285-1F8A-48E6-AF9C-E4943430AA31}">
      <dgm:prSet custT="1"/>
      <dgm:spPr/>
      <dgm:t>
        <a:bodyPr/>
        <a:lstStyle/>
        <a:p>
          <a:r>
            <a:rPr lang="ru-RU" sz="2000" b="0" dirty="0"/>
            <a:t>потребность в самопознании, саморазвитии, самоактуализации, готовность и способность выстраивать стратегию непрерывного образования </a:t>
          </a:r>
        </a:p>
      </dgm:t>
    </dgm:pt>
    <dgm:pt modelId="{ED61770C-F331-496A-815C-0B0288E52D61}" type="parTrans" cxnId="{6176DFAD-87BE-467E-9E5D-B8AA3C78F6B9}">
      <dgm:prSet/>
      <dgm:spPr/>
      <dgm:t>
        <a:bodyPr/>
        <a:lstStyle/>
        <a:p>
          <a:endParaRPr lang="ru-RU" sz="1600"/>
        </a:p>
      </dgm:t>
    </dgm:pt>
    <dgm:pt modelId="{E52A1F05-77B8-4F7D-98AC-EAFE5EF7773A}" type="sibTrans" cxnId="{6176DFAD-87BE-467E-9E5D-B8AA3C78F6B9}">
      <dgm:prSet/>
      <dgm:spPr/>
      <dgm:t>
        <a:bodyPr/>
        <a:lstStyle/>
        <a:p>
          <a:endParaRPr lang="ru-RU" sz="1600"/>
        </a:p>
      </dgm:t>
    </dgm:pt>
    <dgm:pt modelId="{636A61AD-261B-4D19-93B2-E03628D43712}" type="pres">
      <dgm:prSet presAssocID="{39900BCF-20C5-4CDD-B3FE-3328258D1E77}" presName="Name0" presStyleCnt="0">
        <dgm:presLayoutVars>
          <dgm:dir/>
          <dgm:resizeHandles val="exact"/>
        </dgm:presLayoutVars>
      </dgm:prSet>
      <dgm:spPr/>
    </dgm:pt>
    <dgm:pt modelId="{CF5456D3-142D-41BA-87C8-3F728D1992D3}" type="pres">
      <dgm:prSet presAssocID="{DED8E8F9-A4C3-4EBF-A0C9-1D9E61E343A9}" presName="composite" presStyleCnt="0"/>
      <dgm:spPr/>
    </dgm:pt>
    <dgm:pt modelId="{C8C3882F-A1D1-487C-A890-F97292D3866F}" type="pres">
      <dgm:prSet presAssocID="{DED8E8F9-A4C3-4EBF-A0C9-1D9E61E343A9}" presName="rect1" presStyleLbl="trAlignAcc1" presStyleIdx="0" presStyleCnt="6" custScaleX="144456" custScaleY="199848" custLinFactNeighborX="-16174" custLinFactNeighborY="-26457">
        <dgm:presLayoutVars>
          <dgm:bulletEnabled val="1"/>
        </dgm:presLayoutVars>
      </dgm:prSet>
      <dgm:spPr/>
    </dgm:pt>
    <dgm:pt modelId="{E84C8EC5-65B4-451A-8E93-FD2D05A8775F}" type="pres">
      <dgm:prSet presAssocID="{DED8E8F9-A4C3-4EBF-A0C9-1D9E61E343A9}" presName="rect2" presStyleLbl="fgImgPlace1" presStyleIdx="0" presStyleCnt="6" custScaleX="68722" custScaleY="67366" custLinFactNeighborX="-81335" custLinFactNeighborY="-2254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8000" r="-48000"/>
          </a:stretch>
        </a:blipFill>
      </dgm:spPr>
    </dgm:pt>
    <dgm:pt modelId="{D68BF236-8AFD-411E-BC4E-D15CCA333333}" type="pres">
      <dgm:prSet presAssocID="{C9A2D2B3-9D27-4214-820C-2A4B886ED2E6}" presName="sibTrans" presStyleCnt="0"/>
      <dgm:spPr/>
    </dgm:pt>
    <dgm:pt modelId="{3466FEEF-0D38-4769-BB3F-516E11DD1B4A}" type="pres">
      <dgm:prSet presAssocID="{E7631428-F9EC-4B1B-9300-BC9EAF7589F8}" presName="composite" presStyleCnt="0"/>
      <dgm:spPr/>
    </dgm:pt>
    <dgm:pt modelId="{271AD514-CD82-4B53-94DA-DE5ED189325B}" type="pres">
      <dgm:prSet presAssocID="{E7631428-F9EC-4B1B-9300-BC9EAF7589F8}" presName="rect1" presStyleLbl="trAlignAcc1" presStyleIdx="1" presStyleCnt="6" custScaleX="197586" custScaleY="170332" custLinFactNeighborX="4866" custLinFactNeighborY="-28792">
        <dgm:presLayoutVars>
          <dgm:bulletEnabled val="1"/>
        </dgm:presLayoutVars>
      </dgm:prSet>
      <dgm:spPr/>
    </dgm:pt>
    <dgm:pt modelId="{46C742E8-7E79-4F16-90DF-C7303A0EB6D3}" type="pres">
      <dgm:prSet presAssocID="{E7631428-F9EC-4B1B-9300-BC9EAF7589F8}" presName="rect2" presStyleLbl="fgImgPlace1" presStyleIdx="1" presStyleCnt="6" custScaleX="83905" custLinFactX="-96963" custLinFactNeighborX="-100000" custLinFactNeighborY="-21806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6000" r="-66000"/>
          </a:stretch>
        </a:blipFill>
      </dgm:spPr>
    </dgm:pt>
    <dgm:pt modelId="{BFC6DC05-F7A2-45BC-B4EA-73FAC241E1CF}" type="pres">
      <dgm:prSet presAssocID="{84A35EA5-5A91-4AAC-BF14-2AE4952B4DF1}" presName="sibTrans" presStyleCnt="0"/>
      <dgm:spPr/>
    </dgm:pt>
    <dgm:pt modelId="{8BD54BCB-8C8E-4771-ACDD-B4DEA6D434BD}" type="pres">
      <dgm:prSet presAssocID="{47402213-76DE-497C-ADA0-5E15BA941069}" presName="composite" presStyleCnt="0"/>
      <dgm:spPr/>
    </dgm:pt>
    <dgm:pt modelId="{3F0047B4-9317-45CD-86C6-5391668E2D59}" type="pres">
      <dgm:prSet presAssocID="{47402213-76DE-497C-ADA0-5E15BA941069}" presName="rect1" presStyleLbl="trAlignAcc1" presStyleIdx="2" presStyleCnt="6" custScaleX="173508" custScaleY="208141" custLinFactNeighborX="-5870" custLinFactNeighborY="-21560">
        <dgm:presLayoutVars>
          <dgm:bulletEnabled val="1"/>
        </dgm:presLayoutVars>
      </dgm:prSet>
      <dgm:spPr/>
    </dgm:pt>
    <dgm:pt modelId="{ACA7D2C4-D312-4901-9B94-E23E538B7F84}" type="pres">
      <dgm:prSet presAssocID="{47402213-76DE-497C-ADA0-5E15BA941069}" presName="rect2" presStyleLbl="fgImgPlace1" presStyleIdx="2" presStyleCnt="6" custScaleX="85160" custScaleY="70527" custLinFactX="-85074" custLinFactNeighborX="-100000" custLinFactNeighborY="-52378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8000" r="-78000"/>
          </a:stretch>
        </a:blipFill>
      </dgm:spPr>
    </dgm:pt>
    <dgm:pt modelId="{F723955C-C846-4D47-8B35-4BBF63397999}" type="pres">
      <dgm:prSet presAssocID="{366B9010-862C-48C4-9B46-83972081FCD6}" presName="sibTrans" presStyleCnt="0"/>
      <dgm:spPr/>
    </dgm:pt>
    <dgm:pt modelId="{6A802EBB-407F-4738-9EAC-58937CF6EBFF}" type="pres">
      <dgm:prSet presAssocID="{8F91DC97-04A1-4448-B7EA-9C8915D0F1C7}" presName="composite" presStyleCnt="0"/>
      <dgm:spPr/>
    </dgm:pt>
    <dgm:pt modelId="{CF66ABEE-8030-4FA9-A952-BE517A5DA37E}" type="pres">
      <dgm:prSet presAssocID="{8F91DC97-04A1-4448-B7EA-9C8915D0F1C7}" presName="rect1" presStyleLbl="trAlignAcc1" presStyleIdx="3" presStyleCnt="6" custScaleX="148304" custScaleY="223948">
        <dgm:presLayoutVars>
          <dgm:bulletEnabled val="1"/>
        </dgm:presLayoutVars>
      </dgm:prSet>
      <dgm:spPr/>
    </dgm:pt>
    <dgm:pt modelId="{279D5528-FD68-4C14-94BF-A641B496B019}" type="pres">
      <dgm:prSet presAssocID="{8F91DC97-04A1-4448-B7EA-9C8915D0F1C7}" presName="rect2" presStyleLbl="fgImgPlace1" presStyleIdx="3" presStyleCnt="6" custScaleX="74482" custScaleY="79858" custLinFactNeighborX="-99286" custLinFactNeighborY="-65178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9000" r="-109000"/>
          </a:stretch>
        </a:blipFill>
      </dgm:spPr>
    </dgm:pt>
    <dgm:pt modelId="{E1389565-E86F-49F4-8E10-431EEAA9EE5E}" type="pres">
      <dgm:prSet presAssocID="{F3413666-1C87-4F55-8E7E-6E5E437784A2}" presName="sibTrans" presStyleCnt="0"/>
      <dgm:spPr/>
    </dgm:pt>
    <dgm:pt modelId="{5F5E0ECB-D6FB-4112-8C19-98A1732B95EF}" type="pres">
      <dgm:prSet presAssocID="{FD70E86B-EF5C-454B-B5C1-4BD975792A81}" presName="composite" presStyleCnt="0"/>
      <dgm:spPr/>
    </dgm:pt>
    <dgm:pt modelId="{234D5B81-BA5A-4CF5-8DA1-B055CE501DB5}" type="pres">
      <dgm:prSet presAssocID="{FD70E86B-EF5C-454B-B5C1-4BD975792A81}" presName="rect1" presStyleLbl="trAlignAcc1" presStyleIdx="4" presStyleCnt="6" custScaleX="157555" custScaleY="242646" custLinFactNeighborX="-13165" custLinFactNeighborY="7662">
        <dgm:presLayoutVars>
          <dgm:bulletEnabled val="1"/>
        </dgm:presLayoutVars>
      </dgm:prSet>
      <dgm:spPr/>
    </dgm:pt>
    <dgm:pt modelId="{8590F70F-D923-442A-8EE2-76AEB9940A34}" type="pres">
      <dgm:prSet presAssocID="{FD70E86B-EF5C-454B-B5C1-4BD975792A81}" presName="rect2" presStyleLbl="fgImgPlace1" presStyleIdx="4" presStyleCnt="6" custScaleX="71106" custScaleY="68832" custLinFactX="-99937" custLinFactNeighborX="-100000" custLinFactNeighborY="-88287"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8000" r="-98000"/>
          </a:stretch>
        </a:blipFill>
      </dgm:spPr>
    </dgm:pt>
    <dgm:pt modelId="{3B73184D-F073-474A-A4D2-59CA6EA97CD7}" type="pres">
      <dgm:prSet presAssocID="{A72AA168-2C57-47B0-8246-F6847A3A4FCE}" presName="sibTrans" presStyleCnt="0"/>
      <dgm:spPr/>
    </dgm:pt>
    <dgm:pt modelId="{DB7E7947-DCE9-42BB-A141-3A9C558E882F}" type="pres">
      <dgm:prSet presAssocID="{4C5C2285-1F8A-48E6-AF9C-E4943430AA31}" presName="composite" presStyleCnt="0"/>
      <dgm:spPr/>
    </dgm:pt>
    <dgm:pt modelId="{04B617D7-A427-4C69-B54E-7F371338459B}" type="pres">
      <dgm:prSet presAssocID="{4C5C2285-1F8A-48E6-AF9C-E4943430AA31}" presName="rect1" presStyleLbl="trAlignAcc1" presStyleIdx="5" presStyleCnt="6" custScaleX="166990" custScaleY="266737" custLinFactNeighborX="3970" custLinFactNeighborY="17767">
        <dgm:presLayoutVars>
          <dgm:bulletEnabled val="1"/>
        </dgm:presLayoutVars>
      </dgm:prSet>
      <dgm:spPr/>
    </dgm:pt>
    <dgm:pt modelId="{5D8703A0-0FBB-449D-A43C-BB2DA48BB1B8}" type="pres">
      <dgm:prSet presAssocID="{4C5C2285-1F8A-48E6-AF9C-E4943430AA31}" presName="rect2" presStyleLbl="fgImgPlace1" presStyleIdx="5" presStyleCnt="6" custScaleX="66240" custScaleY="70450" custLinFactX="-23768" custLinFactNeighborX="-100000" custLinFactNeighborY="-63496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8000" r="-88000"/>
          </a:stretch>
        </a:blipFill>
      </dgm:spPr>
    </dgm:pt>
  </dgm:ptLst>
  <dgm:cxnLst>
    <dgm:cxn modelId="{C346BC06-C36E-4934-87C1-DD9EFEDBCE82}" srcId="{39900BCF-20C5-4CDD-B3FE-3328258D1E77}" destId="{8F91DC97-04A1-4448-B7EA-9C8915D0F1C7}" srcOrd="3" destOrd="0" parTransId="{D12BE454-03A1-4B4B-B04C-A3E8646D051A}" sibTransId="{F3413666-1C87-4F55-8E7E-6E5E437784A2}"/>
    <dgm:cxn modelId="{D143940B-6F8B-49BA-9125-3DB979BF8894}" srcId="{39900BCF-20C5-4CDD-B3FE-3328258D1E77}" destId="{DED8E8F9-A4C3-4EBF-A0C9-1D9E61E343A9}" srcOrd="0" destOrd="0" parTransId="{86978285-EAF8-473E-8D34-3FCA00AB4FD4}" sibTransId="{C9A2D2B3-9D27-4214-820C-2A4B886ED2E6}"/>
    <dgm:cxn modelId="{21B1EA13-CF9A-482C-BF7F-5338751AC5DA}" type="presOf" srcId="{47402213-76DE-497C-ADA0-5E15BA941069}" destId="{3F0047B4-9317-45CD-86C6-5391668E2D59}" srcOrd="0" destOrd="0" presId="urn:microsoft.com/office/officeart/2008/layout/PictureStrips"/>
    <dgm:cxn modelId="{3C523427-351C-4CBA-B0E9-B5E57346AB77}" type="presOf" srcId="{FD70E86B-EF5C-454B-B5C1-4BD975792A81}" destId="{234D5B81-BA5A-4CF5-8DA1-B055CE501DB5}" srcOrd="0" destOrd="0" presId="urn:microsoft.com/office/officeart/2008/layout/PictureStrips"/>
    <dgm:cxn modelId="{E0AD5D27-3F88-440F-8AEE-6E95834316E1}" srcId="{39900BCF-20C5-4CDD-B3FE-3328258D1E77}" destId="{FD70E86B-EF5C-454B-B5C1-4BD975792A81}" srcOrd="4" destOrd="0" parTransId="{93FC85D1-5732-4E7C-97BF-5363E90BE8EF}" sibTransId="{A72AA168-2C57-47B0-8246-F6847A3A4FCE}"/>
    <dgm:cxn modelId="{CA767238-42F3-4159-B9B4-CB627577BBB0}" srcId="{39900BCF-20C5-4CDD-B3FE-3328258D1E77}" destId="{47402213-76DE-497C-ADA0-5E15BA941069}" srcOrd="2" destOrd="0" parTransId="{7216F56C-C504-47B7-97AA-708A6448D2F5}" sibTransId="{366B9010-862C-48C4-9B46-83972081FCD6}"/>
    <dgm:cxn modelId="{0BF03345-8C44-48E3-85E8-9CA3C9B55542}" type="presOf" srcId="{DED8E8F9-A4C3-4EBF-A0C9-1D9E61E343A9}" destId="{C8C3882F-A1D1-487C-A890-F97292D3866F}" srcOrd="0" destOrd="0" presId="urn:microsoft.com/office/officeart/2008/layout/PictureStrips"/>
    <dgm:cxn modelId="{6CF9496B-CD62-4FC8-B9BA-E37EAA54BFA2}" type="presOf" srcId="{39900BCF-20C5-4CDD-B3FE-3328258D1E77}" destId="{636A61AD-261B-4D19-93B2-E03628D43712}" srcOrd="0" destOrd="0" presId="urn:microsoft.com/office/officeart/2008/layout/PictureStrips"/>
    <dgm:cxn modelId="{FE1F8573-44A8-470C-8330-5ED34A3DA24D}" type="presOf" srcId="{4C5C2285-1F8A-48E6-AF9C-E4943430AA31}" destId="{04B617D7-A427-4C69-B54E-7F371338459B}" srcOrd="0" destOrd="0" presId="urn:microsoft.com/office/officeart/2008/layout/PictureStrips"/>
    <dgm:cxn modelId="{E477047B-89AC-48B2-9593-162FA8D4FF84}" srcId="{39900BCF-20C5-4CDD-B3FE-3328258D1E77}" destId="{E7631428-F9EC-4B1B-9300-BC9EAF7589F8}" srcOrd="1" destOrd="0" parTransId="{BF0C4EA2-9675-454E-BB92-16AEB153E018}" sibTransId="{84A35EA5-5A91-4AAC-BF14-2AE4952B4DF1}"/>
    <dgm:cxn modelId="{6176DFAD-87BE-467E-9E5D-B8AA3C78F6B9}" srcId="{39900BCF-20C5-4CDD-B3FE-3328258D1E77}" destId="{4C5C2285-1F8A-48E6-AF9C-E4943430AA31}" srcOrd="5" destOrd="0" parTransId="{ED61770C-F331-496A-815C-0B0288E52D61}" sibTransId="{E52A1F05-77B8-4F7D-98AC-EAFE5EF7773A}"/>
    <dgm:cxn modelId="{5502BDC8-7722-4B41-9A66-E86BCA11D902}" type="presOf" srcId="{E7631428-F9EC-4B1B-9300-BC9EAF7589F8}" destId="{271AD514-CD82-4B53-94DA-DE5ED189325B}" srcOrd="0" destOrd="0" presId="urn:microsoft.com/office/officeart/2008/layout/PictureStrips"/>
    <dgm:cxn modelId="{1648DFED-E1EB-486E-AAD4-AE1263407891}" type="presOf" srcId="{8F91DC97-04A1-4448-B7EA-9C8915D0F1C7}" destId="{CF66ABEE-8030-4FA9-A952-BE517A5DA37E}" srcOrd="0" destOrd="0" presId="urn:microsoft.com/office/officeart/2008/layout/PictureStrips"/>
    <dgm:cxn modelId="{D27AE0D2-347F-48D3-B4B9-3ADCDDE9E34B}" type="presParOf" srcId="{636A61AD-261B-4D19-93B2-E03628D43712}" destId="{CF5456D3-142D-41BA-87C8-3F728D1992D3}" srcOrd="0" destOrd="0" presId="urn:microsoft.com/office/officeart/2008/layout/PictureStrips"/>
    <dgm:cxn modelId="{2F559822-F70F-4FBF-8B7F-35C5D4A869F2}" type="presParOf" srcId="{CF5456D3-142D-41BA-87C8-3F728D1992D3}" destId="{C8C3882F-A1D1-487C-A890-F97292D3866F}" srcOrd="0" destOrd="0" presId="urn:microsoft.com/office/officeart/2008/layout/PictureStrips"/>
    <dgm:cxn modelId="{1AEDF099-FD18-4DA3-95EB-AE01C958EF93}" type="presParOf" srcId="{CF5456D3-142D-41BA-87C8-3F728D1992D3}" destId="{E84C8EC5-65B4-451A-8E93-FD2D05A8775F}" srcOrd="1" destOrd="0" presId="urn:microsoft.com/office/officeart/2008/layout/PictureStrips"/>
    <dgm:cxn modelId="{AF383DAB-56CC-406F-ACA5-636CC543A406}" type="presParOf" srcId="{636A61AD-261B-4D19-93B2-E03628D43712}" destId="{D68BF236-8AFD-411E-BC4E-D15CCA333333}" srcOrd="1" destOrd="0" presId="urn:microsoft.com/office/officeart/2008/layout/PictureStrips"/>
    <dgm:cxn modelId="{EA7086D4-0065-4EB9-9DC5-A08092DE88B2}" type="presParOf" srcId="{636A61AD-261B-4D19-93B2-E03628D43712}" destId="{3466FEEF-0D38-4769-BB3F-516E11DD1B4A}" srcOrd="2" destOrd="0" presId="urn:microsoft.com/office/officeart/2008/layout/PictureStrips"/>
    <dgm:cxn modelId="{BA5D04BB-0C3F-422F-BDF2-5F625B421C09}" type="presParOf" srcId="{3466FEEF-0D38-4769-BB3F-516E11DD1B4A}" destId="{271AD514-CD82-4B53-94DA-DE5ED189325B}" srcOrd="0" destOrd="0" presId="urn:microsoft.com/office/officeart/2008/layout/PictureStrips"/>
    <dgm:cxn modelId="{9BE05779-300C-4FE4-92E7-983590819998}" type="presParOf" srcId="{3466FEEF-0D38-4769-BB3F-516E11DD1B4A}" destId="{46C742E8-7E79-4F16-90DF-C7303A0EB6D3}" srcOrd="1" destOrd="0" presId="urn:microsoft.com/office/officeart/2008/layout/PictureStrips"/>
    <dgm:cxn modelId="{A4DE381E-C774-4C91-B8C2-E036709A26EE}" type="presParOf" srcId="{636A61AD-261B-4D19-93B2-E03628D43712}" destId="{BFC6DC05-F7A2-45BC-B4EA-73FAC241E1CF}" srcOrd="3" destOrd="0" presId="urn:microsoft.com/office/officeart/2008/layout/PictureStrips"/>
    <dgm:cxn modelId="{3E92CBF1-AD6D-401C-9878-79A24FE410C4}" type="presParOf" srcId="{636A61AD-261B-4D19-93B2-E03628D43712}" destId="{8BD54BCB-8C8E-4771-ACDD-B4DEA6D434BD}" srcOrd="4" destOrd="0" presId="urn:microsoft.com/office/officeart/2008/layout/PictureStrips"/>
    <dgm:cxn modelId="{191BF8C9-CAAF-4CBA-A3E8-E52601E623A6}" type="presParOf" srcId="{8BD54BCB-8C8E-4771-ACDD-B4DEA6D434BD}" destId="{3F0047B4-9317-45CD-86C6-5391668E2D59}" srcOrd="0" destOrd="0" presId="urn:microsoft.com/office/officeart/2008/layout/PictureStrips"/>
    <dgm:cxn modelId="{72049329-D4B4-43D9-9746-8079BE5AEB51}" type="presParOf" srcId="{8BD54BCB-8C8E-4771-ACDD-B4DEA6D434BD}" destId="{ACA7D2C4-D312-4901-9B94-E23E538B7F84}" srcOrd="1" destOrd="0" presId="urn:microsoft.com/office/officeart/2008/layout/PictureStrips"/>
    <dgm:cxn modelId="{21F07629-62C0-4541-81B8-94E5393D2A98}" type="presParOf" srcId="{636A61AD-261B-4D19-93B2-E03628D43712}" destId="{F723955C-C846-4D47-8B35-4BBF63397999}" srcOrd="5" destOrd="0" presId="urn:microsoft.com/office/officeart/2008/layout/PictureStrips"/>
    <dgm:cxn modelId="{9B0DC5E6-7350-4ACD-875A-99B9EDF4C079}" type="presParOf" srcId="{636A61AD-261B-4D19-93B2-E03628D43712}" destId="{6A802EBB-407F-4738-9EAC-58937CF6EBFF}" srcOrd="6" destOrd="0" presId="urn:microsoft.com/office/officeart/2008/layout/PictureStrips"/>
    <dgm:cxn modelId="{34DB5C3C-EE1E-4894-88F8-D6B45025949A}" type="presParOf" srcId="{6A802EBB-407F-4738-9EAC-58937CF6EBFF}" destId="{CF66ABEE-8030-4FA9-A952-BE517A5DA37E}" srcOrd="0" destOrd="0" presId="urn:microsoft.com/office/officeart/2008/layout/PictureStrips"/>
    <dgm:cxn modelId="{04DC6159-E2D5-4251-84B4-D1C56F5AC6F1}" type="presParOf" srcId="{6A802EBB-407F-4738-9EAC-58937CF6EBFF}" destId="{279D5528-FD68-4C14-94BF-A641B496B019}" srcOrd="1" destOrd="0" presId="urn:microsoft.com/office/officeart/2008/layout/PictureStrips"/>
    <dgm:cxn modelId="{961700C1-3512-438B-A977-35C8C28ED08A}" type="presParOf" srcId="{636A61AD-261B-4D19-93B2-E03628D43712}" destId="{E1389565-E86F-49F4-8E10-431EEAA9EE5E}" srcOrd="7" destOrd="0" presId="urn:microsoft.com/office/officeart/2008/layout/PictureStrips"/>
    <dgm:cxn modelId="{2583F4F4-2998-4DB2-9255-282B05F05E54}" type="presParOf" srcId="{636A61AD-261B-4D19-93B2-E03628D43712}" destId="{5F5E0ECB-D6FB-4112-8C19-98A1732B95EF}" srcOrd="8" destOrd="0" presId="urn:microsoft.com/office/officeart/2008/layout/PictureStrips"/>
    <dgm:cxn modelId="{315A7F16-968C-4DB7-AA89-ADC954CBDF34}" type="presParOf" srcId="{5F5E0ECB-D6FB-4112-8C19-98A1732B95EF}" destId="{234D5B81-BA5A-4CF5-8DA1-B055CE501DB5}" srcOrd="0" destOrd="0" presId="urn:microsoft.com/office/officeart/2008/layout/PictureStrips"/>
    <dgm:cxn modelId="{F46F8421-F8BC-48AF-BDC6-B652BA60DC94}" type="presParOf" srcId="{5F5E0ECB-D6FB-4112-8C19-98A1732B95EF}" destId="{8590F70F-D923-442A-8EE2-76AEB9940A34}" srcOrd="1" destOrd="0" presId="urn:microsoft.com/office/officeart/2008/layout/PictureStrips"/>
    <dgm:cxn modelId="{B17263BA-BC2D-4AC3-B4CA-53502A3F1E94}" type="presParOf" srcId="{636A61AD-261B-4D19-93B2-E03628D43712}" destId="{3B73184D-F073-474A-A4D2-59CA6EA97CD7}" srcOrd="9" destOrd="0" presId="urn:microsoft.com/office/officeart/2008/layout/PictureStrips"/>
    <dgm:cxn modelId="{DE9AA37A-0B1B-4379-9DFA-F8393D0186F4}" type="presParOf" srcId="{636A61AD-261B-4D19-93B2-E03628D43712}" destId="{DB7E7947-DCE9-42BB-A141-3A9C558E882F}" srcOrd="10" destOrd="0" presId="urn:microsoft.com/office/officeart/2008/layout/PictureStrips"/>
    <dgm:cxn modelId="{D3C97AAF-5C10-4BF4-BD9D-E618B441C50C}" type="presParOf" srcId="{DB7E7947-DCE9-42BB-A141-3A9C558E882F}" destId="{04B617D7-A427-4C69-B54E-7F371338459B}" srcOrd="0" destOrd="0" presId="urn:microsoft.com/office/officeart/2008/layout/PictureStrips"/>
    <dgm:cxn modelId="{C8A5CF6C-7C91-441B-85F7-6EB2D1C916EF}" type="presParOf" srcId="{DB7E7947-DCE9-42BB-A141-3A9C558E882F}" destId="{5D8703A0-0FBB-449D-A43C-BB2DA48BB1B8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F289542-2EE4-4CC3-94EC-1C07B455F1FA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7B7A63-96BD-4B9E-9CDD-93326BAA3779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ctr"/>
          <a:r>
            <a:rPr lang="ru-RU" sz="2800" i="1" dirty="0"/>
            <a:t>Организационные компетенции</a:t>
          </a:r>
          <a:endParaRPr lang="ru-RU" sz="2800" dirty="0"/>
        </a:p>
      </dgm:t>
    </dgm:pt>
    <dgm:pt modelId="{DF87C7E6-962D-4F55-8387-D443A2E08DAB}" type="parTrans" cxnId="{B857E211-84AE-4908-800C-9CCED78434D8}">
      <dgm:prSet/>
      <dgm:spPr/>
      <dgm:t>
        <a:bodyPr/>
        <a:lstStyle/>
        <a:p>
          <a:endParaRPr lang="ru-RU" sz="1600"/>
        </a:p>
      </dgm:t>
    </dgm:pt>
    <dgm:pt modelId="{4D87BA23-F21B-4AE6-9286-3B28D6A28131}" type="sibTrans" cxnId="{B857E211-84AE-4908-800C-9CCED78434D8}">
      <dgm:prSet/>
      <dgm:spPr/>
      <dgm:t>
        <a:bodyPr/>
        <a:lstStyle/>
        <a:p>
          <a:endParaRPr lang="ru-RU" sz="1600"/>
        </a:p>
      </dgm:t>
    </dgm:pt>
    <dgm:pt modelId="{E94FEAD4-50AE-48C0-BCFA-4E88F40B9252}">
      <dgm:prSet phldrT="[Текст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владение современными образовательными технологиями и методиками развития, саморазвития и самосовершенствования личности, способность варьировать формами, методами и средствами обучения при оказании помощи в реализации тьюторантами индивидуальных образовательных программ</a:t>
          </a:r>
        </a:p>
      </dgm:t>
    </dgm:pt>
    <dgm:pt modelId="{9D071722-17DA-443B-ACCE-B8474AF7D713}" type="parTrans" cxnId="{65AF1A0F-517F-47E4-865D-81639B39386B}">
      <dgm:prSet/>
      <dgm:spPr/>
      <dgm:t>
        <a:bodyPr/>
        <a:lstStyle/>
        <a:p>
          <a:endParaRPr lang="ru-RU" sz="1600"/>
        </a:p>
      </dgm:t>
    </dgm:pt>
    <dgm:pt modelId="{886B0668-ADC0-464E-B8AB-36D609090695}" type="sibTrans" cxnId="{65AF1A0F-517F-47E4-865D-81639B39386B}">
      <dgm:prSet/>
      <dgm:spPr/>
      <dgm:t>
        <a:bodyPr/>
        <a:lstStyle/>
        <a:p>
          <a:endParaRPr lang="ru-RU" sz="1600"/>
        </a:p>
      </dgm:t>
    </dgm:pt>
    <dgm:pt modelId="{C40C3520-1FD2-4FBD-85BC-7BC3A6991884}">
      <dgm:prSet phldrT="[Текст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способность формировать избыточную образовательную среду</a:t>
          </a:r>
        </a:p>
      </dgm:t>
    </dgm:pt>
    <dgm:pt modelId="{E012B201-9127-4A4F-B39D-02F607DC14BD}" type="parTrans" cxnId="{56717E91-47FF-4686-8144-A599A524E9B6}">
      <dgm:prSet/>
      <dgm:spPr/>
      <dgm:t>
        <a:bodyPr/>
        <a:lstStyle/>
        <a:p>
          <a:endParaRPr lang="ru-RU" sz="1600"/>
        </a:p>
      </dgm:t>
    </dgm:pt>
    <dgm:pt modelId="{9BD1AE85-C9A0-4963-900C-0025F6C58BBD}" type="sibTrans" cxnId="{56717E91-47FF-4686-8144-A599A524E9B6}">
      <dgm:prSet/>
      <dgm:spPr/>
      <dgm:t>
        <a:bodyPr/>
        <a:lstStyle/>
        <a:p>
          <a:endParaRPr lang="ru-RU" sz="1600"/>
        </a:p>
      </dgm:t>
    </dgm:pt>
    <dgm:pt modelId="{32FA018D-1605-4AB1-A620-13AE726493F0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умение вовлечь учащегося в научно-исследовательскую деятельность и интеллектуально-творческие состязания </a:t>
          </a:r>
        </a:p>
      </dgm:t>
    </dgm:pt>
    <dgm:pt modelId="{D80F7688-AFDC-48C1-9AF1-9512CD842FF1}" type="parTrans" cxnId="{AAE6F7C3-B9E4-47E8-ADC5-472871C9FBAC}">
      <dgm:prSet/>
      <dgm:spPr/>
      <dgm:t>
        <a:bodyPr/>
        <a:lstStyle/>
        <a:p>
          <a:endParaRPr lang="ru-RU" sz="1600"/>
        </a:p>
      </dgm:t>
    </dgm:pt>
    <dgm:pt modelId="{1ECD4620-9C82-4129-B11B-E0468A0EB641}" type="sibTrans" cxnId="{AAE6F7C3-B9E4-47E8-ADC5-472871C9FBAC}">
      <dgm:prSet/>
      <dgm:spPr/>
      <dgm:t>
        <a:bodyPr/>
        <a:lstStyle/>
        <a:p>
          <a:endParaRPr lang="ru-RU" sz="1600"/>
        </a:p>
      </dgm:t>
    </dgm:pt>
    <dgm:pt modelId="{F6D72137-66B3-4837-9221-CF849B598A46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умение организовать тренинги личностного и профессионального развития и саморазвития самоуправления, саморегуляции эмоционально-волевой сферы и самовосстановления личности</a:t>
          </a:r>
        </a:p>
      </dgm:t>
    </dgm:pt>
    <dgm:pt modelId="{3FBF25B1-41BD-4880-8F06-B700A21DF75E}" type="parTrans" cxnId="{9BCA6641-230B-4D82-AAAB-9460B76D462E}">
      <dgm:prSet/>
      <dgm:spPr/>
      <dgm:t>
        <a:bodyPr/>
        <a:lstStyle/>
        <a:p>
          <a:endParaRPr lang="ru-RU" sz="1600"/>
        </a:p>
      </dgm:t>
    </dgm:pt>
    <dgm:pt modelId="{BAE28D7B-DE11-4A0D-A949-6B717FB2CE7F}" type="sibTrans" cxnId="{9BCA6641-230B-4D82-AAAB-9460B76D462E}">
      <dgm:prSet/>
      <dgm:spPr/>
      <dgm:t>
        <a:bodyPr/>
        <a:lstStyle/>
        <a:p>
          <a:endParaRPr lang="ru-RU" sz="1600"/>
        </a:p>
      </dgm:t>
    </dgm:pt>
    <dgm:pt modelId="{C3BA780B-87BB-4E21-9738-22EF670B493A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готовность к содействию в отборе и обеспечении тьюторанта специальной научно-методической литературой, условий для проведения экспериментальной деятельности</a:t>
          </a:r>
        </a:p>
      </dgm:t>
    </dgm:pt>
    <dgm:pt modelId="{393E8FCE-2566-41BB-8AFA-149B9CB17587}" type="parTrans" cxnId="{9EC0994E-F9DE-46DF-BDC9-89373AE0D884}">
      <dgm:prSet/>
      <dgm:spPr/>
      <dgm:t>
        <a:bodyPr/>
        <a:lstStyle/>
        <a:p>
          <a:endParaRPr lang="ru-RU" sz="1600"/>
        </a:p>
      </dgm:t>
    </dgm:pt>
    <dgm:pt modelId="{14E3843C-3FC4-4AA4-AF79-2CC9E798113F}" type="sibTrans" cxnId="{9EC0994E-F9DE-46DF-BDC9-89373AE0D884}">
      <dgm:prSet/>
      <dgm:spPr/>
      <dgm:t>
        <a:bodyPr/>
        <a:lstStyle/>
        <a:p>
          <a:endParaRPr lang="ru-RU" sz="1600"/>
        </a:p>
      </dgm:t>
    </dgm:pt>
    <dgm:pt modelId="{A11E9E83-58FF-4920-8224-6077B85AEA7B}" type="pres">
      <dgm:prSet presAssocID="{5F289542-2EE4-4CC3-94EC-1C07B455F1FA}" presName="Name0" presStyleCnt="0">
        <dgm:presLayoutVars>
          <dgm:chMax val="7"/>
          <dgm:chPref val="7"/>
          <dgm:dir/>
        </dgm:presLayoutVars>
      </dgm:prSet>
      <dgm:spPr/>
    </dgm:pt>
    <dgm:pt modelId="{483BC3E8-B7A0-4D3F-87EF-BCE6E0D6476A}" type="pres">
      <dgm:prSet presAssocID="{5F289542-2EE4-4CC3-94EC-1C07B455F1FA}" presName="Name1" presStyleCnt="0"/>
      <dgm:spPr/>
    </dgm:pt>
    <dgm:pt modelId="{F791644E-70FC-4C04-9155-DE2C6E876044}" type="pres">
      <dgm:prSet presAssocID="{5F289542-2EE4-4CC3-94EC-1C07B455F1FA}" presName="cycle" presStyleCnt="0"/>
      <dgm:spPr/>
    </dgm:pt>
    <dgm:pt modelId="{11AC6496-5E6A-447E-ABA5-D2A8521FB939}" type="pres">
      <dgm:prSet presAssocID="{5F289542-2EE4-4CC3-94EC-1C07B455F1FA}" presName="srcNode" presStyleLbl="node1" presStyleIdx="0" presStyleCnt="6"/>
      <dgm:spPr/>
    </dgm:pt>
    <dgm:pt modelId="{A952284E-9368-4C2C-BD0A-4DDBEE2CA93A}" type="pres">
      <dgm:prSet presAssocID="{5F289542-2EE4-4CC3-94EC-1C07B455F1FA}" presName="conn" presStyleLbl="parChTrans1D2" presStyleIdx="0" presStyleCnt="1"/>
      <dgm:spPr/>
    </dgm:pt>
    <dgm:pt modelId="{F65C6440-3280-490C-8032-FD217273FB81}" type="pres">
      <dgm:prSet presAssocID="{5F289542-2EE4-4CC3-94EC-1C07B455F1FA}" presName="extraNode" presStyleLbl="node1" presStyleIdx="0" presStyleCnt="6"/>
      <dgm:spPr/>
    </dgm:pt>
    <dgm:pt modelId="{EEF3FD7C-DCD9-4C02-BF57-301782A3EC72}" type="pres">
      <dgm:prSet presAssocID="{5F289542-2EE4-4CC3-94EC-1C07B455F1FA}" presName="dstNode" presStyleLbl="node1" presStyleIdx="0" presStyleCnt="6"/>
      <dgm:spPr/>
    </dgm:pt>
    <dgm:pt modelId="{6DF25282-4E3A-45A7-997B-3944662FFF5E}" type="pres">
      <dgm:prSet presAssocID="{1C7B7A63-96BD-4B9E-9CDD-93326BAA3779}" presName="text_1" presStyleLbl="node1" presStyleIdx="0" presStyleCnt="6" custLinFactNeighborX="-580" custLinFactNeighborY="-37683">
        <dgm:presLayoutVars>
          <dgm:bulletEnabled val="1"/>
        </dgm:presLayoutVars>
      </dgm:prSet>
      <dgm:spPr/>
    </dgm:pt>
    <dgm:pt modelId="{6BD2147A-E4E2-4B66-9690-70660D574AD6}" type="pres">
      <dgm:prSet presAssocID="{1C7B7A63-96BD-4B9E-9CDD-93326BAA3779}" presName="accent_1" presStyleCnt="0"/>
      <dgm:spPr/>
    </dgm:pt>
    <dgm:pt modelId="{AB37E294-3CFF-41E2-93AC-466660DFBF2B}" type="pres">
      <dgm:prSet presAssocID="{1C7B7A63-96BD-4B9E-9CDD-93326BAA3779}" presName="accentRepeatNode" presStyleLbl="solidFgAcc1" presStyleIdx="0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FA7739C-F6A9-4786-9E41-061209AEC26E}" type="pres">
      <dgm:prSet presAssocID="{E94FEAD4-50AE-48C0-BCFA-4E88F40B9252}" presName="text_2" presStyleLbl="node1" presStyleIdx="1" presStyleCnt="6" custScaleY="190799">
        <dgm:presLayoutVars>
          <dgm:bulletEnabled val="1"/>
        </dgm:presLayoutVars>
      </dgm:prSet>
      <dgm:spPr/>
    </dgm:pt>
    <dgm:pt modelId="{0A7C83EA-439B-4219-AD56-1237F2326D33}" type="pres">
      <dgm:prSet presAssocID="{E94FEAD4-50AE-48C0-BCFA-4E88F40B9252}" presName="accent_2" presStyleCnt="0"/>
      <dgm:spPr/>
    </dgm:pt>
    <dgm:pt modelId="{38542C8F-94B5-4466-884B-BDDFB879D350}" type="pres">
      <dgm:prSet presAssocID="{E94FEAD4-50AE-48C0-BCFA-4E88F40B9252}" presName="accentRepeatNode" presStyleLbl="solidFgAcc1" presStyleIdx="1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44B2B8EB-D271-4A36-A276-21C649EBE105}" type="pres">
      <dgm:prSet presAssocID="{C40C3520-1FD2-4FBD-85BC-7BC3A6991884}" presName="text_3" presStyleLbl="node1" presStyleIdx="2" presStyleCnt="6" custLinFactNeighborX="670" custLinFactNeighborY="20090">
        <dgm:presLayoutVars>
          <dgm:bulletEnabled val="1"/>
        </dgm:presLayoutVars>
      </dgm:prSet>
      <dgm:spPr/>
    </dgm:pt>
    <dgm:pt modelId="{C258CA6F-C967-440C-8C23-054FF73B816A}" type="pres">
      <dgm:prSet presAssocID="{C40C3520-1FD2-4FBD-85BC-7BC3A6991884}" presName="accent_3" presStyleCnt="0"/>
      <dgm:spPr/>
    </dgm:pt>
    <dgm:pt modelId="{8F7F01C0-F6C1-4B6C-8238-546FFD965463}" type="pres">
      <dgm:prSet presAssocID="{C40C3520-1FD2-4FBD-85BC-7BC3A6991884}" presName="accentRepeatNode" presStyleLbl="solidFgAcc1" presStyleIdx="2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6EBBCF88-ED2A-417C-9DA2-C7B5F0CA9FB3}" type="pres">
      <dgm:prSet presAssocID="{32FA018D-1605-4AB1-A620-13AE726493F0}" presName="text_4" presStyleLbl="node1" presStyleIdx="3" presStyleCnt="6" custScaleY="119825">
        <dgm:presLayoutVars>
          <dgm:bulletEnabled val="1"/>
        </dgm:presLayoutVars>
      </dgm:prSet>
      <dgm:spPr/>
    </dgm:pt>
    <dgm:pt modelId="{E14371A9-E0C1-4EAC-B122-5AA41287EB42}" type="pres">
      <dgm:prSet presAssocID="{32FA018D-1605-4AB1-A620-13AE726493F0}" presName="accent_4" presStyleCnt="0"/>
      <dgm:spPr/>
    </dgm:pt>
    <dgm:pt modelId="{4A26C045-4928-476C-988F-EE9EC73A436B}" type="pres">
      <dgm:prSet presAssocID="{32FA018D-1605-4AB1-A620-13AE726493F0}" presName="accentRepeatNode" presStyleLbl="solidFgAcc1" presStyleIdx="3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A9AE807-BA50-40F8-A314-EBD61ACB6786}" type="pres">
      <dgm:prSet presAssocID="{F6D72137-66B3-4837-9221-CF849B598A46}" presName="text_5" presStyleLbl="node1" presStyleIdx="4" presStyleCnt="6" custScaleY="141456">
        <dgm:presLayoutVars>
          <dgm:bulletEnabled val="1"/>
        </dgm:presLayoutVars>
      </dgm:prSet>
      <dgm:spPr/>
    </dgm:pt>
    <dgm:pt modelId="{A510D8B4-BCCA-44C5-9953-DDED4DCCD3B6}" type="pres">
      <dgm:prSet presAssocID="{F6D72137-66B3-4837-9221-CF849B598A46}" presName="accent_5" presStyleCnt="0"/>
      <dgm:spPr/>
    </dgm:pt>
    <dgm:pt modelId="{2C58785D-1511-4101-A4D9-B5DC104AD187}" type="pres">
      <dgm:prSet presAssocID="{F6D72137-66B3-4837-9221-CF849B598A46}" presName="accentRepeatNode" presStyleLbl="solidFgAcc1" presStyleIdx="4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D118AADD-B733-4807-AF3A-8825693CAD2C}" type="pres">
      <dgm:prSet presAssocID="{C3BA780B-87BB-4E21-9738-22EF670B493A}" presName="text_6" presStyleLbl="node1" presStyleIdx="5" presStyleCnt="6" custScaleY="150695" custLinFactNeighborX="1275" custLinFactNeighborY="27338">
        <dgm:presLayoutVars>
          <dgm:bulletEnabled val="1"/>
        </dgm:presLayoutVars>
      </dgm:prSet>
      <dgm:spPr/>
    </dgm:pt>
    <dgm:pt modelId="{74D67974-FFC7-4070-A419-6A112673BCB6}" type="pres">
      <dgm:prSet presAssocID="{C3BA780B-87BB-4E21-9738-22EF670B493A}" presName="accent_6" presStyleCnt="0"/>
      <dgm:spPr/>
    </dgm:pt>
    <dgm:pt modelId="{1015C125-C26E-4E92-9249-6D84074EC4F4}" type="pres">
      <dgm:prSet presAssocID="{C3BA780B-87BB-4E21-9738-22EF670B493A}" presName="accentRepeatNode" presStyleLbl="solidFgAcc1" presStyleIdx="5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65AF1A0F-517F-47E4-865D-81639B39386B}" srcId="{5F289542-2EE4-4CC3-94EC-1C07B455F1FA}" destId="{E94FEAD4-50AE-48C0-BCFA-4E88F40B9252}" srcOrd="1" destOrd="0" parTransId="{9D071722-17DA-443B-ACCE-B8474AF7D713}" sibTransId="{886B0668-ADC0-464E-B8AB-36D609090695}"/>
    <dgm:cxn modelId="{B857E211-84AE-4908-800C-9CCED78434D8}" srcId="{5F289542-2EE4-4CC3-94EC-1C07B455F1FA}" destId="{1C7B7A63-96BD-4B9E-9CDD-93326BAA3779}" srcOrd="0" destOrd="0" parTransId="{DF87C7E6-962D-4F55-8387-D443A2E08DAB}" sibTransId="{4D87BA23-F21B-4AE6-9286-3B28D6A28131}"/>
    <dgm:cxn modelId="{B6F40F13-FB66-4719-BE8F-8DCCD7812C09}" type="presOf" srcId="{F6D72137-66B3-4837-9221-CF849B598A46}" destId="{EA9AE807-BA50-40F8-A314-EBD61ACB6786}" srcOrd="0" destOrd="0" presId="urn:microsoft.com/office/officeart/2008/layout/VerticalCurvedList"/>
    <dgm:cxn modelId="{060D6222-298C-4D2B-B0E8-3F7A50C4A6EB}" type="presOf" srcId="{C3BA780B-87BB-4E21-9738-22EF670B493A}" destId="{D118AADD-B733-4807-AF3A-8825693CAD2C}" srcOrd="0" destOrd="0" presId="urn:microsoft.com/office/officeart/2008/layout/VerticalCurvedList"/>
    <dgm:cxn modelId="{C6DB8C34-BD47-4425-8A26-2C7BE2F791DB}" type="presOf" srcId="{C40C3520-1FD2-4FBD-85BC-7BC3A6991884}" destId="{44B2B8EB-D271-4A36-A276-21C649EBE105}" srcOrd="0" destOrd="0" presId="urn:microsoft.com/office/officeart/2008/layout/VerticalCurvedList"/>
    <dgm:cxn modelId="{FDDB1735-AA8F-4727-A27D-D0F4AD2A5D50}" type="presOf" srcId="{5F289542-2EE4-4CC3-94EC-1C07B455F1FA}" destId="{A11E9E83-58FF-4920-8224-6077B85AEA7B}" srcOrd="0" destOrd="0" presId="urn:microsoft.com/office/officeart/2008/layout/VerticalCurvedList"/>
    <dgm:cxn modelId="{9BCA6641-230B-4D82-AAAB-9460B76D462E}" srcId="{5F289542-2EE4-4CC3-94EC-1C07B455F1FA}" destId="{F6D72137-66B3-4837-9221-CF849B598A46}" srcOrd="4" destOrd="0" parTransId="{3FBF25B1-41BD-4880-8F06-B700A21DF75E}" sibTransId="{BAE28D7B-DE11-4A0D-A949-6B717FB2CE7F}"/>
    <dgm:cxn modelId="{423E2565-CA7C-4671-96A2-19FE05484350}" type="presOf" srcId="{32FA018D-1605-4AB1-A620-13AE726493F0}" destId="{6EBBCF88-ED2A-417C-9DA2-C7B5F0CA9FB3}" srcOrd="0" destOrd="0" presId="urn:microsoft.com/office/officeart/2008/layout/VerticalCurvedList"/>
    <dgm:cxn modelId="{9EC0994E-F9DE-46DF-BDC9-89373AE0D884}" srcId="{5F289542-2EE4-4CC3-94EC-1C07B455F1FA}" destId="{C3BA780B-87BB-4E21-9738-22EF670B493A}" srcOrd="5" destOrd="0" parTransId="{393E8FCE-2566-41BB-8AFA-149B9CB17587}" sibTransId="{14E3843C-3FC4-4AA4-AF79-2CC9E798113F}"/>
    <dgm:cxn modelId="{5D1B6353-FE9B-473E-BD09-8B96576A7E0D}" type="presOf" srcId="{E94FEAD4-50AE-48C0-BCFA-4E88F40B9252}" destId="{8FA7739C-F6A9-4786-9E41-061209AEC26E}" srcOrd="0" destOrd="0" presId="urn:microsoft.com/office/officeart/2008/layout/VerticalCurvedList"/>
    <dgm:cxn modelId="{56717E91-47FF-4686-8144-A599A524E9B6}" srcId="{5F289542-2EE4-4CC3-94EC-1C07B455F1FA}" destId="{C40C3520-1FD2-4FBD-85BC-7BC3A6991884}" srcOrd="2" destOrd="0" parTransId="{E012B201-9127-4A4F-B39D-02F607DC14BD}" sibTransId="{9BD1AE85-C9A0-4963-900C-0025F6C58BBD}"/>
    <dgm:cxn modelId="{F5F51BA8-C70B-4DF6-AA49-5A2ED7CF2895}" type="presOf" srcId="{1C7B7A63-96BD-4B9E-9CDD-93326BAA3779}" destId="{6DF25282-4E3A-45A7-997B-3944662FFF5E}" srcOrd="0" destOrd="0" presId="urn:microsoft.com/office/officeart/2008/layout/VerticalCurvedList"/>
    <dgm:cxn modelId="{AAE6F7C3-B9E4-47E8-ADC5-472871C9FBAC}" srcId="{5F289542-2EE4-4CC3-94EC-1C07B455F1FA}" destId="{32FA018D-1605-4AB1-A620-13AE726493F0}" srcOrd="3" destOrd="0" parTransId="{D80F7688-AFDC-48C1-9AF1-9512CD842FF1}" sibTransId="{1ECD4620-9C82-4129-B11B-E0468A0EB641}"/>
    <dgm:cxn modelId="{946100E0-C4C8-4C45-A79B-7DDE8430B254}" type="presOf" srcId="{4D87BA23-F21B-4AE6-9286-3B28D6A28131}" destId="{A952284E-9368-4C2C-BD0A-4DDBEE2CA93A}" srcOrd="0" destOrd="0" presId="urn:microsoft.com/office/officeart/2008/layout/VerticalCurvedList"/>
    <dgm:cxn modelId="{BD95A01D-069F-4B5B-ADF8-F49037AA48BB}" type="presParOf" srcId="{A11E9E83-58FF-4920-8224-6077B85AEA7B}" destId="{483BC3E8-B7A0-4D3F-87EF-BCE6E0D6476A}" srcOrd="0" destOrd="0" presId="urn:microsoft.com/office/officeart/2008/layout/VerticalCurvedList"/>
    <dgm:cxn modelId="{92414111-B664-4621-891F-A9BE857036E3}" type="presParOf" srcId="{483BC3E8-B7A0-4D3F-87EF-BCE6E0D6476A}" destId="{F791644E-70FC-4C04-9155-DE2C6E876044}" srcOrd="0" destOrd="0" presId="urn:microsoft.com/office/officeart/2008/layout/VerticalCurvedList"/>
    <dgm:cxn modelId="{034F8E7C-E7AB-4C97-AD4B-D64DAD64A4BF}" type="presParOf" srcId="{F791644E-70FC-4C04-9155-DE2C6E876044}" destId="{11AC6496-5E6A-447E-ABA5-D2A8521FB939}" srcOrd="0" destOrd="0" presId="urn:microsoft.com/office/officeart/2008/layout/VerticalCurvedList"/>
    <dgm:cxn modelId="{BA0D126C-07E9-4D91-BC61-449AEB803218}" type="presParOf" srcId="{F791644E-70FC-4C04-9155-DE2C6E876044}" destId="{A952284E-9368-4C2C-BD0A-4DDBEE2CA93A}" srcOrd="1" destOrd="0" presId="urn:microsoft.com/office/officeart/2008/layout/VerticalCurvedList"/>
    <dgm:cxn modelId="{82C8BE53-A49C-46AD-B827-C3313D92532C}" type="presParOf" srcId="{F791644E-70FC-4C04-9155-DE2C6E876044}" destId="{F65C6440-3280-490C-8032-FD217273FB81}" srcOrd="2" destOrd="0" presId="urn:microsoft.com/office/officeart/2008/layout/VerticalCurvedList"/>
    <dgm:cxn modelId="{69D50C76-AD73-4F2D-8C18-2477FEC530E0}" type="presParOf" srcId="{F791644E-70FC-4C04-9155-DE2C6E876044}" destId="{EEF3FD7C-DCD9-4C02-BF57-301782A3EC72}" srcOrd="3" destOrd="0" presId="urn:microsoft.com/office/officeart/2008/layout/VerticalCurvedList"/>
    <dgm:cxn modelId="{1956F6FE-2787-4D2A-8F8F-625E2EECCEAB}" type="presParOf" srcId="{483BC3E8-B7A0-4D3F-87EF-BCE6E0D6476A}" destId="{6DF25282-4E3A-45A7-997B-3944662FFF5E}" srcOrd="1" destOrd="0" presId="urn:microsoft.com/office/officeart/2008/layout/VerticalCurvedList"/>
    <dgm:cxn modelId="{8F552D5E-CE6C-493A-99F3-52D1457773CB}" type="presParOf" srcId="{483BC3E8-B7A0-4D3F-87EF-BCE6E0D6476A}" destId="{6BD2147A-E4E2-4B66-9690-70660D574AD6}" srcOrd="2" destOrd="0" presId="urn:microsoft.com/office/officeart/2008/layout/VerticalCurvedList"/>
    <dgm:cxn modelId="{8C0E3BBE-FD53-44C7-A59C-DB839CAE06C0}" type="presParOf" srcId="{6BD2147A-E4E2-4B66-9690-70660D574AD6}" destId="{AB37E294-3CFF-41E2-93AC-466660DFBF2B}" srcOrd="0" destOrd="0" presId="urn:microsoft.com/office/officeart/2008/layout/VerticalCurvedList"/>
    <dgm:cxn modelId="{BCE5EE0E-AD6C-4820-BE88-D86CA0C01167}" type="presParOf" srcId="{483BC3E8-B7A0-4D3F-87EF-BCE6E0D6476A}" destId="{8FA7739C-F6A9-4786-9E41-061209AEC26E}" srcOrd="3" destOrd="0" presId="urn:microsoft.com/office/officeart/2008/layout/VerticalCurvedList"/>
    <dgm:cxn modelId="{53340DDA-CBA4-41F3-8162-B62301AB0127}" type="presParOf" srcId="{483BC3E8-B7A0-4D3F-87EF-BCE6E0D6476A}" destId="{0A7C83EA-439B-4219-AD56-1237F2326D33}" srcOrd="4" destOrd="0" presId="urn:microsoft.com/office/officeart/2008/layout/VerticalCurvedList"/>
    <dgm:cxn modelId="{2AAAA7B2-00AC-4D37-A822-E34FA9248616}" type="presParOf" srcId="{0A7C83EA-439B-4219-AD56-1237F2326D33}" destId="{38542C8F-94B5-4466-884B-BDDFB879D350}" srcOrd="0" destOrd="0" presId="urn:microsoft.com/office/officeart/2008/layout/VerticalCurvedList"/>
    <dgm:cxn modelId="{5B1896A5-2B86-4D9F-A288-045404DF17A9}" type="presParOf" srcId="{483BC3E8-B7A0-4D3F-87EF-BCE6E0D6476A}" destId="{44B2B8EB-D271-4A36-A276-21C649EBE105}" srcOrd="5" destOrd="0" presId="urn:microsoft.com/office/officeart/2008/layout/VerticalCurvedList"/>
    <dgm:cxn modelId="{C45BE4E7-70BE-4E1F-8306-728FAF9C4D9C}" type="presParOf" srcId="{483BC3E8-B7A0-4D3F-87EF-BCE6E0D6476A}" destId="{C258CA6F-C967-440C-8C23-054FF73B816A}" srcOrd="6" destOrd="0" presId="urn:microsoft.com/office/officeart/2008/layout/VerticalCurvedList"/>
    <dgm:cxn modelId="{253D44D5-C030-47F7-A290-13ADAE8EE56D}" type="presParOf" srcId="{C258CA6F-C967-440C-8C23-054FF73B816A}" destId="{8F7F01C0-F6C1-4B6C-8238-546FFD965463}" srcOrd="0" destOrd="0" presId="urn:microsoft.com/office/officeart/2008/layout/VerticalCurvedList"/>
    <dgm:cxn modelId="{625F0FCC-6F69-4A5F-ABDE-FB712B3CED79}" type="presParOf" srcId="{483BC3E8-B7A0-4D3F-87EF-BCE6E0D6476A}" destId="{6EBBCF88-ED2A-417C-9DA2-C7B5F0CA9FB3}" srcOrd="7" destOrd="0" presId="urn:microsoft.com/office/officeart/2008/layout/VerticalCurvedList"/>
    <dgm:cxn modelId="{53874350-925C-4291-AD7E-04A5D5570306}" type="presParOf" srcId="{483BC3E8-B7A0-4D3F-87EF-BCE6E0D6476A}" destId="{E14371A9-E0C1-4EAC-B122-5AA41287EB42}" srcOrd="8" destOrd="0" presId="urn:microsoft.com/office/officeart/2008/layout/VerticalCurvedList"/>
    <dgm:cxn modelId="{06999720-643A-4F30-B580-4A23F575FAA2}" type="presParOf" srcId="{E14371A9-E0C1-4EAC-B122-5AA41287EB42}" destId="{4A26C045-4928-476C-988F-EE9EC73A436B}" srcOrd="0" destOrd="0" presId="urn:microsoft.com/office/officeart/2008/layout/VerticalCurvedList"/>
    <dgm:cxn modelId="{A174563C-39DB-4246-8E1F-24E0A123C3F0}" type="presParOf" srcId="{483BC3E8-B7A0-4D3F-87EF-BCE6E0D6476A}" destId="{EA9AE807-BA50-40F8-A314-EBD61ACB6786}" srcOrd="9" destOrd="0" presId="urn:microsoft.com/office/officeart/2008/layout/VerticalCurvedList"/>
    <dgm:cxn modelId="{1F8369CA-9224-42BA-8590-EFEF1A5F0205}" type="presParOf" srcId="{483BC3E8-B7A0-4D3F-87EF-BCE6E0D6476A}" destId="{A510D8B4-BCCA-44C5-9953-DDED4DCCD3B6}" srcOrd="10" destOrd="0" presId="urn:microsoft.com/office/officeart/2008/layout/VerticalCurvedList"/>
    <dgm:cxn modelId="{B8EC852B-8BBA-44A4-8D6A-C32575E461B7}" type="presParOf" srcId="{A510D8B4-BCCA-44C5-9953-DDED4DCCD3B6}" destId="{2C58785D-1511-4101-A4D9-B5DC104AD187}" srcOrd="0" destOrd="0" presId="urn:microsoft.com/office/officeart/2008/layout/VerticalCurvedList"/>
    <dgm:cxn modelId="{78972BBB-B9A2-40C7-AA19-EFEE283CF529}" type="presParOf" srcId="{483BC3E8-B7A0-4D3F-87EF-BCE6E0D6476A}" destId="{D118AADD-B733-4807-AF3A-8825693CAD2C}" srcOrd="11" destOrd="0" presId="urn:microsoft.com/office/officeart/2008/layout/VerticalCurvedList"/>
    <dgm:cxn modelId="{1C3D4A8E-163C-497A-A95C-D868C94784E5}" type="presParOf" srcId="{483BC3E8-B7A0-4D3F-87EF-BCE6E0D6476A}" destId="{74D67974-FFC7-4070-A419-6A112673BCB6}" srcOrd="12" destOrd="0" presId="urn:microsoft.com/office/officeart/2008/layout/VerticalCurvedList"/>
    <dgm:cxn modelId="{7E62A935-0024-4E09-9DD1-7BD4405E103F}" type="presParOf" srcId="{74D67974-FFC7-4070-A419-6A112673BCB6}" destId="{1015C125-C26E-4E92-9249-6D84074EC4F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DDCC6F-B26A-4095-9A91-57A7FDADF483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11B02C8-E082-4C4E-8BBB-836C3B0F923D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ru-RU" sz="2400" i="1" dirty="0"/>
            <a:t>Коммуникативные компетенции</a:t>
          </a:r>
          <a:endParaRPr lang="ru-RU" sz="2400" dirty="0"/>
        </a:p>
      </dgm:t>
    </dgm:pt>
    <dgm:pt modelId="{8D13DEEF-BFB8-4420-B65E-385ADFB5C84E}" type="parTrans" cxnId="{35F0333B-195F-4D1B-A5C2-451777B5AC90}">
      <dgm:prSet/>
      <dgm:spPr/>
      <dgm:t>
        <a:bodyPr/>
        <a:lstStyle/>
        <a:p>
          <a:endParaRPr lang="ru-RU"/>
        </a:p>
      </dgm:t>
    </dgm:pt>
    <dgm:pt modelId="{B9993AE8-4AAD-419A-8113-1DACFE0751D5}" type="sibTrans" cxnId="{35F0333B-195F-4D1B-A5C2-451777B5AC90}">
      <dgm:prSet/>
      <dgm:spPr/>
      <dgm:t>
        <a:bodyPr/>
        <a:lstStyle/>
        <a:p>
          <a:endParaRPr lang="ru-RU"/>
        </a:p>
      </dgm:t>
    </dgm:pt>
    <dgm:pt modelId="{F294C30C-571D-4A0A-ABCD-3E81BC3980A1}">
      <dgm:prSet phldrT="[Текст]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/>
            <a:t>способность осуществлять выбор средств, форм, методов, приемов коммуникации для обеспечения условий внутреннего (неформального) включения каждого учащегося в коллективно-распределенную учебную деятельность;</a:t>
          </a:r>
        </a:p>
      </dgm:t>
    </dgm:pt>
    <dgm:pt modelId="{838966B0-5CF1-47FE-BFC7-4E22B9821B81}" type="parTrans" cxnId="{197C94A8-0DD7-4B7A-A78A-51B5C425B0C9}">
      <dgm:prSet/>
      <dgm:spPr/>
      <dgm:t>
        <a:bodyPr/>
        <a:lstStyle/>
        <a:p>
          <a:endParaRPr lang="ru-RU"/>
        </a:p>
      </dgm:t>
    </dgm:pt>
    <dgm:pt modelId="{08223CF5-30E9-44FF-BEE4-BA2596D3F5F3}" type="sibTrans" cxnId="{197C94A8-0DD7-4B7A-A78A-51B5C425B0C9}">
      <dgm:prSet/>
      <dgm:spPr/>
      <dgm:t>
        <a:bodyPr/>
        <a:lstStyle/>
        <a:p>
          <a:endParaRPr lang="ru-RU"/>
        </a:p>
      </dgm:t>
    </dgm:pt>
    <dgm:pt modelId="{D8FD8AE8-6C3F-4047-AB62-8CDD2178FAF9}">
      <dgm:prSet phldrT="[Текст]" phldr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C6A23607-5A15-4598-A3F9-BA7DBBAB1017}" type="parTrans" cxnId="{61201D54-984F-42E7-8CDA-9649FFEA5CE9}">
      <dgm:prSet/>
      <dgm:spPr/>
      <dgm:t>
        <a:bodyPr/>
        <a:lstStyle/>
        <a:p>
          <a:endParaRPr lang="ru-RU"/>
        </a:p>
      </dgm:t>
    </dgm:pt>
    <dgm:pt modelId="{AC66E2A4-C57C-4DC3-A213-75AB0F9FE230}" type="sibTrans" cxnId="{61201D54-984F-42E7-8CDA-9649FFEA5CE9}">
      <dgm:prSet/>
      <dgm:spPr/>
      <dgm:t>
        <a:bodyPr/>
        <a:lstStyle/>
        <a:p>
          <a:endParaRPr lang="ru-RU"/>
        </a:p>
      </dgm:t>
    </dgm:pt>
    <dgm:pt modelId="{14794EB6-1487-480F-B850-41EFE0B4D0B1}">
      <dgm:prSet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endParaRPr lang="ru-RU"/>
        </a:p>
      </dgm:t>
    </dgm:pt>
    <dgm:pt modelId="{F8803BCE-19D4-4C44-9A1D-175BC3762F49}" type="parTrans" cxnId="{70EAD7ED-34DD-40A1-9C1C-5B9799929B2C}">
      <dgm:prSet/>
      <dgm:spPr/>
      <dgm:t>
        <a:bodyPr/>
        <a:lstStyle/>
        <a:p>
          <a:endParaRPr lang="ru-RU"/>
        </a:p>
      </dgm:t>
    </dgm:pt>
    <dgm:pt modelId="{E1AD796F-9AD9-4030-8025-81667FEF6DFA}" type="sibTrans" cxnId="{70EAD7ED-34DD-40A1-9C1C-5B9799929B2C}">
      <dgm:prSet/>
      <dgm:spPr/>
      <dgm:t>
        <a:bodyPr/>
        <a:lstStyle/>
        <a:p>
          <a:endParaRPr lang="ru-RU"/>
        </a:p>
      </dgm:t>
    </dgm:pt>
    <dgm:pt modelId="{360F73BC-8E64-4983-B53C-2E1CC6A1ABEB}">
      <dgm:prSet/>
      <dgm:spPr/>
      <dgm:t>
        <a:bodyPr/>
        <a:lstStyle/>
        <a:p>
          <a:endParaRPr lang="ru-RU"/>
        </a:p>
      </dgm:t>
    </dgm:pt>
    <dgm:pt modelId="{045E6D5E-88C5-4D18-ACDB-BA083CA13768}" type="parTrans" cxnId="{D424D6F0-0CE3-49A9-9D79-8083D52167D0}">
      <dgm:prSet/>
      <dgm:spPr/>
      <dgm:t>
        <a:bodyPr/>
        <a:lstStyle/>
        <a:p>
          <a:endParaRPr lang="ru-RU"/>
        </a:p>
      </dgm:t>
    </dgm:pt>
    <dgm:pt modelId="{7F7336EF-4F32-485C-B559-DA48EF16B1F0}" type="sibTrans" cxnId="{D424D6F0-0CE3-49A9-9D79-8083D52167D0}">
      <dgm:prSet/>
      <dgm:spPr/>
      <dgm:t>
        <a:bodyPr/>
        <a:lstStyle/>
        <a:p>
          <a:endParaRPr lang="ru-RU"/>
        </a:p>
      </dgm:t>
    </dgm:pt>
    <dgm:pt modelId="{E2597DB1-CBE9-417B-9EEA-02D8197A718C}">
      <dgm:prSet/>
      <dgm:spPr/>
      <dgm:t>
        <a:bodyPr/>
        <a:lstStyle/>
        <a:p>
          <a:endParaRPr lang="ru-RU"/>
        </a:p>
      </dgm:t>
    </dgm:pt>
    <dgm:pt modelId="{CF4CC05B-36CA-4C65-9D21-CA1F100ABEB1}" type="parTrans" cxnId="{097AFD14-596B-4E01-AA1C-3D094BA3C85A}">
      <dgm:prSet/>
      <dgm:spPr/>
      <dgm:t>
        <a:bodyPr/>
        <a:lstStyle/>
        <a:p>
          <a:endParaRPr lang="ru-RU"/>
        </a:p>
      </dgm:t>
    </dgm:pt>
    <dgm:pt modelId="{34C9C001-97A0-4E3A-A141-C7A4F5377FB6}" type="sibTrans" cxnId="{097AFD14-596B-4E01-AA1C-3D094BA3C85A}">
      <dgm:prSet/>
      <dgm:spPr/>
      <dgm:t>
        <a:bodyPr/>
        <a:lstStyle/>
        <a:p>
          <a:endParaRPr lang="ru-RU"/>
        </a:p>
      </dgm:t>
    </dgm:pt>
    <dgm:pt modelId="{4DED01C0-AEFF-43B3-AFFF-1118125E2D20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способность к расширению социального партнёрства и сотрудничества как очного, так и дистанционного с использованием возможности сети Интернет; умение выстраивать партнёрские отношения, работать в команде</a:t>
          </a:r>
        </a:p>
      </dgm:t>
    </dgm:pt>
    <dgm:pt modelId="{C63FA780-812B-4D3C-83B8-7362E239EC38}" type="parTrans" cxnId="{C2EC5BE5-B4DD-473F-8BB9-E6B23D15DD4D}">
      <dgm:prSet/>
      <dgm:spPr/>
      <dgm:t>
        <a:bodyPr/>
        <a:lstStyle/>
        <a:p>
          <a:endParaRPr lang="ru-RU"/>
        </a:p>
      </dgm:t>
    </dgm:pt>
    <dgm:pt modelId="{5E53EF7F-2CD7-4B89-93AF-79C96F3CE6F2}" type="sibTrans" cxnId="{C2EC5BE5-B4DD-473F-8BB9-E6B23D15DD4D}">
      <dgm:prSet/>
      <dgm:spPr/>
      <dgm:t>
        <a:bodyPr/>
        <a:lstStyle/>
        <a:p>
          <a:endParaRPr lang="ru-RU"/>
        </a:p>
      </dgm:t>
    </dgm:pt>
    <dgm:pt modelId="{367E0FD2-9AA6-46FA-AE96-9D36B3D82D9D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способность организовывать продуктивное межличностное и социально-профессиональное взаимодействие с учетом поликультурной среды, индивидуально-психологических и личностных особенностей учащихся, их возрастных и гендерных различий </a:t>
          </a:r>
        </a:p>
      </dgm:t>
    </dgm:pt>
    <dgm:pt modelId="{E37A45EC-4F58-46C3-A3B9-043B0A3F80DE}" type="parTrans" cxnId="{875014D4-AFEC-44EA-8FC3-BD3551E3A226}">
      <dgm:prSet/>
      <dgm:spPr/>
      <dgm:t>
        <a:bodyPr/>
        <a:lstStyle/>
        <a:p>
          <a:endParaRPr lang="ru-RU"/>
        </a:p>
      </dgm:t>
    </dgm:pt>
    <dgm:pt modelId="{6FC60355-DDA8-4834-A256-BDDFE2D72621}" type="sibTrans" cxnId="{875014D4-AFEC-44EA-8FC3-BD3551E3A226}">
      <dgm:prSet/>
      <dgm:spPr/>
      <dgm:t>
        <a:bodyPr/>
        <a:lstStyle/>
        <a:p>
          <a:endParaRPr lang="ru-RU"/>
        </a:p>
      </dgm:t>
    </dgm:pt>
    <dgm:pt modelId="{B03F21FF-9C2C-4179-98D3-B6AA4BF3094B}">
      <dgm:prSet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/>
        </a:sp3d>
      </dgm:spPr>
      <dgm:t>
        <a:bodyPr/>
        <a:lstStyle/>
        <a:p>
          <a:r>
            <a:rPr lang="ru-RU" dirty="0">
              <a:solidFill>
                <a:sysClr val="windowText" lastClr="000000"/>
              </a:solidFill>
            </a:rPr>
            <a:t>умение задействовать и координировать все многообразные структуры, ставящие своей целью помочь учащемуся в осознанном профессиональном выборе</a:t>
          </a:r>
        </a:p>
      </dgm:t>
    </dgm:pt>
    <dgm:pt modelId="{542A77FF-77D2-40C2-9483-7055413B7BB5}" type="parTrans" cxnId="{D5A16325-FBD5-426E-AF1F-010E88C0DB19}">
      <dgm:prSet/>
      <dgm:spPr/>
      <dgm:t>
        <a:bodyPr/>
        <a:lstStyle/>
        <a:p>
          <a:endParaRPr lang="ru-RU"/>
        </a:p>
      </dgm:t>
    </dgm:pt>
    <dgm:pt modelId="{006688C5-345A-4CCA-9FE8-940F052442BA}" type="sibTrans" cxnId="{D5A16325-FBD5-426E-AF1F-010E88C0DB19}">
      <dgm:prSet/>
      <dgm:spPr/>
      <dgm:t>
        <a:bodyPr/>
        <a:lstStyle/>
        <a:p>
          <a:endParaRPr lang="ru-RU"/>
        </a:p>
      </dgm:t>
    </dgm:pt>
    <dgm:pt modelId="{EC773F8F-1A68-496B-B590-BBF4E35577EF}" type="pres">
      <dgm:prSet presAssocID="{9EDDCC6F-B26A-4095-9A91-57A7FDADF483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A7A0F8EA-3C26-403F-B23E-0CBE1AAAB266}" type="pres">
      <dgm:prSet presAssocID="{9EDDCC6F-B26A-4095-9A91-57A7FDADF483}" presName="matrix" presStyleCnt="0"/>
      <dgm:spPr>
        <a:scene3d>
          <a:camera prst="orthographicFront"/>
          <a:lightRig rig="threePt" dir="t"/>
        </a:scene3d>
        <a:sp3d>
          <a:bevelT/>
        </a:sp3d>
      </dgm:spPr>
    </dgm:pt>
    <dgm:pt modelId="{590DFDA9-9825-47BC-994C-AB3D295D5BE2}" type="pres">
      <dgm:prSet presAssocID="{9EDDCC6F-B26A-4095-9A91-57A7FDADF483}" presName="tile1" presStyleLbl="node1" presStyleIdx="0" presStyleCnt="4"/>
      <dgm:spPr/>
    </dgm:pt>
    <dgm:pt modelId="{F54F126F-4141-4288-A757-6DFD9A388871}" type="pres">
      <dgm:prSet presAssocID="{9EDDCC6F-B26A-4095-9A91-57A7FDADF483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ACD436A-466D-4595-AB5C-15B128684D71}" type="pres">
      <dgm:prSet presAssocID="{9EDDCC6F-B26A-4095-9A91-57A7FDADF483}" presName="tile2" presStyleLbl="node1" presStyleIdx="1" presStyleCnt="4"/>
      <dgm:spPr/>
    </dgm:pt>
    <dgm:pt modelId="{C0BAAB91-6798-4D41-B1BA-FD4AB36B4057}" type="pres">
      <dgm:prSet presAssocID="{9EDDCC6F-B26A-4095-9A91-57A7FDADF483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353BF38-6605-41CA-98FF-3673FBBC641F}" type="pres">
      <dgm:prSet presAssocID="{9EDDCC6F-B26A-4095-9A91-57A7FDADF483}" presName="tile3" presStyleLbl="node1" presStyleIdx="2" presStyleCnt="4" custScaleX="104090" custLinFactNeighborX="2045" custLinFactNeighborY="535"/>
      <dgm:spPr/>
    </dgm:pt>
    <dgm:pt modelId="{79EECC8D-2C14-4A3C-BFF6-4DFA4DDB8096}" type="pres">
      <dgm:prSet presAssocID="{9EDDCC6F-B26A-4095-9A91-57A7FDADF483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2BFD6064-0C74-4CC1-86FA-F9203E1601FE}" type="pres">
      <dgm:prSet presAssocID="{9EDDCC6F-B26A-4095-9A91-57A7FDADF483}" presName="tile4" presStyleLbl="node1" presStyleIdx="3" presStyleCnt="4" custScaleY="102140"/>
      <dgm:spPr/>
    </dgm:pt>
    <dgm:pt modelId="{C93597DA-7C48-451D-A4B0-3BE13F3B85B4}" type="pres">
      <dgm:prSet presAssocID="{9EDDCC6F-B26A-4095-9A91-57A7FDADF483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9C341C5-CF52-4D87-84B6-E8AAC943FA40}" type="pres">
      <dgm:prSet presAssocID="{9EDDCC6F-B26A-4095-9A91-57A7FDADF483}" presName="centerTile" presStyleLbl="fgShp" presStyleIdx="0" presStyleCnt="1" custScaleX="151515">
        <dgm:presLayoutVars>
          <dgm:chMax val="0"/>
          <dgm:chPref val="0"/>
        </dgm:presLayoutVars>
      </dgm:prSet>
      <dgm:spPr/>
    </dgm:pt>
  </dgm:ptLst>
  <dgm:cxnLst>
    <dgm:cxn modelId="{3B228D13-ABCA-4A0F-827C-7FC00E0983E0}" type="presOf" srcId="{9EDDCC6F-B26A-4095-9A91-57A7FDADF483}" destId="{EC773F8F-1A68-496B-B590-BBF4E35577EF}" srcOrd="0" destOrd="0" presId="urn:microsoft.com/office/officeart/2005/8/layout/matrix1"/>
    <dgm:cxn modelId="{097AFD14-596B-4E01-AA1C-3D094BA3C85A}" srcId="{9EDDCC6F-B26A-4095-9A91-57A7FDADF483}" destId="{E2597DB1-CBE9-417B-9EEA-02D8197A718C}" srcOrd="1" destOrd="0" parTransId="{CF4CC05B-36CA-4C65-9D21-CA1F100ABEB1}" sibTransId="{34C9C001-97A0-4E3A-A141-C7A4F5377FB6}"/>
    <dgm:cxn modelId="{1410CC16-B75D-4E4E-B0EE-6CAAD371286F}" type="presOf" srcId="{411B02C8-E082-4C4E-8BBB-836C3B0F923D}" destId="{E9C341C5-CF52-4D87-84B6-E8AAC943FA40}" srcOrd="0" destOrd="0" presId="urn:microsoft.com/office/officeart/2005/8/layout/matrix1"/>
    <dgm:cxn modelId="{4ADEF91F-AAE4-4134-85AB-DA8B86A6CD2C}" type="presOf" srcId="{F294C30C-571D-4A0A-ABCD-3E81BC3980A1}" destId="{F54F126F-4141-4288-A757-6DFD9A388871}" srcOrd="1" destOrd="0" presId="urn:microsoft.com/office/officeart/2005/8/layout/matrix1"/>
    <dgm:cxn modelId="{D5A16325-FBD5-426E-AF1F-010E88C0DB19}" srcId="{411B02C8-E082-4C4E-8BBB-836C3B0F923D}" destId="{B03F21FF-9C2C-4179-98D3-B6AA4BF3094B}" srcOrd="3" destOrd="0" parTransId="{542A77FF-77D2-40C2-9483-7055413B7BB5}" sibTransId="{006688C5-345A-4CCA-9FE8-940F052442BA}"/>
    <dgm:cxn modelId="{DC1D4833-3894-4A27-A835-A850D1ADD0A7}" type="presOf" srcId="{367E0FD2-9AA6-46FA-AE96-9D36B3D82D9D}" destId="{C0BAAB91-6798-4D41-B1BA-FD4AB36B4057}" srcOrd="1" destOrd="0" presId="urn:microsoft.com/office/officeart/2005/8/layout/matrix1"/>
    <dgm:cxn modelId="{35F0333B-195F-4D1B-A5C2-451777B5AC90}" srcId="{9EDDCC6F-B26A-4095-9A91-57A7FDADF483}" destId="{411B02C8-E082-4C4E-8BBB-836C3B0F923D}" srcOrd="0" destOrd="0" parTransId="{8D13DEEF-BFB8-4420-B65E-385ADFB5C84E}" sibTransId="{B9993AE8-4AAD-419A-8113-1DACFE0751D5}"/>
    <dgm:cxn modelId="{7752A173-9B44-4503-A3AE-6E5626689CD0}" type="presOf" srcId="{4DED01C0-AEFF-43B3-AFFF-1118125E2D20}" destId="{7353BF38-6605-41CA-98FF-3673FBBC641F}" srcOrd="0" destOrd="0" presId="urn:microsoft.com/office/officeart/2005/8/layout/matrix1"/>
    <dgm:cxn modelId="{61201D54-984F-42E7-8CDA-9649FFEA5CE9}" srcId="{411B02C8-E082-4C4E-8BBB-836C3B0F923D}" destId="{D8FD8AE8-6C3F-4047-AB62-8CDD2178FAF9}" srcOrd="5" destOrd="0" parTransId="{C6A23607-5A15-4598-A3F9-BA7DBBAB1017}" sibTransId="{AC66E2A4-C57C-4DC3-A213-75AB0F9FE230}"/>
    <dgm:cxn modelId="{8506737E-0A6B-4C53-B649-3AB15FD9DEDC}" type="presOf" srcId="{F294C30C-571D-4A0A-ABCD-3E81BC3980A1}" destId="{590DFDA9-9825-47BC-994C-AB3D295D5BE2}" srcOrd="0" destOrd="0" presId="urn:microsoft.com/office/officeart/2005/8/layout/matrix1"/>
    <dgm:cxn modelId="{53E2579D-B2F9-483B-9D81-2B9549B5C3A1}" type="presOf" srcId="{4DED01C0-AEFF-43B3-AFFF-1118125E2D20}" destId="{79EECC8D-2C14-4A3C-BFF6-4DFA4DDB8096}" srcOrd="1" destOrd="0" presId="urn:microsoft.com/office/officeart/2005/8/layout/matrix1"/>
    <dgm:cxn modelId="{197C94A8-0DD7-4B7A-A78A-51B5C425B0C9}" srcId="{411B02C8-E082-4C4E-8BBB-836C3B0F923D}" destId="{F294C30C-571D-4A0A-ABCD-3E81BC3980A1}" srcOrd="0" destOrd="0" parTransId="{838966B0-5CF1-47FE-BFC7-4E22B9821B81}" sibTransId="{08223CF5-30E9-44FF-BEE4-BA2596D3F5F3}"/>
    <dgm:cxn modelId="{C77476CA-0715-4762-908A-FB5EF18CCCED}" type="presOf" srcId="{B03F21FF-9C2C-4179-98D3-B6AA4BF3094B}" destId="{C93597DA-7C48-451D-A4B0-3BE13F3B85B4}" srcOrd="1" destOrd="0" presId="urn:microsoft.com/office/officeart/2005/8/layout/matrix1"/>
    <dgm:cxn modelId="{576FA7D0-2E3F-40E6-AECE-C56150E81C75}" type="presOf" srcId="{367E0FD2-9AA6-46FA-AE96-9D36B3D82D9D}" destId="{7ACD436A-466D-4595-AB5C-15B128684D71}" srcOrd="0" destOrd="0" presId="urn:microsoft.com/office/officeart/2005/8/layout/matrix1"/>
    <dgm:cxn modelId="{875014D4-AFEC-44EA-8FC3-BD3551E3A226}" srcId="{411B02C8-E082-4C4E-8BBB-836C3B0F923D}" destId="{367E0FD2-9AA6-46FA-AE96-9D36B3D82D9D}" srcOrd="1" destOrd="0" parTransId="{E37A45EC-4F58-46C3-A3B9-043B0A3F80DE}" sibTransId="{6FC60355-DDA8-4834-A256-BDDFE2D72621}"/>
    <dgm:cxn modelId="{ED009BE4-C038-4317-AB28-5BFCF766BD7C}" type="presOf" srcId="{B03F21FF-9C2C-4179-98D3-B6AA4BF3094B}" destId="{2BFD6064-0C74-4CC1-86FA-F9203E1601FE}" srcOrd="0" destOrd="0" presId="urn:microsoft.com/office/officeart/2005/8/layout/matrix1"/>
    <dgm:cxn modelId="{C2EC5BE5-B4DD-473F-8BB9-E6B23D15DD4D}" srcId="{411B02C8-E082-4C4E-8BBB-836C3B0F923D}" destId="{4DED01C0-AEFF-43B3-AFFF-1118125E2D20}" srcOrd="2" destOrd="0" parTransId="{C63FA780-812B-4D3C-83B8-7362E239EC38}" sibTransId="{5E53EF7F-2CD7-4B89-93AF-79C96F3CE6F2}"/>
    <dgm:cxn modelId="{70EAD7ED-34DD-40A1-9C1C-5B9799929B2C}" srcId="{411B02C8-E082-4C4E-8BBB-836C3B0F923D}" destId="{14794EB6-1487-480F-B850-41EFE0B4D0B1}" srcOrd="4" destOrd="0" parTransId="{F8803BCE-19D4-4C44-9A1D-175BC3762F49}" sibTransId="{E1AD796F-9AD9-4030-8025-81667FEF6DFA}"/>
    <dgm:cxn modelId="{D424D6F0-0CE3-49A9-9D79-8083D52167D0}" srcId="{9EDDCC6F-B26A-4095-9A91-57A7FDADF483}" destId="{360F73BC-8E64-4983-B53C-2E1CC6A1ABEB}" srcOrd="2" destOrd="0" parTransId="{045E6D5E-88C5-4D18-ACDB-BA083CA13768}" sibTransId="{7F7336EF-4F32-485C-B559-DA48EF16B1F0}"/>
    <dgm:cxn modelId="{DF5D52A7-989D-419D-8DEF-1446C8B8CCFA}" type="presParOf" srcId="{EC773F8F-1A68-496B-B590-BBF4E35577EF}" destId="{A7A0F8EA-3C26-403F-B23E-0CBE1AAAB266}" srcOrd="0" destOrd="0" presId="urn:microsoft.com/office/officeart/2005/8/layout/matrix1"/>
    <dgm:cxn modelId="{89807566-147F-40AF-B34E-7998A1A4A71C}" type="presParOf" srcId="{A7A0F8EA-3C26-403F-B23E-0CBE1AAAB266}" destId="{590DFDA9-9825-47BC-994C-AB3D295D5BE2}" srcOrd="0" destOrd="0" presId="urn:microsoft.com/office/officeart/2005/8/layout/matrix1"/>
    <dgm:cxn modelId="{FFAE5E9F-A924-4D59-8E2D-F22588CDF79D}" type="presParOf" srcId="{A7A0F8EA-3C26-403F-B23E-0CBE1AAAB266}" destId="{F54F126F-4141-4288-A757-6DFD9A388871}" srcOrd="1" destOrd="0" presId="urn:microsoft.com/office/officeart/2005/8/layout/matrix1"/>
    <dgm:cxn modelId="{5B71CD6C-A54D-478D-8274-87582AA7B138}" type="presParOf" srcId="{A7A0F8EA-3C26-403F-B23E-0CBE1AAAB266}" destId="{7ACD436A-466D-4595-AB5C-15B128684D71}" srcOrd="2" destOrd="0" presId="urn:microsoft.com/office/officeart/2005/8/layout/matrix1"/>
    <dgm:cxn modelId="{CFA80D7C-5BFA-46A8-AAC5-36E93989DEA5}" type="presParOf" srcId="{A7A0F8EA-3C26-403F-B23E-0CBE1AAAB266}" destId="{C0BAAB91-6798-4D41-B1BA-FD4AB36B4057}" srcOrd="3" destOrd="0" presId="urn:microsoft.com/office/officeart/2005/8/layout/matrix1"/>
    <dgm:cxn modelId="{42422BA2-6C2E-4DBF-BB21-5BA9A38F8F81}" type="presParOf" srcId="{A7A0F8EA-3C26-403F-B23E-0CBE1AAAB266}" destId="{7353BF38-6605-41CA-98FF-3673FBBC641F}" srcOrd="4" destOrd="0" presId="urn:microsoft.com/office/officeart/2005/8/layout/matrix1"/>
    <dgm:cxn modelId="{00C6A945-CC60-4271-A3B7-BE2FECE573E6}" type="presParOf" srcId="{A7A0F8EA-3C26-403F-B23E-0CBE1AAAB266}" destId="{79EECC8D-2C14-4A3C-BFF6-4DFA4DDB8096}" srcOrd="5" destOrd="0" presId="urn:microsoft.com/office/officeart/2005/8/layout/matrix1"/>
    <dgm:cxn modelId="{0D12DC85-8E55-4906-B309-6C80B1B37438}" type="presParOf" srcId="{A7A0F8EA-3C26-403F-B23E-0CBE1AAAB266}" destId="{2BFD6064-0C74-4CC1-86FA-F9203E1601FE}" srcOrd="6" destOrd="0" presId="urn:microsoft.com/office/officeart/2005/8/layout/matrix1"/>
    <dgm:cxn modelId="{F42D6C78-B178-4C73-9F4E-08C9F2197B69}" type="presParOf" srcId="{A7A0F8EA-3C26-403F-B23E-0CBE1AAAB266}" destId="{C93597DA-7C48-451D-A4B0-3BE13F3B85B4}" srcOrd="7" destOrd="0" presId="urn:microsoft.com/office/officeart/2005/8/layout/matrix1"/>
    <dgm:cxn modelId="{3C5989BF-13A6-4F0C-B0BB-11EE0AC2A48A}" type="presParOf" srcId="{EC773F8F-1A68-496B-B590-BBF4E35577EF}" destId="{E9C341C5-CF52-4D87-84B6-E8AAC943FA40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3EC505C-B6EB-438A-BB95-F92CBDE8561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6B734D69-702F-4222-9C2C-9CF6B72BB79A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/>
            <a:t>ИК</a:t>
          </a:r>
        </a:p>
      </dgm:t>
    </dgm:pt>
    <dgm:pt modelId="{BAF63616-2BB4-43F6-95E4-A27074A514E1}" type="parTrans" cxnId="{C361EDB0-8933-4375-994E-EE94148951B6}">
      <dgm:prSet/>
      <dgm:spPr/>
      <dgm:t>
        <a:bodyPr/>
        <a:lstStyle/>
        <a:p>
          <a:endParaRPr lang="ru-RU" sz="1800"/>
        </a:p>
      </dgm:t>
    </dgm:pt>
    <dgm:pt modelId="{099AA717-EE31-4372-B26F-90FB6BE29ACB}" type="sibTrans" cxnId="{C361EDB0-8933-4375-994E-EE94148951B6}">
      <dgm:prSet/>
      <dgm:spPr/>
      <dgm:t>
        <a:bodyPr/>
        <a:lstStyle/>
        <a:p>
          <a:endParaRPr lang="ru-RU" sz="1800"/>
        </a:p>
      </dgm:t>
    </dgm:pt>
    <dgm:pt modelId="{DABD2396-1407-426D-89B3-72E0340A668C}">
      <dgm:prSet phldrT="[Текст]" custT="1"/>
      <dgm:spPr/>
      <dgm:t>
        <a:bodyPr/>
        <a:lstStyle/>
        <a:p>
          <a:r>
            <a:rPr lang="ru-RU" sz="1800" b="1" dirty="0"/>
            <a:t>способность к анализу, рефлексии, обобщению </a:t>
          </a:r>
        </a:p>
      </dgm:t>
    </dgm:pt>
    <dgm:pt modelId="{011DBC8D-497B-4255-AE5C-E63B2419D2F3}" type="parTrans" cxnId="{18C8E917-3FE2-4639-B264-45CA9CB13247}">
      <dgm:prSet/>
      <dgm:spPr/>
      <dgm:t>
        <a:bodyPr/>
        <a:lstStyle/>
        <a:p>
          <a:endParaRPr lang="ru-RU" sz="1800"/>
        </a:p>
      </dgm:t>
    </dgm:pt>
    <dgm:pt modelId="{EA6A666B-7E78-4AED-A9F6-762F531072BA}" type="sibTrans" cxnId="{18C8E917-3FE2-4639-B264-45CA9CB13247}">
      <dgm:prSet/>
      <dgm:spPr/>
      <dgm:t>
        <a:bodyPr/>
        <a:lstStyle/>
        <a:p>
          <a:endParaRPr lang="ru-RU" sz="1800"/>
        </a:p>
      </dgm:t>
    </dgm:pt>
    <dgm:pt modelId="{14BA6F8E-65E4-4A87-9D2A-DF85A2D56BBE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/>
            <a:t>ИК</a:t>
          </a:r>
        </a:p>
      </dgm:t>
    </dgm:pt>
    <dgm:pt modelId="{94B717D2-9BAC-43CF-ADCC-267344F2269A}" type="parTrans" cxnId="{16FBFF00-B52A-482F-81C6-958FB1A3E8DC}">
      <dgm:prSet/>
      <dgm:spPr/>
      <dgm:t>
        <a:bodyPr/>
        <a:lstStyle/>
        <a:p>
          <a:endParaRPr lang="ru-RU" sz="1800"/>
        </a:p>
      </dgm:t>
    </dgm:pt>
    <dgm:pt modelId="{9F7636D2-5323-4B84-B029-3AF9CD44AEB7}" type="sibTrans" cxnId="{16FBFF00-B52A-482F-81C6-958FB1A3E8DC}">
      <dgm:prSet/>
      <dgm:spPr/>
      <dgm:t>
        <a:bodyPr/>
        <a:lstStyle/>
        <a:p>
          <a:endParaRPr lang="ru-RU" sz="1800"/>
        </a:p>
      </dgm:t>
    </dgm:pt>
    <dgm:pt modelId="{422BB0FB-A737-4A1A-AD36-D30E176890C8}">
      <dgm:prSet phldrT="[Текст]" custT="1"/>
      <dgm:spPr/>
      <dgm:t>
        <a:bodyPr/>
        <a:lstStyle/>
        <a:p>
          <a:r>
            <a:rPr lang="ru-RU" sz="1800" b="1" dirty="0"/>
            <a:t>способность к научно-исследовательской деятельности </a:t>
          </a:r>
          <a:r>
            <a:rPr lang="ru-RU" sz="1800" dirty="0"/>
            <a:t>(выявление проблемы, выработка и постановка гипотез, анализ информации; планирование исследования, выбор методов и форм; проведение эксперимента, обработка результатов: сбор, классификация, сравнение, установление взаимосвязей, анализ, обобщение, рефлексия собственных действий, внесение коррективов)</a:t>
          </a:r>
        </a:p>
      </dgm:t>
    </dgm:pt>
    <dgm:pt modelId="{51F51DF5-46B7-4D1E-8EE3-6E3A22EA758D}" type="parTrans" cxnId="{908DD190-4DA1-4A84-BFD2-1DA319E030C0}">
      <dgm:prSet/>
      <dgm:spPr/>
      <dgm:t>
        <a:bodyPr/>
        <a:lstStyle/>
        <a:p>
          <a:endParaRPr lang="ru-RU" sz="1800"/>
        </a:p>
      </dgm:t>
    </dgm:pt>
    <dgm:pt modelId="{3CA96999-F0AB-4E54-AADC-CFB3A2E29B1D}" type="sibTrans" cxnId="{908DD190-4DA1-4A84-BFD2-1DA319E030C0}">
      <dgm:prSet/>
      <dgm:spPr/>
      <dgm:t>
        <a:bodyPr/>
        <a:lstStyle/>
        <a:p>
          <a:endParaRPr lang="ru-RU" sz="1800"/>
        </a:p>
      </dgm:t>
    </dgm:pt>
    <dgm:pt modelId="{8EAD7CB0-2540-405F-A063-41CD61C6E8B5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/>
            <a:t>ИК</a:t>
          </a:r>
        </a:p>
      </dgm:t>
    </dgm:pt>
    <dgm:pt modelId="{FA0C33A2-CB01-47E8-9CF4-5FEC89C2CBB3}" type="parTrans" cxnId="{0D927FCE-7792-471C-95A6-F2384690AAE7}">
      <dgm:prSet/>
      <dgm:spPr/>
      <dgm:t>
        <a:bodyPr/>
        <a:lstStyle/>
        <a:p>
          <a:endParaRPr lang="ru-RU" sz="1800"/>
        </a:p>
      </dgm:t>
    </dgm:pt>
    <dgm:pt modelId="{DBE17B82-12AE-40B1-99EF-D28F2F1DBA3C}" type="sibTrans" cxnId="{0D927FCE-7792-471C-95A6-F2384690AAE7}">
      <dgm:prSet/>
      <dgm:spPr/>
      <dgm:t>
        <a:bodyPr/>
        <a:lstStyle/>
        <a:p>
          <a:endParaRPr lang="ru-RU" sz="1800"/>
        </a:p>
      </dgm:t>
    </dgm:pt>
    <dgm:pt modelId="{3ED6A47B-4901-48E3-AD06-B1FF5070D38C}">
      <dgm:prSet custT="1"/>
      <dgm:spPr/>
      <dgm:t>
        <a:bodyPr/>
        <a:lstStyle/>
        <a:p>
          <a:r>
            <a:rPr lang="ru-RU" sz="1800" b="1" dirty="0"/>
            <a:t>владение междисциплинарным подходом при решении возникающих проблем</a:t>
          </a:r>
        </a:p>
      </dgm:t>
    </dgm:pt>
    <dgm:pt modelId="{DCE0CCB4-24CA-4E51-861A-8345D4D79D90}" type="parTrans" cxnId="{E634F3A3-70EA-4FDB-97E0-E9D24BB6D767}">
      <dgm:prSet/>
      <dgm:spPr/>
      <dgm:t>
        <a:bodyPr/>
        <a:lstStyle/>
        <a:p>
          <a:endParaRPr lang="ru-RU" sz="1800"/>
        </a:p>
      </dgm:t>
    </dgm:pt>
    <dgm:pt modelId="{DC659584-870F-4A01-9821-3E8C2948612A}" type="sibTrans" cxnId="{E634F3A3-70EA-4FDB-97E0-E9D24BB6D767}">
      <dgm:prSet/>
      <dgm:spPr/>
      <dgm:t>
        <a:bodyPr/>
        <a:lstStyle/>
        <a:p>
          <a:endParaRPr lang="ru-RU" sz="1800"/>
        </a:p>
      </dgm:t>
    </dgm:pt>
    <dgm:pt modelId="{52611281-C497-4032-8050-883ECF8A5112}">
      <dgm:prSet custT="1"/>
      <dgm:spPr/>
      <dgm:t>
        <a:bodyPr/>
        <a:lstStyle/>
        <a:p>
          <a:r>
            <a:rPr lang="ru-RU" sz="1800" b="1" dirty="0"/>
            <a:t>способность к генерированию новых идей</a:t>
          </a:r>
        </a:p>
      </dgm:t>
    </dgm:pt>
    <dgm:pt modelId="{6A6D856C-5BC1-403B-BA58-4F9A7D7778F2}" type="parTrans" cxnId="{E9D56AF6-AF82-45E9-9EC5-B5719BEC8984}">
      <dgm:prSet/>
      <dgm:spPr/>
      <dgm:t>
        <a:bodyPr/>
        <a:lstStyle/>
        <a:p>
          <a:endParaRPr lang="ru-RU" sz="1800"/>
        </a:p>
      </dgm:t>
    </dgm:pt>
    <dgm:pt modelId="{E1C0E72E-E8C0-4330-B6F2-C9989D6F51B8}" type="sibTrans" cxnId="{E9D56AF6-AF82-45E9-9EC5-B5719BEC8984}">
      <dgm:prSet/>
      <dgm:spPr/>
      <dgm:t>
        <a:bodyPr/>
        <a:lstStyle/>
        <a:p>
          <a:endParaRPr lang="ru-RU" sz="1800"/>
        </a:p>
      </dgm:t>
    </dgm:pt>
    <dgm:pt modelId="{2FFBC179-77E9-45B7-AA3A-C8C7697EFB4E}">
      <dgm:prSet phldrT="[Текст]" custT="1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sz="1800"/>
            <a:t>ИК</a:t>
          </a:r>
        </a:p>
      </dgm:t>
    </dgm:pt>
    <dgm:pt modelId="{DCA62E77-BFF6-4E3C-9BAC-7CBF83F4141D}" type="sibTrans" cxnId="{11801D3F-E44F-4F25-821D-DB7B7B3ED638}">
      <dgm:prSet/>
      <dgm:spPr/>
      <dgm:t>
        <a:bodyPr/>
        <a:lstStyle/>
        <a:p>
          <a:endParaRPr lang="ru-RU" sz="1800"/>
        </a:p>
      </dgm:t>
    </dgm:pt>
    <dgm:pt modelId="{E818ED0E-68E3-4AB6-BD9C-F91279E8163E}" type="parTrans" cxnId="{11801D3F-E44F-4F25-821D-DB7B7B3ED638}">
      <dgm:prSet/>
      <dgm:spPr/>
      <dgm:t>
        <a:bodyPr/>
        <a:lstStyle/>
        <a:p>
          <a:endParaRPr lang="ru-RU" sz="1800"/>
        </a:p>
      </dgm:t>
    </dgm:pt>
    <dgm:pt modelId="{29EB0D3D-7C37-43AF-BA4A-384F07EFEEA2}" type="pres">
      <dgm:prSet presAssocID="{93EC505C-B6EB-438A-BB95-F92CBDE8561A}" presName="linearFlow" presStyleCnt="0">
        <dgm:presLayoutVars>
          <dgm:dir/>
          <dgm:animLvl val="lvl"/>
          <dgm:resizeHandles val="exact"/>
        </dgm:presLayoutVars>
      </dgm:prSet>
      <dgm:spPr/>
    </dgm:pt>
    <dgm:pt modelId="{3B0E63E3-B755-4BAB-80E9-825D828A14E3}" type="pres">
      <dgm:prSet presAssocID="{6B734D69-702F-4222-9C2C-9CF6B72BB79A}" presName="composite" presStyleCnt="0"/>
      <dgm:spPr/>
    </dgm:pt>
    <dgm:pt modelId="{9B9E0956-2E25-4D53-BE6D-8290D0529005}" type="pres">
      <dgm:prSet presAssocID="{6B734D69-702F-4222-9C2C-9CF6B72BB79A}" presName="parentText" presStyleLbl="alignNode1" presStyleIdx="0" presStyleCnt="4">
        <dgm:presLayoutVars>
          <dgm:chMax val="1"/>
          <dgm:bulletEnabled val="1"/>
        </dgm:presLayoutVars>
      </dgm:prSet>
      <dgm:spPr/>
    </dgm:pt>
    <dgm:pt modelId="{29FC0B50-E6AE-4FE4-997A-74199157B7AE}" type="pres">
      <dgm:prSet presAssocID="{6B734D69-702F-4222-9C2C-9CF6B72BB79A}" presName="descendantText" presStyleLbl="alignAcc1" presStyleIdx="0" presStyleCnt="4">
        <dgm:presLayoutVars>
          <dgm:bulletEnabled val="1"/>
        </dgm:presLayoutVars>
      </dgm:prSet>
      <dgm:spPr/>
    </dgm:pt>
    <dgm:pt modelId="{C4795179-D0C5-4A39-8D7A-F08F0ED4CAAB}" type="pres">
      <dgm:prSet presAssocID="{099AA717-EE31-4372-B26F-90FB6BE29ACB}" presName="sp" presStyleCnt="0"/>
      <dgm:spPr/>
    </dgm:pt>
    <dgm:pt modelId="{67DF5CE8-7D95-44D7-B0BF-DA639738CB07}" type="pres">
      <dgm:prSet presAssocID="{14BA6F8E-65E4-4A87-9D2A-DF85A2D56BBE}" presName="composite" presStyleCnt="0"/>
      <dgm:spPr/>
    </dgm:pt>
    <dgm:pt modelId="{39811B2E-5EA5-4713-B9FD-AD1B2F753DA1}" type="pres">
      <dgm:prSet presAssocID="{14BA6F8E-65E4-4A87-9D2A-DF85A2D56BBE}" presName="parentText" presStyleLbl="alignNode1" presStyleIdx="1" presStyleCnt="4">
        <dgm:presLayoutVars>
          <dgm:chMax val="1"/>
          <dgm:bulletEnabled val="1"/>
        </dgm:presLayoutVars>
      </dgm:prSet>
      <dgm:spPr/>
    </dgm:pt>
    <dgm:pt modelId="{14DBEB2F-D5EE-43B9-9888-FF959ACADF02}" type="pres">
      <dgm:prSet presAssocID="{14BA6F8E-65E4-4A87-9D2A-DF85A2D56BBE}" presName="descendantText" presStyleLbl="alignAcc1" presStyleIdx="1" presStyleCnt="4" custScaleY="219608">
        <dgm:presLayoutVars>
          <dgm:bulletEnabled val="1"/>
        </dgm:presLayoutVars>
      </dgm:prSet>
      <dgm:spPr/>
    </dgm:pt>
    <dgm:pt modelId="{93DE5CEF-83BC-45F6-92DE-78B0CDEAEBFC}" type="pres">
      <dgm:prSet presAssocID="{9F7636D2-5323-4B84-B029-3AF9CD44AEB7}" presName="sp" presStyleCnt="0"/>
      <dgm:spPr/>
    </dgm:pt>
    <dgm:pt modelId="{CC7CCA39-3FF7-460A-A6F3-B4D4A6C218D5}" type="pres">
      <dgm:prSet presAssocID="{8EAD7CB0-2540-405F-A063-41CD61C6E8B5}" presName="composite" presStyleCnt="0"/>
      <dgm:spPr/>
    </dgm:pt>
    <dgm:pt modelId="{F043BBB0-E675-44FB-9E04-1DFD90D05B9D}" type="pres">
      <dgm:prSet presAssocID="{8EAD7CB0-2540-405F-A063-41CD61C6E8B5}" presName="parentText" presStyleLbl="alignNode1" presStyleIdx="2" presStyleCnt="4">
        <dgm:presLayoutVars>
          <dgm:chMax val="1"/>
          <dgm:bulletEnabled val="1"/>
        </dgm:presLayoutVars>
      </dgm:prSet>
      <dgm:spPr/>
    </dgm:pt>
    <dgm:pt modelId="{6D951532-F6A1-4394-9FD0-689CC34DE4AD}" type="pres">
      <dgm:prSet presAssocID="{8EAD7CB0-2540-405F-A063-41CD61C6E8B5}" presName="descendantText" presStyleLbl="alignAcc1" presStyleIdx="2" presStyleCnt="4" custScaleY="66572" custLinFactNeighborX="574" custLinFactNeighborY="22991">
        <dgm:presLayoutVars>
          <dgm:bulletEnabled val="1"/>
        </dgm:presLayoutVars>
      </dgm:prSet>
      <dgm:spPr/>
    </dgm:pt>
    <dgm:pt modelId="{58F532A2-B918-4199-857E-EC32076D0044}" type="pres">
      <dgm:prSet presAssocID="{DBE17B82-12AE-40B1-99EF-D28F2F1DBA3C}" presName="sp" presStyleCnt="0"/>
      <dgm:spPr/>
    </dgm:pt>
    <dgm:pt modelId="{F8B5AABF-2696-48F9-87AF-139EA44BB668}" type="pres">
      <dgm:prSet presAssocID="{2FFBC179-77E9-45B7-AA3A-C8C7697EFB4E}" presName="composite" presStyleCnt="0"/>
      <dgm:spPr/>
    </dgm:pt>
    <dgm:pt modelId="{973B11AE-0259-41F1-A22F-8ADC8E7966CC}" type="pres">
      <dgm:prSet presAssocID="{2FFBC179-77E9-45B7-AA3A-C8C7697EFB4E}" presName="parentText" presStyleLbl="alignNode1" presStyleIdx="3" presStyleCnt="4">
        <dgm:presLayoutVars>
          <dgm:chMax val="1"/>
          <dgm:bulletEnabled val="1"/>
        </dgm:presLayoutVars>
      </dgm:prSet>
      <dgm:spPr/>
    </dgm:pt>
    <dgm:pt modelId="{32913674-005C-4DE6-9ACD-5CB384D1A86A}" type="pres">
      <dgm:prSet presAssocID="{2FFBC179-77E9-45B7-AA3A-C8C7697EFB4E}" presName="descendantText" presStyleLbl="alignAcc1" presStyleIdx="3" presStyleCnt="4" custScaleY="81831">
        <dgm:presLayoutVars>
          <dgm:bulletEnabled val="1"/>
        </dgm:presLayoutVars>
      </dgm:prSet>
      <dgm:spPr/>
    </dgm:pt>
  </dgm:ptLst>
  <dgm:cxnLst>
    <dgm:cxn modelId="{16FBFF00-B52A-482F-81C6-958FB1A3E8DC}" srcId="{93EC505C-B6EB-438A-BB95-F92CBDE8561A}" destId="{14BA6F8E-65E4-4A87-9D2A-DF85A2D56BBE}" srcOrd="1" destOrd="0" parTransId="{94B717D2-9BAC-43CF-ADCC-267344F2269A}" sibTransId="{9F7636D2-5323-4B84-B029-3AF9CD44AEB7}"/>
    <dgm:cxn modelId="{5AAA4B0D-0B08-4621-8091-ABF6CAB152D8}" type="presOf" srcId="{422BB0FB-A737-4A1A-AD36-D30E176890C8}" destId="{14DBEB2F-D5EE-43B9-9888-FF959ACADF02}" srcOrd="0" destOrd="0" presId="urn:microsoft.com/office/officeart/2005/8/layout/chevron2"/>
    <dgm:cxn modelId="{18C8E917-3FE2-4639-B264-45CA9CB13247}" srcId="{6B734D69-702F-4222-9C2C-9CF6B72BB79A}" destId="{DABD2396-1407-426D-89B3-72E0340A668C}" srcOrd="0" destOrd="0" parTransId="{011DBC8D-497B-4255-AE5C-E63B2419D2F3}" sibTransId="{EA6A666B-7E78-4AED-A9F6-762F531072BA}"/>
    <dgm:cxn modelId="{E0A40F37-5408-4B71-9D6B-06EDD5602241}" type="presOf" srcId="{DABD2396-1407-426D-89B3-72E0340A668C}" destId="{29FC0B50-E6AE-4FE4-997A-74199157B7AE}" srcOrd="0" destOrd="0" presId="urn:microsoft.com/office/officeart/2005/8/layout/chevron2"/>
    <dgm:cxn modelId="{11801D3F-E44F-4F25-821D-DB7B7B3ED638}" srcId="{93EC505C-B6EB-438A-BB95-F92CBDE8561A}" destId="{2FFBC179-77E9-45B7-AA3A-C8C7697EFB4E}" srcOrd="3" destOrd="0" parTransId="{E818ED0E-68E3-4AB6-BD9C-F91279E8163E}" sibTransId="{DCA62E77-BFF6-4E3C-9BAC-7CBF83F4141D}"/>
    <dgm:cxn modelId="{908DD190-4DA1-4A84-BFD2-1DA319E030C0}" srcId="{14BA6F8E-65E4-4A87-9D2A-DF85A2D56BBE}" destId="{422BB0FB-A737-4A1A-AD36-D30E176890C8}" srcOrd="0" destOrd="0" parTransId="{51F51DF5-46B7-4D1E-8EE3-6E3A22EA758D}" sibTransId="{3CA96999-F0AB-4E54-AADC-CFB3A2E29B1D}"/>
    <dgm:cxn modelId="{857C119F-24EE-4505-BE0A-42F3F6D98F86}" type="presOf" srcId="{6B734D69-702F-4222-9C2C-9CF6B72BB79A}" destId="{9B9E0956-2E25-4D53-BE6D-8290D0529005}" srcOrd="0" destOrd="0" presId="urn:microsoft.com/office/officeart/2005/8/layout/chevron2"/>
    <dgm:cxn modelId="{E634F3A3-70EA-4FDB-97E0-E9D24BB6D767}" srcId="{8EAD7CB0-2540-405F-A063-41CD61C6E8B5}" destId="{3ED6A47B-4901-48E3-AD06-B1FF5070D38C}" srcOrd="0" destOrd="0" parTransId="{DCE0CCB4-24CA-4E51-861A-8345D4D79D90}" sibTransId="{DC659584-870F-4A01-9821-3E8C2948612A}"/>
    <dgm:cxn modelId="{7DBA94AF-378C-42CC-B20D-BA9233B597B3}" type="presOf" srcId="{2FFBC179-77E9-45B7-AA3A-C8C7697EFB4E}" destId="{973B11AE-0259-41F1-A22F-8ADC8E7966CC}" srcOrd="0" destOrd="0" presId="urn:microsoft.com/office/officeart/2005/8/layout/chevron2"/>
    <dgm:cxn modelId="{C361EDB0-8933-4375-994E-EE94148951B6}" srcId="{93EC505C-B6EB-438A-BB95-F92CBDE8561A}" destId="{6B734D69-702F-4222-9C2C-9CF6B72BB79A}" srcOrd="0" destOrd="0" parTransId="{BAF63616-2BB4-43F6-95E4-A27074A514E1}" sibTransId="{099AA717-EE31-4372-B26F-90FB6BE29ACB}"/>
    <dgm:cxn modelId="{313BBCB1-E2EE-41CD-8C39-81A614B873E5}" type="presOf" srcId="{8EAD7CB0-2540-405F-A063-41CD61C6E8B5}" destId="{F043BBB0-E675-44FB-9E04-1DFD90D05B9D}" srcOrd="0" destOrd="0" presId="urn:microsoft.com/office/officeart/2005/8/layout/chevron2"/>
    <dgm:cxn modelId="{1CA84FBC-2473-416E-93D8-55AEA7378DB9}" type="presOf" srcId="{3ED6A47B-4901-48E3-AD06-B1FF5070D38C}" destId="{6D951532-F6A1-4394-9FD0-689CC34DE4AD}" srcOrd="0" destOrd="0" presId="urn:microsoft.com/office/officeart/2005/8/layout/chevron2"/>
    <dgm:cxn modelId="{7C4431CB-8242-4B6C-97E9-6ECB20DFD8F1}" type="presOf" srcId="{93EC505C-B6EB-438A-BB95-F92CBDE8561A}" destId="{29EB0D3D-7C37-43AF-BA4A-384F07EFEEA2}" srcOrd="0" destOrd="0" presId="urn:microsoft.com/office/officeart/2005/8/layout/chevron2"/>
    <dgm:cxn modelId="{0D927FCE-7792-471C-95A6-F2384690AAE7}" srcId="{93EC505C-B6EB-438A-BB95-F92CBDE8561A}" destId="{8EAD7CB0-2540-405F-A063-41CD61C6E8B5}" srcOrd="2" destOrd="0" parTransId="{FA0C33A2-CB01-47E8-9CF4-5FEC89C2CBB3}" sibTransId="{DBE17B82-12AE-40B1-99EF-D28F2F1DBA3C}"/>
    <dgm:cxn modelId="{526258E2-09A6-4782-BD9D-B91BE792C0D4}" type="presOf" srcId="{52611281-C497-4032-8050-883ECF8A5112}" destId="{32913674-005C-4DE6-9ACD-5CB384D1A86A}" srcOrd="0" destOrd="0" presId="urn:microsoft.com/office/officeart/2005/8/layout/chevron2"/>
    <dgm:cxn modelId="{190F88F2-BCC8-4A0B-A7EF-559B6A144E74}" type="presOf" srcId="{14BA6F8E-65E4-4A87-9D2A-DF85A2D56BBE}" destId="{39811B2E-5EA5-4713-B9FD-AD1B2F753DA1}" srcOrd="0" destOrd="0" presId="urn:microsoft.com/office/officeart/2005/8/layout/chevron2"/>
    <dgm:cxn modelId="{E9D56AF6-AF82-45E9-9EC5-B5719BEC8984}" srcId="{2FFBC179-77E9-45B7-AA3A-C8C7697EFB4E}" destId="{52611281-C497-4032-8050-883ECF8A5112}" srcOrd="0" destOrd="0" parTransId="{6A6D856C-5BC1-403B-BA58-4F9A7D7778F2}" sibTransId="{E1C0E72E-E8C0-4330-B6F2-C9989D6F51B8}"/>
    <dgm:cxn modelId="{28EB8F31-6F5F-4C00-916F-42E72A47246C}" type="presParOf" srcId="{29EB0D3D-7C37-43AF-BA4A-384F07EFEEA2}" destId="{3B0E63E3-B755-4BAB-80E9-825D828A14E3}" srcOrd="0" destOrd="0" presId="urn:microsoft.com/office/officeart/2005/8/layout/chevron2"/>
    <dgm:cxn modelId="{58C070E6-84D0-4DE4-BE21-7C2935F17E02}" type="presParOf" srcId="{3B0E63E3-B755-4BAB-80E9-825D828A14E3}" destId="{9B9E0956-2E25-4D53-BE6D-8290D0529005}" srcOrd="0" destOrd="0" presId="urn:microsoft.com/office/officeart/2005/8/layout/chevron2"/>
    <dgm:cxn modelId="{95BC8646-D3FD-4B8A-AC00-921C2B776D4B}" type="presParOf" srcId="{3B0E63E3-B755-4BAB-80E9-825D828A14E3}" destId="{29FC0B50-E6AE-4FE4-997A-74199157B7AE}" srcOrd="1" destOrd="0" presId="urn:microsoft.com/office/officeart/2005/8/layout/chevron2"/>
    <dgm:cxn modelId="{7D262C34-A5F7-4DA1-9E57-9FF368CA7837}" type="presParOf" srcId="{29EB0D3D-7C37-43AF-BA4A-384F07EFEEA2}" destId="{C4795179-D0C5-4A39-8D7A-F08F0ED4CAAB}" srcOrd="1" destOrd="0" presId="urn:microsoft.com/office/officeart/2005/8/layout/chevron2"/>
    <dgm:cxn modelId="{92B33490-93B8-474B-951D-E43EF857F83E}" type="presParOf" srcId="{29EB0D3D-7C37-43AF-BA4A-384F07EFEEA2}" destId="{67DF5CE8-7D95-44D7-B0BF-DA639738CB07}" srcOrd="2" destOrd="0" presId="urn:microsoft.com/office/officeart/2005/8/layout/chevron2"/>
    <dgm:cxn modelId="{D350A9D3-C0C4-4621-B7CC-E6BECB3DEF0F}" type="presParOf" srcId="{67DF5CE8-7D95-44D7-B0BF-DA639738CB07}" destId="{39811B2E-5EA5-4713-B9FD-AD1B2F753DA1}" srcOrd="0" destOrd="0" presId="urn:microsoft.com/office/officeart/2005/8/layout/chevron2"/>
    <dgm:cxn modelId="{AE1A452E-CD9D-4BF6-8A9B-8EBAD5939528}" type="presParOf" srcId="{67DF5CE8-7D95-44D7-B0BF-DA639738CB07}" destId="{14DBEB2F-D5EE-43B9-9888-FF959ACADF02}" srcOrd="1" destOrd="0" presId="urn:microsoft.com/office/officeart/2005/8/layout/chevron2"/>
    <dgm:cxn modelId="{3E41A324-9452-436E-BF1D-003A23AF3372}" type="presParOf" srcId="{29EB0D3D-7C37-43AF-BA4A-384F07EFEEA2}" destId="{93DE5CEF-83BC-45F6-92DE-78B0CDEAEBFC}" srcOrd="3" destOrd="0" presId="urn:microsoft.com/office/officeart/2005/8/layout/chevron2"/>
    <dgm:cxn modelId="{2DC4A98D-55D6-4D27-9EBB-4DE728830220}" type="presParOf" srcId="{29EB0D3D-7C37-43AF-BA4A-384F07EFEEA2}" destId="{CC7CCA39-3FF7-460A-A6F3-B4D4A6C218D5}" srcOrd="4" destOrd="0" presId="urn:microsoft.com/office/officeart/2005/8/layout/chevron2"/>
    <dgm:cxn modelId="{9ADC80E9-21B7-4D1C-94FD-85D229D4CF43}" type="presParOf" srcId="{CC7CCA39-3FF7-460A-A6F3-B4D4A6C218D5}" destId="{F043BBB0-E675-44FB-9E04-1DFD90D05B9D}" srcOrd="0" destOrd="0" presId="urn:microsoft.com/office/officeart/2005/8/layout/chevron2"/>
    <dgm:cxn modelId="{033540BC-916B-4FF9-B4AF-CA23549601F0}" type="presParOf" srcId="{CC7CCA39-3FF7-460A-A6F3-B4D4A6C218D5}" destId="{6D951532-F6A1-4394-9FD0-689CC34DE4AD}" srcOrd="1" destOrd="0" presId="urn:microsoft.com/office/officeart/2005/8/layout/chevron2"/>
    <dgm:cxn modelId="{F28BAE9C-D792-4025-90FC-6C77DCB8D499}" type="presParOf" srcId="{29EB0D3D-7C37-43AF-BA4A-384F07EFEEA2}" destId="{58F532A2-B918-4199-857E-EC32076D0044}" srcOrd="5" destOrd="0" presId="urn:microsoft.com/office/officeart/2005/8/layout/chevron2"/>
    <dgm:cxn modelId="{0AE7AD95-7041-45B5-8774-32385CFA5D0A}" type="presParOf" srcId="{29EB0D3D-7C37-43AF-BA4A-384F07EFEEA2}" destId="{F8B5AABF-2696-48F9-87AF-139EA44BB668}" srcOrd="6" destOrd="0" presId="urn:microsoft.com/office/officeart/2005/8/layout/chevron2"/>
    <dgm:cxn modelId="{639691CA-DDDE-4323-BCC3-5494AE38ACDB}" type="presParOf" srcId="{F8B5AABF-2696-48F9-87AF-139EA44BB668}" destId="{973B11AE-0259-41F1-A22F-8ADC8E7966CC}" srcOrd="0" destOrd="0" presId="urn:microsoft.com/office/officeart/2005/8/layout/chevron2"/>
    <dgm:cxn modelId="{28AB4447-5EC2-4973-87F6-7B0E5A1AE4A1}" type="presParOf" srcId="{F8B5AABF-2696-48F9-87AF-139EA44BB668}" destId="{32913674-005C-4DE6-9ACD-5CB384D1A86A}" srcOrd="1" destOrd="0" presId="urn:microsoft.com/office/officeart/2005/8/layout/chevron2"/>
  </dgm:cxnLst>
  <dgm:bg>
    <a:blipFill>
      <a:blip xmlns:r="http://schemas.openxmlformats.org/officeDocument/2006/relationships" r:embed="rId1"/>
      <a:tile tx="0" ty="0" sx="100000" sy="100000" flip="none" algn="tl"/>
    </a:blipFill>
  </dgm:bg>
  <dgm:whole>
    <a:ln>
      <a:solidFill>
        <a:schemeClr val="bg1">
          <a:lumMod val="95000"/>
        </a:schemeClr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F289542-2EE4-4CC3-94EC-1C07B455F1FA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94FEAD4-50AE-48C0-BCFA-4E88F40B9252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владение современными средствами информации и мультимедийными технологиями, понимание возможности их применения и критическое отношение к информации, распространяемой СМИ</a:t>
          </a:r>
        </a:p>
      </dgm:t>
    </dgm:pt>
    <dgm:pt modelId="{9D071722-17DA-443B-ACCE-B8474AF7D713}" type="parTrans" cxnId="{65AF1A0F-517F-47E4-865D-81639B39386B}">
      <dgm:prSet/>
      <dgm:spPr/>
      <dgm:t>
        <a:bodyPr/>
        <a:lstStyle/>
        <a:p>
          <a:endParaRPr lang="ru-RU" sz="1600"/>
        </a:p>
      </dgm:t>
    </dgm:pt>
    <dgm:pt modelId="{886B0668-ADC0-464E-B8AB-36D609090695}" type="sibTrans" cxnId="{65AF1A0F-517F-47E4-865D-81639B39386B}">
      <dgm:prSet/>
      <dgm:spPr/>
      <dgm:t>
        <a:bodyPr/>
        <a:lstStyle/>
        <a:p>
          <a:endParaRPr lang="ru-RU" sz="1600"/>
        </a:p>
      </dgm:t>
    </dgm:pt>
    <dgm:pt modelId="{C40C3520-1FD2-4FBD-85BC-7BC3A6991884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владение текстовой культурой (поиск, анализ и отбор актуальных информационных материалов из различных источников, их систематизация, определение ценности для процесса приобретения — передачи знаний)</a:t>
          </a:r>
        </a:p>
      </dgm:t>
    </dgm:pt>
    <dgm:pt modelId="{E012B201-9127-4A4F-B39D-02F607DC14BD}" type="parTrans" cxnId="{56717E91-47FF-4686-8144-A599A524E9B6}">
      <dgm:prSet/>
      <dgm:spPr/>
      <dgm:t>
        <a:bodyPr/>
        <a:lstStyle/>
        <a:p>
          <a:endParaRPr lang="ru-RU" sz="1600"/>
        </a:p>
      </dgm:t>
    </dgm:pt>
    <dgm:pt modelId="{9BD1AE85-C9A0-4963-900C-0025F6C58BBD}" type="sibTrans" cxnId="{56717E91-47FF-4686-8144-A599A524E9B6}">
      <dgm:prSet/>
      <dgm:spPr/>
      <dgm:t>
        <a:bodyPr/>
        <a:lstStyle/>
        <a:p>
          <a:endParaRPr lang="ru-RU" sz="1600"/>
        </a:p>
      </dgm:t>
    </dgm:pt>
    <dgm:pt modelId="{32FA018D-1605-4AB1-A620-13AE726493F0}">
      <dgm:prSet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владение информацией об обучающихся и их законных представителей, об опыте работы других педагогов </a:t>
          </a:r>
        </a:p>
      </dgm:t>
    </dgm:pt>
    <dgm:pt modelId="{D80F7688-AFDC-48C1-9AF1-9512CD842FF1}" type="parTrans" cxnId="{AAE6F7C3-B9E4-47E8-ADC5-472871C9FBAC}">
      <dgm:prSet/>
      <dgm:spPr/>
      <dgm:t>
        <a:bodyPr/>
        <a:lstStyle/>
        <a:p>
          <a:endParaRPr lang="ru-RU" sz="1600"/>
        </a:p>
      </dgm:t>
    </dgm:pt>
    <dgm:pt modelId="{1ECD4620-9C82-4129-B11B-E0468A0EB641}" type="sibTrans" cxnId="{AAE6F7C3-B9E4-47E8-ADC5-472871C9FBAC}">
      <dgm:prSet/>
      <dgm:spPr/>
      <dgm:t>
        <a:bodyPr/>
        <a:lstStyle/>
        <a:p>
          <a:endParaRPr lang="ru-RU" sz="1600"/>
        </a:p>
      </dgm:t>
    </dgm:pt>
    <dgm:pt modelId="{A11E9E83-58FF-4920-8224-6077B85AEA7B}" type="pres">
      <dgm:prSet presAssocID="{5F289542-2EE4-4CC3-94EC-1C07B455F1FA}" presName="Name0" presStyleCnt="0">
        <dgm:presLayoutVars>
          <dgm:chMax val="7"/>
          <dgm:chPref val="7"/>
          <dgm:dir/>
        </dgm:presLayoutVars>
      </dgm:prSet>
      <dgm:spPr/>
    </dgm:pt>
    <dgm:pt modelId="{483BC3E8-B7A0-4D3F-87EF-BCE6E0D6476A}" type="pres">
      <dgm:prSet presAssocID="{5F289542-2EE4-4CC3-94EC-1C07B455F1FA}" presName="Name1" presStyleCnt="0"/>
      <dgm:spPr/>
    </dgm:pt>
    <dgm:pt modelId="{F791644E-70FC-4C04-9155-DE2C6E876044}" type="pres">
      <dgm:prSet presAssocID="{5F289542-2EE4-4CC3-94EC-1C07B455F1FA}" presName="cycle" presStyleCnt="0"/>
      <dgm:spPr/>
    </dgm:pt>
    <dgm:pt modelId="{11AC6496-5E6A-447E-ABA5-D2A8521FB939}" type="pres">
      <dgm:prSet presAssocID="{5F289542-2EE4-4CC3-94EC-1C07B455F1FA}" presName="srcNode" presStyleLbl="node1" presStyleIdx="0" presStyleCnt="3"/>
      <dgm:spPr/>
    </dgm:pt>
    <dgm:pt modelId="{A952284E-9368-4C2C-BD0A-4DDBEE2CA93A}" type="pres">
      <dgm:prSet presAssocID="{5F289542-2EE4-4CC3-94EC-1C07B455F1FA}" presName="conn" presStyleLbl="parChTrans1D2" presStyleIdx="0" presStyleCnt="1"/>
      <dgm:spPr/>
    </dgm:pt>
    <dgm:pt modelId="{F65C6440-3280-490C-8032-FD217273FB81}" type="pres">
      <dgm:prSet presAssocID="{5F289542-2EE4-4CC3-94EC-1C07B455F1FA}" presName="extraNode" presStyleLbl="node1" presStyleIdx="0" presStyleCnt="3"/>
      <dgm:spPr/>
    </dgm:pt>
    <dgm:pt modelId="{EEF3FD7C-DCD9-4C02-BF57-301782A3EC72}" type="pres">
      <dgm:prSet presAssocID="{5F289542-2EE4-4CC3-94EC-1C07B455F1FA}" presName="dstNode" presStyleLbl="node1" presStyleIdx="0" presStyleCnt="3"/>
      <dgm:spPr/>
    </dgm:pt>
    <dgm:pt modelId="{E2719401-208D-4429-9DE6-921BDBB0634A}" type="pres">
      <dgm:prSet presAssocID="{E94FEAD4-50AE-48C0-BCFA-4E88F40B9252}" presName="text_1" presStyleLbl="node1" presStyleIdx="0" presStyleCnt="3">
        <dgm:presLayoutVars>
          <dgm:bulletEnabled val="1"/>
        </dgm:presLayoutVars>
      </dgm:prSet>
      <dgm:spPr/>
    </dgm:pt>
    <dgm:pt modelId="{D4E3CB3A-96F7-4476-A0CD-00CBF9A8AC50}" type="pres">
      <dgm:prSet presAssocID="{E94FEAD4-50AE-48C0-BCFA-4E88F40B9252}" presName="accent_1" presStyleCnt="0"/>
      <dgm:spPr/>
    </dgm:pt>
    <dgm:pt modelId="{38542C8F-94B5-4466-884B-BDDFB879D350}" type="pres">
      <dgm:prSet presAssocID="{E94FEAD4-50AE-48C0-BCFA-4E88F40B9252}" presName="accentRepeatNode" presStyleLbl="solidFgAcc1" presStyleIdx="0" presStyleCnt="3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1FD738C8-AF0B-4BCA-A6A6-6BCDDF1CEBDC}" type="pres">
      <dgm:prSet presAssocID="{C40C3520-1FD2-4FBD-85BC-7BC3A6991884}" presName="text_2" presStyleLbl="node1" presStyleIdx="1" presStyleCnt="3">
        <dgm:presLayoutVars>
          <dgm:bulletEnabled val="1"/>
        </dgm:presLayoutVars>
      </dgm:prSet>
      <dgm:spPr/>
    </dgm:pt>
    <dgm:pt modelId="{D7B5DB35-D7B8-40E6-A189-DA12EECD57E9}" type="pres">
      <dgm:prSet presAssocID="{C40C3520-1FD2-4FBD-85BC-7BC3A6991884}" presName="accent_2" presStyleCnt="0"/>
      <dgm:spPr/>
    </dgm:pt>
    <dgm:pt modelId="{8F7F01C0-F6C1-4B6C-8238-546FFD965463}" type="pres">
      <dgm:prSet presAssocID="{C40C3520-1FD2-4FBD-85BC-7BC3A6991884}" presName="accentRepeatNode" presStyleLbl="solidFgAcc1" presStyleIdx="1" presStyleCnt="3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77D44D3-D197-4BBB-8960-927D238DC4FB}" type="pres">
      <dgm:prSet presAssocID="{32FA018D-1605-4AB1-A620-13AE726493F0}" presName="text_3" presStyleLbl="node1" presStyleIdx="2" presStyleCnt="3">
        <dgm:presLayoutVars>
          <dgm:bulletEnabled val="1"/>
        </dgm:presLayoutVars>
      </dgm:prSet>
      <dgm:spPr/>
    </dgm:pt>
    <dgm:pt modelId="{390525D2-F92F-4300-8DCF-3E248DF6BA02}" type="pres">
      <dgm:prSet presAssocID="{32FA018D-1605-4AB1-A620-13AE726493F0}" presName="accent_3" presStyleCnt="0"/>
      <dgm:spPr/>
    </dgm:pt>
    <dgm:pt modelId="{4A26C045-4928-476C-988F-EE9EC73A436B}" type="pres">
      <dgm:prSet presAssocID="{32FA018D-1605-4AB1-A620-13AE726493F0}" presName="accentRepeatNode" presStyleLbl="solidFgAcc1" presStyleIdx="2" presStyleCnt="3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</dgm:ptLst>
  <dgm:cxnLst>
    <dgm:cxn modelId="{65AF1A0F-517F-47E4-865D-81639B39386B}" srcId="{5F289542-2EE4-4CC3-94EC-1C07B455F1FA}" destId="{E94FEAD4-50AE-48C0-BCFA-4E88F40B9252}" srcOrd="0" destOrd="0" parTransId="{9D071722-17DA-443B-ACCE-B8474AF7D713}" sibTransId="{886B0668-ADC0-464E-B8AB-36D609090695}"/>
    <dgm:cxn modelId="{A61CFF10-66E1-4C33-A3DF-3B898ACD8FB2}" type="presOf" srcId="{886B0668-ADC0-464E-B8AB-36D609090695}" destId="{A952284E-9368-4C2C-BD0A-4DDBEE2CA93A}" srcOrd="0" destOrd="0" presId="urn:microsoft.com/office/officeart/2008/layout/VerticalCurvedList"/>
    <dgm:cxn modelId="{681E622C-4D18-405A-96CC-A7CB19B3072C}" type="presOf" srcId="{E94FEAD4-50AE-48C0-BCFA-4E88F40B9252}" destId="{E2719401-208D-4429-9DE6-921BDBB0634A}" srcOrd="0" destOrd="0" presId="urn:microsoft.com/office/officeart/2008/layout/VerticalCurvedList"/>
    <dgm:cxn modelId="{22B3F337-1CB3-4334-8A2B-EEDFD7A33C30}" type="presOf" srcId="{C40C3520-1FD2-4FBD-85BC-7BC3A6991884}" destId="{1FD738C8-AF0B-4BCA-A6A6-6BCDDF1CEBDC}" srcOrd="0" destOrd="0" presId="urn:microsoft.com/office/officeart/2008/layout/VerticalCurvedList"/>
    <dgm:cxn modelId="{2829AE3F-6015-4722-904F-32156CACBBCC}" type="presOf" srcId="{32FA018D-1605-4AB1-A620-13AE726493F0}" destId="{877D44D3-D197-4BBB-8960-927D238DC4FB}" srcOrd="0" destOrd="0" presId="urn:microsoft.com/office/officeart/2008/layout/VerticalCurvedList"/>
    <dgm:cxn modelId="{56717E91-47FF-4686-8144-A599A524E9B6}" srcId="{5F289542-2EE4-4CC3-94EC-1C07B455F1FA}" destId="{C40C3520-1FD2-4FBD-85BC-7BC3A6991884}" srcOrd="1" destOrd="0" parTransId="{E012B201-9127-4A4F-B39D-02F607DC14BD}" sibTransId="{9BD1AE85-C9A0-4963-900C-0025F6C58BBD}"/>
    <dgm:cxn modelId="{AAE6F7C3-B9E4-47E8-ADC5-472871C9FBAC}" srcId="{5F289542-2EE4-4CC3-94EC-1C07B455F1FA}" destId="{32FA018D-1605-4AB1-A620-13AE726493F0}" srcOrd="2" destOrd="0" parTransId="{D80F7688-AFDC-48C1-9AF1-9512CD842FF1}" sibTransId="{1ECD4620-9C82-4129-B11B-E0468A0EB641}"/>
    <dgm:cxn modelId="{550EE1D3-6F07-4E90-A98D-CBF8AAC00DC1}" type="presOf" srcId="{5F289542-2EE4-4CC3-94EC-1C07B455F1FA}" destId="{A11E9E83-58FF-4920-8224-6077B85AEA7B}" srcOrd="0" destOrd="0" presId="urn:microsoft.com/office/officeart/2008/layout/VerticalCurvedList"/>
    <dgm:cxn modelId="{3324261F-2105-48E6-B596-225DAA2977E5}" type="presParOf" srcId="{A11E9E83-58FF-4920-8224-6077B85AEA7B}" destId="{483BC3E8-B7A0-4D3F-87EF-BCE6E0D6476A}" srcOrd="0" destOrd="0" presId="urn:microsoft.com/office/officeart/2008/layout/VerticalCurvedList"/>
    <dgm:cxn modelId="{0BB0C75B-3A9B-49C2-B797-4C5BD23B4333}" type="presParOf" srcId="{483BC3E8-B7A0-4D3F-87EF-BCE6E0D6476A}" destId="{F791644E-70FC-4C04-9155-DE2C6E876044}" srcOrd="0" destOrd="0" presId="urn:microsoft.com/office/officeart/2008/layout/VerticalCurvedList"/>
    <dgm:cxn modelId="{6A964605-4A0D-45AE-8318-23AD004C68E6}" type="presParOf" srcId="{F791644E-70FC-4C04-9155-DE2C6E876044}" destId="{11AC6496-5E6A-447E-ABA5-D2A8521FB939}" srcOrd="0" destOrd="0" presId="urn:microsoft.com/office/officeart/2008/layout/VerticalCurvedList"/>
    <dgm:cxn modelId="{82264171-8334-421A-AE02-0B26BF7918A6}" type="presParOf" srcId="{F791644E-70FC-4C04-9155-DE2C6E876044}" destId="{A952284E-9368-4C2C-BD0A-4DDBEE2CA93A}" srcOrd="1" destOrd="0" presId="urn:microsoft.com/office/officeart/2008/layout/VerticalCurvedList"/>
    <dgm:cxn modelId="{5EB03DED-D65A-4F4D-A383-C860B7C2551F}" type="presParOf" srcId="{F791644E-70FC-4C04-9155-DE2C6E876044}" destId="{F65C6440-3280-490C-8032-FD217273FB81}" srcOrd="2" destOrd="0" presId="urn:microsoft.com/office/officeart/2008/layout/VerticalCurvedList"/>
    <dgm:cxn modelId="{9AB4E263-A4D4-4AFC-A90C-43767BEF623F}" type="presParOf" srcId="{F791644E-70FC-4C04-9155-DE2C6E876044}" destId="{EEF3FD7C-DCD9-4C02-BF57-301782A3EC72}" srcOrd="3" destOrd="0" presId="urn:microsoft.com/office/officeart/2008/layout/VerticalCurvedList"/>
    <dgm:cxn modelId="{3E32A8D8-69DC-41BD-B803-D09D6C270E96}" type="presParOf" srcId="{483BC3E8-B7A0-4D3F-87EF-BCE6E0D6476A}" destId="{E2719401-208D-4429-9DE6-921BDBB0634A}" srcOrd="1" destOrd="0" presId="urn:microsoft.com/office/officeart/2008/layout/VerticalCurvedList"/>
    <dgm:cxn modelId="{725D4BF1-F8B0-4A93-A996-89F6A9CC50A2}" type="presParOf" srcId="{483BC3E8-B7A0-4D3F-87EF-BCE6E0D6476A}" destId="{D4E3CB3A-96F7-4476-A0CD-00CBF9A8AC50}" srcOrd="2" destOrd="0" presId="urn:microsoft.com/office/officeart/2008/layout/VerticalCurvedList"/>
    <dgm:cxn modelId="{1537BD3A-A57F-4C71-AA59-9CE0BF2FCC6B}" type="presParOf" srcId="{D4E3CB3A-96F7-4476-A0CD-00CBF9A8AC50}" destId="{38542C8F-94B5-4466-884B-BDDFB879D350}" srcOrd="0" destOrd="0" presId="urn:microsoft.com/office/officeart/2008/layout/VerticalCurvedList"/>
    <dgm:cxn modelId="{BE42FF34-35F0-44E8-B4C1-A97DE0A1C126}" type="presParOf" srcId="{483BC3E8-B7A0-4D3F-87EF-BCE6E0D6476A}" destId="{1FD738C8-AF0B-4BCA-A6A6-6BCDDF1CEBDC}" srcOrd="3" destOrd="0" presId="urn:microsoft.com/office/officeart/2008/layout/VerticalCurvedList"/>
    <dgm:cxn modelId="{55AA0E3B-A63C-4DD9-8F73-4BA16709559A}" type="presParOf" srcId="{483BC3E8-B7A0-4D3F-87EF-BCE6E0D6476A}" destId="{D7B5DB35-D7B8-40E6-A189-DA12EECD57E9}" srcOrd="4" destOrd="0" presId="urn:microsoft.com/office/officeart/2008/layout/VerticalCurvedList"/>
    <dgm:cxn modelId="{42763F3A-38D2-4F17-B2EA-9F3736FCA9BB}" type="presParOf" srcId="{D7B5DB35-D7B8-40E6-A189-DA12EECD57E9}" destId="{8F7F01C0-F6C1-4B6C-8238-546FFD965463}" srcOrd="0" destOrd="0" presId="urn:microsoft.com/office/officeart/2008/layout/VerticalCurvedList"/>
    <dgm:cxn modelId="{7BA95330-CE01-4A07-AE2B-30F1F31D9E3A}" type="presParOf" srcId="{483BC3E8-B7A0-4D3F-87EF-BCE6E0D6476A}" destId="{877D44D3-D197-4BBB-8960-927D238DC4FB}" srcOrd="5" destOrd="0" presId="urn:microsoft.com/office/officeart/2008/layout/VerticalCurvedList"/>
    <dgm:cxn modelId="{9C7F99DB-5305-409D-A19C-86CA7B2DAFB5}" type="presParOf" srcId="{483BC3E8-B7A0-4D3F-87EF-BCE6E0D6476A}" destId="{390525D2-F92F-4300-8DCF-3E248DF6BA02}" srcOrd="6" destOrd="0" presId="urn:microsoft.com/office/officeart/2008/layout/VerticalCurvedList"/>
    <dgm:cxn modelId="{2829F29F-713A-4036-B504-2382A193D89B}" type="presParOf" srcId="{390525D2-F92F-4300-8DCF-3E248DF6BA02}" destId="{4A26C045-4928-476C-988F-EE9EC73A436B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5F289542-2EE4-4CC3-94EC-1C07B455F1FA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7B7A63-96BD-4B9E-9CDD-93326BAA3779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ctr"/>
          <a:r>
            <a:rPr lang="ru-RU" sz="2800" i="1" dirty="0"/>
            <a:t>Аналитико-рефлексивные компетенции</a:t>
          </a:r>
          <a:endParaRPr lang="ru-RU" sz="2800" dirty="0"/>
        </a:p>
      </dgm:t>
    </dgm:pt>
    <dgm:pt modelId="{DF87C7E6-962D-4F55-8387-D443A2E08DAB}" type="parTrans" cxnId="{B857E211-84AE-4908-800C-9CCED78434D8}">
      <dgm:prSet/>
      <dgm:spPr/>
      <dgm:t>
        <a:bodyPr/>
        <a:lstStyle/>
        <a:p>
          <a:endParaRPr lang="ru-RU" sz="1600"/>
        </a:p>
      </dgm:t>
    </dgm:pt>
    <dgm:pt modelId="{4D87BA23-F21B-4AE6-9286-3B28D6A28131}" type="sibTrans" cxnId="{B857E211-84AE-4908-800C-9CCED78434D8}">
      <dgm:prSet/>
      <dgm:spPr/>
      <dgm:t>
        <a:bodyPr/>
        <a:lstStyle/>
        <a:p>
          <a:endParaRPr lang="ru-RU" sz="1600"/>
        </a:p>
      </dgm:t>
    </dgm:pt>
    <dgm:pt modelId="{E94FEAD4-50AE-48C0-BCFA-4E88F40B9252}">
      <dgm:prSet phldrT="[Текст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способность оценить качество исследований и информации в данной предметной области, понимать и использовать методы критического анализа и развития теорий</a:t>
          </a:r>
        </a:p>
      </dgm:t>
    </dgm:pt>
    <dgm:pt modelId="{9D071722-17DA-443B-ACCE-B8474AF7D713}" type="parTrans" cxnId="{65AF1A0F-517F-47E4-865D-81639B39386B}">
      <dgm:prSet/>
      <dgm:spPr/>
      <dgm:t>
        <a:bodyPr/>
        <a:lstStyle/>
        <a:p>
          <a:endParaRPr lang="ru-RU" sz="1600"/>
        </a:p>
      </dgm:t>
    </dgm:pt>
    <dgm:pt modelId="{886B0668-ADC0-464E-B8AB-36D609090695}" type="sibTrans" cxnId="{65AF1A0F-517F-47E4-865D-81639B39386B}">
      <dgm:prSet/>
      <dgm:spPr/>
      <dgm:t>
        <a:bodyPr/>
        <a:lstStyle/>
        <a:p>
          <a:endParaRPr lang="ru-RU" sz="1600"/>
        </a:p>
      </dgm:t>
    </dgm:pt>
    <dgm:pt modelId="{C40C3520-1FD2-4FBD-85BC-7BC3A6991884}">
      <dgm:prSet phldrT="[Текст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способность</a:t>
          </a:r>
          <a:r>
            <a:rPr lang="ru-RU" sz="1800" i="1" dirty="0"/>
            <a:t> </a:t>
          </a:r>
          <a:r>
            <a:rPr lang="ru-RU" sz="1800" dirty="0"/>
            <a:t>к</a:t>
          </a:r>
          <a:r>
            <a:rPr lang="ru-RU" sz="1800" i="1" dirty="0"/>
            <a:t> </a:t>
          </a:r>
          <a:r>
            <a:rPr lang="ru-RU" sz="1800" dirty="0"/>
            <a:t>фиксации движения учащегося в формировании индивидуальной учебной деятельности и исследовательских компетенций; удерживать проблемы и трудности процесса самообразования и самоопределения в фокусе контроля</a:t>
          </a:r>
        </a:p>
      </dgm:t>
    </dgm:pt>
    <dgm:pt modelId="{E012B201-9127-4A4F-B39D-02F607DC14BD}" type="parTrans" cxnId="{56717E91-47FF-4686-8144-A599A524E9B6}">
      <dgm:prSet/>
      <dgm:spPr/>
      <dgm:t>
        <a:bodyPr/>
        <a:lstStyle/>
        <a:p>
          <a:endParaRPr lang="ru-RU" sz="1600"/>
        </a:p>
      </dgm:t>
    </dgm:pt>
    <dgm:pt modelId="{9BD1AE85-C9A0-4963-900C-0025F6C58BBD}" type="sibTrans" cxnId="{56717E91-47FF-4686-8144-A599A524E9B6}">
      <dgm:prSet/>
      <dgm:spPr/>
      <dgm:t>
        <a:bodyPr/>
        <a:lstStyle/>
        <a:p>
          <a:endParaRPr lang="ru-RU" sz="1600"/>
        </a:p>
      </dgm:t>
    </dgm:pt>
    <dgm:pt modelId="{32FA018D-1605-4AB1-A620-13AE726493F0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способность осуществлять мониторинг процесса реализации индивидуальной образовательной программы учащегося, корректировать ход образовательного процесса на любом его этапе, учитывая результаты промежуточной и итоговой диагностики</a:t>
          </a:r>
        </a:p>
      </dgm:t>
    </dgm:pt>
    <dgm:pt modelId="{D80F7688-AFDC-48C1-9AF1-9512CD842FF1}" type="parTrans" cxnId="{AAE6F7C3-B9E4-47E8-ADC5-472871C9FBAC}">
      <dgm:prSet/>
      <dgm:spPr/>
      <dgm:t>
        <a:bodyPr/>
        <a:lstStyle/>
        <a:p>
          <a:endParaRPr lang="ru-RU" sz="1600"/>
        </a:p>
      </dgm:t>
    </dgm:pt>
    <dgm:pt modelId="{1ECD4620-9C82-4129-B11B-E0468A0EB641}" type="sibTrans" cxnId="{AAE6F7C3-B9E4-47E8-ADC5-472871C9FBAC}">
      <dgm:prSet/>
      <dgm:spPr/>
      <dgm:t>
        <a:bodyPr/>
        <a:lstStyle/>
        <a:p>
          <a:endParaRPr lang="ru-RU" sz="1600"/>
        </a:p>
      </dgm:t>
    </dgm:pt>
    <dgm:pt modelId="{F6D72137-66B3-4837-9221-CF849B598A46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умение устанавливать обратную связь</a:t>
          </a:r>
        </a:p>
      </dgm:t>
    </dgm:pt>
    <dgm:pt modelId="{3FBF25B1-41BD-4880-8F06-B700A21DF75E}" type="parTrans" cxnId="{9BCA6641-230B-4D82-AAAB-9460B76D462E}">
      <dgm:prSet/>
      <dgm:spPr/>
      <dgm:t>
        <a:bodyPr/>
        <a:lstStyle/>
        <a:p>
          <a:endParaRPr lang="ru-RU" sz="1600"/>
        </a:p>
      </dgm:t>
    </dgm:pt>
    <dgm:pt modelId="{BAE28D7B-DE11-4A0D-A949-6B717FB2CE7F}" type="sibTrans" cxnId="{9BCA6641-230B-4D82-AAAB-9460B76D462E}">
      <dgm:prSet/>
      <dgm:spPr/>
      <dgm:t>
        <a:bodyPr/>
        <a:lstStyle/>
        <a:p>
          <a:endParaRPr lang="ru-RU" sz="1600"/>
        </a:p>
      </dgm:t>
    </dgm:pt>
    <dgm:pt modelId="{C3BA780B-87BB-4E21-9738-22EF670B493A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800" dirty="0"/>
            <a:t>способность к формированию адекватной самооценки и рефлексивного контроля тьюторанта</a:t>
          </a:r>
        </a:p>
      </dgm:t>
    </dgm:pt>
    <dgm:pt modelId="{393E8FCE-2566-41BB-8AFA-149B9CB17587}" type="parTrans" cxnId="{9EC0994E-F9DE-46DF-BDC9-89373AE0D884}">
      <dgm:prSet/>
      <dgm:spPr/>
      <dgm:t>
        <a:bodyPr/>
        <a:lstStyle/>
        <a:p>
          <a:endParaRPr lang="ru-RU" sz="1600"/>
        </a:p>
      </dgm:t>
    </dgm:pt>
    <dgm:pt modelId="{14E3843C-3FC4-4AA4-AF79-2CC9E798113F}" type="sibTrans" cxnId="{9EC0994E-F9DE-46DF-BDC9-89373AE0D884}">
      <dgm:prSet/>
      <dgm:spPr/>
      <dgm:t>
        <a:bodyPr/>
        <a:lstStyle/>
        <a:p>
          <a:endParaRPr lang="ru-RU" sz="1600"/>
        </a:p>
      </dgm:t>
    </dgm:pt>
    <dgm:pt modelId="{A11E9E83-58FF-4920-8224-6077B85AEA7B}" type="pres">
      <dgm:prSet presAssocID="{5F289542-2EE4-4CC3-94EC-1C07B455F1FA}" presName="Name0" presStyleCnt="0">
        <dgm:presLayoutVars>
          <dgm:chMax val="7"/>
          <dgm:chPref val="7"/>
          <dgm:dir/>
        </dgm:presLayoutVars>
      </dgm:prSet>
      <dgm:spPr/>
    </dgm:pt>
    <dgm:pt modelId="{483BC3E8-B7A0-4D3F-87EF-BCE6E0D6476A}" type="pres">
      <dgm:prSet presAssocID="{5F289542-2EE4-4CC3-94EC-1C07B455F1FA}" presName="Name1" presStyleCnt="0"/>
      <dgm:spPr/>
    </dgm:pt>
    <dgm:pt modelId="{F791644E-70FC-4C04-9155-DE2C6E876044}" type="pres">
      <dgm:prSet presAssocID="{5F289542-2EE4-4CC3-94EC-1C07B455F1FA}" presName="cycle" presStyleCnt="0"/>
      <dgm:spPr/>
    </dgm:pt>
    <dgm:pt modelId="{11AC6496-5E6A-447E-ABA5-D2A8521FB939}" type="pres">
      <dgm:prSet presAssocID="{5F289542-2EE4-4CC3-94EC-1C07B455F1FA}" presName="srcNode" presStyleLbl="node1" presStyleIdx="0" presStyleCnt="6"/>
      <dgm:spPr/>
    </dgm:pt>
    <dgm:pt modelId="{A952284E-9368-4C2C-BD0A-4DDBEE2CA93A}" type="pres">
      <dgm:prSet presAssocID="{5F289542-2EE4-4CC3-94EC-1C07B455F1FA}" presName="conn" presStyleLbl="parChTrans1D2" presStyleIdx="0" presStyleCnt="1"/>
      <dgm:spPr/>
    </dgm:pt>
    <dgm:pt modelId="{F65C6440-3280-490C-8032-FD217273FB81}" type="pres">
      <dgm:prSet presAssocID="{5F289542-2EE4-4CC3-94EC-1C07B455F1FA}" presName="extraNode" presStyleLbl="node1" presStyleIdx="0" presStyleCnt="6"/>
      <dgm:spPr/>
    </dgm:pt>
    <dgm:pt modelId="{EEF3FD7C-DCD9-4C02-BF57-301782A3EC72}" type="pres">
      <dgm:prSet presAssocID="{5F289542-2EE4-4CC3-94EC-1C07B455F1FA}" presName="dstNode" presStyleLbl="node1" presStyleIdx="0" presStyleCnt="6"/>
      <dgm:spPr/>
    </dgm:pt>
    <dgm:pt modelId="{6DF25282-4E3A-45A7-997B-3944662FFF5E}" type="pres">
      <dgm:prSet presAssocID="{1C7B7A63-96BD-4B9E-9CDD-93326BAA3779}" presName="text_1" presStyleLbl="node1" presStyleIdx="0" presStyleCnt="6" custLinFactNeighborX="-580" custLinFactNeighborY="-37683">
        <dgm:presLayoutVars>
          <dgm:bulletEnabled val="1"/>
        </dgm:presLayoutVars>
      </dgm:prSet>
      <dgm:spPr/>
    </dgm:pt>
    <dgm:pt modelId="{6BD2147A-E4E2-4B66-9690-70660D574AD6}" type="pres">
      <dgm:prSet presAssocID="{1C7B7A63-96BD-4B9E-9CDD-93326BAA3779}" presName="accent_1" presStyleCnt="0"/>
      <dgm:spPr/>
    </dgm:pt>
    <dgm:pt modelId="{AB37E294-3CFF-41E2-93AC-466660DFBF2B}" type="pres">
      <dgm:prSet presAssocID="{1C7B7A63-96BD-4B9E-9CDD-93326BAA3779}" presName="accentRepeatNode" presStyleLbl="solidFgAcc1" presStyleIdx="0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FA7739C-F6A9-4786-9E41-061209AEC26E}" type="pres">
      <dgm:prSet presAssocID="{E94FEAD4-50AE-48C0-BCFA-4E88F40B9252}" presName="text_2" presStyleLbl="node1" presStyleIdx="1" presStyleCnt="6" custScaleX="101743" custScaleY="120283" custLinFactNeighborX="-734" custLinFactNeighborY="-13882">
        <dgm:presLayoutVars>
          <dgm:bulletEnabled val="1"/>
        </dgm:presLayoutVars>
      </dgm:prSet>
      <dgm:spPr/>
    </dgm:pt>
    <dgm:pt modelId="{0A7C83EA-439B-4219-AD56-1237F2326D33}" type="pres">
      <dgm:prSet presAssocID="{E94FEAD4-50AE-48C0-BCFA-4E88F40B9252}" presName="accent_2" presStyleCnt="0"/>
      <dgm:spPr/>
    </dgm:pt>
    <dgm:pt modelId="{38542C8F-94B5-4466-884B-BDDFB879D350}" type="pres">
      <dgm:prSet presAssocID="{E94FEAD4-50AE-48C0-BCFA-4E88F40B9252}" presName="accentRepeatNode" presStyleLbl="solidFgAcc1" presStyleIdx="1" presStyleCnt="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44B2B8EB-D271-4A36-A276-21C649EBE105}" type="pres">
      <dgm:prSet presAssocID="{C40C3520-1FD2-4FBD-85BC-7BC3A6991884}" presName="text_3" presStyleLbl="node1" presStyleIdx="2" presStyleCnt="6" custScaleY="179325" custLinFactNeighborX="2426" custLinFactNeighborY="6298">
        <dgm:presLayoutVars>
          <dgm:bulletEnabled val="1"/>
        </dgm:presLayoutVars>
      </dgm:prSet>
      <dgm:spPr/>
    </dgm:pt>
    <dgm:pt modelId="{C258CA6F-C967-440C-8C23-054FF73B816A}" type="pres">
      <dgm:prSet presAssocID="{C40C3520-1FD2-4FBD-85BC-7BC3A6991884}" presName="accent_3" presStyleCnt="0"/>
      <dgm:spPr/>
    </dgm:pt>
    <dgm:pt modelId="{8F7F01C0-F6C1-4B6C-8238-546FFD965463}" type="pres">
      <dgm:prSet presAssocID="{C40C3520-1FD2-4FBD-85BC-7BC3A6991884}" presName="accentRepeatNode" presStyleLbl="solidFgAcc1" presStyleIdx="2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6EBBCF88-ED2A-417C-9DA2-C7B5F0CA9FB3}" type="pres">
      <dgm:prSet presAssocID="{32FA018D-1605-4AB1-A620-13AE726493F0}" presName="text_4" presStyleLbl="node1" presStyleIdx="3" presStyleCnt="6" custScaleX="100897" custScaleY="166731" custLinFactNeighborX="-948" custLinFactNeighborY="61192">
        <dgm:presLayoutVars>
          <dgm:bulletEnabled val="1"/>
        </dgm:presLayoutVars>
      </dgm:prSet>
      <dgm:spPr/>
    </dgm:pt>
    <dgm:pt modelId="{E14371A9-E0C1-4EAC-B122-5AA41287EB42}" type="pres">
      <dgm:prSet presAssocID="{32FA018D-1605-4AB1-A620-13AE726493F0}" presName="accent_4" presStyleCnt="0"/>
      <dgm:spPr/>
    </dgm:pt>
    <dgm:pt modelId="{4A26C045-4928-476C-988F-EE9EC73A436B}" type="pres">
      <dgm:prSet presAssocID="{32FA018D-1605-4AB1-A620-13AE726493F0}" presName="accentRepeatNode" presStyleLbl="solidFgAcc1" presStyleIdx="3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EA9AE807-BA50-40F8-A314-EBD61ACB6786}" type="pres">
      <dgm:prSet presAssocID="{F6D72137-66B3-4837-9221-CF849B598A46}" presName="text_5" presStyleLbl="node1" presStyleIdx="4" presStyleCnt="6" custScaleY="71097" custLinFactNeighborX="1336" custLinFactNeighborY="62745">
        <dgm:presLayoutVars>
          <dgm:bulletEnabled val="1"/>
        </dgm:presLayoutVars>
      </dgm:prSet>
      <dgm:spPr/>
    </dgm:pt>
    <dgm:pt modelId="{A510D8B4-BCCA-44C5-9953-DDED4DCCD3B6}" type="pres">
      <dgm:prSet presAssocID="{F6D72137-66B3-4837-9221-CF849B598A46}" presName="accent_5" presStyleCnt="0"/>
      <dgm:spPr/>
    </dgm:pt>
    <dgm:pt modelId="{2C58785D-1511-4101-A4D9-B5DC104AD187}" type="pres">
      <dgm:prSet presAssocID="{F6D72137-66B3-4837-9221-CF849B598A46}" presName="accentRepeatNode" presStyleLbl="solidFgAcc1" presStyleIdx="4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5"/>
          <a:stretch>
            <a:fillRect/>
          </a:stretch>
        </a:blipFill>
      </dgm:spPr>
    </dgm:pt>
    <dgm:pt modelId="{D118AADD-B733-4807-AF3A-8825693CAD2C}" type="pres">
      <dgm:prSet presAssocID="{C3BA780B-87BB-4E21-9738-22EF670B493A}" presName="text_6" presStyleLbl="node1" presStyleIdx="5" presStyleCnt="6" custScaleY="112621" custLinFactNeighborX="1275" custLinFactNeighborY="27338">
        <dgm:presLayoutVars>
          <dgm:bulletEnabled val="1"/>
        </dgm:presLayoutVars>
      </dgm:prSet>
      <dgm:spPr/>
    </dgm:pt>
    <dgm:pt modelId="{74D67974-FFC7-4070-A419-6A112673BCB6}" type="pres">
      <dgm:prSet presAssocID="{C3BA780B-87BB-4E21-9738-22EF670B493A}" presName="accent_6" presStyleCnt="0"/>
      <dgm:spPr/>
    </dgm:pt>
    <dgm:pt modelId="{1015C125-C26E-4E92-9249-6D84074EC4F4}" type="pres">
      <dgm:prSet presAssocID="{C3BA780B-87BB-4E21-9738-22EF670B493A}" presName="accentRepeatNode" presStyleLbl="solidFgAcc1" presStyleIdx="5" presStyleCnt="6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65AF1A0F-517F-47E4-865D-81639B39386B}" srcId="{5F289542-2EE4-4CC3-94EC-1C07B455F1FA}" destId="{E94FEAD4-50AE-48C0-BCFA-4E88F40B9252}" srcOrd="1" destOrd="0" parTransId="{9D071722-17DA-443B-ACCE-B8474AF7D713}" sibTransId="{886B0668-ADC0-464E-B8AB-36D609090695}"/>
    <dgm:cxn modelId="{B857E211-84AE-4908-800C-9CCED78434D8}" srcId="{5F289542-2EE4-4CC3-94EC-1C07B455F1FA}" destId="{1C7B7A63-96BD-4B9E-9CDD-93326BAA3779}" srcOrd="0" destOrd="0" parTransId="{DF87C7E6-962D-4F55-8387-D443A2E08DAB}" sibTransId="{4D87BA23-F21B-4AE6-9286-3B28D6A28131}"/>
    <dgm:cxn modelId="{36417B2B-408B-432F-8ED9-6A5BE17A15BE}" type="presOf" srcId="{1C7B7A63-96BD-4B9E-9CDD-93326BAA3779}" destId="{6DF25282-4E3A-45A7-997B-3944662FFF5E}" srcOrd="0" destOrd="0" presId="urn:microsoft.com/office/officeart/2008/layout/VerticalCurvedList"/>
    <dgm:cxn modelId="{2C8A4038-DDE5-400C-8327-CDD0FB242E52}" type="presOf" srcId="{C3BA780B-87BB-4E21-9738-22EF670B493A}" destId="{D118AADD-B733-4807-AF3A-8825693CAD2C}" srcOrd="0" destOrd="0" presId="urn:microsoft.com/office/officeart/2008/layout/VerticalCurvedList"/>
    <dgm:cxn modelId="{9BCA6641-230B-4D82-AAAB-9460B76D462E}" srcId="{5F289542-2EE4-4CC3-94EC-1C07B455F1FA}" destId="{F6D72137-66B3-4837-9221-CF849B598A46}" srcOrd="4" destOrd="0" parTransId="{3FBF25B1-41BD-4880-8F06-B700A21DF75E}" sibTransId="{BAE28D7B-DE11-4A0D-A949-6B717FB2CE7F}"/>
    <dgm:cxn modelId="{9EC0994E-F9DE-46DF-BDC9-89373AE0D884}" srcId="{5F289542-2EE4-4CC3-94EC-1C07B455F1FA}" destId="{C3BA780B-87BB-4E21-9738-22EF670B493A}" srcOrd="5" destOrd="0" parTransId="{393E8FCE-2566-41BB-8AFA-149B9CB17587}" sibTransId="{14E3843C-3FC4-4AA4-AF79-2CC9E798113F}"/>
    <dgm:cxn modelId="{93E1F676-F39E-4775-8B37-6C156CB33705}" type="presOf" srcId="{32FA018D-1605-4AB1-A620-13AE726493F0}" destId="{6EBBCF88-ED2A-417C-9DA2-C7B5F0CA9FB3}" srcOrd="0" destOrd="0" presId="urn:microsoft.com/office/officeart/2008/layout/VerticalCurvedList"/>
    <dgm:cxn modelId="{B5698D86-BBCA-4793-BBD6-A3130F5362C7}" type="presOf" srcId="{F6D72137-66B3-4837-9221-CF849B598A46}" destId="{EA9AE807-BA50-40F8-A314-EBD61ACB6786}" srcOrd="0" destOrd="0" presId="urn:microsoft.com/office/officeart/2008/layout/VerticalCurvedList"/>
    <dgm:cxn modelId="{A4F9428A-A798-4E33-81F2-02958235AC9A}" type="presOf" srcId="{4D87BA23-F21B-4AE6-9286-3B28D6A28131}" destId="{A952284E-9368-4C2C-BD0A-4DDBEE2CA93A}" srcOrd="0" destOrd="0" presId="urn:microsoft.com/office/officeart/2008/layout/VerticalCurvedList"/>
    <dgm:cxn modelId="{56717E91-47FF-4686-8144-A599A524E9B6}" srcId="{5F289542-2EE4-4CC3-94EC-1C07B455F1FA}" destId="{C40C3520-1FD2-4FBD-85BC-7BC3A6991884}" srcOrd="2" destOrd="0" parTransId="{E012B201-9127-4A4F-B39D-02F607DC14BD}" sibTransId="{9BD1AE85-C9A0-4963-900C-0025F6C58BBD}"/>
    <dgm:cxn modelId="{C4F8C89B-D4BD-406D-825C-E926499EE8B0}" type="presOf" srcId="{E94FEAD4-50AE-48C0-BCFA-4E88F40B9252}" destId="{8FA7739C-F6A9-4786-9E41-061209AEC26E}" srcOrd="0" destOrd="0" presId="urn:microsoft.com/office/officeart/2008/layout/VerticalCurvedList"/>
    <dgm:cxn modelId="{1A19EBA9-B558-4A38-856A-C5B93AE51935}" type="presOf" srcId="{5F289542-2EE4-4CC3-94EC-1C07B455F1FA}" destId="{A11E9E83-58FF-4920-8224-6077B85AEA7B}" srcOrd="0" destOrd="0" presId="urn:microsoft.com/office/officeart/2008/layout/VerticalCurvedList"/>
    <dgm:cxn modelId="{AAE6F7C3-B9E4-47E8-ADC5-472871C9FBAC}" srcId="{5F289542-2EE4-4CC3-94EC-1C07B455F1FA}" destId="{32FA018D-1605-4AB1-A620-13AE726493F0}" srcOrd="3" destOrd="0" parTransId="{D80F7688-AFDC-48C1-9AF1-9512CD842FF1}" sibTransId="{1ECD4620-9C82-4129-B11B-E0468A0EB641}"/>
    <dgm:cxn modelId="{497576D0-310E-4E8F-8ED4-F15616F4CA79}" type="presOf" srcId="{C40C3520-1FD2-4FBD-85BC-7BC3A6991884}" destId="{44B2B8EB-D271-4A36-A276-21C649EBE105}" srcOrd="0" destOrd="0" presId="urn:microsoft.com/office/officeart/2008/layout/VerticalCurvedList"/>
    <dgm:cxn modelId="{B9E1C4E0-E0C6-4DED-8B0A-D769194B13E1}" type="presParOf" srcId="{A11E9E83-58FF-4920-8224-6077B85AEA7B}" destId="{483BC3E8-B7A0-4D3F-87EF-BCE6E0D6476A}" srcOrd="0" destOrd="0" presId="urn:microsoft.com/office/officeart/2008/layout/VerticalCurvedList"/>
    <dgm:cxn modelId="{9522C98E-249A-4822-A34A-8D14A9844D0C}" type="presParOf" srcId="{483BC3E8-B7A0-4D3F-87EF-BCE6E0D6476A}" destId="{F791644E-70FC-4C04-9155-DE2C6E876044}" srcOrd="0" destOrd="0" presId="urn:microsoft.com/office/officeart/2008/layout/VerticalCurvedList"/>
    <dgm:cxn modelId="{5B06A4D9-F07E-445A-8617-96E914CEE4C0}" type="presParOf" srcId="{F791644E-70FC-4C04-9155-DE2C6E876044}" destId="{11AC6496-5E6A-447E-ABA5-D2A8521FB939}" srcOrd="0" destOrd="0" presId="urn:microsoft.com/office/officeart/2008/layout/VerticalCurvedList"/>
    <dgm:cxn modelId="{652FE45D-CD66-49AF-84AA-C3D6380FD62B}" type="presParOf" srcId="{F791644E-70FC-4C04-9155-DE2C6E876044}" destId="{A952284E-9368-4C2C-BD0A-4DDBEE2CA93A}" srcOrd="1" destOrd="0" presId="urn:microsoft.com/office/officeart/2008/layout/VerticalCurvedList"/>
    <dgm:cxn modelId="{6F738283-E490-4182-9C67-5B03AF6237B9}" type="presParOf" srcId="{F791644E-70FC-4C04-9155-DE2C6E876044}" destId="{F65C6440-3280-490C-8032-FD217273FB81}" srcOrd="2" destOrd="0" presId="urn:microsoft.com/office/officeart/2008/layout/VerticalCurvedList"/>
    <dgm:cxn modelId="{65A072CE-0C40-42BD-8C21-F0962B7D94A7}" type="presParOf" srcId="{F791644E-70FC-4C04-9155-DE2C6E876044}" destId="{EEF3FD7C-DCD9-4C02-BF57-301782A3EC72}" srcOrd="3" destOrd="0" presId="urn:microsoft.com/office/officeart/2008/layout/VerticalCurvedList"/>
    <dgm:cxn modelId="{E270EFFE-9EF9-4F4A-95E2-3A2C9F047D50}" type="presParOf" srcId="{483BC3E8-B7A0-4D3F-87EF-BCE6E0D6476A}" destId="{6DF25282-4E3A-45A7-997B-3944662FFF5E}" srcOrd="1" destOrd="0" presId="urn:microsoft.com/office/officeart/2008/layout/VerticalCurvedList"/>
    <dgm:cxn modelId="{E38B3088-30A0-40F8-B0C4-580CB7AFB185}" type="presParOf" srcId="{483BC3E8-B7A0-4D3F-87EF-BCE6E0D6476A}" destId="{6BD2147A-E4E2-4B66-9690-70660D574AD6}" srcOrd="2" destOrd="0" presId="urn:microsoft.com/office/officeart/2008/layout/VerticalCurvedList"/>
    <dgm:cxn modelId="{4B559DBA-D02C-4959-A337-C06905A71501}" type="presParOf" srcId="{6BD2147A-E4E2-4B66-9690-70660D574AD6}" destId="{AB37E294-3CFF-41E2-93AC-466660DFBF2B}" srcOrd="0" destOrd="0" presId="urn:microsoft.com/office/officeart/2008/layout/VerticalCurvedList"/>
    <dgm:cxn modelId="{D4E8D6A4-FCB7-4EFA-B44A-869B8142411B}" type="presParOf" srcId="{483BC3E8-B7A0-4D3F-87EF-BCE6E0D6476A}" destId="{8FA7739C-F6A9-4786-9E41-061209AEC26E}" srcOrd="3" destOrd="0" presId="urn:microsoft.com/office/officeart/2008/layout/VerticalCurvedList"/>
    <dgm:cxn modelId="{619F3BCE-2577-435C-8982-6B543221C09B}" type="presParOf" srcId="{483BC3E8-B7A0-4D3F-87EF-BCE6E0D6476A}" destId="{0A7C83EA-439B-4219-AD56-1237F2326D33}" srcOrd="4" destOrd="0" presId="urn:microsoft.com/office/officeart/2008/layout/VerticalCurvedList"/>
    <dgm:cxn modelId="{D2CA6757-A74C-4E1F-BB96-785962241681}" type="presParOf" srcId="{0A7C83EA-439B-4219-AD56-1237F2326D33}" destId="{38542C8F-94B5-4466-884B-BDDFB879D350}" srcOrd="0" destOrd="0" presId="urn:microsoft.com/office/officeart/2008/layout/VerticalCurvedList"/>
    <dgm:cxn modelId="{BE764EB1-F7BA-424F-B3F3-92B48D0B824E}" type="presParOf" srcId="{483BC3E8-B7A0-4D3F-87EF-BCE6E0D6476A}" destId="{44B2B8EB-D271-4A36-A276-21C649EBE105}" srcOrd="5" destOrd="0" presId="urn:microsoft.com/office/officeart/2008/layout/VerticalCurvedList"/>
    <dgm:cxn modelId="{5B5E2F4D-15FB-4469-8ABF-699E32718C38}" type="presParOf" srcId="{483BC3E8-B7A0-4D3F-87EF-BCE6E0D6476A}" destId="{C258CA6F-C967-440C-8C23-054FF73B816A}" srcOrd="6" destOrd="0" presId="urn:microsoft.com/office/officeart/2008/layout/VerticalCurvedList"/>
    <dgm:cxn modelId="{F1023E6C-7D28-49C6-B832-03E20B1EC498}" type="presParOf" srcId="{C258CA6F-C967-440C-8C23-054FF73B816A}" destId="{8F7F01C0-F6C1-4B6C-8238-546FFD965463}" srcOrd="0" destOrd="0" presId="urn:microsoft.com/office/officeart/2008/layout/VerticalCurvedList"/>
    <dgm:cxn modelId="{B97C73C8-91B3-419E-A9C0-D75D39081678}" type="presParOf" srcId="{483BC3E8-B7A0-4D3F-87EF-BCE6E0D6476A}" destId="{6EBBCF88-ED2A-417C-9DA2-C7B5F0CA9FB3}" srcOrd="7" destOrd="0" presId="urn:microsoft.com/office/officeart/2008/layout/VerticalCurvedList"/>
    <dgm:cxn modelId="{6797C58C-57E9-41CD-A516-230C0594C635}" type="presParOf" srcId="{483BC3E8-B7A0-4D3F-87EF-BCE6E0D6476A}" destId="{E14371A9-E0C1-4EAC-B122-5AA41287EB42}" srcOrd="8" destOrd="0" presId="urn:microsoft.com/office/officeart/2008/layout/VerticalCurvedList"/>
    <dgm:cxn modelId="{76477D88-65FD-4655-9B11-BB474948FABC}" type="presParOf" srcId="{E14371A9-E0C1-4EAC-B122-5AA41287EB42}" destId="{4A26C045-4928-476C-988F-EE9EC73A436B}" srcOrd="0" destOrd="0" presId="urn:microsoft.com/office/officeart/2008/layout/VerticalCurvedList"/>
    <dgm:cxn modelId="{764109E1-3EA4-4EDF-82DF-C3B83990B27C}" type="presParOf" srcId="{483BC3E8-B7A0-4D3F-87EF-BCE6E0D6476A}" destId="{EA9AE807-BA50-40F8-A314-EBD61ACB6786}" srcOrd="9" destOrd="0" presId="urn:microsoft.com/office/officeart/2008/layout/VerticalCurvedList"/>
    <dgm:cxn modelId="{2C611684-1C9B-452A-BF4F-154AFC927527}" type="presParOf" srcId="{483BC3E8-B7A0-4D3F-87EF-BCE6E0D6476A}" destId="{A510D8B4-BCCA-44C5-9953-DDED4DCCD3B6}" srcOrd="10" destOrd="0" presId="urn:microsoft.com/office/officeart/2008/layout/VerticalCurvedList"/>
    <dgm:cxn modelId="{D75493C7-6675-4E76-8182-A88669601BA7}" type="presParOf" srcId="{A510D8B4-BCCA-44C5-9953-DDED4DCCD3B6}" destId="{2C58785D-1511-4101-A4D9-B5DC104AD187}" srcOrd="0" destOrd="0" presId="urn:microsoft.com/office/officeart/2008/layout/VerticalCurvedList"/>
    <dgm:cxn modelId="{41C034B7-D63F-4B38-83E2-2ACD1B603421}" type="presParOf" srcId="{483BC3E8-B7A0-4D3F-87EF-BCE6E0D6476A}" destId="{D118AADD-B733-4807-AF3A-8825693CAD2C}" srcOrd="11" destOrd="0" presId="urn:microsoft.com/office/officeart/2008/layout/VerticalCurvedList"/>
    <dgm:cxn modelId="{972C5FA2-D500-4B23-A3B5-5045FF07D9CE}" type="presParOf" srcId="{483BC3E8-B7A0-4D3F-87EF-BCE6E0D6476A}" destId="{74D67974-FFC7-4070-A419-6A112673BCB6}" srcOrd="12" destOrd="0" presId="urn:microsoft.com/office/officeart/2008/layout/VerticalCurvedList"/>
    <dgm:cxn modelId="{AA254CC3-02E7-428E-9747-4A055347E223}" type="presParOf" srcId="{74D67974-FFC7-4070-A419-6A112673BCB6}" destId="{1015C125-C26E-4E92-9249-6D84074EC4F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5F289542-2EE4-4CC3-94EC-1C07B455F1FA}" type="doc">
      <dgm:prSet loTypeId="urn:microsoft.com/office/officeart/2008/layout/VerticalCurvedList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C7B7A63-96BD-4B9E-9CDD-93326BAA3779}">
      <dgm:prSet phldrT="[Текст]" custT="1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pPr algn="ctr"/>
          <a:r>
            <a:rPr lang="ru-RU" sz="2400" b="1" i="1" dirty="0">
              <a:solidFill>
                <a:srgbClr val="996633"/>
              </a:solidFill>
            </a:rPr>
            <a:t>Регулятивные компетенции</a:t>
          </a:r>
          <a:endParaRPr lang="ru-RU" sz="2400" b="1" dirty="0">
            <a:solidFill>
              <a:srgbClr val="996633"/>
            </a:solidFill>
          </a:endParaRPr>
        </a:p>
      </dgm:t>
    </dgm:pt>
    <dgm:pt modelId="{DF87C7E6-962D-4F55-8387-D443A2E08DAB}" type="parTrans" cxnId="{B857E211-84AE-4908-800C-9CCED78434D8}">
      <dgm:prSet/>
      <dgm:spPr/>
      <dgm:t>
        <a:bodyPr/>
        <a:lstStyle/>
        <a:p>
          <a:endParaRPr lang="ru-RU" sz="1400"/>
        </a:p>
      </dgm:t>
    </dgm:pt>
    <dgm:pt modelId="{4D87BA23-F21B-4AE6-9286-3B28D6A28131}" type="sibTrans" cxnId="{B857E211-84AE-4908-800C-9CCED78434D8}">
      <dgm:prSet/>
      <dgm:spPr/>
      <dgm:t>
        <a:bodyPr/>
        <a:lstStyle/>
        <a:p>
          <a:endParaRPr lang="ru-RU" sz="1400"/>
        </a:p>
      </dgm:t>
    </dgm:pt>
    <dgm:pt modelId="{E94FEAD4-50AE-48C0-BCFA-4E88F40B9252}">
      <dgm:prSet phldrT="[Текст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600" dirty="0"/>
            <a:t>способность воспринимать, перерабатывать в сознании, сохранять в памяти и воспроизводить в нужный момент информацию для решения теоретических и практических задач тьюторанта</a:t>
          </a:r>
        </a:p>
      </dgm:t>
    </dgm:pt>
    <dgm:pt modelId="{9D071722-17DA-443B-ACCE-B8474AF7D713}" type="parTrans" cxnId="{65AF1A0F-517F-47E4-865D-81639B39386B}">
      <dgm:prSet/>
      <dgm:spPr/>
      <dgm:t>
        <a:bodyPr/>
        <a:lstStyle/>
        <a:p>
          <a:endParaRPr lang="ru-RU" sz="1400"/>
        </a:p>
      </dgm:t>
    </dgm:pt>
    <dgm:pt modelId="{886B0668-ADC0-464E-B8AB-36D609090695}" type="sibTrans" cxnId="{65AF1A0F-517F-47E4-865D-81639B39386B}">
      <dgm:prSet/>
      <dgm:spPr/>
      <dgm:t>
        <a:bodyPr/>
        <a:lstStyle/>
        <a:p>
          <a:endParaRPr lang="ru-RU" sz="1400"/>
        </a:p>
      </dgm:t>
    </dgm:pt>
    <dgm:pt modelId="{C40C3520-1FD2-4FBD-85BC-7BC3A6991884}">
      <dgm:prSet phldrT="[Текст]"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600" dirty="0"/>
            <a:t>способность к критике и самокритике (критическое мышление)</a:t>
          </a:r>
        </a:p>
      </dgm:t>
    </dgm:pt>
    <dgm:pt modelId="{E012B201-9127-4A4F-B39D-02F607DC14BD}" type="parTrans" cxnId="{56717E91-47FF-4686-8144-A599A524E9B6}">
      <dgm:prSet/>
      <dgm:spPr/>
      <dgm:t>
        <a:bodyPr/>
        <a:lstStyle/>
        <a:p>
          <a:endParaRPr lang="ru-RU" sz="1400"/>
        </a:p>
      </dgm:t>
    </dgm:pt>
    <dgm:pt modelId="{9BD1AE85-C9A0-4963-900C-0025F6C58BBD}" type="sibTrans" cxnId="{56717E91-47FF-4686-8144-A599A524E9B6}">
      <dgm:prSet/>
      <dgm:spPr/>
      <dgm:t>
        <a:bodyPr/>
        <a:lstStyle/>
        <a:p>
          <a:endParaRPr lang="ru-RU" sz="1400"/>
        </a:p>
      </dgm:t>
    </dgm:pt>
    <dgm:pt modelId="{32FA018D-1605-4AB1-A620-13AE726493F0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500" dirty="0"/>
            <a:t>умение управлять собственным поведением (обладание высоким уровнем регуляции своей деятельности, эмоциональной устойчивостью; умение контролировать себя в стрессовых ситуациях, быстро и эффективно реагировать на изменение обстоятельств, принимать решения; способность к пониманию природы противоречий и конфликтов и умение их конструктивно регулировать); владение навыками здоровьесбережения и самосохранного поведения</a:t>
          </a:r>
        </a:p>
      </dgm:t>
    </dgm:pt>
    <dgm:pt modelId="{D80F7688-AFDC-48C1-9AF1-9512CD842FF1}" type="parTrans" cxnId="{AAE6F7C3-B9E4-47E8-ADC5-472871C9FBAC}">
      <dgm:prSet/>
      <dgm:spPr/>
      <dgm:t>
        <a:bodyPr/>
        <a:lstStyle/>
        <a:p>
          <a:endParaRPr lang="ru-RU" sz="1400"/>
        </a:p>
      </dgm:t>
    </dgm:pt>
    <dgm:pt modelId="{1ECD4620-9C82-4129-B11B-E0468A0EB641}" type="sibTrans" cxnId="{AAE6F7C3-B9E4-47E8-ADC5-472871C9FBAC}">
      <dgm:prSet/>
      <dgm:spPr/>
      <dgm:t>
        <a:bodyPr/>
        <a:lstStyle/>
        <a:p>
          <a:endParaRPr lang="ru-RU" sz="1400"/>
        </a:p>
      </dgm:t>
    </dgm:pt>
    <dgm:pt modelId="{F6D72137-66B3-4837-9221-CF849B598A46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600" dirty="0"/>
            <a:t>умение проявлять деликатность и тактичность, в том числе умение соблюдать конфиденциальность служебной информации и личных тайн тьюторанта</a:t>
          </a:r>
        </a:p>
      </dgm:t>
    </dgm:pt>
    <dgm:pt modelId="{3FBF25B1-41BD-4880-8F06-B700A21DF75E}" type="parTrans" cxnId="{9BCA6641-230B-4D82-AAAB-9460B76D462E}">
      <dgm:prSet/>
      <dgm:spPr/>
      <dgm:t>
        <a:bodyPr/>
        <a:lstStyle/>
        <a:p>
          <a:endParaRPr lang="ru-RU" sz="1400"/>
        </a:p>
      </dgm:t>
    </dgm:pt>
    <dgm:pt modelId="{BAE28D7B-DE11-4A0D-A949-6B717FB2CE7F}" type="sibTrans" cxnId="{9BCA6641-230B-4D82-AAAB-9460B76D462E}">
      <dgm:prSet/>
      <dgm:spPr/>
      <dgm:t>
        <a:bodyPr/>
        <a:lstStyle/>
        <a:p>
          <a:endParaRPr lang="ru-RU" sz="1400"/>
        </a:p>
      </dgm:t>
    </dgm:pt>
    <dgm:pt modelId="{C3BA780B-87BB-4E21-9738-22EF670B493A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600" dirty="0"/>
            <a:t>умение осуществлять осмысленный ценностный выбор, формулировать и аргументировать аксиологические регулятивы своей жизни</a:t>
          </a:r>
        </a:p>
      </dgm:t>
    </dgm:pt>
    <dgm:pt modelId="{393E8FCE-2566-41BB-8AFA-149B9CB17587}" type="parTrans" cxnId="{9EC0994E-F9DE-46DF-BDC9-89373AE0D884}">
      <dgm:prSet/>
      <dgm:spPr/>
      <dgm:t>
        <a:bodyPr/>
        <a:lstStyle/>
        <a:p>
          <a:endParaRPr lang="ru-RU" sz="1400"/>
        </a:p>
      </dgm:t>
    </dgm:pt>
    <dgm:pt modelId="{14E3843C-3FC4-4AA4-AF79-2CC9E798113F}" type="sibTrans" cxnId="{9EC0994E-F9DE-46DF-BDC9-89373AE0D884}">
      <dgm:prSet/>
      <dgm:spPr/>
      <dgm:t>
        <a:bodyPr/>
        <a:lstStyle/>
        <a:p>
          <a:endParaRPr lang="ru-RU" sz="1400"/>
        </a:p>
      </dgm:t>
    </dgm:pt>
    <dgm:pt modelId="{2D5223CD-56D2-494C-8FF8-5CFE1C0AA0D4}">
      <dgm:prSet phldrT="[Текст]"/>
      <dgm:spPr/>
      <dgm:t>
        <a:bodyPr/>
        <a:lstStyle/>
        <a:p>
          <a:endParaRPr lang="ru-RU" sz="1400" dirty="0"/>
        </a:p>
      </dgm:t>
    </dgm:pt>
    <dgm:pt modelId="{BBBF4489-CACE-4F77-A2BC-CAEAAF2EB8F7}" type="parTrans" cxnId="{5B93F4A0-84F6-4694-B0A7-4CB01D52CF7A}">
      <dgm:prSet/>
      <dgm:spPr/>
      <dgm:t>
        <a:bodyPr/>
        <a:lstStyle/>
        <a:p>
          <a:endParaRPr lang="ru-RU" sz="1400"/>
        </a:p>
      </dgm:t>
    </dgm:pt>
    <dgm:pt modelId="{A4D7C5AF-EBAF-4962-B454-279210DFC5E3}" type="sibTrans" cxnId="{5B93F4A0-84F6-4694-B0A7-4CB01D52CF7A}">
      <dgm:prSet/>
      <dgm:spPr/>
      <dgm:t>
        <a:bodyPr/>
        <a:lstStyle/>
        <a:p>
          <a:endParaRPr lang="ru-RU" sz="1400"/>
        </a:p>
      </dgm:t>
    </dgm:pt>
    <dgm:pt modelId="{5EBE868F-F8B2-4029-81DA-03BD27C21A32}">
      <dgm:prSet custT="1"/>
      <dgm:spPr>
        <a:blipFill rotWithShape="0">
          <a:blip xmlns:r="http://schemas.openxmlformats.org/officeDocument/2006/relationships" r:embed="rId2"/>
          <a:tile tx="0" ty="0" sx="100000" sy="100000" flip="none" algn="tl"/>
        </a:blipFill>
      </dgm:spPr>
      <dgm:t>
        <a:bodyPr/>
        <a:lstStyle/>
        <a:p>
          <a:r>
            <a:rPr lang="ru-RU" sz="1600" dirty="0"/>
            <a:t>способность осуществлять профессиональную деятельность в быстроменяющемся информационном поле</a:t>
          </a:r>
        </a:p>
      </dgm:t>
    </dgm:pt>
    <dgm:pt modelId="{9C746427-C4BA-4AE6-A9F1-33F11688992B}" type="parTrans" cxnId="{2ADD8A1A-8172-4AD6-8E8B-95CB80D1C459}">
      <dgm:prSet/>
      <dgm:spPr/>
      <dgm:t>
        <a:bodyPr/>
        <a:lstStyle/>
        <a:p>
          <a:endParaRPr lang="ru-RU" sz="1400"/>
        </a:p>
      </dgm:t>
    </dgm:pt>
    <dgm:pt modelId="{67499B3B-B622-4CED-9B3C-01C6E059880D}" type="sibTrans" cxnId="{2ADD8A1A-8172-4AD6-8E8B-95CB80D1C459}">
      <dgm:prSet/>
      <dgm:spPr/>
      <dgm:t>
        <a:bodyPr/>
        <a:lstStyle/>
        <a:p>
          <a:endParaRPr lang="ru-RU" sz="1400"/>
        </a:p>
      </dgm:t>
    </dgm:pt>
    <dgm:pt modelId="{E1D081E3-D0A3-43E9-8D6C-20292DD7AB4A}">
      <dgm:prSet/>
      <dgm:spPr/>
      <dgm:t>
        <a:bodyPr/>
        <a:lstStyle/>
        <a:p>
          <a:endParaRPr lang="ru-RU"/>
        </a:p>
      </dgm:t>
    </dgm:pt>
    <dgm:pt modelId="{0E5F4846-1727-4222-AE04-9FBBA0D77515}" type="parTrans" cxnId="{3D174F48-5F70-40A7-BD5A-C9CD7AA4FA81}">
      <dgm:prSet/>
      <dgm:spPr/>
      <dgm:t>
        <a:bodyPr/>
        <a:lstStyle/>
        <a:p>
          <a:endParaRPr lang="ru-RU" sz="1400"/>
        </a:p>
      </dgm:t>
    </dgm:pt>
    <dgm:pt modelId="{9CA45C1C-9ACE-4F7F-987D-3C55EF1FFDCF}" type="sibTrans" cxnId="{3D174F48-5F70-40A7-BD5A-C9CD7AA4FA81}">
      <dgm:prSet/>
      <dgm:spPr/>
      <dgm:t>
        <a:bodyPr/>
        <a:lstStyle/>
        <a:p>
          <a:endParaRPr lang="ru-RU" sz="1400"/>
        </a:p>
      </dgm:t>
    </dgm:pt>
    <dgm:pt modelId="{A11E9E83-58FF-4920-8224-6077B85AEA7B}" type="pres">
      <dgm:prSet presAssocID="{5F289542-2EE4-4CC3-94EC-1C07B455F1FA}" presName="Name0" presStyleCnt="0">
        <dgm:presLayoutVars>
          <dgm:chMax val="7"/>
          <dgm:chPref val="7"/>
          <dgm:dir/>
        </dgm:presLayoutVars>
      </dgm:prSet>
      <dgm:spPr/>
    </dgm:pt>
    <dgm:pt modelId="{483BC3E8-B7A0-4D3F-87EF-BCE6E0D6476A}" type="pres">
      <dgm:prSet presAssocID="{5F289542-2EE4-4CC3-94EC-1C07B455F1FA}" presName="Name1" presStyleCnt="0"/>
      <dgm:spPr/>
    </dgm:pt>
    <dgm:pt modelId="{F791644E-70FC-4C04-9155-DE2C6E876044}" type="pres">
      <dgm:prSet presAssocID="{5F289542-2EE4-4CC3-94EC-1C07B455F1FA}" presName="cycle" presStyleCnt="0"/>
      <dgm:spPr/>
    </dgm:pt>
    <dgm:pt modelId="{11AC6496-5E6A-447E-ABA5-D2A8521FB939}" type="pres">
      <dgm:prSet presAssocID="{5F289542-2EE4-4CC3-94EC-1C07B455F1FA}" presName="srcNode" presStyleLbl="node1" presStyleIdx="0" presStyleCnt="7"/>
      <dgm:spPr/>
    </dgm:pt>
    <dgm:pt modelId="{A952284E-9368-4C2C-BD0A-4DDBEE2CA93A}" type="pres">
      <dgm:prSet presAssocID="{5F289542-2EE4-4CC3-94EC-1C07B455F1FA}" presName="conn" presStyleLbl="parChTrans1D2" presStyleIdx="0" presStyleCnt="1"/>
      <dgm:spPr/>
    </dgm:pt>
    <dgm:pt modelId="{F65C6440-3280-490C-8032-FD217273FB81}" type="pres">
      <dgm:prSet presAssocID="{5F289542-2EE4-4CC3-94EC-1C07B455F1FA}" presName="extraNode" presStyleLbl="node1" presStyleIdx="0" presStyleCnt="7"/>
      <dgm:spPr/>
    </dgm:pt>
    <dgm:pt modelId="{EEF3FD7C-DCD9-4C02-BF57-301782A3EC72}" type="pres">
      <dgm:prSet presAssocID="{5F289542-2EE4-4CC3-94EC-1C07B455F1FA}" presName="dstNode" presStyleLbl="node1" presStyleIdx="0" presStyleCnt="7"/>
      <dgm:spPr/>
    </dgm:pt>
    <dgm:pt modelId="{6DF25282-4E3A-45A7-997B-3944662FFF5E}" type="pres">
      <dgm:prSet presAssocID="{1C7B7A63-96BD-4B9E-9CDD-93326BAA3779}" presName="text_1" presStyleLbl="node1" presStyleIdx="0" presStyleCnt="7" custLinFactNeighborX="-580" custLinFactNeighborY="-37683">
        <dgm:presLayoutVars>
          <dgm:bulletEnabled val="1"/>
        </dgm:presLayoutVars>
      </dgm:prSet>
      <dgm:spPr/>
    </dgm:pt>
    <dgm:pt modelId="{6BD2147A-E4E2-4B66-9690-70660D574AD6}" type="pres">
      <dgm:prSet presAssocID="{1C7B7A63-96BD-4B9E-9CDD-93326BAA3779}" presName="accent_1" presStyleCnt="0"/>
      <dgm:spPr/>
    </dgm:pt>
    <dgm:pt modelId="{AB37E294-3CFF-41E2-93AC-466660DFBF2B}" type="pres">
      <dgm:prSet presAssocID="{1C7B7A63-96BD-4B9E-9CDD-93326BAA3779}" presName="accentRepeatNode" presStyleLbl="solidFgAcc1" presStyleIdx="0" presStyleCnt="7" custLinFactNeighborX="3154" custLinFactNeighborY="-10236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8FA7739C-F6A9-4786-9E41-061209AEC26E}" type="pres">
      <dgm:prSet presAssocID="{E94FEAD4-50AE-48C0-BCFA-4E88F40B9252}" presName="text_2" presStyleLbl="node1" presStyleIdx="1" presStyleCnt="7" custScaleY="120283" custLinFactNeighborX="1276" custLinFactNeighborY="-13553">
        <dgm:presLayoutVars>
          <dgm:bulletEnabled val="1"/>
        </dgm:presLayoutVars>
      </dgm:prSet>
      <dgm:spPr/>
    </dgm:pt>
    <dgm:pt modelId="{0A7C83EA-439B-4219-AD56-1237F2326D33}" type="pres">
      <dgm:prSet presAssocID="{E94FEAD4-50AE-48C0-BCFA-4E88F40B9252}" presName="accent_2" presStyleCnt="0"/>
      <dgm:spPr/>
    </dgm:pt>
    <dgm:pt modelId="{38542C8F-94B5-4466-884B-BDDFB879D350}" type="pres">
      <dgm:prSet presAssocID="{E94FEAD4-50AE-48C0-BCFA-4E88F40B9252}" presName="accentRepeatNode" presStyleLbl="solidFgAcc1" presStyleIdx="1" presStyleCnt="7" custLinFactNeighborX="-22998" custLinFactNeighborY="-41289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972F2B56-B06A-44CF-BC8A-CDA23525C55D}" type="pres">
      <dgm:prSet presAssocID="{5EBE868F-F8B2-4029-81DA-03BD27C21A32}" presName="text_3" presStyleLbl="node1" presStyleIdx="2" presStyleCnt="7" custScaleY="127378" custLinFactNeighborX="386" custLinFactNeighborY="-39700">
        <dgm:presLayoutVars>
          <dgm:bulletEnabled val="1"/>
        </dgm:presLayoutVars>
      </dgm:prSet>
      <dgm:spPr/>
    </dgm:pt>
    <dgm:pt modelId="{654B0696-7964-4318-8974-8C2AE67629A5}" type="pres">
      <dgm:prSet presAssocID="{5EBE868F-F8B2-4029-81DA-03BD27C21A32}" presName="accent_3" presStyleCnt="0"/>
      <dgm:spPr/>
    </dgm:pt>
    <dgm:pt modelId="{4BFFFE3A-E585-4AA1-B69A-E8CFF155ACEF}" type="pres">
      <dgm:prSet presAssocID="{5EBE868F-F8B2-4029-81DA-03BD27C21A32}" presName="accentRepeatNode" presStyleLbl="solidFgAcc1" presStyleIdx="2" presStyleCnt="7" custLinFactNeighborX="-24992" custLinFactNeighborY="-3606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  <dgm:pt modelId="{EDBA72EF-2E5A-44D5-9637-B0067F0EC78A}" type="pres">
      <dgm:prSet presAssocID="{C40C3520-1FD2-4FBD-85BC-7BC3A6991884}" presName="text_4" presStyleLbl="node1" presStyleIdx="3" presStyleCnt="7" custLinFactNeighborX="2253" custLinFactNeighborY="-65469">
        <dgm:presLayoutVars>
          <dgm:bulletEnabled val="1"/>
        </dgm:presLayoutVars>
      </dgm:prSet>
      <dgm:spPr/>
    </dgm:pt>
    <dgm:pt modelId="{9433FC2E-1997-422E-A1F4-C63DA3889E7F}" type="pres">
      <dgm:prSet presAssocID="{C40C3520-1FD2-4FBD-85BC-7BC3A6991884}" presName="accent_4" presStyleCnt="0"/>
      <dgm:spPr/>
    </dgm:pt>
    <dgm:pt modelId="{8F7F01C0-F6C1-4B6C-8238-546FFD965463}" type="pres">
      <dgm:prSet presAssocID="{C40C3520-1FD2-4FBD-85BC-7BC3A6991884}" presName="accentRepeatNode" presStyleLbl="solidFgAcc1" presStyleIdx="3" presStyleCnt="7" custLinFactNeighborX="-17886" custLinFactNeighborY="-34072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99E02F42-8660-4217-9AAC-548FBC1A8AAD}" type="pres">
      <dgm:prSet presAssocID="{32FA018D-1605-4AB1-A620-13AE726493F0}" presName="text_5" presStyleLbl="node1" presStyleIdx="4" presStyleCnt="7" custScaleY="205083" custLinFactNeighborX="908" custLinFactNeighborY="-40754">
        <dgm:presLayoutVars>
          <dgm:bulletEnabled val="1"/>
        </dgm:presLayoutVars>
      </dgm:prSet>
      <dgm:spPr/>
    </dgm:pt>
    <dgm:pt modelId="{816A0D4A-6486-42D1-B672-3408EDDE1446}" type="pres">
      <dgm:prSet presAssocID="{32FA018D-1605-4AB1-A620-13AE726493F0}" presName="accent_5" presStyleCnt="0"/>
      <dgm:spPr/>
    </dgm:pt>
    <dgm:pt modelId="{4A26C045-4928-476C-988F-EE9EC73A436B}" type="pres">
      <dgm:prSet presAssocID="{32FA018D-1605-4AB1-A620-13AE726493F0}" presName="accentRepeatNode" presStyleLbl="solidFgAcc1" presStyleIdx="4" presStyleCnt="7" custLinFactNeighborX="4681" custLinFactNeighborY="-25562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9DC827A5-307E-42A4-BC5E-0DF344CA478E}" type="pres">
      <dgm:prSet presAssocID="{F6D72137-66B3-4837-9221-CF849B598A46}" presName="text_6" presStyleLbl="node1" presStyleIdx="5" presStyleCnt="7">
        <dgm:presLayoutVars>
          <dgm:bulletEnabled val="1"/>
        </dgm:presLayoutVars>
      </dgm:prSet>
      <dgm:spPr/>
    </dgm:pt>
    <dgm:pt modelId="{86181194-9E0C-441F-A2A2-97E6CE31A469}" type="pres">
      <dgm:prSet presAssocID="{F6D72137-66B3-4837-9221-CF849B598A46}" presName="accent_6" presStyleCnt="0"/>
      <dgm:spPr/>
    </dgm:pt>
    <dgm:pt modelId="{2C58785D-1511-4101-A4D9-B5DC104AD187}" type="pres">
      <dgm:prSet presAssocID="{F6D72137-66B3-4837-9221-CF849B598A46}" presName="accentRepeatNode" presStyleLbl="solidFgAcc1" presStyleIdx="5" presStyleCnt="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  <dgm:pt modelId="{7BB65D67-9017-403C-985C-146EF1745BFD}" type="pres">
      <dgm:prSet presAssocID="{C3BA780B-87BB-4E21-9738-22EF670B493A}" presName="text_7" presStyleLbl="node1" presStyleIdx="6" presStyleCnt="7">
        <dgm:presLayoutVars>
          <dgm:bulletEnabled val="1"/>
        </dgm:presLayoutVars>
      </dgm:prSet>
      <dgm:spPr/>
    </dgm:pt>
    <dgm:pt modelId="{53757613-7FED-466C-A8AE-BE847EB6D5D3}" type="pres">
      <dgm:prSet presAssocID="{C3BA780B-87BB-4E21-9738-22EF670B493A}" presName="accent_7" presStyleCnt="0"/>
      <dgm:spPr/>
    </dgm:pt>
    <dgm:pt modelId="{1015C125-C26E-4E92-9249-6D84074EC4F4}" type="pres">
      <dgm:prSet presAssocID="{C3BA780B-87BB-4E21-9738-22EF670B493A}" presName="accentRepeatNode" presStyleLbl="solidFgAcc1" presStyleIdx="6" presStyleCnt="7">
        <dgm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dgm:style>
      </dgm:prSet>
      <dgm:spPr>
        <a:blipFill rotWithShape="0">
          <a:blip xmlns:r="http://schemas.openxmlformats.org/officeDocument/2006/relationships" r:embed="rId4"/>
          <a:stretch>
            <a:fillRect/>
          </a:stretch>
        </a:blipFill>
      </dgm:spPr>
    </dgm:pt>
  </dgm:ptLst>
  <dgm:cxnLst>
    <dgm:cxn modelId="{3DFDA500-86DD-4D7F-B9A3-33F812F4490A}" type="presOf" srcId="{E94FEAD4-50AE-48C0-BCFA-4E88F40B9252}" destId="{8FA7739C-F6A9-4786-9E41-061209AEC26E}" srcOrd="0" destOrd="0" presId="urn:microsoft.com/office/officeart/2008/layout/VerticalCurvedList"/>
    <dgm:cxn modelId="{65AF1A0F-517F-47E4-865D-81639B39386B}" srcId="{5F289542-2EE4-4CC3-94EC-1C07B455F1FA}" destId="{E94FEAD4-50AE-48C0-BCFA-4E88F40B9252}" srcOrd="1" destOrd="0" parTransId="{9D071722-17DA-443B-ACCE-B8474AF7D713}" sibTransId="{886B0668-ADC0-464E-B8AB-36D609090695}"/>
    <dgm:cxn modelId="{B857E211-84AE-4908-800C-9CCED78434D8}" srcId="{5F289542-2EE4-4CC3-94EC-1C07B455F1FA}" destId="{1C7B7A63-96BD-4B9E-9CDD-93326BAA3779}" srcOrd="0" destOrd="0" parTransId="{DF87C7E6-962D-4F55-8387-D443A2E08DAB}" sibTransId="{4D87BA23-F21B-4AE6-9286-3B28D6A28131}"/>
    <dgm:cxn modelId="{2ADD8A1A-8172-4AD6-8E8B-95CB80D1C459}" srcId="{5F289542-2EE4-4CC3-94EC-1C07B455F1FA}" destId="{5EBE868F-F8B2-4029-81DA-03BD27C21A32}" srcOrd="2" destOrd="0" parTransId="{9C746427-C4BA-4AE6-A9F1-33F11688992B}" sibTransId="{67499B3B-B622-4CED-9B3C-01C6E059880D}"/>
    <dgm:cxn modelId="{FFC71C20-EF69-4D3D-B44B-B92055506AB8}" type="presOf" srcId="{4D87BA23-F21B-4AE6-9286-3B28D6A28131}" destId="{A952284E-9368-4C2C-BD0A-4DDBEE2CA93A}" srcOrd="0" destOrd="0" presId="urn:microsoft.com/office/officeart/2008/layout/VerticalCurvedList"/>
    <dgm:cxn modelId="{93365536-8313-4C03-96AF-82C0E96413EC}" type="presOf" srcId="{32FA018D-1605-4AB1-A620-13AE726493F0}" destId="{99E02F42-8660-4217-9AAC-548FBC1A8AAD}" srcOrd="0" destOrd="0" presId="urn:microsoft.com/office/officeart/2008/layout/VerticalCurvedList"/>
    <dgm:cxn modelId="{9BCA6641-230B-4D82-AAAB-9460B76D462E}" srcId="{5F289542-2EE4-4CC3-94EC-1C07B455F1FA}" destId="{F6D72137-66B3-4837-9221-CF849B598A46}" srcOrd="5" destOrd="0" parTransId="{3FBF25B1-41BD-4880-8F06-B700A21DF75E}" sibTransId="{BAE28D7B-DE11-4A0D-A949-6B717FB2CE7F}"/>
    <dgm:cxn modelId="{3D174F48-5F70-40A7-BD5A-C9CD7AA4FA81}" srcId="{5F289542-2EE4-4CC3-94EC-1C07B455F1FA}" destId="{E1D081E3-D0A3-43E9-8D6C-20292DD7AB4A}" srcOrd="8" destOrd="0" parTransId="{0E5F4846-1727-4222-AE04-9FBBA0D77515}" sibTransId="{9CA45C1C-9ACE-4F7F-987D-3C55EF1FFDCF}"/>
    <dgm:cxn modelId="{138D824E-3B79-4B2B-8A1E-52AF48F6AC5A}" type="presOf" srcId="{5EBE868F-F8B2-4029-81DA-03BD27C21A32}" destId="{972F2B56-B06A-44CF-BC8A-CDA23525C55D}" srcOrd="0" destOrd="0" presId="urn:microsoft.com/office/officeart/2008/layout/VerticalCurvedList"/>
    <dgm:cxn modelId="{9EC0994E-F9DE-46DF-BDC9-89373AE0D884}" srcId="{5F289542-2EE4-4CC3-94EC-1C07B455F1FA}" destId="{C3BA780B-87BB-4E21-9738-22EF670B493A}" srcOrd="6" destOrd="0" parTransId="{393E8FCE-2566-41BB-8AFA-149B9CB17587}" sibTransId="{14E3843C-3FC4-4AA4-AF79-2CC9E798113F}"/>
    <dgm:cxn modelId="{56717E91-47FF-4686-8144-A599A524E9B6}" srcId="{5F289542-2EE4-4CC3-94EC-1C07B455F1FA}" destId="{C40C3520-1FD2-4FBD-85BC-7BC3A6991884}" srcOrd="3" destOrd="0" parTransId="{E012B201-9127-4A4F-B39D-02F607DC14BD}" sibTransId="{9BD1AE85-C9A0-4963-900C-0025F6C58BBD}"/>
    <dgm:cxn modelId="{F3AD159E-22E7-4A07-99BB-D4A0D9B0B4E8}" type="presOf" srcId="{1C7B7A63-96BD-4B9E-9CDD-93326BAA3779}" destId="{6DF25282-4E3A-45A7-997B-3944662FFF5E}" srcOrd="0" destOrd="0" presId="urn:microsoft.com/office/officeart/2008/layout/VerticalCurvedList"/>
    <dgm:cxn modelId="{5B93F4A0-84F6-4694-B0A7-4CB01D52CF7A}" srcId="{5F289542-2EE4-4CC3-94EC-1C07B455F1FA}" destId="{2D5223CD-56D2-494C-8FF8-5CFE1C0AA0D4}" srcOrd="7" destOrd="0" parTransId="{BBBF4489-CACE-4F77-A2BC-CAEAAF2EB8F7}" sibTransId="{A4D7C5AF-EBAF-4962-B454-279210DFC5E3}"/>
    <dgm:cxn modelId="{4BDDF2C1-E0AA-442C-B7C4-19F1709A7FA2}" type="presOf" srcId="{C40C3520-1FD2-4FBD-85BC-7BC3A6991884}" destId="{EDBA72EF-2E5A-44D5-9637-B0067F0EC78A}" srcOrd="0" destOrd="0" presId="urn:microsoft.com/office/officeart/2008/layout/VerticalCurvedList"/>
    <dgm:cxn modelId="{AAE6F7C3-B9E4-47E8-ADC5-472871C9FBAC}" srcId="{5F289542-2EE4-4CC3-94EC-1C07B455F1FA}" destId="{32FA018D-1605-4AB1-A620-13AE726493F0}" srcOrd="4" destOrd="0" parTransId="{D80F7688-AFDC-48C1-9AF1-9512CD842FF1}" sibTransId="{1ECD4620-9C82-4129-B11B-E0468A0EB641}"/>
    <dgm:cxn modelId="{45FC73CD-3D4C-4E81-A3AA-258E787A3E2D}" type="presOf" srcId="{5F289542-2EE4-4CC3-94EC-1C07B455F1FA}" destId="{A11E9E83-58FF-4920-8224-6077B85AEA7B}" srcOrd="0" destOrd="0" presId="urn:microsoft.com/office/officeart/2008/layout/VerticalCurvedList"/>
    <dgm:cxn modelId="{9FD4F3EE-1563-41E4-A315-51655C096114}" type="presOf" srcId="{C3BA780B-87BB-4E21-9738-22EF670B493A}" destId="{7BB65D67-9017-403C-985C-146EF1745BFD}" srcOrd="0" destOrd="0" presId="urn:microsoft.com/office/officeart/2008/layout/VerticalCurvedList"/>
    <dgm:cxn modelId="{1B18C8F1-A575-4C39-A864-8B365BBE8B40}" type="presOf" srcId="{F6D72137-66B3-4837-9221-CF849B598A46}" destId="{9DC827A5-307E-42A4-BC5E-0DF344CA478E}" srcOrd="0" destOrd="0" presId="urn:microsoft.com/office/officeart/2008/layout/VerticalCurvedList"/>
    <dgm:cxn modelId="{AD52942D-BEF9-468A-B9F5-FEAC29AB7F71}" type="presParOf" srcId="{A11E9E83-58FF-4920-8224-6077B85AEA7B}" destId="{483BC3E8-B7A0-4D3F-87EF-BCE6E0D6476A}" srcOrd="0" destOrd="0" presId="urn:microsoft.com/office/officeart/2008/layout/VerticalCurvedList"/>
    <dgm:cxn modelId="{61367784-9521-4F7C-B35D-798462E15FAE}" type="presParOf" srcId="{483BC3E8-B7A0-4D3F-87EF-BCE6E0D6476A}" destId="{F791644E-70FC-4C04-9155-DE2C6E876044}" srcOrd="0" destOrd="0" presId="urn:microsoft.com/office/officeart/2008/layout/VerticalCurvedList"/>
    <dgm:cxn modelId="{036703F2-EBBE-439B-9951-B86CD5E44464}" type="presParOf" srcId="{F791644E-70FC-4C04-9155-DE2C6E876044}" destId="{11AC6496-5E6A-447E-ABA5-D2A8521FB939}" srcOrd="0" destOrd="0" presId="urn:microsoft.com/office/officeart/2008/layout/VerticalCurvedList"/>
    <dgm:cxn modelId="{ECDC0B22-F97C-46F8-B077-2A558BBD333F}" type="presParOf" srcId="{F791644E-70FC-4C04-9155-DE2C6E876044}" destId="{A952284E-9368-4C2C-BD0A-4DDBEE2CA93A}" srcOrd="1" destOrd="0" presId="urn:microsoft.com/office/officeart/2008/layout/VerticalCurvedList"/>
    <dgm:cxn modelId="{82508D9D-38EE-4C4E-9882-B18D63383095}" type="presParOf" srcId="{F791644E-70FC-4C04-9155-DE2C6E876044}" destId="{F65C6440-3280-490C-8032-FD217273FB81}" srcOrd="2" destOrd="0" presId="urn:microsoft.com/office/officeart/2008/layout/VerticalCurvedList"/>
    <dgm:cxn modelId="{1236E966-7265-4764-9EF6-8E263D8AB2D7}" type="presParOf" srcId="{F791644E-70FC-4C04-9155-DE2C6E876044}" destId="{EEF3FD7C-DCD9-4C02-BF57-301782A3EC72}" srcOrd="3" destOrd="0" presId="urn:microsoft.com/office/officeart/2008/layout/VerticalCurvedList"/>
    <dgm:cxn modelId="{8F7A156B-7FC7-481A-AB1F-967CECD6D212}" type="presParOf" srcId="{483BC3E8-B7A0-4D3F-87EF-BCE6E0D6476A}" destId="{6DF25282-4E3A-45A7-997B-3944662FFF5E}" srcOrd="1" destOrd="0" presId="urn:microsoft.com/office/officeart/2008/layout/VerticalCurvedList"/>
    <dgm:cxn modelId="{FB7C30CB-2A97-4E34-89E4-843AE8AC56B8}" type="presParOf" srcId="{483BC3E8-B7A0-4D3F-87EF-BCE6E0D6476A}" destId="{6BD2147A-E4E2-4B66-9690-70660D574AD6}" srcOrd="2" destOrd="0" presId="urn:microsoft.com/office/officeart/2008/layout/VerticalCurvedList"/>
    <dgm:cxn modelId="{D09834C3-46B4-4968-A807-D75DEF91B006}" type="presParOf" srcId="{6BD2147A-E4E2-4B66-9690-70660D574AD6}" destId="{AB37E294-3CFF-41E2-93AC-466660DFBF2B}" srcOrd="0" destOrd="0" presId="urn:microsoft.com/office/officeart/2008/layout/VerticalCurvedList"/>
    <dgm:cxn modelId="{B905D350-C409-4697-AD02-E12939DAFC99}" type="presParOf" srcId="{483BC3E8-B7A0-4D3F-87EF-BCE6E0D6476A}" destId="{8FA7739C-F6A9-4786-9E41-061209AEC26E}" srcOrd="3" destOrd="0" presId="urn:microsoft.com/office/officeart/2008/layout/VerticalCurvedList"/>
    <dgm:cxn modelId="{0544887D-A169-4EE3-A810-BE2170AD1113}" type="presParOf" srcId="{483BC3E8-B7A0-4D3F-87EF-BCE6E0D6476A}" destId="{0A7C83EA-439B-4219-AD56-1237F2326D33}" srcOrd="4" destOrd="0" presId="urn:microsoft.com/office/officeart/2008/layout/VerticalCurvedList"/>
    <dgm:cxn modelId="{E7A215C8-5332-4AB8-8D5C-D9F4382D00B3}" type="presParOf" srcId="{0A7C83EA-439B-4219-AD56-1237F2326D33}" destId="{38542C8F-94B5-4466-884B-BDDFB879D350}" srcOrd="0" destOrd="0" presId="urn:microsoft.com/office/officeart/2008/layout/VerticalCurvedList"/>
    <dgm:cxn modelId="{78FAFE94-2B6A-44DF-9D4F-5B653B08521E}" type="presParOf" srcId="{483BC3E8-B7A0-4D3F-87EF-BCE6E0D6476A}" destId="{972F2B56-B06A-44CF-BC8A-CDA23525C55D}" srcOrd="5" destOrd="0" presId="urn:microsoft.com/office/officeart/2008/layout/VerticalCurvedList"/>
    <dgm:cxn modelId="{E2B1AEA2-8CC7-424D-AA7A-C34756EF43E7}" type="presParOf" srcId="{483BC3E8-B7A0-4D3F-87EF-BCE6E0D6476A}" destId="{654B0696-7964-4318-8974-8C2AE67629A5}" srcOrd="6" destOrd="0" presId="urn:microsoft.com/office/officeart/2008/layout/VerticalCurvedList"/>
    <dgm:cxn modelId="{C745F66C-326B-4517-B7C7-11EC387D8472}" type="presParOf" srcId="{654B0696-7964-4318-8974-8C2AE67629A5}" destId="{4BFFFE3A-E585-4AA1-B69A-E8CFF155ACEF}" srcOrd="0" destOrd="0" presId="urn:microsoft.com/office/officeart/2008/layout/VerticalCurvedList"/>
    <dgm:cxn modelId="{2A6B82AE-C9D1-4C29-9F2E-FB93D2D39664}" type="presParOf" srcId="{483BC3E8-B7A0-4D3F-87EF-BCE6E0D6476A}" destId="{EDBA72EF-2E5A-44D5-9637-B0067F0EC78A}" srcOrd="7" destOrd="0" presId="urn:microsoft.com/office/officeart/2008/layout/VerticalCurvedList"/>
    <dgm:cxn modelId="{0897FE90-952C-482E-9222-A61E50D26136}" type="presParOf" srcId="{483BC3E8-B7A0-4D3F-87EF-BCE6E0D6476A}" destId="{9433FC2E-1997-422E-A1F4-C63DA3889E7F}" srcOrd="8" destOrd="0" presId="urn:microsoft.com/office/officeart/2008/layout/VerticalCurvedList"/>
    <dgm:cxn modelId="{0E04359F-CABF-4ECA-A2EC-5A5DFBEA0332}" type="presParOf" srcId="{9433FC2E-1997-422E-A1F4-C63DA3889E7F}" destId="{8F7F01C0-F6C1-4B6C-8238-546FFD965463}" srcOrd="0" destOrd="0" presId="urn:microsoft.com/office/officeart/2008/layout/VerticalCurvedList"/>
    <dgm:cxn modelId="{C6C45169-30B6-40C1-B3F0-61374F9FB62E}" type="presParOf" srcId="{483BC3E8-B7A0-4D3F-87EF-BCE6E0D6476A}" destId="{99E02F42-8660-4217-9AAC-548FBC1A8AAD}" srcOrd="9" destOrd="0" presId="urn:microsoft.com/office/officeart/2008/layout/VerticalCurvedList"/>
    <dgm:cxn modelId="{09546184-6BE3-4300-BC98-661718EB7098}" type="presParOf" srcId="{483BC3E8-B7A0-4D3F-87EF-BCE6E0D6476A}" destId="{816A0D4A-6486-42D1-B672-3408EDDE1446}" srcOrd="10" destOrd="0" presId="urn:microsoft.com/office/officeart/2008/layout/VerticalCurvedList"/>
    <dgm:cxn modelId="{B31EE7C9-B355-4B93-8D98-4528C10FC633}" type="presParOf" srcId="{816A0D4A-6486-42D1-B672-3408EDDE1446}" destId="{4A26C045-4928-476C-988F-EE9EC73A436B}" srcOrd="0" destOrd="0" presId="urn:microsoft.com/office/officeart/2008/layout/VerticalCurvedList"/>
    <dgm:cxn modelId="{9619D5EA-9260-40BA-8B46-AEA117011363}" type="presParOf" srcId="{483BC3E8-B7A0-4D3F-87EF-BCE6E0D6476A}" destId="{9DC827A5-307E-42A4-BC5E-0DF344CA478E}" srcOrd="11" destOrd="0" presId="urn:microsoft.com/office/officeart/2008/layout/VerticalCurvedList"/>
    <dgm:cxn modelId="{AF0A620D-2396-4B0F-A400-C1D85ABB484C}" type="presParOf" srcId="{483BC3E8-B7A0-4D3F-87EF-BCE6E0D6476A}" destId="{86181194-9E0C-441F-A2A2-97E6CE31A469}" srcOrd="12" destOrd="0" presId="urn:microsoft.com/office/officeart/2008/layout/VerticalCurvedList"/>
    <dgm:cxn modelId="{FDFA4766-BEBA-4F82-8442-7DDCA748F66A}" type="presParOf" srcId="{86181194-9E0C-441F-A2A2-97E6CE31A469}" destId="{2C58785D-1511-4101-A4D9-B5DC104AD187}" srcOrd="0" destOrd="0" presId="urn:microsoft.com/office/officeart/2008/layout/VerticalCurvedList"/>
    <dgm:cxn modelId="{7FA90D95-AF8A-49EB-BE30-FC974FA212F2}" type="presParOf" srcId="{483BC3E8-B7A0-4D3F-87EF-BCE6E0D6476A}" destId="{7BB65D67-9017-403C-985C-146EF1745BFD}" srcOrd="13" destOrd="0" presId="urn:microsoft.com/office/officeart/2008/layout/VerticalCurvedList"/>
    <dgm:cxn modelId="{DFC54BF5-F895-4668-84C6-FE2CA85A82AA}" type="presParOf" srcId="{483BC3E8-B7A0-4D3F-87EF-BCE6E0D6476A}" destId="{53757613-7FED-466C-A8AE-BE847EB6D5D3}" srcOrd="14" destOrd="0" presId="urn:microsoft.com/office/officeart/2008/layout/VerticalCurvedList"/>
    <dgm:cxn modelId="{41DDAAE7-4F59-431A-B45B-85EDCACA27B9}" type="presParOf" srcId="{53757613-7FED-466C-A8AE-BE847EB6D5D3}" destId="{1015C125-C26E-4E92-9249-6D84074EC4F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6BCA8E-6E5F-4EF6-B4D9-38768AEF3AE9}">
      <dsp:nvSpPr>
        <dsp:cNvPr id="0" name=""/>
        <dsp:cNvSpPr/>
      </dsp:nvSpPr>
      <dsp:spPr>
        <a:xfrm>
          <a:off x="3117382" y="2451203"/>
          <a:ext cx="2517970" cy="1496760"/>
        </a:xfrm>
        <a:prstGeom prst="ellipse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b="1" kern="1200" dirty="0"/>
            <a:t>КОМПЕТЕНЦИИ</a:t>
          </a:r>
        </a:p>
      </dsp:txBody>
      <dsp:txXfrm>
        <a:off x="3486130" y="2670398"/>
        <a:ext cx="1780474" cy="1058370"/>
      </dsp:txXfrm>
    </dsp:sp>
    <dsp:sp modelId="{60D65463-24B7-4801-A99C-8825813959BC}">
      <dsp:nvSpPr>
        <dsp:cNvPr id="0" name=""/>
        <dsp:cNvSpPr/>
      </dsp:nvSpPr>
      <dsp:spPr>
        <a:xfrm rot="10800000">
          <a:off x="1524848" y="2986295"/>
          <a:ext cx="1504944" cy="426576"/>
        </a:xfrm>
        <a:prstGeom prst="leftArrow">
          <a:avLst>
            <a:gd name="adj1" fmla="val 60000"/>
            <a:gd name="adj2" fmla="val 50000"/>
          </a:avLst>
        </a:prstGeom>
        <a:noFill/>
        <a:ln w="25400" cap="flat" cmpd="sng" algn="ctr">
          <a:solidFill>
            <a:srgbClr val="CC0000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</dsp:sp>
    <dsp:sp modelId="{E878FE73-458B-4DDE-9DDB-1B97135C5F40}">
      <dsp:nvSpPr>
        <dsp:cNvPr id="0" name=""/>
        <dsp:cNvSpPr/>
      </dsp:nvSpPr>
      <dsp:spPr>
        <a:xfrm>
          <a:off x="568986" y="2780491"/>
          <a:ext cx="1911723" cy="83818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диагностические</a:t>
          </a:r>
        </a:p>
      </dsp:txBody>
      <dsp:txXfrm>
        <a:off x="593536" y="2805041"/>
        <a:ext cx="1862623" cy="789085"/>
      </dsp:txXfrm>
    </dsp:sp>
    <dsp:sp modelId="{EC98EAE7-AC51-495A-A79E-5A011AC20911}">
      <dsp:nvSpPr>
        <dsp:cNvPr id="0" name=""/>
        <dsp:cNvSpPr/>
      </dsp:nvSpPr>
      <dsp:spPr>
        <a:xfrm rot="11978627">
          <a:off x="1450343" y="2263185"/>
          <a:ext cx="1800386" cy="426576"/>
        </a:xfrm>
        <a:prstGeom prst="leftArrow">
          <a:avLst>
            <a:gd name="adj1" fmla="val 60000"/>
            <a:gd name="adj2" fmla="val 50000"/>
          </a:avLst>
        </a:prstGeom>
        <a:noFill/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286DA97E-0E0E-4956-AF91-DF43DCCE991A}">
      <dsp:nvSpPr>
        <dsp:cNvPr id="0" name=""/>
        <dsp:cNvSpPr/>
      </dsp:nvSpPr>
      <dsp:spPr>
        <a:xfrm>
          <a:off x="536504" y="1754761"/>
          <a:ext cx="1932458" cy="83818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проектно-конструктивные</a:t>
          </a:r>
        </a:p>
      </dsp:txBody>
      <dsp:txXfrm>
        <a:off x="561054" y="1779311"/>
        <a:ext cx="1883358" cy="789085"/>
      </dsp:txXfrm>
    </dsp:sp>
    <dsp:sp modelId="{ADEDDD3C-A934-4131-86EA-E5676FF9EC52}">
      <dsp:nvSpPr>
        <dsp:cNvPr id="0" name=""/>
        <dsp:cNvSpPr/>
      </dsp:nvSpPr>
      <dsp:spPr>
        <a:xfrm rot="13172023">
          <a:off x="1776839" y="1667367"/>
          <a:ext cx="2002913" cy="426576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rgbClr val="92D05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74852595-9AEC-48BC-A886-B6A19CFEA0C0}">
      <dsp:nvSpPr>
        <dsp:cNvPr id="0" name=""/>
        <dsp:cNvSpPr/>
      </dsp:nvSpPr>
      <dsp:spPr>
        <a:xfrm>
          <a:off x="955067" y="890654"/>
          <a:ext cx="2101709" cy="705081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организационные</a:t>
          </a:r>
        </a:p>
      </dsp:txBody>
      <dsp:txXfrm>
        <a:off x="975718" y="911305"/>
        <a:ext cx="2060407" cy="663779"/>
      </dsp:txXfrm>
    </dsp:sp>
    <dsp:sp modelId="{3AF7AC80-828F-4958-A01F-8782D9C61B72}">
      <dsp:nvSpPr>
        <dsp:cNvPr id="0" name=""/>
        <dsp:cNvSpPr/>
      </dsp:nvSpPr>
      <dsp:spPr>
        <a:xfrm rot="14863889">
          <a:off x="2586680" y="1176008"/>
          <a:ext cx="2096791" cy="426576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rgbClr val="0000FF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DC872D6F-C23D-4664-88EA-B173665252C3}">
      <dsp:nvSpPr>
        <dsp:cNvPr id="0" name=""/>
        <dsp:cNvSpPr/>
      </dsp:nvSpPr>
      <dsp:spPr>
        <a:xfrm>
          <a:off x="2281167" y="0"/>
          <a:ext cx="1913243" cy="83818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коммуникативные</a:t>
          </a:r>
        </a:p>
      </dsp:txBody>
      <dsp:txXfrm>
        <a:off x="2305717" y="24550"/>
        <a:ext cx="1864143" cy="789085"/>
      </dsp:txXfrm>
    </dsp:sp>
    <dsp:sp modelId="{C5FADE15-7F47-4DAC-AB85-CB4645C42307}">
      <dsp:nvSpPr>
        <dsp:cNvPr id="0" name=""/>
        <dsp:cNvSpPr/>
      </dsp:nvSpPr>
      <dsp:spPr>
        <a:xfrm rot="17459185">
          <a:off x="4033364" y="1174825"/>
          <a:ext cx="2075735" cy="426576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rgbClr val="833D4E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0702B8A0-30E8-4B70-9EA3-6BEF827A7DC9}">
      <dsp:nvSpPr>
        <dsp:cNvPr id="0" name=""/>
        <dsp:cNvSpPr/>
      </dsp:nvSpPr>
      <dsp:spPr>
        <a:xfrm>
          <a:off x="4372724" y="0"/>
          <a:ext cx="2140433" cy="83818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исследовательские</a:t>
          </a:r>
        </a:p>
      </dsp:txBody>
      <dsp:txXfrm>
        <a:off x="4397274" y="24550"/>
        <a:ext cx="2091333" cy="789085"/>
      </dsp:txXfrm>
    </dsp:sp>
    <dsp:sp modelId="{B6411188-EED4-405B-BF50-CC1AD93291CB}">
      <dsp:nvSpPr>
        <dsp:cNvPr id="0" name=""/>
        <dsp:cNvSpPr/>
      </dsp:nvSpPr>
      <dsp:spPr>
        <a:xfrm rot="19307762">
          <a:off x="5000457" y="1631273"/>
          <a:ext cx="2195181" cy="426576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rgbClr val="FFFF0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0C3E8E0F-3F86-4AD0-9692-674AF4F00B04}">
      <dsp:nvSpPr>
        <dsp:cNvPr id="0" name=""/>
        <dsp:cNvSpPr/>
      </dsp:nvSpPr>
      <dsp:spPr>
        <a:xfrm>
          <a:off x="6009104" y="746649"/>
          <a:ext cx="1902891" cy="83818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информационные</a:t>
          </a:r>
        </a:p>
      </dsp:txBody>
      <dsp:txXfrm>
        <a:off x="6033654" y="771199"/>
        <a:ext cx="1853791" cy="789085"/>
      </dsp:txXfrm>
    </dsp:sp>
    <dsp:sp modelId="{50126B27-46F2-4F43-96CE-A26BBB360E9B}">
      <dsp:nvSpPr>
        <dsp:cNvPr id="0" name=""/>
        <dsp:cNvSpPr/>
      </dsp:nvSpPr>
      <dsp:spPr>
        <a:xfrm rot="20373461">
          <a:off x="5486663" y="2219385"/>
          <a:ext cx="1894423" cy="426576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rgbClr val="00B0F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86994266-6CEE-4A80-A74D-0F73EB398A9E}">
      <dsp:nvSpPr>
        <dsp:cNvPr id="0" name=""/>
        <dsp:cNvSpPr/>
      </dsp:nvSpPr>
      <dsp:spPr>
        <a:xfrm>
          <a:off x="6441147" y="1682753"/>
          <a:ext cx="1760578" cy="83818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аналитико-рефлексивные</a:t>
          </a:r>
        </a:p>
      </dsp:txBody>
      <dsp:txXfrm>
        <a:off x="6465697" y="1707303"/>
        <a:ext cx="1711478" cy="789085"/>
      </dsp:txXfrm>
    </dsp:sp>
    <dsp:sp modelId="{1C0AC9CF-41A6-4AE1-B7AF-BEF4768CB80A}">
      <dsp:nvSpPr>
        <dsp:cNvPr id="0" name=""/>
        <dsp:cNvSpPr/>
      </dsp:nvSpPr>
      <dsp:spPr>
        <a:xfrm rot="21504231">
          <a:off x="5707645" y="2932598"/>
          <a:ext cx="1851839" cy="426576"/>
        </a:xfrm>
        <a:prstGeom prst="leftArrow">
          <a:avLst>
            <a:gd name="adj1" fmla="val 60000"/>
            <a:gd name="adj2" fmla="val 50000"/>
          </a:avLst>
        </a:prstGeom>
        <a:solidFill>
          <a:schemeClr val="lt1"/>
        </a:solidFill>
        <a:ln w="25400" cap="flat" cmpd="sng" algn="ctr">
          <a:solidFill>
            <a:srgbClr val="FFC000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45FD05EF-7C7F-4C04-AF1B-B85DDB761521}">
      <dsp:nvSpPr>
        <dsp:cNvPr id="0" name=""/>
        <dsp:cNvSpPr/>
      </dsp:nvSpPr>
      <dsp:spPr>
        <a:xfrm>
          <a:off x="6669882" y="2690863"/>
          <a:ext cx="1845894" cy="838185"/>
        </a:xfrm>
        <a:prstGeom prst="roundRect">
          <a:avLst>
            <a:gd name="adj" fmla="val 10000"/>
          </a:avLst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регулятивные</a:t>
          </a:r>
        </a:p>
      </dsp:txBody>
      <dsp:txXfrm>
        <a:off x="6694432" y="2715413"/>
        <a:ext cx="1796794" cy="78908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DFDA9-9825-47BC-994C-AB3D295D5BE2}">
      <dsp:nvSpPr>
        <dsp:cNvPr id="0" name=""/>
        <dsp:cNvSpPr/>
      </dsp:nvSpPr>
      <dsp:spPr>
        <a:xfrm rot="16200000">
          <a:off x="648034" y="-678471"/>
          <a:ext cx="1980294" cy="3276364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/>
            <a:t>Умение проводить диагностику обученности и обучаемости учащегося</a:t>
          </a:r>
        </a:p>
      </dsp:txBody>
      <dsp:txXfrm rot="5400000">
        <a:off x="-1" y="-30436"/>
        <a:ext cx="3276364" cy="1485220"/>
      </dsp:txXfrm>
    </dsp:sp>
    <dsp:sp modelId="{7ACD436A-466D-4595-AB5C-15B128684D71}">
      <dsp:nvSpPr>
        <dsp:cNvPr id="0" name=""/>
        <dsp:cNvSpPr/>
      </dsp:nvSpPr>
      <dsp:spPr>
        <a:xfrm>
          <a:off x="3276364" y="-30437"/>
          <a:ext cx="3276364" cy="1980294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Умение выявлять познавательные интересы тьюторанта</a:t>
          </a:r>
        </a:p>
      </dsp:txBody>
      <dsp:txXfrm>
        <a:off x="3276364" y="-30437"/>
        <a:ext cx="3276364" cy="1485220"/>
      </dsp:txXfrm>
    </dsp:sp>
    <dsp:sp modelId="{7353BF38-6605-41CA-98FF-3673FBBC641F}">
      <dsp:nvSpPr>
        <dsp:cNvPr id="0" name=""/>
        <dsp:cNvSpPr/>
      </dsp:nvSpPr>
      <dsp:spPr>
        <a:xfrm rot="10800000">
          <a:off x="0" y="1949857"/>
          <a:ext cx="3276364" cy="1980294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Знание индивидуально-психологических качеств и особенностей учащегося для более полного раскрытия его потенциальных возможностей и дальнейшего развития личности</a:t>
          </a:r>
        </a:p>
      </dsp:txBody>
      <dsp:txXfrm rot="10800000">
        <a:off x="0" y="2444930"/>
        <a:ext cx="3276364" cy="1485220"/>
      </dsp:txXfrm>
    </dsp:sp>
    <dsp:sp modelId="{2BFD6064-0C74-4CC1-86FA-F9203E1601FE}">
      <dsp:nvSpPr>
        <dsp:cNvPr id="0" name=""/>
        <dsp:cNvSpPr/>
      </dsp:nvSpPr>
      <dsp:spPr>
        <a:xfrm rot="5400000">
          <a:off x="3863524" y="1240948"/>
          <a:ext cx="2102043" cy="3276364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Умение составлять личностно-ресурсную карту</a:t>
          </a:r>
          <a:endParaRPr lang="ru-RU" sz="1500" kern="1200" dirty="0">
            <a:solidFill>
              <a:srgbClr val="CC0000"/>
            </a:solidFill>
          </a:endParaRPr>
        </a:p>
      </dsp:txBody>
      <dsp:txXfrm rot="-5400000">
        <a:off x="3276363" y="2353619"/>
        <a:ext cx="3276364" cy="1576532"/>
      </dsp:txXfrm>
    </dsp:sp>
    <dsp:sp modelId="{E9C341C5-CF52-4D87-84B6-E8AAC943FA40}">
      <dsp:nvSpPr>
        <dsp:cNvPr id="0" name=""/>
        <dsp:cNvSpPr/>
      </dsp:nvSpPr>
      <dsp:spPr>
        <a:xfrm>
          <a:off x="1698824" y="1485220"/>
          <a:ext cx="3155079" cy="990147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solidFill>
            <a:schemeClr val="accent6"/>
          </a:solidFill>
          <a:prstDash val="solid"/>
        </a:ln>
        <a:effectLst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i="1" kern="1200" dirty="0"/>
            <a:t>Диагностические компетенции</a:t>
          </a:r>
          <a:endParaRPr lang="ru-RU" sz="1800" b="1" kern="1200" dirty="0"/>
        </a:p>
      </dsp:txBody>
      <dsp:txXfrm>
        <a:off x="1747159" y="1533555"/>
        <a:ext cx="3058409" cy="89347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C3882F-A1D1-487C-A890-F97292D3866F}">
      <dsp:nvSpPr>
        <dsp:cNvPr id="0" name=""/>
        <dsp:cNvSpPr/>
      </dsp:nvSpPr>
      <dsp:spPr>
        <a:xfrm>
          <a:off x="0" y="72008"/>
          <a:ext cx="3605165" cy="155861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53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1" kern="1200" dirty="0">
              <a:solidFill>
                <a:schemeClr val="bg1"/>
              </a:solidFill>
            </a:rPr>
            <a:t>Проектно-конструктивные компетенции</a:t>
          </a:r>
          <a:endParaRPr lang="ru-RU" sz="2400" b="1" kern="1200" dirty="0">
            <a:solidFill>
              <a:schemeClr val="bg1"/>
            </a:solidFill>
          </a:endParaRPr>
        </a:p>
      </dsp:txBody>
      <dsp:txXfrm>
        <a:off x="0" y="72008"/>
        <a:ext cx="3605165" cy="1558617"/>
      </dsp:txXfrm>
    </dsp:sp>
    <dsp:sp modelId="{E84C8EC5-65B4-451A-8E93-FD2D05A8775F}">
      <dsp:nvSpPr>
        <dsp:cNvPr id="0" name=""/>
        <dsp:cNvSpPr/>
      </dsp:nvSpPr>
      <dsp:spPr>
        <a:xfrm>
          <a:off x="96840" y="504059"/>
          <a:ext cx="375174" cy="551657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48000" r="-48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71AD514-CD82-4B53-94DA-DE5ED189325B}">
      <dsp:nvSpPr>
        <dsp:cNvPr id="0" name=""/>
        <dsp:cNvSpPr/>
      </dsp:nvSpPr>
      <dsp:spPr>
        <a:xfrm>
          <a:off x="3796952" y="168895"/>
          <a:ext cx="4931122" cy="1328421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53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>
              <a:solidFill>
                <a:schemeClr val="bg1"/>
              </a:solidFill>
            </a:rPr>
            <a:t>способность конструирования педагогической деятельности с учетом познавательного интереса и образовательных потребностей одарённых и высокомотивированных учащихся; </a:t>
          </a:r>
        </a:p>
      </dsp:txBody>
      <dsp:txXfrm>
        <a:off x="3796952" y="168895"/>
        <a:ext cx="4931122" cy="1328421"/>
      </dsp:txXfrm>
    </dsp:sp>
    <dsp:sp modelId="{46C742E8-7E79-4F16-90DF-C7303A0EB6D3}">
      <dsp:nvSpPr>
        <dsp:cNvPr id="0" name=""/>
        <dsp:cNvSpPr/>
      </dsp:nvSpPr>
      <dsp:spPr>
        <a:xfrm>
          <a:off x="3874595" y="376483"/>
          <a:ext cx="458063" cy="818896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6000" r="-66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3F0047B4-9317-45CD-86C6-5391668E2D59}">
      <dsp:nvSpPr>
        <dsp:cNvPr id="0" name=""/>
        <dsp:cNvSpPr/>
      </dsp:nvSpPr>
      <dsp:spPr>
        <a:xfrm>
          <a:off x="110682" y="1819712"/>
          <a:ext cx="4330211" cy="1623294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53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способность оказать помощь в определении учащимся собственного индивидуального пути освоения знания, построении индивидуальной образовательной траектории, разработке ИОП</a:t>
          </a:r>
        </a:p>
      </dsp:txBody>
      <dsp:txXfrm>
        <a:off x="110682" y="1819712"/>
        <a:ext cx="4330211" cy="1623294"/>
      </dsp:txXfrm>
    </dsp:sp>
    <dsp:sp modelId="{ACA7D2C4-D312-4901-9B94-E23E538B7F84}">
      <dsp:nvSpPr>
        <dsp:cNvPr id="0" name=""/>
        <dsp:cNvSpPr/>
      </dsp:nvSpPr>
      <dsp:spPr>
        <a:xfrm>
          <a:off x="100588" y="1988658"/>
          <a:ext cx="464914" cy="577542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8000" r="-78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F66ABEE-8030-4FA9-A952-BE517A5DA37E}">
      <dsp:nvSpPr>
        <dsp:cNvPr id="0" name=""/>
        <dsp:cNvSpPr/>
      </dsp:nvSpPr>
      <dsp:spPr>
        <a:xfrm>
          <a:off x="4769696" y="1926219"/>
          <a:ext cx="3701199" cy="1746573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53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dirty="0"/>
            <a:t>способность устанавливать конструктивные отношения со всеми субъектами образовательного процесса</a:t>
          </a:r>
        </a:p>
      </dsp:txBody>
      <dsp:txXfrm>
        <a:off x="4769696" y="1926219"/>
        <a:ext cx="3701199" cy="1746573"/>
      </dsp:txXfrm>
    </dsp:sp>
    <dsp:sp modelId="{279D5528-FD68-4C14-94BF-A641B496B019}">
      <dsp:nvSpPr>
        <dsp:cNvPr id="0" name=""/>
        <dsp:cNvSpPr/>
      </dsp:nvSpPr>
      <dsp:spPr>
        <a:xfrm>
          <a:off x="4796089" y="1845633"/>
          <a:ext cx="406620" cy="653954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09000" r="-109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34D5B81-BA5A-4CF5-8DA1-B055CE501DB5}">
      <dsp:nvSpPr>
        <dsp:cNvPr id="0" name=""/>
        <dsp:cNvSpPr/>
      </dsp:nvSpPr>
      <dsp:spPr>
        <a:xfrm>
          <a:off x="0" y="3915746"/>
          <a:ext cx="3932074" cy="1892399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53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способность предвидеть результаты педагогических действий;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0" kern="1200" dirty="0"/>
            <a:t>способность видеть перспективы дальнейшего развития тьюторанта на основе его потенциальных возможностей</a:t>
          </a:r>
        </a:p>
      </dsp:txBody>
      <dsp:txXfrm>
        <a:off x="0" y="3915746"/>
        <a:ext cx="3932074" cy="1892399"/>
      </dsp:txXfrm>
    </dsp:sp>
    <dsp:sp modelId="{8590F70F-D923-442A-8EE2-76AEB9940A34}">
      <dsp:nvSpPr>
        <dsp:cNvPr id="0" name=""/>
        <dsp:cNvSpPr/>
      </dsp:nvSpPr>
      <dsp:spPr>
        <a:xfrm>
          <a:off x="0" y="3704225"/>
          <a:ext cx="388189" cy="563662"/>
        </a:xfrm>
        <a:prstGeom prst="rect">
          <a:avLst/>
        </a:prstGeom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8000" r="-98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4B617D7-A427-4C69-B54E-7F371338459B}">
      <dsp:nvSpPr>
        <dsp:cNvPr id="0" name=""/>
        <dsp:cNvSpPr/>
      </dsp:nvSpPr>
      <dsp:spPr>
        <a:xfrm>
          <a:off x="4436534" y="3900612"/>
          <a:ext cx="4167542" cy="208028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28253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0" kern="1200" dirty="0"/>
            <a:t>потребность в самопознании, саморазвитии, самоактуализации, готовность и способность выстраивать стратегию непрерывного образования </a:t>
          </a:r>
        </a:p>
      </dsp:txBody>
      <dsp:txXfrm>
        <a:off x="4436534" y="3900612"/>
        <a:ext cx="4167542" cy="2080285"/>
      </dsp:txXfrm>
    </dsp:sp>
    <dsp:sp modelId="{5D8703A0-0FBB-449D-A43C-BB2DA48BB1B8}">
      <dsp:nvSpPr>
        <dsp:cNvPr id="0" name=""/>
        <dsp:cNvSpPr/>
      </dsp:nvSpPr>
      <dsp:spPr>
        <a:xfrm>
          <a:off x="4485864" y="3900612"/>
          <a:ext cx="361624" cy="576912"/>
        </a:xfrm>
        <a:prstGeom prst="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88000" r="-88000"/>
          </a:stretch>
        </a:blip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2284E-9368-4C2C-BD0A-4DDBEE2CA93A}">
      <dsp:nvSpPr>
        <dsp:cNvPr id="0" name=""/>
        <dsp:cNvSpPr/>
      </dsp:nvSpPr>
      <dsp:spPr>
        <a:xfrm>
          <a:off x="-6595345" y="-1008615"/>
          <a:ext cx="7849877" cy="7849877"/>
        </a:xfrm>
        <a:prstGeom prst="blockArc">
          <a:avLst>
            <a:gd name="adj1" fmla="val 18900000"/>
            <a:gd name="adj2" fmla="val 2700000"/>
            <a:gd name="adj3" fmla="val 27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25282-4E3A-45A7-997B-3944662FFF5E}">
      <dsp:nvSpPr>
        <dsp:cNvPr id="0" name=""/>
        <dsp:cNvSpPr/>
      </dsp:nvSpPr>
      <dsp:spPr>
        <a:xfrm>
          <a:off x="417052" y="75750"/>
          <a:ext cx="8594997" cy="614061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i="1" kern="1200" dirty="0"/>
            <a:t>Организационные компетенции</a:t>
          </a:r>
          <a:endParaRPr lang="ru-RU" sz="2800" kern="1200" dirty="0"/>
        </a:p>
      </dsp:txBody>
      <dsp:txXfrm>
        <a:off x="417052" y="75750"/>
        <a:ext cx="8594997" cy="614061"/>
      </dsp:txXfrm>
    </dsp:sp>
    <dsp:sp modelId="{AB37E294-3CFF-41E2-93AC-466660DFBF2B}">
      <dsp:nvSpPr>
        <dsp:cNvPr id="0" name=""/>
        <dsp:cNvSpPr/>
      </dsp:nvSpPr>
      <dsp:spPr>
        <a:xfrm>
          <a:off x="83115" y="230389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8FA7739C-F6A9-4786-9E41-061209AEC26E}">
      <dsp:nvSpPr>
        <dsp:cNvPr id="0" name=""/>
        <dsp:cNvSpPr/>
      </dsp:nvSpPr>
      <dsp:spPr>
        <a:xfrm>
          <a:off x="972010" y="949341"/>
          <a:ext cx="8089890" cy="1171622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владение современными образовательными технологиями и методиками развития, саморазвития и самосовершенствования личности, способность варьировать формами, методами и средствами обучения при оказании помощи в реализации тьюторантами индивидуальных образовательных программ</a:t>
          </a:r>
        </a:p>
      </dsp:txBody>
      <dsp:txXfrm>
        <a:off x="972010" y="949341"/>
        <a:ext cx="8089890" cy="1171622"/>
      </dsp:txXfrm>
    </dsp:sp>
    <dsp:sp modelId="{38542C8F-94B5-4466-884B-BDDFB879D350}">
      <dsp:nvSpPr>
        <dsp:cNvPr id="0" name=""/>
        <dsp:cNvSpPr/>
      </dsp:nvSpPr>
      <dsp:spPr>
        <a:xfrm>
          <a:off x="588222" y="1151364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44B2B8EB-D271-4A36-A276-21C649EBE105}">
      <dsp:nvSpPr>
        <dsp:cNvPr id="0" name=""/>
        <dsp:cNvSpPr/>
      </dsp:nvSpPr>
      <dsp:spPr>
        <a:xfrm>
          <a:off x="1255638" y="2272461"/>
          <a:ext cx="7858917" cy="614061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способность формировать избыточную образовательную среду</a:t>
          </a:r>
        </a:p>
      </dsp:txBody>
      <dsp:txXfrm>
        <a:off x="1255638" y="2272461"/>
        <a:ext cx="7858917" cy="614061"/>
      </dsp:txXfrm>
    </dsp:sp>
    <dsp:sp modelId="{8F7F01C0-F6C1-4B6C-8238-546FFD965463}">
      <dsp:nvSpPr>
        <dsp:cNvPr id="0" name=""/>
        <dsp:cNvSpPr/>
      </dsp:nvSpPr>
      <dsp:spPr>
        <a:xfrm>
          <a:off x="819195" y="2072339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6EBBCF88-ED2A-417C-9DA2-C7B5F0CA9FB3}">
      <dsp:nvSpPr>
        <dsp:cNvPr id="0" name=""/>
        <dsp:cNvSpPr/>
      </dsp:nvSpPr>
      <dsp:spPr>
        <a:xfrm>
          <a:off x="1202983" y="3008620"/>
          <a:ext cx="7858917" cy="735798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умение вовлечь учащегося в научно-исследовательскую деятельность и интеллектуально-творческие состязания </a:t>
          </a:r>
        </a:p>
      </dsp:txBody>
      <dsp:txXfrm>
        <a:off x="1202983" y="3008620"/>
        <a:ext cx="7858917" cy="735798"/>
      </dsp:txXfrm>
    </dsp:sp>
    <dsp:sp modelId="{4A26C045-4928-476C-988F-EE9EC73A436B}">
      <dsp:nvSpPr>
        <dsp:cNvPr id="0" name=""/>
        <dsp:cNvSpPr/>
      </dsp:nvSpPr>
      <dsp:spPr>
        <a:xfrm>
          <a:off x="819195" y="2992731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EA9AE807-BA50-40F8-A314-EBD61ACB6786}">
      <dsp:nvSpPr>
        <dsp:cNvPr id="0" name=""/>
        <dsp:cNvSpPr/>
      </dsp:nvSpPr>
      <dsp:spPr>
        <a:xfrm>
          <a:off x="972010" y="3863181"/>
          <a:ext cx="8089890" cy="868626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умение организовать тренинги личностного и профессионального развития и саморазвития самоуправления, саморегуляции эмоционально-волевой сферы и самовосстановления личности</a:t>
          </a:r>
        </a:p>
      </dsp:txBody>
      <dsp:txXfrm>
        <a:off x="972010" y="3863181"/>
        <a:ext cx="8089890" cy="868626"/>
      </dsp:txXfrm>
    </dsp:sp>
    <dsp:sp modelId="{2C58785D-1511-4101-A4D9-B5DC104AD187}">
      <dsp:nvSpPr>
        <dsp:cNvPr id="0" name=""/>
        <dsp:cNvSpPr/>
      </dsp:nvSpPr>
      <dsp:spPr>
        <a:xfrm>
          <a:off x="588222" y="3913706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D118AADD-B733-4807-AF3A-8825693CAD2C}">
      <dsp:nvSpPr>
        <dsp:cNvPr id="0" name=""/>
        <dsp:cNvSpPr/>
      </dsp:nvSpPr>
      <dsp:spPr>
        <a:xfrm>
          <a:off x="550018" y="4907287"/>
          <a:ext cx="8594997" cy="925359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готовность к содействию в отборе и обеспечении тьюторанта специальной научно-методической литературой, условий для проведения экспериментальной деятельности</a:t>
          </a:r>
        </a:p>
      </dsp:txBody>
      <dsp:txXfrm>
        <a:off x="550018" y="4907287"/>
        <a:ext cx="8594997" cy="925359"/>
      </dsp:txXfrm>
    </dsp:sp>
    <dsp:sp modelId="{1015C125-C26E-4E92-9249-6D84074EC4F4}">
      <dsp:nvSpPr>
        <dsp:cNvPr id="0" name=""/>
        <dsp:cNvSpPr/>
      </dsp:nvSpPr>
      <dsp:spPr>
        <a:xfrm>
          <a:off x="83115" y="4834681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0DFDA9-9825-47BC-994C-AB3D295D5BE2}">
      <dsp:nvSpPr>
        <dsp:cNvPr id="0" name=""/>
        <dsp:cNvSpPr/>
      </dsp:nvSpPr>
      <dsp:spPr>
        <a:xfrm rot="16200000">
          <a:off x="818999" y="-789805"/>
          <a:ext cx="2736716" cy="4287044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способность осуществлять выбор средств, форм, методов, приемов коммуникации для обеспечения условий внутреннего (неформального) включения каждого учащегося в коллективно-распределенную учебную деятельность;</a:t>
          </a:r>
        </a:p>
      </dsp:txBody>
      <dsp:txXfrm rot="5400000">
        <a:off x="43835" y="-14641"/>
        <a:ext cx="4287044" cy="2052537"/>
      </dsp:txXfrm>
    </dsp:sp>
    <dsp:sp modelId="{7ACD436A-466D-4595-AB5C-15B128684D71}">
      <dsp:nvSpPr>
        <dsp:cNvPr id="0" name=""/>
        <dsp:cNvSpPr/>
      </dsp:nvSpPr>
      <dsp:spPr>
        <a:xfrm>
          <a:off x="4330879" y="-14641"/>
          <a:ext cx="4287044" cy="2736716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ysClr val="windowText" lastClr="000000"/>
              </a:solidFill>
            </a:rPr>
            <a:t>способность организовывать продуктивное межличностное и социально-профессиональное взаимодействие с учетом поликультурной среды, индивидуально-психологических и личностных особенностей учащихся, их возрастных и гендерных различий </a:t>
          </a:r>
        </a:p>
      </dsp:txBody>
      <dsp:txXfrm>
        <a:off x="4330879" y="-14641"/>
        <a:ext cx="4287044" cy="2052537"/>
      </dsp:txXfrm>
    </dsp:sp>
    <dsp:sp modelId="{7353BF38-6605-41CA-98FF-3673FBBC641F}">
      <dsp:nvSpPr>
        <dsp:cNvPr id="0" name=""/>
        <dsp:cNvSpPr/>
      </dsp:nvSpPr>
      <dsp:spPr>
        <a:xfrm rot="10800000">
          <a:off x="43835" y="2736715"/>
          <a:ext cx="4462384" cy="2736716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ysClr val="windowText" lastClr="000000"/>
              </a:solidFill>
            </a:rPr>
            <a:t>способность к расширению социального партнёрства и сотрудничества как очного, так и дистанционного с использованием возможности сети Интернет; умение выстраивать партнёрские отношения, работать в команде</a:t>
          </a:r>
        </a:p>
      </dsp:txBody>
      <dsp:txXfrm rot="10800000">
        <a:off x="43835" y="3420894"/>
        <a:ext cx="4462384" cy="2052537"/>
      </dsp:txXfrm>
    </dsp:sp>
    <dsp:sp modelId="{2BFD6064-0C74-4CC1-86FA-F9203E1601FE}">
      <dsp:nvSpPr>
        <dsp:cNvPr id="0" name=""/>
        <dsp:cNvSpPr/>
      </dsp:nvSpPr>
      <dsp:spPr>
        <a:xfrm rot="5400000">
          <a:off x="5076760" y="1946910"/>
          <a:ext cx="2795281" cy="4287044"/>
        </a:xfrm>
        <a:prstGeom prst="round1Rect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  <a:scene3d>
          <a:camera prst="orthographicFront"/>
          <a:lightRig rig="threePt" dir="t"/>
        </a:scene3d>
        <a:sp3d>
          <a:bevelT/>
        </a:sp3d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>
              <a:solidFill>
                <a:sysClr val="windowText" lastClr="000000"/>
              </a:solidFill>
            </a:rPr>
            <a:t>умение задействовать и координировать все многообразные структуры, ставящие своей целью помочь учащемуся в осознанном профессиональном выборе</a:t>
          </a:r>
        </a:p>
      </dsp:txBody>
      <dsp:txXfrm rot="-5400000">
        <a:off x="4330879" y="3391611"/>
        <a:ext cx="4287044" cy="2096461"/>
      </dsp:txXfrm>
    </dsp:sp>
    <dsp:sp modelId="{E9C341C5-CF52-4D87-84B6-E8AAC943FA40}">
      <dsp:nvSpPr>
        <dsp:cNvPr id="0" name=""/>
        <dsp:cNvSpPr/>
      </dsp:nvSpPr>
      <dsp:spPr>
        <a:xfrm>
          <a:off x="2338389" y="2052537"/>
          <a:ext cx="3897308" cy="1368358"/>
        </a:xfrm>
        <a:prstGeom prst="round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i="1" kern="1200" dirty="0"/>
            <a:t>Коммуникативные компетенции</a:t>
          </a:r>
          <a:endParaRPr lang="ru-RU" sz="2400" kern="1200" dirty="0"/>
        </a:p>
      </dsp:txBody>
      <dsp:txXfrm>
        <a:off x="2405187" y="2119335"/>
        <a:ext cx="3763712" cy="123476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9E0956-2E25-4D53-BE6D-8290D0529005}">
      <dsp:nvSpPr>
        <dsp:cNvPr id="0" name=""/>
        <dsp:cNvSpPr/>
      </dsp:nvSpPr>
      <dsp:spPr>
        <a:xfrm rot="5400000">
          <a:off x="-181933" y="207182"/>
          <a:ext cx="1212889" cy="849022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ИК</a:t>
          </a:r>
        </a:p>
      </dsp:txBody>
      <dsp:txXfrm rot="-5400000">
        <a:off x="1" y="449759"/>
        <a:ext cx="849022" cy="363867"/>
      </dsp:txXfrm>
    </dsp:sp>
    <dsp:sp modelId="{29FC0B50-E6AE-4FE4-997A-74199157B7AE}">
      <dsp:nvSpPr>
        <dsp:cNvPr id="0" name=""/>
        <dsp:cNvSpPr/>
      </dsp:nvSpPr>
      <dsp:spPr>
        <a:xfrm rot="5400000">
          <a:off x="4224534" y="-3350262"/>
          <a:ext cx="788378" cy="7539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способность к анализу, рефлексии, обобщению </a:t>
          </a:r>
        </a:p>
      </dsp:txBody>
      <dsp:txXfrm rot="-5400000">
        <a:off x="849023" y="63734"/>
        <a:ext cx="7500916" cy="711408"/>
      </dsp:txXfrm>
    </dsp:sp>
    <dsp:sp modelId="{39811B2E-5EA5-4713-B9FD-AD1B2F753DA1}">
      <dsp:nvSpPr>
        <dsp:cNvPr id="0" name=""/>
        <dsp:cNvSpPr/>
      </dsp:nvSpPr>
      <dsp:spPr>
        <a:xfrm rot="5400000">
          <a:off x="-181933" y="1762467"/>
          <a:ext cx="1212889" cy="849022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ИК</a:t>
          </a:r>
        </a:p>
      </dsp:txBody>
      <dsp:txXfrm rot="-5400000">
        <a:off x="1" y="2005044"/>
        <a:ext cx="849022" cy="363867"/>
      </dsp:txXfrm>
    </dsp:sp>
    <dsp:sp modelId="{14DBEB2F-D5EE-43B9-9888-FF959ACADF02}">
      <dsp:nvSpPr>
        <dsp:cNvPr id="0" name=""/>
        <dsp:cNvSpPr/>
      </dsp:nvSpPr>
      <dsp:spPr>
        <a:xfrm rot="5400000">
          <a:off x="3753052" y="-1794977"/>
          <a:ext cx="1731341" cy="7539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способность к научно-исследовательской деятельности </a:t>
          </a:r>
          <a:r>
            <a:rPr lang="ru-RU" sz="1800" kern="1200" dirty="0"/>
            <a:t>(выявление проблемы, выработка и постановка гипотез, анализ информации; планирование исследования, выбор методов и форм; проведение эксперимента, обработка результатов: сбор, классификация, сравнение, установление взаимосвязей, анализ, обобщение, рефлексия собственных действий, внесение коррективов)</a:t>
          </a:r>
        </a:p>
      </dsp:txBody>
      <dsp:txXfrm rot="-5400000">
        <a:off x="849023" y="1193569"/>
        <a:ext cx="7454884" cy="1562307"/>
      </dsp:txXfrm>
    </dsp:sp>
    <dsp:sp modelId="{F043BBB0-E675-44FB-9E04-1DFD90D05B9D}">
      <dsp:nvSpPr>
        <dsp:cNvPr id="0" name=""/>
        <dsp:cNvSpPr/>
      </dsp:nvSpPr>
      <dsp:spPr>
        <a:xfrm rot="5400000">
          <a:off x="-181933" y="2893241"/>
          <a:ext cx="1212889" cy="849022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ИК</a:t>
          </a:r>
        </a:p>
      </dsp:txBody>
      <dsp:txXfrm rot="-5400000">
        <a:off x="1" y="3135818"/>
        <a:ext cx="849022" cy="363867"/>
      </dsp:txXfrm>
    </dsp:sp>
    <dsp:sp modelId="{6D951532-F6A1-4394-9FD0-689CC34DE4AD}">
      <dsp:nvSpPr>
        <dsp:cNvPr id="0" name=""/>
        <dsp:cNvSpPr/>
      </dsp:nvSpPr>
      <dsp:spPr>
        <a:xfrm rot="5400000">
          <a:off x="4356303" y="-482947"/>
          <a:ext cx="524839" cy="7539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владение междисциплинарным подходом при решении возникающих проблем</a:t>
          </a:r>
        </a:p>
      </dsp:txBody>
      <dsp:txXfrm rot="-5400000">
        <a:off x="849023" y="3049954"/>
        <a:ext cx="7513780" cy="473597"/>
      </dsp:txXfrm>
    </dsp:sp>
    <dsp:sp modelId="{973B11AE-0259-41F1-A22F-8ADC8E7966CC}">
      <dsp:nvSpPr>
        <dsp:cNvPr id="0" name=""/>
        <dsp:cNvSpPr/>
      </dsp:nvSpPr>
      <dsp:spPr>
        <a:xfrm rot="5400000">
          <a:off x="-181933" y="3977045"/>
          <a:ext cx="1212889" cy="849022"/>
        </a:xfrm>
        <a:prstGeom prst="chevron">
          <a:avLst/>
        </a:prstGeom>
        <a:solidFill>
          <a:schemeClr val="lt1"/>
        </a:solid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/>
            <a:t>ИК</a:t>
          </a:r>
        </a:p>
      </dsp:txBody>
      <dsp:txXfrm rot="-5400000">
        <a:off x="1" y="4219622"/>
        <a:ext cx="849022" cy="363867"/>
      </dsp:txXfrm>
    </dsp:sp>
    <dsp:sp modelId="{32913674-005C-4DE6-9ACD-5CB384D1A86A}">
      <dsp:nvSpPr>
        <dsp:cNvPr id="0" name=""/>
        <dsp:cNvSpPr/>
      </dsp:nvSpPr>
      <dsp:spPr>
        <a:xfrm rot="5400000">
          <a:off x="4296154" y="419600"/>
          <a:ext cx="645137" cy="7539401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/>
            <a:t>способность к генерированию новых идей</a:t>
          </a:r>
        </a:p>
      </dsp:txBody>
      <dsp:txXfrm rot="-5400000">
        <a:off x="849023" y="3898225"/>
        <a:ext cx="7507908" cy="58215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2284E-9368-4C2C-BD0A-4DDBEE2CA93A}">
      <dsp:nvSpPr>
        <dsp:cNvPr id="0" name=""/>
        <dsp:cNvSpPr/>
      </dsp:nvSpPr>
      <dsp:spPr>
        <a:xfrm>
          <a:off x="-6592720" y="-1008615"/>
          <a:ext cx="7849877" cy="7849877"/>
        </a:xfrm>
        <a:prstGeom prst="blockArc">
          <a:avLst>
            <a:gd name="adj1" fmla="val 18900000"/>
            <a:gd name="adj2" fmla="val 2700000"/>
            <a:gd name="adj3" fmla="val 27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719401-208D-4429-9DE6-921BDBB0634A}">
      <dsp:nvSpPr>
        <dsp:cNvPr id="0" name=""/>
        <dsp:cNvSpPr/>
      </dsp:nvSpPr>
      <dsp:spPr>
        <a:xfrm>
          <a:off x="809571" y="583264"/>
          <a:ext cx="8254954" cy="1166529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5933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владение современными средствами информации и мультимедийными технологиями, понимание возможности их применения и критическое отношение к информации, распространяемой СМИ</a:t>
          </a:r>
        </a:p>
      </dsp:txBody>
      <dsp:txXfrm>
        <a:off x="809571" y="583264"/>
        <a:ext cx="8254954" cy="1166529"/>
      </dsp:txXfrm>
    </dsp:sp>
    <dsp:sp modelId="{38542C8F-94B5-4466-884B-BDDFB879D350}">
      <dsp:nvSpPr>
        <dsp:cNvPr id="0" name=""/>
        <dsp:cNvSpPr/>
      </dsp:nvSpPr>
      <dsp:spPr>
        <a:xfrm>
          <a:off x="80490" y="437448"/>
          <a:ext cx="1458161" cy="145816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1FD738C8-AF0B-4BCA-A6A6-6BCDDF1CEBDC}">
      <dsp:nvSpPr>
        <dsp:cNvPr id="0" name=""/>
        <dsp:cNvSpPr/>
      </dsp:nvSpPr>
      <dsp:spPr>
        <a:xfrm>
          <a:off x="1233604" y="2333058"/>
          <a:ext cx="7830920" cy="1166529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5933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владение текстовой культурой (поиск, анализ и отбор актуальных информационных материалов из различных источников, их систематизация, определение ценности для процесса приобретения — передачи знаний)</a:t>
          </a:r>
        </a:p>
      </dsp:txBody>
      <dsp:txXfrm>
        <a:off x="1233604" y="2333058"/>
        <a:ext cx="7830920" cy="1166529"/>
      </dsp:txXfrm>
    </dsp:sp>
    <dsp:sp modelId="{8F7F01C0-F6C1-4B6C-8238-546FFD965463}">
      <dsp:nvSpPr>
        <dsp:cNvPr id="0" name=""/>
        <dsp:cNvSpPr/>
      </dsp:nvSpPr>
      <dsp:spPr>
        <a:xfrm>
          <a:off x="504523" y="2187242"/>
          <a:ext cx="1458161" cy="145816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877D44D3-D197-4BBB-8960-927D238DC4FB}">
      <dsp:nvSpPr>
        <dsp:cNvPr id="0" name=""/>
        <dsp:cNvSpPr/>
      </dsp:nvSpPr>
      <dsp:spPr>
        <a:xfrm>
          <a:off x="809571" y="4082852"/>
          <a:ext cx="8254954" cy="1166529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5933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владение информацией об обучающихся и их законных представителей, об опыте работы других педагогов </a:t>
          </a:r>
        </a:p>
      </dsp:txBody>
      <dsp:txXfrm>
        <a:off x="809571" y="4082852"/>
        <a:ext cx="8254954" cy="1166529"/>
      </dsp:txXfrm>
    </dsp:sp>
    <dsp:sp modelId="{4A26C045-4928-476C-988F-EE9EC73A436B}">
      <dsp:nvSpPr>
        <dsp:cNvPr id="0" name=""/>
        <dsp:cNvSpPr/>
      </dsp:nvSpPr>
      <dsp:spPr>
        <a:xfrm>
          <a:off x="80490" y="3937036"/>
          <a:ext cx="1458161" cy="1458161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2284E-9368-4C2C-BD0A-4DDBEE2CA93A}">
      <dsp:nvSpPr>
        <dsp:cNvPr id="0" name=""/>
        <dsp:cNvSpPr/>
      </dsp:nvSpPr>
      <dsp:spPr>
        <a:xfrm>
          <a:off x="-6630597" y="-1008615"/>
          <a:ext cx="7849877" cy="7849877"/>
        </a:xfrm>
        <a:prstGeom prst="blockArc">
          <a:avLst>
            <a:gd name="adj1" fmla="val 18900000"/>
            <a:gd name="adj2" fmla="val 2700000"/>
            <a:gd name="adj3" fmla="val 27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25282-4E3A-45A7-997B-3944662FFF5E}">
      <dsp:nvSpPr>
        <dsp:cNvPr id="0" name=""/>
        <dsp:cNvSpPr/>
      </dsp:nvSpPr>
      <dsp:spPr>
        <a:xfrm>
          <a:off x="381800" y="75750"/>
          <a:ext cx="8594997" cy="614061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71120" rIns="71120" bIns="7112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800" i="1" kern="1200" dirty="0"/>
            <a:t>Аналитико-рефлексивные компетенции</a:t>
          </a:r>
          <a:endParaRPr lang="ru-RU" sz="2800" kern="1200" dirty="0"/>
        </a:p>
      </dsp:txBody>
      <dsp:txXfrm>
        <a:off x="381800" y="75750"/>
        <a:ext cx="8594997" cy="614061"/>
      </dsp:txXfrm>
    </dsp:sp>
    <dsp:sp modelId="{AB37E294-3CFF-41E2-93AC-466660DFBF2B}">
      <dsp:nvSpPr>
        <dsp:cNvPr id="0" name=""/>
        <dsp:cNvSpPr/>
      </dsp:nvSpPr>
      <dsp:spPr>
        <a:xfrm>
          <a:off x="47863" y="230389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8FA7739C-F6A9-4786-9E41-061209AEC26E}">
      <dsp:nvSpPr>
        <dsp:cNvPr id="0" name=""/>
        <dsp:cNvSpPr/>
      </dsp:nvSpPr>
      <dsp:spPr>
        <a:xfrm>
          <a:off x="806875" y="1080603"/>
          <a:ext cx="8230896" cy="738611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способность оценить качество исследований и информации в данной предметной области, понимать и использовать методы критического анализа и развития теорий</a:t>
          </a:r>
        </a:p>
      </dsp:txBody>
      <dsp:txXfrm>
        <a:off x="806875" y="1080603"/>
        <a:ext cx="8230896" cy="738611"/>
      </dsp:txXfrm>
    </dsp:sp>
    <dsp:sp modelId="{38542C8F-94B5-4466-884B-BDDFB879D350}">
      <dsp:nvSpPr>
        <dsp:cNvPr id="0" name=""/>
        <dsp:cNvSpPr/>
      </dsp:nvSpPr>
      <dsp:spPr>
        <a:xfrm>
          <a:off x="552970" y="1151364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44B2B8EB-D271-4A36-A276-21C649EBE105}">
      <dsp:nvSpPr>
        <dsp:cNvPr id="0" name=""/>
        <dsp:cNvSpPr/>
      </dsp:nvSpPr>
      <dsp:spPr>
        <a:xfrm>
          <a:off x="1286098" y="1944218"/>
          <a:ext cx="7858917" cy="1101165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способность</a:t>
          </a:r>
          <a:r>
            <a:rPr lang="ru-RU" sz="1800" i="1" kern="1200" dirty="0"/>
            <a:t> </a:t>
          </a:r>
          <a:r>
            <a:rPr lang="ru-RU" sz="1800" kern="1200" dirty="0"/>
            <a:t>к</a:t>
          </a:r>
          <a:r>
            <a:rPr lang="ru-RU" sz="1800" i="1" kern="1200" dirty="0"/>
            <a:t> </a:t>
          </a:r>
          <a:r>
            <a:rPr lang="ru-RU" sz="1800" kern="1200" dirty="0"/>
            <a:t>фиксации движения учащегося в формировании индивидуальной учебной деятельности и исследовательских компетенций; удерживать проблемы и трудности процесса самообразования и самоопределения в фокусе контроля</a:t>
          </a:r>
        </a:p>
      </dsp:txBody>
      <dsp:txXfrm>
        <a:off x="1286098" y="1944218"/>
        <a:ext cx="7858917" cy="1101165"/>
      </dsp:txXfrm>
    </dsp:sp>
    <dsp:sp modelId="{8F7F01C0-F6C1-4B6C-8238-546FFD965463}">
      <dsp:nvSpPr>
        <dsp:cNvPr id="0" name=""/>
        <dsp:cNvSpPr/>
      </dsp:nvSpPr>
      <dsp:spPr>
        <a:xfrm>
          <a:off x="783943" y="2072339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6EBBCF88-ED2A-417C-9DA2-C7B5F0CA9FB3}">
      <dsp:nvSpPr>
        <dsp:cNvPr id="0" name=""/>
        <dsp:cNvSpPr/>
      </dsp:nvSpPr>
      <dsp:spPr>
        <a:xfrm>
          <a:off x="1057981" y="3240360"/>
          <a:ext cx="7929411" cy="1023830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способность осуществлять мониторинг процесса реализации индивидуальной образовательной программы учащегося, корректировать ход образовательного процесса на любом его этапе, учитывая результаты промежуточной и итоговой диагностики</a:t>
          </a:r>
        </a:p>
      </dsp:txBody>
      <dsp:txXfrm>
        <a:off x="1057981" y="3240360"/>
        <a:ext cx="7929411" cy="1023830"/>
      </dsp:txXfrm>
    </dsp:sp>
    <dsp:sp modelId="{4A26C045-4928-476C-988F-EE9EC73A436B}">
      <dsp:nvSpPr>
        <dsp:cNvPr id="0" name=""/>
        <dsp:cNvSpPr/>
      </dsp:nvSpPr>
      <dsp:spPr>
        <a:xfrm>
          <a:off x="783943" y="2992731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EA9AE807-BA50-40F8-A314-EBD61ACB6786}">
      <dsp:nvSpPr>
        <dsp:cNvPr id="0" name=""/>
        <dsp:cNvSpPr/>
      </dsp:nvSpPr>
      <dsp:spPr>
        <a:xfrm>
          <a:off x="1044839" y="4464497"/>
          <a:ext cx="8089890" cy="436579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умение устанавливать обратную связь</a:t>
          </a:r>
        </a:p>
      </dsp:txBody>
      <dsp:txXfrm>
        <a:off x="1044839" y="4464497"/>
        <a:ext cx="8089890" cy="436579"/>
      </dsp:txXfrm>
    </dsp:sp>
    <dsp:sp modelId="{2C58785D-1511-4101-A4D9-B5DC104AD187}">
      <dsp:nvSpPr>
        <dsp:cNvPr id="0" name=""/>
        <dsp:cNvSpPr/>
      </dsp:nvSpPr>
      <dsp:spPr>
        <a:xfrm>
          <a:off x="552970" y="3913706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5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D118AADD-B733-4807-AF3A-8825693CAD2C}">
      <dsp:nvSpPr>
        <dsp:cNvPr id="0" name=""/>
        <dsp:cNvSpPr/>
      </dsp:nvSpPr>
      <dsp:spPr>
        <a:xfrm>
          <a:off x="541237" y="5040560"/>
          <a:ext cx="8594997" cy="691561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87411" tIns="45720" rIns="45720" bIns="4572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kern="1200" dirty="0"/>
            <a:t>способность к формированию адекватной самооценки и рефлексивного контроля тьюторанта</a:t>
          </a:r>
        </a:p>
      </dsp:txBody>
      <dsp:txXfrm>
        <a:off x="541237" y="5040560"/>
        <a:ext cx="8594997" cy="691561"/>
      </dsp:txXfrm>
    </dsp:sp>
    <dsp:sp modelId="{1015C125-C26E-4E92-9249-6D84074EC4F4}">
      <dsp:nvSpPr>
        <dsp:cNvPr id="0" name=""/>
        <dsp:cNvSpPr/>
      </dsp:nvSpPr>
      <dsp:spPr>
        <a:xfrm>
          <a:off x="47863" y="4834681"/>
          <a:ext cx="767576" cy="767576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52284E-9368-4C2C-BD0A-4DDBEE2CA93A}">
      <dsp:nvSpPr>
        <dsp:cNvPr id="0" name=""/>
        <dsp:cNvSpPr/>
      </dsp:nvSpPr>
      <dsp:spPr>
        <a:xfrm>
          <a:off x="-7240437" y="-1107698"/>
          <a:ext cx="8624108" cy="8624108"/>
        </a:xfrm>
        <a:prstGeom prst="blockArc">
          <a:avLst>
            <a:gd name="adj1" fmla="val 18900000"/>
            <a:gd name="adj2" fmla="val 2700000"/>
            <a:gd name="adj3" fmla="val 250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F25282-4E3A-45A7-997B-3944662FFF5E}">
      <dsp:nvSpPr>
        <dsp:cNvPr id="0" name=""/>
        <dsp:cNvSpPr/>
      </dsp:nvSpPr>
      <dsp:spPr>
        <a:xfrm>
          <a:off x="399633" y="71865"/>
          <a:ext cx="8609888" cy="582423"/>
        </a:xfrm>
        <a:prstGeom prst="rect">
          <a:avLst/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2299" tIns="60960" rIns="60960" bIns="6096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i="1" kern="1200" dirty="0">
              <a:solidFill>
                <a:srgbClr val="996633"/>
              </a:solidFill>
            </a:rPr>
            <a:t>Регулятивные компетенции</a:t>
          </a:r>
          <a:endParaRPr lang="ru-RU" sz="2400" b="1" kern="1200" dirty="0">
            <a:solidFill>
              <a:srgbClr val="996633"/>
            </a:solidFill>
          </a:endParaRPr>
        </a:p>
      </dsp:txBody>
      <dsp:txXfrm>
        <a:off x="399633" y="71865"/>
        <a:ext cx="8609888" cy="582423"/>
      </dsp:txXfrm>
    </dsp:sp>
    <dsp:sp modelId="{AB37E294-3CFF-41E2-93AC-466660DFBF2B}">
      <dsp:nvSpPr>
        <dsp:cNvPr id="0" name=""/>
        <dsp:cNvSpPr/>
      </dsp:nvSpPr>
      <dsp:spPr>
        <a:xfrm>
          <a:off x="108518" y="144015"/>
          <a:ext cx="728029" cy="72802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8FA7739C-F6A9-4786-9E41-061209AEC26E}">
      <dsp:nvSpPr>
        <dsp:cNvPr id="0" name=""/>
        <dsp:cNvSpPr/>
      </dsp:nvSpPr>
      <dsp:spPr>
        <a:xfrm>
          <a:off x="1062564" y="1027485"/>
          <a:ext cx="8082451" cy="700556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2299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способность воспринимать, перерабатывать в сознании, сохранять в памяти и воспроизводить в нужный момент информацию для решения теоретических и практических задач тьюторанта</a:t>
          </a:r>
        </a:p>
      </dsp:txBody>
      <dsp:txXfrm>
        <a:off x="1062564" y="1027485"/>
        <a:ext cx="8082451" cy="700556"/>
      </dsp:txXfrm>
    </dsp:sp>
    <dsp:sp modelId="{38542C8F-94B5-4466-884B-BDDFB879D350}">
      <dsp:nvSpPr>
        <dsp:cNvPr id="0" name=""/>
        <dsp:cNvSpPr/>
      </dsp:nvSpPr>
      <dsp:spPr>
        <a:xfrm>
          <a:off x="445561" y="792089"/>
          <a:ext cx="728029" cy="72802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972F2B56-B06A-44CF-BC8A-CDA23525C55D}">
      <dsp:nvSpPr>
        <dsp:cNvPr id="0" name=""/>
        <dsp:cNvSpPr/>
      </dsp:nvSpPr>
      <dsp:spPr>
        <a:xfrm>
          <a:off x="1296123" y="1728045"/>
          <a:ext cx="7793418" cy="741879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2299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способность осуществлять профессиональную деятельность в быстроменяющемся информационном поле</a:t>
          </a:r>
        </a:p>
      </dsp:txBody>
      <dsp:txXfrm>
        <a:off x="1296123" y="1728045"/>
        <a:ext cx="7793418" cy="741879"/>
      </dsp:txXfrm>
    </dsp:sp>
    <dsp:sp modelId="{4BFFFE3A-E585-4AA1-B69A-E8CFF155ACEF}">
      <dsp:nvSpPr>
        <dsp:cNvPr id="0" name=""/>
        <dsp:cNvSpPr/>
      </dsp:nvSpPr>
      <dsp:spPr>
        <a:xfrm>
          <a:off x="720077" y="1703643"/>
          <a:ext cx="728029" cy="728029"/>
        </a:xfrm>
        <a:prstGeom prst="ellipse">
          <a:avLst/>
        </a:prstGeom>
        <a:blipFill rotWithShape="0">
          <a:blip xmlns:r="http://schemas.openxmlformats.org/officeDocument/2006/relationships" r:embed="rId2"/>
          <a:stretch>
            <a:fillRect/>
          </a:stretch>
        </a:blip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/>
      </dsp:style>
    </dsp:sp>
    <dsp:sp modelId="{EDBA72EF-2E5A-44D5-9637-B0067F0EC78A}">
      <dsp:nvSpPr>
        <dsp:cNvPr id="0" name=""/>
        <dsp:cNvSpPr/>
      </dsp:nvSpPr>
      <dsp:spPr>
        <a:xfrm>
          <a:off x="1443882" y="2531837"/>
          <a:ext cx="7701133" cy="582423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2299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способность к критике и самокритике (критическое мышление)</a:t>
          </a:r>
        </a:p>
      </dsp:txBody>
      <dsp:txXfrm>
        <a:off x="1443882" y="2531837"/>
        <a:ext cx="7701133" cy="582423"/>
      </dsp:txXfrm>
    </dsp:sp>
    <dsp:sp modelId="{8F7F01C0-F6C1-4B6C-8238-546FFD965463}">
      <dsp:nvSpPr>
        <dsp:cNvPr id="0" name=""/>
        <dsp:cNvSpPr/>
      </dsp:nvSpPr>
      <dsp:spPr>
        <a:xfrm>
          <a:off x="864096" y="2592286"/>
          <a:ext cx="728029" cy="728029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99E02F42-8660-4217-9AAC-548FBC1A8AAD}">
      <dsp:nvSpPr>
        <dsp:cNvPr id="0" name=""/>
        <dsp:cNvSpPr/>
      </dsp:nvSpPr>
      <dsp:spPr>
        <a:xfrm>
          <a:off x="1336805" y="3243917"/>
          <a:ext cx="7793418" cy="1194452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2299" tIns="38100" rIns="38100" bIns="3810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умение управлять собственным поведением (обладание высоким уровнем регуляции своей деятельности, эмоциональной устойчивостью; умение контролировать себя в стрессовых ситуациях, быстро и эффективно реагировать на изменение обстоятельств, принимать решения; способность к пониманию природы противоречий и конфликтов и умение их конструктивно регулировать); владение навыками здоровьесбережения и самосохранного поведения</a:t>
          </a:r>
        </a:p>
      </dsp:txBody>
      <dsp:txXfrm>
        <a:off x="1336805" y="3243917"/>
        <a:ext cx="7793418" cy="1194452"/>
      </dsp:txXfrm>
    </dsp:sp>
    <dsp:sp modelId="{4A26C045-4928-476C-988F-EE9EC73A436B}">
      <dsp:nvSpPr>
        <dsp:cNvPr id="0" name=""/>
        <dsp:cNvSpPr/>
      </dsp:nvSpPr>
      <dsp:spPr>
        <a:xfrm>
          <a:off x="936105" y="3528390"/>
          <a:ext cx="728029" cy="728029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9DC827A5-307E-42A4-BC5E-0DF344CA478E}">
      <dsp:nvSpPr>
        <dsp:cNvPr id="0" name=""/>
        <dsp:cNvSpPr/>
      </dsp:nvSpPr>
      <dsp:spPr>
        <a:xfrm>
          <a:off x="977008" y="4660799"/>
          <a:ext cx="8082451" cy="582423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2299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умение проявлять деликатность и тактичность, в том числе умение соблюдать конфиденциальность служебной информации и личных тайн тьюторанта</a:t>
          </a:r>
        </a:p>
      </dsp:txBody>
      <dsp:txXfrm>
        <a:off x="977008" y="4660799"/>
        <a:ext cx="8082451" cy="582423"/>
      </dsp:txXfrm>
    </dsp:sp>
    <dsp:sp modelId="{2C58785D-1511-4101-A4D9-B5DC104AD187}">
      <dsp:nvSpPr>
        <dsp:cNvPr id="0" name=""/>
        <dsp:cNvSpPr/>
      </dsp:nvSpPr>
      <dsp:spPr>
        <a:xfrm>
          <a:off x="612993" y="4587996"/>
          <a:ext cx="728029" cy="728029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  <dsp:sp modelId="{7BB65D67-9017-403C-985C-146EF1745BFD}">
      <dsp:nvSpPr>
        <dsp:cNvPr id="0" name=""/>
        <dsp:cNvSpPr/>
      </dsp:nvSpPr>
      <dsp:spPr>
        <a:xfrm>
          <a:off x="449571" y="5534948"/>
          <a:ext cx="8609888" cy="582423"/>
        </a:xfrm>
        <a:prstGeom prst="rect">
          <a:avLst/>
        </a:prstGeom>
        <a:blipFill rotWithShape="0">
          <a:blip xmlns:r="http://schemas.openxmlformats.org/officeDocument/2006/relationships" r:embed="rId3"/>
          <a:tile tx="0" ty="0" sx="100000" sy="100000" flip="none" algn="tl"/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62299" tIns="40640" rIns="40640" bIns="4064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умение осуществлять осмысленный ценностный выбор, формулировать и аргументировать аксиологические регулятивы своей жизни</a:t>
          </a:r>
        </a:p>
      </dsp:txBody>
      <dsp:txXfrm>
        <a:off x="449571" y="5534948"/>
        <a:ext cx="8609888" cy="582423"/>
      </dsp:txXfrm>
    </dsp:sp>
    <dsp:sp modelId="{1015C125-C26E-4E92-9249-6D84074EC4F4}">
      <dsp:nvSpPr>
        <dsp:cNvPr id="0" name=""/>
        <dsp:cNvSpPr/>
      </dsp:nvSpPr>
      <dsp:spPr>
        <a:xfrm>
          <a:off x="85556" y="5462145"/>
          <a:ext cx="728029" cy="728029"/>
        </a:xfrm>
        <a:prstGeom prst="ellipse">
          <a:avLst/>
        </a:prstGeom>
        <a:blipFill rotWithShape="0">
          <a:blip xmlns:r="http://schemas.openxmlformats.org/officeDocument/2006/relationships" r:embed="rId4"/>
          <a:stretch>
            <a:fillRect/>
          </a:stretch>
        </a:blipFill>
        <a:ln w="25400" cap="flat" cmpd="sng" algn="ctr">
          <a:solidFill>
            <a:schemeClr val="dk1"/>
          </a:solidFill>
          <a:prstDash val="solid"/>
        </a:ln>
        <a:effectLst/>
      </dsp:spPr>
      <dsp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E9A5D-2B89-4227-B60C-053E57C197A7}" type="datetimeFigureOut">
              <a:rPr lang="ru-RU" smtClean="0"/>
              <a:t>14.10.2023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39B73A-8A6E-407A-8C7D-100F40C21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6344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68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7680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11A8E27-8D03-44A3-A7BF-AC503975A2E0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601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8602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67BDFC0-3222-4848-9B83-A7B423828590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18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704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8704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D4E2FB2-BD73-4F97-B4C9-79C9B4FCC12A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19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Номер слайда 6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88596F0-8677-4281-8AF9-56C7F2A452D0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23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fld id="{B067AFED-B97F-4CCA-8582-2512BD1E5466}" type="slidenum">
              <a:rPr lang="ru-RU" altLang="ru-RU">
                <a:solidFill>
                  <a:prstClr val="black"/>
                </a:solidFill>
                <a:latin typeface="Arial" charset="0"/>
                <a:cs typeface="Arial" charset="0"/>
              </a:rPr>
              <a:pPr algn="r" eaLnBrk="1" fontAlgn="base" hangingPunct="1">
                <a:spcBef>
                  <a:spcPct val="0"/>
                </a:spcBef>
                <a:spcAft>
                  <a:spcPct val="0"/>
                </a:spcAft>
              </a:pPr>
              <a:t>23</a:t>
            </a:fld>
            <a:endParaRPr lang="ru-RU" altLang="ru-RU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782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7782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9EB7D04F-042A-4CA0-B9F6-C078EA77CEFC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3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885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7885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D55BEEB-0A23-4044-B6E5-FEA50F5B68F8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10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7987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B5B529D7-28C0-45F4-B627-FBEC9698549F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12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0899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80900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5B16927E-C61D-4BE7-9836-95C4572A450B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13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819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1D4FAE93-004C-4114-9D1F-6E211CB5EA0E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14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2947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8294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2E72DF0D-36BD-4BCF-A149-70110A02C417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15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83972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B008EE5-D912-4DDB-B634-5DCBB9FFFC21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16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/>
              <a:t>Тьюторское сопровождение рассматривается как эффективная практика реализации принципа индивидуализации образовательного процесса</a:t>
            </a:r>
          </a:p>
        </p:txBody>
      </p:sp>
      <p:sp>
        <p:nvSpPr>
          <p:cNvPr id="849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485C1F32-E16E-4BC8-A23F-F3F2EE936B9D}" type="slidenum">
              <a:rPr lang="ru-RU" altLang="ru-RU">
                <a:solidFill>
                  <a:prstClr val="black"/>
                </a:solidFill>
                <a:latin typeface="Arial" charset="0"/>
              </a:rPr>
              <a:pPr eaLnBrk="1" hangingPunct="1">
                <a:spcBef>
                  <a:spcPct val="0"/>
                </a:spcBef>
              </a:pPr>
              <a:t>17</a:t>
            </a:fld>
            <a:endParaRPr lang="ru-RU" altLang="ru-RU">
              <a:solidFill>
                <a:prstClr val="black"/>
              </a:solidFill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E8216C-2C1E-439A-BEF7-3C1EA3C7D5C0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5907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1A914-8C82-40E9-8F08-98B0A7B6C74D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946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B3373-8190-4E61-9323-9A5F7D8A55D2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414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D3B8DD-0549-4388-B84F-E03175F57039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6173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21846-D137-4290-9D9A-8875B1E88A77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488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ED527C-9C46-4203-9CE2-4934CC5F5E64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1617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90E5FA-04C1-4077-B5B3-E780CFF6904E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2408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07F4BA-AEA6-44EF-A3CC-3C3E109573DA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1946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C7A35-DB09-4489-A9E5-B78CA204F7C5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6600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CE16ED-7549-4156-8F4C-F54B8201849B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797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F99396-F6C8-4720-BA7A-A1A264BDB0E5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707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ru-RU"/>
              <a:t>Haga clic para modificar el estilo de texto del patrón</a:t>
            </a:r>
          </a:p>
          <a:p>
            <a:pPr lvl="1"/>
            <a:r>
              <a:rPr lang="es-ES" altLang="ru-RU"/>
              <a:t>Segundo nivel</a:t>
            </a:r>
          </a:p>
          <a:p>
            <a:pPr lvl="2"/>
            <a:r>
              <a:rPr lang="es-ES" altLang="ru-RU"/>
              <a:t>Tercer nivel</a:t>
            </a:r>
          </a:p>
          <a:p>
            <a:pPr lvl="3"/>
            <a:r>
              <a:rPr lang="es-ES" altLang="ru-RU"/>
              <a:t>Cuarto nivel</a:t>
            </a:r>
          </a:p>
          <a:p>
            <a:pPr lvl="4"/>
            <a:r>
              <a:rPr lang="es-ES" altLang="ru-RU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FF2AA9-85A4-4C6E-A473-98463E1780F0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62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  <a:cs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academy.edu.by/semenarikonfer/2405.html" TargetMode="Externa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10"/>
          <p:cNvSpPr>
            <a:spLocks noGrp="1" noChangeArrowheads="1"/>
          </p:cNvSpPr>
          <p:nvPr>
            <p:ph type="ctrTitle"/>
          </p:nvPr>
        </p:nvSpPr>
        <p:spPr>
          <a:xfrm>
            <a:off x="755650" y="3789363"/>
            <a:ext cx="8388350" cy="1806575"/>
          </a:xfrm>
          <a:ln w="76200"/>
        </p:spPr>
        <p:txBody>
          <a:bodyPr/>
          <a:lstStyle/>
          <a:p>
            <a:pPr algn="l" eaLnBrk="1" hangingPunct="1">
              <a:defRPr/>
            </a:pPr>
            <a:r>
              <a:rPr lang="ru-RU" sz="2400" b="1" kern="1200" dirty="0">
                <a:solidFill>
                  <a:srgbClr val="833D4E"/>
                </a:solidFill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lang="ru-RU" altLang="ru-RU" sz="3600" b="1" dirty="0"/>
              <a:t>Тьюторское сопровождение разработки и реализации индивидуальных программ формирования функциональной 	грамотности учащихся</a:t>
            </a:r>
            <a:br>
              <a:rPr lang="ru-RU" altLang="ru-RU" sz="4000" dirty="0"/>
            </a:br>
            <a:br>
              <a:rPr lang="ru-RU" sz="4000" b="1" dirty="0">
                <a:solidFill>
                  <a:srgbClr val="800000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br>
              <a:rPr lang="ru-RU" sz="2000" b="1" i="1" dirty="0"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br>
              <a:rPr lang="ru-RU" sz="2000" b="1" i="1" dirty="0"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000" b="1" i="1" dirty="0">
                <a:solidFill>
                  <a:schemeClr val="bg1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			</a:t>
            </a:r>
            <a:endParaRPr lang="es-ES" sz="2400" b="1" dirty="0">
              <a:solidFill>
                <a:schemeClr val="bg1"/>
              </a:solidFill>
            </a:endParaRPr>
          </a:p>
        </p:txBody>
      </p:sp>
      <p:sp>
        <p:nvSpPr>
          <p:cNvPr id="40963" name="Rectangle 122"/>
          <p:cNvSpPr>
            <a:spLocks noChangeArrowheads="1"/>
          </p:cNvSpPr>
          <p:nvPr/>
        </p:nvSpPr>
        <p:spPr bwMode="auto">
          <a:xfrm>
            <a:off x="5076825" y="1557338"/>
            <a:ext cx="3671888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be-BY" altLang="ru-RU" sz="2000" b="1">
              <a:solidFill>
                <a:srgbClr val="003300"/>
              </a:solidFill>
            </a:endParaRPr>
          </a:p>
        </p:txBody>
      </p:sp>
      <p:sp>
        <p:nvSpPr>
          <p:cNvPr id="40964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4010025" y="5949950"/>
            <a:ext cx="2133600" cy="476250"/>
          </a:xfrm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DE62217-9885-434C-BF9E-B68E89EA22A0}" type="slidenum">
              <a:rPr lang="es-ES" altLang="ru-RU" sz="14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</a:t>
            </a:fld>
            <a:endParaRPr lang="es-ES" altLang="ru-RU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9695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sp>
        <p:nvSpPr>
          <p:cNvPr id="50179" name="Заголовок 3"/>
          <p:cNvSpPr>
            <a:spLocks noGrp="1"/>
          </p:cNvSpPr>
          <p:nvPr>
            <p:ph type="title"/>
          </p:nvPr>
        </p:nvSpPr>
        <p:spPr>
          <a:xfrm>
            <a:off x="179388" y="274638"/>
            <a:ext cx="8507412" cy="1143000"/>
          </a:xfrm>
        </p:spPr>
        <p:txBody>
          <a:bodyPr/>
          <a:lstStyle/>
          <a:p>
            <a:r>
              <a:rPr lang="ru-RU" altLang="ru-RU" sz="2800" b="1">
                <a:solidFill>
                  <a:schemeClr val="bg1"/>
                </a:solidFill>
              </a:rPr>
              <a:t>ПРОФЕССИОНАЛЬНЫЕ КОМПЕТЕНЦИИ ПЕДАГОГА С ТЬЮТОРСКОЙ ПОЗИЦИЕЙ</a:t>
            </a:r>
            <a:endParaRPr lang="ru-RU" altLang="ru-RU" sz="2800">
              <a:solidFill>
                <a:schemeClr val="bg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04800" y="2106285"/>
          <a:ext cx="8719820" cy="39484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14433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Номер слайда 1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BCC85ABC-0366-4CF2-A859-28EB7F5E4844}" type="slidenum">
              <a:rPr lang="es-ES" altLang="ru-RU" sz="14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es-ES" altLang="ru-RU" sz="1400">
              <a:solidFill>
                <a:srgbClr val="000000"/>
              </a:solidFill>
            </a:endParaRPr>
          </a:p>
        </p:txBody>
      </p:sp>
      <p:sp>
        <p:nvSpPr>
          <p:cNvPr id="51203" name="Прямоугольник 2"/>
          <p:cNvSpPr>
            <a:spLocks noChangeArrowheads="1"/>
          </p:cNvSpPr>
          <p:nvPr/>
        </p:nvSpPr>
        <p:spPr bwMode="auto">
          <a:xfrm>
            <a:off x="1042988" y="2276475"/>
            <a:ext cx="705802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600" b="1" i="1">
                <a:solidFill>
                  <a:srgbClr val="000000"/>
                </a:solidFill>
              </a:rPr>
              <a:t>Какими профессиональными компетенциями необходимо владеть педагогу </a:t>
            </a:r>
            <a:br>
              <a:rPr lang="ru-RU" altLang="ru-RU" sz="3600" b="1" i="1">
                <a:solidFill>
                  <a:srgbClr val="000000"/>
                </a:solidFill>
              </a:rPr>
            </a:br>
            <a:r>
              <a:rPr lang="ru-RU" altLang="ru-RU" sz="3600" b="1" i="1">
                <a:solidFill>
                  <a:srgbClr val="000000"/>
                </a:solidFill>
              </a:rPr>
              <a:t>с тьюторской позицией?</a:t>
            </a:r>
          </a:p>
        </p:txBody>
      </p:sp>
    </p:spTree>
    <p:extLst>
      <p:ext uri="{BB962C8B-B14F-4D97-AF65-F5344CB8AC3E}">
        <p14:creationId xmlns:p14="http://schemas.microsoft.com/office/powerpoint/2010/main" val="19756251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sp>
        <p:nvSpPr>
          <p:cNvPr id="52227" name="Заголовок 3"/>
          <p:cNvSpPr>
            <a:spLocks noGrp="1"/>
          </p:cNvSpPr>
          <p:nvPr>
            <p:ph type="title"/>
          </p:nvPr>
        </p:nvSpPr>
        <p:spPr>
          <a:xfrm>
            <a:off x="179388" y="274638"/>
            <a:ext cx="8507412" cy="1143000"/>
          </a:xfrm>
        </p:spPr>
        <p:txBody>
          <a:bodyPr/>
          <a:lstStyle/>
          <a:p>
            <a:r>
              <a:rPr lang="ru-RU" altLang="ru-RU" sz="2800" b="1">
                <a:solidFill>
                  <a:schemeClr val="bg1"/>
                </a:solidFill>
              </a:rPr>
              <a:t>ПРОФЕССИОНАЛЬНЫЕ КОМПЕТЕНЦИИ ПЕДАГОГА С ТЬЮТОРСКОЙ ПОЗИЦИЕЙ</a:t>
            </a:r>
            <a:endParaRPr lang="ru-RU" altLang="ru-RU" sz="2800">
              <a:solidFill>
                <a:schemeClr val="bg1"/>
              </a:solidFill>
            </a:endParaRPr>
          </a:p>
        </p:txBody>
      </p:sp>
      <p:graphicFrame>
        <p:nvGraphicFramePr>
          <p:cNvPr id="9" name="Схема 8"/>
          <p:cNvGraphicFramePr/>
          <p:nvPr/>
        </p:nvGraphicFramePr>
        <p:xfrm>
          <a:off x="1331640" y="1844675"/>
          <a:ext cx="6552728" cy="39605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932349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207962" y="260648"/>
          <a:ext cx="8728075" cy="612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826480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-108519" y="548680"/>
          <a:ext cx="9145016" cy="5832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58123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graphicFrame>
        <p:nvGraphicFramePr>
          <p:cNvPr id="5" name="Схема 4"/>
          <p:cNvGraphicFramePr/>
          <p:nvPr/>
        </p:nvGraphicFramePr>
        <p:xfrm>
          <a:off x="304800" y="476672"/>
          <a:ext cx="8574088" cy="54734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275803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708828" y="1340768"/>
          <a:ext cx="8388424" cy="5033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6324" name="Прямоугольник 3"/>
          <p:cNvSpPr>
            <a:spLocks noChangeArrowheads="1"/>
          </p:cNvSpPr>
          <p:nvPr/>
        </p:nvSpPr>
        <p:spPr bwMode="auto">
          <a:xfrm>
            <a:off x="827088" y="404813"/>
            <a:ext cx="70580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>
                <a:solidFill>
                  <a:srgbClr val="FFFFFF"/>
                </a:solidFill>
              </a:rPr>
              <a:t>ИССЛЕДОВАТЕЛЬСКИЕ КОМПЕТЕНЦИИ</a:t>
            </a:r>
            <a:endParaRPr lang="ru-RU" altLang="ru-RU" sz="2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24218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-1016" y="836712"/>
          <a:ext cx="9145016" cy="5832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7348" name="Прямоугольник 1"/>
          <p:cNvSpPr>
            <a:spLocks noChangeArrowheads="1"/>
          </p:cNvSpPr>
          <p:nvPr/>
        </p:nvSpPr>
        <p:spPr bwMode="auto">
          <a:xfrm>
            <a:off x="1403350" y="404813"/>
            <a:ext cx="5976938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b="1" i="1">
                <a:solidFill>
                  <a:srgbClr val="FFFFFF"/>
                </a:solidFill>
              </a:rPr>
              <a:t>ИНФОРМАЦИОННЫЕ КОМПЕТЕНЦИИ</a:t>
            </a:r>
            <a:endParaRPr lang="ru-RU" altLang="ru-RU" sz="24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71080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-108519" y="548680"/>
          <a:ext cx="9145016" cy="58326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4922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Прямоугольник 2"/>
          <p:cNvSpPr>
            <a:spLocks noChangeArrowheads="1"/>
          </p:cNvSpPr>
          <p:nvPr/>
        </p:nvSpPr>
        <p:spPr bwMode="auto">
          <a:xfrm>
            <a:off x="304800" y="1844675"/>
            <a:ext cx="85740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>
              <a:solidFill>
                <a:srgbClr val="000000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-108519" y="116632"/>
          <a:ext cx="9145016" cy="64087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626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3988" y="260350"/>
            <a:ext cx="7540625" cy="1362075"/>
          </a:xfrm>
        </p:spPr>
        <p:txBody>
          <a:bodyPr/>
          <a:lstStyle/>
          <a:p>
            <a:pPr>
              <a:defRPr/>
            </a:pPr>
            <a:r>
              <a:rPr lang="ru-RU" sz="3600" dirty="0">
                <a:solidFill>
                  <a:schemeClr val="bg1"/>
                </a:solidFill>
              </a:rPr>
              <a:t>Тьюторское сопровождение</a:t>
            </a:r>
          </a:p>
        </p:txBody>
      </p:sp>
      <p:sp>
        <p:nvSpPr>
          <p:cNvPr id="41987" name="Текст 2"/>
          <p:cNvSpPr>
            <a:spLocks noGrp="1"/>
          </p:cNvSpPr>
          <p:nvPr>
            <p:ph type="body" idx="1"/>
          </p:nvPr>
        </p:nvSpPr>
        <p:spPr>
          <a:xfrm>
            <a:off x="827088" y="1916113"/>
            <a:ext cx="7772400" cy="4524375"/>
          </a:xfrm>
        </p:spPr>
        <p:txBody>
          <a:bodyPr/>
          <a:lstStyle/>
          <a:p>
            <a:r>
              <a:rPr lang="ru-RU" altLang="ru-RU" sz="2800" b="1"/>
              <a:t>ТЬЮТОР – </a:t>
            </a:r>
            <a:r>
              <a:rPr lang="ru-RU" altLang="ru-RU" sz="2800"/>
              <a:t>это педагог, сопровождающий и поддерживающий процесс самообразования, индивидуальный образовательный поиск, разработку и реализацию индивидуальных образовательных проектов и программ</a:t>
            </a:r>
          </a:p>
          <a:p>
            <a:r>
              <a:rPr lang="ru-RU" altLang="ru-RU" sz="2800" b="1"/>
              <a:t>Позиция тьютора</a:t>
            </a:r>
            <a:r>
              <a:rPr lang="ru-RU" altLang="ru-RU" sz="2800"/>
              <a:t>  заключается в том, что содержанием его действий  является познавательный интерес каждого обучающегося</a:t>
            </a:r>
          </a:p>
        </p:txBody>
      </p:sp>
      <p:sp>
        <p:nvSpPr>
          <p:cNvPr id="41988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2CE196AD-2E11-494B-B07F-27C16F574AB2}" type="slidenum">
              <a:rPr lang="es-ES" altLang="ru-RU" sz="14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es-ES" altLang="ru-RU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60297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6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dirty="0">
                <a:solidFill>
                  <a:schemeClr val="bg1"/>
                </a:solidFill>
              </a:rPr>
              <a:t>БЛИЖАЙШИЕ</a:t>
            </a:r>
            <a:r>
              <a:rPr lang="ru-RU" b="1" dirty="0"/>
              <a:t> </a:t>
            </a:r>
            <a:r>
              <a:rPr lang="ru-RU" b="1" dirty="0">
                <a:solidFill>
                  <a:schemeClr val="bg1"/>
                </a:solidFill>
              </a:rPr>
              <a:t>МЕРОПРИЯТИЯ</a:t>
            </a:r>
          </a:p>
        </p:txBody>
      </p:sp>
      <p:sp>
        <p:nvSpPr>
          <p:cNvPr id="24579" name="Прямоугольник 2"/>
          <p:cNvSpPr>
            <a:spLocks noChangeArrowheads="1"/>
          </p:cNvSpPr>
          <p:nvPr/>
        </p:nvSpPr>
        <p:spPr bwMode="auto">
          <a:xfrm>
            <a:off x="393700" y="1268413"/>
            <a:ext cx="8496300" cy="511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dirty="0">
                <a:solidFill>
                  <a:srgbClr val="000000"/>
                </a:solidFill>
              </a:rPr>
              <a:t>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400" b="1" dirty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ru-RU" sz="2200" b="1" dirty="0">
                <a:solidFill>
                  <a:srgbClr val="000000"/>
                </a:solidFill>
              </a:rPr>
              <a:t>XII</a:t>
            </a:r>
            <a:r>
              <a:rPr lang="ru-RU" altLang="ru-RU" sz="2200" b="1" dirty="0">
                <a:solidFill>
                  <a:srgbClr val="996633"/>
                </a:solidFill>
              </a:rPr>
              <a:t> </a:t>
            </a:r>
            <a:r>
              <a:rPr lang="ru-RU" altLang="ru-RU" sz="2200" b="1" dirty="0">
                <a:solidFill>
                  <a:srgbClr val="000000"/>
                </a:solidFill>
              </a:rPr>
              <a:t>МЕЖДУНАРОДНАЯ ДИСТАНЦИОННАЯ ОЛИМПИАДА «СОЗВЕЗДИЕ ТАЛАНТОВ»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 i="1" dirty="0">
                <a:solidFill>
                  <a:srgbClr val="000000"/>
                </a:solidFill>
              </a:rPr>
              <a:t>для учащихся 7–11 классов учреждений общего среднего образования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 dirty="0">
                <a:solidFill>
                  <a:srgbClr val="000000"/>
                </a:solidFill>
                <a:latin typeface="Arial"/>
                <a:cs typeface="Arial"/>
              </a:rPr>
              <a:t>(с 04.10.2022 по 14.04.2023)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по следующим предметам: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математика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физика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химия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биология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география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 английский и немецкий языки </a:t>
            </a:r>
          </a:p>
        </p:txBody>
      </p:sp>
      <p:sp>
        <p:nvSpPr>
          <p:cNvPr id="62468" name="Номер слайда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AD7A1918-412F-43F9-941E-0D20593EADAB}" type="slidenum">
              <a:rPr lang="es-ES" altLang="ru-RU" sz="14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es-ES" altLang="ru-RU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7285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4975" y="866775"/>
            <a:ext cx="8458200" cy="3929063"/>
          </a:xfrm>
        </p:spPr>
        <p:txBody>
          <a:bodyPr>
            <a:normAutofit fontScale="90000"/>
          </a:bodyPr>
          <a:lstStyle/>
          <a:p>
            <a:pPr>
              <a:defRPr/>
            </a:pPr>
            <a:br>
              <a:rPr lang="ru-RU" altLang="ru-RU" b="1" i="1" dirty="0"/>
            </a:br>
            <a:br>
              <a:rPr lang="ru-RU" altLang="ru-RU" b="1" i="1" dirty="0"/>
            </a:br>
            <a:br>
              <a:rPr lang="ru-RU" altLang="ru-RU" b="1" i="1" dirty="0"/>
            </a:br>
            <a:r>
              <a:rPr lang="ru-RU" altLang="ru-RU" b="1" i="1" dirty="0"/>
              <a:t>Приглашаем всех</a:t>
            </a:r>
            <a:br>
              <a:rPr lang="ru-RU" altLang="ru-RU" b="1" i="1" dirty="0"/>
            </a:br>
            <a:r>
              <a:rPr lang="ru-RU" altLang="ru-RU" b="1" i="1" dirty="0"/>
              <a:t>желающих стать участником сетевой мастерской </a:t>
            </a:r>
            <a:br>
              <a:rPr lang="ru-RU" altLang="ru-RU" b="1" i="1" dirty="0"/>
            </a:br>
            <a:br>
              <a:rPr lang="ru-RU" altLang="ru-RU" b="1" i="1" dirty="0"/>
            </a:br>
            <a:r>
              <a:rPr lang="ru-RU" altLang="ru-RU" b="1" i="1" dirty="0">
                <a:solidFill>
                  <a:srgbClr val="773723"/>
                </a:solidFill>
              </a:rPr>
              <a:t>«ИНТЕЛЛЕКТ   И ТВОРЧЕСТВО» </a:t>
            </a:r>
            <a:br>
              <a:rPr lang="ru-RU" altLang="ru-RU" b="1" i="1" dirty="0">
                <a:solidFill>
                  <a:srgbClr val="773723"/>
                </a:solidFill>
              </a:rPr>
            </a:br>
            <a:endParaRPr lang="ru-RU" b="1" dirty="0">
              <a:solidFill>
                <a:srgbClr val="773723"/>
              </a:solidFill>
            </a:endParaRPr>
          </a:p>
        </p:txBody>
      </p:sp>
      <p:sp>
        <p:nvSpPr>
          <p:cNvPr id="64515" name="Прямоугольник 2"/>
          <p:cNvSpPr>
            <a:spLocks noChangeArrowheads="1"/>
          </p:cNvSpPr>
          <p:nvPr/>
        </p:nvSpPr>
        <p:spPr bwMode="auto">
          <a:xfrm>
            <a:off x="395288" y="1412875"/>
            <a:ext cx="8497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>
                <a:solidFill>
                  <a:srgbClr val="000000"/>
                </a:solidFill>
              </a:rPr>
              <a:t> </a:t>
            </a:r>
            <a:endParaRPr lang="ru-RU" altLang="ru-RU">
              <a:solidFill>
                <a:srgbClr val="000000"/>
              </a:solidFill>
            </a:endParaRPr>
          </a:p>
        </p:txBody>
      </p:sp>
      <p:sp>
        <p:nvSpPr>
          <p:cNvPr id="64516" name="Прямоугольник 3"/>
          <p:cNvSpPr>
            <a:spLocks noChangeArrowheads="1"/>
          </p:cNvSpPr>
          <p:nvPr/>
        </p:nvSpPr>
        <p:spPr bwMode="auto">
          <a:xfrm>
            <a:off x="639763" y="5291138"/>
            <a:ext cx="79914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en-US" altLang="ru-RU" sz="2400" b="1">
                <a:solidFill>
                  <a:srgbClr val="773723"/>
                </a:solidFill>
                <a:hlinkClick r:id="rId2"/>
              </a:rPr>
              <a:t>http://www.academy.edu.by/</a:t>
            </a:r>
            <a:endParaRPr lang="ru-RU" altLang="ru-RU" sz="2400" b="1">
              <a:solidFill>
                <a:srgbClr val="77372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2971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5365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000" b="1" dirty="0">
                <a:solidFill>
                  <a:schemeClr val="bg1"/>
                </a:solidFill>
              </a:rPr>
              <a:t>БЛИЖАЙШИЕ</a:t>
            </a:r>
            <a:r>
              <a:rPr lang="ru-RU" b="1" dirty="0"/>
              <a:t> </a:t>
            </a:r>
            <a:r>
              <a:rPr lang="ru-RU" b="1" dirty="0">
                <a:solidFill>
                  <a:schemeClr val="bg1"/>
                </a:solidFill>
              </a:rPr>
              <a:t>МЕРОПРИЯТИЯ</a:t>
            </a:r>
          </a:p>
        </p:txBody>
      </p:sp>
      <p:sp>
        <p:nvSpPr>
          <p:cNvPr id="24579" name="Прямоугольник 2"/>
          <p:cNvSpPr>
            <a:spLocks noChangeArrowheads="1"/>
          </p:cNvSpPr>
          <p:nvPr/>
        </p:nvSpPr>
        <p:spPr bwMode="auto">
          <a:xfrm>
            <a:off x="393700" y="1268413"/>
            <a:ext cx="8496300" cy="5110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dirty="0">
                <a:solidFill>
                  <a:srgbClr val="000000"/>
                </a:solidFill>
              </a:rPr>
              <a:t> 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2400" b="1" dirty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ru-RU" sz="2200" b="1" dirty="0">
                <a:solidFill>
                  <a:srgbClr val="000000"/>
                </a:solidFill>
              </a:rPr>
              <a:t>XII</a:t>
            </a:r>
            <a:r>
              <a:rPr lang="ru-RU" altLang="ru-RU" sz="2200" b="1" dirty="0">
                <a:solidFill>
                  <a:srgbClr val="996633"/>
                </a:solidFill>
              </a:rPr>
              <a:t> </a:t>
            </a:r>
            <a:r>
              <a:rPr lang="ru-RU" altLang="ru-RU" sz="2200" b="1" dirty="0">
                <a:solidFill>
                  <a:srgbClr val="000000"/>
                </a:solidFill>
              </a:rPr>
              <a:t>МЕЖДУНАРОДНАЯ ДИСТАНЦИОННАЯ ОЛИМПИАДА «СОЗВЕЗДИЕ ТАЛАНТОВ»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 i="1" dirty="0">
                <a:solidFill>
                  <a:srgbClr val="000000"/>
                </a:solidFill>
              </a:rPr>
              <a:t>для учащихся 7–11 классов учреждений общего среднего образования </a:t>
            </a: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200" b="1" dirty="0">
                <a:solidFill>
                  <a:srgbClr val="000000"/>
                </a:solidFill>
                <a:latin typeface="Arial"/>
                <a:cs typeface="Arial"/>
              </a:rPr>
              <a:t>(с 04.10.2022 по 14.04.2023)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по следующим предметам: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математика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физика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химия 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биология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география</a:t>
            </a:r>
          </a:p>
          <a:p>
            <a:pPr algn="just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2400" b="1" i="1" dirty="0">
                <a:solidFill>
                  <a:srgbClr val="000000"/>
                </a:solidFill>
              </a:rPr>
              <a:t> английский и немецкий языки </a:t>
            </a:r>
          </a:p>
        </p:txBody>
      </p:sp>
      <p:sp>
        <p:nvSpPr>
          <p:cNvPr id="66564" name="Номер слайда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821C47DE-6397-425F-9C07-9A4B146C2D52}" type="slidenum">
              <a:rPr lang="es-ES" altLang="ru-RU" sz="14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es-ES" altLang="ru-RU" sz="140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73232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Номер слайда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fld id="{1634C52B-CD2F-48B0-B47B-AA1E0CDA739B}" type="slidenum">
              <a:rPr lang="ru-RU" altLang="ru-RU" sz="1400" smtClean="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  <a:buFontTx/>
                <a:buNone/>
              </a:pPr>
              <a:t>23</a:t>
            </a:fld>
            <a:endParaRPr lang="ru-RU" altLang="ru-RU" sz="1400">
              <a:solidFill>
                <a:srgbClr val="000000"/>
              </a:solidFill>
            </a:endParaRPr>
          </a:p>
        </p:txBody>
      </p:sp>
      <p:pic>
        <p:nvPicPr>
          <p:cNvPr id="101379" name="Picture 3" descr="Мир"/>
          <p:cNvPicPr>
            <a:picLocks noGrp="1" noChangeAspect="1" noChangeArrowheads="1"/>
          </p:cNvPicPr>
          <p:nvPr>
            <p:ph idx="4294967295"/>
          </p:nvPr>
        </p:nvPicPr>
        <p:blipFill>
          <a:blip r:embed="rId3"/>
          <a:srcRect/>
          <a:stretch>
            <a:fillRect/>
          </a:stretch>
        </p:blipFill>
        <p:spPr>
          <a:xfrm>
            <a:off x="22225" y="0"/>
            <a:ext cx="9121775" cy="670242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EAEAEA"/>
            </a:solidFill>
          </a:ln>
          <a:effectLst>
            <a:reflection blurRad="12700" stA="33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</p:pic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042988" y="4005263"/>
            <a:ext cx="72009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3600" b="1">
                <a:solidFill>
                  <a:srgbClr val="FFFFFF"/>
                </a:solidFill>
              </a:rPr>
              <a:t>БЛАГОДАРЮ ЗА ВНИМАНИЕ </a:t>
            </a:r>
            <a:r>
              <a:rPr lang="ru-RU" altLang="ru-RU" sz="2800" b="1">
                <a:solidFill>
                  <a:srgbClr val="FFFFFF"/>
                </a:solidFill>
              </a:rPr>
              <a:t>!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800" b="1">
              <a:solidFill>
                <a:srgbClr val="FFFFFF"/>
              </a:solidFill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endParaRPr lang="ru-RU" altLang="ru-RU" sz="2000" b="1" i="1">
              <a:solidFill>
                <a:srgbClr val="FFFFFF"/>
              </a:solidFill>
            </a:endParaRPr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4356100" y="476250"/>
            <a:ext cx="46513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FontTx/>
              <a:buNone/>
            </a:pPr>
            <a:r>
              <a:rPr lang="ru-RU" altLang="ru-RU" sz="2400" i="1">
                <a:solidFill>
                  <a:srgbClr val="FFFFFF"/>
                </a:solidFill>
              </a:rPr>
              <a:t>Как много еще неизведанного!</a:t>
            </a:r>
          </a:p>
        </p:txBody>
      </p:sp>
    </p:spTree>
    <p:extLst>
      <p:ext uri="{BB962C8B-B14F-4D97-AF65-F5344CB8AC3E}">
        <p14:creationId xmlns:p14="http://schemas.microsoft.com/office/powerpoint/2010/main" val="905559229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4800" y="1844675"/>
            <a:ext cx="8574088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2800" dirty="0">
                <a:solidFill>
                  <a:srgbClr val="000000"/>
                </a:solidFill>
              </a:rPr>
              <a:t>Тьюторское сопровождение </a:t>
            </a:r>
            <a:r>
              <a:rPr lang="ru-RU" altLang="ru-RU" sz="2800" dirty="0">
                <a:solidFill>
                  <a:srgbClr val="000000"/>
                </a:solidFill>
              </a:rPr>
              <a:t>– </a:t>
            </a:r>
            <a:r>
              <a:rPr lang="ru-RU" sz="2800" dirty="0">
                <a:solidFill>
                  <a:srgbClr val="000000"/>
                </a:solidFill>
              </a:rPr>
              <a:t>педагогическая деятельность по индивидуализации образования, направленная 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0000"/>
                </a:solidFill>
              </a:rPr>
              <a:t>на выявление и развитие образовательных мотивов и интересов обучающегося; 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0000"/>
                </a:solidFill>
              </a:rPr>
              <a:t>формирование функциональной грамотности обучающегося;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0000"/>
                </a:solidFill>
              </a:rPr>
              <a:t>поиск образовательных ресурсов для создания индивидуальной образовательной программы;</a:t>
            </a:r>
          </a:p>
          <a:p>
            <a:pPr marL="457200" indent="-45720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ru-RU" sz="2800" dirty="0">
                <a:solidFill>
                  <a:srgbClr val="000000"/>
                </a:solidFill>
              </a:rPr>
              <a:t>работу с образовательным заказом семьи</a:t>
            </a:r>
          </a:p>
        </p:txBody>
      </p:sp>
      <p:sp>
        <p:nvSpPr>
          <p:cNvPr id="43011" name="Заголовок 3"/>
          <p:cNvSpPr>
            <a:spLocks noGrp="1"/>
          </p:cNvSpPr>
          <p:nvPr>
            <p:ph type="title"/>
          </p:nvPr>
        </p:nvSpPr>
        <p:spPr>
          <a:xfrm>
            <a:off x="179388" y="274638"/>
            <a:ext cx="8507412" cy="1143000"/>
          </a:xfrm>
        </p:spPr>
        <p:txBody>
          <a:bodyPr/>
          <a:lstStyle/>
          <a:p>
            <a:r>
              <a:rPr lang="ru-RU" altLang="ru-RU" sz="3200" b="1">
                <a:solidFill>
                  <a:schemeClr val="bg1"/>
                </a:solidFill>
              </a:rPr>
              <a:t>ТЬЮТОРСКОЕ</a:t>
            </a:r>
            <a:r>
              <a:rPr lang="ru-RU" altLang="ru-RU" sz="3200">
                <a:solidFill>
                  <a:schemeClr val="bg1"/>
                </a:solidFill>
              </a:rPr>
              <a:t> </a:t>
            </a:r>
            <a:r>
              <a:rPr lang="ru-RU" altLang="ru-RU" sz="3200" b="1">
                <a:solidFill>
                  <a:schemeClr val="bg1"/>
                </a:solidFill>
              </a:rPr>
              <a:t>СОПРОВОЖДЕНИЕ</a:t>
            </a:r>
            <a:endParaRPr lang="ru-RU" altLang="ru-RU" sz="3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499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600" spc="200" dirty="0">
                <a:solidFill>
                  <a:schemeClr val="bg1"/>
                </a:solidFill>
                <a:latin typeface="Haettenschweiler" panose="020B0706040902060204" pitchFamily="34" charset="0"/>
                <a:ea typeface="DFPOP1-W9" panose="02010609010101010101" pitchFamily="1" charset="-128"/>
                <a:cs typeface="Kalinga" panose="020B0502040204020203" pitchFamily="34" charset="0"/>
              </a:rPr>
              <a:t>Основные принципы деятельности тьютора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188" y="2060575"/>
            <a:ext cx="8291512" cy="4032250"/>
          </a:xfrm>
        </p:spPr>
        <p:txBody>
          <a:bodyPr/>
          <a:lstStyle/>
          <a:p>
            <a:pPr eaLnBrk="1" hangingPunct="1">
              <a:defRPr/>
            </a:pPr>
            <a:r>
              <a:rPr lang="ru-RU" altLang="ru-RU" sz="3600" dirty="0"/>
              <a:t>открытость</a:t>
            </a:r>
          </a:p>
          <a:p>
            <a:pPr eaLnBrk="1" hangingPunct="1">
              <a:defRPr/>
            </a:pPr>
            <a:r>
              <a:rPr lang="ru-RU" altLang="ru-RU" sz="3600" dirty="0"/>
              <a:t>вариативность</a:t>
            </a:r>
          </a:p>
          <a:p>
            <a:pPr eaLnBrk="1" hangingPunct="1">
              <a:defRPr/>
            </a:pPr>
            <a:r>
              <a:rPr lang="ru-RU" altLang="ru-RU" sz="3600" dirty="0"/>
              <a:t>гибкость</a:t>
            </a:r>
          </a:p>
          <a:p>
            <a:pPr eaLnBrk="1" hangingPunct="1">
              <a:defRPr/>
            </a:pPr>
            <a:r>
              <a:rPr lang="ru-RU" altLang="ru-RU" sz="3600" dirty="0"/>
              <a:t>непрерывность</a:t>
            </a:r>
          </a:p>
          <a:p>
            <a:pPr eaLnBrk="1" hangingPunct="1">
              <a:defRPr/>
            </a:pPr>
            <a:r>
              <a:rPr lang="ru-RU" altLang="ru-RU" sz="3600" dirty="0"/>
              <a:t>индивидуальный подход</a:t>
            </a:r>
          </a:p>
          <a:p>
            <a:pPr eaLnBrk="1" hangingPunct="1">
              <a:defRPr/>
            </a:pPr>
            <a:r>
              <a:rPr lang="ru-RU" altLang="ru-RU" sz="3600" dirty="0"/>
              <a:t>индивидуализация</a:t>
            </a:r>
          </a:p>
          <a:p>
            <a:pPr marL="0" indent="0" eaLnBrk="1" hangingPunct="1">
              <a:buFontTx/>
              <a:buNone/>
              <a:defRPr/>
            </a:pPr>
            <a:endParaRPr lang="ru-RU" altLang="ru-RU" dirty="0"/>
          </a:p>
        </p:txBody>
      </p:sp>
    </p:spTree>
    <p:extLst>
      <p:ext uri="{BB962C8B-B14F-4D97-AF65-F5344CB8AC3E}">
        <p14:creationId xmlns:p14="http://schemas.microsoft.com/office/powerpoint/2010/main" val="7047285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04813"/>
            <a:ext cx="8229600" cy="777875"/>
          </a:xfrm>
        </p:spPr>
        <p:txBody>
          <a:bodyPr/>
          <a:lstStyle/>
          <a:p>
            <a:pPr>
              <a:defRPr/>
            </a:pPr>
            <a:r>
              <a:rPr lang="ru-RU" altLang="ru-RU" sz="2000" b="1" i="1" spc="2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ЭТАПЫ ДЕЯТЕЛЬНОСТИ ТЬЮТОРА</a:t>
            </a:r>
            <a:br>
              <a:rPr lang="ru-RU" altLang="ru-RU" sz="2000" b="1" i="1" spc="2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br>
              <a:rPr lang="ru-RU" altLang="ru-RU" sz="2000" b="1" i="1" spc="2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br>
              <a:rPr lang="ru-RU" altLang="ru-RU" sz="2000" b="1" i="1" spc="2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r>
              <a:rPr lang="ru-RU" altLang="ru-RU" sz="24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1. ДИАГНОСТИЧЕСКИЙ</a:t>
            </a:r>
            <a:endParaRPr lang="ru-RU" sz="2400" b="1" i="1" spc="400" dirty="0">
              <a:solidFill>
                <a:schemeClr val="bg1"/>
              </a:solidFill>
              <a:ea typeface="DFPOP1-W9" panose="02010609010101010101" pitchFamily="1" charset="-128"/>
              <a:cs typeface="Kalinga" panose="020B0502040204020203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179388" y="2133600"/>
          <a:ext cx="8570912" cy="3816350"/>
        </p:xfrm>
        <a:graphic>
          <a:graphicData uri="http://schemas.openxmlformats.org/drawingml/2006/table">
            <a:tbl>
              <a:tblPr/>
              <a:tblGrid>
                <a:gridCol w="51868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840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95939">
                <a:tc>
                  <a:txBody>
                    <a:bodyPr/>
                    <a:lstStyle>
                      <a:lvl1pPr indent="4318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</a:t>
                      </a:r>
                    </a:p>
                  </a:txBody>
                  <a:tcPr marL="68575" marR="6857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4318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Тьюторант</a:t>
                      </a:r>
                      <a:endParaRPr kumimoji="0" lang="ru-RU" altLang="ru-RU" sz="2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996633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68575" marR="6857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20411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Составление индивидуального плана работы с тьюторантом;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диагностика обученности и обучаемости учащегося;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выявление познавательных интересов тьюторанта.</a:t>
                      </a:r>
                    </a:p>
                  </a:txBody>
                  <a:tcPr marL="68575" marR="6857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Выполнение уточняющих тестов </a:t>
                      </a:r>
                      <a:b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</a:b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по выявлению </a:t>
                      </a:r>
                      <a:b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</a:b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и конкретизации познавательных интересов;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самоопределение.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75" marR="68575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0470129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pPr>
              <a:defRPr/>
            </a:pPr>
            <a:r>
              <a:rPr lang="ru-RU" altLang="ru-RU" sz="2400" b="1" i="1" spc="2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Этапы деятельности тьютора</a:t>
            </a:r>
            <a:br>
              <a:rPr lang="ru-RU" altLang="ru-RU" sz="2400" b="1" i="1" spc="2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br>
              <a:rPr lang="ru-RU" altLang="ru-RU" sz="3200" spc="200" dirty="0">
                <a:solidFill>
                  <a:srgbClr val="0033CC"/>
                </a:solidFill>
                <a:latin typeface="Haettenschweiler" panose="020B0706040902060204" pitchFamily="34" charset="0"/>
                <a:ea typeface="DFPOP1-W9" panose="02010609010101010101" pitchFamily="1" charset="-128"/>
                <a:cs typeface="Kalinga" panose="020B0502040204020203" pitchFamily="34" charset="0"/>
              </a:rPr>
            </a:br>
            <a: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ПРОЕКТИРОВОЧНЫЙ</a:t>
            </a:r>
            <a:endParaRPr lang="ru-RU" sz="2000" b="1" i="1" spc="400" dirty="0">
              <a:solidFill>
                <a:schemeClr val="bg1"/>
              </a:solidFill>
              <a:ea typeface="DFPOP1-W9" panose="02010609010101010101" pitchFamily="1" charset="-128"/>
              <a:cs typeface="Kalinga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250825" y="2205038"/>
          <a:ext cx="8569325" cy="3816350"/>
        </p:xfrm>
        <a:graphic>
          <a:graphicData uri="http://schemas.openxmlformats.org/drawingml/2006/table">
            <a:tbl>
              <a:tblPr/>
              <a:tblGrid>
                <a:gridCol w="42486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206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0417">
                <a:tc>
                  <a:txBody>
                    <a:bodyPr/>
                    <a:lstStyle>
                      <a:lvl1pPr indent="4318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4318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Тьюторант</a:t>
                      </a:r>
                      <a:endParaRPr kumimoji="0" lang="ru-RU" altLang="ru-RU" sz="2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996633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8593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 Оказание помощи учащемуся в определении собственного индивидуального пути саморазвития; </a:t>
                      </a: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построение индивидуальной образовательной траектории.</a:t>
                      </a:r>
                    </a:p>
                    <a:p>
                      <a:pPr marL="0" marR="0" lvl="0" indent="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 </a:t>
                      </a:r>
                      <a:endParaRPr kumimoji="0" lang="ru-RU" altLang="ru-RU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Составление «карты» познавательных интересов;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проектирование индивидуального плана по саморазвитию;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</a:pPr>
                      <a:r>
                        <a:rPr kumimoji="0" lang="ru-RU" altLang="ru-RU" sz="20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разработка индивидуальной образовательной программы; определение структуры тематического портфолио</a:t>
                      </a:r>
                    </a:p>
                  </a:txBody>
                  <a:tcPr marL="68588" marR="68588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9231536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4213" y="404813"/>
            <a:ext cx="8229600" cy="946150"/>
          </a:xfrm>
        </p:spPr>
        <p:txBody>
          <a:bodyPr/>
          <a:lstStyle/>
          <a:p>
            <a:pPr>
              <a:defRPr/>
            </a:pPr>
            <a: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ЭТАПЫ ДЕЯТЕЛЬНОСТИ ТЬЮТОРА</a:t>
            </a:r>
            <a:br>
              <a:rPr lang="ru-RU" altLang="ru-RU" sz="2000" b="1" i="1" spc="2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b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РЕАЛИЗАЦИОННЫЙ</a:t>
            </a:r>
            <a:endParaRPr lang="ru-RU" sz="2000" b="1" i="1" spc="400" dirty="0">
              <a:solidFill>
                <a:schemeClr val="bg1"/>
              </a:solidFill>
              <a:ea typeface="DFPOP1-W9" panose="02010609010101010101" pitchFamily="1" charset="-128"/>
              <a:cs typeface="Kalinga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0" y="1773238"/>
          <a:ext cx="8999538" cy="4737100"/>
        </p:xfrm>
        <a:graphic>
          <a:graphicData uri="http://schemas.openxmlformats.org/drawingml/2006/table">
            <a:tbl>
              <a:tblPr/>
              <a:tblGrid>
                <a:gridCol w="48229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76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47">
                <a:tc>
                  <a:txBody>
                    <a:bodyPr/>
                    <a:lstStyle/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</a:t>
                      </a:r>
                      <a:endParaRPr kumimoji="0" lang="ru-RU" altLang="ru-RU" sz="2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996633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50601" marR="506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Тьюторант</a:t>
                      </a:r>
                      <a:endParaRPr kumimoji="0" lang="ru-RU" altLang="ru-RU" sz="2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996633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50601" marR="506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6453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Создание условий для реализации тьюторантом индивидуального плана по саморазвитию и освоению ИП тьюторанта; 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вовлечение учащегося в научно-исследовательскую деятельность и интеллектуально-творческие состязания;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с</a:t>
                      </a: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одействие в обеспечении тьюторанта специальной научно-методической литературой, условиями для проведения экспериментальной деятельности</a:t>
                      </a: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;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осуществление обратной связи;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консультирование;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организация </a:t>
                      </a: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тренингов личностного и профессионального развития и саморазвития;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расширение социального партнёрства и сотрудничества</a:t>
                      </a:r>
                      <a:endParaRPr kumimoji="0" lang="ru-RU" altLang="ru-RU" sz="15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50601" marR="506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Освоение ИП посредством посещения учебных занятий, факультативов, объединений по интересам, индивидуальных занятий с педагогами, самообразования;</a:t>
                      </a: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учебно- и научно-исследовательская деятельность;</a:t>
                      </a: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наполнение тематического портфолио, структурирование и анализ собранных материалов;</a:t>
                      </a: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5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участие в интеллектуально-творческих состязаниях;</a:t>
                      </a:r>
                    </a:p>
                    <a:p>
                      <a:pPr marL="285750" marR="0" lvl="0" indent="-28575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kumimoji="0" lang="ru-RU" sz="15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расширение социального партнёрства и сотрудничества как очного, так и дистанционного с использованием возможности сети Интернет.</a:t>
                      </a:r>
                    </a:p>
                  </a:txBody>
                  <a:tcPr marL="50601" marR="50601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72635474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5888"/>
            <a:ext cx="8229600" cy="649287"/>
          </a:xfrm>
        </p:spPr>
        <p:txBody>
          <a:bodyPr/>
          <a:lstStyle/>
          <a:p>
            <a:pPr>
              <a:defRPr/>
            </a:pPr>
            <a:b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ЭТАПЫ ДЕЯТЕЛЬНОСТИ ТЬЮТОРА</a:t>
            </a:r>
            <a:b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b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r>
              <a:rPr 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АНАЛИТИКО-РЕФЛЕКСИВНЫЙ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0" y="2205038"/>
          <a:ext cx="8856663" cy="4311650"/>
        </p:xfrm>
        <a:graphic>
          <a:graphicData uri="http://schemas.openxmlformats.org/drawingml/2006/table">
            <a:tbl>
              <a:tblPr/>
              <a:tblGrid>
                <a:gridCol w="51843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227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24">
                <a:tc>
                  <a:txBody>
                    <a:bodyPr/>
                    <a:lstStyle/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</a:t>
                      </a:r>
                      <a:endParaRPr kumimoji="0" lang="ru-RU" altLang="ru-RU" sz="2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996633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31289" marR="312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Тьюторант</a:t>
                      </a:r>
                      <a:endParaRPr kumimoji="0" lang="ru-RU" altLang="ru-RU" sz="2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996633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31289" marR="312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91026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Фиксация движения учащегося в формировании индивидуальной учебной деятельности и исследовательских компетенций;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удержание проблем и трудностей процесса самообразования и самоопределения </a:t>
                      </a: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в фокусе контроля;</a:t>
                      </a: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 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осуществление мониторинга процесса реализации ИП учащегося, при необходимости, внесение корректив; 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установление обратной связи.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31289" marR="312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Анализ, самооценка и рефлексия проделанной работы;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коррекция;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систематизация и оформление портфолио достижений; 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осуществление обратной связи.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31289" marR="31289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4958727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750" y="260350"/>
            <a:ext cx="8229600" cy="1081088"/>
          </a:xfrm>
        </p:spPr>
        <p:txBody>
          <a:bodyPr/>
          <a:lstStyle/>
          <a:p>
            <a:pPr>
              <a:defRPr/>
            </a:pPr>
            <a: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ЭТАПЫ ДЕЯТЕЛЬНОСТИ ТЬЮТОРА</a:t>
            </a:r>
            <a:b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b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</a:br>
            <a:r>
              <a:rPr lang="ru-RU" altLang="ru-RU" sz="2000" b="1" i="1" spc="400" dirty="0">
                <a:solidFill>
                  <a:schemeClr val="bg1"/>
                </a:solidFill>
                <a:ea typeface="DFPOP1-W9" panose="02010609010101010101" pitchFamily="1" charset="-128"/>
                <a:cs typeface="Kalinga" panose="020B0502040204020203" pitchFamily="34" charset="0"/>
              </a:rPr>
              <a:t> ОБОБЩАЮЩИЙ</a:t>
            </a:r>
            <a:endParaRPr lang="ru-RU" sz="2000" b="1" i="1" spc="400" dirty="0">
              <a:solidFill>
                <a:schemeClr val="bg1"/>
              </a:solidFill>
              <a:ea typeface="DFPOP1-W9" panose="02010609010101010101" pitchFamily="1" charset="-128"/>
              <a:cs typeface="Kalinga" panose="020B0502040204020203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468313" y="2100263"/>
          <a:ext cx="8280400" cy="4206875"/>
        </p:xfrm>
        <a:graphic>
          <a:graphicData uri="http://schemas.openxmlformats.org/drawingml/2006/table">
            <a:tbl>
              <a:tblPr/>
              <a:tblGrid>
                <a:gridCol w="414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20687">
                <a:tc>
                  <a:txBody>
                    <a:bodyPr/>
                    <a:lstStyle>
                      <a:lvl1pPr indent="4318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</a:t>
                      </a:r>
                      <a:endParaRPr kumimoji="0" lang="ru-RU" altLang="ru-RU" sz="2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996633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26753" marR="2675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indent="4318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4318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2400" b="1" i="1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996633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Тьюторант</a:t>
                      </a:r>
                      <a:endParaRPr kumimoji="0" lang="ru-RU" altLang="ru-RU" sz="2400" b="1" i="1" u="none" strike="noStrike" kern="1200" cap="none" normalizeH="0" baseline="0" dirty="0">
                        <a:ln>
                          <a:noFill/>
                        </a:ln>
                        <a:solidFill>
                          <a:srgbClr val="996633"/>
                        </a:solidFill>
                        <a:effectLst/>
                        <a:latin typeface="+mn-lt"/>
                        <a:ea typeface="Arial Unicode MS" pitchFamily="34" charset="-128"/>
                        <a:cs typeface="Times New Roman" pitchFamily="18" charset="0"/>
                      </a:endParaRPr>
                    </a:p>
                  </a:txBody>
                  <a:tcPr marL="26753" marR="2675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86188"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Оказание помощи в обобщении материалов и оформлении презентации;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Times New Roman" pitchFamily="18" charset="0"/>
                        </a:rPr>
                        <a:t>обеспечение координации всех многообразных структур с целью помочь учащемуся в осознанном профессиональном выборе;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оказание помощи в разработке и реализации дальнейшей программы самообразования и саморазвития.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itchFamily="18" charset="0"/>
                        </a:rPr>
                        <a:t> 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26753" marR="2675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342900" indent="-342900" eaLnBrk="0" hangingPunct="0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Оформление презентационного портфолио;</a:t>
                      </a: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Times New Roman" pitchFamily="18" charset="0"/>
                        </a:rPr>
                        <a:t>презентация полученных результатов;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постановка задач следующего этапа индивидуальной образовательной программы;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осознанный выбор профессии;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  <a:p>
                      <a:pPr marL="285750" marR="0" lvl="0" indent="-28575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ru-RU" altLang="ru-RU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Arial Unicode MS" pitchFamily="34" charset="-128"/>
                          <a:cs typeface="Arial Unicode MS" pitchFamily="34" charset="-128"/>
                        </a:rPr>
                        <a:t>подготовка к поступлению в учреждения высшего образования.</a:t>
                      </a:r>
                      <a:endParaRPr kumimoji="0" lang="ru-RU" altLang="ru-RU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cs typeface="Times New Roman" pitchFamily="18" charset="0"/>
                      </a:endParaRPr>
                    </a:p>
                  </a:txBody>
                  <a:tcPr marL="26753" marR="26753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48632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1196</Words>
  <Application>Microsoft Office PowerPoint</Application>
  <PresentationFormat>Экран (4:3)</PresentationFormat>
  <Paragraphs>193</Paragraphs>
  <Slides>23</Slides>
  <Notes>12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8" baseType="lpstr">
      <vt:lpstr>Arial</vt:lpstr>
      <vt:lpstr>Calibri</vt:lpstr>
      <vt:lpstr>Haettenschweiler</vt:lpstr>
      <vt:lpstr>Times New Roman</vt:lpstr>
      <vt:lpstr>Diseño predeterminado</vt:lpstr>
      <vt:lpstr> Тьюторское сопровождение разработки и реализации индивидуальных программ формирования функциональной  грамотности учащихся          </vt:lpstr>
      <vt:lpstr>Тьюторское сопровождение</vt:lpstr>
      <vt:lpstr>ТЬЮТОРСКОЕ СОПРОВОЖДЕНИЕ</vt:lpstr>
      <vt:lpstr>Основные принципы деятельности тьютора</vt:lpstr>
      <vt:lpstr>ЭТАПЫ ДЕЯТЕЛЬНОСТИ ТЬЮТОРА   1. ДИАГНОСТИЧЕСКИЙ</vt:lpstr>
      <vt:lpstr>Этапы деятельности тьютора  ПРОЕКТИРОВОЧНЫЙ</vt:lpstr>
      <vt:lpstr>ЭТАПЫ ДЕЯТЕЛЬНОСТИ ТЬЮТОРА  РЕАЛИЗАЦИОННЫЙ</vt:lpstr>
      <vt:lpstr> ЭТАПЫ ДЕЯТЕЛЬНОСТИ ТЬЮТОРА  АНАЛИТИКО-РЕФЛЕКСИВНЫЙ</vt:lpstr>
      <vt:lpstr>ЭТАПЫ ДЕЯТЕЛЬНОСТИ ТЬЮТОРА   ОБОБЩАЮЩИЙ</vt:lpstr>
      <vt:lpstr>ПРОФЕССИОНАЛЬНЫЕ КОМПЕТЕНЦИИ ПЕДАГОГА С ТЬЮТОРСКОЙ ПОЗИЦИЕЙ</vt:lpstr>
      <vt:lpstr>Презентация PowerPoint</vt:lpstr>
      <vt:lpstr>ПРОФЕССИОНАЛЬНЫЕ КОМПЕТЕНЦИИ ПЕДАГОГА С ТЬЮТОРСКОЙ ПОЗИЦИЕЙ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БЛИЖАЙШИЕ МЕРОПРИЯТИЯ</vt:lpstr>
      <vt:lpstr>   Приглашаем всех желающих стать участником сетевой мастерской   «ИНТЕЛЛЕКТ   И ТВОРЧЕСТВО»  </vt:lpstr>
      <vt:lpstr>БЛИЖАЙШИЕ МЕРОПРИЯТИЯ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Тьюторское сопровождение разработки и реализации индивидуальных программ формирования функциональной  грамотности учащихся          </dc:title>
  <dc:creator>1</dc:creator>
  <cp:lastModifiedBy>User</cp:lastModifiedBy>
  <cp:revision>4</cp:revision>
  <dcterms:created xsi:type="dcterms:W3CDTF">2023-06-13T06:19:25Z</dcterms:created>
  <dcterms:modified xsi:type="dcterms:W3CDTF">2023-10-13T23:23:01Z</dcterms:modified>
</cp:coreProperties>
</file>