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slideLayouts/slideLayout129.xml" ContentType="application/vnd.openxmlformats-officedocument.presentationml.slideLayout+xml"/>
  <Override PartName="/ppt/theme/theme14.xml" ContentType="application/vnd.openxmlformats-officedocument.theme+xml"/>
  <Override PartName="/ppt/slideLayouts/slideLayout130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7" r:id="rId3"/>
    <p:sldMasterId id="2147483699" r:id="rId4"/>
    <p:sldMasterId id="2147483712" r:id="rId5"/>
    <p:sldMasterId id="2147483714" r:id="rId6"/>
    <p:sldMasterId id="2147483726" r:id="rId7"/>
    <p:sldMasterId id="2147483738" r:id="rId8"/>
    <p:sldMasterId id="2147483750" r:id="rId9"/>
    <p:sldMasterId id="2147483762" r:id="rId10"/>
    <p:sldMasterId id="2147483774" r:id="rId11"/>
    <p:sldMasterId id="2147483786" r:id="rId12"/>
    <p:sldMasterId id="2147483788" r:id="rId13"/>
    <p:sldMasterId id="2147483801" r:id="rId14"/>
    <p:sldMasterId id="2147483803" r:id="rId15"/>
  </p:sldMasterIdLst>
  <p:sldIdLst>
    <p:sldId id="256" r:id="rId16"/>
    <p:sldId id="257" r:id="rId17"/>
    <p:sldId id="277" r:id="rId18"/>
    <p:sldId id="275" r:id="rId19"/>
    <p:sldId id="258" r:id="rId20"/>
    <p:sldId id="259" r:id="rId21"/>
    <p:sldId id="260" r:id="rId22"/>
    <p:sldId id="261" r:id="rId23"/>
    <p:sldId id="263" r:id="rId24"/>
    <p:sldId id="264" r:id="rId25"/>
    <p:sldId id="267" r:id="rId26"/>
    <p:sldId id="276" r:id="rId27"/>
    <p:sldId id="265" r:id="rId28"/>
    <p:sldId id="266" r:id="rId29"/>
    <p:sldId id="268" r:id="rId30"/>
    <p:sldId id="271" r:id="rId31"/>
    <p:sldId id="269" r:id="rId32"/>
    <p:sldId id="270" r:id="rId33"/>
    <p:sldId id="272" r:id="rId34"/>
    <p:sldId id="279" r:id="rId35"/>
    <p:sldId id="273" r:id="rId36"/>
    <p:sldId id="27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9" autoAdjust="0"/>
    <p:restoredTop sz="94660"/>
  </p:normalViewPr>
  <p:slideViewPr>
    <p:cSldViewPr>
      <p:cViewPr varScale="1">
        <p:scale>
          <a:sx n="68" d="100"/>
          <a:sy n="68" d="100"/>
        </p:scale>
        <p:origin x="-78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5164"/>
      </p:ext>
    </p:extLst>
  </p:cSld>
  <p:clrMapOvr>
    <a:masterClrMapping/>
  </p:clrMapOvr>
  <p:transition spd="slow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6708"/>
      </p:ext>
    </p:extLst>
  </p:cSld>
  <p:clrMapOvr>
    <a:masterClrMapping/>
  </p:clrMapOvr>
  <p:transition spd="slow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36810"/>
      </p:ext>
    </p:extLst>
  </p:cSld>
  <p:clrMapOvr>
    <a:masterClrMapping/>
  </p:clrMapOvr>
  <p:transition spd="slow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7516240"/>
      </p:ext>
    </p:extLst>
  </p:cSld>
  <p:clrMapOvr>
    <a:masterClrMapping/>
  </p:clrMapOvr>
  <p:transition spd="slow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048307"/>
      </p:ext>
    </p:extLst>
  </p:cSld>
  <p:clrMapOvr>
    <a:masterClrMapping/>
  </p:clrMapOvr>
  <p:transition spd="slow"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09.03.2023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35496" y="0"/>
            <a:ext cx="9108504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3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7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3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2F465-9F15-4C97-87A9-3925F82856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078-6FCD-47B6-B39A-C7F581ADE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AD1C-374B-486D-862D-EB3A71CA2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2AA4-CF05-4A90-9D05-1EBE39E2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D31A-FFB3-4896-A304-3022EB3951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05C0-6996-4001-93C2-905A173933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BF2-CA53-4F68-BFF3-B9B1F001E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6FD8-A80C-4B5A-9096-2F973E5E5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686-BAD3-415D-9AA7-35B3D742C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331-DBAC-4B97-9ADE-1EFA8C7737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4D40-E156-4F80-992D-66C87DF7F4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09.03.2023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38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7525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813782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475341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4923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1186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146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071858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477460"/>
      </p:ext>
    </p:extLst>
  </p:cSld>
  <p:clrMapOvr>
    <a:masterClrMapping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09.03.2023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38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7525"/>
      </p:ext>
    </p:extLst>
  </p:cSld>
  <p:clrMapOvr>
    <a:masterClrMapping/>
  </p:clrMapOvr>
  <p:transition spd="slow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813782"/>
      </p:ext>
    </p:extLst>
  </p:cSld>
  <p:clrMapOvr>
    <a:masterClrMapping/>
  </p:clrMapOvr>
  <p:transition spd="slow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475341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4923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118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1461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071858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477460"/>
      </p:ext>
    </p:extLst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F465-9F15-4C97-87A9-3925F828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61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078-6FCD-47B6-B39A-C7F581ADE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9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AD1C-374B-486D-862D-EB3A71CA29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24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2AA4-CF05-4A90-9D05-1EBE39E2B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86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D31A-FFB3-4896-A304-3022EB395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24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05C0-6996-4001-93C2-905A17393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20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BF2-CA53-4F68-BFF3-B9B1F001E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09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6FD8-A80C-4B5A-9096-2F973E5E5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3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686-BAD3-415D-9AA7-35B3D742C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01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331-DBAC-4B97-9ADE-1EFA8C773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68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4D40-E156-4F80-992D-66C87DF7F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9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09.03.2023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0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33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7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7737"/>
      </p:ext>
    </p:extLst>
  </p:cSld>
  <p:clrMapOvr>
    <a:masterClrMapping/>
  </p:clrMapOvr>
  <p:transition spd="slow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0883014"/>
      </p:ext>
    </p:extLst>
  </p:cSld>
  <p:clrMapOvr>
    <a:masterClrMapping/>
  </p:clrMapOvr>
  <p:transition spd="slow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28494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microsoft.com/office/2007/relationships/hdphoto" Target="../media/hdphoto1.wdp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3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C416EFC5-DEF6-4207-B01E-0605BA98D23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3E1166D8-B9CD-434F-9EE5-09CAD51C6A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7267"/>
          </a:xfrm>
          <a:prstGeom prst="frame">
            <a:avLst>
              <a:gd name="adj1" fmla="val 70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0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0EE693-2EE9-4E76-8E88-064158092AA8}" type="datetimeFigureOut">
              <a:rPr lang="be-BY" smtClean="0"/>
              <a:t>09.03.2023</a:t>
            </a:fld>
            <a:endParaRPr lang="be-BY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e-BY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539A03-EB1F-41FE-9D74-4EC051C5797F}" type="slidenum">
              <a:rPr lang="be-BY" smtClean="0"/>
              <a:t>‹#›</a:t>
            </a:fld>
            <a:endParaRPr lang="be-B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footer_graphic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/>
              <a:t>09.03.2023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09.03.2023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E693-2EE9-4E76-8E88-064158092AA8}" type="datetimeFigureOut">
              <a:rPr lang="be-BY" smtClean="0"/>
              <a:t>09.03.2023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9A03-EB1F-41FE-9D74-4EC051C5797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9605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28640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403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88832" cy="6107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03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4" y="836712"/>
            <a:ext cx="7991475" cy="545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0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Стр. 150-160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88779"/>
              </p:ext>
            </p:extLst>
          </p:nvPr>
        </p:nvGraphicFramePr>
        <p:xfrm>
          <a:off x="539552" y="1268758"/>
          <a:ext cx="8424936" cy="460851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12468"/>
                <a:gridCol w="4212468"/>
              </a:tblGrid>
              <a:tr h="10587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мануфактуры или местечко, где она была основана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Что производили</a:t>
                      </a:r>
                      <a:endParaRPr lang="ru-RU" sz="2400" dirty="0"/>
                    </a:p>
                  </a:txBody>
                  <a:tcPr/>
                </a:tc>
              </a:tr>
              <a:tr h="8874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74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74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74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508"/>
            <a:ext cx="1080120" cy="810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07437"/>
            <a:ext cx="644799" cy="6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09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9150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92" y="91027"/>
            <a:ext cx="857551" cy="9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87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4432"/>
            <a:ext cx="7416824" cy="605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1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7"/>
            <a:ext cx="8496944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71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5" r="57562" b="8301"/>
          <a:stretch/>
        </p:blipFill>
        <p:spPr bwMode="auto">
          <a:xfrm>
            <a:off x="1043608" y="941598"/>
            <a:ext cx="6753316" cy="5081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19" y="281249"/>
            <a:ext cx="1108149" cy="1110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28124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Стр</a:t>
            </a:r>
            <a:r>
              <a:rPr lang="ru-RU" sz="2800" b="1" dirty="0" smtClean="0"/>
              <a:t> 152- задание № 4 , </a:t>
            </a:r>
            <a:r>
              <a:rPr lang="ru-RU" sz="2800" b="1" dirty="0" err="1" smtClean="0"/>
              <a:t>стр</a:t>
            </a:r>
            <a:r>
              <a:rPr lang="ru-RU" sz="2800" b="1" dirty="0" smtClean="0"/>
              <a:t> 153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8" y="131508"/>
            <a:ext cx="1080120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31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49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3941"/>
            <a:ext cx="7056784" cy="595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066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1" y="404664"/>
            <a:ext cx="8340123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331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/>
          <a:stretch/>
        </p:blipFill>
        <p:spPr bwMode="auto">
          <a:xfrm>
            <a:off x="992459" y="1458806"/>
            <a:ext cx="7467974" cy="30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72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3691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Какие изменения произошли в развитии экономики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б</a:t>
            </a:r>
            <a:r>
              <a:rPr lang="ru-RU" sz="3600" b="1" dirty="0" smtClean="0">
                <a:solidFill>
                  <a:srgbClr val="002060"/>
                </a:solidFill>
              </a:rPr>
              <a:t>елорусских земель в первой половине  </a:t>
            </a:r>
            <a:r>
              <a:rPr lang="en-US" sz="36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XVIII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1777380" cy="13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5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1" y="1340768"/>
            <a:ext cx="77048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548680"/>
            <a:ext cx="1777380" cy="13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27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04856" cy="5911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02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3691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Какие изменения произошли в развитии экономики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б</a:t>
            </a:r>
            <a:r>
              <a:rPr lang="ru-RU" sz="3600" b="1" dirty="0" smtClean="0">
                <a:solidFill>
                  <a:srgbClr val="002060"/>
                </a:solidFill>
              </a:rPr>
              <a:t>елорусских земель в первой половине  </a:t>
            </a:r>
            <a:r>
              <a:rPr lang="en-US" sz="36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XVIII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1777380" cy="1368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562780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Д.З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ylfaen"/>
              </a:rPr>
              <a:t>§  22. отвечать на вопросы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Sylfaen"/>
              </a:rPr>
              <a:t>стр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ylfaen"/>
              </a:rPr>
              <a:t> 152-153 , устно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52935"/>
            <a:ext cx="649720" cy="6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44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2" y="332656"/>
            <a:ext cx="1080120" cy="810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216" y="2132856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Задание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Рассмотреть диаграмму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Как изменилась численность населения?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Почему?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88343"/>
            <a:ext cx="5888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Стр.147. Работа с диаграммой.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869160"/>
            <a:ext cx="649720" cy="689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10" y="962558"/>
            <a:ext cx="1204436" cy="8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29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6489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7768"/>
            <a:ext cx="1080120" cy="810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5263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Стр. 148-149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69135"/>
            <a:ext cx="857551" cy="909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22" y="271909"/>
            <a:ext cx="1204436" cy="8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5388"/>
            <a:ext cx="7344816" cy="518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люс 1"/>
          <p:cNvSpPr/>
          <p:nvPr/>
        </p:nvSpPr>
        <p:spPr>
          <a:xfrm>
            <a:off x="1187624" y="1628800"/>
            <a:ext cx="630414" cy="53408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люс 3"/>
          <p:cNvSpPr/>
          <p:nvPr/>
        </p:nvSpPr>
        <p:spPr>
          <a:xfrm>
            <a:off x="1691680" y="2636911"/>
            <a:ext cx="630414" cy="53408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>
            <a:off x="1818038" y="3429000"/>
            <a:ext cx="834898" cy="72008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1691680" y="4437112"/>
            <a:ext cx="834898" cy="72008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1135540" y="5445224"/>
            <a:ext cx="834898" cy="72008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1" y="151365"/>
            <a:ext cx="1066800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2094" y="260648"/>
            <a:ext cx="500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добавили?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07998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7557"/>
            <a:ext cx="7896437" cy="544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108149" cy="1110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427" y="47667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Стр. 148. Работа с  картиной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52733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11560" y="1124744"/>
            <a:ext cx="8035730" cy="5423158"/>
            <a:chOff x="467544" y="332656"/>
            <a:chExt cx="8035730" cy="621524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32656"/>
              <a:ext cx="8035730" cy="62152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Блок-схема: узел 1"/>
            <p:cNvSpPr/>
            <p:nvPr/>
          </p:nvSpPr>
          <p:spPr>
            <a:xfrm flipV="1">
              <a:off x="2398043" y="4404010"/>
              <a:ext cx="171450" cy="15659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Блок-схема: узел 3"/>
            <p:cNvSpPr/>
            <p:nvPr/>
          </p:nvSpPr>
          <p:spPr>
            <a:xfrm flipV="1">
              <a:off x="3347864" y="4077072"/>
              <a:ext cx="171450" cy="15659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узел 4"/>
            <p:cNvSpPr/>
            <p:nvPr/>
          </p:nvSpPr>
          <p:spPr>
            <a:xfrm flipV="1">
              <a:off x="3851920" y="4247418"/>
              <a:ext cx="171450" cy="15659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91680" y="18864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Ввозили-?</a:t>
            </a:r>
          </a:p>
          <a:p>
            <a:r>
              <a:rPr lang="ru-RU" sz="2400" b="1" dirty="0" smtClean="0"/>
              <a:t>Вывозили?</a:t>
            </a:r>
            <a:endParaRPr lang="ru-RU" sz="2400" b="1" dirty="0"/>
          </a:p>
        </p:txBody>
      </p:sp>
      <p:sp>
        <p:nvSpPr>
          <p:cNvPr id="8" name="Блок-схема: узел 7"/>
          <p:cNvSpPr/>
          <p:nvPr/>
        </p:nvSpPr>
        <p:spPr>
          <a:xfrm flipV="1">
            <a:off x="4788024" y="260648"/>
            <a:ext cx="747514" cy="5743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7654"/>
            <a:ext cx="1108149" cy="11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92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8" y="1196752"/>
            <a:ext cx="7848872" cy="518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69" y="16622"/>
            <a:ext cx="1108149" cy="11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34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97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12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Тема98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3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4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10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100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13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18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  государстве</Template>
  <TotalTime>93</TotalTime>
  <Words>90</Words>
  <Application>Microsoft Office PowerPoint</Application>
  <PresentationFormat>Экран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Тема97</vt:lpstr>
      <vt:lpstr>Тема101</vt:lpstr>
      <vt:lpstr>Белый текст и шрифт Courier для слайдов с кодом</vt:lpstr>
      <vt:lpstr>Тема100</vt:lpstr>
      <vt:lpstr>1_Белый текст и шрифт Courier для слайдов с кодом</vt:lpstr>
      <vt:lpstr>Тема13</vt:lpstr>
      <vt:lpstr>1_Твердый переплет</vt:lpstr>
      <vt:lpstr>2_Твердый переплет</vt:lpstr>
      <vt:lpstr>Тема18</vt:lpstr>
      <vt:lpstr>3_Твердый переплет</vt:lpstr>
      <vt:lpstr>Тема12</vt:lpstr>
      <vt:lpstr>2_Белый текст и шрифт Courier для слайдов с кодом</vt:lpstr>
      <vt:lpstr>Тема98</vt:lpstr>
      <vt:lpstr>3_Белый текст и шрифт Courier для слайдов с кодом</vt:lpstr>
      <vt:lpstr>4_Белый текст и шрифт Courier для слайдов с кодом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7</cp:revision>
  <dcterms:created xsi:type="dcterms:W3CDTF">2023-03-08T08:45:22Z</dcterms:created>
  <dcterms:modified xsi:type="dcterms:W3CDTF">2023-03-09T07:52:45Z</dcterms:modified>
</cp:coreProperties>
</file>