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sldIdLst>
    <p:sldId id="528" r:id="rId2"/>
    <p:sldId id="529" r:id="rId3"/>
    <p:sldId id="1315" r:id="rId4"/>
    <p:sldId id="973" r:id="rId5"/>
    <p:sldId id="974" r:id="rId6"/>
    <p:sldId id="976" r:id="rId7"/>
    <p:sldId id="975" r:id="rId8"/>
    <p:sldId id="977" r:id="rId9"/>
    <p:sldId id="978" r:id="rId10"/>
    <p:sldId id="981" r:id="rId11"/>
    <p:sldId id="982" r:id="rId12"/>
    <p:sldId id="1316" r:id="rId13"/>
    <p:sldId id="984" r:id="rId14"/>
    <p:sldId id="985" r:id="rId15"/>
    <p:sldId id="1273" r:id="rId16"/>
    <p:sldId id="1275" r:id="rId17"/>
    <p:sldId id="1277" r:id="rId18"/>
    <p:sldId id="1274" r:id="rId19"/>
    <p:sldId id="1276" r:id="rId20"/>
    <p:sldId id="1278" r:id="rId21"/>
    <p:sldId id="1279" r:id="rId22"/>
    <p:sldId id="1301" r:id="rId23"/>
    <p:sldId id="1284" r:id="rId24"/>
    <p:sldId id="1292" r:id="rId25"/>
    <p:sldId id="1281" r:id="rId26"/>
    <p:sldId id="1282" r:id="rId27"/>
    <p:sldId id="1285" r:id="rId28"/>
    <p:sldId id="1319" r:id="rId29"/>
    <p:sldId id="1320" r:id="rId30"/>
    <p:sldId id="1286" r:id="rId31"/>
    <p:sldId id="1287" r:id="rId32"/>
    <p:sldId id="1283" r:id="rId33"/>
    <p:sldId id="1288" r:id="rId34"/>
    <p:sldId id="1293" r:id="rId35"/>
    <p:sldId id="1291" r:id="rId36"/>
    <p:sldId id="1294" r:id="rId37"/>
    <p:sldId id="1295" r:id="rId38"/>
    <p:sldId id="1296" r:id="rId39"/>
    <p:sldId id="1297" r:id="rId40"/>
    <p:sldId id="1298" r:id="rId41"/>
    <p:sldId id="1299" r:id="rId42"/>
    <p:sldId id="913" r:id="rId43"/>
    <p:sldId id="1317" r:id="rId44"/>
    <p:sldId id="1302" r:id="rId45"/>
    <p:sldId id="1303" r:id="rId46"/>
    <p:sldId id="1307" r:id="rId47"/>
    <p:sldId id="1309" r:id="rId48"/>
    <p:sldId id="1318" r:id="rId49"/>
    <p:sldId id="1308" r:id="rId50"/>
    <p:sldId id="1310" r:id="rId51"/>
    <p:sldId id="1314" r:id="rId52"/>
    <p:sldId id="1312" r:id="rId53"/>
    <p:sldId id="1313" r:id="rId54"/>
    <p:sldId id="1321" r:id="rId55"/>
    <p:sldId id="342" r:id="rId5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660066"/>
    <a:srgbClr val="6600CC"/>
    <a:srgbClr val="333399"/>
    <a:srgbClr val="FFFFFF"/>
    <a:srgbClr val="CCCCFF"/>
    <a:srgbClr val="034EA2"/>
    <a:srgbClr val="CCECFF"/>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2" autoAdjust="0"/>
    <p:restoredTop sz="93431" autoAdjust="0"/>
  </p:normalViewPr>
  <p:slideViewPr>
    <p:cSldViewPr snapToGrid="0">
      <p:cViewPr varScale="1">
        <p:scale>
          <a:sx n="90" d="100"/>
          <a:sy n="90" d="100"/>
        </p:scale>
        <p:origin x="955" y="67"/>
      </p:cViewPr>
      <p:guideLst>
        <p:guide orient="horz" pos="1800"/>
        <p:guide pos="2880"/>
      </p:guideLst>
    </p:cSldViewPr>
  </p:slideViewPr>
  <p:notesTextViewPr>
    <p:cViewPr>
      <p:scale>
        <a:sx n="1" d="1"/>
        <a:sy n="1" d="1"/>
      </p:scale>
      <p:origin x="0" y="0"/>
    </p:cViewPr>
  </p:notesTextViewPr>
  <p:sorterViewPr>
    <p:cViewPr>
      <p:scale>
        <a:sx n="140" d="100"/>
        <a:sy n="140" d="100"/>
      </p:scale>
      <p:origin x="0" y="-35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6.xml.rels><?xml version="1.0" encoding="UTF-8" standalone="yes"?>
<Relationships xmlns="http://schemas.openxmlformats.org/package/2006/relationships"><Relationship Id="rId1" Type="http://schemas.openxmlformats.org/officeDocument/2006/relationships/image" Target="../media/image2.jpg"/></Relationships>
</file>

<file path=ppt/diagrams/_rels/drawing6.xml.rels><?xml version="1.0" encoding="UTF-8" standalone="yes"?>
<Relationships xmlns="http://schemas.openxmlformats.org/package/2006/relationships"><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163BE-8CB3-4433-A06B-A6CA3A10D137}" type="doc">
      <dgm:prSet loTypeId="urn:microsoft.com/office/officeart/2005/8/layout/equation2" loCatId="process" qsTypeId="urn:microsoft.com/office/officeart/2005/8/quickstyle/simple1" qsCatId="simple" csTypeId="urn:microsoft.com/office/officeart/2005/8/colors/accent1_2" csCatId="accent1" phldr="1"/>
      <dgm:spPr/>
    </dgm:pt>
    <dgm:pt modelId="{BE9381DB-6526-440A-B407-849963283A54}">
      <dgm:prSet phldrT="[Текст]" custT="1"/>
      <dgm:spPr/>
      <dgm:t>
        <a:bodyPr/>
        <a:lstStyle/>
        <a:p>
          <a:r>
            <a:rPr lang="ru-RU" sz="2000" b="1" dirty="0"/>
            <a:t>Учебное задание</a:t>
          </a:r>
        </a:p>
      </dgm:t>
    </dgm:pt>
    <dgm:pt modelId="{E8485874-89D0-4FBC-A6D9-FF76DEFF7D19}" type="parTrans" cxnId="{67F1C5D7-BB3D-48AF-8BAA-7E65E3DA45EE}">
      <dgm:prSet/>
      <dgm:spPr/>
      <dgm:t>
        <a:bodyPr/>
        <a:lstStyle/>
        <a:p>
          <a:endParaRPr lang="ru-RU"/>
        </a:p>
      </dgm:t>
    </dgm:pt>
    <dgm:pt modelId="{1266DCDB-4C93-494D-9583-472643DEC830}" type="sibTrans" cxnId="{67F1C5D7-BB3D-48AF-8BAA-7E65E3DA45EE}">
      <dgm:prSet/>
      <dgm:spPr/>
      <dgm:t>
        <a:bodyPr/>
        <a:lstStyle/>
        <a:p>
          <a:endParaRPr lang="ru-RU"/>
        </a:p>
      </dgm:t>
    </dgm:pt>
    <dgm:pt modelId="{9B082C85-D294-4EF3-BD5C-01417C42E3D0}">
      <dgm:prSet phldrT="[Текст]" custT="1"/>
      <dgm:spPr/>
      <dgm:t>
        <a:bodyPr/>
        <a:lstStyle/>
        <a:p>
          <a:r>
            <a:rPr lang="ru-RU" sz="2000" b="1" dirty="0"/>
            <a:t>Функциональная грамотность</a:t>
          </a:r>
        </a:p>
      </dgm:t>
    </dgm:pt>
    <dgm:pt modelId="{2F226E34-5AEB-4670-B4D7-107B72B5E5E2}" type="parTrans" cxnId="{13D6AE24-F5F7-4E01-8B8A-9097297D490C}">
      <dgm:prSet/>
      <dgm:spPr/>
      <dgm:t>
        <a:bodyPr/>
        <a:lstStyle/>
        <a:p>
          <a:endParaRPr lang="ru-RU"/>
        </a:p>
      </dgm:t>
    </dgm:pt>
    <dgm:pt modelId="{0096AC78-76C4-46D7-AD7B-8ADDFDAA5399}" type="sibTrans" cxnId="{13D6AE24-F5F7-4E01-8B8A-9097297D490C}">
      <dgm:prSet/>
      <dgm:spPr/>
      <dgm:t>
        <a:bodyPr/>
        <a:lstStyle/>
        <a:p>
          <a:endParaRPr lang="ru-RU"/>
        </a:p>
      </dgm:t>
    </dgm:pt>
    <dgm:pt modelId="{A4C02B63-2BC6-447D-9549-4CE941DF4D5C}">
      <dgm:prSet phldrT="[Текст]" custT="1"/>
      <dgm:spPr/>
      <dgm:t>
        <a:bodyPr/>
        <a:lstStyle/>
        <a:p>
          <a:r>
            <a:rPr lang="ru-RU" sz="2400" b="1" dirty="0"/>
            <a:t>Задание на формирование и оценку ФГ</a:t>
          </a:r>
        </a:p>
      </dgm:t>
    </dgm:pt>
    <dgm:pt modelId="{8ECC5D59-429E-4151-A32E-7EA67E1BBAA3}" type="parTrans" cxnId="{81C85453-CE6F-4B7F-B529-7D5B655A5602}">
      <dgm:prSet/>
      <dgm:spPr/>
      <dgm:t>
        <a:bodyPr/>
        <a:lstStyle/>
        <a:p>
          <a:endParaRPr lang="ru-RU"/>
        </a:p>
      </dgm:t>
    </dgm:pt>
    <dgm:pt modelId="{BDB71CB3-9EE8-4819-90CE-A5C4DAA6FB76}" type="sibTrans" cxnId="{81C85453-CE6F-4B7F-B529-7D5B655A5602}">
      <dgm:prSet/>
      <dgm:spPr/>
      <dgm:t>
        <a:bodyPr/>
        <a:lstStyle/>
        <a:p>
          <a:endParaRPr lang="ru-RU"/>
        </a:p>
      </dgm:t>
    </dgm:pt>
    <dgm:pt modelId="{679011A1-C9C1-4C8C-B964-FB29EC6F47C5}" type="pres">
      <dgm:prSet presAssocID="{193163BE-8CB3-4433-A06B-A6CA3A10D137}" presName="Name0" presStyleCnt="0">
        <dgm:presLayoutVars>
          <dgm:dir/>
          <dgm:resizeHandles val="exact"/>
        </dgm:presLayoutVars>
      </dgm:prSet>
      <dgm:spPr/>
    </dgm:pt>
    <dgm:pt modelId="{2DB032E8-6B36-4E77-9BB8-17AD7ECC612D}" type="pres">
      <dgm:prSet presAssocID="{193163BE-8CB3-4433-A06B-A6CA3A10D137}" presName="vNodes" presStyleCnt="0"/>
      <dgm:spPr/>
    </dgm:pt>
    <dgm:pt modelId="{E85C9AF9-7F65-4E84-B15C-400B83F1900C}" type="pres">
      <dgm:prSet presAssocID="{BE9381DB-6526-440A-B407-849963283A54}" presName="node" presStyleLbl="node1" presStyleIdx="0" presStyleCnt="3" custScaleX="267851" custScaleY="75876" custLinFactY="432" custLinFactNeighborX="1777" custLinFactNeighborY="100000">
        <dgm:presLayoutVars>
          <dgm:bulletEnabled val="1"/>
        </dgm:presLayoutVars>
      </dgm:prSet>
      <dgm:spPr/>
    </dgm:pt>
    <dgm:pt modelId="{4786C6FF-FE03-4405-B7BF-016C9EDDDC37}" type="pres">
      <dgm:prSet presAssocID="{1266DCDB-4C93-494D-9583-472643DEC830}" presName="spacerT" presStyleCnt="0"/>
      <dgm:spPr/>
    </dgm:pt>
    <dgm:pt modelId="{9101BC54-757D-4360-9CF4-C4D6ECFB6230}" type="pres">
      <dgm:prSet presAssocID="{1266DCDB-4C93-494D-9583-472643DEC830}" presName="sibTrans" presStyleLbl="sibTrans2D1" presStyleIdx="0" presStyleCnt="2"/>
      <dgm:spPr/>
    </dgm:pt>
    <dgm:pt modelId="{D3D896C7-A8E3-40EF-9288-9F9A825C029D}" type="pres">
      <dgm:prSet presAssocID="{1266DCDB-4C93-494D-9583-472643DEC830}" presName="spacerB" presStyleCnt="0"/>
      <dgm:spPr/>
    </dgm:pt>
    <dgm:pt modelId="{54F089FD-697B-444C-AD37-9044232EA8E0}" type="pres">
      <dgm:prSet presAssocID="{9B082C85-D294-4EF3-BD5C-01417C42E3D0}" presName="node" presStyleLbl="node1" presStyleIdx="1" presStyleCnt="3" custScaleX="267851" custScaleY="79600" custLinFactY="-2371" custLinFactNeighborX="8426" custLinFactNeighborY="-100000">
        <dgm:presLayoutVars>
          <dgm:bulletEnabled val="1"/>
        </dgm:presLayoutVars>
      </dgm:prSet>
      <dgm:spPr/>
    </dgm:pt>
    <dgm:pt modelId="{3D0611BA-BC4D-44FD-B8EB-A7D1D62B3583}" type="pres">
      <dgm:prSet presAssocID="{193163BE-8CB3-4433-A06B-A6CA3A10D137}" presName="sibTransLast" presStyleLbl="sibTrans2D1" presStyleIdx="1" presStyleCnt="2" custScaleX="380428" custLinFactX="-14106" custLinFactNeighborX="-100000" custLinFactNeighborY="20432"/>
      <dgm:spPr/>
    </dgm:pt>
    <dgm:pt modelId="{BC5E7F76-ADBA-4B40-B619-9414AC1921ED}" type="pres">
      <dgm:prSet presAssocID="{193163BE-8CB3-4433-A06B-A6CA3A10D137}" presName="connectorText" presStyleLbl="sibTrans2D1" presStyleIdx="1" presStyleCnt="2"/>
      <dgm:spPr/>
    </dgm:pt>
    <dgm:pt modelId="{E80C0B9E-891C-4EE7-B9E6-F4AB5B6668E3}" type="pres">
      <dgm:prSet presAssocID="{193163BE-8CB3-4433-A06B-A6CA3A10D137}" presName="lastNode" presStyleLbl="node1" presStyleIdx="2" presStyleCnt="3" custScaleX="145185" custScaleY="89682" custLinFactNeighborX="-18760">
        <dgm:presLayoutVars>
          <dgm:bulletEnabled val="1"/>
        </dgm:presLayoutVars>
      </dgm:prSet>
      <dgm:spPr/>
    </dgm:pt>
  </dgm:ptLst>
  <dgm:cxnLst>
    <dgm:cxn modelId="{635F071C-045D-4920-85D8-E723E8511459}" type="presOf" srcId="{A4C02B63-2BC6-447D-9549-4CE941DF4D5C}" destId="{E80C0B9E-891C-4EE7-B9E6-F4AB5B6668E3}" srcOrd="0" destOrd="0" presId="urn:microsoft.com/office/officeart/2005/8/layout/equation2"/>
    <dgm:cxn modelId="{13D6AE24-F5F7-4E01-8B8A-9097297D490C}" srcId="{193163BE-8CB3-4433-A06B-A6CA3A10D137}" destId="{9B082C85-D294-4EF3-BD5C-01417C42E3D0}" srcOrd="1" destOrd="0" parTransId="{2F226E34-5AEB-4670-B4D7-107B72B5E5E2}" sibTransId="{0096AC78-76C4-46D7-AD7B-8ADDFDAA5399}"/>
    <dgm:cxn modelId="{81C85453-CE6F-4B7F-B529-7D5B655A5602}" srcId="{193163BE-8CB3-4433-A06B-A6CA3A10D137}" destId="{A4C02B63-2BC6-447D-9549-4CE941DF4D5C}" srcOrd="2" destOrd="0" parTransId="{8ECC5D59-429E-4151-A32E-7EA67E1BBAA3}" sibTransId="{BDB71CB3-9EE8-4819-90CE-A5C4DAA6FB76}"/>
    <dgm:cxn modelId="{AEFF407E-3D09-4B52-8895-5D9AC47F3635}" type="presOf" srcId="{BE9381DB-6526-440A-B407-849963283A54}" destId="{E85C9AF9-7F65-4E84-B15C-400B83F1900C}" srcOrd="0" destOrd="0" presId="urn:microsoft.com/office/officeart/2005/8/layout/equation2"/>
    <dgm:cxn modelId="{C31FFF90-63C7-4B00-9B61-DFC1F3D60C77}" type="presOf" srcId="{0096AC78-76C4-46D7-AD7B-8ADDFDAA5399}" destId="{3D0611BA-BC4D-44FD-B8EB-A7D1D62B3583}" srcOrd="0" destOrd="0" presId="urn:microsoft.com/office/officeart/2005/8/layout/equation2"/>
    <dgm:cxn modelId="{18487F99-6592-4740-9165-21C3FFA74C40}" type="presOf" srcId="{193163BE-8CB3-4433-A06B-A6CA3A10D137}" destId="{679011A1-C9C1-4C8C-B964-FB29EC6F47C5}" srcOrd="0" destOrd="0" presId="urn:microsoft.com/office/officeart/2005/8/layout/equation2"/>
    <dgm:cxn modelId="{F97693B0-4180-42F6-9F33-1447803F9085}" type="presOf" srcId="{0096AC78-76C4-46D7-AD7B-8ADDFDAA5399}" destId="{BC5E7F76-ADBA-4B40-B619-9414AC1921ED}" srcOrd="1" destOrd="0" presId="urn:microsoft.com/office/officeart/2005/8/layout/equation2"/>
    <dgm:cxn modelId="{A6A687C6-D4B6-470B-A710-F9EF9F2F5C82}" type="presOf" srcId="{9B082C85-D294-4EF3-BD5C-01417C42E3D0}" destId="{54F089FD-697B-444C-AD37-9044232EA8E0}" srcOrd="0" destOrd="0" presId="urn:microsoft.com/office/officeart/2005/8/layout/equation2"/>
    <dgm:cxn modelId="{67F1C5D7-BB3D-48AF-8BAA-7E65E3DA45EE}" srcId="{193163BE-8CB3-4433-A06B-A6CA3A10D137}" destId="{BE9381DB-6526-440A-B407-849963283A54}" srcOrd="0" destOrd="0" parTransId="{E8485874-89D0-4FBC-A6D9-FF76DEFF7D19}" sibTransId="{1266DCDB-4C93-494D-9583-472643DEC830}"/>
    <dgm:cxn modelId="{98E3D7FC-B534-4E46-9C52-1E87D3F96E44}" type="presOf" srcId="{1266DCDB-4C93-494D-9583-472643DEC830}" destId="{9101BC54-757D-4360-9CF4-C4D6ECFB6230}" srcOrd="0" destOrd="0" presId="urn:microsoft.com/office/officeart/2005/8/layout/equation2"/>
    <dgm:cxn modelId="{EB2F39CB-9F31-4B0F-AE1C-8394E540DB49}" type="presParOf" srcId="{679011A1-C9C1-4C8C-B964-FB29EC6F47C5}" destId="{2DB032E8-6B36-4E77-9BB8-17AD7ECC612D}" srcOrd="0" destOrd="0" presId="urn:microsoft.com/office/officeart/2005/8/layout/equation2"/>
    <dgm:cxn modelId="{A1D998EA-0E4B-4911-B845-9950E1343529}" type="presParOf" srcId="{2DB032E8-6B36-4E77-9BB8-17AD7ECC612D}" destId="{E85C9AF9-7F65-4E84-B15C-400B83F1900C}" srcOrd="0" destOrd="0" presId="urn:microsoft.com/office/officeart/2005/8/layout/equation2"/>
    <dgm:cxn modelId="{E8738021-5B1B-4533-9BFC-388B7B1E561F}" type="presParOf" srcId="{2DB032E8-6B36-4E77-9BB8-17AD7ECC612D}" destId="{4786C6FF-FE03-4405-B7BF-016C9EDDDC37}" srcOrd="1" destOrd="0" presId="urn:microsoft.com/office/officeart/2005/8/layout/equation2"/>
    <dgm:cxn modelId="{4229093A-23FB-498F-B96C-AEA883B73C9E}" type="presParOf" srcId="{2DB032E8-6B36-4E77-9BB8-17AD7ECC612D}" destId="{9101BC54-757D-4360-9CF4-C4D6ECFB6230}" srcOrd="2" destOrd="0" presId="urn:microsoft.com/office/officeart/2005/8/layout/equation2"/>
    <dgm:cxn modelId="{28965638-0604-40AE-BFB6-878A973B3DBF}" type="presParOf" srcId="{2DB032E8-6B36-4E77-9BB8-17AD7ECC612D}" destId="{D3D896C7-A8E3-40EF-9288-9F9A825C029D}" srcOrd="3" destOrd="0" presId="urn:microsoft.com/office/officeart/2005/8/layout/equation2"/>
    <dgm:cxn modelId="{774771A8-B323-4190-9C66-FF3D839BBBD1}" type="presParOf" srcId="{2DB032E8-6B36-4E77-9BB8-17AD7ECC612D}" destId="{54F089FD-697B-444C-AD37-9044232EA8E0}" srcOrd="4" destOrd="0" presId="urn:microsoft.com/office/officeart/2005/8/layout/equation2"/>
    <dgm:cxn modelId="{BE070AC0-C3BE-4AA0-A70B-A61EB073CD8F}" type="presParOf" srcId="{679011A1-C9C1-4C8C-B964-FB29EC6F47C5}" destId="{3D0611BA-BC4D-44FD-B8EB-A7D1D62B3583}" srcOrd="1" destOrd="0" presId="urn:microsoft.com/office/officeart/2005/8/layout/equation2"/>
    <dgm:cxn modelId="{D223BAD3-F19E-43BB-A7BC-0BA82B0681F0}" type="presParOf" srcId="{3D0611BA-BC4D-44FD-B8EB-A7D1D62B3583}" destId="{BC5E7F76-ADBA-4B40-B619-9414AC1921ED}" srcOrd="0" destOrd="0" presId="urn:microsoft.com/office/officeart/2005/8/layout/equation2"/>
    <dgm:cxn modelId="{725D45C4-FC18-4BA6-969F-95EFC5EE04FA}" type="presParOf" srcId="{679011A1-C9C1-4C8C-B964-FB29EC6F47C5}" destId="{E80C0B9E-891C-4EE7-B9E6-F4AB5B6668E3}" srcOrd="2" destOrd="0" presId="urn:microsoft.com/office/officeart/2005/8/layout/equation2"/>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B8FB79-DA85-42D0-8060-97B7095A3AD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05DB6DB0-CA5C-475F-81A8-599653D07C4F}">
      <dgm:prSet phldrT="[Текст]"/>
      <dgm:spPr/>
      <dgm:t>
        <a:bodyPr/>
        <a:lstStyle/>
        <a:p>
          <a:pPr>
            <a:lnSpc>
              <a:spcPct val="70000"/>
            </a:lnSpc>
          </a:pPr>
          <a:r>
            <a:rPr lang="ru-RU" dirty="0"/>
            <a:t>Читательская грамотность  </a:t>
          </a:r>
        </a:p>
      </dgm:t>
    </dgm:pt>
    <dgm:pt modelId="{7D0B1B17-28F8-4630-98D4-A8B0C7AC6F8A}" type="parTrans" cxnId="{CCA560C9-4650-4052-9E40-D06B902D27D5}">
      <dgm:prSet/>
      <dgm:spPr/>
      <dgm:t>
        <a:bodyPr/>
        <a:lstStyle/>
        <a:p>
          <a:pPr>
            <a:lnSpc>
              <a:spcPct val="70000"/>
            </a:lnSpc>
          </a:pPr>
          <a:endParaRPr lang="ru-RU"/>
        </a:p>
      </dgm:t>
    </dgm:pt>
    <dgm:pt modelId="{EB872241-666C-4100-9BAA-2044167C9A7C}" type="sibTrans" cxnId="{CCA560C9-4650-4052-9E40-D06B902D27D5}">
      <dgm:prSet/>
      <dgm:spPr/>
      <dgm:t>
        <a:bodyPr/>
        <a:lstStyle/>
        <a:p>
          <a:pPr>
            <a:lnSpc>
              <a:spcPct val="70000"/>
            </a:lnSpc>
          </a:pPr>
          <a:endParaRPr lang="ru-RU"/>
        </a:p>
      </dgm:t>
    </dgm:pt>
    <dgm:pt modelId="{7074E214-80D6-4FAB-80B7-84A2F3CC1709}">
      <dgm:prSet phldrT="[Текст]" custT="1"/>
      <dgm:spPr/>
      <dgm:t>
        <a:bodyPr/>
        <a:lstStyle/>
        <a:p>
          <a:pPr algn="ctr">
            <a:lnSpc>
              <a:spcPct val="70000"/>
            </a:lnSpc>
          </a:pPr>
          <a:r>
            <a:rPr lang="ru-RU" sz="1100" b="1" dirty="0"/>
            <a:t>Тематика, тип и формат текста</a:t>
          </a:r>
        </a:p>
        <a:p>
          <a:pPr algn="l">
            <a:lnSpc>
              <a:spcPct val="70000"/>
            </a:lnSpc>
          </a:pPr>
          <a:r>
            <a:rPr lang="ru-RU" sz="1000" dirty="0"/>
            <a:t>-художественный, научно-популярный, публицистический </a:t>
          </a:r>
        </a:p>
        <a:p>
          <a:pPr algn="l">
            <a:lnSpc>
              <a:spcPct val="70000"/>
            </a:lnSpc>
          </a:pPr>
          <a:r>
            <a:rPr lang="ru-RU" sz="1000" dirty="0"/>
            <a:t>-сплошной, несплошной и множественный</a:t>
          </a:r>
        </a:p>
      </dgm:t>
    </dgm:pt>
    <dgm:pt modelId="{29595C9E-800A-43B5-919E-F6AADC4D817E}" type="parTrans" cxnId="{3DCB7F95-E2C1-4A9C-B896-5367EC8E1D3D}">
      <dgm:prSet/>
      <dgm:spPr/>
      <dgm:t>
        <a:bodyPr/>
        <a:lstStyle/>
        <a:p>
          <a:pPr>
            <a:lnSpc>
              <a:spcPct val="70000"/>
            </a:lnSpc>
          </a:pPr>
          <a:endParaRPr lang="ru-RU"/>
        </a:p>
      </dgm:t>
    </dgm:pt>
    <dgm:pt modelId="{E437C3B9-5ED8-4237-9DCC-0EE21F286F4B}" type="sibTrans" cxnId="{3DCB7F95-E2C1-4A9C-B896-5367EC8E1D3D}">
      <dgm:prSet/>
      <dgm:spPr/>
      <dgm:t>
        <a:bodyPr/>
        <a:lstStyle/>
        <a:p>
          <a:pPr>
            <a:lnSpc>
              <a:spcPct val="70000"/>
            </a:lnSpc>
          </a:pPr>
          <a:endParaRPr lang="ru-RU"/>
        </a:p>
      </dgm:t>
    </dgm:pt>
    <dgm:pt modelId="{7DBA9F50-A9A9-4FDE-9451-DA3556465DDB}">
      <dgm:prSet phldrT="[Текст]" custT="1"/>
      <dgm:spPr>
        <a:solidFill>
          <a:srgbClr val="660066"/>
        </a:solidFill>
      </dgm:spPr>
      <dgm:t>
        <a:bodyPr/>
        <a:lstStyle/>
        <a:p>
          <a:pPr algn="ctr">
            <a:lnSpc>
              <a:spcPct val="70000"/>
            </a:lnSpc>
            <a:buNone/>
          </a:pPr>
          <a:r>
            <a:rPr lang="ru-RU" sz="1100" b="1" dirty="0"/>
            <a:t>Работать с информацией:</a:t>
          </a:r>
        </a:p>
        <a:p>
          <a:pPr algn="l">
            <a:lnSpc>
              <a:spcPct val="70000"/>
            </a:lnSpc>
            <a:buFont typeface="Arial" panose="020B0604020202020204" pitchFamily="34" charset="0"/>
            <a:buNone/>
          </a:pPr>
          <a:r>
            <a:rPr lang="ru-RU" sz="1000" dirty="0"/>
            <a:t>-находить и извлекать</a:t>
          </a:r>
        </a:p>
        <a:p>
          <a:pPr algn="l">
            <a:lnSpc>
              <a:spcPct val="70000"/>
            </a:lnSpc>
            <a:buFont typeface="Arial" panose="020B0604020202020204" pitchFamily="34" charset="0"/>
            <a:buNone/>
          </a:pPr>
          <a:r>
            <a:rPr lang="ru-RU" sz="1000" dirty="0"/>
            <a:t>-осмысливать и оценивать содержание и форму текста</a:t>
          </a:r>
        </a:p>
        <a:p>
          <a:pPr algn="l">
            <a:lnSpc>
              <a:spcPct val="70000"/>
            </a:lnSpc>
            <a:buFont typeface="Arial" panose="020B0604020202020204" pitchFamily="34" charset="0"/>
            <a:buNone/>
          </a:pPr>
          <a:r>
            <a:rPr lang="ru-RU" sz="1000" dirty="0"/>
            <a:t>-интегрировать, интерпретировать, использовать</a:t>
          </a:r>
        </a:p>
        <a:p>
          <a:pPr algn="l">
            <a:lnSpc>
              <a:spcPct val="70000"/>
            </a:lnSpc>
            <a:buNone/>
          </a:pPr>
          <a:endParaRPr lang="ru-RU" sz="1000" dirty="0"/>
        </a:p>
      </dgm:t>
    </dgm:pt>
    <dgm:pt modelId="{47B278C4-7FCA-4DA5-8F1E-5AA012ADBE10}" type="parTrans" cxnId="{3725DF7B-DB23-4D59-B1B8-2A00FB41CDB8}">
      <dgm:prSet/>
      <dgm:spPr/>
      <dgm:t>
        <a:bodyPr/>
        <a:lstStyle/>
        <a:p>
          <a:pPr>
            <a:lnSpc>
              <a:spcPct val="70000"/>
            </a:lnSpc>
          </a:pPr>
          <a:endParaRPr lang="ru-RU"/>
        </a:p>
      </dgm:t>
    </dgm:pt>
    <dgm:pt modelId="{F95B690C-BADD-420E-893A-DE350F98E756}" type="sibTrans" cxnId="{3725DF7B-DB23-4D59-B1B8-2A00FB41CDB8}">
      <dgm:prSet/>
      <dgm:spPr/>
      <dgm:t>
        <a:bodyPr/>
        <a:lstStyle/>
        <a:p>
          <a:pPr>
            <a:lnSpc>
              <a:spcPct val="70000"/>
            </a:lnSpc>
          </a:pPr>
          <a:endParaRPr lang="ru-RU"/>
        </a:p>
      </dgm:t>
    </dgm:pt>
    <dgm:pt modelId="{D87A7BDB-7463-4721-A8A9-369226948DBF}">
      <dgm:prSet phldrT="[Текст]"/>
      <dgm:spPr/>
      <dgm:t>
        <a:bodyPr/>
        <a:lstStyle/>
        <a:p>
          <a:pPr>
            <a:lnSpc>
              <a:spcPct val="70000"/>
            </a:lnSpc>
          </a:pPr>
          <a:r>
            <a:rPr lang="ru-RU" dirty="0"/>
            <a:t>Математическая грамотность</a:t>
          </a:r>
        </a:p>
      </dgm:t>
    </dgm:pt>
    <dgm:pt modelId="{70E24035-E8E1-4BEA-B29D-1476120C865C}" type="parTrans" cxnId="{F3C13B07-BC48-4836-95C3-CCBF427AA132}">
      <dgm:prSet/>
      <dgm:spPr/>
      <dgm:t>
        <a:bodyPr/>
        <a:lstStyle/>
        <a:p>
          <a:pPr>
            <a:lnSpc>
              <a:spcPct val="70000"/>
            </a:lnSpc>
          </a:pPr>
          <a:endParaRPr lang="ru-RU"/>
        </a:p>
      </dgm:t>
    </dgm:pt>
    <dgm:pt modelId="{FC6F9A4B-52DC-42DE-8AF3-3D4808D3C701}" type="sibTrans" cxnId="{F3C13B07-BC48-4836-95C3-CCBF427AA132}">
      <dgm:prSet/>
      <dgm:spPr/>
      <dgm:t>
        <a:bodyPr/>
        <a:lstStyle/>
        <a:p>
          <a:pPr>
            <a:lnSpc>
              <a:spcPct val="70000"/>
            </a:lnSpc>
          </a:pPr>
          <a:endParaRPr lang="ru-RU"/>
        </a:p>
      </dgm:t>
    </dgm:pt>
    <dgm:pt modelId="{A1BE543A-E8F7-4A39-B723-7F892EDCCCE6}">
      <dgm:prSet phldrT="[Текст]" custT="1"/>
      <dgm:spPr/>
      <dgm:t>
        <a:bodyPr/>
        <a:lstStyle/>
        <a:p>
          <a:pPr algn="ctr">
            <a:lnSpc>
              <a:spcPct val="70000"/>
            </a:lnSpc>
          </a:pPr>
          <a:r>
            <a:rPr lang="ru-RU" sz="1100" b="1" dirty="0"/>
            <a:t>Разделы математики</a:t>
          </a:r>
          <a:r>
            <a:rPr lang="ru-RU" sz="1000" dirty="0"/>
            <a:t>: </a:t>
          </a:r>
        </a:p>
        <a:p>
          <a:pPr algn="l">
            <a:lnSpc>
              <a:spcPct val="70000"/>
            </a:lnSpc>
          </a:pPr>
          <a:r>
            <a:rPr lang="ru-RU" sz="1000" dirty="0"/>
            <a:t>-количество</a:t>
          </a:r>
        </a:p>
        <a:p>
          <a:pPr algn="l">
            <a:lnSpc>
              <a:spcPct val="70000"/>
            </a:lnSpc>
          </a:pPr>
          <a:r>
            <a:rPr lang="ru-RU" sz="1000" dirty="0"/>
            <a:t>-пространство и форма</a:t>
          </a:r>
        </a:p>
        <a:p>
          <a:pPr algn="l">
            <a:lnSpc>
              <a:spcPct val="70000"/>
            </a:lnSpc>
          </a:pPr>
          <a:r>
            <a:rPr lang="ru-RU" sz="1000" dirty="0"/>
            <a:t>-изменение и зависимости</a:t>
          </a:r>
        </a:p>
        <a:p>
          <a:pPr algn="l">
            <a:lnSpc>
              <a:spcPct val="70000"/>
            </a:lnSpc>
          </a:pPr>
          <a:r>
            <a:rPr lang="ru-RU" sz="1000" dirty="0"/>
            <a:t>-неопределённость и данные</a:t>
          </a:r>
        </a:p>
      </dgm:t>
    </dgm:pt>
    <dgm:pt modelId="{C6E8624E-0700-4BD8-A38D-080C89982B26}" type="parTrans" cxnId="{20486264-EE58-43A9-B83A-B9ECA6AF93DD}">
      <dgm:prSet/>
      <dgm:spPr/>
      <dgm:t>
        <a:bodyPr/>
        <a:lstStyle/>
        <a:p>
          <a:pPr>
            <a:lnSpc>
              <a:spcPct val="70000"/>
            </a:lnSpc>
          </a:pPr>
          <a:endParaRPr lang="ru-RU"/>
        </a:p>
      </dgm:t>
    </dgm:pt>
    <dgm:pt modelId="{C9421377-8B74-4221-9A36-C14A0147E1D8}" type="sibTrans" cxnId="{20486264-EE58-43A9-B83A-B9ECA6AF93DD}">
      <dgm:prSet/>
      <dgm:spPr/>
      <dgm:t>
        <a:bodyPr/>
        <a:lstStyle/>
        <a:p>
          <a:pPr>
            <a:lnSpc>
              <a:spcPct val="70000"/>
            </a:lnSpc>
          </a:pPr>
          <a:endParaRPr lang="ru-RU"/>
        </a:p>
      </dgm:t>
    </dgm:pt>
    <dgm:pt modelId="{7D87EC4E-D746-44B3-9AFD-0CAE04B8D477}">
      <dgm:prSet phldrT="[Текст]" custT="1"/>
      <dgm:spPr>
        <a:solidFill>
          <a:srgbClr val="660066"/>
        </a:solidFill>
      </dgm:spPr>
      <dgm:t>
        <a:bodyPr/>
        <a:lstStyle/>
        <a:p>
          <a:pPr algn="ctr">
            <a:lnSpc>
              <a:spcPct val="70000"/>
            </a:lnSpc>
          </a:pPr>
          <a:r>
            <a:rPr lang="ru-RU" sz="1100" b="1" dirty="0"/>
            <a:t>Применять математический подход</a:t>
          </a:r>
        </a:p>
        <a:p>
          <a:pPr algn="l">
            <a:lnSpc>
              <a:spcPct val="70000"/>
            </a:lnSpc>
          </a:pPr>
          <a:r>
            <a:rPr lang="ru-RU" sz="1000" dirty="0"/>
            <a:t>-формулировать проблему </a:t>
          </a:r>
        </a:p>
        <a:p>
          <a:pPr algn="l">
            <a:lnSpc>
              <a:spcPct val="70000"/>
            </a:lnSpc>
          </a:pPr>
          <a:r>
            <a:rPr lang="ru-RU" sz="1000" dirty="0"/>
            <a:t>-применять математику</a:t>
          </a:r>
        </a:p>
        <a:p>
          <a:pPr algn="l">
            <a:lnSpc>
              <a:spcPct val="70000"/>
            </a:lnSpc>
          </a:pPr>
          <a:r>
            <a:rPr lang="ru-RU" sz="1000" dirty="0"/>
            <a:t>-интерпретировать результаты</a:t>
          </a:r>
        </a:p>
        <a:p>
          <a:pPr algn="l">
            <a:lnSpc>
              <a:spcPct val="70000"/>
            </a:lnSpc>
          </a:pPr>
          <a:r>
            <a:rPr lang="ru-RU" sz="1000" dirty="0"/>
            <a:t>-рассуждать</a:t>
          </a:r>
        </a:p>
      </dgm:t>
    </dgm:pt>
    <dgm:pt modelId="{1727147C-3E9B-480D-8070-5D9FECBB79F3}" type="parTrans" cxnId="{86C2355A-ED6D-4B01-ACE6-FE08A65BCDDF}">
      <dgm:prSet/>
      <dgm:spPr/>
      <dgm:t>
        <a:bodyPr/>
        <a:lstStyle/>
        <a:p>
          <a:pPr>
            <a:lnSpc>
              <a:spcPct val="70000"/>
            </a:lnSpc>
          </a:pPr>
          <a:endParaRPr lang="ru-RU"/>
        </a:p>
      </dgm:t>
    </dgm:pt>
    <dgm:pt modelId="{7C4C28D1-CBF9-48D9-BA8E-36B690F16671}" type="sibTrans" cxnId="{86C2355A-ED6D-4B01-ACE6-FE08A65BCDDF}">
      <dgm:prSet/>
      <dgm:spPr/>
      <dgm:t>
        <a:bodyPr/>
        <a:lstStyle/>
        <a:p>
          <a:pPr>
            <a:lnSpc>
              <a:spcPct val="70000"/>
            </a:lnSpc>
          </a:pPr>
          <a:endParaRPr lang="ru-RU"/>
        </a:p>
      </dgm:t>
    </dgm:pt>
    <dgm:pt modelId="{2D2E618B-FBFA-4D39-8A8E-C837DB2F30D4}">
      <dgm:prSet phldrT="[Текст]"/>
      <dgm:spPr/>
      <dgm:t>
        <a:bodyPr/>
        <a:lstStyle/>
        <a:p>
          <a:pPr>
            <a:lnSpc>
              <a:spcPct val="70000"/>
            </a:lnSpc>
          </a:pPr>
          <a:r>
            <a:rPr lang="ru-RU" dirty="0"/>
            <a:t>Естественно-научная грамотность</a:t>
          </a:r>
        </a:p>
      </dgm:t>
    </dgm:pt>
    <dgm:pt modelId="{9A6F9839-B5EA-4967-9A38-5FA0C3A05554}" type="parTrans" cxnId="{BE1F906A-CCB6-46E1-A775-A1D7B493CFEF}">
      <dgm:prSet/>
      <dgm:spPr/>
      <dgm:t>
        <a:bodyPr/>
        <a:lstStyle/>
        <a:p>
          <a:pPr>
            <a:lnSpc>
              <a:spcPct val="70000"/>
            </a:lnSpc>
          </a:pPr>
          <a:endParaRPr lang="ru-RU"/>
        </a:p>
      </dgm:t>
    </dgm:pt>
    <dgm:pt modelId="{B477706B-984E-4DE2-9AA3-0A37A280DE3C}" type="sibTrans" cxnId="{BE1F906A-CCB6-46E1-A775-A1D7B493CFEF}">
      <dgm:prSet/>
      <dgm:spPr/>
      <dgm:t>
        <a:bodyPr/>
        <a:lstStyle/>
        <a:p>
          <a:pPr>
            <a:lnSpc>
              <a:spcPct val="70000"/>
            </a:lnSpc>
          </a:pPr>
          <a:endParaRPr lang="ru-RU"/>
        </a:p>
      </dgm:t>
    </dgm:pt>
    <dgm:pt modelId="{95262C08-8C58-4144-A013-53F084C8DA54}">
      <dgm:prSet phldrT="[Текст]" custT="1"/>
      <dgm:spPr/>
      <dgm:t>
        <a:bodyPr/>
        <a:lstStyle/>
        <a:p>
          <a:pPr algn="ctr">
            <a:lnSpc>
              <a:spcPct val="70000"/>
            </a:lnSpc>
          </a:pPr>
          <a:r>
            <a:rPr lang="ru-RU" sz="1100" b="1" dirty="0"/>
            <a:t>Естественные науки</a:t>
          </a:r>
        </a:p>
        <a:p>
          <a:pPr algn="l">
            <a:lnSpc>
              <a:spcPct val="70000"/>
            </a:lnSpc>
          </a:pPr>
          <a:r>
            <a:rPr lang="ru-RU" sz="1000" dirty="0"/>
            <a:t>-Живые системы</a:t>
          </a:r>
        </a:p>
        <a:p>
          <a:pPr algn="l">
            <a:lnSpc>
              <a:spcPct val="70000"/>
            </a:lnSpc>
          </a:pPr>
          <a:r>
            <a:rPr lang="ru-RU" sz="1000" dirty="0"/>
            <a:t>-Физические системы</a:t>
          </a:r>
        </a:p>
        <a:p>
          <a:pPr algn="l">
            <a:lnSpc>
              <a:spcPct val="70000"/>
            </a:lnSpc>
          </a:pPr>
          <a:r>
            <a:rPr lang="ru-RU" sz="1000" dirty="0"/>
            <a:t>-Науки о Земле</a:t>
          </a:r>
        </a:p>
      </dgm:t>
    </dgm:pt>
    <dgm:pt modelId="{6D2F5EAD-78A8-43E0-9054-ECAD9C0C39E9}" type="parTrans" cxnId="{1A543AD2-14A4-4250-9F7A-00C4AD151742}">
      <dgm:prSet/>
      <dgm:spPr/>
      <dgm:t>
        <a:bodyPr/>
        <a:lstStyle/>
        <a:p>
          <a:pPr>
            <a:lnSpc>
              <a:spcPct val="70000"/>
            </a:lnSpc>
          </a:pPr>
          <a:endParaRPr lang="ru-RU"/>
        </a:p>
      </dgm:t>
    </dgm:pt>
    <dgm:pt modelId="{206299F9-A93D-4F4C-B7C4-B99332196460}" type="sibTrans" cxnId="{1A543AD2-14A4-4250-9F7A-00C4AD151742}">
      <dgm:prSet/>
      <dgm:spPr/>
      <dgm:t>
        <a:bodyPr/>
        <a:lstStyle/>
        <a:p>
          <a:pPr>
            <a:lnSpc>
              <a:spcPct val="70000"/>
            </a:lnSpc>
          </a:pPr>
          <a:endParaRPr lang="ru-RU"/>
        </a:p>
      </dgm:t>
    </dgm:pt>
    <dgm:pt modelId="{C4623E0F-9443-4F35-A417-06874D485AFE}">
      <dgm:prSet phldrT="[Текст]" custT="1"/>
      <dgm:spPr>
        <a:solidFill>
          <a:srgbClr val="660066"/>
        </a:solidFill>
      </dgm:spPr>
      <dgm:t>
        <a:bodyPr/>
        <a:lstStyle/>
        <a:p>
          <a:pPr algn="ctr">
            <a:lnSpc>
              <a:spcPct val="70000"/>
            </a:lnSpc>
          </a:pPr>
          <a:r>
            <a:rPr lang="ru-RU" sz="1100" b="1" dirty="0"/>
            <a:t>Использовать естественно-научный метод</a:t>
          </a:r>
        </a:p>
        <a:p>
          <a:pPr algn="l">
            <a:lnSpc>
              <a:spcPct val="70000"/>
            </a:lnSpc>
          </a:pPr>
          <a:r>
            <a:rPr lang="ru-RU" sz="1000" dirty="0"/>
            <a:t>-давать научные объяснения явлений</a:t>
          </a:r>
        </a:p>
        <a:p>
          <a:pPr algn="l">
            <a:lnSpc>
              <a:spcPct val="70000"/>
            </a:lnSpc>
          </a:pPr>
          <a:r>
            <a:rPr lang="ru-RU" sz="1000" dirty="0"/>
            <a:t>-применять методы научного исследования, интерпретировать данные</a:t>
          </a:r>
        </a:p>
        <a:p>
          <a:pPr algn="l">
            <a:lnSpc>
              <a:spcPct val="70000"/>
            </a:lnSpc>
          </a:pPr>
          <a:r>
            <a:rPr lang="ru-RU" sz="1000" dirty="0"/>
            <a:t>-оценивать и использовать научную информацию для принятия и реализации решений</a:t>
          </a:r>
        </a:p>
      </dgm:t>
    </dgm:pt>
    <dgm:pt modelId="{DA7BF0B9-10B0-4900-91E8-31401B54B30C}" type="parTrans" cxnId="{9B33C61B-970B-4A09-8268-21CA0E337B29}">
      <dgm:prSet/>
      <dgm:spPr/>
      <dgm:t>
        <a:bodyPr/>
        <a:lstStyle/>
        <a:p>
          <a:pPr>
            <a:lnSpc>
              <a:spcPct val="70000"/>
            </a:lnSpc>
          </a:pPr>
          <a:endParaRPr lang="ru-RU"/>
        </a:p>
      </dgm:t>
    </dgm:pt>
    <dgm:pt modelId="{C5719690-5D6A-41DC-8E26-7B2F9F0C3609}" type="sibTrans" cxnId="{9B33C61B-970B-4A09-8268-21CA0E337B29}">
      <dgm:prSet/>
      <dgm:spPr/>
      <dgm:t>
        <a:bodyPr/>
        <a:lstStyle/>
        <a:p>
          <a:pPr>
            <a:lnSpc>
              <a:spcPct val="70000"/>
            </a:lnSpc>
          </a:pPr>
          <a:endParaRPr lang="ru-RU"/>
        </a:p>
      </dgm:t>
    </dgm:pt>
    <dgm:pt modelId="{8311C8BA-4417-426B-8181-AE1ABBFF7D64}" type="pres">
      <dgm:prSet presAssocID="{6BB8FB79-DA85-42D0-8060-97B7095A3ADC}" presName="theList" presStyleCnt="0">
        <dgm:presLayoutVars>
          <dgm:dir/>
          <dgm:animLvl val="lvl"/>
          <dgm:resizeHandles val="exact"/>
        </dgm:presLayoutVars>
      </dgm:prSet>
      <dgm:spPr/>
    </dgm:pt>
    <dgm:pt modelId="{2A4CA224-6ADE-439D-A9EB-2A93B7BBC086}" type="pres">
      <dgm:prSet presAssocID="{05DB6DB0-CA5C-475F-81A8-599653D07C4F}" presName="compNode" presStyleCnt="0"/>
      <dgm:spPr/>
    </dgm:pt>
    <dgm:pt modelId="{EE341404-59E1-49F7-B734-20CB229DEE42}" type="pres">
      <dgm:prSet presAssocID="{05DB6DB0-CA5C-475F-81A8-599653D07C4F}" presName="aNode" presStyleLbl="bgShp" presStyleIdx="0" presStyleCnt="3"/>
      <dgm:spPr/>
    </dgm:pt>
    <dgm:pt modelId="{4DEE4F4A-FE2E-48A4-BE38-7B41B7782B4A}" type="pres">
      <dgm:prSet presAssocID="{05DB6DB0-CA5C-475F-81A8-599653D07C4F}" presName="textNode" presStyleLbl="bgShp" presStyleIdx="0" presStyleCnt="3"/>
      <dgm:spPr/>
    </dgm:pt>
    <dgm:pt modelId="{75E917EC-8BFD-4AC8-94E0-0D0137DA5316}" type="pres">
      <dgm:prSet presAssocID="{05DB6DB0-CA5C-475F-81A8-599653D07C4F}" presName="compChildNode" presStyleCnt="0"/>
      <dgm:spPr/>
    </dgm:pt>
    <dgm:pt modelId="{952027CE-1AF8-4E62-AE3D-59959537BE2A}" type="pres">
      <dgm:prSet presAssocID="{05DB6DB0-CA5C-475F-81A8-599653D07C4F}" presName="theInnerList" presStyleCnt="0"/>
      <dgm:spPr/>
    </dgm:pt>
    <dgm:pt modelId="{814AEA44-3B4C-451D-B7CC-8B8DFAC873FC}" type="pres">
      <dgm:prSet presAssocID="{7074E214-80D6-4FAB-80B7-84A2F3CC1709}" presName="childNode" presStyleLbl="node1" presStyleIdx="0" presStyleCnt="6">
        <dgm:presLayoutVars>
          <dgm:bulletEnabled val="1"/>
        </dgm:presLayoutVars>
      </dgm:prSet>
      <dgm:spPr/>
    </dgm:pt>
    <dgm:pt modelId="{8581EA44-6061-4072-B7AF-ABE235142334}" type="pres">
      <dgm:prSet presAssocID="{7074E214-80D6-4FAB-80B7-84A2F3CC1709}" presName="aSpace2" presStyleCnt="0"/>
      <dgm:spPr/>
    </dgm:pt>
    <dgm:pt modelId="{1A2BF86D-0B96-4E92-8E89-2314FCFE2DAE}" type="pres">
      <dgm:prSet presAssocID="{7DBA9F50-A9A9-4FDE-9451-DA3556465DDB}" presName="childNode" presStyleLbl="node1" presStyleIdx="1" presStyleCnt="6">
        <dgm:presLayoutVars>
          <dgm:bulletEnabled val="1"/>
        </dgm:presLayoutVars>
      </dgm:prSet>
      <dgm:spPr/>
    </dgm:pt>
    <dgm:pt modelId="{A32D7E49-7ABC-4983-9316-828DE9D8DC81}" type="pres">
      <dgm:prSet presAssocID="{05DB6DB0-CA5C-475F-81A8-599653D07C4F}" presName="aSpace" presStyleCnt="0"/>
      <dgm:spPr/>
    </dgm:pt>
    <dgm:pt modelId="{E04DE404-28BD-4422-B264-141B1E75D4DD}" type="pres">
      <dgm:prSet presAssocID="{D87A7BDB-7463-4721-A8A9-369226948DBF}" presName="compNode" presStyleCnt="0"/>
      <dgm:spPr/>
    </dgm:pt>
    <dgm:pt modelId="{3E11C659-AAA5-4D22-B274-021B6EE93E1F}" type="pres">
      <dgm:prSet presAssocID="{D87A7BDB-7463-4721-A8A9-369226948DBF}" presName="aNode" presStyleLbl="bgShp" presStyleIdx="1" presStyleCnt="3"/>
      <dgm:spPr/>
    </dgm:pt>
    <dgm:pt modelId="{D6DF546F-718A-42A0-99BF-06D503F94432}" type="pres">
      <dgm:prSet presAssocID="{D87A7BDB-7463-4721-A8A9-369226948DBF}" presName="textNode" presStyleLbl="bgShp" presStyleIdx="1" presStyleCnt="3"/>
      <dgm:spPr/>
    </dgm:pt>
    <dgm:pt modelId="{1DA0F5F6-FDEA-4822-9A14-D1492D0F8904}" type="pres">
      <dgm:prSet presAssocID="{D87A7BDB-7463-4721-A8A9-369226948DBF}" presName="compChildNode" presStyleCnt="0"/>
      <dgm:spPr/>
    </dgm:pt>
    <dgm:pt modelId="{4C9FFD48-0CB3-4DF7-93FA-5412AD3BEBC4}" type="pres">
      <dgm:prSet presAssocID="{D87A7BDB-7463-4721-A8A9-369226948DBF}" presName="theInnerList" presStyleCnt="0"/>
      <dgm:spPr/>
    </dgm:pt>
    <dgm:pt modelId="{937AF384-A4EF-400F-9A01-2EFC69983A76}" type="pres">
      <dgm:prSet presAssocID="{A1BE543A-E8F7-4A39-B723-7F892EDCCCE6}" presName="childNode" presStyleLbl="node1" presStyleIdx="2" presStyleCnt="6">
        <dgm:presLayoutVars>
          <dgm:bulletEnabled val="1"/>
        </dgm:presLayoutVars>
      </dgm:prSet>
      <dgm:spPr/>
    </dgm:pt>
    <dgm:pt modelId="{9B321412-3C73-406C-AFF5-55F255494B00}" type="pres">
      <dgm:prSet presAssocID="{A1BE543A-E8F7-4A39-B723-7F892EDCCCE6}" presName="aSpace2" presStyleCnt="0"/>
      <dgm:spPr/>
    </dgm:pt>
    <dgm:pt modelId="{ACD76BF1-1A0E-4B5B-975A-49E56E16F30C}" type="pres">
      <dgm:prSet presAssocID="{7D87EC4E-D746-44B3-9AFD-0CAE04B8D477}" presName="childNode" presStyleLbl="node1" presStyleIdx="3" presStyleCnt="6">
        <dgm:presLayoutVars>
          <dgm:bulletEnabled val="1"/>
        </dgm:presLayoutVars>
      </dgm:prSet>
      <dgm:spPr/>
    </dgm:pt>
    <dgm:pt modelId="{335D5AAC-ADF2-4AD1-BEA8-B65167725DE5}" type="pres">
      <dgm:prSet presAssocID="{D87A7BDB-7463-4721-A8A9-369226948DBF}" presName="aSpace" presStyleCnt="0"/>
      <dgm:spPr/>
    </dgm:pt>
    <dgm:pt modelId="{4F99AB6D-E947-45C0-ACE5-075CFA8A5025}" type="pres">
      <dgm:prSet presAssocID="{2D2E618B-FBFA-4D39-8A8E-C837DB2F30D4}" presName="compNode" presStyleCnt="0"/>
      <dgm:spPr/>
    </dgm:pt>
    <dgm:pt modelId="{412AEE12-0B85-476C-AC9C-8AAD180410EF}" type="pres">
      <dgm:prSet presAssocID="{2D2E618B-FBFA-4D39-8A8E-C837DB2F30D4}" presName="aNode" presStyleLbl="bgShp" presStyleIdx="2" presStyleCnt="3"/>
      <dgm:spPr/>
    </dgm:pt>
    <dgm:pt modelId="{FE9056CB-7A10-41FE-A81B-57BA55222F3E}" type="pres">
      <dgm:prSet presAssocID="{2D2E618B-FBFA-4D39-8A8E-C837DB2F30D4}" presName="textNode" presStyleLbl="bgShp" presStyleIdx="2" presStyleCnt="3"/>
      <dgm:spPr/>
    </dgm:pt>
    <dgm:pt modelId="{3EDED551-ECA7-43F0-92AE-C862A6721D30}" type="pres">
      <dgm:prSet presAssocID="{2D2E618B-FBFA-4D39-8A8E-C837DB2F30D4}" presName="compChildNode" presStyleCnt="0"/>
      <dgm:spPr/>
    </dgm:pt>
    <dgm:pt modelId="{B8962FE0-0592-45B9-ACB4-07C6D7236BF3}" type="pres">
      <dgm:prSet presAssocID="{2D2E618B-FBFA-4D39-8A8E-C837DB2F30D4}" presName="theInnerList" presStyleCnt="0"/>
      <dgm:spPr/>
    </dgm:pt>
    <dgm:pt modelId="{FA1CF281-1EB2-4CB1-9105-7E3B7ADEA3C0}" type="pres">
      <dgm:prSet presAssocID="{95262C08-8C58-4144-A013-53F084C8DA54}" presName="childNode" presStyleLbl="node1" presStyleIdx="4" presStyleCnt="6">
        <dgm:presLayoutVars>
          <dgm:bulletEnabled val="1"/>
        </dgm:presLayoutVars>
      </dgm:prSet>
      <dgm:spPr/>
    </dgm:pt>
    <dgm:pt modelId="{3D29AC39-4DDD-4772-BFDB-88711C91501C}" type="pres">
      <dgm:prSet presAssocID="{95262C08-8C58-4144-A013-53F084C8DA54}" presName="aSpace2" presStyleCnt="0"/>
      <dgm:spPr/>
    </dgm:pt>
    <dgm:pt modelId="{507A6180-A5F9-47A2-8D5E-346A1B21F72F}" type="pres">
      <dgm:prSet presAssocID="{C4623E0F-9443-4F35-A417-06874D485AFE}" presName="childNode" presStyleLbl="node1" presStyleIdx="5" presStyleCnt="6">
        <dgm:presLayoutVars>
          <dgm:bulletEnabled val="1"/>
        </dgm:presLayoutVars>
      </dgm:prSet>
      <dgm:spPr/>
    </dgm:pt>
  </dgm:ptLst>
  <dgm:cxnLst>
    <dgm:cxn modelId="{F3C13B07-BC48-4836-95C3-CCBF427AA132}" srcId="{6BB8FB79-DA85-42D0-8060-97B7095A3ADC}" destId="{D87A7BDB-7463-4721-A8A9-369226948DBF}" srcOrd="1" destOrd="0" parTransId="{70E24035-E8E1-4BEA-B29D-1476120C865C}" sibTransId="{FC6F9A4B-52DC-42DE-8AF3-3D4808D3C701}"/>
    <dgm:cxn modelId="{B2A84F17-A941-4840-BF23-B6987E1823ED}" type="presOf" srcId="{95262C08-8C58-4144-A013-53F084C8DA54}" destId="{FA1CF281-1EB2-4CB1-9105-7E3B7ADEA3C0}" srcOrd="0" destOrd="0" presId="urn:microsoft.com/office/officeart/2005/8/layout/lProcess2"/>
    <dgm:cxn modelId="{9B33C61B-970B-4A09-8268-21CA0E337B29}" srcId="{2D2E618B-FBFA-4D39-8A8E-C837DB2F30D4}" destId="{C4623E0F-9443-4F35-A417-06874D485AFE}" srcOrd="1" destOrd="0" parTransId="{DA7BF0B9-10B0-4900-91E8-31401B54B30C}" sibTransId="{C5719690-5D6A-41DC-8E26-7B2F9F0C3609}"/>
    <dgm:cxn modelId="{CC0CD042-F4B2-4E3E-82B6-122E8C314B30}" type="presOf" srcId="{7074E214-80D6-4FAB-80B7-84A2F3CC1709}" destId="{814AEA44-3B4C-451D-B7CC-8B8DFAC873FC}" srcOrd="0" destOrd="0" presId="urn:microsoft.com/office/officeart/2005/8/layout/lProcess2"/>
    <dgm:cxn modelId="{BF91FF43-FE64-4A56-A5F7-17512C17A72C}" type="presOf" srcId="{6BB8FB79-DA85-42D0-8060-97B7095A3ADC}" destId="{8311C8BA-4417-426B-8181-AE1ABBFF7D64}" srcOrd="0" destOrd="0" presId="urn:microsoft.com/office/officeart/2005/8/layout/lProcess2"/>
    <dgm:cxn modelId="{20486264-EE58-43A9-B83A-B9ECA6AF93DD}" srcId="{D87A7BDB-7463-4721-A8A9-369226948DBF}" destId="{A1BE543A-E8F7-4A39-B723-7F892EDCCCE6}" srcOrd="0" destOrd="0" parTransId="{C6E8624E-0700-4BD8-A38D-080C89982B26}" sibTransId="{C9421377-8B74-4221-9A36-C14A0147E1D8}"/>
    <dgm:cxn modelId="{BE1F906A-CCB6-46E1-A775-A1D7B493CFEF}" srcId="{6BB8FB79-DA85-42D0-8060-97B7095A3ADC}" destId="{2D2E618B-FBFA-4D39-8A8E-C837DB2F30D4}" srcOrd="2" destOrd="0" parTransId="{9A6F9839-B5EA-4967-9A38-5FA0C3A05554}" sibTransId="{B477706B-984E-4DE2-9AA3-0A37A280DE3C}"/>
    <dgm:cxn modelId="{65AB5674-7AEF-4B63-8C05-2051DC5094A3}" type="presOf" srcId="{05DB6DB0-CA5C-475F-81A8-599653D07C4F}" destId="{EE341404-59E1-49F7-B734-20CB229DEE42}" srcOrd="0" destOrd="0" presId="urn:microsoft.com/office/officeart/2005/8/layout/lProcess2"/>
    <dgm:cxn modelId="{86C2355A-ED6D-4B01-ACE6-FE08A65BCDDF}" srcId="{D87A7BDB-7463-4721-A8A9-369226948DBF}" destId="{7D87EC4E-D746-44B3-9AFD-0CAE04B8D477}" srcOrd="1" destOrd="0" parTransId="{1727147C-3E9B-480D-8070-5D9FECBB79F3}" sibTransId="{7C4C28D1-CBF9-48D9-BA8E-36B690F16671}"/>
    <dgm:cxn modelId="{3725DF7B-DB23-4D59-B1B8-2A00FB41CDB8}" srcId="{05DB6DB0-CA5C-475F-81A8-599653D07C4F}" destId="{7DBA9F50-A9A9-4FDE-9451-DA3556465DDB}" srcOrd="1" destOrd="0" parTransId="{47B278C4-7FCA-4DA5-8F1E-5AA012ADBE10}" sibTransId="{F95B690C-BADD-420E-893A-DE350F98E756}"/>
    <dgm:cxn modelId="{3DCB7F95-E2C1-4A9C-B896-5367EC8E1D3D}" srcId="{05DB6DB0-CA5C-475F-81A8-599653D07C4F}" destId="{7074E214-80D6-4FAB-80B7-84A2F3CC1709}" srcOrd="0" destOrd="0" parTransId="{29595C9E-800A-43B5-919E-F6AADC4D817E}" sibTransId="{E437C3B9-5ED8-4237-9DCC-0EE21F286F4B}"/>
    <dgm:cxn modelId="{38344899-A942-44C0-915D-397412790123}" type="presOf" srcId="{2D2E618B-FBFA-4D39-8A8E-C837DB2F30D4}" destId="{412AEE12-0B85-476C-AC9C-8AAD180410EF}" srcOrd="0" destOrd="0" presId="urn:microsoft.com/office/officeart/2005/8/layout/lProcess2"/>
    <dgm:cxn modelId="{782E119D-6B8E-4443-83D3-FA36EAD7A56C}" type="presOf" srcId="{A1BE543A-E8F7-4A39-B723-7F892EDCCCE6}" destId="{937AF384-A4EF-400F-9A01-2EFC69983A76}" srcOrd="0" destOrd="0" presId="urn:microsoft.com/office/officeart/2005/8/layout/lProcess2"/>
    <dgm:cxn modelId="{0C15069E-D84B-4022-B4FD-78E2F7080FE8}" type="presOf" srcId="{C4623E0F-9443-4F35-A417-06874D485AFE}" destId="{507A6180-A5F9-47A2-8D5E-346A1B21F72F}" srcOrd="0" destOrd="0" presId="urn:microsoft.com/office/officeart/2005/8/layout/lProcess2"/>
    <dgm:cxn modelId="{19F2EEB1-1790-45EA-95ED-44511D4F89B4}" type="presOf" srcId="{7DBA9F50-A9A9-4FDE-9451-DA3556465DDB}" destId="{1A2BF86D-0B96-4E92-8E89-2314FCFE2DAE}" srcOrd="0" destOrd="0" presId="urn:microsoft.com/office/officeart/2005/8/layout/lProcess2"/>
    <dgm:cxn modelId="{808061B6-87FB-4E1A-9002-7072BF5C7879}" type="presOf" srcId="{D87A7BDB-7463-4721-A8A9-369226948DBF}" destId="{D6DF546F-718A-42A0-99BF-06D503F94432}" srcOrd="1" destOrd="0" presId="urn:microsoft.com/office/officeart/2005/8/layout/lProcess2"/>
    <dgm:cxn modelId="{CCA560C9-4650-4052-9E40-D06B902D27D5}" srcId="{6BB8FB79-DA85-42D0-8060-97B7095A3ADC}" destId="{05DB6DB0-CA5C-475F-81A8-599653D07C4F}" srcOrd="0" destOrd="0" parTransId="{7D0B1B17-28F8-4630-98D4-A8B0C7AC6F8A}" sibTransId="{EB872241-666C-4100-9BAA-2044167C9A7C}"/>
    <dgm:cxn modelId="{5617D8CC-C350-459B-BAD8-850485EA8D63}" type="presOf" srcId="{05DB6DB0-CA5C-475F-81A8-599653D07C4F}" destId="{4DEE4F4A-FE2E-48A4-BE38-7B41B7782B4A}" srcOrd="1" destOrd="0" presId="urn:microsoft.com/office/officeart/2005/8/layout/lProcess2"/>
    <dgm:cxn modelId="{1A543AD2-14A4-4250-9F7A-00C4AD151742}" srcId="{2D2E618B-FBFA-4D39-8A8E-C837DB2F30D4}" destId="{95262C08-8C58-4144-A013-53F084C8DA54}" srcOrd="0" destOrd="0" parTransId="{6D2F5EAD-78A8-43E0-9054-ECAD9C0C39E9}" sibTransId="{206299F9-A93D-4F4C-B7C4-B99332196460}"/>
    <dgm:cxn modelId="{8FBE05DA-F941-49C5-9C60-D92ACC305BA8}" type="presOf" srcId="{7D87EC4E-D746-44B3-9AFD-0CAE04B8D477}" destId="{ACD76BF1-1A0E-4B5B-975A-49E56E16F30C}" srcOrd="0" destOrd="0" presId="urn:microsoft.com/office/officeart/2005/8/layout/lProcess2"/>
    <dgm:cxn modelId="{991738E4-4A20-4ED4-846D-ADD32AA65F8E}" type="presOf" srcId="{D87A7BDB-7463-4721-A8A9-369226948DBF}" destId="{3E11C659-AAA5-4D22-B274-021B6EE93E1F}" srcOrd="0" destOrd="0" presId="urn:microsoft.com/office/officeart/2005/8/layout/lProcess2"/>
    <dgm:cxn modelId="{145D6BE4-DE2F-4945-88F0-3DD1ADED7352}" type="presOf" srcId="{2D2E618B-FBFA-4D39-8A8E-C837DB2F30D4}" destId="{FE9056CB-7A10-41FE-A81B-57BA55222F3E}" srcOrd="1" destOrd="0" presId="urn:microsoft.com/office/officeart/2005/8/layout/lProcess2"/>
    <dgm:cxn modelId="{E843663C-1D23-4850-8585-DD8C7F60B61A}" type="presParOf" srcId="{8311C8BA-4417-426B-8181-AE1ABBFF7D64}" destId="{2A4CA224-6ADE-439D-A9EB-2A93B7BBC086}" srcOrd="0" destOrd="0" presId="urn:microsoft.com/office/officeart/2005/8/layout/lProcess2"/>
    <dgm:cxn modelId="{3D344A54-1EE7-4F2C-AB48-76CDCD15B333}" type="presParOf" srcId="{2A4CA224-6ADE-439D-A9EB-2A93B7BBC086}" destId="{EE341404-59E1-49F7-B734-20CB229DEE42}" srcOrd="0" destOrd="0" presId="urn:microsoft.com/office/officeart/2005/8/layout/lProcess2"/>
    <dgm:cxn modelId="{15BFE483-9E09-4D72-98C0-344351741EFB}" type="presParOf" srcId="{2A4CA224-6ADE-439D-A9EB-2A93B7BBC086}" destId="{4DEE4F4A-FE2E-48A4-BE38-7B41B7782B4A}" srcOrd="1" destOrd="0" presId="urn:microsoft.com/office/officeart/2005/8/layout/lProcess2"/>
    <dgm:cxn modelId="{BC8F98FE-5495-4A48-88A1-98AB9133F386}" type="presParOf" srcId="{2A4CA224-6ADE-439D-A9EB-2A93B7BBC086}" destId="{75E917EC-8BFD-4AC8-94E0-0D0137DA5316}" srcOrd="2" destOrd="0" presId="urn:microsoft.com/office/officeart/2005/8/layout/lProcess2"/>
    <dgm:cxn modelId="{6B667662-6D6E-4726-805A-82161E470A3D}" type="presParOf" srcId="{75E917EC-8BFD-4AC8-94E0-0D0137DA5316}" destId="{952027CE-1AF8-4E62-AE3D-59959537BE2A}" srcOrd="0" destOrd="0" presId="urn:microsoft.com/office/officeart/2005/8/layout/lProcess2"/>
    <dgm:cxn modelId="{0C8274F5-557A-4B82-9ED2-E3E5EA6CF233}" type="presParOf" srcId="{952027CE-1AF8-4E62-AE3D-59959537BE2A}" destId="{814AEA44-3B4C-451D-B7CC-8B8DFAC873FC}" srcOrd="0" destOrd="0" presId="urn:microsoft.com/office/officeart/2005/8/layout/lProcess2"/>
    <dgm:cxn modelId="{46A58EFE-7949-4867-996A-40C5B26ABD2D}" type="presParOf" srcId="{952027CE-1AF8-4E62-AE3D-59959537BE2A}" destId="{8581EA44-6061-4072-B7AF-ABE235142334}" srcOrd="1" destOrd="0" presId="urn:microsoft.com/office/officeart/2005/8/layout/lProcess2"/>
    <dgm:cxn modelId="{EA532405-7372-44FC-8FCC-927D9378D981}" type="presParOf" srcId="{952027CE-1AF8-4E62-AE3D-59959537BE2A}" destId="{1A2BF86D-0B96-4E92-8E89-2314FCFE2DAE}" srcOrd="2" destOrd="0" presId="urn:microsoft.com/office/officeart/2005/8/layout/lProcess2"/>
    <dgm:cxn modelId="{65C68FB5-53DC-4F53-A654-024206DB1904}" type="presParOf" srcId="{8311C8BA-4417-426B-8181-AE1ABBFF7D64}" destId="{A32D7E49-7ABC-4983-9316-828DE9D8DC81}" srcOrd="1" destOrd="0" presId="urn:microsoft.com/office/officeart/2005/8/layout/lProcess2"/>
    <dgm:cxn modelId="{7933333C-101B-4B43-A556-EA680210CC1C}" type="presParOf" srcId="{8311C8BA-4417-426B-8181-AE1ABBFF7D64}" destId="{E04DE404-28BD-4422-B264-141B1E75D4DD}" srcOrd="2" destOrd="0" presId="urn:microsoft.com/office/officeart/2005/8/layout/lProcess2"/>
    <dgm:cxn modelId="{7762E39B-E711-4E75-9D0D-EA20E95DDA19}" type="presParOf" srcId="{E04DE404-28BD-4422-B264-141B1E75D4DD}" destId="{3E11C659-AAA5-4D22-B274-021B6EE93E1F}" srcOrd="0" destOrd="0" presId="urn:microsoft.com/office/officeart/2005/8/layout/lProcess2"/>
    <dgm:cxn modelId="{2337EC0B-76BA-4DAA-BC35-1F8E81C0081B}" type="presParOf" srcId="{E04DE404-28BD-4422-B264-141B1E75D4DD}" destId="{D6DF546F-718A-42A0-99BF-06D503F94432}" srcOrd="1" destOrd="0" presId="urn:microsoft.com/office/officeart/2005/8/layout/lProcess2"/>
    <dgm:cxn modelId="{C9E62079-DC0A-49A9-9D2D-FEC016674609}" type="presParOf" srcId="{E04DE404-28BD-4422-B264-141B1E75D4DD}" destId="{1DA0F5F6-FDEA-4822-9A14-D1492D0F8904}" srcOrd="2" destOrd="0" presId="urn:microsoft.com/office/officeart/2005/8/layout/lProcess2"/>
    <dgm:cxn modelId="{A774CC97-327A-4244-B48F-EFEDC54C95D3}" type="presParOf" srcId="{1DA0F5F6-FDEA-4822-9A14-D1492D0F8904}" destId="{4C9FFD48-0CB3-4DF7-93FA-5412AD3BEBC4}" srcOrd="0" destOrd="0" presId="urn:microsoft.com/office/officeart/2005/8/layout/lProcess2"/>
    <dgm:cxn modelId="{BD924036-615E-43B5-B530-2423598661D6}" type="presParOf" srcId="{4C9FFD48-0CB3-4DF7-93FA-5412AD3BEBC4}" destId="{937AF384-A4EF-400F-9A01-2EFC69983A76}" srcOrd="0" destOrd="0" presId="urn:microsoft.com/office/officeart/2005/8/layout/lProcess2"/>
    <dgm:cxn modelId="{E48C1EFD-16D8-4215-8437-4440EA6A9B5A}" type="presParOf" srcId="{4C9FFD48-0CB3-4DF7-93FA-5412AD3BEBC4}" destId="{9B321412-3C73-406C-AFF5-55F255494B00}" srcOrd="1" destOrd="0" presId="urn:microsoft.com/office/officeart/2005/8/layout/lProcess2"/>
    <dgm:cxn modelId="{83156ED5-B94D-4E1B-AB0E-40ADD69D39DC}" type="presParOf" srcId="{4C9FFD48-0CB3-4DF7-93FA-5412AD3BEBC4}" destId="{ACD76BF1-1A0E-4B5B-975A-49E56E16F30C}" srcOrd="2" destOrd="0" presId="urn:microsoft.com/office/officeart/2005/8/layout/lProcess2"/>
    <dgm:cxn modelId="{A0E090F6-D245-40CE-A3F2-E0122649D83B}" type="presParOf" srcId="{8311C8BA-4417-426B-8181-AE1ABBFF7D64}" destId="{335D5AAC-ADF2-4AD1-BEA8-B65167725DE5}" srcOrd="3" destOrd="0" presId="urn:microsoft.com/office/officeart/2005/8/layout/lProcess2"/>
    <dgm:cxn modelId="{9F7426C2-DA60-4953-99F2-36EA29EAD69B}" type="presParOf" srcId="{8311C8BA-4417-426B-8181-AE1ABBFF7D64}" destId="{4F99AB6D-E947-45C0-ACE5-075CFA8A5025}" srcOrd="4" destOrd="0" presId="urn:microsoft.com/office/officeart/2005/8/layout/lProcess2"/>
    <dgm:cxn modelId="{3C9D1792-0324-4434-AA38-D3CD9E26B397}" type="presParOf" srcId="{4F99AB6D-E947-45C0-ACE5-075CFA8A5025}" destId="{412AEE12-0B85-476C-AC9C-8AAD180410EF}" srcOrd="0" destOrd="0" presId="urn:microsoft.com/office/officeart/2005/8/layout/lProcess2"/>
    <dgm:cxn modelId="{73C13F58-E346-482E-AE99-B8DB974885D3}" type="presParOf" srcId="{4F99AB6D-E947-45C0-ACE5-075CFA8A5025}" destId="{FE9056CB-7A10-41FE-A81B-57BA55222F3E}" srcOrd="1" destOrd="0" presId="urn:microsoft.com/office/officeart/2005/8/layout/lProcess2"/>
    <dgm:cxn modelId="{62655C8D-7B58-4C7F-9213-E710F1B2F4C3}" type="presParOf" srcId="{4F99AB6D-E947-45C0-ACE5-075CFA8A5025}" destId="{3EDED551-ECA7-43F0-92AE-C862A6721D30}" srcOrd="2" destOrd="0" presId="urn:microsoft.com/office/officeart/2005/8/layout/lProcess2"/>
    <dgm:cxn modelId="{67880D31-A716-4667-ABF6-733E0DACEE4F}" type="presParOf" srcId="{3EDED551-ECA7-43F0-92AE-C862A6721D30}" destId="{B8962FE0-0592-45B9-ACB4-07C6D7236BF3}" srcOrd="0" destOrd="0" presId="urn:microsoft.com/office/officeart/2005/8/layout/lProcess2"/>
    <dgm:cxn modelId="{B079D5F8-A388-4624-A403-A4D58035D71F}" type="presParOf" srcId="{B8962FE0-0592-45B9-ACB4-07C6D7236BF3}" destId="{FA1CF281-1EB2-4CB1-9105-7E3B7ADEA3C0}" srcOrd="0" destOrd="0" presId="urn:microsoft.com/office/officeart/2005/8/layout/lProcess2"/>
    <dgm:cxn modelId="{86BA8501-D175-4189-BDE1-92E6BAF1F6E5}" type="presParOf" srcId="{B8962FE0-0592-45B9-ACB4-07C6D7236BF3}" destId="{3D29AC39-4DDD-4772-BFDB-88711C91501C}" srcOrd="1" destOrd="0" presId="urn:microsoft.com/office/officeart/2005/8/layout/lProcess2"/>
    <dgm:cxn modelId="{57A0A537-7CDC-4974-861E-D31E598042A2}" type="presParOf" srcId="{B8962FE0-0592-45B9-ACB4-07C6D7236BF3}" destId="{507A6180-A5F9-47A2-8D5E-346A1B21F72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B8FB79-DA85-42D0-8060-97B7095A3AD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05DB6DB0-CA5C-475F-81A8-599653D07C4F}">
      <dgm:prSet phldrT="[Текст]"/>
      <dgm:spPr/>
      <dgm:t>
        <a:bodyPr/>
        <a:lstStyle/>
        <a:p>
          <a:pPr>
            <a:lnSpc>
              <a:spcPct val="70000"/>
            </a:lnSpc>
          </a:pPr>
          <a:r>
            <a:rPr lang="ru-RU" dirty="0"/>
            <a:t>Финансовая грамотность  </a:t>
          </a:r>
        </a:p>
      </dgm:t>
    </dgm:pt>
    <dgm:pt modelId="{7D0B1B17-28F8-4630-98D4-A8B0C7AC6F8A}" type="parTrans" cxnId="{CCA560C9-4650-4052-9E40-D06B902D27D5}">
      <dgm:prSet/>
      <dgm:spPr/>
      <dgm:t>
        <a:bodyPr/>
        <a:lstStyle/>
        <a:p>
          <a:pPr>
            <a:lnSpc>
              <a:spcPct val="70000"/>
            </a:lnSpc>
          </a:pPr>
          <a:endParaRPr lang="ru-RU"/>
        </a:p>
      </dgm:t>
    </dgm:pt>
    <dgm:pt modelId="{EB872241-666C-4100-9BAA-2044167C9A7C}" type="sibTrans" cxnId="{CCA560C9-4650-4052-9E40-D06B902D27D5}">
      <dgm:prSet/>
      <dgm:spPr/>
      <dgm:t>
        <a:bodyPr/>
        <a:lstStyle/>
        <a:p>
          <a:pPr>
            <a:lnSpc>
              <a:spcPct val="70000"/>
            </a:lnSpc>
          </a:pPr>
          <a:endParaRPr lang="ru-RU"/>
        </a:p>
      </dgm:t>
    </dgm:pt>
    <dgm:pt modelId="{7074E214-80D6-4FAB-80B7-84A2F3CC1709}">
      <dgm:prSet phldrT="[Текст]"/>
      <dgm:spPr/>
      <dgm:t>
        <a:bodyPr/>
        <a:lstStyle/>
        <a:p>
          <a:pPr algn="l">
            <a:lnSpc>
              <a:spcPct val="70000"/>
            </a:lnSpc>
          </a:pPr>
          <a:r>
            <a:rPr lang="ru-RU" dirty="0"/>
            <a:t>-Деньги</a:t>
          </a:r>
        </a:p>
        <a:p>
          <a:pPr algn="l">
            <a:lnSpc>
              <a:spcPct val="70000"/>
            </a:lnSpc>
          </a:pPr>
          <a:r>
            <a:rPr lang="ru-RU" dirty="0"/>
            <a:t>-Доходы и расходы, семейный бюджет</a:t>
          </a:r>
        </a:p>
        <a:p>
          <a:pPr algn="l">
            <a:lnSpc>
              <a:spcPct val="70000"/>
            </a:lnSpc>
          </a:pPr>
          <a:r>
            <a:rPr lang="ru-RU" dirty="0"/>
            <a:t>-Покупки</a:t>
          </a:r>
        </a:p>
        <a:p>
          <a:pPr algn="l">
            <a:lnSpc>
              <a:spcPct val="70000"/>
            </a:lnSpc>
          </a:pPr>
          <a:r>
            <a:rPr lang="ru-RU" dirty="0"/>
            <a:t>-Финансовая безопасность</a:t>
          </a:r>
        </a:p>
        <a:p>
          <a:pPr algn="l">
            <a:lnSpc>
              <a:spcPct val="70000"/>
            </a:lnSpc>
          </a:pPr>
          <a:r>
            <a:rPr lang="ru-RU" dirty="0"/>
            <a:t>-Личные сбережения и финансовое планирование</a:t>
          </a:r>
        </a:p>
      </dgm:t>
    </dgm:pt>
    <dgm:pt modelId="{29595C9E-800A-43B5-919E-F6AADC4D817E}" type="parTrans" cxnId="{3DCB7F95-E2C1-4A9C-B896-5367EC8E1D3D}">
      <dgm:prSet/>
      <dgm:spPr/>
      <dgm:t>
        <a:bodyPr/>
        <a:lstStyle/>
        <a:p>
          <a:pPr>
            <a:lnSpc>
              <a:spcPct val="70000"/>
            </a:lnSpc>
          </a:pPr>
          <a:endParaRPr lang="ru-RU"/>
        </a:p>
      </dgm:t>
    </dgm:pt>
    <dgm:pt modelId="{E437C3B9-5ED8-4237-9DCC-0EE21F286F4B}" type="sibTrans" cxnId="{3DCB7F95-E2C1-4A9C-B896-5367EC8E1D3D}">
      <dgm:prSet/>
      <dgm:spPr/>
      <dgm:t>
        <a:bodyPr/>
        <a:lstStyle/>
        <a:p>
          <a:pPr>
            <a:lnSpc>
              <a:spcPct val="70000"/>
            </a:lnSpc>
          </a:pPr>
          <a:endParaRPr lang="ru-RU"/>
        </a:p>
      </dgm:t>
    </dgm:pt>
    <dgm:pt modelId="{7DBA9F50-A9A9-4FDE-9451-DA3556465DDB}">
      <dgm:prSet phldrT="[Текст]"/>
      <dgm:spPr>
        <a:solidFill>
          <a:srgbClr val="660066"/>
        </a:solidFill>
      </dgm:spPr>
      <dgm:t>
        <a:bodyPr/>
        <a:lstStyle/>
        <a:p>
          <a:pPr algn="l">
            <a:lnSpc>
              <a:spcPct val="70000"/>
            </a:lnSpc>
            <a:buNone/>
          </a:pPr>
          <a:r>
            <a:rPr lang="ru-RU" dirty="0"/>
            <a:t>-выявлять финансовую информацию</a:t>
          </a:r>
        </a:p>
        <a:p>
          <a:pPr algn="l">
            <a:lnSpc>
              <a:spcPct val="70000"/>
            </a:lnSpc>
            <a:buNone/>
          </a:pPr>
          <a:r>
            <a:rPr lang="ru-RU" dirty="0"/>
            <a:t>-анализировать информацию в  финансовом контексте</a:t>
          </a:r>
        </a:p>
        <a:p>
          <a:pPr algn="l">
            <a:lnSpc>
              <a:spcPct val="70000"/>
            </a:lnSpc>
            <a:buNone/>
          </a:pPr>
          <a:r>
            <a:rPr lang="ru-RU" dirty="0"/>
            <a:t>-оценивать финансовые проблемы</a:t>
          </a:r>
        </a:p>
        <a:p>
          <a:pPr algn="l">
            <a:lnSpc>
              <a:spcPct val="70000"/>
            </a:lnSpc>
            <a:buNone/>
          </a:pPr>
          <a:r>
            <a:rPr lang="ru-RU" dirty="0"/>
            <a:t>-применять финансовые знания и понимание проблем</a:t>
          </a:r>
        </a:p>
      </dgm:t>
    </dgm:pt>
    <dgm:pt modelId="{47B278C4-7FCA-4DA5-8F1E-5AA012ADBE10}" type="parTrans" cxnId="{3725DF7B-DB23-4D59-B1B8-2A00FB41CDB8}">
      <dgm:prSet/>
      <dgm:spPr/>
      <dgm:t>
        <a:bodyPr/>
        <a:lstStyle/>
        <a:p>
          <a:pPr>
            <a:lnSpc>
              <a:spcPct val="70000"/>
            </a:lnSpc>
          </a:pPr>
          <a:endParaRPr lang="ru-RU"/>
        </a:p>
      </dgm:t>
    </dgm:pt>
    <dgm:pt modelId="{F95B690C-BADD-420E-893A-DE350F98E756}" type="sibTrans" cxnId="{3725DF7B-DB23-4D59-B1B8-2A00FB41CDB8}">
      <dgm:prSet/>
      <dgm:spPr/>
      <dgm:t>
        <a:bodyPr/>
        <a:lstStyle/>
        <a:p>
          <a:pPr>
            <a:lnSpc>
              <a:spcPct val="70000"/>
            </a:lnSpc>
          </a:pPr>
          <a:endParaRPr lang="ru-RU"/>
        </a:p>
      </dgm:t>
    </dgm:pt>
    <dgm:pt modelId="{D87A7BDB-7463-4721-A8A9-369226948DBF}">
      <dgm:prSet phldrT="[Текст]"/>
      <dgm:spPr/>
      <dgm:t>
        <a:bodyPr/>
        <a:lstStyle/>
        <a:p>
          <a:pPr>
            <a:lnSpc>
              <a:spcPct val="70000"/>
            </a:lnSpc>
          </a:pPr>
          <a:r>
            <a:rPr lang="ru-RU" dirty="0"/>
            <a:t>Глобальные компетенции</a:t>
          </a:r>
        </a:p>
      </dgm:t>
    </dgm:pt>
    <dgm:pt modelId="{70E24035-E8E1-4BEA-B29D-1476120C865C}" type="parTrans" cxnId="{F3C13B07-BC48-4836-95C3-CCBF427AA132}">
      <dgm:prSet/>
      <dgm:spPr/>
      <dgm:t>
        <a:bodyPr/>
        <a:lstStyle/>
        <a:p>
          <a:pPr>
            <a:lnSpc>
              <a:spcPct val="70000"/>
            </a:lnSpc>
          </a:pPr>
          <a:endParaRPr lang="ru-RU"/>
        </a:p>
      </dgm:t>
    </dgm:pt>
    <dgm:pt modelId="{FC6F9A4B-52DC-42DE-8AF3-3D4808D3C701}" type="sibTrans" cxnId="{F3C13B07-BC48-4836-95C3-CCBF427AA132}">
      <dgm:prSet/>
      <dgm:spPr/>
      <dgm:t>
        <a:bodyPr/>
        <a:lstStyle/>
        <a:p>
          <a:pPr>
            <a:lnSpc>
              <a:spcPct val="70000"/>
            </a:lnSpc>
          </a:pPr>
          <a:endParaRPr lang="ru-RU"/>
        </a:p>
      </dgm:t>
    </dgm:pt>
    <dgm:pt modelId="{A1BE543A-E8F7-4A39-B723-7F892EDCCCE6}">
      <dgm:prSet phldrT="[Текст]"/>
      <dgm:spPr/>
      <dgm:t>
        <a:bodyPr/>
        <a:lstStyle/>
        <a:p>
          <a:pPr algn="l">
            <a:lnSpc>
              <a:spcPct val="70000"/>
            </a:lnSpc>
          </a:pPr>
          <a:r>
            <a:rPr lang="ru-RU" dirty="0"/>
            <a:t>-Глобальные проблемы</a:t>
          </a:r>
        </a:p>
        <a:p>
          <a:pPr algn="l">
            <a:lnSpc>
              <a:spcPct val="70000"/>
            </a:lnSpc>
          </a:pPr>
          <a:r>
            <a:rPr lang="ru-RU" dirty="0"/>
            <a:t>-Межкультурное взаимодействие</a:t>
          </a:r>
        </a:p>
      </dgm:t>
    </dgm:pt>
    <dgm:pt modelId="{C6E8624E-0700-4BD8-A38D-080C89982B26}" type="parTrans" cxnId="{20486264-EE58-43A9-B83A-B9ECA6AF93DD}">
      <dgm:prSet/>
      <dgm:spPr/>
      <dgm:t>
        <a:bodyPr/>
        <a:lstStyle/>
        <a:p>
          <a:pPr>
            <a:lnSpc>
              <a:spcPct val="70000"/>
            </a:lnSpc>
          </a:pPr>
          <a:endParaRPr lang="ru-RU"/>
        </a:p>
      </dgm:t>
    </dgm:pt>
    <dgm:pt modelId="{C9421377-8B74-4221-9A36-C14A0147E1D8}" type="sibTrans" cxnId="{20486264-EE58-43A9-B83A-B9ECA6AF93DD}">
      <dgm:prSet/>
      <dgm:spPr/>
      <dgm:t>
        <a:bodyPr/>
        <a:lstStyle/>
        <a:p>
          <a:pPr>
            <a:lnSpc>
              <a:spcPct val="70000"/>
            </a:lnSpc>
          </a:pPr>
          <a:endParaRPr lang="ru-RU"/>
        </a:p>
      </dgm:t>
    </dgm:pt>
    <dgm:pt modelId="{7D87EC4E-D746-44B3-9AFD-0CAE04B8D477}">
      <dgm:prSet phldrT="[Текст]"/>
      <dgm:spPr>
        <a:solidFill>
          <a:srgbClr val="660066"/>
        </a:solidFill>
      </dgm:spPr>
      <dgm:t>
        <a:bodyPr/>
        <a:lstStyle/>
        <a:p>
          <a:pPr algn="l">
            <a:lnSpc>
              <a:spcPct val="70000"/>
            </a:lnSpc>
          </a:pPr>
          <a:r>
            <a:rPr lang="ru-RU" dirty="0"/>
            <a:t>-выявлять  и анализировать мнения, подходы, перспективы</a:t>
          </a:r>
        </a:p>
        <a:p>
          <a:pPr algn="l">
            <a:lnSpc>
              <a:spcPct val="70000"/>
            </a:lnSpc>
          </a:pPr>
          <a:r>
            <a:rPr lang="ru-RU" dirty="0"/>
            <a:t>--приводить аргументы</a:t>
          </a:r>
        </a:p>
        <a:p>
          <a:pPr algn="l">
            <a:lnSpc>
              <a:spcPct val="70000"/>
            </a:lnSpc>
          </a:pPr>
          <a:r>
            <a:rPr lang="ru-RU" dirty="0"/>
            <a:t>-объяснять сложные ситуации и проблемы</a:t>
          </a:r>
        </a:p>
        <a:p>
          <a:pPr algn="l">
            <a:lnSpc>
              <a:spcPct val="70000"/>
            </a:lnSpc>
          </a:pPr>
          <a:r>
            <a:rPr lang="ru-RU" dirty="0"/>
            <a:t>-оценивать информацию</a:t>
          </a:r>
        </a:p>
        <a:p>
          <a:pPr algn="l">
            <a:lnSpc>
              <a:spcPct val="70000"/>
            </a:lnSpc>
          </a:pPr>
          <a:r>
            <a:rPr lang="ru-RU" dirty="0"/>
            <a:t>-оценивать действия и их последствия</a:t>
          </a:r>
        </a:p>
      </dgm:t>
    </dgm:pt>
    <dgm:pt modelId="{1727147C-3E9B-480D-8070-5D9FECBB79F3}" type="parTrans" cxnId="{86C2355A-ED6D-4B01-ACE6-FE08A65BCDDF}">
      <dgm:prSet/>
      <dgm:spPr/>
      <dgm:t>
        <a:bodyPr/>
        <a:lstStyle/>
        <a:p>
          <a:pPr>
            <a:lnSpc>
              <a:spcPct val="70000"/>
            </a:lnSpc>
          </a:pPr>
          <a:endParaRPr lang="ru-RU"/>
        </a:p>
      </dgm:t>
    </dgm:pt>
    <dgm:pt modelId="{7C4C28D1-CBF9-48D9-BA8E-36B690F16671}" type="sibTrans" cxnId="{86C2355A-ED6D-4B01-ACE6-FE08A65BCDDF}">
      <dgm:prSet/>
      <dgm:spPr/>
      <dgm:t>
        <a:bodyPr/>
        <a:lstStyle/>
        <a:p>
          <a:pPr>
            <a:lnSpc>
              <a:spcPct val="70000"/>
            </a:lnSpc>
          </a:pPr>
          <a:endParaRPr lang="ru-RU"/>
        </a:p>
      </dgm:t>
    </dgm:pt>
    <dgm:pt modelId="{2D2E618B-FBFA-4D39-8A8E-C837DB2F30D4}">
      <dgm:prSet phldrT="[Текст]"/>
      <dgm:spPr/>
      <dgm:t>
        <a:bodyPr/>
        <a:lstStyle/>
        <a:p>
          <a:pPr>
            <a:lnSpc>
              <a:spcPct val="70000"/>
            </a:lnSpc>
          </a:pPr>
          <a:r>
            <a:rPr lang="ru-RU" dirty="0"/>
            <a:t>Креативное мышление</a:t>
          </a:r>
        </a:p>
      </dgm:t>
    </dgm:pt>
    <dgm:pt modelId="{9A6F9839-B5EA-4967-9A38-5FA0C3A05554}" type="parTrans" cxnId="{BE1F906A-CCB6-46E1-A775-A1D7B493CFEF}">
      <dgm:prSet/>
      <dgm:spPr/>
      <dgm:t>
        <a:bodyPr/>
        <a:lstStyle/>
        <a:p>
          <a:pPr>
            <a:lnSpc>
              <a:spcPct val="70000"/>
            </a:lnSpc>
          </a:pPr>
          <a:endParaRPr lang="ru-RU"/>
        </a:p>
      </dgm:t>
    </dgm:pt>
    <dgm:pt modelId="{B477706B-984E-4DE2-9AA3-0A37A280DE3C}" type="sibTrans" cxnId="{BE1F906A-CCB6-46E1-A775-A1D7B493CFEF}">
      <dgm:prSet/>
      <dgm:spPr/>
      <dgm:t>
        <a:bodyPr/>
        <a:lstStyle/>
        <a:p>
          <a:pPr>
            <a:lnSpc>
              <a:spcPct val="70000"/>
            </a:lnSpc>
          </a:pPr>
          <a:endParaRPr lang="ru-RU"/>
        </a:p>
      </dgm:t>
    </dgm:pt>
    <dgm:pt modelId="{95262C08-8C58-4144-A013-53F084C8DA54}">
      <dgm:prSet phldrT="[Текст]"/>
      <dgm:spPr/>
      <dgm:t>
        <a:bodyPr/>
        <a:lstStyle/>
        <a:p>
          <a:pPr algn="l">
            <a:lnSpc>
              <a:spcPct val="70000"/>
            </a:lnSpc>
          </a:pPr>
          <a:r>
            <a:rPr lang="ru-RU" dirty="0"/>
            <a:t>-Самовыражение: письменное и визуальное</a:t>
          </a:r>
        </a:p>
        <a:p>
          <a:pPr algn="l">
            <a:lnSpc>
              <a:spcPct val="70000"/>
            </a:lnSpc>
          </a:pPr>
          <a:r>
            <a:rPr lang="ru-RU" dirty="0"/>
            <a:t>-Решение проблем: социальных и </a:t>
          </a:r>
          <a:r>
            <a:rPr lang="ru-RU" dirty="0" err="1"/>
            <a:t>естетственно</a:t>
          </a:r>
          <a:r>
            <a:rPr lang="ru-RU" dirty="0"/>
            <a:t>-математических </a:t>
          </a:r>
        </a:p>
      </dgm:t>
    </dgm:pt>
    <dgm:pt modelId="{6D2F5EAD-78A8-43E0-9054-ECAD9C0C39E9}" type="parTrans" cxnId="{1A543AD2-14A4-4250-9F7A-00C4AD151742}">
      <dgm:prSet/>
      <dgm:spPr/>
      <dgm:t>
        <a:bodyPr/>
        <a:lstStyle/>
        <a:p>
          <a:pPr>
            <a:lnSpc>
              <a:spcPct val="70000"/>
            </a:lnSpc>
          </a:pPr>
          <a:endParaRPr lang="ru-RU"/>
        </a:p>
      </dgm:t>
    </dgm:pt>
    <dgm:pt modelId="{206299F9-A93D-4F4C-B7C4-B99332196460}" type="sibTrans" cxnId="{1A543AD2-14A4-4250-9F7A-00C4AD151742}">
      <dgm:prSet/>
      <dgm:spPr/>
      <dgm:t>
        <a:bodyPr/>
        <a:lstStyle/>
        <a:p>
          <a:pPr>
            <a:lnSpc>
              <a:spcPct val="70000"/>
            </a:lnSpc>
          </a:pPr>
          <a:endParaRPr lang="ru-RU"/>
        </a:p>
      </dgm:t>
    </dgm:pt>
    <dgm:pt modelId="{C4623E0F-9443-4F35-A417-06874D485AFE}">
      <dgm:prSet phldrT="[Текст]"/>
      <dgm:spPr>
        <a:solidFill>
          <a:srgbClr val="660066"/>
        </a:solidFill>
      </dgm:spPr>
      <dgm:t>
        <a:bodyPr/>
        <a:lstStyle/>
        <a:p>
          <a:pPr algn="l">
            <a:lnSpc>
              <a:spcPct val="70000"/>
            </a:lnSpc>
          </a:pPr>
          <a:r>
            <a:rPr lang="ru-RU" dirty="0"/>
            <a:t>-выдвигать разнообразные идеи</a:t>
          </a:r>
        </a:p>
        <a:p>
          <a:pPr algn="l">
            <a:lnSpc>
              <a:spcPct val="70000"/>
            </a:lnSpc>
          </a:pPr>
          <a:r>
            <a:rPr lang="ru-RU" dirty="0"/>
            <a:t>-выдвигать креативную идею</a:t>
          </a:r>
        </a:p>
        <a:p>
          <a:pPr algn="l">
            <a:lnSpc>
              <a:spcPct val="70000"/>
            </a:lnSpc>
          </a:pPr>
          <a:r>
            <a:rPr lang="ru-RU" dirty="0"/>
            <a:t>-дорабатывать и совершенствовать идею</a:t>
          </a:r>
        </a:p>
        <a:p>
          <a:pPr algn="l">
            <a:lnSpc>
              <a:spcPct val="70000"/>
            </a:lnSpc>
          </a:pPr>
          <a:r>
            <a:rPr lang="ru-RU" dirty="0"/>
            <a:t>-отбирать и оценивать креативные идеи</a:t>
          </a:r>
        </a:p>
      </dgm:t>
    </dgm:pt>
    <dgm:pt modelId="{DA7BF0B9-10B0-4900-91E8-31401B54B30C}" type="parTrans" cxnId="{9B33C61B-970B-4A09-8268-21CA0E337B29}">
      <dgm:prSet/>
      <dgm:spPr/>
      <dgm:t>
        <a:bodyPr/>
        <a:lstStyle/>
        <a:p>
          <a:pPr>
            <a:lnSpc>
              <a:spcPct val="70000"/>
            </a:lnSpc>
          </a:pPr>
          <a:endParaRPr lang="ru-RU"/>
        </a:p>
      </dgm:t>
    </dgm:pt>
    <dgm:pt modelId="{C5719690-5D6A-41DC-8E26-7B2F9F0C3609}" type="sibTrans" cxnId="{9B33C61B-970B-4A09-8268-21CA0E337B29}">
      <dgm:prSet/>
      <dgm:spPr/>
      <dgm:t>
        <a:bodyPr/>
        <a:lstStyle/>
        <a:p>
          <a:pPr>
            <a:lnSpc>
              <a:spcPct val="70000"/>
            </a:lnSpc>
          </a:pPr>
          <a:endParaRPr lang="ru-RU"/>
        </a:p>
      </dgm:t>
    </dgm:pt>
    <dgm:pt modelId="{8311C8BA-4417-426B-8181-AE1ABBFF7D64}" type="pres">
      <dgm:prSet presAssocID="{6BB8FB79-DA85-42D0-8060-97B7095A3ADC}" presName="theList" presStyleCnt="0">
        <dgm:presLayoutVars>
          <dgm:dir/>
          <dgm:animLvl val="lvl"/>
          <dgm:resizeHandles val="exact"/>
        </dgm:presLayoutVars>
      </dgm:prSet>
      <dgm:spPr/>
    </dgm:pt>
    <dgm:pt modelId="{2A4CA224-6ADE-439D-A9EB-2A93B7BBC086}" type="pres">
      <dgm:prSet presAssocID="{05DB6DB0-CA5C-475F-81A8-599653D07C4F}" presName="compNode" presStyleCnt="0"/>
      <dgm:spPr/>
    </dgm:pt>
    <dgm:pt modelId="{EE341404-59E1-49F7-B734-20CB229DEE42}" type="pres">
      <dgm:prSet presAssocID="{05DB6DB0-CA5C-475F-81A8-599653D07C4F}" presName="aNode" presStyleLbl="bgShp" presStyleIdx="0" presStyleCnt="3"/>
      <dgm:spPr/>
    </dgm:pt>
    <dgm:pt modelId="{4DEE4F4A-FE2E-48A4-BE38-7B41B7782B4A}" type="pres">
      <dgm:prSet presAssocID="{05DB6DB0-CA5C-475F-81A8-599653D07C4F}" presName="textNode" presStyleLbl="bgShp" presStyleIdx="0" presStyleCnt="3"/>
      <dgm:spPr/>
    </dgm:pt>
    <dgm:pt modelId="{75E917EC-8BFD-4AC8-94E0-0D0137DA5316}" type="pres">
      <dgm:prSet presAssocID="{05DB6DB0-CA5C-475F-81A8-599653D07C4F}" presName="compChildNode" presStyleCnt="0"/>
      <dgm:spPr/>
    </dgm:pt>
    <dgm:pt modelId="{952027CE-1AF8-4E62-AE3D-59959537BE2A}" type="pres">
      <dgm:prSet presAssocID="{05DB6DB0-CA5C-475F-81A8-599653D07C4F}" presName="theInnerList" presStyleCnt="0"/>
      <dgm:spPr/>
    </dgm:pt>
    <dgm:pt modelId="{814AEA44-3B4C-451D-B7CC-8B8DFAC873FC}" type="pres">
      <dgm:prSet presAssocID="{7074E214-80D6-4FAB-80B7-84A2F3CC1709}" presName="childNode" presStyleLbl="node1" presStyleIdx="0" presStyleCnt="6">
        <dgm:presLayoutVars>
          <dgm:bulletEnabled val="1"/>
        </dgm:presLayoutVars>
      </dgm:prSet>
      <dgm:spPr/>
    </dgm:pt>
    <dgm:pt modelId="{8581EA44-6061-4072-B7AF-ABE235142334}" type="pres">
      <dgm:prSet presAssocID="{7074E214-80D6-4FAB-80B7-84A2F3CC1709}" presName="aSpace2" presStyleCnt="0"/>
      <dgm:spPr/>
    </dgm:pt>
    <dgm:pt modelId="{1A2BF86D-0B96-4E92-8E89-2314FCFE2DAE}" type="pres">
      <dgm:prSet presAssocID="{7DBA9F50-A9A9-4FDE-9451-DA3556465DDB}" presName="childNode" presStyleLbl="node1" presStyleIdx="1" presStyleCnt="6">
        <dgm:presLayoutVars>
          <dgm:bulletEnabled val="1"/>
        </dgm:presLayoutVars>
      </dgm:prSet>
      <dgm:spPr/>
    </dgm:pt>
    <dgm:pt modelId="{A32D7E49-7ABC-4983-9316-828DE9D8DC81}" type="pres">
      <dgm:prSet presAssocID="{05DB6DB0-CA5C-475F-81A8-599653D07C4F}" presName="aSpace" presStyleCnt="0"/>
      <dgm:spPr/>
    </dgm:pt>
    <dgm:pt modelId="{E04DE404-28BD-4422-B264-141B1E75D4DD}" type="pres">
      <dgm:prSet presAssocID="{D87A7BDB-7463-4721-A8A9-369226948DBF}" presName="compNode" presStyleCnt="0"/>
      <dgm:spPr/>
    </dgm:pt>
    <dgm:pt modelId="{3E11C659-AAA5-4D22-B274-021B6EE93E1F}" type="pres">
      <dgm:prSet presAssocID="{D87A7BDB-7463-4721-A8A9-369226948DBF}" presName="aNode" presStyleLbl="bgShp" presStyleIdx="1" presStyleCnt="3"/>
      <dgm:spPr/>
    </dgm:pt>
    <dgm:pt modelId="{D6DF546F-718A-42A0-99BF-06D503F94432}" type="pres">
      <dgm:prSet presAssocID="{D87A7BDB-7463-4721-A8A9-369226948DBF}" presName="textNode" presStyleLbl="bgShp" presStyleIdx="1" presStyleCnt="3"/>
      <dgm:spPr/>
    </dgm:pt>
    <dgm:pt modelId="{1DA0F5F6-FDEA-4822-9A14-D1492D0F8904}" type="pres">
      <dgm:prSet presAssocID="{D87A7BDB-7463-4721-A8A9-369226948DBF}" presName="compChildNode" presStyleCnt="0"/>
      <dgm:spPr/>
    </dgm:pt>
    <dgm:pt modelId="{4C9FFD48-0CB3-4DF7-93FA-5412AD3BEBC4}" type="pres">
      <dgm:prSet presAssocID="{D87A7BDB-7463-4721-A8A9-369226948DBF}" presName="theInnerList" presStyleCnt="0"/>
      <dgm:spPr/>
    </dgm:pt>
    <dgm:pt modelId="{937AF384-A4EF-400F-9A01-2EFC69983A76}" type="pres">
      <dgm:prSet presAssocID="{A1BE543A-E8F7-4A39-B723-7F892EDCCCE6}" presName="childNode" presStyleLbl="node1" presStyleIdx="2" presStyleCnt="6">
        <dgm:presLayoutVars>
          <dgm:bulletEnabled val="1"/>
        </dgm:presLayoutVars>
      </dgm:prSet>
      <dgm:spPr/>
    </dgm:pt>
    <dgm:pt modelId="{9B321412-3C73-406C-AFF5-55F255494B00}" type="pres">
      <dgm:prSet presAssocID="{A1BE543A-E8F7-4A39-B723-7F892EDCCCE6}" presName="aSpace2" presStyleCnt="0"/>
      <dgm:spPr/>
    </dgm:pt>
    <dgm:pt modelId="{ACD76BF1-1A0E-4B5B-975A-49E56E16F30C}" type="pres">
      <dgm:prSet presAssocID="{7D87EC4E-D746-44B3-9AFD-0CAE04B8D477}" presName="childNode" presStyleLbl="node1" presStyleIdx="3" presStyleCnt="6">
        <dgm:presLayoutVars>
          <dgm:bulletEnabled val="1"/>
        </dgm:presLayoutVars>
      </dgm:prSet>
      <dgm:spPr/>
    </dgm:pt>
    <dgm:pt modelId="{335D5AAC-ADF2-4AD1-BEA8-B65167725DE5}" type="pres">
      <dgm:prSet presAssocID="{D87A7BDB-7463-4721-A8A9-369226948DBF}" presName="aSpace" presStyleCnt="0"/>
      <dgm:spPr/>
    </dgm:pt>
    <dgm:pt modelId="{4F99AB6D-E947-45C0-ACE5-075CFA8A5025}" type="pres">
      <dgm:prSet presAssocID="{2D2E618B-FBFA-4D39-8A8E-C837DB2F30D4}" presName="compNode" presStyleCnt="0"/>
      <dgm:spPr/>
    </dgm:pt>
    <dgm:pt modelId="{412AEE12-0B85-476C-AC9C-8AAD180410EF}" type="pres">
      <dgm:prSet presAssocID="{2D2E618B-FBFA-4D39-8A8E-C837DB2F30D4}" presName="aNode" presStyleLbl="bgShp" presStyleIdx="2" presStyleCnt="3"/>
      <dgm:spPr/>
    </dgm:pt>
    <dgm:pt modelId="{FE9056CB-7A10-41FE-A81B-57BA55222F3E}" type="pres">
      <dgm:prSet presAssocID="{2D2E618B-FBFA-4D39-8A8E-C837DB2F30D4}" presName="textNode" presStyleLbl="bgShp" presStyleIdx="2" presStyleCnt="3"/>
      <dgm:spPr/>
    </dgm:pt>
    <dgm:pt modelId="{3EDED551-ECA7-43F0-92AE-C862A6721D30}" type="pres">
      <dgm:prSet presAssocID="{2D2E618B-FBFA-4D39-8A8E-C837DB2F30D4}" presName="compChildNode" presStyleCnt="0"/>
      <dgm:spPr/>
    </dgm:pt>
    <dgm:pt modelId="{B8962FE0-0592-45B9-ACB4-07C6D7236BF3}" type="pres">
      <dgm:prSet presAssocID="{2D2E618B-FBFA-4D39-8A8E-C837DB2F30D4}" presName="theInnerList" presStyleCnt="0"/>
      <dgm:spPr/>
    </dgm:pt>
    <dgm:pt modelId="{FA1CF281-1EB2-4CB1-9105-7E3B7ADEA3C0}" type="pres">
      <dgm:prSet presAssocID="{95262C08-8C58-4144-A013-53F084C8DA54}" presName="childNode" presStyleLbl="node1" presStyleIdx="4" presStyleCnt="6">
        <dgm:presLayoutVars>
          <dgm:bulletEnabled val="1"/>
        </dgm:presLayoutVars>
      </dgm:prSet>
      <dgm:spPr/>
    </dgm:pt>
    <dgm:pt modelId="{3D29AC39-4DDD-4772-BFDB-88711C91501C}" type="pres">
      <dgm:prSet presAssocID="{95262C08-8C58-4144-A013-53F084C8DA54}" presName="aSpace2" presStyleCnt="0"/>
      <dgm:spPr/>
    </dgm:pt>
    <dgm:pt modelId="{507A6180-A5F9-47A2-8D5E-346A1B21F72F}" type="pres">
      <dgm:prSet presAssocID="{C4623E0F-9443-4F35-A417-06874D485AFE}" presName="childNode" presStyleLbl="node1" presStyleIdx="5" presStyleCnt="6">
        <dgm:presLayoutVars>
          <dgm:bulletEnabled val="1"/>
        </dgm:presLayoutVars>
      </dgm:prSet>
      <dgm:spPr/>
    </dgm:pt>
  </dgm:ptLst>
  <dgm:cxnLst>
    <dgm:cxn modelId="{F3C13B07-BC48-4836-95C3-CCBF427AA132}" srcId="{6BB8FB79-DA85-42D0-8060-97B7095A3ADC}" destId="{D87A7BDB-7463-4721-A8A9-369226948DBF}" srcOrd="1" destOrd="0" parTransId="{70E24035-E8E1-4BEA-B29D-1476120C865C}" sibTransId="{FC6F9A4B-52DC-42DE-8AF3-3D4808D3C701}"/>
    <dgm:cxn modelId="{B2A84F17-A941-4840-BF23-B6987E1823ED}" type="presOf" srcId="{95262C08-8C58-4144-A013-53F084C8DA54}" destId="{FA1CF281-1EB2-4CB1-9105-7E3B7ADEA3C0}" srcOrd="0" destOrd="0" presId="urn:microsoft.com/office/officeart/2005/8/layout/lProcess2"/>
    <dgm:cxn modelId="{9B33C61B-970B-4A09-8268-21CA0E337B29}" srcId="{2D2E618B-FBFA-4D39-8A8E-C837DB2F30D4}" destId="{C4623E0F-9443-4F35-A417-06874D485AFE}" srcOrd="1" destOrd="0" parTransId="{DA7BF0B9-10B0-4900-91E8-31401B54B30C}" sibTransId="{C5719690-5D6A-41DC-8E26-7B2F9F0C3609}"/>
    <dgm:cxn modelId="{CC0CD042-F4B2-4E3E-82B6-122E8C314B30}" type="presOf" srcId="{7074E214-80D6-4FAB-80B7-84A2F3CC1709}" destId="{814AEA44-3B4C-451D-B7CC-8B8DFAC873FC}" srcOrd="0" destOrd="0" presId="urn:microsoft.com/office/officeart/2005/8/layout/lProcess2"/>
    <dgm:cxn modelId="{BF91FF43-FE64-4A56-A5F7-17512C17A72C}" type="presOf" srcId="{6BB8FB79-DA85-42D0-8060-97B7095A3ADC}" destId="{8311C8BA-4417-426B-8181-AE1ABBFF7D64}" srcOrd="0" destOrd="0" presId="urn:microsoft.com/office/officeart/2005/8/layout/lProcess2"/>
    <dgm:cxn modelId="{20486264-EE58-43A9-B83A-B9ECA6AF93DD}" srcId="{D87A7BDB-7463-4721-A8A9-369226948DBF}" destId="{A1BE543A-E8F7-4A39-B723-7F892EDCCCE6}" srcOrd="0" destOrd="0" parTransId="{C6E8624E-0700-4BD8-A38D-080C89982B26}" sibTransId="{C9421377-8B74-4221-9A36-C14A0147E1D8}"/>
    <dgm:cxn modelId="{BE1F906A-CCB6-46E1-A775-A1D7B493CFEF}" srcId="{6BB8FB79-DA85-42D0-8060-97B7095A3ADC}" destId="{2D2E618B-FBFA-4D39-8A8E-C837DB2F30D4}" srcOrd="2" destOrd="0" parTransId="{9A6F9839-B5EA-4967-9A38-5FA0C3A05554}" sibTransId="{B477706B-984E-4DE2-9AA3-0A37A280DE3C}"/>
    <dgm:cxn modelId="{65AB5674-7AEF-4B63-8C05-2051DC5094A3}" type="presOf" srcId="{05DB6DB0-CA5C-475F-81A8-599653D07C4F}" destId="{EE341404-59E1-49F7-B734-20CB229DEE42}" srcOrd="0" destOrd="0" presId="urn:microsoft.com/office/officeart/2005/8/layout/lProcess2"/>
    <dgm:cxn modelId="{86C2355A-ED6D-4B01-ACE6-FE08A65BCDDF}" srcId="{D87A7BDB-7463-4721-A8A9-369226948DBF}" destId="{7D87EC4E-D746-44B3-9AFD-0CAE04B8D477}" srcOrd="1" destOrd="0" parTransId="{1727147C-3E9B-480D-8070-5D9FECBB79F3}" sibTransId="{7C4C28D1-CBF9-48D9-BA8E-36B690F16671}"/>
    <dgm:cxn modelId="{3725DF7B-DB23-4D59-B1B8-2A00FB41CDB8}" srcId="{05DB6DB0-CA5C-475F-81A8-599653D07C4F}" destId="{7DBA9F50-A9A9-4FDE-9451-DA3556465DDB}" srcOrd="1" destOrd="0" parTransId="{47B278C4-7FCA-4DA5-8F1E-5AA012ADBE10}" sibTransId="{F95B690C-BADD-420E-893A-DE350F98E756}"/>
    <dgm:cxn modelId="{3DCB7F95-E2C1-4A9C-B896-5367EC8E1D3D}" srcId="{05DB6DB0-CA5C-475F-81A8-599653D07C4F}" destId="{7074E214-80D6-4FAB-80B7-84A2F3CC1709}" srcOrd="0" destOrd="0" parTransId="{29595C9E-800A-43B5-919E-F6AADC4D817E}" sibTransId="{E437C3B9-5ED8-4237-9DCC-0EE21F286F4B}"/>
    <dgm:cxn modelId="{38344899-A942-44C0-915D-397412790123}" type="presOf" srcId="{2D2E618B-FBFA-4D39-8A8E-C837DB2F30D4}" destId="{412AEE12-0B85-476C-AC9C-8AAD180410EF}" srcOrd="0" destOrd="0" presId="urn:microsoft.com/office/officeart/2005/8/layout/lProcess2"/>
    <dgm:cxn modelId="{782E119D-6B8E-4443-83D3-FA36EAD7A56C}" type="presOf" srcId="{A1BE543A-E8F7-4A39-B723-7F892EDCCCE6}" destId="{937AF384-A4EF-400F-9A01-2EFC69983A76}" srcOrd="0" destOrd="0" presId="urn:microsoft.com/office/officeart/2005/8/layout/lProcess2"/>
    <dgm:cxn modelId="{0C15069E-D84B-4022-B4FD-78E2F7080FE8}" type="presOf" srcId="{C4623E0F-9443-4F35-A417-06874D485AFE}" destId="{507A6180-A5F9-47A2-8D5E-346A1B21F72F}" srcOrd="0" destOrd="0" presId="urn:microsoft.com/office/officeart/2005/8/layout/lProcess2"/>
    <dgm:cxn modelId="{19F2EEB1-1790-45EA-95ED-44511D4F89B4}" type="presOf" srcId="{7DBA9F50-A9A9-4FDE-9451-DA3556465DDB}" destId="{1A2BF86D-0B96-4E92-8E89-2314FCFE2DAE}" srcOrd="0" destOrd="0" presId="urn:microsoft.com/office/officeart/2005/8/layout/lProcess2"/>
    <dgm:cxn modelId="{808061B6-87FB-4E1A-9002-7072BF5C7879}" type="presOf" srcId="{D87A7BDB-7463-4721-A8A9-369226948DBF}" destId="{D6DF546F-718A-42A0-99BF-06D503F94432}" srcOrd="1" destOrd="0" presId="urn:microsoft.com/office/officeart/2005/8/layout/lProcess2"/>
    <dgm:cxn modelId="{CCA560C9-4650-4052-9E40-D06B902D27D5}" srcId="{6BB8FB79-DA85-42D0-8060-97B7095A3ADC}" destId="{05DB6DB0-CA5C-475F-81A8-599653D07C4F}" srcOrd="0" destOrd="0" parTransId="{7D0B1B17-28F8-4630-98D4-A8B0C7AC6F8A}" sibTransId="{EB872241-666C-4100-9BAA-2044167C9A7C}"/>
    <dgm:cxn modelId="{5617D8CC-C350-459B-BAD8-850485EA8D63}" type="presOf" srcId="{05DB6DB0-CA5C-475F-81A8-599653D07C4F}" destId="{4DEE4F4A-FE2E-48A4-BE38-7B41B7782B4A}" srcOrd="1" destOrd="0" presId="urn:microsoft.com/office/officeart/2005/8/layout/lProcess2"/>
    <dgm:cxn modelId="{1A543AD2-14A4-4250-9F7A-00C4AD151742}" srcId="{2D2E618B-FBFA-4D39-8A8E-C837DB2F30D4}" destId="{95262C08-8C58-4144-A013-53F084C8DA54}" srcOrd="0" destOrd="0" parTransId="{6D2F5EAD-78A8-43E0-9054-ECAD9C0C39E9}" sibTransId="{206299F9-A93D-4F4C-B7C4-B99332196460}"/>
    <dgm:cxn modelId="{8FBE05DA-F941-49C5-9C60-D92ACC305BA8}" type="presOf" srcId="{7D87EC4E-D746-44B3-9AFD-0CAE04B8D477}" destId="{ACD76BF1-1A0E-4B5B-975A-49E56E16F30C}" srcOrd="0" destOrd="0" presId="urn:microsoft.com/office/officeart/2005/8/layout/lProcess2"/>
    <dgm:cxn modelId="{991738E4-4A20-4ED4-846D-ADD32AA65F8E}" type="presOf" srcId="{D87A7BDB-7463-4721-A8A9-369226948DBF}" destId="{3E11C659-AAA5-4D22-B274-021B6EE93E1F}" srcOrd="0" destOrd="0" presId="urn:microsoft.com/office/officeart/2005/8/layout/lProcess2"/>
    <dgm:cxn modelId="{145D6BE4-DE2F-4945-88F0-3DD1ADED7352}" type="presOf" srcId="{2D2E618B-FBFA-4D39-8A8E-C837DB2F30D4}" destId="{FE9056CB-7A10-41FE-A81B-57BA55222F3E}" srcOrd="1" destOrd="0" presId="urn:microsoft.com/office/officeart/2005/8/layout/lProcess2"/>
    <dgm:cxn modelId="{E843663C-1D23-4850-8585-DD8C7F60B61A}" type="presParOf" srcId="{8311C8BA-4417-426B-8181-AE1ABBFF7D64}" destId="{2A4CA224-6ADE-439D-A9EB-2A93B7BBC086}" srcOrd="0" destOrd="0" presId="urn:microsoft.com/office/officeart/2005/8/layout/lProcess2"/>
    <dgm:cxn modelId="{3D344A54-1EE7-4F2C-AB48-76CDCD15B333}" type="presParOf" srcId="{2A4CA224-6ADE-439D-A9EB-2A93B7BBC086}" destId="{EE341404-59E1-49F7-B734-20CB229DEE42}" srcOrd="0" destOrd="0" presId="urn:microsoft.com/office/officeart/2005/8/layout/lProcess2"/>
    <dgm:cxn modelId="{15BFE483-9E09-4D72-98C0-344351741EFB}" type="presParOf" srcId="{2A4CA224-6ADE-439D-A9EB-2A93B7BBC086}" destId="{4DEE4F4A-FE2E-48A4-BE38-7B41B7782B4A}" srcOrd="1" destOrd="0" presId="urn:microsoft.com/office/officeart/2005/8/layout/lProcess2"/>
    <dgm:cxn modelId="{BC8F98FE-5495-4A48-88A1-98AB9133F386}" type="presParOf" srcId="{2A4CA224-6ADE-439D-A9EB-2A93B7BBC086}" destId="{75E917EC-8BFD-4AC8-94E0-0D0137DA5316}" srcOrd="2" destOrd="0" presId="urn:microsoft.com/office/officeart/2005/8/layout/lProcess2"/>
    <dgm:cxn modelId="{6B667662-6D6E-4726-805A-82161E470A3D}" type="presParOf" srcId="{75E917EC-8BFD-4AC8-94E0-0D0137DA5316}" destId="{952027CE-1AF8-4E62-AE3D-59959537BE2A}" srcOrd="0" destOrd="0" presId="urn:microsoft.com/office/officeart/2005/8/layout/lProcess2"/>
    <dgm:cxn modelId="{0C8274F5-557A-4B82-9ED2-E3E5EA6CF233}" type="presParOf" srcId="{952027CE-1AF8-4E62-AE3D-59959537BE2A}" destId="{814AEA44-3B4C-451D-B7CC-8B8DFAC873FC}" srcOrd="0" destOrd="0" presId="urn:microsoft.com/office/officeart/2005/8/layout/lProcess2"/>
    <dgm:cxn modelId="{46A58EFE-7949-4867-996A-40C5B26ABD2D}" type="presParOf" srcId="{952027CE-1AF8-4E62-AE3D-59959537BE2A}" destId="{8581EA44-6061-4072-B7AF-ABE235142334}" srcOrd="1" destOrd="0" presId="urn:microsoft.com/office/officeart/2005/8/layout/lProcess2"/>
    <dgm:cxn modelId="{EA532405-7372-44FC-8FCC-927D9378D981}" type="presParOf" srcId="{952027CE-1AF8-4E62-AE3D-59959537BE2A}" destId="{1A2BF86D-0B96-4E92-8E89-2314FCFE2DAE}" srcOrd="2" destOrd="0" presId="urn:microsoft.com/office/officeart/2005/8/layout/lProcess2"/>
    <dgm:cxn modelId="{65C68FB5-53DC-4F53-A654-024206DB1904}" type="presParOf" srcId="{8311C8BA-4417-426B-8181-AE1ABBFF7D64}" destId="{A32D7E49-7ABC-4983-9316-828DE9D8DC81}" srcOrd="1" destOrd="0" presId="urn:microsoft.com/office/officeart/2005/8/layout/lProcess2"/>
    <dgm:cxn modelId="{7933333C-101B-4B43-A556-EA680210CC1C}" type="presParOf" srcId="{8311C8BA-4417-426B-8181-AE1ABBFF7D64}" destId="{E04DE404-28BD-4422-B264-141B1E75D4DD}" srcOrd="2" destOrd="0" presId="urn:microsoft.com/office/officeart/2005/8/layout/lProcess2"/>
    <dgm:cxn modelId="{7762E39B-E711-4E75-9D0D-EA20E95DDA19}" type="presParOf" srcId="{E04DE404-28BD-4422-B264-141B1E75D4DD}" destId="{3E11C659-AAA5-4D22-B274-021B6EE93E1F}" srcOrd="0" destOrd="0" presId="urn:microsoft.com/office/officeart/2005/8/layout/lProcess2"/>
    <dgm:cxn modelId="{2337EC0B-76BA-4DAA-BC35-1F8E81C0081B}" type="presParOf" srcId="{E04DE404-28BD-4422-B264-141B1E75D4DD}" destId="{D6DF546F-718A-42A0-99BF-06D503F94432}" srcOrd="1" destOrd="0" presId="urn:microsoft.com/office/officeart/2005/8/layout/lProcess2"/>
    <dgm:cxn modelId="{C9E62079-DC0A-49A9-9D2D-FEC016674609}" type="presParOf" srcId="{E04DE404-28BD-4422-B264-141B1E75D4DD}" destId="{1DA0F5F6-FDEA-4822-9A14-D1492D0F8904}" srcOrd="2" destOrd="0" presId="urn:microsoft.com/office/officeart/2005/8/layout/lProcess2"/>
    <dgm:cxn modelId="{A774CC97-327A-4244-B48F-EFEDC54C95D3}" type="presParOf" srcId="{1DA0F5F6-FDEA-4822-9A14-D1492D0F8904}" destId="{4C9FFD48-0CB3-4DF7-93FA-5412AD3BEBC4}" srcOrd="0" destOrd="0" presId="urn:microsoft.com/office/officeart/2005/8/layout/lProcess2"/>
    <dgm:cxn modelId="{BD924036-615E-43B5-B530-2423598661D6}" type="presParOf" srcId="{4C9FFD48-0CB3-4DF7-93FA-5412AD3BEBC4}" destId="{937AF384-A4EF-400F-9A01-2EFC69983A76}" srcOrd="0" destOrd="0" presId="urn:microsoft.com/office/officeart/2005/8/layout/lProcess2"/>
    <dgm:cxn modelId="{E48C1EFD-16D8-4215-8437-4440EA6A9B5A}" type="presParOf" srcId="{4C9FFD48-0CB3-4DF7-93FA-5412AD3BEBC4}" destId="{9B321412-3C73-406C-AFF5-55F255494B00}" srcOrd="1" destOrd="0" presId="urn:microsoft.com/office/officeart/2005/8/layout/lProcess2"/>
    <dgm:cxn modelId="{83156ED5-B94D-4E1B-AB0E-40ADD69D39DC}" type="presParOf" srcId="{4C9FFD48-0CB3-4DF7-93FA-5412AD3BEBC4}" destId="{ACD76BF1-1A0E-4B5B-975A-49E56E16F30C}" srcOrd="2" destOrd="0" presId="urn:microsoft.com/office/officeart/2005/8/layout/lProcess2"/>
    <dgm:cxn modelId="{A0E090F6-D245-40CE-A3F2-E0122649D83B}" type="presParOf" srcId="{8311C8BA-4417-426B-8181-AE1ABBFF7D64}" destId="{335D5AAC-ADF2-4AD1-BEA8-B65167725DE5}" srcOrd="3" destOrd="0" presId="urn:microsoft.com/office/officeart/2005/8/layout/lProcess2"/>
    <dgm:cxn modelId="{9F7426C2-DA60-4953-99F2-36EA29EAD69B}" type="presParOf" srcId="{8311C8BA-4417-426B-8181-AE1ABBFF7D64}" destId="{4F99AB6D-E947-45C0-ACE5-075CFA8A5025}" srcOrd="4" destOrd="0" presId="urn:microsoft.com/office/officeart/2005/8/layout/lProcess2"/>
    <dgm:cxn modelId="{3C9D1792-0324-4434-AA38-D3CD9E26B397}" type="presParOf" srcId="{4F99AB6D-E947-45C0-ACE5-075CFA8A5025}" destId="{412AEE12-0B85-476C-AC9C-8AAD180410EF}" srcOrd="0" destOrd="0" presId="urn:microsoft.com/office/officeart/2005/8/layout/lProcess2"/>
    <dgm:cxn modelId="{73C13F58-E346-482E-AE99-B8DB974885D3}" type="presParOf" srcId="{4F99AB6D-E947-45C0-ACE5-075CFA8A5025}" destId="{FE9056CB-7A10-41FE-A81B-57BA55222F3E}" srcOrd="1" destOrd="0" presId="urn:microsoft.com/office/officeart/2005/8/layout/lProcess2"/>
    <dgm:cxn modelId="{62655C8D-7B58-4C7F-9213-E710F1B2F4C3}" type="presParOf" srcId="{4F99AB6D-E947-45C0-ACE5-075CFA8A5025}" destId="{3EDED551-ECA7-43F0-92AE-C862A6721D30}" srcOrd="2" destOrd="0" presId="urn:microsoft.com/office/officeart/2005/8/layout/lProcess2"/>
    <dgm:cxn modelId="{67880D31-A716-4667-ABF6-733E0DACEE4F}" type="presParOf" srcId="{3EDED551-ECA7-43F0-92AE-C862A6721D30}" destId="{B8962FE0-0592-45B9-ACB4-07C6D7236BF3}" srcOrd="0" destOrd="0" presId="urn:microsoft.com/office/officeart/2005/8/layout/lProcess2"/>
    <dgm:cxn modelId="{B079D5F8-A388-4624-A403-A4D58035D71F}" type="presParOf" srcId="{B8962FE0-0592-45B9-ACB4-07C6D7236BF3}" destId="{FA1CF281-1EB2-4CB1-9105-7E3B7ADEA3C0}" srcOrd="0" destOrd="0" presId="urn:microsoft.com/office/officeart/2005/8/layout/lProcess2"/>
    <dgm:cxn modelId="{86BA8501-D175-4189-BDE1-92E6BAF1F6E5}" type="presParOf" srcId="{B8962FE0-0592-45B9-ACB4-07C6D7236BF3}" destId="{3D29AC39-4DDD-4772-BFDB-88711C91501C}" srcOrd="1" destOrd="0" presId="urn:microsoft.com/office/officeart/2005/8/layout/lProcess2"/>
    <dgm:cxn modelId="{57A0A537-7CDC-4974-861E-D31E598042A2}" type="presParOf" srcId="{B8962FE0-0592-45B9-ACB4-07C6D7236BF3}" destId="{507A6180-A5F9-47A2-8D5E-346A1B21F72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E6B511-2342-488B-B4F7-288C7ADCDAE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CF026F65-46E9-4FF2-AB31-727A9852E986}">
      <dgm:prSet phldrT="[Текст]" custT="1"/>
      <dgm:spPr/>
      <dgm:t>
        <a:bodyPr/>
        <a:lstStyle/>
        <a:p>
          <a:r>
            <a:rPr lang="ru-RU" sz="1400" b="1" dirty="0"/>
            <a:t>Рамки и модель</a:t>
          </a:r>
        </a:p>
      </dgm:t>
    </dgm:pt>
    <dgm:pt modelId="{D5F6D1AA-47B1-4B0C-B5A8-7F9F6A663473}" type="parTrans" cxnId="{3B330E67-0CE4-41C5-AFE4-90E31F06B6C3}">
      <dgm:prSet/>
      <dgm:spPr/>
      <dgm:t>
        <a:bodyPr/>
        <a:lstStyle/>
        <a:p>
          <a:endParaRPr lang="ru-RU" sz="1800" b="1"/>
        </a:p>
      </dgm:t>
    </dgm:pt>
    <dgm:pt modelId="{3BAC13B0-9165-4832-8ABE-C72AA49581D2}" type="sibTrans" cxnId="{3B330E67-0CE4-41C5-AFE4-90E31F06B6C3}">
      <dgm:prSet/>
      <dgm:spPr/>
      <dgm:t>
        <a:bodyPr/>
        <a:lstStyle/>
        <a:p>
          <a:endParaRPr lang="ru-RU" sz="1800" b="1"/>
        </a:p>
      </dgm:t>
    </dgm:pt>
    <dgm:pt modelId="{92E3CEC3-81D8-4459-9AF3-D1D622A092FD}">
      <dgm:prSet phldrT="[Текст]" custT="1"/>
      <dgm:spPr/>
      <dgm:t>
        <a:bodyPr/>
        <a:lstStyle/>
        <a:p>
          <a:pPr>
            <a:lnSpc>
              <a:spcPct val="80000"/>
            </a:lnSpc>
          </a:pPr>
          <a:r>
            <a:rPr lang="ru-RU" sz="2000" b="1" dirty="0"/>
            <a:t>Проектируем характеристики</a:t>
          </a:r>
          <a:r>
            <a:rPr lang="ru-RU" sz="2000" b="0" dirty="0"/>
            <a:t> задания: вид грамотности, содержательную и компетентностную модель</a:t>
          </a:r>
        </a:p>
      </dgm:t>
    </dgm:pt>
    <dgm:pt modelId="{C5AAED69-5431-4B80-A5EB-D9A34C00690B}" type="parTrans" cxnId="{13BC2E01-CA14-4EEC-9F9A-318837B6EE24}">
      <dgm:prSet/>
      <dgm:spPr/>
      <dgm:t>
        <a:bodyPr/>
        <a:lstStyle/>
        <a:p>
          <a:endParaRPr lang="ru-RU" sz="1800" b="1"/>
        </a:p>
      </dgm:t>
    </dgm:pt>
    <dgm:pt modelId="{705F3B3A-9750-4A71-A845-57A45BD36D49}" type="sibTrans" cxnId="{13BC2E01-CA14-4EEC-9F9A-318837B6EE24}">
      <dgm:prSet/>
      <dgm:spPr/>
      <dgm:t>
        <a:bodyPr/>
        <a:lstStyle/>
        <a:p>
          <a:endParaRPr lang="ru-RU" sz="1800" b="1"/>
        </a:p>
      </dgm:t>
    </dgm:pt>
    <dgm:pt modelId="{A1B270BC-56DD-4BE0-A0A0-8361547AF256}">
      <dgm:prSet phldrT="[Текст]" custT="1"/>
      <dgm:spPr/>
      <dgm:t>
        <a:bodyPr/>
        <a:lstStyle/>
        <a:p>
          <a:pPr>
            <a:lnSpc>
              <a:spcPct val="80000"/>
            </a:lnSpc>
          </a:pPr>
          <a:r>
            <a:rPr lang="ru-RU" sz="2000" b="1" dirty="0"/>
            <a:t>Очерчиваем ситуацию</a:t>
          </a:r>
          <a:r>
            <a:rPr lang="ru-RU" sz="2000" b="0" dirty="0"/>
            <a:t>/контекст/легенда/текст</a:t>
          </a:r>
        </a:p>
      </dgm:t>
    </dgm:pt>
    <dgm:pt modelId="{2930B976-2927-4722-BDD1-EBAABEF712D0}" type="parTrans" cxnId="{2A0A48EE-1555-4B2E-A3A4-01DA20220318}">
      <dgm:prSet/>
      <dgm:spPr/>
      <dgm:t>
        <a:bodyPr/>
        <a:lstStyle/>
        <a:p>
          <a:endParaRPr lang="ru-RU" sz="1800" b="1"/>
        </a:p>
      </dgm:t>
    </dgm:pt>
    <dgm:pt modelId="{95D7EFA5-6129-4CBE-8720-889024D53EC9}" type="sibTrans" cxnId="{2A0A48EE-1555-4B2E-A3A4-01DA20220318}">
      <dgm:prSet/>
      <dgm:spPr/>
      <dgm:t>
        <a:bodyPr/>
        <a:lstStyle/>
        <a:p>
          <a:endParaRPr lang="ru-RU" sz="1800" b="1"/>
        </a:p>
      </dgm:t>
    </dgm:pt>
    <dgm:pt modelId="{2B909BDF-5EEE-479C-B874-E14D92BC6887}">
      <dgm:prSet phldrT="[Текст]" custT="1"/>
      <dgm:spPr/>
      <dgm:t>
        <a:bodyPr/>
        <a:lstStyle/>
        <a:p>
          <a:r>
            <a:rPr lang="ru-RU" sz="1400" b="1" dirty="0"/>
            <a:t>Содержание и формат</a:t>
          </a:r>
        </a:p>
      </dgm:t>
    </dgm:pt>
    <dgm:pt modelId="{F6F10499-BB2F-48F6-8571-9CDD4467A4AE}" type="parTrans" cxnId="{4C6BD94C-C18E-4DD7-8A20-E3952F03FE26}">
      <dgm:prSet/>
      <dgm:spPr/>
      <dgm:t>
        <a:bodyPr/>
        <a:lstStyle/>
        <a:p>
          <a:endParaRPr lang="ru-RU" sz="1800" b="1"/>
        </a:p>
      </dgm:t>
    </dgm:pt>
    <dgm:pt modelId="{4A512963-678B-4969-84B4-E8EA0ADAE35D}" type="sibTrans" cxnId="{4C6BD94C-C18E-4DD7-8A20-E3952F03FE26}">
      <dgm:prSet/>
      <dgm:spPr/>
      <dgm:t>
        <a:bodyPr/>
        <a:lstStyle/>
        <a:p>
          <a:endParaRPr lang="ru-RU" sz="1800" b="1"/>
        </a:p>
      </dgm:t>
    </dgm:pt>
    <dgm:pt modelId="{8D699B44-521C-4B0E-98DA-D15D28BA55DD}">
      <dgm:prSet phldrT="[Текст]" custT="1"/>
      <dgm:spPr/>
      <dgm:t>
        <a:bodyPr/>
        <a:lstStyle/>
        <a:p>
          <a:r>
            <a:rPr lang="ru-RU" sz="1400" b="1" dirty="0"/>
            <a:t>Оценка</a:t>
          </a:r>
        </a:p>
      </dgm:t>
    </dgm:pt>
    <dgm:pt modelId="{314B7969-A10A-43A3-9587-6175612DBF6B}" type="parTrans" cxnId="{EF654C60-334A-4F48-96DB-94F5963DF137}">
      <dgm:prSet/>
      <dgm:spPr/>
      <dgm:t>
        <a:bodyPr/>
        <a:lstStyle/>
        <a:p>
          <a:endParaRPr lang="ru-RU" sz="1800" b="1"/>
        </a:p>
      </dgm:t>
    </dgm:pt>
    <dgm:pt modelId="{884831D4-9B6D-4402-A2AA-632531AC332D}" type="sibTrans" cxnId="{EF654C60-334A-4F48-96DB-94F5963DF137}">
      <dgm:prSet/>
      <dgm:spPr/>
      <dgm:t>
        <a:bodyPr/>
        <a:lstStyle/>
        <a:p>
          <a:endParaRPr lang="ru-RU" sz="1800" b="1"/>
        </a:p>
      </dgm:t>
    </dgm:pt>
    <dgm:pt modelId="{BE55D815-5DAB-40C7-82EE-113FD65FD1B7}">
      <dgm:prSet phldrT="[Текст]" custT="1"/>
      <dgm:spPr/>
      <dgm:t>
        <a:bodyPr/>
        <a:lstStyle/>
        <a:p>
          <a:pPr>
            <a:lnSpc>
              <a:spcPct val="80000"/>
            </a:lnSpc>
          </a:pPr>
          <a:r>
            <a:rPr lang="ru-RU" sz="2000" b="1" dirty="0"/>
            <a:t>Прописываем ожидаемый ответ и систему оценки </a:t>
          </a:r>
          <a:r>
            <a:rPr lang="ru-RU" sz="2000" b="0" dirty="0"/>
            <a:t>(критерии, баллы, примеры ответов)</a:t>
          </a:r>
        </a:p>
      </dgm:t>
    </dgm:pt>
    <dgm:pt modelId="{31D1C9EA-E355-4185-BEB0-7E3AA23E1824}" type="parTrans" cxnId="{930C0F3B-1F46-4276-80C3-5675E2544B64}">
      <dgm:prSet/>
      <dgm:spPr/>
      <dgm:t>
        <a:bodyPr/>
        <a:lstStyle/>
        <a:p>
          <a:endParaRPr lang="ru-RU" sz="1800" b="1"/>
        </a:p>
      </dgm:t>
    </dgm:pt>
    <dgm:pt modelId="{EE08AEE2-0B3D-44F6-951F-A1FB230D2F53}" type="sibTrans" cxnId="{930C0F3B-1F46-4276-80C3-5675E2544B64}">
      <dgm:prSet/>
      <dgm:spPr/>
      <dgm:t>
        <a:bodyPr/>
        <a:lstStyle/>
        <a:p>
          <a:endParaRPr lang="ru-RU" sz="1800" b="1"/>
        </a:p>
      </dgm:t>
    </dgm:pt>
    <dgm:pt modelId="{E720BB6D-079D-4A34-B176-701A7B5B09E5}">
      <dgm:prSet phldrT="[Текст]" custT="1"/>
      <dgm:spPr/>
      <dgm:t>
        <a:bodyPr/>
        <a:lstStyle/>
        <a:p>
          <a:pPr>
            <a:lnSpc>
              <a:spcPct val="80000"/>
            </a:lnSpc>
          </a:pPr>
          <a:r>
            <a:rPr lang="ru-RU" sz="2000" b="1" dirty="0"/>
            <a:t>Проверяем</a:t>
          </a:r>
          <a:r>
            <a:rPr lang="ru-RU" sz="2000" b="0" dirty="0"/>
            <a:t> соответствие ожидаемого ответа содержанию задания, при необходимости </a:t>
          </a:r>
          <a:r>
            <a:rPr lang="ru-RU" sz="2000" b="1" dirty="0"/>
            <a:t>корректируем</a:t>
          </a:r>
        </a:p>
      </dgm:t>
    </dgm:pt>
    <dgm:pt modelId="{8E150405-0C59-4B32-B608-015760717DF1}" type="parTrans" cxnId="{D77D4017-56A1-4525-82FF-CB2247F28F04}">
      <dgm:prSet/>
      <dgm:spPr/>
      <dgm:t>
        <a:bodyPr/>
        <a:lstStyle/>
        <a:p>
          <a:endParaRPr lang="ru-RU" sz="1800" b="1"/>
        </a:p>
      </dgm:t>
    </dgm:pt>
    <dgm:pt modelId="{4E2E73D6-3DA8-4373-8A64-59F439BA972F}" type="sibTrans" cxnId="{D77D4017-56A1-4525-82FF-CB2247F28F04}">
      <dgm:prSet/>
      <dgm:spPr/>
      <dgm:t>
        <a:bodyPr/>
        <a:lstStyle/>
        <a:p>
          <a:endParaRPr lang="ru-RU" sz="1800" b="1"/>
        </a:p>
      </dgm:t>
    </dgm:pt>
    <dgm:pt modelId="{0D37A691-9625-4368-A143-50147875AC74}">
      <dgm:prSet phldrT="[Текст]" custT="1"/>
      <dgm:spPr/>
      <dgm:t>
        <a:bodyPr/>
        <a:lstStyle/>
        <a:p>
          <a:pPr>
            <a:lnSpc>
              <a:spcPct val="80000"/>
            </a:lnSpc>
          </a:pPr>
          <a:r>
            <a:rPr lang="ru-RU" sz="2000" b="1" dirty="0"/>
            <a:t>Разрабатываем содержание </a:t>
          </a:r>
          <a:r>
            <a:rPr lang="ru-RU" sz="2000" b="0" dirty="0"/>
            <a:t>задания (</a:t>
          </a:r>
          <a:r>
            <a:rPr lang="ru-RU" sz="2400" b="1" dirty="0"/>
            <a:t>у</a:t>
          </a:r>
          <a:r>
            <a:rPr lang="ru-RU" sz="2000" b="0" dirty="0"/>
            <a:t>словие, </a:t>
          </a:r>
          <a:r>
            <a:rPr lang="ru-RU" sz="2400" b="1" dirty="0"/>
            <a:t>в</a:t>
          </a:r>
          <a:r>
            <a:rPr lang="ru-RU" sz="2000" b="0" dirty="0"/>
            <a:t>опрос или задание, </a:t>
          </a:r>
          <a:r>
            <a:rPr lang="ru-RU" sz="2400" b="1" dirty="0"/>
            <a:t>и</a:t>
          </a:r>
          <a:r>
            <a:rPr lang="ru-RU" sz="2000" b="0" dirty="0"/>
            <a:t>нструкцию по выполнению/записи ответа)</a:t>
          </a:r>
        </a:p>
      </dgm:t>
    </dgm:pt>
    <dgm:pt modelId="{A3C98CDF-C15F-4C15-8B82-D8935DA18BAD}" type="parTrans" cxnId="{96DEDC52-D9A3-400F-83CA-10D1B69688B4}">
      <dgm:prSet/>
      <dgm:spPr/>
      <dgm:t>
        <a:bodyPr/>
        <a:lstStyle/>
        <a:p>
          <a:endParaRPr lang="ru-RU" sz="1600"/>
        </a:p>
      </dgm:t>
    </dgm:pt>
    <dgm:pt modelId="{55D46E0A-D7EF-47E4-9664-6478166D1CDE}" type="sibTrans" cxnId="{96DEDC52-D9A3-400F-83CA-10D1B69688B4}">
      <dgm:prSet/>
      <dgm:spPr/>
      <dgm:t>
        <a:bodyPr/>
        <a:lstStyle/>
        <a:p>
          <a:endParaRPr lang="ru-RU" sz="1600"/>
        </a:p>
      </dgm:t>
    </dgm:pt>
    <dgm:pt modelId="{8FF5A063-4645-4603-9846-751A059B5CF5}">
      <dgm:prSet phldrT="[Текст]" custT="1"/>
      <dgm:spPr/>
      <dgm:t>
        <a:bodyPr/>
        <a:lstStyle/>
        <a:p>
          <a:pPr>
            <a:lnSpc>
              <a:spcPct val="80000"/>
            </a:lnSpc>
          </a:pPr>
          <a:r>
            <a:rPr lang="ru-RU" sz="2000" b="1" dirty="0"/>
            <a:t>Выбираем и уточняем формат </a:t>
          </a:r>
          <a:r>
            <a:rPr lang="ru-RU" sz="2000" b="0" dirty="0"/>
            <a:t>задания</a:t>
          </a:r>
        </a:p>
      </dgm:t>
    </dgm:pt>
    <dgm:pt modelId="{B1F740C3-55FD-4A54-B482-A792792C5BE2}" type="parTrans" cxnId="{E452B59B-9434-4BC6-BCC7-11A709A4D828}">
      <dgm:prSet/>
      <dgm:spPr/>
      <dgm:t>
        <a:bodyPr/>
        <a:lstStyle/>
        <a:p>
          <a:endParaRPr lang="ru-RU"/>
        </a:p>
      </dgm:t>
    </dgm:pt>
    <dgm:pt modelId="{37491CB9-5CF8-459C-818D-6EA3AA0E4921}" type="sibTrans" cxnId="{E452B59B-9434-4BC6-BCC7-11A709A4D828}">
      <dgm:prSet/>
      <dgm:spPr/>
      <dgm:t>
        <a:bodyPr/>
        <a:lstStyle/>
        <a:p>
          <a:endParaRPr lang="ru-RU"/>
        </a:p>
      </dgm:t>
    </dgm:pt>
    <dgm:pt modelId="{3288CF07-3EB1-407D-A0F3-964FA6A7021D}">
      <dgm:prSet phldrT="[Текст]" custT="1"/>
      <dgm:spPr/>
      <dgm:t>
        <a:bodyPr/>
        <a:lstStyle/>
        <a:p>
          <a:pPr>
            <a:lnSpc>
              <a:spcPct val="80000"/>
            </a:lnSpc>
          </a:pPr>
          <a:r>
            <a:rPr lang="ru-RU" sz="2000" b="1" dirty="0"/>
            <a:t>Проверяем</a:t>
          </a:r>
          <a:r>
            <a:rPr lang="ru-RU" sz="2000" b="0" dirty="0"/>
            <a:t> задание на «функциональность», при необходимости </a:t>
          </a:r>
          <a:r>
            <a:rPr lang="ru-RU" sz="2000" b="1" dirty="0"/>
            <a:t>корректируем</a:t>
          </a:r>
        </a:p>
      </dgm:t>
    </dgm:pt>
    <dgm:pt modelId="{FAC29019-9A94-4E33-B37B-6DABAE1F89B9}" type="parTrans" cxnId="{F28CD12F-B598-4C2A-8A93-550BA33148F1}">
      <dgm:prSet/>
      <dgm:spPr/>
      <dgm:t>
        <a:bodyPr/>
        <a:lstStyle/>
        <a:p>
          <a:endParaRPr lang="ru-RU"/>
        </a:p>
      </dgm:t>
    </dgm:pt>
    <dgm:pt modelId="{8A98E3E4-BA8C-409B-A7FD-E7F21A865EC4}" type="sibTrans" cxnId="{F28CD12F-B598-4C2A-8A93-550BA33148F1}">
      <dgm:prSet/>
      <dgm:spPr/>
      <dgm:t>
        <a:bodyPr/>
        <a:lstStyle/>
        <a:p>
          <a:endParaRPr lang="ru-RU"/>
        </a:p>
      </dgm:t>
    </dgm:pt>
    <dgm:pt modelId="{5A9675FD-1E56-43DD-A928-DD537D25D5C7}">
      <dgm:prSet phldrT="[Текст]" custT="1"/>
      <dgm:spPr/>
      <dgm:t>
        <a:bodyPr/>
        <a:lstStyle/>
        <a:p>
          <a:pPr>
            <a:lnSpc>
              <a:spcPct val="80000"/>
            </a:lnSpc>
          </a:pPr>
          <a:r>
            <a:rPr lang="ru-RU" sz="2000" b="1" dirty="0"/>
            <a:t>Проверяем</a:t>
          </a:r>
          <a:r>
            <a:rPr lang="ru-RU" sz="2000" b="0" dirty="0"/>
            <a:t> полноту структуры задания (наличие М, У, В, И), при необходимости </a:t>
          </a:r>
          <a:r>
            <a:rPr lang="ru-RU" sz="2000" b="1" dirty="0"/>
            <a:t>корректируем</a:t>
          </a:r>
        </a:p>
      </dgm:t>
    </dgm:pt>
    <dgm:pt modelId="{C1516E54-9C52-4FE1-93AA-3E19CAD2CEE4}" type="parTrans" cxnId="{8239F8DE-36CA-436F-A4F5-4CF46A7F6249}">
      <dgm:prSet/>
      <dgm:spPr/>
      <dgm:t>
        <a:bodyPr/>
        <a:lstStyle/>
        <a:p>
          <a:endParaRPr lang="ru-RU"/>
        </a:p>
      </dgm:t>
    </dgm:pt>
    <dgm:pt modelId="{83500497-7A05-4FF9-964B-459E99EDD0E3}" type="sibTrans" cxnId="{8239F8DE-36CA-436F-A4F5-4CF46A7F6249}">
      <dgm:prSet/>
      <dgm:spPr/>
      <dgm:t>
        <a:bodyPr/>
        <a:lstStyle/>
        <a:p>
          <a:endParaRPr lang="ru-RU"/>
        </a:p>
      </dgm:t>
    </dgm:pt>
    <dgm:pt modelId="{FB7905FF-0EB8-4E72-8865-199B553AE25F}" type="pres">
      <dgm:prSet presAssocID="{67E6B511-2342-488B-B4F7-288C7ADCDAEB}" presName="linearFlow" presStyleCnt="0">
        <dgm:presLayoutVars>
          <dgm:dir/>
          <dgm:animLvl val="lvl"/>
          <dgm:resizeHandles val="exact"/>
        </dgm:presLayoutVars>
      </dgm:prSet>
      <dgm:spPr/>
    </dgm:pt>
    <dgm:pt modelId="{1C2A0DBC-5200-4859-A4CB-9DDE8AEBAB47}" type="pres">
      <dgm:prSet presAssocID="{CF026F65-46E9-4FF2-AB31-727A9852E986}" presName="composite" presStyleCnt="0"/>
      <dgm:spPr/>
    </dgm:pt>
    <dgm:pt modelId="{8D8037FB-D708-4BF2-87AD-B1B5B1EB5FCE}" type="pres">
      <dgm:prSet presAssocID="{CF026F65-46E9-4FF2-AB31-727A9852E986}" presName="parentText" presStyleLbl="alignNode1" presStyleIdx="0" presStyleCnt="3">
        <dgm:presLayoutVars>
          <dgm:chMax val="1"/>
          <dgm:bulletEnabled val="1"/>
        </dgm:presLayoutVars>
      </dgm:prSet>
      <dgm:spPr/>
    </dgm:pt>
    <dgm:pt modelId="{3E08A6B6-E37E-4056-A850-184185DEA51F}" type="pres">
      <dgm:prSet presAssocID="{CF026F65-46E9-4FF2-AB31-727A9852E986}" presName="descendantText" presStyleLbl="alignAcc1" presStyleIdx="0" presStyleCnt="3">
        <dgm:presLayoutVars>
          <dgm:bulletEnabled val="1"/>
        </dgm:presLayoutVars>
      </dgm:prSet>
      <dgm:spPr/>
    </dgm:pt>
    <dgm:pt modelId="{94481A9C-239F-4072-AB59-E67700CEFC01}" type="pres">
      <dgm:prSet presAssocID="{3BAC13B0-9165-4832-8ABE-C72AA49581D2}" presName="sp" presStyleCnt="0"/>
      <dgm:spPr/>
    </dgm:pt>
    <dgm:pt modelId="{9F835623-043D-49C0-A7DE-E926D6E8F2F5}" type="pres">
      <dgm:prSet presAssocID="{2B909BDF-5EEE-479C-B874-E14D92BC6887}" presName="composite" presStyleCnt="0"/>
      <dgm:spPr/>
    </dgm:pt>
    <dgm:pt modelId="{787503A5-8409-4969-AA8E-218DC06E4906}" type="pres">
      <dgm:prSet presAssocID="{2B909BDF-5EEE-479C-B874-E14D92BC6887}" presName="parentText" presStyleLbl="alignNode1" presStyleIdx="1" presStyleCnt="3" custLinFactNeighborY="-9475">
        <dgm:presLayoutVars>
          <dgm:chMax val="1"/>
          <dgm:bulletEnabled val="1"/>
        </dgm:presLayoutVars>
      </dgm:prSet>
      <dgm:spPr/>
    </dgm:pt>
    <dgm:pt modelId="{63942C93-8C40-469E-8137-C011FECE4CD0}" type="pres">
      <dgm:prSet presAssocID="{2B909BDF-5EEE-479C-B874-E14D92BC6887}" presName="descendantText" presStyleLbl="alignAcc1" presStyleIdx="1" presStyleCnt="3" custScaleY="149402" custLinFactNeighborX="0" custLinFactNeighborY="-18389">
        <dgm:presLayoutVars>
          <dgm:bulletEnabled val="1"/>
        </dgm:presLayoutVars>
      </dgm:prSet>
      <dgm:spPr/>
    </dgm:pt>
    <dgm:pt modelId="{1E046D5C-3A52-41CB-B285-C62C5715DECB}" type="pres">
      <dgm:prSet presAssocID="{4A512963-678B-4969-84B4-E8EA0ADAE35D}" presName="sp" presStyleCnt="0"/>
      <dgm:spPr/>
    </dgm:pt>
    <dgm:pt modelId="{4583CD73-0125-48C2-8FEB-8A1BEC3BFB10}" type="pres">
      <dgm:prSet presAssocID="{8D699B44-521C-4B0E-98DA-D15D28BA55DD}" presName="composite" presStyleCnt="0"/>
      <dgm:spPr/>
    </dgm:pt>
    <dgm:pt modelId="{F7D2FF03-9A9C-4789-92E4-9C484A7F429E}" type="pres">
      <dgm:prSet presAssocID="{8D699B44-521C-4B0E-98DA-D15D28BA55DD}" presName="parentText" presStyleLbl="alignNode1" presStyleIdx="2" presStyleCnt="3" custLinFactNeighborY="-27343">
        <dgm:presLayoutVars>
          <dgm:chMax val="1"/>
          <dgm:bulletEnabled val="1"/>
        </dgm:presLayoutVars>
      </dgm:prSet>
      <dgm:spPr/>
    </dgm:pt>
    <dgm:pt modelId="{788E84E8-8817-4801-892E-F54296825B79}" type="pres">
      <dgm:prSet presAssocID="{8D699B44-521C-4B0E-98DA-D15D28BA55DD}" presName="descendantText" presStyleLbl="alignAcc1" presStyleIdx="2" presStyleCnt="3" custScaleY="177495" custLinFactNeighborX="0" custLinFactNeighborY="-3565">
        <dgm:presLayoutVars>
          <dgm:bulletEnabled val="1"/>
        </dgm:presLayoutVars>
      </dgm:prSet>
      <dgm:spPr/>
    </dgm:pt>
  </dgm:ptLst>
  <dgm:cxnLst>
    <dgm:cxn modelId="{13BC2E01-CA14-4EEC-9F9A-318837B6EE24}" srcId="{CF026F65-46E9-4FF2-AB31-727A9852E986}" destId="{92E3CEC3-81D8-4459-9AF3-D1D622A092FD}" srcOrd="0" destOrd="0" parTransId="{C5AAED69-5431-4B80-A5EB-D9A34C00690B}" sibTransId="{705F3B3A-9750-4A71-A845-57A45BD36D49}"/>
    <dgm:cxn modelId="{D77D4017-56A1-4525-82FF-CB2247F28F04}" srcId="{8D699B44-521C-4B0E-98DA-D15D28BA55DD}" destId="{E720BB6D-079D-4A34-B176-701A7B5B09E5}" srcOrd="1" destOrd="0" parTransId="{8E150405-0C59-4B32-B608-015760717DF1}" sibTransId="{4E2E73D6-3DA8-4373-8A64-59F439BA972F}"/>
    <dgm:cxn modelId="{6AD2701D-2035-48E5-AD1E-4F8B0AD0E3B6}" type="presOf" srcId="{67E6B511-2342-488B-B4F7-288C7ADCDAEB}" destId="{FB7905FF-0EB8-4E72-8865-199B553AE25F}" srcOrd="0" destOrd="0" presId="urn:microsoft.com/office/officeart/2005/8/layout/chevron2"/>
    <dgm:cxn modelId="{58918629-4133-46FB-8828-739C1EB770F3}" type="presOf" srcId="{8D699B44-521C-4B0E-98DA-D15D28BA55DD}" destId="{F7D2FF03-9A9C-4789-92E4-9C484A7F429E}" srcOrd="0" destOrd="0" presId="urn:microsoft.com/office/officeart/2005/8/layout/chevron2"/>
    <dgm:cxn modelId="{F28CD12F-B598-4C2A-8A93-550BA33148F1}" srcId="{8D699B44-521C-4B0E-98DA-D15D28BA55DD}" destId="{3288CF07-3EB1-407D-A0F3-964FA6A7021D}" srcOrd="2" destOrd="0" parTransId="{FAC29019-9A94-4E33-B37B-6DABAE1F89B9}" sibTransId="{8A98E3E4-BA8C-409B-A7FD-E7F21A865EC4}"/>
    <dgm:cxn modelId="{930C0F3B-1F46-4276-80C3-5675E2544B64}" srcId="{8D699B44-521C-4B0E-98DA-D15D28BA55DD}" destId="{BE55D815-5DAB-40C7-82EE-113FD65FD1B7}" srcOrd="0" destOrd="0" parTransId="{31D1C9EA-E355-4185-BEB0-7E3AA23E1824}" sibTransId="{EE08AEE2-0B3D-44F6-951F-A1FB230D2F53}"/>
    <dgm:cxn modelId="{EF654C60-334A-4F48-96DB-94F5963DF137}" srcId="{67E6B511-2342-488B-B4F7-288C7ADCDAEB}" destId="{8D699B44-521C-4B0E-98DA-D15D28BA55DD}" srcOrd="2" destOrd="0" parTransId="{314B7969-A10A-43A3-9587-6175612DBF6B}" sibTransId="{884831D4-9B6D-4402-A2AA-632531AC332D}"/>
    <dgm:cxn modelId="{FF881863-BB75-48FA-8CF4-FB116AD52DE2}" type="presOf" srcId="{BE55D815-5DAB-40C7-82EE-113FD65FD1B7}" destId="{788E84E8-8817-4801-892E-F54296825B79}" srcOrd="0" destOrd="0" presId="urn:microsoft.com/office/officeart/2005/8/layout/chevron2"/>
    <dgm:cxn modelId="{452A3363-2EA7-455A-976D-2E7A50BF9735}" type="presOf" srcId="{A1B270BC-56DD-4BE0-A0A0-8361547AF256}" destId="{3E08A6B6-E37E-4056-A850-184185DEA51F}" srcOrd="0" destOrd="1" presId="urn:microsoft.com/office/officeart/2005/8/layout/chevron2"/>
    <dgm:cxn modelId="{D5BEA545-E2AF-47F7-AF7D-B18EB8C6EA52}" type="presOf" srcId="{CF026F65-46E9-4FF2-AB31-727A9852E986}" destId="{8D8037FB-D708-4BF2-87AD-B1B5B1EB5FCE}" srcOrd="0" destOrd="0" presId="urn:microsoft.com/office/officeart/2005/8/layout/chevron2"/>
    <dgm:cxn modelId="{3B330E67-0CE4-41C5-AFE4-90E31F06B6C3}" srcId="{67E6B511-2342-488B-B4F7-288C7ADCDAEB}" destId="{CF026F65-46E9-4FF2-AB31-727A9852E986}" srcOrd="0" destOrd="0" parTransId="{D5F6D1AA-47B1-4B0C-B5A8-7F9F6A663473}" sibTransId="{3BAC13B0-9165-4832-8ABE-C72AA49581D2}"/>
    <dgm:cxn modelId="{4C6BD94C-C18E-4DD7-8A20-E3952F03FE26}" srcId="{67E6B511-2342-488B-B4F7-288C7ADCDAEB}" destId="{2B909BDF-5EEE-479C-B874-E14D92BC6887}" srcOrd="1" destOrd="0" parTransId="{F6F10499-BB2F-48F6-8571-9CDD4467A4AE}" sibTransId="{4A512963-678B-4969-84B4-E8EA0ADAE35D}"/>
    <dgm:cxn modelId="{FE2E4271-9821-4D58-9112-B6D13D4C574C}" type="presOf" srcId="{8FF5A063-4645-4603-9846-751A059B5CF5}" destId="{63942C93-8C40-469E-8137-C011FECE4CD0}" srcOrd="0" destOrd="1" presId="urn:microsoft.com/office/officeart/2005/8/layout/chevron2"/>
    <dgm:cxn modelId="{8D240172-0087-4CDD-B68D-235A41BA2F89}" type="presOf" srcId="{5A9675FD-1E56-43DD-A928-DD537D25D5C7}" destId="{63942C93-8C40-469E-8137-C011FECE4CD0}" srcOrd="0" destOrd="2" presId="urn:microsoft.com/office/officeart/2005/8/layout/chevron2"/>
    <dgm:cxn modelId="{96DEDC52-D9A3-400F-83CA-10D1B69688B4}" srcId="{2B909BDF-5EEE-479C-B874-E14D92BC6887}" destId="{0D37A691-9625-4368-A143-50147875AC74}" srcOrd="0" destOrd="0" parTransId="{A3C98CDF-C15F-4C15-8B82-D8935DA18BAD}" sibTransId="{55D46E0A-D7EF-47E4-9664-6478166D1CDE}"/>
    <dgm:cxn modelId="{5A92948B-EF20-4919-933C-EF57427A1827}" type="presOf" srcId="{92E3CEC3-81D8-4459-9AF3-D1D622A092FD}" destId="{3E08A6B6-E37E-4056-A850-184185DEA51F}" srcOrd="0" destOrd="0" presId="urn:microsoft.com/office/officeart/2005/8/layout/chevron2"/>
    <dgm:cxn modelId="{E452B59B-9434-4BC6-BCC7-11A709A4D828}" srcId="{2B909BDF-5EEE-479C-B874-E14D92BC6887}" destId="{8FF5A063-4645-4603-9846-751A059B5CF5}" srcOrd="1" destOrd="0" parTransId="{B1F740C3-55FD-4A54-B482-A792792C5BE2}" sibTransId="{37491CB9-5CF8-459C-818D-6EA3AA0E4921}"/>
    <dgm:cxn modelId="{3B90C0B5-6A36-483A-915F-909AE869E61D}" type="presOf" srcId="{3288CF07-3EB1-407D-A0F3-964FA6A7021D}" destId="{788E84E8-8817-4801-892E-F54296825B79}" srcOrd="0" destOrd="2" presId="urn:microsoft.com/office/officeart/2005/8/layout/chevron2"/>
    <dgm:cxn modelId="{8732FFD5-05EB-45A7-8288-E19F780D0C47}" type="presOf" srcId="{E720BB6D-079D-4A34-B176-701A7B5B09E5}" destId="{788E84E8-8817-4801-892E-F54296825B79}" srcOrd="0" destOrd="1" presId="urn:microsoft.com/office/officeart/2005/8/layout/chevron2"/>
    <dgm:cxn modelId="{8239F8DE-36CA-436F-A4F5-4CF46A7F6249}" srcId="{2B909BDF-5EEE-479C-B874-E14D92BC6887}" destId="{5A9675FD-1E56-43DD-A928-DD537D25D5C7}" srcOrd="2" destOrd="0" parTransId="{C1516E54-9C52-4FE1-93AA-3E19CAD2CEE4}" sibTransId="{83500497-7A05-4FF9-964B-459E99EDD0E3}"/>
    <dgm:cxn modelId="{0A56D3E5-B1CF-4B4A-8DF8-CB9A5C11086D}" type="presOf" srcId="{0D37A691-9625-4368-A143-50147875AC74}" destId="{63942C93-8C40-469E-8137-C011FECE4CD0}" srcOrd="0" destOrd="0" presId="urn:microsoft.com/office/officeart/2005/8/layout/chevron2"/>
    <dgm:cxn modelId="{344935ED-F221-4279-AB57-43DC1ECD4ECB}" type="presOf" srcId="{2B909BDF-5EEE-479C-B874-E14D92BC6887}" destId="{787503A5-8409-4969-AA8E-218DC06E4906}" srcOrd="0" destOrd="0" presId="urn:microsoft.com/office/officeart/2005/8/layout/chevron2"/>
    <dgm:cxn modelId="{2A0A48EE-1555-4B2E-A3A4-01DA20220318}" srcId="{CF026F65-46E9-4FF2-AB31-727A9852E986}" destId="{A1B270BC-56DD-4BE0-A0A0-8361547AF256}" srcOrd="1" destOrd="0" parTransId="{2930B976-2927-4722-BDD1-EBAABEF712D0}" sibTransId="{95D7EFA5-6129-4CBE-8720-889024D53EC9}"/>
    <dgm:cxn modelId="{08B9E6A4-D049-4035-A6ED-B49759B474FC}" type="presParOf" srcId="{FB7905FF-0EB8-4E72-8865-199B553AE25F}" destId="{1C2A0DBC-5200-4859-A4CB-9DDE8AEBAB47}" srcOrd="0" destOrd="0" presId="urn:microsoft.com/office/officeart/2005/8/layout/chevron2"/>
    <dgm:cxn modelId="{525EF606-15BA-4A6B-9795-5AA33636E521}" type="presParOf" srcId="{1C2A0DBC-5200-4859-A4CB-9DDE8AEBAB47}" destId="{8D8037FB-D708-4BF2-87AD-B1B5B1EB5FCE}" srcOrd="0" destOrd="0" presId="urn:microsoft.com/office/officeart/2005/8/layout/chevron2"/>
    <dgm:cxn modelId="{E954B859-1177-48F8-AF07-F3FA051C0E98}" type="presParOf" srcId="{1C2A0DBC-5200-4859-A4CB-9DDE8AEBAB47}" destId="{3E08A6B6-E37E-4056-A850-184185DEA51F}" srcOrd="1" destOrd="0" presId="urn:microsoft.com/office/officeart/2005/8/layout/chevron2"/>
    <dgm:cxn modelId="{4085E0F3-574D-4AA4-B912-67E7CFD0DD1B}" type="presParOf" srcId="{FB7905FF-0EB8-4E72-8865-199B553AE25F}" destId="{94481A9C-239F-4072-AB59-E67700CEFC01}" srcOrd="1" destOrd="0" presId="urn:microsoft.com/office/officeart/2005/8/layout/chevron2"/>
    <dgm:cxn modelId="{6CFAF00A-FEC8-4B8F-B371-CE1E165C42EC}" type="presParOf" srcId="{FB7905FF-0EB8-4E72-8865-199B553AE25F}" destId="{9F835623-043D-49C0-A7DE-E926D6E8F2F5}" srcOrd="2" destOrd="0" presId="urn:microsoft.com/office/officeart/2005/8/layout/chevron2"/>
    <dgm:cxn modelId="{B8412A5C-1891-4B4E-9E55-ECB7685E4F58}" type="presParOf" srcId="{9F835623-043D-49C0-A7DE-E926D6E8F2F5}" destId="{787503A5-8409-4969-AA8E-218DC06E4906}" srcOrd="0" destOrd="0" presId="urn:microsoft.com/office/officeart/2005/8/layout/chevron2"/>
    <dgm:cxn modelId="{AFDA822D-6CB8-4558-AD9C-365F196BBCBA}" type="presParOf" srcId="{9F835623-043D-49C0-A7DE-E926D6E8F2F5}" destId="{63942C93-8C40-469E-8137-C011FECE4CD0}" srcOrd="1" destOrd="0" presId="urn:microsoft.com/office/officeart/2005/8/layout/chevron2"/>
    <dgm:cxn modelId="{0456E938-A3E8-4ED5-A670-F3D637DA2322}" type="presParOf" srcId="{FB7905FF-0EB8-4E72-8865-199B553AE25F}" destId="{1E046D5C-3A52-41CB-B285-C62C5715DECB}" srcOrd="3" destOrd="0" presId="urn:microsoft.com/office/officeart/2005/8/layout/chevron2"/>
    <dgm:cxn modelId="{7D3771E9-1C65-43C3-9486-B041A54126C4}" type="presParOf" srcId="{FB7905FF-0EB8-4E72-8865-199B553AE25F}" destId="{4583CD73-0125-48C2-8FEB-8A1BEC3BFB10}" srcOrd="4" destOrd="0" presId="urn:microsoft.com/office/officeart/2005/8/layout/chevron2"/>
    <dgm:cxn modelId="{9D9D38E2-10A6-449D-9D45-5D377308C796}" type="presParOf" srcId="{4583CD73-0125-48C2-8FEB-8A1BEC3BFB10}" destId="{F7D2FF03-9A9C-4789-92E4-9C484A7F429E}" srcOrd="0" destOrd="0" presId="urn:microsoft.com/office/officeart/2005/8/layout/chevron2"/>
    <dgm:cxn modelId="{B6E3D072-3B67-43C9-8355-A76F49724396}" type="presParOf" srcId="{4583CD73-0125-48C2-8FEB-8A1BEC3BFB10}" destId="{788E84E8-8817-4801-892E-F54296825B7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B79AAA-FB54-4535-9A70-4B0C0B1BFB9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1AB1212D-AAC5-4D00-8788-93683D934139}">
      <dgm:prSet phldrT="[Текст]" custT="1"/>
      <dgm:spPr/>
      <dgm:t>
        <a:bodyPr/>
        <a:lstStyle/>
        <a:p>
          <a:r>
            <a:rPr lang="ru-RU" sz="2400" b="1" dirty="0">
              <a:solidFill>
                <a:schemeClr val="bg1"/>
              </a:solidFill>
              <a:ea typeface="Calibri" panose="020F0502020204030204" pitchFamily="34" charset="0"/>
            </a:rPr>
            <a:t>Реальная</a:t>
          </a:r>
          <a:r>
            <a:rPr lang="ru-RU" sz="2400" dirty="0">
              <a:solidFill>
                <a:schemeClr val="bg1"/>
              </a:solidFill>
              <a:ea typeface="Calibri" panose="020F0502020204030204" pitchFamily="34" charset="0"/>
            </a:rPr>
            <a:t> </a:t>
          </a:r>
          <a:r>
            <a:rPr lang="ru-RU" sz="2400" b="1" dirty="0">
              <a:solidFill>
                <a:schemeClr val="bg1"/>
              </a:solidFill>
              <a:ea typeface="Calibri" panose="020F0502020204030204" pitchFamily="34" charset="0"/>
            </a:rPr>
            <a:t>жизненная</a:t>
          </a:r>
          <a:r>
            <a:rPr lang="ru-RU" sz="2400" dirty="0">
              <a:solidFill>
                <a:schemeClr val="bg1"/>
              </a:solidFill>
              <a:ea typeface="Calibri" panose="020F0502020204030204" pitchFamily="34" charset="0"/>
            </a:rPr>
            <a:t> проблема, имеющая определённую личностную, социальную, глобальную </a:t>
          </a:r>
          <a:r>
            <a:rPr lang="ru-RU" sz="2400" b="1" dirty="0">
              <a:solidFill>
                <a:schemeClr val="bg1"/>
              </a:solidFill>
              <a:ea typeface="Calibri" panose="020F0502020204030204" pitchFamily="34" charset="0"/>
            </a:rPr>
            <a:t>ценность</a:t>
          </a:r>
          <a:r>
            <a:rPr lang="ru-RU" sz="2400" dirty="0">
              <a:solidFill>
                <a:schemeClr val="bg1"/>
              </a:solidFill>
              <a:ea typeface="Calibri" panose="020F0502020204030204" pitchFamily="34" charset="0"/>
            </a:rPr>
            <a:t> (например, научную, пользовательскую, технологическую, иную)</a:t>
          </a:r>
          <a:endParaRPr lang="ru-RU" sz="2400" dirty="0">
            <a:solidFill>
              <a:schemeClr val="bg1"/>
            </a:solidFill>
          </a:endParaRPr>
        </a:p>
      </dgm:t>
    </dgm:pt>
    <dgm:pt modelId="{79B3C282-6291-4D2F-BCAF-CA4838137D5A}" type="parTrans" cxnId="{7202DCE6-18F9-487E-BED6-03611A057200}">
      <dgm:prSet/>
      <dgm:spPr/>
      <dgm:t>
        <a:bodyPr/>
        <a:lstStyle/>
        <a:p>
          <a:endParaRPr lang="ru-RU"/>
        </a:p>
      </dgm:t>
    </dgm:pt>
    <dgm:pt modelId="{F6E78C1E-D9B0-4180-8D0D-F06C567F6EE0}" type="sibTrans" cxnId="{7202DCE6-18F9-487E-BED6-03611A057200}">
      <dgm:prSet/>
      <dgm:spPr/>
      <dgm:t>
        <a:bodyPr/>
        <a:lstStyle/>
        <a:p>
          <a:endParaRPr lang="ru-RU"/>
        </a:p>
      </dgm:t>
    </dgm:pt>
    <dgm:pt modelId="{193F3072-ECB7-4951-9EF1-8B867AAD1EDB}">
      <dgm:prSet phldrT="[Текст]"/>
      <dgm:spPr/>
      <dgm:t>
        <a:bodyPr/>
        <a:lstStyle/>
        <a:p>
          <a:r>
            <a:rPr lang="ru-RU" dirty="0"/>
            <a:t>Примеры контекстов</a:t>
          </a:r>
        </a:p>
      </dgm:t>
    </dgm:pt>
    <dgm:pt modelId="{4DAB2687-3A75-4359-88CD-2F0ACCFC8E78}" type="parTrans" cxnId="{A2C4FC22-BC7F-4DBD-A298-6D8ABF5DF010}">
      <dgm:prSet/>
      <dgm:spPr/>
      <dgm:t>
        <a:bodyPr/>
        <a:lstStyle/>
        <a:p>
          <a:endParaRPr lang="ru-RU"/>
        </a:p>
      </dgm:t>
    </dgm:pt>
    <dgm:pt modelId="{555C7982-E6C0-4417-AEC8-16B0A71CD6B3}" type="sibTrans" cxnId="{A2C4FC22-BC7F-4DBD-A298-6D8ABF5DF010}">
      <dgm:prSet/>
      <dgm:spPr/>
      <dgm:t>
        <a:bodyPr/>
        <a:lstStyle/>
        <a:p>
          <a:endParaRPr lang="ru-RU"/>
        </a:p>
      </dgm:t>
    </dgm:pt>
    <dgm:pt modelId="{D4BBE839-03E7-47B2-8DE6-C207E8FB8716}">
      <dgm:prSet/>
      <dgm:spPr/>
      <dgm:t>
        <a:bodyPr/>
        <a:lstStyle/>
        <a:p>
          <a:r>
            <a:rPr lang="ru-RU" dirty="0"/>
            <a:t>Местные и глобальные проблемы</a:t>
          </a:r>
        </a:p>
      </dgm:t>
    </dgm:pt>
    <dgm:pt modelId="{535B2BC3-2C1E-4F8E-A316-5EF4E2DD9879}" type="parTrans" cxnId="{EFC44928-7662-4ED3-8C33-76A87712E3AE}">
      <dgm:prSet/>
      <dgm:spPr/>
      <dgm:t>
        <a:bodyPr/>
        <a:lstStyle/>
        <a:p>
          <a:endParaRPr lang="ru-RU"/>
        </a:p>
      </dgm:t>
    </dgm:pt>
    <dgm:pt modelId="{7D96D545-8EC7-405F-A87A-A8883FFB3B3B}" type="sibTrans" cxnId="{EFC44928-7662-4ED3-8C33-76A87712E3AE}">
      <dgm:prSet/>
      <dgm:spPr/>
      <dgm:t>
        <a:bodyPr/>
        <a:lstStyle/>
        <a:p>
          <a:endParaRPr lang="ru-RU"/>
        </a:p>
      </dgm:t>
    </dgm:pt>
    <dgm:pt modelId="{C610B75A-B87B-4B7E-AAE0-8FA0942DC818}">
      <dgm:prSet/>
      <dgm:spPr/>
      <dgm:t>
        <a:bodyPr/>
        <a:lstStyle/>
        <a:p>
          <a:r>
            <a:rPr lang="ru-RU" dirty="0"/>
            <a:t>Природные явления, народные приметы и т.п.</a:t>
          </a:r>
        </a:p>
      </dgm:t>
    </dgm:pt>
    <dgm:pt modelId="{A13E5777-CA6A-434E-934F-C13D9FB9F535}" type="parTrans" cxnId="{80227B09-0DD7-482B-BB66-1761A17ECC95}">
      <dgm:prSet/>
      <dgm:spPr/>
      <dgm:t>
        <a:bodyPr/>
        <a:lstStyle/>
        <a:p>
          <a:endParaRPr lang="ru-RU"/>
        </a:p>
      </dgm:t>
    </dgm:pt>
    <dgm:pt modelId="{413C1109-FC25-4A28-A87B-28B6E10376FD}" type="sibTrans" cxnId="{80227B09-0DD7-482B-BB66-1761A17ECC95}">
      <dgm:prSet/>
      <dgm:spPr/>
      <dgm:t>
        <a:bodyPr/>
        <a:lstStyle/>
        <a:p>
          <a:endParaRPr lang="ru-RU"/>
        </a:p>
      </dgm:t>
    </dgm:pt>
    <dgm:pt modelId="{74857CAF-0796-43C9-AB72-BEF03CB2AE04}">
      <dgm:prSet/>
      <dgm:spPr/>
      <dgm:t>
        <a:bodyPr/>
        <a:lstStyle/>
        <a:p>
          <a:r>
            <a:rPr lang="ru-RU" dirty="0"/>
            <a:t>Вопросы, заданные детьми</a:t>
          </a:r>
        </a:p>
      </dgm:t>
    </dgm:pt>
    <dgm:pt modelId="{B2736E2B-6A9B-40F4-9791-3CAD13971D90}" type="parTrans" cxnId="{963C8F2C-AFA6-42C2-9FDC-F566065A4BA4}">
      <dgm:prSet/>
      <dgm:spPr/>
      <dgm:t>
        <a:bodyPr/>
        <a:lstStyle/>
        <a:p>
          <a:endParaRPr lang="ru-RU"/>
        </a:p>
      </dgm:t>
    </dgm:pt>
    <dgm:pt modelId="{F9EE143B-1993-4851-AF7B-1CA67FA0B31C}" type="sibTrans" cxnId="{963C8F2C-AFA6-42C2-9FDC-F566065A4BA4}">
      <dgm:prSet/>
      <dgm:spPr/>
      <dgm:t>
        <a:bodyPr/>
        <a:lstStyle/>
        <a:p>
          <a:endParaRPr lang="ru-RU"/>
        </a:p>
      </dgm:t>
    </dgm:pt>
    <dgm:pt modelId="{0574F0B1-C8CB-4729-A440-9CA90946BF40}">
      <dgm:prSet/>
      <dgm:spPr/>
      <dgm:t>
        <a:bodyPr/>
        <a:lstStyle/>
        <a:p>
          <a:r>
            <a:rPr lang="ru-RU" dirty="0"/>
            <a:t>Школьные события/ситуации </a:t>
          </a:r>
        </a:p>
      </dgm:t>
    </dgm:pt>
    <dgm:pt modelId="{B973E3B3-D45A-417B-8F13-52D446287DBE}" type="parTrans" cxnId="{5CE55082-0503-4811-9C36-1E30770A77F9}">
      <dgm:prSet/>
      <dgm:spPr/>
      <dgm:t>
        <a:bodyPr/>
        <a:lstStyle/>
        <a:p>
          <a:endParaRPr lang="ru-RU"/>
        </a:p>
      </dgm:t>
    </dgm:pt>
    <dgm:pt modelId="{B69F98B7-E1A7-401A-9A45-83DEF4E87005}" type="sibTrans" cxnId="{5CE55082-0503-4811-9C36-1E30770A77F9}">
      <dgm:prSet/>
      <dgm:spPr/>
      <dgm:t>
        <a:bodyPr/>
        <a:lstStyle/>
        <a:p>
          <a:endParaRPr lang="ru-RU"/>
        </a:p>
      </dgm:t>
    </dgm:pt>
    <dgm:pt modelId="{8881DFCF-976F-4279-AE08-F1CCEEF9FDB9}" type="pres">
      <dgm:prSet presAssocID="{63B79AAA-FB54-4535-9A70-4B0C0B1BFB92}" presName="hierChild1" presStyleCnt="0">
        <dgm:presLayoutVars>
          <dgm:orgChart val="1"/>
          <dgm:chPref val="1"/>
          <dgm:dir/>
          <dgm:animOne val="branch"/>
          <dgm:animLvl val="lvl"/>
          <dgm:resizeHandles/>
        </dgm:presLayoutVars>
      </dgm:prSet>
      <dgm:spPr/>
    </dgm:pt>
    <dgm:pt modelId="{CC427615-4201-478F-AF22-A26A39E2A5BC}" type="pres">
      <dgm:prSet presAssocID="{1AB1212D-AAC5-4D00-8788-93683D934139}" presName="hierRoot1" presStyleCnt="0">
        <dgm:presLayoutVars>
          <dgm:hierBranch val="init"/>
        </dgm:presLayoutVars>
      </dgm:prSet>
      <dgm:spPr/>
    </dgm:pt>
    <dgm:pt modelId="{346F36EE-2B8C-42CC-8AC9-4BAEE5303847}" type="pres">
      <dgm:prSet presAssocID="{1AB1212D-AAC5-4D00-8788-93683D934139}" presName="rootComposite1" presStyleCnt="0"/>
      <dgm:spPr/>
    </dgm:pt>
    <dgm:pt modelId="{5C9AAB7B-88A3-4491-8500-384801224638}" type="pres">
      <dgm:prSet presAssocID="{1AB1212D-AAC5-4D00-8788-93683D934139}" presName="rootText1" presStyleLbl="node0" presStyleIdx="0" presStyleCnt="1" custScaleX="550484" custScaleY="212181">
        <dgm:presLayoutVars>
          <dgm:chPref val="3"/>
        </dgm:presLayoutVars>
      </dgm:prSet>
      <dgm:spPr/>
    </dgm:pt>
    <dgm:pt modelId="{7DCF1B7B-DAC3-4289-9E5D-57948648794A}" type="pres">
      <dgm:prSet presAssocID="{1AB1212D-AAC5-4D00-8788-93683D934139}" presName="rootConnector1" presStyleLbl="node1" presStyleIdx="0" presStyleCnt="0"/>
      <dgm:spPr/>
    </dgm:pt>
    <dgm:pt modelId="{1F6BFF07-616F-4273-B7F1-6C65BEA96941}" type="pres">
      <dgm:prSet presAssocID="{1AB1212D-AAC5-4D00-8788-93683D934139}" presName="hierChild2" presStyleCnt="0"/>
      <dgm:spPr/>
    </dgm:pt>
    <dgm:pt modelId="{39DC6CC8-D2A8-407B-A03A-65090F2A78D0}" type="pres">
      <dgm:prSet presAssocID="{4DAB2687-3A75-4359-88CD-2F0ACCFC8E78}" presName="Name37" presStyleLbl="parChTrans1D2" presStyleIdx="0" presStyleCnt="5"/>
      <dgm:spPr/>
    </dgm:pt>
    <dgm:pt modelId="{AEFEE242-E390-41BA-B439-0D557F948B5B}" type="pres">
      <dgm:prSet presAssocID="{193F3072-ECB7-4951-9EF1-8B867AAD1EDB}" presName="hierRoot2" presStyleCnt="0">
        <dgm:presLayoutVars>
          <dgm:hierBranch val="init"/>
        </dgm:presLayoutVars>
      </dgm:prSet>
      <dgm:spPr/>
    </dgm:pt>
    <dgm:pt modelId="{46A497EB-6977-4272-BCCD-BDBF0D6C0EF0}" type="pres">
      <dgm:prSet presAssocID="{193F3072-ECB7-4951-9EF1-8B867AAD1EDB}" presName="rootComposite" presStyleCnt="0"/>
      <dgm:spPr/>
    </dgm:pt>
    <dgm:pt modelId="{69788164-8436-4F16-9EEB-3D31A7577B8C}" type="pres">
      <dgm:prSet presAssocID="{193F3072-ECB7-4951-9EF1-8B867AAD1EDB}" presName="rootText" presStyleLbl="node2" presStyleIdx="0" presStyleCnt="5">
        <dgm:presLayoutVars>
          <dgm:chPref val="3"/>
        </dgm:presLayoutVars>
      </dgm:prSet>
      <dgm:spPr/>
    </dgm:pt>
    <dgm:pt modelId="{74A63BCE-F829-44F7-AA25-A625686E5ED4}" type="pres">
      <dgm:prSet presAssocID="{193F3072-ECB7-4951-9EF1-8B867AAD1EDB}" presName="rootConnector" presStyleLbl="node2" presStyleIdx="0" presStyleCnt="5"/>
      <dgm:spPr/>
    </dgm:pt>
    <dgm:pt modelId="{89E2E994-9B1F-4F81-BD9D-FA48AB4A28A2}" type="pres">
      <dgm:prSet presAssocID="{193F3072-ECB7-4951-9EF1-8B867AAD1EDB}" presName="hierChild4" presStyleCnt="0"/>
      <dgm:spPr/>
    </dgm:pt>
    <dgm:pt modelId="{5E3D03AD-FB1C-4ADC-8CBA-568D96C24601}" type="pres">
      <dgm:prSet presAssocID="{193F3072-ECB7-4951-9EF1-8B867AAD1EDB}" presName="hierChild5" presStyleCnt="0"/>
      <dgm:spPr/>
    </dgm:pt>
    <dgm:pt modelId="{684F3B92-089F-4652-9A2A-F582A8D2B147}" type="pres">
      <dgm:prSet presAssocID="{B973E3B3-D45A-417B-8F13-52D446287DBE}" presName="Name37" presStyleLbl="parChTrans1D2" presStyleIdx="1" presStyleCnt="5"/>
      <dgm:spPr/>
    </dgm:pt>
    <dgm:pt modelId="{55651CB7-7BEC-4034-8806-F95CCFE94549}" type="pres">
      <dgm:prSet presAssocID="{0574F0B1-C8CB-4729-A440-9CA90946BF40}" presName="hierRoot2" presStyleCnt="0">
        <dgm:presLayoutVars>
          <dgm:hierBranch val="init"/>
        </dgm:presLayoutVars>
      </dgm:prSet>
      <dgm:spPr/>
    </dgm:pt>
    <dgm:pt modelId="{6B928682-04F9-4EAF-9A6C-A9A107ECFB04}" type="pres">
      <dgm:prSet presAssocID="{0574F0B1-C8CB-4729-A440-9CA90946BF40}" presName="rootComposite" presStyleCnt="0"/>
      <dgm:spPr/>
    </dgm:pt>
    <dgm:pt modelId="{A76A711B-089E-40BA-8B76-07752AB7CE36}" type="pres">
      <dgm:prSet presAssocID="{0574F0B1-C8CB-4729-A440-9CA90946BF40}" presName="rootText" presStyleLbl="node2" presStyleIdx="1" presStyleCnt="5">
        <dgm:presLayoutVars>
          <dgm:chPref val="3"/>
        </dgm:presLayoutVars>
      </dgm:prSet>
      <dgm:spPr/>
    </dgm:pt>
    <dgm:pt modelId="{26D88CCB-6774-43F2-A269-917435AB57E4}" type="pres">
      <dgm:prSet presAssocID="{0574F0B1-C8CB-4729-A440-9CA90946BF40}" presName="rootConnector" presStyleLbl="node2" presStyleIdx="1" presStyleCnt="5"/>
      <dgm:spPr/>
    </dgm:pt>
    <dgm:pt modelId="{F6090D4C-1DA9-4ACC-A2CB-8D308B5256E7}" type="pres">
      <dgm:prSet presAssocID="{0574F0B1-C8CB-4729-A440-9CA90946BF40}" presName="hierChild4" presStyleCnt="0"/>
      <dgm:spPr/>
    </dgm:pt>
    <dgm:pt modelId="{E5D6919A-2BE8-4600-A5E7-60025F29BEBA}" type="pres">
      <dgm:prSet presAssocID="{0574F0B1-C8CB-4729-A440-9CA90946BF40}" presName="hierChild5" presStyleCnt="0"/>
      <dgm:spPr/>
    </dgm:pt>
    <dgm:pt modelId="{C954CEB9-053F-4CE9-B5C2-CFE932FDA994}" type="pres">
      <dgm:prSet presAssocID="{B2736E2B-6A9B-40F4-9791-3CAD13971D90}" presName="Name37" presStyleLbl="parChTrans1D2" presStyleIdx="2" presStyleCnt="5"/>
      <dgm:spPr/>
    </dgm:pt>
    <dgm:pt modelId="{3E7696B5-3C7B-4AB8-938C-9C61AB26BDCD}" type="pres">
      <dgm:prSet presAssocID="{74857CAF-0796-43C9-AB72-BEF03CB2AE04}" presName="hierRoot2" presStyleCnt="0">
        <dgm:presLayoutVars>
          <dgm:hierBranch val="init"/>
        </dgm:presLayoutVars>
      </dgm:prSet>
      <dgm:spPr/>
    </dgm:pt>
    <dgm:pt modelId="{9948A9A5-B3FA-4808-9995-7BEC093A5217}" type="pres">
      <dgm:prSet presAssocID="{74857CAF-0796-43C9-AB72-BEF03CB2AE04}" presName="rootComposite" presStyleCnt="0"/>
      <dgm:spPr/>
    </dgm:pt>
    <dgm:pt modelId="{261F3F10-A45F-468C-AC18-6D6D8502ED73}" type="pres">
      <dgm:prSet presAssocID="{74857CAF-0796-43C9-AB72-BEF03CB2AE04}" presName="rootText" presStyleLbl="node2" presStyleIdx="2" presStyleCnt="5">
        <dgm:presLayoutVars>
          <dgm:chPref val="3"/>
        </dgm:presLayoutVars>
      </dgm:prSet>
      <dgm:spPr/>
    </dgm:pt>
    <dgm:pt modelId="{2E8170C6-CCC4-46C4-AD50-9743032CF6C7}" type="pres">
      <dgm:prSet presAssocID="{74857CAF-0796-43C9-AB72-BEF03CB2AE04}" presName="rootConnector" presStyleLbl="node2" presStyleIdx="2" presStyleCnt="5"/>
      <dgm:spPr/>
    </dgm:pt>
    <dgm:pt modelId="{7982E92D-DFC3-403C-9243-7327F5999B19}" type="pres">
      <dgm:prSet presAssocID="{74857CAF-0796-43C9-AB72-BEF03CB2AE04}" presName="hierChild4" presStyleCnt="0"/>
      <dgm:spPr/>
    </dgm:pt>
    <dgm:pt modelId="{E3C0F2A0-E526-4037-B9D8-6621463E6FD1}" type="pres">
      <dgm:prSet presAssocID="{74857CAF-0796-43C9-AB72-BEF03CB2AE04}" presName="hierChild5" presStyleCnt="0"/>
      <dgm:spPr/>
    </dgm:pt>
    <dgm:pt modelId="{69B94419-6285-4B5C-952B-C722C222133D}" type="pres">
      <dgm:prSet presAssocID="{535B2BC3-2C1E-4F8E-A316-5EF4E2DD9879}" presName="Name37" presStyleLbl="parChTrans1D2" presStyleIdx="3" presStyleCnt="5"/>
      <dgm:spPr/>
    </dgm:pt>
    <dgm:pt modelId="{A0C697D9-B7D2-45E7-AFE0-4FE3D2BFF561}" type="pres">
      <dgm:prSet presAssocID="{D4BBE839-03E7-47B2-8DE6-C207E8FB8716}" presName="hierRoot2" presStyleCnt="0">
        <dgm:presLayoutVars>
          <dgm:hierBranch val="init"/>
        </dgm:presLayoutVars>
      </dgm:prSet>
      <dgm:spPr/>
    </dgm:pt>
    <dgm:pt modelId="{44D5DEE7-E326-4CA0-BE1C-A2FBE2D6A1E7}" type="pres">
      <dgm:prSet presAssocID="{D4BBE839-03E7-47B2-8DE6-C207E8FB8716}" presName="rootComposite" presStyleCnt="0"/>
      <dgm:spPr/>
    </dgm:pt>
    <dgm:pt modelId="{7CAC0D18-F0AB-464D-8DFC-1A7BB49B0C1D}" type="pres">
      <dgm:prSet presAssocID="{D4BBE839-03E7-47B2-8DE6-C207E8FB8716}" presName="rootText" presStyleLbl="node2" presStyleIdx="3" presStyleCnt="5">
        <dgm:presLayoutVars>
          <dgm:chPref val="3"/>
        </dgm:presLayoutVars>
      </dgm:prSet>
      <dgm:spPr/>
    </dgm:pt>
    <dgm:pt modelId="{BC25F9AF-EF32-4853-9C69-936B48D3BF67}" type="pres">
      <dgm:prSet presAssocID="{D4BBE839-03E7-47B2-8DE6-C207E8FB8716}" presName="rootConnector" presStyleLbl="node2" presStyleIdx="3" presStyleCnt="5"/>
      <dgm:spPr/>
    </dgm:pt>
    <dgm:pt modelId="{05600D6C-EF53-4A49-AE0D-29CCF381F5B6}" type="pres">
      <dgm:prSet presAssocID="{D4BBE839-03E7-47B2-8DE6-C207E8FB8716}" presName="hierChild4" presStyleCnt="0"/>
      <dgm:spPr/>
    </dgm:pt>
    <dgm:pt modelId="{93664F44-C37E-4A44-A099-504017B790D5}" type="pres">
      <dgm:prSet presAssocID="{D4BBE839-03E7-47B2-8DE6-C207E8FB8716}" presName="hierChild5" presStyleCnt="0"/>
      <dgm:spPr/>
    </dgm:pt>
    <dgm:pt modelId="{CAF01337-D572-49C0-9134-3EB4B569F16F}" type="pres">
      <dgm:prSet presAssocID="{A13E5777-CA6A-434E-934F-C13D9FB9F535}" presName="Name37" presStyleLbl="parChTrans1D2" presStyleIdx="4" presStyleCnt="5"/>
      <dgm:spPr/>
    </dgm:pt>
    <dgm:pt modelId="{042C1204-12C4-4357-9EEF-0D5B65DDDF91}" type="pres">
      <dgm:prSet presAssocID="{C610B75A-B87B-4B7E-AAE0-8FA0942DC818}" presName="hierRoot2" presStyleCnt="0">
        <dgm:presLayoutVars>
          <dgm:hierBranch val="init"/>
        </dgm:presLayoutVars>
      </dgm:prSet>
      <dgm:spPr/>
    </dgm:pt>
    <dgm:pt modelId="{10285BCD-3790-4B34-AA83-B3F20DEFB0B7}" type="pres">
      <dgm:prSet presAssocID="{C610B75A-B87B-4B7E-AAE0-8FA0942DC818}" presName="rootComposite" presStyleCnt="0"/>
      <dgm:spPr/>
    </dgm:pt>
    <dgm:pt modelId="{CC24DDF1-149A-4CF8-8C74-FC8BD32BFDBD}" type="pres">
      <dgm:prSet presAssocID="{C610B75A-B87B-4B7E-AAE0-8FA0942DC818}" presName="rootText" presStyleLbl="node2" presStyleIdx="4" presStyleCnt="5">
        <dgm:presLayoutVars>
          <dgm:chPref val="3"/>
        </dgm:presLayoutVars>
      </dgm:prSet>
      <dgm:spPr/>
    </dgm:pt>
    <dgm:pt modelId="{32CFFE44-CBD1-41F1-BD2D-298E96790E90}" type="pres">
      <dgm:prSet presAssocID="{C610B75A-B87B-4B7E-AAE0-8FA0942DC818}" presName="rootConnector" presStyleLbl="node2" presStyleIdx="4" presStyleCnt="5"/>
      <dgm:spPr/>
    </dgm:pt>
    <dgm:pt modelId="{B6BDF03B-5779-4710-9E1D-EBA4C93493E8}" type="pres">
      <dgm:prSet presAssocID="{C610B75A-B87B-4B7E-AAE0-8FA0942DC818}" presName="hierChild4" presStyleCnt="0"/>
      <dgm:spPr/>
    </dgm:pt>
    <dgm:pt modelId="{3D718D8B-7605-4FF7-B095-01BFC04CE04B}" type="pres">
      <dgm:prSet presAssocID="{C610B75A-B87B-4B7E-AAE0-8FA0942DC818}" presName="hierChild5" presStyleCnt="0"/>
      <dgm:spPr/>
    </dgm:pt>
    <dgm:pt modelId="{03ADFC16-FBCF-48AC-8F9A-D0A7C6DEAE71}" type="pres">
      <dgm:prSet presAssocID="{1AB1212D-AAC5-4D00-8788-93683D934139}" presName="hierChild3" presStyleCnt="0"/>
      <dgm:spPr/>
    </dgm:pt>
  </dgm:ptLst>
  <dgm:cxnLst>
    <dgm:cxn modelId="{80227B09-0DD7-482B-BB66-1761A17ECC95}" srcId="{1AB1212D-AAC5-4D00-8788-93683D934139}" destId="{C610B75A-B87B-4B7E-AAE0-8FA0942DC818}" srcOrd="4" destOrd="0" parTransId="{A13E5777-CA6A-434E-934F-C13D9FB9F535}" sibTransId="{413C1109-FC25-4A28-A87B-28B6E10376FD}"/>
    <dgm:cxn modelId="{3734DE22-FD9E-47AE-919A-2A9208DE51FC}" type="presOf" srcId="{1AB1212D-AAC5-4D00-8788-93683D934139}" destId="{5C9AAB7B-88A3-4491-8500-384801224638}" srcOrd="0" destOrd="0" presId="urn:microsoft.com/office/officeart/2005/8/layout/orgChart1"/>
    <dgm:cxn modelId="{A2C4FC22-BC7F-4DBD-A298-6D8ABF5DF010}" srcId="{1AB1212D-AAC5-4D00-8788-93683D934139}" destId="{193F3072-ECB7-4951-9EF1-8B867AAD1EDB}" srcOrd="0" destOrd="0" parTransId="{4DAB2687-3A75-4359-88CD-2F0ACCFC8E78}" sibTransId="{555C7982-E6C0-4417-AEC8-16B0A71CD6B3}"/>
    <dgm:cxn modelId="{EFC44928-7662-4ED3-8C33-76A87712E3AE}" srcId="{1AB1212D-AAC5-4D00-8788-93683D934139}" destId="{D4BBE839-03E7-47B2-8DE6-C207E8FB8716}" srcOrd="3" destOrd="0" parTransId="{535B2BC3-2C1E-4F8E-A316-5EF4E2DD9879}" sibTransId="{7D96D545-8EC7-405F-A87A-A8883FFB3B3B}"/>
    <dgm:cxn modelId="{963C8F2C-AFA6-42C2-9FDC-F566065A4BA4}" srcId="{1AB1212D-AAC5-4D00-8788-93683D934139}" destId="{74857CAF-0796-43C9-AB72-BEF03CB2AE04}" srcOrd="2" destOrd="0" parTransId="{B2736E2B-6A9B-40F4-9791-3CAD13971D90}" sibTransId="{F9EE143B-1993-4851-AF7B-1CA67FA0B31C}"/>
    <dgm:cxn modelId="{8C49675F-8160-4FCC-AF5E-292A67283326}" type="presOf" srcId="{63B79AAA-FB54-4535-9A70-4B0C0B1BFB92}" destId="{8881DFCF-976F-4279-AE08-F1CCEEF9FDB9}" srcOrd="0" destOrd="0" presId="urn:microsoft.com/office/officeart/2005/8/layout/orgChart1"/>
    <dgm:cxn modelId="{E3B9E548-2E62-4943-9F20-4E2121483E58}" type="presOf" srcId="{C610B75A-B87B-4B7E-AAE0-8FA0942DC818}" destId="{32CFFE44-CBD1-41F1-BD2D-298E96790E90}" srcOrd="1" destOrd="0" presId="urn:microsoft.com/office/officeart/2005/8/layout/orgChart1"/>
    <dgm:cxn modelId="{6F981E6A-5293-4624-8C39-B35CFA057C29}" type="presOf" srcId="{4DAB2687-3A75-4359-88CD-2F0ACCFC8E78}" destId="{39DC6CC8-D2A8-407B-A03A-65090F2A78D0}" srcOrd="0" destOrd="0" presId="urn:microsoft.com/office/officeart/2005/8/layout/orgChart1"/>
    <dgm:cxn modelId="{65A2414E-BB22-4FC7-A67F-477F2983B8E4}" type="presOf" srcId="{0574F0B1-C8CB-4729-A440-9CA90946BF40}" destId="{26D88CCB-6774-43F2-A269-917435AB57E4}" srcOrd="1" destOrd="0" presId="urn:microsoft.com/office/officeart/2005/8/layout/orgChart1"/>
    <dgm:cxn modelId="{7DCE2076-0470-42F9-8918-F8B4679FF483}" type="presOf" srcId="{0574F0B1-C8CB-4729-A440-9CA90946BF40}" destId="{A76A711B-089E-40BA-8B76-07752AB7CE36}" srcOrd="0" destOrd="0" presId="urn:microsoft.com/office/officeart/2005/8/layout/orgChart1"/>
    <dgm:cxn modelId="{ECDFD776-706D-4298-9495-5387DD9D4805}" type="presOf" srcId="{74857CAF-0796-43C9-AB72-BEF03CB2AE04}" destId="{261F3F10-A45F-468C-AC18-6D6D8502ED73}" srcOrd="0" destOrd="0" presId="urn:microsoft.com/office/officeart/2005/8/layout/orgChart1"/>
    <dgm:cxn modelId="{5CE55082-0503-4811-9C36-1E30770A77F9}" srcId="{1AB1212D-AAC5-4D00-8788-93683D934139}" destId="{0574F0B1-C8CB-4729-A440-9CA90946BF40}" srcOrd="1" destOrd="0" parTransId="{B973E3B3-D45A-417B-8F13-52D446287DBE}" sibTransId="{B69F98B7-E1A7-401A-9A45-83DEF4E87005}"/>
    <dgm:cxn modelId="{9827AF9E-BC73-470A-82C3-322F09F0FCDF}" type="presOf" srcId="{1AB1212D-AAC5-4D00-8788-93683D934139}" destId="{7DCF1B7B-DAC3-4289-9E5D-57948648794A}" srcOrd="1" destOrd="0" presId="urn:microsoft.com/office/officeart/2005/8/layout/orgChart1"/>
    <dgm:cxn modelId="{574491A9-E747-485A-887E-D524EB632130}" type="presOf" srcId="{193F3072-ECB7-4951-9EF1-8B867AAD1EDB}" destId="{74A63BCE-F829-44F7-AA25-A625686E5ED4}" srcOrd="1" destOrd="0" presId="urn:microsoft.com/office/officeart/2005/8/layout/orgChart1"/>
    <dgm:cxn modelId="{27E0F6AD-4C82-44F1-A797-C84442E6915A}" type="presOf" srcId="{535B2BC3-2C1E-4F8E-A316-5EF4E2DD9879}" destId="{69B94419-6285-4B5C-952B-C722C222133D}" srcOrd="0" destOrd="0" presId="urn:microsoft.com/office/officeart/2005/8/layout/orgChart1"/>
    <dgm:cxn modelId="{39E3D8B2-B300-414F-A76E-1248E5D7C1F2}" type="presOf" srcId="{74857CAF-0796-43C9-AB72-BEF03CB2AE04}" destId="{2E8170C6-CCC4-46C4-AD50-9743032CF6C7}" srcOrd="1" destOrd="0" presId="urn:microsoft.com/office/officeart/2005/8/layout/orgChart1"/>
    <dgm:cxn modelId="{618690C2-CB24-4831-817E-F419B4533296}" type="presOf" srcId="{D4BBE839-03E7-47B2-8DE6-C207E8FB8716}" destId="{BC25F9AF-EF32-4853-9C69-936B48D3BF67}" srcOrd="1" destOrd="0" presId="urn:microsoft.com/office/officeart/2005/8/layout/orgChart1"/>
    <dgm:cxn modelId="{F30549CD-0E53-46FB-AD9E-72F10689708E}" type="presOf" srcId="{C610B75A-B87B-4B7E-AAE0-8FA0942DC818}" destId="{CC24DDF1-149A-4CF8-8C74-FC8BD32BFDBD}" srcOrd="0" destOrd="0" presId="urn:microsoft.com/office/officeart/2005/8/layout/orgChart1"/>
    <dgm:cxn modelId="{FECFB2D1-4B9D-4F6C-A32D-AC6735157B0D}" type="presOf" srcId="{B2736E2B-6A9B-40F4-9791-3CAD13971D90}" destId="{C954CEB9-053F-4CE9-B5C2-CFE932FDA994}" srcOrd="0" destOrd="0" presId="urn:microsoft.com/office/officeart/2005/8/layout/orgChart1"/>
    <dgm:cxn modelId="{940B3DDE-467F-4AE4-ACF0-83EF83ECF0D1}" type="presOf" srcId="{193F3072-ECB7-4951-9EF1-8B867AAD1EDB}" destId="{69788164-8436-4F16-9EEB-3D31A7577B8C}" srcOrd="0" destOrd="0" presId="urn:microsoft.com/office/officeart/2005/8/layout/orgChart1"/>
    <dgm:cxn modelId="{F754B1DE-BE5F-4197-8896-DBCF8DBE5D96}" type="presOf" srcId="{A13E5777-CA6A-434E-934F-C13D9FB9F535}" destId="{CAF01337-D572-49C0-9134-3EB4B569F16F}" srcOrd="0" destOrd="0" presId="urn:microsoft.com/office/officeart/2005/8/layout/orgChart1"/>
    <dgm:cxn modelId="{7202DCE6-18F9-487E-BED6-03611A057200}" srcId="{63B79AAA-FB54-4535-9A70-4B0C0B1BFB92}" destId="{1AB1212D-AAC5-4D00-8788-93683D934139}" srcOrd="0" destOrd="0" parTransId="{79B3C282-6291-4D2F-BCAF-CA4838137D5A}" sibTransId="{F6E78C1E-D9B0-4180-8D0D-F06C567F6EE0}"/>
    <dgm:cxn modelId="{AC6341E9-7B4E-45D0-9CAB-B91DA642FD65}" type="presOf" srcId="{D4BBE839-03E7-47B2-8DE6-C207E8FB8716}" destId="{7CAC0D18-F0AB-464D-8DFC-1A7BB49B0C1D}" srcOrd="0" destOrd="0" presId="urn:microsoft.com/office/officeart/2005/8/layout/orgChart1"/>
    <dgm:cxn modelId="{B0EED4F8-18BA-49B2-8BB9-6FFC35B60052}" type="presOf" srcId="{B973E3B3-D45A-417B-8F13-52D446287DBE}" destId="{684F3B92-089F-4652-9A2A-F582A8D2B147}" srcOrd="0" destOrd="0" presId="urn:microsoft.com/office/officeart/2005/8/layout/orgChart1"/>
    <dgm:cxn modelId="{DBE4F98A-5C1D-4A4E-89F5-1A8928C18C16}" type="presParOf" srcId="{8881DFCF-976F-4279-AE08-F1CCEEF9FDB9}" destId="{CC427615-4201-478F-AF22-A26A39E2A5BC}" srcOrd="0" destOrd="0" presId="urn:microsoft.com/office/officeart/2005/8/layout/orgChart1"/>
    <dgm:cxn modelId="{1AFA8B09-1CC5-4756-A040-12827667D77F}" type="presParOf" srcId="{CC427615-4201-478F-AF22-A26A39E2A5BC}" destId="{346F36EE-2B8C-42CC-8AC9-4BAEE5303847}" srcOrd="0" destOrd="0" presId="urn:microsoft.com/office/officeart/2005/8/layout/orgChart1"/>
    <dgm:cxn modelId="{CF7AD143-0991-4E6A-80CD-2C35FD777BC2}" type="presParOf" srcId="{346F36EE-2B8C-42CC-8AC9-4BAEE5303847}" destId="{5C9AAB7B-88A3-4491-8500-384801224638}" srcOrd="0" destOrd="0" presId="urn:microsoft.com/office/officeart/2005/8/layout/orgChart1"/>
    <dgm:cxn modelId="{C84B04DB-6C72-4ABA-88B4-1D1147F400F9}" type="presParOf" srcId="{346F36EE-2B8C-42CC-8AC9-4BAEE5303847}" destId="{7DCF1B7B-DAC3-4289-9E5D-57948648794A}" srcOrd="1" destOrd="0" presId="urn:microsoft.com/office/officeart/2005/8/layout/orgChart1"/>
    <dgm:cxn modelId="{03EB38B4-B048-45B9-A581-DEEE6751DCE3}" type="presParOf" srcId="{CC427615-4201-478F-AF22-A26A39E2A5BC}" destId="{1F6BFF07-616F-4273-B7F1-6C65BEA96941}" srcOrd="1" destOrd="0" presId="urn:microsoft.com/office/officeart/2005/8/layout/orgChart1"/>
    <dgm:cxn modelId="{9C78109A-6B91-478E-B99E-ED03A5F10EBF}" type="presParOf" srcId="{1F6BFF07-616F-4273-B7F1-6C65BEA96941}" destId="{39DC6CC8-D2A8-407B-A03A-65090F2A78D0}" srcOrd="0" destOrd="0" presId="urn:microsoft.com/office/officeart/2005/8/layout/orgChart1"/>
    <dgm:cxn modelId="{8EA68BD8-FCAB-4E4A-97B8-6AEFC78ED1E2}" type="presParOf" srcId="{1F6BFF07-616F-4273-B7F1-6C65BEA96941}" destId="{AEFEE242-E390-41BA-B439-0D557F948B5B}" srcOrd="1" destOrd="0" presId="urn:microsoft.com/office/officeart/2005/8/layout/orgChart1"/>
    <dgm:cxn modelId="{648B4CFB-D351-4B5F-8629-84873D872A45}" type="presParOf" srcId="{AEFEE242-E390-41BA-B439-0D557F948B5B}" destId="{46A497EB-6977-4272-BCCD-BDBF0D6C0EF0}" srcOrd="0" destOrd="0" presId="urn:microsoft.com/office/officeart/2005/8/layout/orgChart1"/>
    <dgm:cxn modelId="{531E621C-CE9F-4909-BE8E-1C43E864E5C8}" type="presParOf" srcId="{46A497EB-6977-4272-BCCD-BDBF0D6C0EF0}" destId="{69788164-8436-4F16-9EEB-3D31A7577B8C}" srcOrd="0" destOrd="0" presId="urn:microsoft.com/office/officeart/2005/8/layout/orgChart1"/>
    <dgm:cxn modelId="{23D80D7B-5FC8-4E02-8514-4E0F7B4BE049}" type="presParOf" srcId="{46A497EB-6977-4272-BCCD-BDBF0D6C0EF0}" destId="{74A63BCE-F829-44F7-AA25-A625686E5ED4}" srcOrd="1" destOrd="0" presId="urn:microsoft.com/office/officeart/2005/8/layout/orgChart1"/>
    <dgm:cxn modelId="{2666E33E-26BF-4EF5-BFE5-865A1BC3954D}" type="presParOf" srcId="{AEFEE242-E390-41BA-B439-0D557F948B5B}" destId="{89E2E994-9B1F-4F81-BD9D-FA48AB4A28A2}" srcOrd="1" destOrd="0" presId="urn:microsoft.com/office/officeart/2005/8/layout/orgChart1"/>
    <dgm:cxn modelId="{5EBD8585-39EE-4AE8-AF77-86FB1C4856EE}" type="presParOf" srcId="{AEFEE242-E390-41BA-B439-0D557F948B5B}" destId="{5E3D03AD-FB1C-4ADC-8CBA-568D96C24601}" srcOrd="2" destOrd="0" presId="urn:microsoft.com/office/officeart/2005/8/layout/orgChart1"/>
    <dgm:cxn modelId="{93C2AA31-76F7-4DAD-A222-7911D5F63DF5}" type="presParOf" srcId="{1F6BFF07-616F-4273-B7F1-6C65BEA96941}" destId="{684F3B92-089F-4652-9A2A-F582A8D2B147}" srcOrd="2" destOrd="0" presId="urn:microsoft.com/office/officeart/2005/8/layout/orgChart1"/>
    <dgm:cxn modelId="{871BF1FF-74F0-4BA6-AC25-9363EB5B1ED6}" type="presParOf" srcId="{1F6BFF07-616F-4273-B7F1-6C65BEA96941}" destId="{55651CB7-7BEC-4034-8806-F95CCFE94549}" srcOrd="3" destOrd="0" presId="urn:microsoft.com/office/officeart/2005/8/layout/orgChart1"/>
    <dgm:cxn modelId="{2266743C-5AA5-4235-986E-BDA68DF90F83}" type="presParOf" srcId="{55651CB7-7BEC-4034-8806-F95CCFE94549}" destId="{6B928682-04F9-4EAF-9A6C-A9A107ECFB04}" srcOrd="0" destOrd="0" presId="urn:microsoft.com/office/officeart/2005/8/layout/orgChart1"/>
    <dgm:cxn modelId="{863E5624-7EC4-48FF-AF72-2ADD6E0BF201}" type="presParOf" srcId="{6B928682-04F9-4EAF-9A6C-A9A107ECFB04}" destId="{A76A711B-089E-40BA-8B76-07752AB7CE36}" srcOrd="0" destOrd="0" presId="urn:microsoft.com/office/officeart/2005/8/layout/orgChart1"/>
    <dgm:cxn modelId="{6E2986C7-3DA5-48B3-80FC-AFA701EDAA84}" type="presParOf" srcId="{6B928682-04F9-4EAF-9A6C-A9A107ECFB04}" destId="{26D88CCB-6774-43F2-A269-917435AB57E4}" srcOrd="1" destOrd="0" presId="urn:microsoft.com/office/officeart/2005/8/layout/orgChart1"/>
    <dgm:cxn modelId="{6F6D9C97-C225-4F9E-806D-36B1DC92FC88}" type="presParOf" srcId="{55651CB7-7BEC-4034-8806-F95CCFE94549}" destId="{F6090D4C-1DA9-4ACC-A2CB-8D308B5256E7}" srcOrd="1" destOrd="0" presId="urn:microsoft.com/office/officeart/2005/8/layout/orgChart1"/>
    <dgm:cxn modelId="{8DC059F8-A64F-4203-A2EB-DA94190D5006}" type="presParOf" srcId="{55651CB7-7BEC-4034-8806-F95CCFE94549}" destId="{E5D6919A-2BE8-4600-A5E7-60025F29BEBA}" srcOrd="2" destOrd="0" presId="urn:microsoft.com/office/officeart/2005/8/layout/orgChart1"/>
    <dgm:cxn modelId="{294F5B9F-52E2-4DDA-88F8-46D2D46600B1}" type="presParOf" srcId="{1F6BFF07-616F-4273-B7F1-6C65BEA96941}" destId="{C954CEB9-053F-4CE9-B5C2-CFE932FDA994}" srcOrd="4" destOrd="0" presId="urn:microsoft.com/office/officeart/2005/8/layout/orgChart1"/>
    <dgm:cxn modelId="{2F9EBA93-A7CE-4C3E-839B-7FAD8EC10384}" type="presParOf" srcId="{1F6BFF07-616F-4273-B7F1-6C65BEA96941}" destId="{3E7696B5-3C7B-4AB8-938C-9C61AB26BDCD}" srcOrd="5" destOrd="0" presId="urn:microsoft.com/office/officeart/2005/8/layout/orgChart1"/>
    <dgm:cxn modelId="{26A15313-580A-4833-A1E1-BAC3DBDE2832}" type="presParOf" srcId="{3E7696B5-3C7B-4AB8-938C-9C61AB26BDCD}" destId="{9948A9A5-B3FA-4808-9995-7BEC093A5217}" srcOrd="0" destOrd="0" presId="urn:microsoft.com/office/officeart/2005/8/layout/orgChart1"/>
    <dgm:cxn modelId="{B4758B25-B6DC-46B2-AFD4-54D65C3540EF}" type="presParOf" srcId="{9948A9A5-B3FA-4808-9995-7BEC093A5217}" destId="{261F3F10-A45F-468C-AC18-6D6D8502ED73}" srcOrd="0" destOrd="0" presId="urn:microsoft.com/office/officeart/2005/8/layout/orgChart1"/>
    <dgm:cxn modelId="{D5C45C81-52D9-439B-9EE3-B269D7BB3D0B}" type="presParOf" srcId="{9948A9A5-B3FA-4808-9995-7BEC093A5217}" destId="{2E8170C6-CCC4-46C4-AD50-9743032CF6C7}" srcOrd="1" destOrd="0" presId="urn:microsoft.com/office/officeart/2005/8/layout/orgChart1"/>
    <dgm:cxn modelId="{A477D5AF-A6EC-4620-8AAD-5D985D7EBE17}" type="presParOf" srcId="{3E7696B5-3C7B-4AB8-938C-9C61AB26BDCD}" destId="{7982E92D-DFC3-403C-9243-7327F5999B19}" srcOrd="1" destOrd="0" presId="urn:microsoft.com/office/officeart/2005/8/layout/orgChart1"/>
    <dgm:cxn modelId="{311D824E-09A7-44B6-9EF0-C0D94F727CF7}" type="presParOf" srcId="{3E7696B5-3C7B-4AB8-938C-9C61AB26BDCD}" destId="{E3C0F2A0-E526-4037-B9D8-6621463E6FD1}" srcOrd="2" destOrd="0" presId="urn:microsoft.com/office/officeart/2005/8/layout/orgChart1"/>
    <dgm:cxn modelId="{DE61CEA6-AEC0-4AF8-8C7D-AD7E7584346B}" type="presParOf" srcId="{1F6BFF07-616F-4273-B7F1-6C65BEA96941}" destId="{69B94419-6285-4B5C-952B-C722C222133D}" srcOrd="6" destOrd="0" presId="urn:microsoft.com/office/officeart/2005/8/layout/orgChart1"/>
    <dgm:cxn modelId="{DE5E8B7E-4F69-4345-8727-815555910A94}" type="presParOf" srcId="{1F6BFF07-616F-4273-B7F1-6C65BEA96941}" destId="{A0C697D9-B7D2-45E7-AFE0-4FE3D2BFF561}" srcOrd="7" destOrd="0" presId="urn:microsoft.com/office/officeart/2005/8/layout/orgChart1"/>
    <dgm:cxn modelId="{CFA8988C-D233-44F8-867D-A2A834B495BB}" type="presParOf" srcId="{A0C697D9-B7D2-45E7-AFE0-4FE3D2BFF561}" destId="{44D5DEE7-E326-4CA0-BE1C-A2FBE2D6A1E7}" srcOrd="0" destOrd="0" presId="urn:microsoft.com/office/officeart/2005/8/layout/orgChart1"/>
    <dgm:cxn modelId="{D7BB5625-DC27-4144-A6CA-C26F2F403116}" type="presParOf" srcId="{44D5DEE7-E326-4CA0-BE1C-A2FBE2D6A1E7}" destId="{7CAC0D18-F0AB-464D-8DFC-1A7BB49B0C1D}" srcOrd="0" destOrd="0" presId="urn:microsoft.com/office/officeart/2005/8/layout/orgChart1"/>
    <dgm:cxn modelId="{0FA098ED-6C94-4AE5-B5ED-11E46E0571B7}" type="presParOf" srcId="{44D5DEE7-E326-4CA0-BE1C-A2FBE2D6A1E7}" destId="{BC25F9AF-EF32-4853-9C69-936B48D3BF67}" srcOrd="1" destOrd="0" presId="urn:microsoft.com/office/officeart/2005/8/layout/orgChart1"/>
    <dgm:cxn modelId="{7705C0DE-A433-4BC9-BF42-3AC6BE25AAA8}" type="presParOf" srcId="{A0C697D9-B7D2-45E7-AFE0-4FE3D2BFF561}" destId="{05600D6C-EF53-4A49-AE0D-29CCF381F5B6}" srcOrd="1" destOrd="0" presId="urn:microsoft.com/office/officeart/2005/8/layout/orgChart1"/>
    <dgm:cxn modelId="{5294E3C8-9008-41F1-AFB2-C5B9117BD737}" type="presParOf" srcId="{A0C697D9-B7D2-45E7-AFE0-4FE3D2BFF561}" destId="{93664F44-C37E-4A44-A099-504017B790D5}" srcOrd="2" destOrd="0" presId="urn:microsoft.com/office/officeart/2005/8/layout/orgChart1"/>
    <dgm:cxn modelId="{81C213C0-97FD-43A6-94E5-EFF3C9534CA9}" type="presParOf" srcId="{1F6BFF07-616F-4273-B7F1-6C65BEA96941}" destId="{CAF01337-D572-49C0-9134-3EB4B569F16F}" srcOrd="8" destOrd="0" presId="urn:microsoft.com/office/officeart/2005/8/layout/orgChart1"/>
    <dgm:cxn modelId="{4BA2BD35-60D4-4852-B5AF-7FDFBB57C3BC}" type="presParOf" srcId="{1F6BFF07-616F-4273-B7F1-6C65BEA96941}" destId="{042C1204-12C4-4357-9EEF-0D5B65DDDF91}" srcOrd="9" destOrd="0" presId="urn:microsoft.com/office/officeart/2005/8/layout/orgChart1"/>
    <dgm:cxn modelId="{E2BBC48E-7912-417C-A023-6F7A2F8F2F2A}" type="presParOf" srcId="{042C1204-12C4-4357-9EEF-0D5B65DDDF91}" destId="{10285BCD-3790-4B34-AA83-B3F20DEFB0B7}" srcOrd="0" destOrd="0" presId="urn:microsoft.com/office/officeart/2005/8/layout/orgChart1"/>
    <dgm:cxn modelId="{35DCE592-E589-45A7-AE50-2A03F527EAB7}" type="presParOf" srcId="{10285BCD-3790-4B34-AA83-B3F20DEFB0B7}" destId="{CC24DDF1-149A-4CF8-8C74-FC8BD32BFDBD}" srcOrd="0" destOrd="0" presId="urn:microsoft.com/office/officeart/2005/8/layout/orgChart1"/>
    <dgm:cxn modelId="{5D3CE1B1-C44E-49BD-9154-AE88025D8FEA}" type="presParOf" srcId="{10285BCD-3790-4B34-AA83-B3F20DEFB0B7}" destId="{32CFFE44-CBD1-41F1-BD2D-298E96790E90}" srcOrd="1" destOrd="0" presId="urn:microsoft.com/office/officeart/2005/8/layout/orgChart1"/>
    <dgm:cxn modelId="{327606DA-D5EF-4143-83CB-5012E4B631EB}" type="presParOf" srcId="{042C1204-12C4-4357-9EEF-0D5B65DDDF91}" destId="{B6BDF03B-5779-4710-9E1D-EBA4C93493E8}" srcOrd="1" destOrd="0" presId="urn:microsoft.com/office/officeart/2005/8/layout/orgChart1"/>
    <dgm:cxn modelId="{76EE2EF9-9E82-411A-AD66-EE808AAF752B}" type="presParOf" srcId="{042C1204-12C4-4357-9EEF-0D5B65DDDF91}" destId="{3D718D8B-7605-4FF7-B095-01BFC04CE04B}" srcOrd="2" destOrd="0" presId="urn:microsoft.com/office/officeart/2005/8/layout/orgChart1"/>
    <dgm:cxn modelId="{56EBBC95-3DA6-40AB-9146-E7CFFA4AAFA2}" type="presParOf" srcId="{CC427615-4201-478F-AF22-A26A39E2A5BC}" destId="{03ADFC16-FBCF-48AC-8F9A-D0A7C6DEAE7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D22A37-3972-40F5-8558-7B2FBC14FFB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B47562AB-D603-49CD-8420-1C677E7908CB}">
      <dgm:prSet phldrT="[Текст]"/>
      <dgm:spPr/>
      <dgm:t>
        <a:bodyPr/>
        <a:lstStyle/>
        <a:p>
          <a:r>
            <a:rPr lang="ru-RU" b="1" dirty="0"/>
            <a:t>Содержательные</a:t>
          </a:r>
        </a:p>
      </dgm:t>
    </dgm:pt>
    <dgm:pt modelId="{ACFD01EC-4DDF-4F71-A9B2-837962C7E054}" type="parTrans" cxnId="{C30E5E0B-A552-44B5-9B99-1A9C5314919C}">
      <dgm:prSet/>
      <dgm:spPr/>
      <dgm:t>
        <a:bodyPr/>
        <a:lstStyle/>
        <a:p>
          <a:endParaRPr lang="ru-RU"/>
        </a:p>
      </dgm:t>
    </dgm:pt>
    <dgm:pt modelId="{6A5E5C95-B905-41B6-963B-67E45BAED618}" type="sibTrans" cxnId="{C30E5E0B-A552-44B5-9B99-1A9C5314919C}">
      <dgm:prSet/>
      <dgm:spPr/>
      <dgm:t>
        <a:bodyPr/>
        <a:lstStyle/>
        <a:p>
          <a:endParaRPr lang="ru-RU"/>
        </a:p>
      </dgm:t>
    </dgm:pt>
    <dgm:pt modelId="{F8967F63-7896-4689-B881-9945B4D4AA5E}">
      <dgm:prSet phldrT="[Текст]"/>
      <dgm:spPr/>
      <dgm:t>
        <a:bodyPr/>
        <a:lstStyle/>
        <a:p>
          <a:r>
            <a:rPr lang="ru-RU" dirty="0"/>
            <a:t>О </a:t>
          </a:r>
          <a:r>
            <a:rPr lang="ru-RU" b="1" dirty="0"/>
            <a:t>понятиях</a:t>
          </a:r>
          <a:r>
            <a:rPr lang="ru-RU" dirty="0"/>
            <a:t>, с которыми действуем</a:t>
          </a:r>
        </a:p>
      </dgm:t>
    </dgm:pt>
    <dgm:pt modelId="{FB46798F-863B-4F5D-AE1F-36C81BD3BBB0}" type="parTrans" cxnId="{A6D647CA-7FC5-4E6E-8C54-0CDC897E1305}">
      <dgm:prSet/>
      <dgm:spPr/>
      <dgm:t>
        <a:bodyPr/>
        <a:lstStyle/>
        <a:p>
          <a:endParaRPr lang="ru-RU"/>
        </a:p>
      </dgm:t>
    </dgm:pt>
    <dgm:pt modelId="{19FAE9B3-47E1-42ED-8B81-1505D30C9A4B}" type="sibTrans" cxnId="{A6D647CA-7FC5-4E6E-8C54-0CDC897E1305}">
      <dgm:prSet/>
      <dgm:spPr/>
      <dgm:t>
        <a:bodyPr/>
        <a:lstStyle/>
        <a:p>
          <a:endParaRPr lang="ru-RU"/>
        </a:p>
      </dgm:t>
    </dgm:pt>
    <dgm:pt modelId="{478A6876-1554-4BEF-A38B-1E9E04C8EB5A}">
      <dgm:prSet phldrT="[Текст]"/>
      <dgm:spPr/>
      <dgm:t>
        <a:bodyPr/>
        <a:lstStyle/>
        <a:p>
          <a:r>
            <a:rPr lang="ru-RU" dirty="0"/>
            <a:t>Об </a:t>
          </a:r>
          <a:r>
            <a:rPr lang="ru-RU" b="1" dirty="0"/>
            <a:t>условиях</a:t>
          </a:r>
          <a:r>
            <a:rPr lang="ru-RU" dirty="0"/>
            <a:t>, которые надо соблюдать</a:t>
          </a:r>
        </a:p>
      </dgm:t>
    </dgm:pt>
    <dgm:pt modelId="{8C70D71F-0DD0-41BD-A0C2-C54EEAA8D84C}" type="parTrans" cxnId="{E2ADF80A-E402-4222-BF51-C630D2029AE8}">
      <dgm:prSet/>
      <dgm:spPr/>
      <dgm:t>
        <a:bodyPr/>
        <a:lstStyle/>
        <a:p>
          <a:endParaRPr lang="ru-RU"/>
        </a:p>
      </dgm:t>
    </dgm:pt>
    <dgm:pt modelId="{11C41E8F-7E30-4592-93C8-9A657134B0F5}" type="sibTrans" cxnId="{E2ADF80A-E402-4222-BF51-C630D2029AE8}">
      <dgm:prSet/>
      <dgm:spPr/>
      <dgm:t>
        <a:bodyPr/>
        <a:lstStyle/>
        <a:p>
          <a:endParaRPr lang="ru-RU"/>
        </a:p>
      </dgm:t>
    </dgm:pt>
    <dgm:pt modelId="{034B672A-68C8-473A-952C-3B9F26BDE09E}">
      <dgm:prSet phldrT="[Текст]"/>
      <dgm:spPr/>
      <dgm:t>
        <a:bodyPr/>
        <a:lstStyle/>
        <a:p>
          <a:r>
            <a:rPr lang="ru-RU" b="1" dirty="0"/>
            <a:t>Процессуальные</a:t>
          </a:r>
        </a:p>
      </dgm:t>
    </dgm:pt>
    <dgm:pt modelId="{73387905-174C-497D-B196-29BEDBC3F05F}" type="parTrans" cxnId="{8E730452-13AA-461E-8348-CECA11E15F44}">
      <dgm:prSet/>
      <dgm:spPr/>
      <dgm:t>
        <a:bodyPr/>
        <a:lstStyle/>
        <a:p>
          <a:endParaRPr lang="ru-RU"/>
        </a:p>
      </dgm:t>
    </dgm:pt>
    <dgm:pt modelId="{BB99108E-644E-4270-B2C3-3706FD8B2912}" type="sibTrans" cxnId="{8E730452-13AA-461E-8348-CECA11E15F44}">
      <dgm:prSet/>
      <dgm:spPr/>
      <dgm:t>
        <a:bodyPr/>
        <a:lstStyle/>
        <a:p>
          <a:endParaRPr lang="ru-RU"/>
        </a:p>
      </dgm:t>
    </dgm:pt>
    <dgm:pt modelId="{D4659B29-F631-4462-B273-4B61A6224254}">
      <dgm:prSet phldrT="[Текст]"/>
      <dgm:spPr/>
      <dgm:t>
        <a:bodyPr/>
        <a:lstStyle/>
        <a:p>
          <a:r>
            <a:rPr lang="ru-RU" dirty="0"/>
            <a:t>С чего начинать</a:t>
          </a:r>
        </a:p>
      </dgm:t>
    </dgm:pt>
    <dgm:pt modelId="{13D87CC9-4BE9-4AF7-B5D2-903AA6D5F18B}" type="parTrans" cxnId="{335D801E-DDAF-4445-9600-49503537384F}">
      <dgm:prSet/>
      <dgm:spPr/>
      <dgm:t>
        <a:bodyPr/>
        <a:lstStyle/>
        <a:p>
          <a:endParaRPr lang="ru-RU"/>
        </a:p>
      </dgm:t>
    </dgm:pt>
    <dgm:pt modelId="{06925651-8E12-4C2A-B7AB-93962451D2BB}" type="sibTrans" cxnId="{335D801E-DDAF-4445-9600-49503537384F}">
      <dgm:prSet/>
      <dgm:spPr/>
      <dgm:t>
        <a:bodyPr/>
        <a:lstStyle/>
        <a:p>
          <a:endParaRPr lang="ru-RU"/>
        </a:p>
      </dgm:t>
    </dgm:pt>
    <dgm:pt modelId="{39546B2E-7427-4567-9F54-E6DA362100C4}">
      <dgm:prSet phldrT="[Текст]"/>
      <dgm:spPr/>
      <dgm:t>
        <a:bodyPr/>
        <a:lstStyle/>
        <a:p>
          <a:r>
            <a:rPr lang="ru-RU" dirty="0"/>
            <a:t>В каком порядке производить действия </a:t>
          </a:r>
        </a:p>
      </dgm:t>
    </dgm:pt>
    <dgm:pt modelId="{6C347FD6-260E-4506-9562-96B5CF11E203}" type="parTrans" cxnId="{985CE188-AD56-450B-A2A8-DFD9C9AADC5B}">
      <dgm:prSet/>
      <dgm:spPr/>
      <dgm:t>
        <a:bodyPr/>
        <a:lstStyle/>
        <a:p>
          <a:endParaRPr lang="ru-RU"/>
        </a:p>
      </dgm:t>
    </dgm:pt>
    <dgm:pt modelId="{AEC4427A-A301-42D6-A099-0835006494A5}" type="sibTrans" cxnId="{985CE188-AD56-450B-A2A8-DFD9C9AADC5B}">
      <dgm:prSet/>
      <dgm:spPr/>
      <dgm:t>
        <a:bodyPr/>
        <a:lstStyle/>
        <a:p>
          <a:endParaRPr lang="ru-RU"/>
        </a:p>
      </dgm:t>
    </dgm:pt>
    <dgm:pt modelId="{E7B967DF-1694-4BCA-A275-8AF77B00A8F7}" type="pres">
      <dgm:prSet presAssocID="{B3D22A37-3972-40F5-8558-7B2FBC14FFBF}" presName="diagram" presStyleCnt="0">
        <dgm:presLayoutVars>
          <dgm:chPref val="1"/>
          <dgm:dir/>
          <dgm:animOne val="branch"/>
          <dgm:animLvl val="lvl"/>
          <dgm:resizeHandles/>
        </dgm:presLayoutVars>
      </dgm:prSet>
      <dgm:spPr/>
    </dgm:pt>
    <dgm:pt modelId="{AA4FC36A-9C6F-4FFF-A456-B005CFA699A1}" type="pres">
      <dgm:prSet presAssocID="{B47562AB-D603-49CD-8420-1C677E7908CB}" presName="root" presStyleCnt="0"/>
      <dgm:spPr/>
    </dgm:pt>
    <dgm:pt modelId="{88FFC7F6-D0F4-463F-AD7C-E4646512F747}" type="pres">
      <dgm:prSet presAssocID="{B47562AB-D603-49CD-8420-1C677E7908CB}" presName="rootComposite" presStyleCnt="0"/>
      <dgm:spPr/>
    </dgm:pt>
    <dgm:pt modelId="{1C9A6C75-E6E3-4C71-84E1-B98FDBAA99D8}" type="pres">
      <dgm:prSet presAssocID="{B47562AB-D603-49CD-8420-1C677E7908CB}" presName="rootText" presStyleLbl="node1" presStyleIdx="0" presStyleCnt="2" custScaleX="211824"/>
      <dgm:spPr/>
    </dgm:pt>
    <dgm:pt modelId="{DA46F7D5-5FBD-442C-B7DB-F77952C9A660}" type="pres">
      <dgm:prSet presAssocID="{B47562AB-D603-49CD-8420-1C677E7908CB}" presName="rootConnector" presStyleLbl="node1" presStyleIdx="0" presStyleCnt="2"/>
      <dgm:spPr/>
    </dgm:pt>
    <dgm:pt modelId="{B7FE6AD4-1219-4B40-8E2A-492EEF94CD1F}" type="pres">
      <dgm:prSet presAssocID="{B47562AB-D603-49CD-8420-1C677E7908CB}" presName="childShape" presStyleCnt="0"/>
      <dgm:spPr/>
    </dgm:pt>
    <dgm:pt modelId="{FC798733-525D-4780-B88E-FC9336046946}" type="pres">
      <dgm:prSet presAssocID="{FB46798F-863B-4F5D-AE1F-36C81BD3BBB0}" presName="Name13" presStyleLbl="parChTrans1D2" presStyleIdx="0" presStyleCnt="4"/>
      <dgm:spPr/>
    </dgm:pt>
    <dgm:pt modelId="{8EE7811D-8FA4-42E7-880A-E8825E9E36E9}" type="pres">
      <dgm:prSet presAssocID="{F8967F63-7896-4689-B881-9945B4D4AA5E}" presName="childText" presStyleLbl="bgAcc1" presStyleIdx="0" presStyleCnt="4" custScaleX="209886">
        <dgm:presLayoutVars>
          <dgm:bulletEnabled val="1"/>
        </dgm:presLayoutVars>
      </dgm:prSet>
      <dgm:spPr/>
    </dgm:pt>
    <dgm:pt modelId="{5768FBE0-D6E8-4EF3-ACBB-56A6949B8240}" type="pres">
      <dgm:prSet presAssocID="{8C70D71F-0DD0-41BD-A0C2-C54EEAA8D84C}" presName="Name13" presStyleLbl="parChTrans1D2" presStyleIdx="1" presStyleCnt="4"/>
      <dgm:spPr/>
    </dgm:pt>
    <dgm:pt modelId="{13B3C46F-5B42-4C92-B4D3-D1742D2B7E16}" type="pres">
      <dgm:prSet presAssocID="{478A6876-1554-4BEF-A38B-1E9E04C8EB5A}" presName="childText" presStyleLbl="bgAcc1" presStyleIdx="1" presStyleCnt="4" custScaleX="204905">
        <dgm:presLayoutVars>
          <dgm:bulletEnabled val="1"/>
        </dgm:presLayoutVars>
      </dgm:prSet>
      <dgm:spPr/>
    </dgm:pt>
    <dgm:pt modelId="{B80E799D-4BF4-4B57-8FD5-7EF8AB35EC6F}" type="pres">
      <dgm:prSet presAssocID="{034B672A-68C8-473A-952C-3B9F26BDE09E}" presName="root" presStyleCnt="0"/>
      <dgm:spPr/>
    </dgm:pt>
    <dgm:pt modelId="{8F42FD1C-85A4-425E-9582-EA9FC1F54225}" type="pres">
      <dgm:prSet presAssocID="{034B672A-68C8-473A-952C-3B9F26BDE09E}" presName="rootComposite" presStyleCnt="0"/>
      <dgm:spPr/>
    </dgm:pt>
    <dgm:pt modelId="{0395FD1E-5332-47B3-B7E1-1922954A536E}" type="pres">
      <dgm:prSet presAssocID="{034B672A-68C8-473A-952C-3B9F26BDE09E}" presName="rootText" presStyleLbl="node1" presStyleIdx="1" presStyleCnt="2" custScaleX="211824"/>
      <dgm:spPr/>
    </dgm:pt>
    <dgm:pt modelId="{0A02DEDC-96D9-4615-9DC2-1DCB83B39355}" type="pres">
      <dgm:prSet presAssocID="{034B672A-68C8-473A-952C-3B9F26BDE09E}" presName="rootConnector" presStyleLbl="node1" presStyleIdx="1" presStyleCnt="2"/>
      <dgm:spPr/>
    </dgm:pt>
    <dgm:pt modelId="{CAD46B1D-7592-4912-A150-0E4BBCEE8EC3}" type="pres">
      <dgm:prSet presAssocID="{034B672A-68C8-473A-952C-3B9F26BDE09E}" presName="childShape" presStyleCnt="0"/>
      <dgm:spPr/>
    </dgm:pt>
    <dgm:pt modelId="{64BA6179-1794-4009-A4EB-0E428A3F9635}" type="pres">
      <dgm:prSet presAssocID="{13D87CC9-4BE9-4AF7-B5D2-903AA6D5F18B}" presName="Name13" presStyleLbl="parChTrans1D2" presStyleIdx="2" presStyleCnt="4"/>
      <dgm:spPr/>
    </dgm:pt>
    <dgm:pt modelId="{BD3D1DA5-8E9C-44B8-B1E7-35109FE957AF}" type="pres">
      <dgm:prSet presAssocID="{D4659B29-F631-4462-B273-4B61A6224254}" presName="childText" presStyleLbl="bgAcc1" presStyleIdx="2" presStyleCnt="4" custScaleX="209886">
        <dgm:presLayoutVars>
          <dgm:bulletEnabled val="1"/>
        </dgm:presLayoutVars>
      </dgm:prSet>
      <dgm:spPr/>
    </dgm:pt>
    <dgm:pt modelId="{5E174A76-2043-4A4C-94DD-491170EC9AC6}" type="pres">
      <dgm:prSet presAssocID="{6C347FD6-260E-4506-9562-96B5CF11E203}" presName="Name13" presStyleLbl="parChTrans1D2" presStyleIdx="3" presStyleCnt="4"/>
      <dgm:spPr/>
    </dgm:pt>
    <dgm:pt modelId="{4104E0FA-CDEB-4835-97FD-EFB100F88253}" type="pres">
      <dgm:prSet presAssocID="{39546B2E-7427-4567-9F54-E6DA362100C4}" presName="childText" presStyleLbl="bgAcc1" presStyleIdx="3" presStyleCnt="4" custScaleX="202245">
        <dgm:presLayoutVars>
          <dgm:bulletEnabled val="1"/>
        </dgm:presLayoutVars>
      </dgm:prSet>
      <dgm:spPr/>
    </dgm:pt>
  </dgm:ptLst>
  <dgm:cxnLst>
    <dgm:cxn modelId="{E2ADF80A-E402-4222-BF51-C630D2029AE8}" srcId="{B47562AB-D603-49CD-8420-1C677E7908CB}" destId="{478A6876-1554-4BEF-A38B-1E9E04C8EB5A}" srcOrd="1" destOrd="0" parTransId="{8C70D71F-0DD0-41BD-A0C2-C54EEAA8D84C}" sibTransId="{11C41E8F-7E30-4592-93C8-9A657134B0F5}"/>
    <dgm:cxn modelId="{C30E5E0B-A552-44B5-9B99-1A9C5314919C}" srcId="{B3D22A37-3972-40F5-8558-7B2FBC14FFBF}" destId="{B47562AB-D603-49CD-8420-1C677E7908CB}" srcOrd="0" destOrd="0" parTransId="{ACFD01EC-4DDF-4F71-A9B2-837962C7E054}" sibTransId="{6A5E5C95-B905-41B6-963B-67E45BAED618}"/>
    <dgm:cxn modelId="{335D801E-DDAF-4445-9600-49503537384F}" srcId="{034B672A-68C8-473A-952C-3B9F26BDE09E}" destId="{D4659B29-F631-4462-B273-4B61A6224254}" srcOrd="0" destOrd="0" parTransId="{13D87CC9-4BE9-4AF7-B5D2-903AA6D5F18B}" sibTransId="{06925651-8E12-4C2A-B7AB-93962451D2BB}"/>
    <dgm:cxn modelId="{E545E825-E6BB-48B1-82F5-2A6DB60E7C55}" type="presOf" srcId="{8C70D71F-0DD0-41BD-A0C2-C54EEAA8D84C}" destId="{5768FBE0-D6E8-4EF3-ACBB-56A6949B8240}" srcOrd="0" destOrd="0" presId="urn:microsoft.com/office/officeart/2005/8/layout/hierarchy3"/>
    <dgm:cxn modelId="{E6690336-79DA-49D4-A7B7-1ED484A6736E}" type="presOf" srcId="{034B672A-68C8-473A-952C-3B9F26BDE09E}" destId="{0395FD1E-5332-47B3-B7E1-1922954A536E}" srcOrd="0" destOrd="0" presId="urn:microsoft.com/office/officeart/2005/8/layout/hierarchy3"/>
    <dgm:cxn modelId="{72829A3C-0B88-4755-946A-B92337AB2FD3}" type="presOf" srcId="{D4659B29-F631-4462-B273-4B61A6224254}" destId="{BD3D1DA5-8E9C-44B8-B1E7-35109FE957AF}" srcOrd="0" destOrd="0" presId="urn:microsoft.com/office/officeart/2005/8/layout/hierarchy3"/>
    <dgm:cxn modelId="{1D1AC93F-7BA2-415F-B32E-7A8642538A97}" type="presOf" srcId="{F8967F63-7896-4689-B881-9945B4D4AA5E}" destId="{8EE7811D-8FA4-42E7-880A-E8825E9E36E9}" srcOrd="0" destOrd="0" presId="urn:microsoft.com/office/officeart/2005/8/layout/hierarchy3"/>
    <dgm:cxn modelId="{A420E040-4B98-4D6C-8623-E07368DB83EE}" type="presOf" srcId="{B3D22A37-3972-40F5-8558-7B2FBC14FFBF}" destId="{E7B967DF-1694-4BCA-A275-8AF77B00A8F7}" srcOrd="0" destOrd="0" presId="urn:microsoft.com/office/officeart/2005/8/layout/hierarchy3"/>
    <dgm:cxn modelId="{7845755E-7ADE-4AB4-9B5E-081866B365F6}" type="presOf" srcId="{6C347FD6-260E-4506-9562-96B5CF11E203}" destId="{5E174A76-2043-4A4C-94DD-491170EC9AC6}" srcOrd="0" destOrd="0" presId="urn:microsoft.com/office/officeart/2005/8/layout/hierarchy3"/>
    <dgm:cxn modelId="{38C35668-B9B4-4B4A-8436-BD676C4776E5}" type="presOf" srcId="{478A6876-1554-4BEF-A38B-1E9E04C8EB5A}" destId="{13B3C46F-5B42-4C92-B4D3-D1742D2B7E16}" srcOrd="0" destOrd="0" presId="urn:microsoft.com/office/officeart/2005/8/layout/hierarchy3"/>
    <dgm:cxn modelId="{8E730452-13AA-461E-8348-CECA11E15F44}" srcId="{B3D22A37-3972-40F5-8558-7B2FBC14FFBF}" destId="{034B672A-68C8-473A-952C-3B9F26BDE09E}" srcOrd="1" destOrd="0" parTransId="{73387905-174C-497D-B196-29BEDBC3F05F}" sibTransId="{BB99108E-644E-4270-B2C3-3706FD8B2912}"/>
    <dgm:cxn modelId="{985CE188-AD56-450B-A2A8-DFD9C9AADC5B}" srcId="{034B672A-68C8-473A-952C-3B9F26BDE09E}" destId="{39546B2E-7427-4567-9F54-E6DA362100C4}" srcOrd="1" destOrd="0" parTransId="{6C347FD6-260E-4506-9562-96B5CF11E203}" sibTransId="{AEC4427A-A301-42D6-A099-0835006494A5}"/>
    <dgm:cxn modelId="{144F9FA0-F1D4-4028-8389-C8C1BCA21BF3}" type="presOf" srcId="{B47562AB-D603-49CD-8420-1C677E7908CB}" destId="{1C9A6C75-E6E3-4C71-84E1-B98FDBAA99D8}" srcOrd="0" destOrd="0" presId="urn:microsoft.com/office/officeart/2005/8/layout/hierarchy3"/>
    <dgm:cxn modelId="{98E2A7A2-3E03-4569-B5B8-B70ACDF7D610}" type="presOf" srcId="{39546B2E-7427-4567-9F54-E6DA362100C4}" destId="{4104E0FA-CDEB-4835-97FD-EFB100F88253}" srcOrd="0" destOrd="0" presId="urn:microsoft.com/office/officeart/2005/8/layout/hierarchy3"/>
    <dgm:cxn modelId="{FEC828A9-40F6-4407-997E-2F000B705AE6}" type="presOf" srcId="{B47562AB-D603-49CD-8420-1C677E7908CB}" destId="{DA46F7D5-5FBD-442C-B7DB-F77952C9A660}" srcOrd="1" destOrd="0" presId="urn:microsoft.com/office/officeart/2005/8/layout/hierarchy3"/>
    <dgm:cxn modelId="{22E2DABF-3585-482D-A72F-C12942CF614C}" type="presOf" srcId="{FB46798F-863B-4F5D-AE1F-36C81BD3BBB0}" destId="{FC798733-525D-4780-B88E-FC9336046946}" srcOrd="0" destOrd="0" presId="urn:microsoft.com/office/officeart/2005/8/layout/hierarchy3"/>
    <dgm:cxn modelId="{A6D647CA-7FC5-4E6E-8C54-0CDC897E1305}" srcId="{B47562AB-D603-49CD-8420-1C677E7908CB}" destId="{F8967F63-7896-4689-B881-9945B4D4AA5E}" srcOrd="0" destOrd="0" parTransId="{FB46798F-863B-4F5D-AE1F-36C81BD3BBB0}" sibTransId="{19FAE9B3-47E1-42ED-8B81-1505D30C9A4B}"/>
    <dgm:cxn modelId="{DE1B6FD9-E0F7-4175-9813-D34C37BDCEF8}" type="presOf" srcId="{034B672A-68C8-473A-952C-3B9F26BDE09E}" destId="{0A02DEDC-96D9-4615-9DC2-1DCB83B39355}" srcOrd="1" destOrd="0" presId="urn:microsoft.com/office/officeart/2005/8/layout/hierarchy3"/>
    <dgm:cxn modelId="{1FBD7FE5-FE77-4839-B5D8-A4F8E1C3DC64}" type="presOf" srcId="{13D87CC9-4BE9-4AF7-B5D2-903AA6D5F18B}" destId="{64BA6179-1794-4009-A4EB-0E428A3F9635}" srcOrd="0" destOrd="0" presId="urn:microsoft.com/office/officeart/2005/8/layout/hierarchy3"/>
    <dgm:cxn modelId="{28E98132-09FE-4A6B-BFD1-F08E4FA60B20}" type="presParOf" srcId="{E7B967DF-1694-4BCA-A275-8AF77B00A8F7}" destId="{AA4FC36A-9C6F-4FFF-A456-B005CFA699A1}" srcOrd="0" destOrd="0" presId="urn:microsoft.com/office/officeart/2005/8/layout/hierarchy3"/>
    <dgm:cxn modelId="{28FE8D40-47EE-4967-AC6F-5443EBA69E9D}" type="presParOf" srcId="{AA4FC36A-9C6F-4FFF-A456-B005CFA699A1}" destId="{88FFC7F6-D0F4-463F-AD7C-E4646512F747}" srcOrd="0" destOrd="0" presId="urn:microsoft.com/office/officeart/2005/8/layout/hierarchy3"/>
    <dgm:cxn modelId="{01BB7FBF-7775-42CD-B1D4-DC19172C900D}" type="presParOf" srcId="{88FFC7F6-D0F4-463F-AD7C-E4646512F747}" destId="{1C9A6C75-E6E3-4C71-84E1-B98FDBAA99D8}" srcOrd="0" destOrd="0" presId="urn:microsoft.com/office/officeart/2005/8/layout/hierarchy3"/>
    <dgm:cxn modelId="{AA216A30-E700-4C94-9E6C-68F797FB8B66}" type="presParOf" srcId="{88FFC7F6-D0F4-463F-AD7C-E4646512F747}" destId="{DA46F7D5-5FBD-442C-B7DB-F77952C9A660}" srcOrd="1" destOrd="0" presId="urn:microsoft.com/office/officeart/2005/8/layout/hierarchy3"/>
    <dgm:cxn modelId="{FAD6A6AC-F988-4196-A2CE-C59729E29D20}" type="presParOf" srcId="{AA4FC36A-9C6F-4FFF-A456-B005CFA699A1}" destId="{B7FE6AD4-1219-4B40-8E2A-492EEF94CD1F}" srcOrd="1" destOrd="0" presId="urn:microsoft.com/office/officeart/2005/8/layout/hierarchy3"/>
    <dgm:cxn modelId="{DCA305BD-0DE1-4AD8-8BA2-8F23019DFB37}" type="presParOf" srcId="{B7FE6AD4-1219-4B40-8E2A-492EEF94CD1F}" destId="{FC798733-525D-4780-B88E-FC9336046946}" srcOrd="0" destOrd="0" presId="urn:microsoft.com/office/officeart/2005/8/layout/hierarchy3"/>
    <dgm:cxn modelId="{DB6AB213-BCB6-4A29-9F45-8636AFF56C2C}" type="presParOf" srcId="{B7FE6AD4-1219-4B40-8E2A-492EEF94CD1F}" destId="{8EE7811D-8FA4-42E7-880A-E8825E9E36E9}" srcOrd="1" destOrd="0" presId="urn:microsoft.com/office/officeart/2005/8/layout/hierarchy3"/>
    <dgm:cxn modelId="{FCA333A7-4B1C-40B1-8B2F-380FE675D28D}" type="presParOf" srcId="{B7FE6AD4-1219-4B40-8E2A-492EEF94CD1F}" destId="{5768FBE0-D6E8-4EF3-ACBB-56A6949B8240}" srcOrd="2" destOrd="0" presId="urn:microsoft.com/office/officeart/2005/8/layout/hierarchy3"/>
    <dgm:cxn modelId="{86875E98-5195-47B0-A834-F01ED6D17DF2}" type="presParOf" srcId="{B7FE6AD4-1219-4B40-8E2A-492EEF94CD1F}" destId="{13B3C46F-5B42-4C92-B4D3-D1742D2B7E16}" srcOrd="3" destOrd="0" presId="urn:microsoft.com/office/officeart/2005/8/layout/hierarchy3"/>
    <dgm:cxn modelId="{3A82600A-AAE7-4776-B62A-F22FB05D3AD3}" type="presParOf" srcId="{E7B967DF-1694-4BCA-A275-8AF77B00A8F7}" destId="{B80E799D-4BF4-4B57-8FD5-7EF8AB35EC6F}" srcOrd="1" destOrd="0" presId="urn:microsoft.com/office/officeart/2005/8/layout/hierarchy3"/>
    <dgm:cxn modelId="{9CF6787F-5751-44D1-9CA7-748B2404BAFB}" type="presParOf" srcId="{B80E799D-4BF4-4B57-8FD5-7EF8AB35EC6F}" destId="{8F42FD1C-85A4-425E-9582-EA9FC1F54225}" srcOrd="0" destOrd="0" presId="urn:microsoft.com/office/officeart/2005/8/layout/hierarchy3"/>
    <dgm:cxn modelId="{BA18D2F4-7E6A-43B8-B937-DC1F6461523C}" type="presParOf" srcId="{8F42FD1C-85A4-425E-9582-EA9FC1F54225}" destId="{0395FD1E-5332-47B3-B7E1-1922954A536E}" srcOrd="0" destOrd="0" presId="urn:microsoft.com/office/officeart/2005/8/layout/hierarchy3"/>
    <dgm:cxn modelId="{5700A4C7-F4AD-4ACE-B135-52EDFC1E8AE3}" type="presParOf" srcId="{8F42FD1C-85A4-425E-9582-EA9FC1F54225}" destId="{0A02DEDC-96D9-4615-9DC2-1DCB83B39355}" srcOrd="1" destOrd="0" presId="urn:microsoft.com/office/officeart/2005/8/layout/hierarchy3"/>
    <dgm:cxn modelId="{B8D9A458-1514-43BD-8755-65B22F554D44}" type="presParOf" srcId="{B80E799D-4BF4-4B57-8FD5-7EF8AB35EC6F}" destId="{CAD46B1D-7592-4912-A150-0E4BBCEE8EC3}" srcOrd="1" destOrd="0" presId="urn:microsoft.com/office/officeart/2005/8/layout/hierarchy3"/>
    <dgm:cxn modelId="{AD31E392-0648-44B7-9C2A-F634A860CA0E}" type="presParOf" srcId="{CAD46B1D-7592-4912-A150-0E4BBCEE8EC3}" destId="{64BA6179-1794-4009-A4EB-0E428A3F9635}" srcOrd="0" destOrd="0" presId="urn:microsoft.com/office/officeart/2005/8/layout/hierarchy3"/>
    <dgm:cxn modelId="{2F6CE5B1-FB4A-4D3C-8DC0-2F9D1BAB9838}" type="presParOf" srcId="{CAD46B1D-7592-4912-A150-0E4BBCEE8EC3}" destId="{BD3D1DA5-8E9C-44B8-B1E7-35109FE957AF}" srcOrd="1" destOrd="0" presId="urn:microsoft.com/office/officeart/2005/8/layout/hierarchy3"/>
    <dgm:cxn modelId="{62629881-D61C-493B-98ED-BC8DFFF082BA}" type="presParOf" srcId="{CAD46B1D-7592-4912-A150-0E4BBCEE8EC3}" destId="{5E174A76-2043-4A4C-94DD-491170EC9AC6}" srcOrd="2" destOrd="0" presId="urn:microsoft.com/office/officeart/2005/8/layout/hierarchy3"/>
    <dgm:cxn modelId="{4ED19ACB-C74C-4FEC-B14E-C3928BCEE2E0}" type="presParOf" srcId="{CAD46B1D-7592-4912-A150-0E4BBCEE8EC3}" destId="{4104E0FA-CDEB-4835-97FD-EFB100F88253}" srcOrd="3" destOrd="0" presId="urn:microsoft.com/office/officeart/2005/8/layout/hierarchy3"/>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1A14B0-7950-485E-9BF8-55BB89062F9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3E085855-E70E-426E-A1D9-AF6DE2AFB617}">
      <dgm:prSet phldrT="[Текст]"/>
      <dgm:spPr/>
      <dgm:t>
        <a:bodyPr/>
        <a:lstStyle/>
        <a:p>
          <a:r>
            <a:rPr lang="ru-RU" b="1" dirty="0"/>
            <a:t>Зафиксировать НАГЛЯДНО в знаково-символической форме</a:t>
          </a:r>
        </a:p>
      </dgm:t>
    </dgm:pt>
    <dgm:pt modelId="{27392F9F-5013-4130-BEF3-DE47617009E0}" type="parTrans" cxnId="{58F3BB16-857B-4E79-AD87-48C6F698746C}">
      <dgm:prSet/>
      <dgm:spPr/>
      <dgm:t>
        <a:bodyPr/>
        <a:lstStyle/>
        <a:p>
          <a:endParaRPr lang="ru-RU" b="1"/>
        </a:p>
      </dgm:t>
    </dgm:pt>
    <dgm:pt modelId="{0C0B7F97-ED18-4FCD-B288-EBFB32707FC6}" type="sibTrans" cxnId="{58F3BB16-857B-4E79-AD87-48C6F698746C}">
      <dgm:prSet/>
      <dgm:spPr/>
      <dgm:t>
        <a:bodyPr/>
        <a:lstStyle/>
        <a:p>
          <a:endParaRPr lang="ru-RU" b="1"/>
        </a:p>
      </dgm:t>
    </dgm:pt>
    <dgm:pt modelId="{975B72F2-C6D7-462D-9054-2F3F1A231DD3}">
      <dgm:prSet phldrT="[Текст]"/>
      <dgm:spPr/>
      <dgm:t>
        <a:bodyPr/>
        <a:lstStyle/>
        <a:p>
          <a:r>
            <a:rPr lang="ru-RU" b="1" dirty="0"/>
            <a:t>Все необходимые знания</a:t>
          </a:r>
        </a:p>
      </dgm:t>
    </dgm:pt>
    <dgm:pt modelId="{353D9E80-14DA-4453-945C-800C15181865}" type="parTrans" cxnId="{F5804285-7253-43A5-9BF6-BB592A10199F}">
      <dgm:prSet/>
      <dgm:spPr/>
      <dgm:t>
        <a:bodyPr/>
        <a:lstStyle/>
        <a:p>
          <a:endParaRPr lang="ru-RU" b="1"/>
        </a:p>
      </dgm:t>
    </dgm:pt>
    <dgm:pt modelId="{468D03C0-C0CE-4C7E-982D-3A6EC5C8E7AB}" type="sibTrans" cxnId="{F5804285-7253-43A5-9BF6-BB592A10199F}">
      <dgm:prSet/>
      <dgm:spPr/>
      <dgm:t>
        <a:bodyPr/>
        <a:lstStyle/>
        <a:p>
          <a:endParaRPr lang="ru-RU" b="1"/>
        </a:p>
      </dgm:t>
    </dgm:pt>
    <dgm:pt modelId="{162DBF8C-88C0-4045-9C70-CAECE84E94D0}">
      <dgm:prSet phldrT="[Текст]"/>
      <dgm:spPr/>
      <dgm:t>
        <a:bodyPr/>
        <a:lstStyle/>
        <a:p>
          <a:r>
            <a:rPr lang="ru-RU" b="1" dirty="0"/>
            <a:t>Формируемую деятельность</a:t>
          </a:r>
        </a:p>
      </dgm:t>
    </dgm:pt>
    <dgm:pt modelId="{008620A9-165C-4BD7-A544-0344B7BEC9B4}" type="parTrans" cxnId="{7F7A5691-1665-4090-B3FC-857A009CD3DB}">
      <dgm:prSet/>
      <dgm:spPr/>
      <dgm:t>
        <a:bodyPr/>
        <a:lstStyle/>
        <a:p>
          <a:endParaRPr lang="ru-RU" b="1"/>
        </a:p>
      </dgm:t>
    </dgm:pt>
    <dgm:pt modelId="{5D59DFCB-73DF-44F9-B0D0-23745AB476F1}" type="sibTrans" cxnId="{7F7A5691-1665-4090-B3FC-857A009CD3DB}">
      <dgm:prSet/>
      <dgm:spPr/>
      <dgm:t>
        <a:bodyPr/>
        <a:lstStyle/>
        <a:p>
          <a:endParaRPr lang="ru-RU" b="1"/>
        </a:p>
      </dgm:t>
    </dgm:pt>
    <dgm:pt modelId="{872932F7-7A5E-4796-AD0D-8DFF3BB5C7FC}" type="pres">
      <dgm:prSet presAssocID="{C71A14B0-7950-485E-9BF8-55BB89062F9A}" presName="composite" presStyleCnt="0">
        <dgm:presLayoutVars>
          <dgm:chMax val="1"/>
          <dgm:dir/>
          <dgm:resizeHandles val="exact"/>
        </dgm:presLayoutVars>
      </dgm:prSet>
      <dgm:spPr/>
    </dgm:pt>
    <dgm:pt modelId="{5DA68559-214F-41B2-953A-FC9965684226}" type="pres">
      <dgm:prSet presAssocID="{3E085855-E70E-426E-A1D9-AF6DE2AFB617}" presName="roof" presStyleLbl="dkBgShp" presStyleIdx="0" presStyleCnt="2"/>
      <dgm:spPr/>
    </dgm:pt>
    <dgm:pt modelId="{B4ED7259-7CC0-41EA-88CF-5615A08C7580}" type="pres">
      <dgm:prSet presAssocID="{3E085855-E70E-426E-A1D9-AF6DE2AFB617}" presName="pillars" presStyleCnt="0"/>
      <dgm:spPr/>
    </dgm:pt>
    <dgm:pt modelId="{CD7DE808-0E78-4F5D-A773-C4DEC31B813B}" type="pres">
      <dgm:prSet presAssocID="{3E085855-E70E-426E-A1D9-AF6DE2AFB617}" presName="pillar1" presStyleLbl="node1" presStyleIdx="0" presStyleCnt="2">
        <dgm:presLayoutVars>
          <dgm:bulletEnabled val="1"/>
        </dgm:presLayoutVars>
      </dgm:prSet>
      <dgm:spPr/>
    </dgm:pt>
    <dgm:pt modelId="{3BE79D1C-2926-4037-839A-5213B158366C}" type="pres">
      <dgm:prSet presAssocID="{162DBF8C-88C0-4045-9C70-CAECE84E94D0}" presName="pillarX" presStyleLbl="node1" presStyleIdx="1" presStyleCnt="2">
        <dgm:presLayoutVars>
          <dgm:bulletEnabled val="1"/>
        </dgm:presLayoutVars>
      </dgm:prSet>
      <dgm:spPr/>
    </dgm:pt>
    <dgm:pt modelId="{F8E9900C-0CA7-4A2D-900C-80C63F51CB19}" type="pres">
      <dgm:prSet presAssocID="{3E085855-E70E-426E-A1D9-AF6DE2AFB617}" presName="base" presStyleLbl="dkBgShp" presStyleIdx="1" presStyleCnt="2"/>
      <dgm:spPr/>
    </dgm:pt>
  </dgm:ptLst>
  <dgm:cxnLst>
    <dgm:cxn modelId="{58F3BB16-857B-4E79-AD87-48C6F698746C}" srcId="{C71A14B0-7950-485E-9BF8-55BB89062F9A}" destId="{3E085855-E70E-426E-A1D9-AF6DE2AFB617}" srcOrd="0" destOrd="0" parTransId="{27392F9F-5013-4130-BEF3-DE47617009E0}" sibTransId="{0C0B7F97-ED18-4FCD-B288-EBFB32707FC6}"/>
    <dgm:cxn modelId="{C485F71B-D358-4135-8ED8-E8115DB8EA71}" type="presOf" srcId="{975B72F2-C6D7-462D-9054-2F3F1A231DD3}" destId="{CD7DE808-0E78-4F5D-A773-C4DEC31B813B}" srcOrd="0" destOrd="0" presId="urn:microsoft.com/office/officeart/2005/8/layout/hList3"/>
    <dgm:cxn modelId="{E3A78A6E-4360-4409-B5B6-CDAE5857D428}" type="presOf" srcId="{C71A14B0-7950-485E-9BF8-55BB89062F9A}" destId="{872932F7-7A5E-4796-AD0D-8DFF3BB5C7FC}" srcOrd="0" destOrd="0" presId="urn:microsoft.com/office/officeart/2005/8/layout/hList3"/>
    <dgm:cxn modelId="{F5804285-7253-43A5-9BF6-BB592A10199F}" srcId="{3E085855-E70E-426E-A1D9-AF6DE2AFB617}" destId="{975B72F2-C6D7-462D-9054-2F3F1A231DD3}" srcOrd="0" destOrd="0" parTransId="{353D9E80-14DA-4453-945C-800C15181865}" sibTransId="{468D03C0-C0CE-4C7E-982D-3A6EC5C8E7AB}"/>
    <dgm:cxn modelId="{E9040A86-C962-4B8B-B11C-520FF5B55F03}" type="presOf" srcId="{162DBF8C-88C0-4045-9C70-CAECE84E94D0}" destId="{3BE79D1C-2926-4037-839A-5213B158366C}" srcOrd="0" destOrd="0" presId="urn:microsoft.com/office/officeart/2005/8/layout/hList3"/>
    <dgm:cxn modelId="{7F7A5691-1665-4090-B3FC-857A009CD3DB}" srcId="{3E085855-E70E-426E-A1D9-AF6DE2AFB617}" destId="{162DBF8C-88C0-4045-9C70-CAECE84E94D0}" srcOrd="1" destOrd="0" parTransId="{008620A9-165C-4BD7-A544-0344B7BEC9B4}" sibTransId="{5D59DFCB-73DF-44F9-B0D0-23745AB476F1}"/>
    <dgm:cxn modelId="{9A8B83F5-9BF8-4B64-9350-EB8AFDDCBD82}" type="presOf" srcId="{3E085855-E70E-426E-A1D9-AF6DE2AFB617}" destId="{5DA68559-214F-41B2-953A-FC9965684226}" srcOrd="0" destOrd="0" presId="urn:microsoft.com/office/officeart/2005/8/layout/hList3"/>
    <dgm:cxn modelId="{CB75FB97-0962-4765-8E9E-AEAB0AB70958}" type="presParOf" srcId="{872932F7-7A5E-4796-AD0D-8DFF3BB5C7FC}" destId="{5DA68559-214F-41B2-953A-FC9965684226}" srcOrd="0" destOrd="0" presId="urn:microsoft.com/office/officeart/2005/8/layout/hList3"/>
    <dgm:cxn modelId="{A0D8D8CD-5A53-424E-AEBA-BECF3CA8DFCB}" type="presParOf" srcId="{872932F7-7A5E-4796-AD0D-8DFF3BB5C7FC}" destId="{B4ED7259-7CC0-41EA-88CF-5615A08C7580}" srcOrd="1" destOrd="0" presId="urn:microsoft.com/office/officeart/2005/8/layout/hList3"/>
    <dgm:cxn modelId="{FB9F1F0A-DBB2-4A21-A234-66296B3D9DC2}" type="presParOf" srcId="{B4ED7259-7CC0-41EA-88CF-5615A08C7580}" destId="{CD7DE808-0E78-4F5D-A773-C4DEC31B813B}" srcOrd="0" destOrd="0" presId="urn:microsoft.com/office/officeart/2005/8/layout/hList3"/>
    <dgm:cxn modelId="{D14CB0D1-0B5E-42B5-B26B-E5AE54C4F16F}" type="presParOf" srcId="{B4ED7259-7CC0-41EA-88CF-5615A08C7580}" destId="{3BE79D1C-2926-4037-839A-5213B158366C}" srcOrd="1" destOrd="0" presId="urn:microsoft.com/office/officeart/2005/8/layout/hList3"/>
    <dgm:cxn modelId="{791390E9-1C3A-46BF-AEDA-4300B00BBCAC}" type="presParOf" srcId="{872932F7-7A5E-4796-AD0D-8DFF3BB5C7FC}" destId="{F8E9900C-0CA7-4A2D-900C-80C63F51CB19}"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E270FD-EDAB-4B20-AF59-08BD0E1A6F9B}" type="doc">
      <dgm:prSet loTypeId="urn:microsoft.com/office/officeart/2005/8/layout/process1" loCatId="process" qsTypeId="urn:microsoft.com/office/officeart/2005/8/quickstyle/simple1" qsCatId="simple" csTypeId="urn:microsoft.com/office/officeart/2005/8/colors/accent1_2" csCatId="accent1" phldr="1"/>
      <dgm:spPr/>
    </dgm:pt>
    <dgm:pt modelId="{C582B01C-98BF-478A-83E3-6FD043CDC3A1}">
      <dgm:prSet phldrT="[Текст]" custT="1"/>
      <dgm:spPr/>
      <dgm:t>
        <a:bodyPr/>
        <a:lstStyle/>
        <a:p>
          <a:r>
            <a:rPr lang="ru-RU" sz="2000" dirty="0"/>
            <a:t>Выполнение действия в </a:t>
          </a:r>
          <a:r>
            <a:rPr lang="ru-RU" sz="2000" b="1" dirty="0" err="1"/>
            <a:t>материали-зованной</a:t>
          </a:r>
          <a:r>
            <a:rPr lang="ru-RU" sz="2000" dirty="0"/>
            <a:t> форме</a:t>
          </a:r>
        </a:p>
      </dgm:t>
    </dgm:pt>
    <dgm:pt modelId="{6AEA9AD3-970C-4008-9B26-310211525F36}" type="parTrans" cxnId="{EC7E14A7-9E0E-4755-80BF-3D6C2EFEB6DC}">
      <dgm:prSet/>
      <dgm:spPr/>
      <dgm:t>
        <a:bodyPr/>
        <a:lstStyle/>
        <a:p>
          <a:endParaRPr lang="ru-RU"/>
        </a:p>
      </dgm:t>
    </dgm:pt>
    <dgm:pt modelId="{ACDB7457-035D-4742-907D-A6E672904423}" type="sibTrans" cxnId="{EC7E14A7-9E0E-4755-80BF-3D6C2EFEB6DC}">
      <dgm:prSet/>
      <dgm:spPr/>
      <dgm:t>
        <a:bodyPr/>
        <a:lstStyle/>
        <a:p>
          <a:endParaRPr lang="ru-RU"/>
        </a:p>
      </dgm:t>
    </dgm:pt>
    <dgm:pt modelId="{B7CC8029-8D44-4693-A8C8-981B42DDCA2D}">
      <dgm:prSet phldrT="[Текст]" custT="1"/>
      <dgm:spPr/>
      <dgm:t>
        <a:bodyPr/>
        <a:lstStyle/>
        <a:p>
          <a:r>
            <a:rPr lang="ru-RU" sz="2000" dirty="0"/>
            <a:t>Выполнение </a:t>
          </a:r>
          <a:r>
            <a:rPr lang="ru-RU" sz="2000" b="1" dirty="0" err="1"/>
            <a:t>внешнере-чевого</a:t>
          </a:r>
          <a:r>
            <a:rPr lang="ru-RU" sz="2000" b="1" dirty="0"/>
            <a:t> </a:t>
          </a:r>
          <a:r>
            <a:rPr lang="ru-RU" sz="2000" dirty="0"/>
            <a:t>действия</a:t>
          </a:r>
        </a:p>
      </dgm:t>
    </dgm:pt>
    <dgm:pt modelId="{B6F962A6-8223-402F-A3D5-1C4106496AAD}" type="parTrans" cxnId="{388AC5C5-F1D8-4379-A303-DB1367AA3C0B}">
      <dgm:prSet/>
      <dgm:spPr/>
      <dgm:t>
        <a:bodyPr/>
        <a:lstStyle/>
        <a:p>
          <a:endParaRPr lang="ru-RU"/>
        </a:p>
      </dgm:t>
    </dgm:pt>
    <dgm:pt modelId="{5CCD869C-A413-4F53-9762-0385D591155F}" type="sibTrans" cxnId="{388AC5C5-F1D8-4379-A303-DB1367AA3C0B}">
      <dgm:prSet/>
      <dgm:spPr/>
      <dgm:t>
        <a:bodyPr/>
        <a:lstStyle/>
        <a:p>
          <a:endParaRPr lang="ru-RU"/>
        </a:p>
      </dgm:t>
    </dgm:pt>
    <dgm:pt modelId="{A1873A70-6412-4DEF-8439-848C05C072EF}">
      <dgm:prSet phldrT="[Текст]" custT="1"/>
      <dgm:spPr/>
      <dgm:t>
        <a:bodyPr/>
        <a:lstStyle/>
        <a:p>
          <a:r>
            <a:rPr lang="ru-RU" sz="2000" dirty="0"/>
            <a:t>Выполнение действия во </a:t>
          </a:r>
          <a:r>
            <a:rPr lang="ru-RU" sz="2000" b="1" dirty="0"/>
            <a:t>внешней речи про себя</a:t>
          </a:r>
        </a:p>
      </dgm:t>
    </dgm:pt>
    <dgm:pt modelId="{8B25E4A8-ED47-463D-9F74-F2C9363E5A6B}" type="parTrans" cxnId="{76B711F0-AC1E-46F1-8979-309E8C2CA4B9}">
      <dgm:prSet/>
      <dgm:spPr/>
      <dgm:t>
        <a:bodyPr/>
        <a:lstStyle/>
        <a:p>
          <a:endParaRPr lang="ru-RU"/>
        </a:p>
      </dgm:t>
    </dgm:pt>
    <dgm:pt modelId="{8AFAF05D-F654-4E52-AF4A-656399CE1610}" type="sibTrans" cxnId="{76B711F0-AC1E-46F1-8979-309E8C2CA4B9}">
      <dgm:prSet/>
      <dgm:spPr/>
      <dgm:t>
        <a:bodyPr/>
        <a:lstStyle/>
        <a:p>
          <a:endParaRPr lang="ru-RU"/>
        </a:p>
      </dgm:t>
    </dgm:pt>
    <dgm:pt modelId="{2B6A0D79-D897-462F-A31A-C0037E7EC78A}">
      <dgm:prSet custT="1"/>
      <dgm:spPr/>
      <dgm:t>
        <a:bodyPr/>
        <a:lstStyle/>
        <a:p>
          <a:r>
            <a:rPr lang="ru-RU" sz="2000" dirty="0"/>
            <a:t>Выполнение действия </a:t>
          </a:r>
          <a:r>
            <a:rPr lang="ru-RU" sz="2000" b="1" dirty="0"/>
            <a:t>в уме </a:t>
          </a:r>
          <a:r>
            <a:rPr lang="ru-RU" sz="2000" dirty="0"/>
            <a:t>(в форме </a:t>
          </a:r>
          <a:r>
            <a:rPr lang="ru-RU" sz="2000" b="0" dirty="0"/>
            <a:t>умственного </a:t>
          </a:r>
          <a:r>
            <a:rPr lang="ru-RU" sz="2000" dirty="0"/>
            <a:t>действия)</a:t>
          </a:r>
        </a:p>
      </dgm:t>
    </dgm:pt>
    <dgm:pt modelId="{0DAF8090-0DF8-4469-BC4D-E57DF1D88AE8}" type="parTrans" cxnId="{E2E20B53-9797-4381-9ED2-BF252597D2E0}">
      <dgm:prSet/>
      <dgm:spPr/>
      <dgm:t>
        <a:bodyPr/>
        <a:lstStyle/>
        <a:p>
          <a:endParaRPr lang="ru-RU"/>
        </a:p>
      </dgm:t>
    </dgm:pt>
    <dgm:pt modelId="{484F8737-19C1-4051-9660-6B656DAE57CF}" type="sibTrans" cxnId="{E2E20B53-9797-4381-9ED2-BF252597D2E0}">
      <dgm:prSet/>
      <dgm:spPr/>
      <dgm:t>
        <a:bodyPr/>
        <a:lstStyle/>
        <a:p>
          <a:endParaRPr lang="ru-RU"/>
        </a:p>
      </dgm:t>
    </dgm:pt>
    <dgm:pt modelId="{2D632584-70C0-4504-9CC5-E3EE4AD1C34F}" type="pres">
      <dgm:prSet presAssocID="{B6E270FD-EDAB-4B20-AF59-08BD0E1A6F9B}" presName="Name0" presStyleCnt="0">
        <dgm:presLayoutVars>
          <dgm:dir/>
          <dgm:resizeHandles val="exact"/>
        </dgm:presLayoutVars>
      </dgm:prSet>
      <dgm:spPr/>
    </dgm:pt>
    <dgm:pt modelId="{19D80286-479E-4EC2-B06A-E302E7B13B47}" type="pres">
      <dgm:prSet presAssocID="{C582B01C-98BF-478A-83E3-6FD043CDC3A1}" presName="node" presStyleLbl="node1" presStyleIdx="0" presStyleCnt="4" custScaleY="127457">
        <dgm:presLayoutVars>
          <dgm:bulletEnabled val="1"/>
        </dgm:presLayoutVars>
      </dgm:prSet>
      <dgm:spPr/>
    </dgm:pt>
    <dgm:pt modelId="{1A2DCFB2-3C82-4A96-9705-AC21FB6B8315}" type="pres">
      <dgm:prSet presAssocID="{ACDB7457-035D-4742-907D-A6E672904423}" presName="sibTrans" presStyleLbl="sibTrans2D1" presStyleIdx="0" presStyleCnt="3"/>
      <dgm:spPr/>
    </dgm:pt>
    <dgm:pt modelId="{D5171EE3-AEEC-465C-821D-69BA358EDCC6}" type="pres">
      <dgm:prSet presAssocID="{ACDB7457-035D-4742-907D-A6E672904423}" presName="connectorText" presStyleLbl="sibTrans2D1" presStyleIdx="0" presStyleCnt="3"/>
      <dgm:spPr/>
    </dgm:pt>
    <dgm:pt modelId="{E337FD27-FB8A-4E6E-A92F-4A464C5B0474}" type="pres">
      <dgm:prSet presAssocID="{B7CC8029-8D44-4693-A8C8-981B42DDCA2D}" presName="node" presStyleLbl="node1" presStyleIdx="1" presStyleCnt="4" custScaleY="127457">
        <dgm:presLayoutVars>
          <dgm:bulletEnabled val="1"/>
        </dgm:presLayoutVars>
      </dgm:prSet>
      <dgm:spPr/>
    </dgm:pt>
    <dgm:pt modelId="{2DF53A5C-C98C-4080-BED3-E30A99A08B31}" type="pres">
      <dgm:prSet presAssocID="{5CCD869C-A413-4F53-9762-0385D591155F}" presName="sibTrans" presStyleLbl="sibTrans2D1" presStyleIdx="1" presStyleCnt="3"/>
      <dgm:spPr/>
    </dgm:pt>
    <dgm:pt modelId="{3636578E-1DEC-45A8-B87E-2437690D9C1E}" type="pres">
      <dgm:prSet presAssocID="{5CCD869C-A413-4F53-9762-0385D591155F}" presName="connectorText" presStyleLbl="sibTrans2D1" presStyleIdx="1" presStyleCnt="3"/>
      <dgm:spPr/>
    </dgm:pt>
    <dgm:pt modelId="{3F6E2582-C483-4CDB-9A0A-72309A419FD9}" type="pres">
      <dgm:prSet presAssocID="{A1873A70-6412-4DEF-8439-848C05C072EF}" presName="node" presStyleLbl="node1" presStyleIdx="2" presStyleCnt="4" custScaleY="126473" custLinFactNeighborX="-9729">
        <dgm:presLayoutVars>
          <dgm:bulletEnabled val="1"/>
        </dgm:presLayoutVars>
      </dgm:prSet>
      <dgm:spPr/>
    </dgm:pt>
    <dgm:pt modelId="{B1C731E6-0DB5-4004-8896-092263D8A364}" type="pres">
      <dgm:prSet presAssocID="{8AFAF05D-F654-4E52-AF4A-656399CE1610}" presName="sibTrans" presStyleLbl="sibTrans2D1" presStyleIdx="2" presStyleCnt="3"/>
      <dgm:spPr/>
    </dgm:pt>
    <dgm:pt modelId="{00D88B16-E253-4083-A535-4AB65F3C7865}" type="pres">
      <dgm:prSet presAssocID="{8AFAF05D-F654-4E52-AF4A-656399CE1610}" presName="connectorText" presStyleLbl="sibTrans2D1" presStyleIdx="2" presStyleCnt="3"/>
      <dgm:spPr/>
    </dgm:pt>
    <dgm:pt modelId="{77DB0B8D-8E33-48B3-8DDD-7DCDEFBEEC11}" type="pres">
      <dgm:prSet presAssocID="{2B6A0D79-D897-462F-A31A-C0037E7EC78A}" presName="node" presStyleLbl="node1" presStyleIdx="3" presStyleCnt="4" custScaleY="127568">
        <dgm:presLayoutVars>
          <dgm:bulletEnabled val="1"/>
        </dgm:presLayoutVars>
      </dgm:prSet>
      <dgm:spPr/>
    </dgm:pt>
  </dgm:ptLst>
  <dgm:cxnLst>
    <dgm:cxn modelId="{C7C3B311-AF54-460C-927D-AE8E1891FC30}" type="presOf" srcId="{5CCD869C-A413-4F53-9762-0385D591155F}" destId="{3636578E-1DEC-45A8-B87E-2437690D9C1E}" srcOrd="1" destOrd="0" presId="urn:microsoft.com/office/officeart/2005/8/layout/process1"/>
    <dgm:cxn modelId="{4E46532C-0D78-473D-ADA5-4EC4635C3831}" type="presOf" srcId="{ACDB7457-035D-4742-907D-A6E672904423}" destId="{D5171EE3-AEEC-465C-821D-69BA358EDCC6}" srcOrd="1" destOrd="0" presId="urn:microsoft.com/office/officeart/2005/8/layout/process1"/>
    <dgm:cxn modelId="{99ED3836-E179-420E-AC24-FB4AAF6C79C5}" type="presOf" srcId="{8AFAF05D-F654-4E52-AF4A-656399CE1610}" destId="{00D88B16-E253-4083-A535-4AB65F3C7865}" srcOrd="1" destOrd="0" presId="urn:microsoft.com/office/officeart/2005/8/layout/process1"/>
    <dgm:cxn modelId="{5244053D-7ACC-436A-9149-05245A230808}" type="presOf" srcId="{ACDB7457-035D-4742-907D-A6E672904423}" destId="{1A2DCFB2-3C82-4A96-9705-AC21FB6B8315}" srcOrd="0" destOrd="0" presId="urn:microsoft.com/office/officeart/2005/8/layout/process1"/>
    <dgm:cxn modelId="{3BCD115C-8324-4926-A686-713D7ED2E241}" type="presOf" srcId="{B6E270FD-EDAB-4B20-AF59-08BD0E1A6F9B}" destId="{2D632584-70C0-4504-9CC5-E3EE4AD1C34F}" srcOrd="0" destOrd="0" presId="urn:microsoft.com/office/officeart/2005/8/layout/process1"/>
    <dgm:cxn modelId="{0A34A54F-4301-43CB-83ED-B302F46CFA5F}" type="presOf" srcId="{8AFAF05D-F654-4E52-AF4A-656399CE1610}" destId="{B1C731E6-0DB5-4004-8896-092263D8A364}" srcOrd="0" destOrd="0" presId="urn:microsoft.com/office/officeart/2005/8/layout/process1"/>
    <dgm:cxn modelId="{E2E20B53-9797-4381-9ED2-BF252597D2E0}" srcId="{B6E270FD-EDAB-4B20-AF59-08BD0E1A6F9B}" destId="{2B6A0D79-D897-462F-A31A-C0037E7EC78A}" srcOrd="3" destOrd="0" parTransId="{0DAF8090-0DF8-4469-BC4D-E57DF1D88AE8}" sibTransId="{484F8737-19C1-4051-9660-6B656DAE57CF}"/>
    <dgm:cxn modelId="{E3A1C68A-CCD9-427F-8540-8967591AAD54}" type="presOf" srcId="{5CCD869C-A413-4F53-9762-0385D591155F}" destId="{2DF53A5C-C98C-4080-BED3-E30A99A08B31}" srcOrd="0" destOrd="0" presId="urn:microsoft.com/office/officeart/2005/8/layout/process1"/>
    <dgm:cxn modelId="{0E22729B-3736-4119-88DB-F8A27F38AF3E}" type="presOf" srcId="{2B6A0D79-D897-462F-A31A-C0037E7EC78A}" destId="{77DB0B8D-8E33-48B3-8DDD-7DCDEFBEEC11}" srcOrd="0" destOrd="0" presId="urn:microsoft.com/office/officeart/2005/8/layout/process1"/>
    <dgm:cxn modelId="{EC7E14A7-9E0E-4755-80BF-3D6C2EFEB6DC}" srcId="{B6E270FD-EDAB-4B20-AF59-08BD0E1A6F9B}" destId="{C582B01C-98BF-478A-83E3-6FD043CDC3A1}" srcOrd="0" destOrd="0" parTransId="{6AEA9AD3-970C-4008-9B26-310211525F36}" sibTransId="{ACDB7457-035D-4742-907D-A6E672904423}"/>
    <dgm:cxn modelId="{388AC5C5-F1D8-4379-A303-DB1367AA3C0B}" srcId="{B6E270FD-EDAB-4B20-AF59-08BD0E1A6F9B}" destId="{B7CC8029-8D44-4693-A8C8-981B42DDCA2D}" srcOrd="1" destOrd="0" parTransId="{B6F962A6-8223-402F-A3D5-1C4106496AAD}" sibTransId="{5CCD869C-A413-4F53-9762-0385D591155F}"/>
    <dgm:cxn modelId="{06BC4FD8-F8E7-41D0-94F1-0C553311D498}" type="presOf" srcId="{B7CC8029-8D44-4693-A8C8-981B42DDCA2D}" destId="{E337FD27-FB8A-4E6E-A92F-4A464C5B0474}" srcOrd="0" destOrd="0" presId="urn:microsoft.com/office/officeart/2005/8/layout/process1"/>
    <dgm:cxn modelId="{5EB38BDE-30DF-4E3F-9333-89DA543D6076}" type="presOf" srcId="{C582B01C-98BF-478A-83E3-6FD043CDC3A1}" destId="{19D80286-479E-4EC2-B06A-E302E7B13B47}" srcOrd="0" destOrd="0" presId="urn:microsoft.com/office/officeart/2005/8/layout/process1"/>
    <dgm:cxn modelId="{AB891CEC-843F-4277-9A49-84D331EE5C39}" type="presOf" srcId="{A1873A70-6412-4DEF-8439-848C05C072EF}" destId="{3F6E2582-C483-4CDB-9A0A-72309A419FD9}" srcOrd="0" destOrd="0" presId="urn:microsoft.com/office/officeart/2005/8/layout/process1"/>
    <dgm:cxn modelId="{76B711F0-AC1E-46F1-8979-309E8C2CA4B9}" srcId="{B6E270FD-EDAB-4B20-AF59-08BD0E1A6F9B}" destId="{A1873A70-6412-4DEF-8439-848C05C072EF}" srcOrd="2" destOrd="0" parTransId="{8B25E4A8-ED47-463D-9F74-F2C9363E5A6B}" sibTransId="{8AFAF05D-F654-4E52-AF4A-656399CE1610}"/>
    <dgm:cxn modelId="{C5E5E035-D722-4F16-9F2E-CFD889551784}" type="presParOf" srcId="{2D632584-70C0-4504-9CC5-E3EE4AD1C34F}" destId="{19D80286-479E-4EC2-B06A-E302E7B13B47}" srcOrd="0" destOrd="0" presId="urn:microsoft.com/office/officeart/2005/8/layout/process1"/>
    <dgm:cxn modelId="{BC897EE1-A78F-42CB-84C6-DDECB091610A}" type="presParOf" srcId="{2D632584-70C0-4504-9CC5-E3EE4AD1C34F}" destId="{1A2DCFB2-3C82-4A96-9705-AC21FB6B8315}" srcOrd="1" destOrd="0" presId="urn:microsoft.com/office/officeart/2005/8/layout/process1"/>
    <dgm:cxn modelId="{9894ECDF-F53B-4F35-88F3-AE7C76552C9A}" type="presParOf" srcId="{1A2DCFB2-3C82-4A96-9705-AC21FB6B8315}" destId="{D5171EE3-AEEC-465C-821D-69BA358EDCC6}" srcOrd="0" destOrd="0" presId="urn:microsoft.com/office/officeart/2005/8/layout/process1"/>
    <dgm:cxn modelId="{00DAEEE7-5F31-4693-82D0-3086AA9E06ED}" type="presParOf" srcId="{2D632584-70C0-4504-9CC5-E3EE4AD1C34F}" destId="{E337FD27-FB8A-4E6E-A92F-4A464C5B0474}" srcOrd="2" destOrd="0" presId="urn:microsoft.com/office/officeart/2005/8/layout/process1"/>
    <dgm:cxn modelId="{C20C01D2-299E-4ACB-A6AD-AFD2AAF34E58}" type="presParOf" srcId="{2D632584-70C0-4504-9CC5-E3EE4AD1C34F}" destId="{2DF53A5C-C98C-4080-BED3-E30A99A08B31}" srcOrd="3" destOrd="0" presId="urn:microsoft.com/office/officeart/2005/8/layout/process1"/>
    <dgm:cxn modelId="{B5E17D96-129D-4A4A-8CF7-FFF6EACE2E70}" type="presParOf" srcId="{2DF53A5C-C98C-4080-BED3-E30A99A08B31}" destId="{3636578E-1DEC-45A8-B87E-2437690D9C1E}" srcOrd="0" destOrd="0" presId="urn:microsoft.com/office/officeart/2005/8/layout/process1"/>
    <dgm:cxn modelId="{00F851D0-5046-43FC-904F-75902EB322F3}" type="presParOf" srcId="{2D632584-70C0-4504-9CC5-E3EE4AD1C34F}" destId="{3F6E2582-C483-4CDB-9A0A-72309A419FD9}" srcOrd="4" destOrd="0" presId="urn:microsoft.com/office/officeart/2005/8/layout/process1"/>
    <dgm:cxn modelId="{D0A19B63-0807-4590-8AA2-E722B42D0D34}" type="presParOf" srcId="{2D632584-70C0-4504-9CC5-E3EE4AD1C34F}" destId="{B1C731E6-0DB5-4004-8896-092263D8A364}" srcOrd="5" destOrd="0" presId="urn:microsoft.com/office/officeart/2005/8/layout/process1"/>
    <dgm:cxn modelId="{DDCE583F-4977-4F0A-B6D3-3D1B582D9E8C}" type="presParOf" srcId="{B1C731E6-0DB5-4004-8896-092263D8A364}" destId="{00D88B16-E253-4083-A535-4AB65F3C7865}" srcOrd="0" destOrd="0" presId="urn:microsoft.com/office/officeart/2005/8/layout/process1"/>
    <dgm:cxn modelId="{05C53350-E13C-4C5E-92D2-5732C18D9CEA}" type="presParOf" srcId="{2D632584-70C0-4504-9CC5-E3EE4AD1C34F}" destId="{77DB0B8D-8E33-48B3-8DDD-7DCDEFBEEC1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953FE2-81B5-4F89-A2FD-18C69108486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482762D6-68FD-44AD-ABE8-E36E3A39DB5C}">
      <dgm:prSet phldrT="[Текст]" custT="1"/>
      <dgm:spPr/>
      <dgm:t>
        <a:bodyPr/>
        <a:lstStyle/>
        <a:p>
          <a:r>
            <a:rPr lang="ru-RU" sz="1600" b="1" dirty="0"/>
            <a:t>Мотив</a:t>
          </a:r>
        </a:p>
      </dgm:t>
    </dgm:pt>
    <dgm:pt modelId="{FA0B460B-AC9C-4E6A-80F2-85D152A3C164}" type="parTrans" cxnId="{6DD68201-A820-41D5-867B-BD7E1F02B94A}">
      <dgm:prSet/>
      <dgm:spPr/>
      <dgm:t>
        <a:bodyPr/>
        <a:lstStyle/>
        <a:p>
          <a:endParaRPr lang="ru-RU" sz="2000"/>
        </a:p>
      </dgm:t>
    </dgm:pt>
    <dgm:pt modelId="{467BEE0B-B08F-467D-BE5D-921359B7A198}" type="sibTrans" cxnId="{6DD68201-A820-41D5-867B-BD7E1F02B94A}">
      <dgm:prSet/>
      <dgm:spPr/>
      <dgm:t>
        <a:bodyPr/>
        <a:lstStyle/>
        <a:p>
          <a:endParaRPr lang="ru-RU" sz="2000"/>
        </a:p>
      </dgm:t>
    </dgm:pt>
    <dgm:pt modelId="{68E8D207-FAC6-4EFE-9194-21E4472D2C13}">
      <dgm:prSet phldrT="[Текст]" custT="1"/>
      <dgm:spPr/>
      <dgm:t>
        <a:bodyPr/>
        <a:lstStyle/>
        <a:p>
          <a:r>
            <a:rPr lang="ru-RU" sz="1600" dirty="0"/>
            <a:t>Зачем? Смысл выполнения</a:t>
          </a:r>
        </a:p>
      </dgm:t>
    </dgm:pt>
    <dgm:pt modelId="{60D1D5D1-3B7F-4880-AFB0-9511DD76032E}" type="parTrans" cxnId="{CE90B539-1BFE-4489-AF3F-5AC8C6B04F17}">
      <dgm:prSet/>
      <dgm:spPr/>
      <dgm:t>
        <a:bodyPr/>
        <a:lstStyle/>
        <a:p>
          <a:endParaRPr lang="ru-RU" sz="2000"/>
        </a:p>
      </dgm:t>
    </dgm:pt>
    <dgm:pt modelId="{047783FA-37DA-4114-9F03-677F487BACAD}" type="sibTrans" cxnId="{CE90B539-1BFE-4489-AF3F-5AC8C6B04F17}">
      <dgm:prSet/>
      <dgm:spPr/>
      <dgm:t>
        <a:bodyPr/>
        <a:lstStyle/>
        <a:p>
          <a:endParaRPr lang="ru-RU" sz="2000"/>
        </a:p>
      </dgm:t>
    </dgm:pt>
    <dgm:pt modelId="{C3921F85-52F2-46DA-8F2D-AB1311AFF9ED}">
      <dgm:prSet phldrT="[Текст]" custT="1"/>
      <dgm:spPr/>
      <dgm:t>
        <a:bodyPr/>
        <a:lstStyle/>
        <a:p>
          <a:r>
            <a:rPr lang="ru-RU" sz="1600" b="1" dirty="0"/>
            <a:t>Характеристика задания*</a:t>
          </a:r>
        </a:p>
      </dgm:t>
    </dgm:pt>
    <dgm:pt modelId="{BEBE255D-2EE4-4009-884B-F8C5F820D51A}" type="parTrans" cxnId="{744AB39F-25F9-4A77-B073-728A19372CAA}">
      <dgm:prSet/>
      <dgm:spPr/>
      <dgm:t>
        <a:bodyPr/>
        <a:lstStyle/>
        <a:p>
          <a:endParaRPr lang="ru-RU" sz="2000"/>
        </a:p>
      </dgm:t>
    </dgm:pt>
    <dgm:pt modelId="{5EEA1245-A57D-4A00-98B4-FDFCBD55682E}" type="sibTrans" cxnId="{744AB39F-25F9-4A77-B073-728A19372CAA}">
      <dgm:prSet/>
      <dgm:spPr/>
      <dgm:t>
        <a:bodyPr/>
        <a:lstStyle/>
        <a:p>
          <a:endParaRPr lang="ru-RU" sz="2000"/>
        </a:p>
      </dgm:t>
    </dgm:pt>
    <dgm:pt modelId="{0CA4049F-8BA0-4094-952C-C712820EC211}">
      <dgm:prSet phldrT="[Текст]" custT="1"/>
      <dgm:spPr/>
      <dgm:t>
        <a:bodyPr/>
        <a:lstStyle/>
        <a:p>
          <a:r>
            <a:rPr lang="ru-RU" sz="1600" b="1" dirty="0"/>
            <a:t>Содержание задания</a:t>
          </a:r>
        </a:p>
      </dgm:t>
    </dgm:pt>
    <dgm:pt modelId="{C55B67BC-7C91-4518-A07C-3625C2FBD4E2}" type="parTrans" cxnId="{BB28423F-5286-4DD3-934C-D37CCD04F220}">
      <dgm:prSet/>
      <dgm:spPr/>
      <dgm:t>
        <a:bodyPr/>
        <a:lstStyle/>
        <a:p>
          <a:endParaRPr lang="ru-RU" sz="2000"/>
        </a:p>
      </dgm:t>
    </dgm:pt>
    <dgm:pt modelId="{EC872117-8343-439F-9750-6A067403ABC3}" type="sibTrans" cxnId="{BB28423F-5286-4DD3-934C-D37CCD04F220}">
      <dgm:prSet/>
      <dgm:spPr/>
      <dgm:t>
        <a:bodyPr/>
        <a:lstStyle/>
        <a:p>
          <a:endParaRPr lang="ru-RU" sz="2000"/>
        </a:p>
      </dgm:t>
    </dgm:pt>
    <dgm:pt modelId="{F576A2E8-D3BC-476C-B840-91E737974414}">
      <dgm:prSet phldrT="[Текст]" custT="1"/>
      <dgm:spPr/>
      <dgm:t>
        <a:bodyPr/>
        <a:lstStyle/>
        <a:p>
          <a:r>
            <a:rPr lang="ru-RU" sz="1600" dirty="0"/>
            <a:t>Условие</a:t>
          </a:r>
        </a:p>
      </dgm:t>
    </dgm:pt>
    <dgm:pt modelId="{80C80D83-3F4D-4882-88C4-03727A4BF7D1}" type="parTrans" cxnId="{9065F12A-F21A-477B-AE3A-3A88257FC227}">
      <dgm:prSet/>
      <dgm:spPr/>
      <dgm:t>
        <a:bodyPr/>
        <a:lstStyle/>
        <a:p>
          <a:endParaRPr lang="ru-RU" sz="2000"/>
        </a:p>
      </dgm:t>
    </dgm:pt>
    <dgm:pt modelId="{F36D0E0E-4E15-4B8B-BBAA-1BCB133E15B2}" type="sibTrans" cxnId="{9065F12A-F21A-477B-AE3A-3A88257FC227}">
      <dgm:prSet/>
      <dgm:spPr/>
      <dgm:t>
        <a:bodyPr/>
        <a:lstStyle/>
        <a:p>
          <a:endParaRPr lang="ru-RU" sz="2000"/>
        </a:p>
      </dgm:t>
    </dgm:pt>
    <dgm:pt modelId="{36A15AB5-01D5-4899-8534-D0CBD835FBC0}">
      <dgm:prSet phldrT="[Текст]" custT="1"/>
      <dgm:spPr/>
      <dgm:t>
        <a:bodyPr/>
        <a:lstStyle/>
        <a:p>
          <a:r>
            <a:rPr lang="ru-RU" sz="1600" dirty="0"/>
            <a:t>Вопрос</a:t>
          </a:r>
        </a:p>
      </dgm:t>
    </dgm:pt>
    <dgm:pt modelId="{16EE777F-3333-4DEF-8FE0-9E7702DFC649}" type="parTrans" cxnId="{A009382D-D23D-4EE8-9491-630FA52D81F8}">
      <dgm:prSet/>
      <dgm:spPr/>
      <dgm:t>
        <a:bodyPr/>
        <a:lstStyle/>
        <a:p>
          <a:endParaRPr lang="ru-RU" sz="2000"/>
        </a:p>
      </dgm:t>
    </dgm:pt>
    <dgm:pt modelId="{681B52CC-BCF2-4E4A-8CE9-C85A58DE58E4}" type="sibTrans" cxnId="{A009382D-D23D-4EE8-9491-630FA52D81F8}">
      <dgm:prSet/>
      <dgm:spPr/>
      <dgm:t>
        <a:bodyPr/>
        <a:lstStyle/>
        <a:p>
          <a:endParaRPr lang="ru-RU" sz="2000"/>
        </a:p>
      </dgm:t>
    </dgm:pt>
    <dgm:pt modelId="{BF32FF0B-9877-45B1-9E46-4B986368CF6C}">
      <dgm:prSet custT="1"/>
      <dgm:spPr/>
      <dgm:t>
        <a:bodyPr/>
        <a:lstStyle/>
        <a:p>
          <a:r>
            <a:rPr lang="ru-RU" sz="1600" b="1" dirty="0"/>
            <a:t>Система оценки</a:t>
          </a:r>
        </a:p>
      </dgm:t>
    </dgm:pt>
    <dgm:pt modelId="{C607B998-EF10-479A-87A1-8A6BCF70A07C}" type="parTrans" cxnId="{38DCB117-B131-4E1F-A928-3560FAD2AB76}">
      <dgm:prSet/>
      <dgm:spPr/>
      <dgm:t>
        <a:bodyPr/>
        <a:lstStyle/>
        <a:p>
          <a:endParaRPr lang="ru-RU" sz="2000"/>
        </a:p>
      </dgm:t>
    </dgm:pt>
    <dgm:pt modelId="{90AD456C-BBFC-4B81-A00C-F2284F885CE7}" type="sibTrans" cxnId="{38DCB117-B131-4E1F-A928-3560FAD2AB76}">
      <dgm:prSet/>
      <dgm:spPr/>
      <dgm:t>
        <a:bodyPr/>
        <a:lstStyle/>
        <a:p>
          <a:endParaRPr lang="ru-RU" sz="2000"/>
        </a:p>
      </dgm:t>
    </dgm:pt>
    <dgm:pt modelId="{AD01A1DA-034F-462D-A382-1BDCD3BD7186}">
      <dgm:prSet phldrT="[Текст]" custT="1"/>
      <dgm:spPr/>
      <dgm:t>
        <a:bodyPr/>
        <a:lstStyle/>
        <a:p>
          <a:r>
            <a:rPr lang="ru-RU" sz="1600" dirty="0"/>
            <a:t>Предмет/класс/ тема</a:t>
          </a:r>
        </a:p>
      </dgm:t>
    </dgm:pt>
    <dgm:pt modelId="{DB59E5DF-F7BC-4BF6-A856-709C3678DF06}" type="sibTrans" cxnId="{0EA7E277-622E-49C7-AEA2-8712319814F4}">
      <dgm:prSet/>
      <dgm:spPr/>
      <dgm:t>
        <a:bodyPr/>
        <a:lstStyle/>
        <a:p>
          <a:endParaRPr lang="ru-RU" sz="2000"/>
        </a:p>
      </dgm:t>
    </dgm:pt>
    <dgm:pt modelId="{CA8F2A3C-C7B6-4C89-8548-642E60202818}" type="parTrans" cxnId="{0EA7E277-622E-49C7-AEA2-8712319814F4}">
      <dgm:prSet/>
      <dgm:spPr/>
      <dgm:t>
        <a:bodyPr/>
        <a:lstStyle/>
        <a:p>
          <a:endParaRPr lang="ru-RU" sz="2000"/>
        </a:p>
      </dgm:t>
    </dgm:pt>
    <dgm:pt modelId="{CFBA7B1E-3471-4C5A-939F-56B3F517EA0C}">
      <dgm:prSet phldrT="[Текст]" custT="1"/>
      <dgm:spPr/>
      <dgm:t>
        <a:bodyPr/>
        <a:lstStyle/>
        <a:p>
          <a:r>
            <a:rPr lang="ru-RU" sz="1600" dirty="0"/>
            <a:t>Планируемый результат</a:t>
          </a:r>
        </a:p>
      </dgm:t>
    </dgm:pt>
    <dgm:pt modelId="{75596C1D-1997-4EEF-B89D-4D3F45D6838D}" type="sibTrans" cxnId="{CF68261D-0D70-4FC7-BE94-DF14DDA3BA11}">
      <dgm:prSet/>
      <dgm:spPr/>
      <dgm:t>
        <a:bodyPr/>
        <a:lstStyle/>
        <a:p>
          <a:endParaRPr lang="ru-RU" sz="2000"/>
        </a:p>
      </dgm:t>
    </dgm:pt>
    <dgm:pt modelId="{D1F58BF6-DDBB-4292-8F07-C6C99B7D8605}" type="parTrans" cxnId="{CF68261D-0D70-4FC7-BE94-DF14DDA3BA11}">
      <dgm:prSet/>
      <dgm:spPr/>
      <dgm:t>
        <a:bodyPr/>
        <a:lstStyle/>
        <a:p>
          <a:endParaRPr lang="ru-RU" sz="2000"/>
        </a:p>
      </dgm:t>
    </dgm:pt>
    <dgm:pt modelId="{5C5863D3-BCE6-4E1E-8935-964CD13D49E0}">
      <dgm:prSet phldrT="[Текст]" custT="1"/>
      <dgm:spPr/>
      <dgm:t>
        <a:bodyPr/>
        <a:lstStyle/>
        <a:p>
          <a:r>
            <a:rPr lang="ru-RU" sz="1600" dirty="0"/>
            <a:t>Уровень сложности</a:t>
          </a:r>
        </a:p>
      </dgm:t>
    </dgm:pt>
    <dgm:pt modelId="{08D1F7CF-D466-4C0E-9014-C4D73375829C}" type="sibTrans" cxnId="{5A56CC1C-6C90-493E-A3E0-790778333179}">
      <dgm:prSet/>
      <dgm:spPr/>
      <dgm:t>
        <a:bodyPr/>
        <a:lstStyle/>
        <a:p>
          <a:endParaRPr lang="ru-RU" sz="2000"/>
        </a:p>
      </dgm:t>
    </dgm:pt>
    <dgm:pt modelId="{128EE150-20FB-4A8E-95C5-46E6CEC72ED3}" type="parTrans" cxnId="{5A56CC1C-6C90-493E-A3E0-790778333179}">
      <dgm:prSet/>
      <dgm:spPr/>
      <dgm:t>
        <a:bodyPr/>
        <a:lstStyle/>
        <a:p>
          <a:endParaRPr lang="ru-RU" sz="2000"/>
        </a:p>
      </dgm:t>
    </dgm:pt>
    <dgm:pt modelId="{7B049DB8-5C93-4AA2-BCD9-38472BDA5309}">
      <dgm:prSet phldrT="[Текст]" custT="1"/>
      <dgm:spPr/>
      <dgm:t>
        <a:bodyPr/>
        <a:lstStyle/>
        <a:p>
          <a:r>
            <a:rPr lang="ru-RU" sz="1600" dirty="0"/>
            <a:t>Формат задания</a:t>
          </a:r>
        </a:p>
      </dgm:t>
    </dgm:pt>
    <dgm:pt modelId="{7A916F45-6A76-4225-B9B2-492E92CFE7B0}" type="sibTrans" cxnId="{FDC05215-B0A8-45F5-9402-A76480B30478}">
      <dgm:prSet/>
      <dgm:spPr/>
      <dgm:t>
        <a:bodyPr/>
        <a:lstStyle/>
        <a:p>
          <a:endParaRPr lang="ru-RU" sz="2000"/>
        </a:p>
      </dgm:t>
    </dgm:pt>
    <dgm:pt modelId="{B162441F-E718-4196-A0B5-E5F04A755A31}" type="parTrans" cxnId="{FDC05215-B0A8-45F5-9402-A76480B30478}">
      <dgm:prSet/>
      <dgm:spPr/>
      <dgm:t>
        <a:bodyPr/>
        <a:lstStyle/>
        <a:p>
          <a:endParaRPr lang="ru-RU" sz="2000"/>
        </a:p>
      </dgm:t>
    </dgm:pt>
    <dgm:pt modelId="{91A9E61E-9FAA-4CD7-99F5-D98A0B974015}">
      <dgm:prSet phldrT="[Текст]" custT="1"/>
      <dgm:spPr/>
      <dgm:t>
        <a:bodyPr/>
        <a:lstStyle/>
        <a:p>
          <a:r>
            <a:rPr lang="ru-RU" sz="1600" dirty="0"/>
            <a:t>Инструкция по записи ответа</a:t>
          </a:r>
        </a:p>
      </dgm:t>
    </dgm:pt>
    <dgm:pt modelId="{41D22196-3F18-4285-AEF8-7D8BF2E07852}" type="parTrans" cxnId="{CB7FA5B9-02E8-4BB2-9C9A-CFA6DCC68261}">
      <dgm:prSet/>
      <dgm:spPr/>
      <dgm:t>
        <a:bodyPr/>
        <a:lstStyle/>
        <a:p>
          <a:endParaRPr lang="ru-RU" sz="2000"/>
        </a:p>
      </dgm:t>
    </dgm:pt>
    <dgm:pt modelId="{E30337FB-2427-415F-8131-629B378A4461}" type="sibTrans" cxnId="{CB7FA5B9-02E8-4BB2-9C9A-CFA6DCC68261}">
      <dgm:prSet/>
      <dgm:spPr/>
      <dgm:t>
        <a:bodyPr/>
        <a:lstStyle/>
        <a:p>
          <a:endParaRPr lang="ru-RU" sz="2000"/>
        </a:p>
      </dgm:t>
    </dgm:pt>
    <dgm:pt modelId="{E17350D1-96B7-4F7A-87FC-451A6C475553}">
      <dgm:prSet phldrT="[Текст]" custT="1"/>
      <dgm:spPr/>
      <dgm:t>
        <a:bodyPr/>
        <a:lstStyle/>
        <a:p>
          <a:r>
            <a:rPr lang="ru-RU" sz="1600" dirty="0"/>
            <a:t>Максимальный балл</a:t>
          </a:r>
          <a:endParaRPr lang="ru-RU" sz="1400" dirty="0"/>
        </a:p>
      </dgm:t>
    </dgm:pt>
    <dgm:pt modelId="{2604B7EE-44C0-42EE-B32A-161EFF81BFD0}" type="parTrans" cxnId="{3914C998-0130-449B-AE06-363953E4147D}">
      <dgm:prSet/>
      <dgm:spPr/>
      <dgm:t>
        <a:bodyPr/>
        <a:lstStyle/>
        <a:p>
          <a:endParaRPr lang="ru-RU" sz="2000"/>
        </a:p>
      </dgm:t>
    </dgm:pt>
    <dgm:pt modelId="{C90D894E-B403-4AA1-94E8-3572345F76B2}" type="sibTrans" cxnId="{3914C998-0130-449B-AE06-363953E4147D}">
      <dgm:prSet/>
      <dgm:spPr/>
      <dgm:t>
        <a:bodyPr/>
        <a:lstStyle/>
        <a:p>
          <a:endParaRPr lang="ru-RU" sz="2000"/>
        </a:p>
      </dgm:t>
    </dgm:pt>
    <dgm:pt modelId="{4B2E8666-0975-42C5-A7FF-63C3FD28FC3D}">
      <dgm:prSet custT="1"/>
      <dgm:spPr/>
      <dgm:t>
        <a:bodyPr/>
        <a:lstStyle/>
        <a:p>
          <a:r>
            <a:rPr lang="ru-RU" sz="1600" dirty="0"/>
            <a:t>Критерии оценки</a:t>
          </a:r>
        </a:p>
      </dgm:t>
    </dgm:pt>
    <dgm:pt modelId="{7A2ABF51-CD91-4EB7-9B37-7F61FFA77C44}" type="parTrans" cxnId="{36E5C9E7-64B1-43EA-922B-E76ED024C1FD}">
      <dgm:prSet/>
      <dgm:spPr/>
      <dgm:t>
        <a:bodyPr/>
        <a:lstStyle/>
        <a:p>
          <a:endParaRPr lang="ru-RU" sz="2000"/>
        </a:p>
      </dgm:t>
    </dgm:pt>
    <dgm:pt modelId="{940C226D-7D93-4323-815F-5487E892AECA}" type="sibTrans" cxnId="{36E5C9E7-64B1-43EA-922B-E76ED024C1FD}">
      <dgm:prSet/>
      <dgm:spPr/>
      <dgm:t>
        <a:bodyPr/>
        <a:lstStyle/>
        <a:p>
          <a:endParaRPr lang="ru-RU" sz="2000"/>
        </a:p>
      </dgm:t>
    </dgm:pt>
    <dgm:pt modelId="{2C0C00A7-8B76-403D-AF59-2B73FE0AA02B}">
      <dgm:prSet custT="1"/>
      <dgm:spPr/>
      <dgm:t>
        <a:bodyPr/>
        <a:lstStyle/>
        <a:p>
          <a:r>
            <a:rPr lang="ru-RU" sz="1600" dirty="0"/>
            <a:t>Образец и/или описание и пример ответа </a:t>
          </a:r>
        </a:p>
      </dgm:t>
    </dgm:pt>
    <dgm:pt modelId="{F7882845-589B-4BDA-9CD1-AD3327D1F01A}" type="parTrans" cxnId="{E21F2FB8-B365-4627-81CF-5402B70FFCFA}">
      <dgm:prSet/>
      <dgm:spPr/>
      <dgm:t>
        <a:bodyPr/>
        <a:lstStyle/>
        <a:p>
          <a:endParaRPr lang="ru-RU" sz="2000"/>
        </a:p>
      </dgm:t>
    </dgm:pt>
    <dgm:pt modelId="{ABCCF3B7-26E8-4110-9E66-82FC68B135A9}" type="sibTrans" cxnId="{E21F2FB8-B365-4627-81CF-5402B70FFCFA}">
      <dgm:prSet/>
      <dgm:spPr/>
      <dgm:t>
        <a:bodyPr/>
        <a:lstStyle/>
        <a:p>
          <a:endParaRPr lang="ru-RU" sz="2000"/>
        </a:p>
      </dgm:t>
    </dgm:pt>
    <dgm:pt modelId="{70FF2CDC-9858-42A1-A67C-218056F7FF0C}">
      <dgm:prSet phldrT="[Текст]" custT="1"/>
      <dgm:spPr/>
      <dgm:t>
        <a:bodyPr/>
        <a:lstStyle/>
        <a:p>
          <a:r>
            <a:rPr lang="ru-RU" sz="1600" dirty="0"/>
            <a:t>В заданиях задаётся контекстом, легендой, ситуацией, иными схожими средствами</a:t>
          </a:r>
        </a:p>
      </dgm:t>
    </dgm:pt>
    <dgm:pt modelId="{63120940-3B30-48BF-A89C-5E70D0BBEFB3}" type="parTrans" cxnId="{B0D5C3BD-EFF6-459E-BFAE-2C462E819FEE}">
      <dgm:prSet/>
      <dgm:spPr/>
      <dgm:t>
        <a:bodyPr/>
        <a:lstStyle/>
        <a:p>
          <a:endParaRPr lang="ru-RU"/>
        </a:p>
      </dgm:t>
    </dgm:pt>
    <dgm:pt modelId="{5D6E725F-FC68-4DD0-AC1C-4D043FD9B75E}" type="sibTrans" cxnId="{B0D5C3BD-EFF6-459E-BFAE-2C462E819FEE}">
      <dgm:prSet/>
      <dgm:spPr/>
      <dgm:t>
        <a:bodyPr/>
        <a:lstStyle/>
        <a:p>
          <a:endParaRPr lang="ru-RU"/>
        </a:p>
      </dgm:t>
    </dgm:pt>
    <dgm:pt modelId="{89A7151C-2B37-49B6-A2E9-A891B4BD0524}" type="pres">
      <dgm:prSet presAssocID="{38953FE2-81B5-4F89-A2FD-18C691084863}" presName="Name0" presStyleCnt="0">
        <dgm:presLayoutVars>
          <dgm:dir/>
          <dgm:animLvl val="lvl"/>
          <dgm:resizeHandles val="exact"/>
        </dgm:presLayoutVars>
      </dgm:prSet>
      <dgm:spPr/>
    </dgm:pt>
    <dgm:pt modelId="{6E988CA9-EFED-4013-9F75-BE825EBFF0AA}" type="pres">
      <dgm:prSet presAssocID="{482762D6-68FD-44AD-ABE8-E36E3A39DB5C}" presName="composite" presStyleCnt="0"/>
      <dgm:spPr/>
    </dgm:pt>
    <dgm:pt modelId="{25D4A081-98B6-467B-BD55-BB73F06E1D4D}" type="pres">
      <dgm:prSet presAssocID="{482762D6-68FD-44AD-ABE8-E36E3A39DB5C}" presName="parTx" presStyleLbl="alignNode1" presStyleIdx="0" presStyleCnt="4" custLinFactNeighborX="-550" custLinFactNeighborY="-16225">
        <dgm:presLayoutVars>
          <dgm:chMax val="0"/>
          <dgm:chPref val="0"/>
          <dgm:bulletEnabled val="1"/>
        </dgm:presLayoutVars>
      </dgm:prSet>
      <dgm:spPr/>
    </dgm:pt>
    <dgm:pt modelId="{C354A591-D2D7-42F7-AD0D-B871B1238E7D}" type="pres">
      <dgm:prSet presAssocID="{482762D6-68FD-44AD-ABE8-E36E3A39DB5C}" presName="desTx" presStyleLbl="alignAccFollowNode1" presStyleIdx="0" presStyleCnt="4" custLinFactNeighborX="-1806" custLinFactNeighborY="2446">
        <dgm:presLayoutVars>
          <dgm:bulletEnabled val="1"/>
        </dgm:presLayoutVars>
      </dgm:prSet>
      <dgm:spPr/>
    </dgm:pt>
    <dgm:pt modelId="{0BEA8693-2437-4435-B3F0-6D5BC4A4B343}" type="pres">
      <dgm:prSet presAssocID="{467BEE0B-B08F-467D-BE5D-921359B7A198}" presName="space" presStyleCnt="0"/>
      <dgm:spPr/>
    </dgm:pt>
    <dgm:pt modelId="{F7C27245-C7E9-444E-844A-AF9E6B23B53B}" type="pres">
      <dgm:prSet presAssocID="{C3921F85-52F2-46DA-8F2D-AB1311AFF9ED}" presName="composite" presStyleCnt="0"/>
      <dgm:spPr/>
    </dgm:pt>
    <dgm:pt modelId="{0314B366-C432-4749-90F3-32BA97DB2119}" type="pres">
      <dgm:prSet presAssocID="{C3921F85-52F2-46DA-8F2D-AB1311AFF9ED}" presName="parTx" presStyleLbl="alignNode1" presStyleIdx="1" presStyleCnt="4" custLinFactNeighborX="-1621" custLinFactNeighborY="-17756">
        <dgm:presLayoutVars>
          <dgm:chMax val="0"/>
          <dgm:chPref val="0"/>
          <dgm:bulletEnabled val="1"/>
        </dgm:presLayoutVars>
      </dgm:prSet>
      <dgm:spPr/>
    </dgm:pt>
    <dgm:pt modelId="{19DAC4FB-AD39-42FA-9CF5-B48E5A11046A}" type="pres">
      <dgm:prSet presAssocID="{C3921F85-52F2-46DA-8F2D-AB1311AFF9ED}" presName="desTx" presStyleLbl="alignAccFollowNode1" presStyleIdx="1" presStyleCnt="4" custScaleY="100445" custLinFactNeighborX="-1157" custLinFactNeighborY="8">
        <dgm:presLayoutVars>
          <dgm:bulletEnabled val="1"/>
        </dgm:presLayoutVars>
      </dgm:prSet>
      <dgm:spPr/>
    </dgm:pt>
    <dgm:pt modelId="{82F4339F-8D2C-4BE4-BF0F-39F05669D3FE}" type="pres">
      <dgm:prSet presAssocID="{5EEA1245-A57D-4A00-98B4-FDFCBD55682E}" presName="space" presStyleCnt="0"/>
      <dgm:spPr/>
    </dgm:pt>
    <dgm:pt modelId="{B447D126-4728-4A44-9D99-EEA192425FFC}" type="pres">
      <dgm:prSet presAssocID="{0CA4049F-8BA0-4094-952C-C712820EC211}" presName="composite" presStyleCnt="0"/>
      <dgm:spPr/>
    </dgm:pt>
    <dgm:pt modelId="{D8F3CE1D-D217-4A03-B72A-974798B62F09}" type="pres">
      <dgm:prSet presAssocID="{0CA4049F-8BA0-4094-952C-C712820EC211}" presName="parTx" presStyleLbl="alignNode1" presStyleIdx="2" presStyleCnt="4" custLinFactNeighborY="-16225">
        <dgm:presLayoutVars>
          <dgm:chMax val="0"/>
          <dgm:chPref val="0"/>
          <dgm:bulletEnabled val="1"/>
        </dgm:presLayoutVars>
      </dgm:prSet>
      <dgm:spPr/>
    </dgm:pt>
    <dgm:pt modelId="{E211D1B8-475F-4968-AEC3-5C6848BA1A45}" type="pres">
      <dgm:prSet presAssocID="{0CA4049F-8BA0-4094-952C-C712820EC211}" presName="desTx" presStyleLbl="alignAccFollowNode1" presStyleIdx="2" presStyleCnt="4">
        <dgm:presLayoutVars>
          <dgm:bulletEnabled val="1"/>
        </dgm:presLayoutVars>
      </dgm:prSet>
      <dgm:spPr/>
    </dgm:pt>
    <dgm:pt modelId="{D5A9669F-FDD3-4F52-BE83-9A7D0AAEFE46}" type="pres">
      <dgm:prSet presAssocID="{EC872117-8343-439F-9750-6A067403ABC3}" presName="space" presStyleCnt="0"/>
      <dgm:spPr/>
    </dgm:pt>
    <dgm:pt modelId="{0C59F0C6-DFCC-4D12-B76D-9CBB80F79CA7}" type="pres">
      <dgm:prSet presAssocID="{BF32FF0B-9877-45B1-9E46-4B986368CF6C}" presName="composite" presStyleCnt="0"/>
      <dgm:spPr/>
    </dgm:pt>
    <dgm:pt modelId="{482AA04F-9C50-46E8-9E57-54D495556BDC}" type="pres">
      <dgm:prSet presAssocID="{BF32FF0B-9877-45B1-9E46-4B986368CF6C}" presName="parTx" presStyleLbl="alignNode1" presStyleIdx="3" presStyleCnt="4" custLinFactNeighborX="-1073" custLinFactNeighborY="-16515">
        <dgm:presLayoutVars>
          <dgm:chMax val="0"/>
          <dgm:chPref val="0"/>
          <dgm:bulletEnabled val="1"/>
        </dgm:presLayoutVars>
      </dgm:prSet>
      <dgm:spPr/>
    </dgm:pt>
    <dgm:pt modelId="{21633AAE-1A12-458C-BA00-2A2F765FF576}" type="pres">
      <dgm:prSet presAssocID="{BF32FF0B-9877-45B1-9E46-4B986368CF6C}" presName="desTx" presStyleLbl="alignAccFollowNode1" presStyleIdx="3" presStyleCnt="4">
        <dgm:presLayoutVars>
          <dgm:bulletEnabled val="1"/>
        </dgm:presLayoutVars>
      </dgm:prSet>
      <dgm:spPr/>
    </dgm:pt>
  </dgm:ptLst>
  <dgm:cxnLst>
    <dgm:cxn modelId="{6DD68201-A820-41D5-867B-BD7E1F02B94A}" srcId="{38953FE2-81B5-4F89-A2FD-18C691084863}" destId="{482762D6-68FD-44AD-ABE8-E36E3A39DB5C}" srcOrd="0" destOrd="0" parTransId="{FA0B460B-AC9C-4E6A-80F2-85D152A3C164}" sibTransId="{467BEE0B-B08F-467D-BE5D-921359B7A198}"/>
    <dgm:cxn modelId="{FDC05215-B0A8-45F5-9402-A76480B30478}" srcId="{C3921F85-52F2-46DA-8F2D-AB1311AFF9ED}" destId="{7B049DB8-5C93-4AA2-BCD9-38472BDA5309}" srcOrd="3" destOrd="0" parTransId="{B162441F-E718-4196-A0B5-E5F04A755A31}" sibTransId="{7A916F45-6A76-4225-B9B2-492E92CFE7B0}"/>
    <dgm:cxn modelId="{38DCB117-B131-4E1F-A928-3560FAD2AB76}" srcId="{38953FE2-81B5-4F89-A2FD-18C691084863}" destId="{BF32FF0B-9877-45B1-9E46-4B986368CF6C}" srcOrd="3" destOrd="0" parTransId="{C607B998-EF10-479A-87A1-8A6BCF70A07C}" sibTransId="{90AD456C-BBFC-4B81-A00C-F2284F885CE7}"/>
    <dgm:cxn modelId="{5A56CC1C-6C90-493E-A3E0-790778333179}" srcId="{C3921F85-52F2-46DA-8F2D-AB1311AFF9ED}" destId="{5C5863D3-BCE6-4E1E-8935-964CD13D49E0}" srcOrd="2" destOrd="0" parTransId="{128EE150-20FB-4A8E-95C5-46E6CEC72ED3}" sibTransId="{08D1F7CF-D466-4C0E-9014-C4D73375829C}"/>
    <dgm:cxn modelId="{CF68261D-0D70-4FC7-BE94-DF14DDA3BA11}" srcId="{C3921F85-52F2-46DA-8F2D-AB1311AFF9ED}" destId="{CFBA7B1E-3471-4C5A-939F-56B3F517EA0C}" srcOrd="1" destOrd="0" parTransId="{D1F58BF6-DDBB-4292-8F07-C6C99B7D8605}" sibTransId="{75596C1D-1997-4EEF-B89D-4D3F45D6838D}"/>
    <dgm:cxn modelId="{4A06922A-652B-447D-A3AA-364AE6F9E53B}" type="presOf" srcId="{70FF2CDC-9858-42A1-A67C-218056F7FF0C}" destId="{C354A591-D2D7-42F7-AD0D-B871B1238E7D}" srcOrd="0" destOrd="1" presId="urn:microsoft.com/office/officeart/2005/8/layout/hList1"/>
    <dgm:cxn modelId="{9065F12A-F21A-477B-AE3A-3A88257FC227}" srcId="{0CA4049F-8BA0-4094-952C-C712820EC211}" destId="{F576A2E8-D3BC-476C-B840-91E737974414}" srcOrd="0" destOrd="0" parTransId="{80C80D83-3F4D-4882-88C4-03727A4BF7D1}" sibTransId="{F36D0E0E-4E15-4B8B-BBAA-1BCB133E15B2}"/>
    <dgm:cxn modelId="{A009382D-D23D-4EE8-9491-630FA52D81F8}" srcId="{0CA4049F-8BA0-4094-952C-C712820EC211}" destId="{36A15AB5-01D5-4899-8534-D0CBD835FBC0}" srcOrd="1" destOrd="0" parTransId="{16EE777F-3333-4DEF-8FE0-9E7702DFC649}" sibTransId="{681B52CC-BCF2-4E4A-8CE9-C85A58DE58E4}"/>
    <dgm:cxn modelId="{F77B7F33-6CCB-47CE-9206-546D270F75E1}" type="presOf" srcId="{5C5863D3-BCE6-4E1E-8935-964CD13D49E0}" destId="{19DAC4FB-AD39-42FA-9CF5-B48E5A11046A}" srcOrd="0" destOrd="2" presId="urn:microsoft.com/office/officeart/2005/8/layout/hList1"/>
    <dgm:cxn modelId="{CE90B539-1BFE-4489-AF3F-5AC8C6B04F17}" srcId="{482762D6-68FD-44AD-ABE8-E36E3A39DB5C}" destId="{68E8D207-FAC6-4EFE-9194-21E4472D2C13}" srcOrd="0" destOrd="0" parTransId="{60D1D5D1-3B7F-4880-AFB0-9511DD76032E}" sibTransId="{047783FA-37DA-4114-9F03-677F487BACAD}"/>
    <dgm:cxn modelId="{BB28423F-5286-4DD3-934C-D37CCD04F220}" srcId="{38953FE2-81B5-4F89-A2FD-18C691084863}" destId="{0CA4049F-8BA0-4094-952C-C712820EC211}" srcOrd="2" destOrd="0" parTransId="{C55B67BC-7C91-4518-A07C-3625C2FBD4E2}" sibTransId="{EC872117-8343-439F-9750-6A067403ABC3}"/>
    <dgm:cxn modelId="{46684963-50C1-4AB7-83E8-923CD17455C5}" type="presOf" srcId="{AD01A1DA-034F-462D-A382-1BDCD3BD7186}" destId="{19DAC4FB-AD39-42FA-9CF5-B48E5A11046A}" srcOrd="0" destOrd="0" presId="urn:microsoft.com/office/officeart/2005/8/layout/hList1"/>
    <dgm:cxn modelId="{344B3648-AB61-455F-8C4B-3E0295749C51}" type="presOf" srcId="{BF32FF0B-9877-45B1-9E46-4B986368CF6C}" destId="{482AA04F-9C50-46E8-9E57-54D495556BDC}" srcOrd="0" destOrd="0" presId="urn:microsoft.com/office/officeart/2005/8/layout/hList1"/>
    <dgm:cxn modelId="{0EA7E277-622E-49C7-AEA2-8712319814F4}" srcId="{C3921F85-52F2-46DA-8F2D-AB1311AFF9ED}" destId="{AD01A1DA-034F-462D-A382-1BDCD3BD7186}" srcOrd="0" destOrd="0" parTransId="{CA8F2A3C-C7B6-4C89-8548-642E60202818}" sibTransId="{DB59E5DF-F7BC-4BF6-A856-709C3678DF06}"/>
    <dgm:cxn modelId="{37420079-79B2-45BE-B84C-A294F445B88D}" type="presOf" srcId="{38953FE2-81B5-4F89-A2FD-18C691084863}" destId="{89A7151C-2B37-49B6-A2E9-A891B4BD0524}" srcOrd="0" destOrd="0" presId="urn:microsoft.com/office/officeart/2005/8/layout/hList1"/>
    <dgm:cxn modelId="{7B653485-CD19-48D5-845E-C03AB6B9AD76}" type="presOf" srcId="{CFBA7B1E-3471-4C5A-939F-56B3F517EA0C}" destId="{19DAC4FB-AD39-42FA-9CF5-B48E5A11046A}" srcOrd="0" destOrd="1" presId="urn:microsoft.com/office/officeart/2005/8/layout/hList1"/>
    <dgm:cxn modelId="{3914C998-0130-449B-AE06-363953E4147D}" srcId="{C3921F85-52F2-46DA-8F2D-AB1311AFF9ED}" destId="{E17350D1-96B7-4F7A-87FC-451A6C475553}" srcOrd="4" destOrd="0" parTransId="{2604B7EE-44C0-42EE-B32A-161EFF81BFD0}" sibTransId="{C90D894E-B403-4AA1-94E8-3572345F76B2}"/>
    <dgm:cxn modelId="{744AB39F-25F9-4A77-B073-728A19372CAA}" srcId="{38953FE2-81B5-4F89-A2FD-18C691084863}" destId="{C3921F85-52F2-46DA-8F2D-AB1311AFF9ED}" srcOrd="1" destOrd="0" parTransId="{BEBE255D-2EE4-4009-884B-F8C5F820D51A}" sibTransId="{5EEA1245-A57D-4A00-98B4-FDFCBD55682E}"/>
    <dgm:cxn modelId="{48A142A1-C680-4272-9CED-8C6108D3E0F0}" type="presOf" srcId="{F576A2E8-D3BC-476C-B840-91E737974414}" destId="{E211D1B8-475F-4968-AEC3-5C6848BA1A45}" srcOrd="0" destOrd="0" presId="urn:microsoft.com/office/officeart/2005/8/layout/hList1"/>
    <dgm:cxn modelId="{99B8D3A7-9035-4594-8F2A-09DE6B64749E}" type="presOf" srcId="{C3921F85-52F2-46DA-8F2D-AB1311AFF9ED}" destId="{0314B366-C432-4749-90F3-32BA97DB2119}" srcOrd="0" destOrd="0" presId="urn:microsoft.com/office/officeart/2005/8/layout/hList1"/>
    <dgm:cxn modelId="{858686B2-C87E-4095-A4FE-65611EEFAB70}" type="presOf" srcId="{E17350D1-96B7-4F7A-87FC-451A6C475553}" destId="{19DAC4FB-AD39-42FA-9CF5-B48E5A11046A}" srcOrd="0" destOrd="4" presId="urn:microsoft.com/office/officeart/2005/8/layout/hList1"/>
    <dgm:cxn modelId="{E21F2FB8-B365-4627-81CF-5402B70FFCFA}" srcId="{BF32FF0B-9877-45B1-9E46-4B986368CF6C}" destId="{2C0C00A7-8B76-403D-AF59-2B73FE0AA02B}" srcOrd="1" destOrd="0" parTransId="{F7882845-589B-4BDA-9CD1-AD3327D1F01A}" sibTransId="{ABCCF3B7-26E8-4110-9E66-82FC68B135A9}"/>
    <dgm:cxn modelId="{CB7FA5B9-02E8-4BB2-9C9A-CFA6DCC68261}" srcId="{0CA4049F-8BA0-4094-952C-C712820EC211}" destId="{91A9E61E-9FAA-4CD7-99F5-D98A0B974015}" srcOrd="2" destOrd="0" parTransId="{41D22196-3F18-4285-AEF8-7D8BF2E07852}" sibTransId="{E30337FB-2427-415F-8131-629B378A4461}"/>
    <dgm:cxn modelId="{A39968BD-7C93-4BBF-9C96-5B241E821AED}" type="presOf" srcId="{36A15AB5-01D5-4899-8534-D0CBD835FBC0}" destId="{E211D1B8-475F-4968-AEC3-5C6848BA1A45}" srcOrd="0" destOrd="1" presId="urn:microsoft.com/office/officeart/2005/8/layout/hList1"/>
    <dgm:cxn modelId="{B0D5C3BD-EFF6-459E-BFAE-2C462E819FEE}" srcId="{482762D6-68FD-44AD-ABE8-E36E3A39DB5C}" destId="{70FF2CDC-9858-42A1-A67C-218056F7FF0C}" srcOrd="1" destOrd="0" parTransId="{63120940-3B30-48BF-A89C-5E70D0BBEFB3}" sibTransId="{5D6E725F-FC68-4DD0-AC1C-4D043FD9B75E}"/>
    <dgm:cxn modelId="{86999DC6-A35D-41FB-B87C-1F1AF876C17A}" type="presOf" srcId="{4B2E8666-0975-42C5-A7FF-63C3FD28FC3D}" destId="{21633AAE-1A12-458C-BA00-2A2F765FF576}" srcOrd="0" destOrd="0" presId="urn:microsoft.com/office/officeart/2005/8/layout/hList1"/>
    <dgm:cxn modelId="{77BCDBD6-A0D5-49D8-A0D9-3BD24FA24ACC}" type="presOf" srcId="{2C0C00A7-8B76-403D-AF59-2B73FE0AA02B}" destId="{21633AAE-1A12-458C-BA00-2A2F765FF576}" srcOrd="0" destOrd="1" presId="urn:microsoft.com/office/officeart/2005/8/layout/hList1"/>
    <dgm:cxn modelId="{352E0AD8-5056-4B2B-8406-6EF2199F75CB}" type="presOf" srcId="{7B049DB8-5C93-4AA2-BCD9-38472BDA5309}" destId="{19DAC4FB-AD39-42FA-9CF5-B48E5A11046A}" srcOrd="0" destOrd="3" presId="urn:microsoft.com/office/officeart/2005/8/layout/hList1"/>
    <dgm:cxn modelId="{6B3542D8-68E8-463B-88DC-17D464A78F97}" type="presOf" srcId="{0CA4049F-8BA0-4094-952C-C712820EC211}" destId="{D8F3CE1D-D217-4A03-B72A-974798B62F09}" srcOrd="0" destOrd="0" presId="urn:microsoft.com/office/officeart/2005/8/layout/hList1"/>
    <dgm:cxn modelId="{076C84E6-2995-43C0-934B-E4D6581D930D}" type="presOf" srcId="{91A9E61E-9FAA-4CD7-99F5-D98A0B974015}" destId="{E211D1B8-475F-4968-AEC3-5C6848BA1A45}" srcOrd="0" destOrd="2" presId="urn:microsoft.com/office/officeart/2005/8/layout/hList1"/>
    <dgm:cxn modelId="{36E5C9E7-64B1-43EA-922B-E76ED024C1FD}" srcId="{BF32FF0B-9877-45B1-9E46-4B986368CF6C}" destId="{4B2E8666-0975-42C5-A7FF-63C3FD28FC3D}" srcOrd="0" destOrd="0" parTransId="{7A2ABF51-CD91-4EB7-9B37-7F61FFA77C44}" sibTransId="{940C226D-7D93-4323-815F-5487E892AECA}"/>
    <dgm:cxn modelId="{D20DDFFA-839C-42DD-9282-22B51C184123}" type="presOf" srcId="{68E8D207-FAC6-4EFE-9194-21E4472D2C13}" destId="{C354A591-D2D7-42F7-AD0D-B871B1238E7D}" srcOrd="0" destOrd="0" presId="urn:microsoft.com/office/officeart/2005/8/layout/hList1"/>
    <dgm:cxn modelId="{EEFCD6FC-642E-41E1-8D8B-186274F82E4E}" type="presOf" srcId="{482762D6-68FD-44AD-ABE8-E36E3A39DB5C}" destId="{25D4A081-98B6-467B-BD55-BB73F06E1D4D}" srcOrd="0" destOrd="0" presId="urn:microsoft.com/office/officeart/2005/8/layout/hList1"/>
    <dgm:cxn modelId="{9AD046CB-B47F-4009-A0B9-364DF4708EF6}" type="presParOf" srcId="{89A7151C-2B37-49B6-A2E9-A891B4BD0524}" destId="{6E988CA9-EFED-4013-9F75-BE825EBFF0AA}" srcOrd="0" destOrd="0" presId="urn:microsoft.com/office/officeart/2005/8/layout/hList1"/>
    <dgm:cxn modelId="{1644C14D-0057-49FD-8EE8-0BE027AEF470}" type="presParOf" srcId="{6E988CA9-EFED-4013-9F75-BE825EBFF0AA}" destId="{25D4A081-98B6-467B-BD55-BB73F06E1D4D}" srcOrd="0" destOrd="0" presId="urn:microsoft.com/office/officeart/2005/8/layout/hList1"/>
    <dgm:cxn modelId="{084805E8-4B0D-4DE4-8316-A97239AE376D}" type="presParOf" srcId="{6E988CA9-EFED-4013-9F75-BE825EBFF0AA}" destId="{C354A591-D2D7-42F7-AD0D-B871B1238E7D}" srcOrd="1" destOrd="0" presId="urn:microsoft.com/office/officeart/2005/8/layout/hList1"/>
    <dgm:cxn modelId="{3B95873C-B3C6-413B-B7DD-B2AD360411F2}" type="presParOf" srcId="{89A7151C-2B37-49B6-A2E9-A891B4BD0524}" destId="{0BEA8693-2437-4435-B3F0-6D5BC4A4B343}" srcOrd="1" destOrd="0" presId="urn:microsoft.com/office/officeart/2005/8/layout/hList1"/>
    <dgm:cxn modelId="{3E102BAF-A447-4E2A-9EB7-4F69A9E1B118}" type="presParOf" srcId="{89A7151C-2B37-49B6-A2E9-A891B4BD0524}" destId="{F7C27245-C7E9-444E-844A-AF9E6B23B53B}" srcOrd="2" destOrd="0" presId="urn:microsoft.com/office/officeart/2005/8/layout/hList1"/>
    <dgm:cxn modelId="{48901B88-378B-4E34-BF13-59512AC1E7A1}" type="presParOf" srcId="{F7C27245-C7E9-444E-844A-AF9E6B23B53B}" destId="{0314B366-C432-4749-90F3-32BA97DB2119}" srcOrd="0" destOrd="0" presId="urn:microsoft.com/office/officeart/2005/8/layout/hList1"/>
    <dgm:cxn modelId="{E7FC7653-612D-4D2D-AADE-B160036920A3}" type="presParOf" srcId="{F7C27245-C7E9-444E-844A-AF9E6B23B53B}" destId="{19DAC4FB-AD39-42FA-9CF5-B48E5A11046A}" srcOrd="1" destOrd="0" presId="urn:microsoft.com/office/officeart/2005/8/layout/hList1"/>
    <dgm:cxn modelId="{51EFD003-2BDA-4FCA-8116-D845BB87A97D}" type="presParOf" srcId="{89A7151C-2B37-49B6-A2E9-A891B4BD0524}" destId="{82F4339F-8D2C-4BE4-BF0F-39F05669D3FE}" srcOrd="3" destOrd="0" presId="urn:microsoft.com/office/officeart/2005/8/layout/hList1"/>
    <dgm:cxn modelId="{950747AB-0711-43F1-A6D3-C895B24905DD}" type="presParOf" srcId="{89A7151C-2B37-49B6-A2E9-A891B4BD0524}" destId="{B447D126-4728-4A44-9D99-EEA192425FFC}" srcOrd="4" destOrd="0" presId="urn:microsoft.com/office/officeart/2005/8/layout/hList1"/>
    <dgm:cxn modelId="{2F917238-7B57-4E41-BB80-082B1940F92D}" type="presParOf" srcId="{B447D126-4728-4A44-9D99-EEA192425FFC}" destId="{D8F3CE1D-D217-4A03-B72A-974798B62F09}" srcOrd="0" destOrd="0" presId="urn:microsoft.com/office/officeart/2005/8/layout/hList1"/>
    <dgm:cxn modelId="{462F1BCA-F12C-462C-BC60-4B043D0606EA}" type="presParOf" srcId="{B447D126-4728-4A44-9D99-EEA192425FFC}" destId="{E211D1B8-475F-4968-AEC3-5C6848BA1A45}" srcOrd="1" destOrd="0" presId="urn:microsoft.com/office/officeart/2005/8/layout/hList1"/>
    <dgm:cxn modelId="{ADEB82CC-4A2E-4F53-819F-28B6C541ED66}" type="presParOf" srcId="{89A7151C-2B37-49B6-A2E9-A891B4BD0524}" destId="{D5A9669F-FDD3-4F52-BE83-9A7D0AAEFE46}" srcOrd="5" destOrd="0" presId="urn:microsoft.com/office/officeart/2005/8/layout/hList1"/>
    <dgm:cxn modelId="{287F3B31-853D-4C63-AAA4-FF5C99ED914B}" type="presParOf" srcId="{89A7151C-2B37-49B6-A2E9-A891B4BD0524}" destId="{0C59F0C6-DFCC-4D12-B76D-9CBB80F79CA7}" srcOrd="6" destOrd="0" presId="urn:microsoft.com/office/officeart/2005/8/layout/hList1"/>
    <dgm:cxn modelId="{BEC14864-01CD-4756-B63E-AA7F49597C6C}" type="presParOf" srcId="{0C59F0C6-DFCC-4D12-B76D-9CBB80F79CA7}" destId="{482AA04F-9C50-46E8-9E57-54D495556BDC}" srcOrd="0" destOrd="0" presId="urn:microsoft.com/office/officeart/2005/8/layout/hList1"/>
    <dgm:cxn modelId="{5078E43A-1288-44AE-8DA6-B6D397390FAA}" type="presParOf" srcId="{0C59F0C6-DFCC-4D12-B76D-9CBB80F79CA7}" destId="{21633AAE-1A12-458C-BA00-2A2F765FF5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BD3B95-D4AF-43D4-83DE-A226E0916F1E}"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ru-RU"/>
        </a:p>
      </dgm:t>
    </dgm:pt>
    <dgm:pt modelId="{4E123310-5303-4C97-B7D1-CD65080835FA}">
      <dgm:prSet phldrT="[Текст]" custT="1"/>
      <dgm:spPr/>
      <dgm:t>
        <a:bodyPr/>
        <a:lstStyle/>
        <a:p>
          <a:pPr>
            <a:lnSpc>
              <a:spcPct val="80000"/>
            </a:lnSpc>
            <a:spcAft>
              <a:spcPts val="0"/>
            </a:spcAft>
          </a:pPr>
          <a:r>
            <a:rPr lang="ru-RU" sz="1400" dirty="0"/>
            <a:t>Функционально грамотный человек — это человек, который способен использовать все постоянно приобретаемые в течение жизни знания, умения и навыки для решения максимально широкого диапазона жизненных задач в различных сферах человеческой деятельности, общения и социальных отношений</a:t>
          </a:r>
        </a:p>
      </dgm:t>
    </dgm:pt>
    <dgm:pt modelId="{785154BF-582B-46A3-8611-11CABF14C0D3}" type="parTrans" cxnId="{66F74822-CCC4-40BA-8D7A-39773D90C873}">
      <dgm:prSet/>
      <dgm:spPr/>
      <dgm:t>
        <a:bodyPr/>
        <a:lstStyle/>
        <a:p>
          <a:endParaRPr lang="ru-RU"/>
        </a:p>
      </dgm:t>
    </dgm:pt>
    <dgm:pt modelId="{36F7D2A9-C102-4D8E-8427-1C0C05170A81}" type="sibTrans" cxnId="{66F74822-CCC4-40BA-8D7A-39773D90C873}">
      <dgm:prSet/>
      <dgm:spPr/>
      <dgm:t>
        <a:bodyPr/>
        <a:lstStyle/>
        <a:p>
          <a:endParaRPr lang="ru-RU"/>
        </a:p>
      </dgm:t>
    </dgm:pt>
    <dgm:pt modelId="{73DBDBFF-E58A-44BF-B63E-D47797895F61}">
      <dgm:prSet phldrT="[Текст]" custT="1"/>
      <dgm:spPr/>
      <dgm:t>
        <a:bodyPr/>
        <a:lstStyle/>
        <a:p>
          <a:pPr>
            <a:lnSpc>
              <a:spcPct val="80000"/>
            </a:lnSpc>
          </a:pPr>
          <a:r>
            <a:rPr lang="ru-RU" sz="1400" dirty="0"/>
            <a:t>Основной вопрос: 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a:t>
          </a:r>
        </a:p>
      </dgm:t>
    </dgm:pt>
    <dgm:pt modelId="{DCAA32F2-11BE-4833-9DBA-D3EABC4C79B3}" type="parTrans" cxnId="{184C2769-7D2F-41F0-B9B3-9EFFF97EFDBC}">
      <dgm:prSet/>
      <dgm:spPr/>
      <dgm:t>
        <a:bodyPr/>
        <a:lstStyle/>
        <a:p>
          <a:endParaRPr lang="ru-RU"/>
        </a:p>
      </dgm:t>
    </dgm:pt>
    <dgm:pt modelId="{0B172CA1-3F02-4661-855F-ECD24459414B}" type="sibTrans" cxnId="{184C2769-7D2F-41F0-B9B3-9EFFF97EFDBC}">
      <dgm:prSet/>
      <dgm:spPr/>
      <dgm:t>
        <a:bodyPr/>
        <a:lstStyle/>
        <a:p>
          <a:endParaRPr lang="ru-RU"/>
        </a:p>
      </dgm:t>
    </dgm:pt>
    <dgm:pt modelId="{F651A726-62E3-49D4-B266-5CD6782FB981}">
      <dgm:prSet custT="1"/>
      <dgm:spPr/>
      <dgm:t>
        <a:bodyPr/>
        <a:lstStyle/>
        <a:p>
          <a:pPr algn="ctr">
            <a:spcBef>
              <a:spcPct val="0"/>
            </a:spcBef>
            <a:spcAft>
              <a:spcPts val="600"/>
            </a:spcAft>
          </a:pPr>
          <a:r>
            <a:rPr lang="ru-RU" sz="1400" dirty="0"/>
            <a:t>Способность действовать в рамках социальной практики, заданной контекстом</a:t>
          </a:r>
        </a:p>
        <a:p>
          <a:pPr algn="l">
            <a:spcBef>
              <a:spcPts val="600"/>
            </a:spcBef>
            <a:spcAft>
              <a:spcPts val="600"/>
            </a:spcAft>
          </a:pPr>
          <a:r>
            <a:rPr lang="ru-RU" sz="1300" dirty="0"/>
            <a:t>-</a:t>
          </a:r>
          <a:r>
            <a:rPr lang="ru-RU" sz="1300" b="1" dirty="0"/>
            <a:t>инструментальная</a:t>
          </a:r>
          <a:r>
            <a:rPr lang="ru-RU" sz="1300" dirty="0"/>
            <a:t> </a:t>
          </a:r>
          <a:r>
            <a:rPr lang="ru-RU" sz="1300" b="1" dirty="0"/>
            <a:t>грамотность  </a:t>
          </a:r>
          <a:r>
            <a:rPr lang="ru-RU" sz="1200" b="0" dirty="0"/>
            <a:t>(читательская, математическая, вычислительно-алгоритмическая</a:t>
          </a:r>
          <a:r>
            <a:rPr lang="ru-RU" sz="1300" b="0" dirty="0"/>
            <a:t>)</a:t>
          </a:r>
        </a:p>
        <a:p>
          <a:pPr algn="l">
            <a:spcBef>
              <a:spcPct val="0"/>
            </a:spcBef>
            <a:spcAft>
              <a:spcPts val="0"/>
            </a:spcAft>
          </a:pPr>
          <a:r>
            <a:rPr lang="ru-RU" sz="1300" dirty="0"/>
            <a:t>-</a:t>
          </a:r>
          <a:r>
            <a:rPr lang="ru-RU" sz="1300" b="1" dirty="0"/>
            <a:t>предметная</a:t>
          </a:r>
          <a:r>
            <a:rPr lang="ru-RU" sz="1300" dirty="0"/>
            <a:t> </a:t>
          </a:r>
          <a:r>
            <a:rPr lang="ru-RU" sz="1300" b="1" dirty="0"/>
            <a:t>грамотность </a:t>
          </a:r>
          <a:r>
            <a:rPr lang="ru-RU" sz="1300" b="0" dirty="0"/>
            <a:t>или базовые практические знания </a:t>
          </a:r>
          <a:r>
            <a:rPr lang="ru-RU" sz="1200" b="0" dirty="0"/>
            <a:t>(гражданская, правовая,  научная, финансовая, экологическая и др.)</a:t>
          </a:r>
          <a:endParaRPr lang="ru-RU" sz="1300" b="0" dirty="0"/>
        </a:p>
      </dgm:t>
    </dgm:pt>
    <dgm:pt modelId="{306DE540-4166-4798-835D-9868C151315A}" type="parTrans" cxnId="{97E8A48D-78D8-4AAF-AF2E-BB4DB80A5424}">
      <dgm:prSet/>
      <dgm:spPr/>
      <dgm:t>
        <a:bodyPr/>
        <a:lstStyle/>
        <a:p>
          <a:endParaRPr lang="ru-RU"/>
        </a:p>
      </dgm:t>
    </dgm:pt>
    <dgm:pt modelId="{0B35DA77-378E-4064-BDDF-4CD011B02083}" type="sibTrans" cxnId="{97E8A48D-78D8-4AAF-AF2E-BB4DB80A5424}">
      <dgm:prSet/>
      <dgm:spPr/>
      <dgm:t>
        <a:bodyPr/>
        <a:lstStyle/>
        <a:p>
          <a:endParaRPr lang="ru-RU"/>
        </a:p>
      </dgm:t>
    </dgm:pt>
    <dgm:pt modelId="{543FFA2C-2AB9-428C-8301-601F8BAB2DE7}" type="pres">
      <dgm:prSet presAssocID="{69BD3B95-D4AF-43D4-83DE-A226E0916F1E}" presName="Name0" presStyleCnt="0">
        <dgm:presLayoutVars>
          <dgm:dir/>
          <dgm:resizeHandles val="exact"/>
        </dgm:presLayoutVars>
      </dgm:prSet>
      <dgm:spPr/>
    </dgm:pt>
    <dgm:pt modelId="{51E162F7-A006-460A-99CA-0FED5645D06B}" type="pres">
      <dgm:prSet presAssocID="{69BD3B95-D4AF-43D4-83DE-A226E0916F1E}" presName="bkgdShp" presStyleLbl="alignAccFollowNode1" presStyleIdx="0" presStyleCnt="1" custScaleY="102444" custLinFactNeighborX="0" custLinFactNeighborY="8886"/>
      <dgm:spPr/>
    </dgm:pt>
    <dgm:pt modelId="{1A630A08-01E3-43BD-812E-0AA0E871C48C}" type="pres">
      <dgm:prSet presAssocID="{69BD3B95-D4AF-43D4-83DE-A226E0916F1E}" presName="linComp" presStyleCnt="0"/>
      <dgm:spPr/>
    </dgm:pt>
    <dgm:pt modelId="{79FF38C8-E17A-461C-8278-71E667BD0C6E}" type="pres">
      <dgm:prSet presAssocID="{4E123310-5303-4C97-B7D1-CD65080835FA}" presName="compNode" presStyleCnt="0"/>
      <dgm:spPr/>
    </dgm:pt>
    <dgm:pt modelId="{78B9723D-0B7C-4B42-BA89-6FAC65AAC818}" type="pres">
      <dgm:prSet presAssocID="{4E123310-5303-4C97-B7D1-CD65080835FA}" presName="node" presStyleLbl="node1" presStyleIdx="0" presStyleCnt="3" custScaleX="149549" custLinFactNeighborX="-7479" custLinFactNeighborY="-4520">
        <dgm:presLayoutVars>
          <dgm:bulletEnabled val="1"/>
        </dgm:presLayoutVars>
      </dgm:prSet>
      <dgm:spPr/>
    </dgm:pt>
    <dgm:pt modelId="{0641C70E-FF82-4FD2-BFF6-74058D02E742}" type="pres">
      <dgm:prSet presAssocID="{4E123310-5303-4C97-B7D1-CD65080835FA}" presName="invisiNode" presStyleLbl="node1" presStyleIdx="0" presStyleCnt="3"/>
      <dgm:spPr/>
    </dgm:pt>
    <dgm:pt modelId="{17010DC3-B5B0-4EDD-8933-A8589A17D36F}" type="pres">
      <dgm:prSet presAssocID="{4E123310-5303-4C97-B7D1-CD65080835FA}" presName="imagNode" presStyleLbl="fgImgPlace1" presStyleIdx="0" presStyleCnt="3" custScaleX="147839" custScaleY="97408" custLinFactNeighborX="-1631" custLinFactNeighborY="94"/>
      <dgm:spPr/>
    </dgm:pt>
    <dgm:pt modelId="{85C3C436-77AC-4A79-A48F-237D5B54C5B3}" type="pres">
      <dgm:prSet presAssocID="{36F7D2A9-C102-4D8E-8427-1C0C05170A81}" presName="sibTrans" presStyleLbl="sibTrans2D1" presStyleIdx="0" presStyleCnt="0"/>
      <dgm:spPr/>
    </dgm:pt>
    <dgm:pt modelId="{4622A6A6-7882-480B-A090-8B5E498F225D}" type="pres">
      <dgm:prSet presAssocID="{73DBDBFF-E58A-44BF-B63E-D47797895F61}" presName="compNode" presStyleCnt="0"/>
      <dgm:spPr/>
    </dgm:pt>
    <dgm:pt modelId="{AEB0A2C1-2E3F-4263-9BF1-317587C44281}" type="pres">
      <dgm:prSet presAssocID="{73DBDBFF-E58A-44BF-B63E-D47797895F61}" presName="node" presStyleLbl="node1" presStyleIdx="1" presStyleCnt="3" custScaleX="164936" custLinFactNeighborX="1486" custLinFactNeighborY="-4520">
        <dgm:presLayoutVars>
          <dgm:bulletEnabled val="1"/>
        </dgm:presLayoutVars>
      </dgm:prSet>
      <dgm:spPr/>
    </dgm:pt>
    <dgm:pt modelId="{C5250F54-537C-4B05-B1A2-ED11CE49E4CB}" type="pres">
      <dgm:prSet presAssocID="{73DBDBFF-E58A-44BF-B63E-D47797895F61}" presName="invisiNode" presStyleLbl="node1" presStyleIdx="1" presStyleCnt="3"/>
      <dgm:spPr/>
    </dgm:pt>
    <dgm:pt modelId="{B2048516-62D5-43F2-906C-33190DCAF59A}" type="pres">
      <dgm:prSet presAssocID="{73DBDBFF-E58A-44BF-B63E-D47797895F61}" presName="imagNode" presStyleLbl="fgImgPlace1" presStyleIdx="1" presStyleCnt="3" custScaleX="136017"/>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79F2A036-922E-4F5B-8B0B-F852965F225C}" type="pres">
      <dgm:prSet presAssocID="{0B172CA1-3F02-4661-855F-ECD24459414B}" presName="sibTrans" presStyleLbl="sibTrans2D1" presStyleIdx="0" presStyleCnt="0"/>
      <dgm:spPr/>
    </dgm:pt>
    <dgm:pt modelId="{34BA59C9-B2E4-4672-ABE5-637B4C9598B2}" type="pres">
      <dgm:prSet presAssocID="{F651A726-62E3-49D4-B266-5CD6782FB981}" presName="compNode" presStyleCnt="0"/>
      <dgm:spPr/>
    </dgm:pt>
    <dgm:pt modelId="{B619959F-F937-4006-916F-747EC1156741}" type="pres">
      <dgm:prSet presAssocID="{F651A726-62E3-49D4-B266-5CD6782FB981}" presName="node" presStyleLbl="node1" presStyleIdx="2" presStyleCnt="3" custScaleX="157011" custLinFactNeighborX="9213" custLinFactNeighborY="-4520">
        <dgm:presLayoutVars>
          <dgm:bulletEnabled val="1"/>
        </dgm:presLayoutVars>
      </dgm:prSet>
      <dgm:spPr/>
    </dgm:pt>
    <dgm:pt modelId="{21DC13AA-F283-4137-8F32-8BBDB9BC0229}" type="pres">
      <dgm:prSet presAssocID="{F651A726-62E3-49D4-B266-5CD6782FB981}" presName="invisiNode" presStyleLbl="node1" presStyleIdx="2" presStyleCnt="3"/>
      <dgm:spPr/>
    </dgm:pt>
    <dgm:pt modelId="{D5272D2B-CE89-4257-9DD6-D482878D48DA}" type="pres">
      <dgm:prSet presAssocID="{F651A726-62E3-49D4-B266-5CD6782FB981}" presName="imagNode" presStyleLbl="fgImgPlace1" presStyleIdx="2" presStyleCnt="3" custLinFactNeighborX="8959" custLinFactNeighborY="-21"/>
      <dgm:spPr/>
    </dgm:pt>
  </dgm:ptLst>
  <dgm:cxnLst>
    <dgm:cxn modelId="{B9263916-03FA-44F9-B3B7-0420888E5EBA}" type="presOf" srcId="{73DBDBFF-E58A-44BF-B63E-D47797895F61}" destId="{AEB0A2C1-2E3F-4263-9BF1-317587C44281}" srcOrd="0" destOrd="0" presId="urn:microsoft.com/office/officeart/2005/8/layout/pList2"/>
    <dgm:cxn modelId="{66F74822-CCC4-40BA-8D7A-39773D90C873}" srcId="{69BD3B95-D4AF-43D4-83DE-A226E0916F1E}" destId="{4E123310-5303-4C97-B7D1-CD65080835FA}" srcOrd="0" destOrd="0" parTransId="{785154BF-582B-46A3-8611-11CABF14C0D3}" sibTransId="{36F7D2A9-C102-4D8E-8427-1C0C05170A81}"/>
    <dgm:cxn modelId="{39E18640-A133-4108-9679-05EEA55BF8FA}" type="presOf" srcId="{69BD3B95-D4AF-43D4-83DE-A226E0916F1E}" destId="{543FFA2C-2AB9-428C-8301-601F8BAB2DE7}" srcOrd="0" destOrd="0" presId="urn:microsoft.com/office/officeart/2005/8/layout/pList2"/>
    <dgm:cxn modelId="{184C2769-7D2F-41F0-B9B3-9EFFF97EFDBC}" srcId="{69BD3B95-D4AF-43D4-83DE-A226E0916F1E}" destId="{73DBDBFF-E58A-44BF-B63E-D47797895F61}" srcOrd="1" destOrd="0" parTransId="{DCAA32F2-11BE-4833-9DBA-D3EABC4C79B3}" sibTransId="{0B172CA1-3F02-4661-855F-ECD24459414B}"/>
    <dgm:cxn modelId="{3C519150-6E3E-4521-A54A-AA9B2C36D3DC}" type="presOf" srcId="{F651A726-62E3-49D4-B266-5CD6782FB981}" destId="{B619959F-F937-4006-916F-747EC1156741}" srcOrd="0" destOrd="0" presId="urn:microsoft.com/office/officeart/2005/8/layout/pList2"/>
    <dgm:cxn modelId="{97E8A48D-78D8-4AAF-AF2E-BB4DB80A5424}" srcId="{69BD3B95-D4AF-43D4-83DE-A226E0916F1E}" destId="{F651A726-62E3-49D4-B266-5CD6782FB981}" srcOrd="2" destOrd="0" parTransId="{306DE540-4166-4798-835D-9868C151315A}" sibTransId="{0B35DA77-378E-4064-BDDF-4CD011B02083}"/>
    <dgm:cxn modelId="{72ED57BA-5FB1-495C-BFC1-BF1382E6335F}" type="presOf" srcId="{36F7D2A9-C102-4D8E-8427-1C0C05170A81}" destId="{85C3C436-77AC-4A79-A48F-237D5B54C5B3}" srcOrd="0" destOrd="0" presId="urn:microsoft.com/office/officeart/2005/8/layout/pList2"/>
    <dgm:cxn modelId="{5B447DD6-4F13-4319-BE7C-E13C5DF96DB9}" type="presOf" srcId="{4E123310-5303-4C97-B7D1-CD65080835FA}" destId="{78B9723D-0B7C-4B42-BA89-6FAC65AAC818}" srcOrd="0" destOrd="0" presId="urn:microsoft.com/office/officeart/2005/8/layout/pList2"/>
    <dgm:cxn modelId="{3DBC2EE9-AC1D-4A57-B3EC-5E47F73F2D75}" type="presOf" srcId="{0B172CA1-3F02-4661-855F-ECD24459414B}" destId="{79F2A036-922E-4F5B-8B0B-F852965F225C}" srcOrd="0" destOrd="0" presId="urn:microsoft.com/office/officeart/2005/8/layout/pList2"/>
    <dgm:cxn modelId="{0A5A7F1F-1E16-4FF8-ABFA-CCD6A681E062}" type="presParOf" srcId="{543FFA2C-2AB9-428C-8301-601F8BAB2DE7}" destId="{51E162F7-A006-460A-99CA-0FED5645D06B}" srcOrd="0" destOrd="0" presId="urn:microsoft.com/office/officeart/2005/8/layout/pList2"/>
    <dgm:cxn modelId="{672EA6D1-A9BF-495B-93AF-6217059F793E}" type="presParOf" srcId="{543FFA2C-2AB9-428C-8301-601F8BAB2DE7}" destId="{1A630A08-01E3-43BD-812E-0AA0E871C48C}" srcOrd="1" destOrd="0" presId="urn:microsoft.com/office/officeart/2005/8/layout/pList2"/>
    <dgm:cxn modelId="{F6E58CC4-CEC8-493B-952C-110F6CCCF1FA}" type="presParOf" srcId="{1A630A08-01E3-43BD-812E-0AA0E871C48C}" destId="{79FF38C8-E17A-461C-8278-71E667BD0C6E}" srcOrd="0" destOrd="0" presId="urn:microsoft.com/office/officeart/2005/8/layout/pList2"/>
    <dgm:cxn modelId="{2DB30DBD-0688-4431-B3F2-9627B987CFCE}" type="presParOf" srcId="{79FF38C8-E17A-461C-8278-71E667BD0C6E}" destId="{78B9723D-0B7C-4B42-BA89-6FAC65AAC818}" srcOrd="0" destOrd="0" presId="urn:microsoft.com/office/officeart/2005/8/layout/pList2"/>
    <dgm:cxn modelId="{198324DA-35EF-4336-96DB-91D2B32BACAA}" type="presParOf" srcId="{79FF38C8-E17A-461C-8278-71E667BD0C6E}" destId="{0641C70E-FF82-4FD2-BFF6-74058D02E742}" srcOrd="1" destOrd="0" presId="urn:microsoft.com/office/officeart/2005/8/layout/pList2"/>
    <dgm:cxn modelId="{77EB13FC-9693-44DF-8EA6-FA6B9D1BCC06}" type="presParOf" srcId="{79FF38C8-E17A-461C-8278-71E667BD0C6E}" destId="{17010DC3-B5B0-4EDD-8933-A8589A17D36F}" srcOrd="2" destOrd="0" presId="urn:microsoft.com/office/officeart/2005/8/layout/pList2"/>
    <dgm:cxn modelId="{88A5E466-321F-4031-90E9-1FCB9F9A394D}" type="presParOf" srcId="{1A630A08-01E3-43BD-812E-0AA0E871C48C}" destId="{85C3C436-77AC-4A79-A48F-237D5B54C5B3}" srcOrd="1" destOrd="0" presId="urn:microsoft.com/office/officeart/2005/8/layout/pList2"/>
    <dgm:cxn modelId="{1017F3B4-1569-4857-9B69-4E0D859BC063}" type="presParOf" srcId="{1A630A08-01E3-43BD-812E-0AA0E871C48C}" destId="{4622A6A6-7882-480B-A090-8B5E498F225D}" srcOrd="2" destOrd="0" presId="urn:microsoft.com/office/officeart/2005/8/layout/pList2"/>
    <dgm:cxn modelId="{EF5A8C97-9F19-4E18-A7C5-B81A696E4D70}" type="presParOf" srcId="{4622A6A6-7882-480B-A090-8B5E498F225D}" destId="{AEB0A2C1-2E3F-4263-9BF1-317587C44281}" srcOrd="0" destOrd="0" presId="urn:microsoft.com/office/officeart/2005/8/layout/pList2"/>
    <dgm:cxn modelId="{8C85D13D-E6AC-4165-924F-36F3DA7D9B69}" type="presParOf" srcId="{4622A6A6-7882-480B-A090-8B5E498F225D}" destId="{C5250F54-537C-4B05-B1A2-ED11CE49E4CB}" srcOrd="1" destOrd="0" presId="urn:microsoft.com/office/officeart/2005/8/layout/pList2"/>
    <dgm:cxn modelId="{6EBA604F-C4AD-4307-9FAF-DAFC0A379479}" type="presParOf" srcId="{4622A6A6-7882-480B-A090-8B5E498F225D}" destId="{B2048516-62D5-43F2-906C-33190DCAF59A}" srcOrd="2" destOrd="0" presId="urn:microsoft.com/office/officeart/2005/8/layout/pList2"/>
    <dgm:cxn modelId="{D1DABB9A-C056-49A8-B751-AEEA6A377A4A}" type="presParOf" srcId="{1A630A08-01E3-43BD-812E-0AA0E871C48C}" destId="{79F2A036-922E-4F5B-8B0B-F852965F225C}" srcOrd="3" destOrd="0" presId="urn:microsoft.com/office/officeart/2005/8/layout/pList2"/>
    <dgm:cxn modelId="{3A00A75F-0926-4ACB-970F-EAFA6CCC2BF3}" type="presParOf" srcId="{1A630A08-01E3-43BD-812E-0AA0E871C48C}" destId="{34BA59C9-B2E4-4672-ABE5-637B4C9598B2}" srcOrd="4" destOrd="0" presId="urn:microsoft.com/office/officeart/2005/8/layout/pList2"/>
    <dgm:cxn modelId="{50499683-B880-4232-ABE5-F90DEA6E1C25}" type="presParOf" srcId="{34BA59C9-B2E4-4672-ABE5-637B4C9598B2}" destId="{B619959F-F937-4006-916F-747EC1156741}" srcOrd="0" destOrd="0" presId="urn:microsoft.com/office/officeart/2005/8/layout/pList2"/>
    <dgm:cxn modelId="{BFBE319B-085D-4902-86CA-C3D5534E82A6}" type="presParOf" srcId="{34BA59C9-B2E4-4672-ABE5-637B4C9598B2}" destId="{21DC13AA-F283-4137-8F32-8BBDB9BC0229}" srcOrd="1" destOrd="0" presId="urn:microsoft.com/office/officeart/2005/8/layout/pList2"/>
    <dgm:cxn modelId="{8E1B79C6-9EE7-4DC9-9DF8-BF0DFDAFFEA9}" type="presParOf" srcId="{34BA59C9-B2E4-4672-ABE5-637B4C9598B2}" destId="{D5272D2B-CE89-4257-9DD6-D482878D48D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CB8505-B76A-4D51-98F0-60DB34C5319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CE6F9EAE-CDE5-456D-8C2E-98E7C4DBE7CE}">
      <dgm:prSet phldrT="[Текст]"/>
      <dgm:spPr/>
      <dgm:t>
        <a:bodyPr/>
        <a:lstStyle/>
        <a:p>
          <a:r>
            <a:rPr lang="ru-RU" dirty="0"/>
            <a:t>грамотность</a:t>
          </a:r>
        </a:p>
      </dgm:t>
    </dgm:pt>
    <dgm:pt modelId="{50604C8C-3CB7-4C23-AA8F-C9A843E807CF}" type="parTrans" cxnId="{4E3CA0F3-614D-4CDE-8F64-FABFF02CD893}">
      <dgm:prSet/>
      <dgm:spPr/>
      <dgm:t>
        <a:bodyPr/>
        <a:lstStyle/>
        <a:p>
          <a:endParaRPr lang="ru-RU"/>
        </a:p>
      </dgm:t>
    </dgm:pt>
    <dgm:pt modelId="{F0BEB550-A299-4601-8266-F2564DFD4939}" type="sibTrans" cxnId="{4E3CA0F3-614D-4CDE-8F64-FABFF02CD893}">
      <dgm:prSet/>
      <dgm:spPr/>
      <dgm:t>
        <a:bodyPr/>
        <a:lstStyle/>
        <a:p>
          <a:endParaRPr lang="ru-RU"/>
        </a:p>
      </dgm:t>
    </dgm:pt>
    <dgm:pt modelId="{7D78075D-BA41-4AF7-95A8-F325AE98A13A}">
      <dgm:prSet phldrT="[Текст]" custT="1"/>
      <dgm:spPr/>
      <dgm:t>
        <a:bodyPr/>
        <a:lstStyle/>
        <a:p>
          <a:r>
            <a:rPr lang="ru-RU" sz="1200" b="1" dirty="0"/>
            <a:t>Первоначально:</a:t>
          </a:r>
          <a:r>
            <a:rPr lang="ru-RU" sz="1200" dirty="0"/>
            <a:t> определенная степень владения навыками чтения и письма в соответствии с устоявшимися нормами родного языка</a:t>
          </a:r>
        </a:p>
      </dgm:t>
    </dgm:pt>
    <dgm:pt modelId="{A8A1C4CE-2DF3-480A-A2B7-DCE5214F2F0A}" type="parTrans" cxnId="{94CE395E-5754-4AA7-AECC-42441DDBBB89}">
      <dgm:prSet/>
      <dgm:spPr/>
      <dgm:t>
        <a:bodyPr/>
        <a:lstStyle/>
        <a:p>
          <a:endParaRPr lang="ru-RU"/>
        </a:p>
      </dgm:t>
    </dgm:pt>
    <dgm:pt modelId="{DD517D9D-E780-4912-8921-C44067E5B5C6}" type="sibTrans" cxnId="{94CE395E-5754-4AA7-AECC-42441DDBBB89}">
      <dgm:prSet/>
      <dgm:spPr/>
      <dgm:t>
        <a:bodyPr/>
        <a:lstStyle/>
        <a:p>
          <a:endParaRPr lang="ru-RU"/>
        </a:p>
      </dgm:t>
    </dgm:pt>
    <dgm:pt modelId="{F0CA7C69-045B-46B1-A8CA-DA7D1C293A1D}">
      <dgm:prSet phldrT="[Текст]"/>
      <dgm:spPr/>
      <dgm:t>
        <a:bodyPr/>
        <a:lstStyle/>
        <a:p>
          <a:r>
            <a:rPr lang="ru-RU" dirty="0"/>
            <a:t>функциональность</a:t>
          </a:r>
        </a:p>
      </dgm:t>
    </dgm:pt>
    <dgm:pt modelId="{3828E58D-4D53-412A-811C-EDD0A163F776}" type="parTrans" cxnId="{2365A26C-8AE3-4C2A-89C7-C8CB00F360D0}">
      <dgm:prSet/>
      <dgm:spPr/>
      <dgm:t>
        <a:bodyPr/>
        <a:lstStyle/>
        <a:p>
          <a:endParaRPr lang="ru-RU"/>
        </a:p>
      </dgm:t>
    </dgm:pt>
    <dgm:pt modelId="{9E76B603-7173-46D4-ACEF-7698B1C9B1C0}" type="sibTrans" cxnId="{2365A26C-8AE3-4C2A-89C7-C8CB00F360D0}">
      <dgm:prSet/>
      <dgm:spPr/>
      <dgm:t>
        <a:bodyPr/>
        <a:lstStyle/>
        <a:p>
          <a:endParaRPr lang="ru-RU"/>
        </a:p>
      </dgm:t>
    </dgm:pt>
    <dgm:pt modelId="{5760CFDA-381D-488D-AE81-8B1C441B138B}">
      <dgm:prSet phldrT="[Текст]" custT="1"/>
      <dgm:spPr/>
      <dgm:t>
        <a:bodyPr/>
        <a:lstStyle/>
        <a:p>
          <a:r>
            <a:rPr lang="ru-RU" sz="1400" dirty="0"/>
            <a:t>Способность выполнять определённые функции, набор возможностей </a:t>
          </a:r>
        </a:p>
      </dgm:t>
    </dgm:pt>
    <dgm:pt modelId="{1E61BF59-3157-47B1-9351-AC2958056091}" type="parTrans" cxnId="{744FC887-06B1-4735-87D9-3CF0C66E9F3E}">
      <dgm:prSet/>
      <dgm:spPr/>
      <dgm:t>
        <a:bodyPr/>
        <a:lstStyle/>
        <a:p>
          <a:endParaRPr lang="ru-RU"/>
        </a:p>
      </dgm:t>
    </dgm:pt>
    <dgm:pt modelId="{D8A15EAE-056D-408C-9790-CE828A838D9A}" type="sibTrans" cxnId="{744FC887-06B1-4735-87D9-3CF0C66E9F3E}">
      <dgm:prSet/>
      <dgm:spPr/>
      <dgm:t>
        <a:bodyPr/>
        <a:lstStyle/>
        <a:p>
          <a:endParaRPr lang="ru-RU"/>
        </a:p>
      </dgm:t>
    </dgm:pt>
    <dgm:pt modelId="{F49A428E-ABB8-4443-B2D5-D75F4BEC5756}">
      <dgm:prSet phldrT="[Текст]" custT="1"/>
      <dgm:spPr/>
      <dgm:t>
        <a:bodyPr/>
        <a:lstStyle/>
        <a:p>
          <a:r>
            <a:rPr lang="ru-RU" sz="1400" dirty="0"/>
            <a:t>Практичность, полезность</a:t>
          </a:r>
        </a:p>
      </dgm:t>
    </dgm:pt>
    <dgm:pt modelId="{30DC3253-74B3-40BF-BE4B-CE2D59A76722}" type="parTrans" cxnId="{46AB7858-B040-4BA3-85BD-C0CA61D5A6FA}">
      <dgm:prSet/>
      <dgm:spPr/>
      <dgm:t>
        <a:bodyPr/>
        <a:lstStyle/>
        <a:p>
          <a:endParaRPr lang="ru-RU"/>
        </a:p>
      </dgm:t>
    </dgm:pt>
    <dgm:pt modelId="{06D00F81-4EBC-4357-98CA-3F2CD6CF36ED}" type="sibTrans" cxnId="{46AB7858-B040-4BA3-85BD-C0CA61D5A6FA}">
      <dgm:prSet/>
      <dgm:spPr/>
      <dgm:t>
        <a:bodyPr/>
        <a:lstStyle/>
        <a:p>
          <a:endParaRPr lang="ru-RU"/>
        </a:p>
      </dgm:t>
    </dgm:pt>
    <dgm:pt modelId="{059074A0-4E66-4746-BE37-B051218589E9}">
      <dgm:prSet phldrT="[Текст]" custT="1"/>
      <dgm:spPr/>
      <dgm:t>
        <a:bodyPr/>
        <a:lstStyle/>
        <a:p>
          <a:r>
            <a:rPr lang="ru-RU" sz="1200" b="1" dirty="0"/>
            <a:t>Исторически понятие грамотности расширялось </a:t>
          </a:r>
          <a:r>
            <a:rPr lang="ru-RU" sz="1200" dirty="0"/>
            <a:t>от элементарных умений </a:t>
          </a:r>
          <a:r>
            <a:rPr lang="ru-RU" sz="1200" b="1" i="1" dirty="0"/>
            <a:t>читать, писать, считать </a:t>
          </a:r>
          <a:r>
            <a:rPr lang="ru-RU" sz="1200" dirty="0"/>
            <a:t>к владению некоторым </a:t>
          </a:r>
          <a:r>
            <a:rPr lang="ru-RU" sz="1200" b="1" i="1" dirty="0"/>
            <a:t>комплексом знаний и навыков</a:t>
          </a:r>
          <a:r>
            <a:rPr lang="ru-RU" sz="1200" dirty="0"/>
            <a:t>, позволяющих человеку </a:t>
          </a:r>
          <a:r>
            <a:rPr lang="ru-RU" sz="1200" b="1" i="1" dirty="0"/>
            <a:t>сознательно участвовать в социальных процессах</a:t>
          </a:r>
          <a:r>
            <a:rPr lang="ru-RU" sz="1200" dirty="0"/>
            <a:t> (так называемая функциональная грамотность).</a:t>
          </a:r>
        </a:p>
      </dgm:t>
    </dgm:pt>
    <dgm:pt modelId="{F4667544-E892-46C1-96CD-B175BA1E0354}" type="parTrans" cxnId="{7624B316-FDA2-471A-89F7-1E2A44D812CA}">
      <dgm:prSet/>
      <dgm:spPr/>
      <dgm:t>
        <a:bodyPr/>
        <a:lstStyle/>
        <a:p>
          <a:endParaRPr lang="ru-RU"/>
        </a:p>
      </dgm:t>
    </dgm:pt>
    <dgm:pt modelId="{C4F9B946-8257-4844-A2B6-0C3DFBDD8E81}" type="sibTrans" cxnId="{7624B316-FDA2-471A-89F7-1E2A44D812CA}">
      <dgm:prSet/>
      <dgm:spPr/>
      <dgm:t>
        <a:bodyPr/>
        <a:lstStyle/>
        <a:p>
          <a:endParaRPr lang="ru-RU"/>
        </a:p>
      </dgm:t>
    </dgm:pt>
    <dgm:pt modelId="{F6A98D3F-D2A3-48A7-A73D-464604DA273A}" type="pres">
      <dgm:prSet presAssocID="{C9CB8505-B76A-4D51-98F0-60DB34C53190}" presName="Name0" presStyleCnt="0">
        <dgm:presLayoutVars>
          <dgm:dir/>
          <dgm:animLvl val="lvl"/>
          <dgm:resizeHandles val="exact"/>
        </dgm:presLayoutVars>
      </dgm:prSet>
      <dgm:spPr/>
    </dgm:pt>
    <dgm:pt modelId="{25499B8A-3195-47DB-9FDB-E7B88B85234F}" type="pres">
      <dgm:prSet presAssocID="{CE6F9EAE-CDE5-456D-8C2E-98E7C4DBE7CE}" presName="composite" presStyleCnt="0"/>
      <dgm:spPr/>
    </dgm:pt>
    <dgm:pt modelId="{FAFC6397-5044-467D-BBB0-1932E93C607C}" type="pres">
      <dgm:prSet presAssocID="{CE6F9EAE-CDE5-456D-8C2E-98E7C4DBE7CE}" presName="parTx" presStyleLbl="alignNode1" presStyleIdx="0" presStyleCnt="2">
        <dgm:presLayoutVars>
          <dgm:chMax val="0"/>
          <dgm:chPref val="0"/>
          <dgm:bulletEnabled val="1"/>
        </dgm:presLayoutVars>
      </dgm:prSet>
      <dgm:spPr/>
    </dgm:pt>
    <dgm:pt modelId="{9079931B-FC42-427A-A6D4-42266D947928}" type="pres">
      <dgm:prSet presAssocID="{CE6F9EAE-CDE5-456D-8C2E-98E7C4DBE7CE}" presName="desTx" presStyleLbl="alignAccFollowNode1" presStyleIdx="0" presStyleCnt="2">
        <dgm:presLayoutVars>
          <dgm:bulletEnabled val="1"/>
        </dgm:presLayoutVars>
      </dgm:prSet>
      <dgm:spPr/>
    </dgm:pt>
    <dgm:pt modelId="{9013F6BA-3E51-4947-A864-D3050064F7D9}" type="pres">
      <dgm:prSet presAssocID="{F0BEB550-A299-4601-8266-F2564DFD4939}" presName="space" presStyleCnt="0"/>
      <dgm:spPr/>
    </dgm:pt>
    <dgm:pt modelId="{A2192BCF-0E4D-4952-9D78-1C883A8EA663}" type="pres">
      <dgm:prSet presAssocID="{F0CA7C69-045B-46B1-A8CA-DA7D1C293A1D}" presName="composite" presStyleCnt="0"/>
      <dgm:spPr/>
    </dgm:pt>
    <dgm:pt modelId="{1F5DF2A7-0031-4409-B4CE-8084D7A9A4ED}" type="pres">
      <dgm:prSet presAssocID="{F0CA7C69-045B-46B1-A8CA-DA7D1C293A1D}" presName="parTx" presStyleLbl="alignNode1" presStyleIdx="1" presStyleCnt="2">
        <dgm:presLayoutVars>
          <dgm:chMax val="0"/>
          <dgm:chPref val="0"/>
          <dgm:bulletEnabled val="1"/>
        </dgm:presLayoutVars>
      </dgm:prSet>
      <dgm:spPr/>
    </dgm:pt>
    <dgm:pt modelId="{DCDB7301-DAEE-49DE-8A5B-95CC329DC889}" type="pres">
      <dgm:prSet presAssocID="{F0CA7C69-045B-46B1-A8CA-DA7D1C293A1D}" presName="desTx" presStyleLbl="alignAccFollowNode1" presStyleIdx="1" presStyleCnt="2">
        <dgm:presLayoutVars>
          <dgm:bulletEnabled val="1"/>
        </dgm:presLayoutVars>
      </dgm:prSet>
      <dgm:spPr/>
    </dgm:pt>
  </dgm:ptLst>
  <dgm:cxnLst>
    <dgm:cxn modelId="{7624B316-FDA2-471A-89F7-1E2A44D812CA}" srcId="{CE6F9EAE-CDE5-456D-8C2E-98E7C4DBE7CE}" destId="{059074A0-4E66-4746-BE37-B051218589E9}" srcOrd="1" destOrd="0" parTransId="{F4667544-E892-46C1-96CD-B175BA1E0354}" sibTransId="{C4F9B946-8257-4844-A2B6-0C3DFBDD8E81}"/>
    <dgm:cxn modelId="{7AB59619-5A72-4393-B4EB-5A58A4965632}" type="presOf" srcId="{5760CFDA-381D-488D-AE81-8B1C441B138B}" destId="{DCDB7301-DAEE-49DE-8A5B-95CC329DC889}" srcOrd="0" destOrd="0" presId="urn:microsoft.com/office/officeart/2005/8/layout/hList1"/>
    <dgm:cxn modelId="{94CE395E-5754-4AA7-AECC-42441DDBBB89}" srcId="{CE6F9EAE-CDE5-456D-8C2E-98E7C4DBE7CE}" destId="{7D78075D-BA41-4AF7-95A8-F325AE98A13A}" srcOrd="0" destOrd="0" parTransId="{A8A1C4CE-2DF3-480A-A2B7-DCE5214F2F0A}" sibTransId="{DD517D9D-E780-4912-8921-C44067E5B5C6}"/>
    <dgm:cxn modelId="{2365A26C-8AE3-4C2A-89C7-C8CB00F360D0}" srcId="{C9CB8505-B76A-4D51-98F0-60DB34C53190}" destId="{F0CA7C69-045B-46B1-A8CA-DA7D1C293A1D}" srcOrd="1" destOrd="0" parTransId="{3828E58D-4D53-412A-811C-EDD0A163F776}" sibTransId="{9E76B603-7173-46D4-ACEF-7698B1C9B1C0}"/>
    <dgm:cxn modelId="{9452C156-CB2C-479A-AAFA-A6A2F231F394}" type="presOf" srcId="{C9CB8505-B76A-4D51-98F0-60DB34C53190}" destId="{F6A98D3F-D2A3-48A7-A73D-464604DA273A}" srcOrd="0" destOrd="0" presId="urn:microsoft.com/office/officeart/2005/8/layout/hList1"/>
    <dgm:cxn modelId="{46AB7858-B040-4BA3-85BD-C0CA61D5A6FA}" srcId="{F0CA7C69-045B-46B1-A8CA-DA7D1C293A1D}" destId="{F49A428E-ABB8-4443-B2D5-D75F4BEC5756}" srcOrd="1" destOrd="0" parTransId="{30DC3253-74B3-40BF-BE4B-CE2D59A76722}" sibTransId="{06D00F81-4EBC-4357-98CA-3F2CD6CF36ED}"/>
    <dgm:cxn modelId="{744FC887-06B1-4735-87D9-3CF0C66E9F3E}" srcId="{F0CA7C69-045B-46B1-A8CA-DA7D1C293A1D}" destId="{5760CFDA-381D-488D-AE81-8B1C441B138B}" srcOrd="0" destOrd="0" parTransId="{1E61BF59-3157-47B1-9351-AC2958056091}" sibTransId="{D8A15EAE-056D-408C-9790-CE828A838D9A}"/>
    <dgm:cxn modelId="{386B6DAE-FB8C-4B74-884E-A117CE42E0F8}" type="presOf" srcId="{F0CA7C69-045B-46B1-A8CA-DA7D1C293A1D}" destId="{1F5DF2A7-0031-4409-B4CE-8084D7A9A4ED}" srcOrd="0" destOrd="0" presId="urn:microsoft.com/office/officeart/2005/8/layout/hList1"/>
    <dgm:cxn modelId="{E4325CD8-F97B-4281-B0ED-24DC37526772}" type="presOf" srcId="{7D78075D-BA41-4AF7-95A8-F325AE98A13A}" destId="{9079931B-FC42-427A-A6D4-42266D947928}" srcOrd="0" destOrd="0" presId="urn:microsoft.com/office/officeart/2005/8/layout/hList1"/>
    <dgm:cxn modelId="{98D61AED-555A-4502-BEA1-5AB82D0E63C7}" type="presOf" srcId="{059074A0-4E66-4746-BE37-B051218589E9}" destId="{9079931B-FC42-427A-A6D4-42266D947928}" srcOrd="0" destOrd="1" presId="urn:microsoft.com/office/officeart/2005/8/layout/hList1"/>
    <dgm:cxn modelId="{F2493BF1-3EC6-4D15-BE31-EBA69F58523B}" type="presOf" srcId="{F49A428E-ABB8-4443-B2D5-D75F4BEC5756}" destId="{DCDB7301-DAEE-49DE-8A5B-95CC329DC889}" srcOrd="0" destOrd="1" presId="urn:microsoft.com/office/officeart/2005/8/layout/hList1"/>
    <dgm:cxn modelId="{4E3CA0F3-614D-4CDE-8F64-FABFF02CD893}" srcId="{C9CB8505-B76A-4D51-98F0-60DB34C53190}" destId="{CE6F9EAE-CDE5-456D-8C2E-98E7C4DBE7CE}" srcOrd="0" destOrd="0" parTransId="{50604C8C-3CB7-4C23-AA8F-C9A843E807CF}" sibTransId="{F0BEB550-A299-4601-8266-F2564DFD4939}"/>
    <dgm:cxn modelId="{C5F8C0FF-184B-4C8B-9C25-D800CC9D5795}" type="presOf" srcId="{CE6F9EAE-CDE5-456D-8C2E-98E7C4DBE7CE}" destId="{FAFC6397-5044-467D-BBB0-1932E93C607C}" srcOrd="0" destOrd="0" presId="urn:microsoft.com/office/officeart/2005/8/layout/hList1"/>
    <dgm:cxn modelId="{5DF14249-991F-4B98-A417-0A92EDD2E1FA}" type="presParOf" srcId="{F6A98D3F-D2A3-48A7-A73D-464604DA273A}" destId="{25499B8A-3195-47DB-9FDB-E7B88B85234F}" srcOrd="0" destOrd="0" presId="urn:microsoft.com/office/officeart/2005/8/layout/hList1"/>
    <dgm:cxn modelId="{DBDFE511-5112-4D05-948B-20DE1817E3A6}" type="presParOf" srcId="{25499B8A-3195-47DB-9FDB-E7B88B85234F}" destId="{FAFC6397-5044-467D-BBB0-1932E93C607C}" srcOrd="0" destOrd="0" presId="urn:microsoft.com/office/officeart/2005/8/layout/hList1"/>
    <dgm:cxn modelId="{EA9A7B23-BD1E-46DE-A93E-81EDCC8387F5}" type="presParOf" srcId="{25499B8A-3195-47DB-9FDB-E7B88B85234F}" destId="{9079931B-FC42-427A-A6D4-42266D947928}" srcOrd="1" destOrd="0" presId="urn:microsoft.com/office/officeart/2005/8/layout/hList1"/>
    <dgm:cxn modelId="{CC7BBB73-E7FC-4DBA-9790-8D2DBC5E04A2}" type="presParOf" srcId="{F6A98D3F-D2A3-48A7-A73D-464604DA273A}" destId="{9013F6BA-3E51-4947-A864-D3050064F7D9}" srcOrd="1" destOrd="0" presId="urn:microsoft.com/office/officeart/2005/8/layout/hList1"/>
    <dgm:cxn modelId="{8E6A1377-5E86-4312-9CD2-EFE113189530}" type="presParOf" srcId="{F6A98D3F-D2A3-48A7-A73D-464604DA273A}" destId="{A2192BCF-0E4D-4952-9D78-1C883A8EA663}" srcOrd="2" destOrd="0" presId="urn:microsoft.com/office/officeart/2005/8/layout/hList1"/>
    <dgm:cxn modelId="{BC9D0A1D-9927-4267-BCC3-0345EF846D61}" type="presParOf" srcId="{A2192BCF-0E4D-4952-9D78-1C883A8EA663}" destId="{1F5DF2A7-0031-4409-B4CE-8084D7A9A4ED}" srcOrd="0" destOrd="0" presId="urn:microsoft.com/office/officeart/2005/8/layout/hList1"/>
    <dgm:cxn modelId="{F2AAC9A6-46DC-42C7-A93E-2AA47E13873B}" type="presParOf" srcId="{A2192BCF-0E4D-4952-9D78-1C883A8EA663}" destId="{DCDB7301-DAEE-49DE-8A5B-95CC329DC88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DAA89C-1303-4B39-AF03-36D4570FD338}" type="doc">
      <dgm:prSet loTypeId="urn:microsoft.com/office/officeart/2005/8/layout/venn1" loCatId="relationship" qsTypeId="urn:microsoft.com/office/officeart/2005/8/quickstyle/simple1" qsCatId="simple" csTypeId="urn:microsoft.com/office/officeart/2005/8/colors/accent1_2" csCatId="accent1" phldr="1"/>
      <dgm:spPr/>
    </dgm:pt>
    <dgm:pt modelId="{1B2F0526-7EE3-4602-BA17-7AEDEDA581C2}">
      <dgm:prSet phldrT="[Текст]"/>
      <dgm:spPr>
        <a:solidFill>
          <a:schemeClr val="accent1">
            <a:lumMod val="40000"/>
            <a:lumOff val="60000"/>
            <a:alpha val="50000"/>
          </a:schemeClr>
        </a:solidFill>
      </dgm:spPr>
      <dgm:t>
        <a:bodyPr/>
        <a:lstStyle/>
        <a:p>
          <a:r>
            <a:rPr lang="ru-RU" b="1" dirty="0"/>
            <a:t>Содержательная область</a:t>
          </a:r>
        </a:p>
      </dgm:t>
    </dgm:pt>
    <dgm:pt modelId="{A1C41FC0-7A7F-422A-ADA7-2E8501002DAF}" type="parTrans" cxnId="{0D3428A4-9F3B-48BC-96CC-8E6A8724C417}">
      <dgm:prSet/>
      <dgm:spPr/>
      <dgm:t>
        <a:bodyPr/>
        <a:lstStyle/>
        <a:p>
          <a:endParaRPr lang="ru-RU"/>
        </a:p>
      </dgm:t>
    </dgm:pt>
    <dgm:pt modelId="{AE78BE05-51CA-4692-9217-E4E103397E2C}" type="sibTrans" cxnId="{0D3428A4-9F3B-48BC-96CC-8E6A8724C417}">
      <dgm:prSet/>
      <dgm:spPr/>
      <dgm:t>
        <a:bodyPr/>
        <a:lstStyle/>
        <a:p>
          <a:endParaRPr lang="ru-RU"/>
        </a:p>
      </dgm:t>
    </dgm:pt>
    <dgm:pt modelId="{83ECF844-70AF-4FD5-9207-F68BF1C4B28A}">
      <dgm:prSet phldrT="[Текст]"/>
      <dgm:spPr>
        <a:solidFill>
          <a:schemeClr val="accent6">
            <a:lumMod val="60000"/>
            <a:lumOff val="40000"/>
            <a:alpha val="50000"/>
          </a:schemeClr>
        </a:solidFill>
      </dgm:spPr>
      <dgm:t>
        <a:bodyPr/>
        <a:lstStyle/>
        <a:p>
          <a:r>
            <a:rPr lang="ru-RU" b="1" dirty="0"/>
            <a:t>Контекст</a:t>
          </a:r>
        </a:p>
      </dgm:t>
    </dgm:pt>
    <dgm:pt modelId="{D74210FF-9D25-4514-B7FF-28427C3C88BE}" type="parTrans" cxnId="{C4432432-0B95-4790-97C5-FEA0F67B428F}">
      <dgm:prSet/>
      <dgm:spPr/>
      <dgm:t>
        <a:bodyPr/>
        <a:lstStyle/>
        <a:p>
          <a:endParaRPr lang="ru-RU"/>
        </a:p>
      </dgm:t>
    </dgm:pt>
    <dgm:pt modelId="{FFAF67E8-FD74-4627-B999-D54E54DC3FD6}" type="sibTrans" cxnId="{C4432432-0B95-4790-97C5-FEA0F67B428F}">
      <dgm:prSet/>
      <dgm:spPr/>
      <dgm:t>
        <a:bodyPr/>
        <a:lstStyle/>
        <a:p>
          <a:endParaRPr lang="ru-RU"/>
        </a:p>
      </dgm:t>
    </dgm:pt>
    <dgm:pt modelId="{8A297323-A04D-4EE4-BE7A-6FF3ABD0C68A}">
      <dgm:prSet phldrT="[Текст]"/>
      <dgm:spPr>
        <a:solidFill>
          <a:schemeClr val="accent2">
            <a:lumMod val="60000"/>
            <a:lumOff val="40000"/>
            <a:alpha val="50000"/>
          </a:schemeClr>
        </a:solidFill>
      </dgm:spPr>
      <dgm:t>
        <a:bodyPr/>
        <a:lstStyle/>
        <a:p>
          <a:r>
            <a:rPr lang="ru-RU" b="1" dirty="0"/>
            <a:t>Компетентностная область</a:t>
          </a:r>
        </a:p>
      </dgm:t>
    </dgm:pt>
    <dgm:pt modelId="{D167A1CF-4C73-40AC-A5DD-FBE03D8F24AC}" type="parTrans" cxnId="{5A8515F5-7D14-4B29-95B6-2CAA3A33418E}">
      <dgm:prSet/>
      <dgm:spPr/>
      <dgm:t>
        <a:bodyPr/>
        <a:lstStyle/>
        <a:p>
          <a:endParaRPr lang="ru-RU"/>
        </a:p>
      </dgm:t>
    </dgm:pt>
    <dgm:pt modelId="{3F4A76C0-3945-43BE-88FC-B10075CD1262}" type="sibTrans" cxnId="{5A8515F5-7D14-4B29-95B6-2CAA3A33418E}">
      <dgm:prSet/>
      <dgm:spPr/>
      <dgm:t>
        <a:bodyPr/>
        <a:lstStyle/>
        <a:p>
          <a:endParaRPr lang="ru-RU"/>
        </a:p>
      </dgm:t>
    </dgm:pt>
    <dgm:pt modelId="{F332E553-BA5E-4F3D-909F-3AAC2C091529}" type="pres">
      <dgm:prSet presAssocID="{BFDAA89C-1303-4B39-AF03-36D4570FD338}" presName="compositeShape" presStyleCnt="0">
        <dgm:presLayoutVars>
          <dgm:chMax val="7"/>
          <dgm:dir/>
          <dgm:resizeHandles val="exact"/>
        </dgm:presLayoutVars>
      </dgm:prSet>
      <dgm:spPr/>
    </dgm:pt>
    <dgm:pt modelId="{D57C4655-4941-40FB-BB01-BEC53AECB099}" type="pres">
      <dgm:prSet presAssocID="{1B2F0526-7EE3-4602-BA17-7AEDEDA581C2}" presName="circ1" presStyleLbl="vennNode1" presStyleIdx="0" presStyleCnt="3"/>
      <dgm:spPr/>
    </dgm:pt>
    <dgm:pt modelId="{71009047-0556-4DAB-B8CE-7ADDAC2E7B64}" type="pres">
      <dgm:prSet presAssocID="{1B2F0526-7EE3-4602-BA17-7AEDEDA581C2}" presName="circ1Tx" presStyleLbl="revTx" presStyleIdx="0" presStyleCnt="0">
        <dgm:presLayoutVars>
          <dgm:chMax val="0"/>
          <dgm:chPref val="0"/>
          <dgm:bulletEnabled val="1"/>
        </dgm:presLayoutVars>
      </dgm:prSet>
      <dgm:spPr/>
    </dgm:pt>
    <dgm:pt modelId="{E36EF3FA-6394-4A8A-ADF8-D4A235CD2D40}" type="pres">
      <dgm:prSet presAssocID="{83ECF844-70AF-4FD5-9207-F68BF1C4B28A}" presName="circ2" presStyleLbl="vennNode1" presStyleIdx="1" presStyleCnt="3"/>
      <dgm:spPr/>
    </dgm:pt>
    <dgm:pt modelId="{996D2961-AB94-40A5-AFFE-7F05B65C4B90}" type="pres">
      <dgm:prSet presAssocID="{83ECF844-70AF-4FD5-9207-F68BF1C4B28A}" presName="circ2Tx" presStyleLbl="revTx" presStyleIdx="0" presStyleCnt="0">
        <dgm:presLayoutVars>
          <dgm:chMax val="0"/>
          <dgm:chPref val="0"/>
          <dgm:bulletEnabled val="1"/>
        </dgm:presLayoutVars>
      </dgm:prSet>
      <dgm:spPr/>
    </dgm:pt>
    <dgm:pt modelId="{2DFF167C-9960-4DB1-97AF-C2B23CA374CD}" type="pres">
      <dgm:prSet presAssocID="{8A297323-A04D-4EE4-BE7A-6FF3ABD0C68A}" presName="circ3" presStyleLbl="vennNode1" presStyleIdx="2" presStyleCnt="3"/>
      <dgm:spPr/>
    </dgm:pt>
    <dgm:pt modelId="{D30E68A0-9D68-48AE-82CE-9AF7E3944152}" type="pres">
      <dgm:prSet presAssocID="{8A297323-A04D-4EE4-BE7A-6FF3ABD0C68A}" presName="circ3Tx" presStyleLbl="revTx" presStyleIdx="0" presStyleCnt="0">
        <dgm:presLayoutVars>
          <dgm:chMax val="0"/>
          <dgm:chPref val="0"/>
          <dgm:bulletEnabled val="1"/>
        </dgm:presLayoutVars>
      </dgm:prSet>
      <dgm:spPr/>
    </dgm:pt>
  </dgm:ptLst>
  <dgm:cxnLst>
    <dgm:cxn modelId="{4B41000B-4691-4511-AAF9-1EFD03BC18C9}" type="presOf" srcId="{BFDAA89C-1303-4B39-AF03-36D4570FD338}" destId="{F332E553-BA5E-4F3D-909F-3AAC2C091529}" srcOrd="0" destOrd="0" presId="urn:microsoft.com/office/officeart/2005/8/layout/venn1"/>
    <dgm:cxn modelId="{9E21A127-02DF-4792-A8EB-1E296DD0D3F0}" type="presOf" srcId="{8A297323-A04D-4EE4-BE7A-6FF3ABD0C68A}" destId="{2DFF167C-9960-4DB1-97AF-C2B23CA374CD}" srcOrd="0" destOrd="0" presId="urn:microsoft.com/office/officeart/2005/8/layout/venn1"/>
    <dgm:cxn modelId="{C4432432-0B95-4790-97C5-FEA0F67B428F}" srcId="{BFDAA89C-1303-4B39-AF03-36D4570FD338}" destId="{83ECF844-70AF-4FD5-9207-F68BF1C4B28A}" srcOrd="1" destOrd="0" parTransId="{D74210FF-9D25-4514-B7FF-28427C3C88BE}" sibTransId="{FFAF67E8-FD74-4627-B999-D54E54DC3FD6}"/>
    <dgm:cxn modelId="{58C5F06A-CB66-45A8-8182-2BC2641F749A}" type="presOf" srcId="{1B2F0526-7EE3-4602-BA17-7AEDEDA581C2}" destId="{D57C4655-4941-40FB-BB01-BEC53AECB099}" srcOrd="0" destOrd="0" presId="urn:microsoft.com/office/officeart/2005/8/layout/venn1"/>
    <dgm:cxn modelId="{1B24B995-107B-4E39-BD4D-88F6FD97F676}" type="presOf" srcId="{83ECF844-70AF-4FD5-9207-F68BF1C4B28A}" destId="{E36EF3FA-6394-4A8A-ADF8-D4A235CD2D40}" srcOrd="0" destOrd="0" presId="urn:microsoft.com/office/officeart/2005/8/layout/venn1"/>
    <dgm:cxn modelId="{0D3428A4-9F3B-48BC-96CC-8E6A8724C417}" srcId="{BFDAA89C-1303-4B39-AF03-36D4570FD338}" destId="{1B2F0526-7EE3-4602-BA17-7AEDEDA581C2}" srcOrd="0" destOrd="0" parTransId="{A1C41FC0-7A7F-422A-ADA7-2E8501002DAF}" sibTransId="{AE78BE05-51CA-4692-9217-E4E103397E2C}"/>
    <dgm:cxn modelId="{535ED7AD-548B-497E-BB80-22E592AD353F}" type="presOf" srcId="{8A297323-A04D-4EE4-BE7A-6FF3ABD0C68A}" destId="{D30E68A0-9D68-48AE-82CE-9AF7E3944152}" srcOrd="1" destOrd="0" presId="urn:microsoft.com/office/officeart/2005/8/layout/venn1"/>
    <dgm:cxn modelId="{E067F4B0-0B10-4F81-A4CB-FF9F2B2385B5}" type="presOf" srcId="{83ECF844-70AF-4FD5-9207-F68BF1C4B28A}" destId="{996D2961-AB94-40A5-AFFE-7F05B65C4B90}" srcOrd="1" destOrd="0" presId="urn:microsoft.com/office/officeart/2005/8/layout/venn1"/>
    <dgm:cxn modelId="{5A8515F5-7D14-4B29-95B6-2CAA3A33418E}" srcId="{BFDAA89C-1303-4B39-AF03-36D4570FD338}" destId="{8A297323-A04D-4EE4-BE7A-6FF3ABD0C68A}" srcOrd="2" destOrd="0" parTransId="{D167A1CF-4C73-40AC-A5DD-FBE03D8F24AC}" sibTransId="{3F4A76C0-3945-43BE-88FC-B10075CD1262}"/>
    <dgm:cxn modelId="{42814DFB-BCA7-40CC-BD8C-1980807399E8}" type="presOf" srcId="{1B2F0526-7EE3-4602-BA17-7AEDEDA581C2}" destId="{71009047-0556-4DAB-B8CE-7ADDAC2E7B64}" srcOrd="1" destOrd="0" presId="urn:microsoft.com/office/officeart/2005/8/layout/venn1"/>
    <dgm:cxn modelId="{EB527A68-8FB4-4AF0-884A-0A16DBF2F4BB}" type="presParOf" srcId="{F332E553-BA5E-4F3D-909F-3AAC2C091529}" destId="{D57C4655-4941-40FB-BB01-BEC53AECB099}" srcOrd="0" destOrd="0" presId="urn:microsoft.com/office/officeart/2005/8/layout/venn1"/>
    <dgm:cxn modelId="{23386CA6-4A62-4EC3-8751-8D0459D29177}" type="presParOf" srcId="{F332E553-BA5E-4F3D-909F-3AAC2C091529}" destId="{71009047-0556-4DAB-B8CE-7ADDAC2E7B64}" srcOrd="1" destOrd="0" presId="urn:microsoft.com/office/officeart/2005/8/layout/venn1"/>
    <dgm:cxn modelId="{228217F6-4247-4E0C-BFDB-57605F954A2E}" type="presParOf" srcId="{F332E553-BA5E-4F3D-909F-3AAC2C091529}" destId="{E36EF3FA-6394-4A8A-ADF8-D4A235CD2D40}" srcOrd="2" destOrd="0" presId="urn:microsoft.com/office/officeart/2005/8/layout/venn1"/>
    <dgm:cxn modelId="{455F0CBA-04EF-4AE0-A0C6-04DACCAD078B}" type="presParOf" srcId="{F332E553-BA5E-4F3D-909F-3AAC2C091529}" destId="{996D2961-AB94-40A5-AFFE-7F05B65C4B90}" srcOrd="3" destOrd="0" presId="urn:microsoft.com/office/officeart/2005/8/layout/venn1"/>
    <dgm:cxn modelId="{D0D51E08-9370-48AD-B596-3CC45D57C54E}" type="presParOf" srcId="{F332E553-BA5E-4F3D-909F-3AAC2C091529}" destId="{2DFF167C-9960-4DB1-97AF-C2B23CA374CD}" srcOrd="4" destOrd="0" presId="urn:microsoft.com/office/officeart/2005/8/layout/venn1"/>
    <dgm:cxn modelId="{3E6794DB-C2AB-4B95-BF43-087EFE65C001}" type="presParOf" srcId="{F332E553-BA5E-4F3D-909F-3AAC2C091529}" destId="{D30E68A0-9D68-48AE-82CE-9AF7E394415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B0C483-8295-4254-9EE3-DBE81458590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ru-RU"/>
        </a:p>
      </dgm:t>
    </dgm:pt>
    <dgm:pt modelId="{B292FE4B-FAD3-4E18-8761-F4FE01EEF198}">
      <dgm:prSet phldrT="[Текст]" custT="1"/>
      <dgm:spPr>
        <a:solidFill>
          <a:schemeClr val="accent4">
            <a:lumMod val="50000"/>
          </a:schemeClr>
        </a:solidFill>
      </dgm:spPr>
      <dgm:t>
        <a:bodyPr/>
        <a:lstStyle/>
        <a:p>
          <a:r>
            <a:rPr lang="ru-RU" sz="1200" b="1" dirty="0"/>
            <a:t>Читательская</a:t>
          </a:r>
        </a:p>
      </dgm:t>
    </dgm:pt>
    <dgm:pt modelId="{4256B1F2-D553-4F70-8823-27F3DA7E5816}" type="parTrans" cxnId="{35353595-A013-4DC2-877B-51828D586A8D}">
      <dgm:prSet/>
      <dgm:spPr/>
      <dgm:t>
        <a:bodyPr/>
        <a:lstStyle/>
        <a:p>
          <a:endParaRPr lang="ru-RU"/>
        </a:p>
      </dgm:t>
    </dgm:pt>
    <dgm:pt modelId="{6668D786-EBEB-4E9B-BF4C-33E7C10CBB4E}" type="sibTrans" cxnId="{35353595-A013-4DC2-877B-51828D586A8D}">
      <dgm:prSet/>
      <dgm:spPr/>
      <dgm:t>
        <a:bodyPr/>
        <a:lstStyle/>
        <a:p>
          <a:endParaRPr lang="ru-RU"/>
        </a:p>
      </dgm:t>
    </dgm:pt>
    <dgm:pt modelId="{038A9F1C-0908-498D-9B14-B3D10B2D7FE3}">
      <dgm:prSet phldrT="[Текст]" custT="1"/>
      <dgm:spPr>
        <a:solidFill>
          <a:schemeClr val="accent6">
            <a:lumMod val="75000"/>
          </a:schemeClr>
        </a:solidFill>
      </dgm:spPr>
      <dgm:t>
        <a:bodyPr/>
        <a:lstStyle/>
        <a:p>
          <a:r>
            <a:rPr lang="ru-RU" sz="1200" b="1" dirty="0"/>
            <a:t>Естественно-научная</a:t>
          </a:r>
        </a:p>
      </dgm:t>
    </dgm:pt>
    <dgm:pt modelId="{F0538298-BDEB-478E-A6CB-9864EC885BBA}" type="parTrans" cxnId="{63588737-5028-4156-807F-0CAC2A07DBD3}">
      <dgm:prSet/>
      <dgm:spPr/>
      <dgm:t>
        <a:bodyPr/>
        <a:lstStyle/>
        <a:p>
          <a:endParaRPr lang="ru-RU"/>
        </a:p>
      </dgm:t>
    </dgm:pt>
    <dgm:pt modelId="{A994BAF1-DDE5-4903-B66F-6C6D20751023}" type="sibTrans" cxnId="{63588737-5028-4156-807F-0CAC2A07DBD3}">
      <dgm:prSet/>
      <dgm:spPr/>
      <dgm:t>
        <a:bodyPr/>
        <a:lstStyle/>
        <a:p>
          <a:endParaRPr lang="ru-RU"/>
        </a:p>
      </dgm:t>
    </dgm:pt>
    <dgm:pt modelId="{E0C2C162-2BAE-4C63-AE0A-98665FD77057}">
      <dgm:prSet phldrT="[Текст]" custT="1"/>
      <dgm:spPr>
        <a:solidFill>
          <a:schemeClr val="accent5">
            <a:lumMod val="75000"/>
          </a:schemeClr>
        </a:solidFill>
      </dgm:spPr>
      <dgm:t>
        <a:bodyPr/>
        <a:lstStyle/>
        <a:p>
          <a:r>
            <a:rPr lang="ru-RU" sz="1200" b="1" dirty="0"/>
            <a:t>Глобальные компетенции</a:t>
          </a:r>
        </a:p>
      </dgm:t>
    </dgm:pt>
    <dgm:pt modelId="{B8723CAE-D4F8-43F7-B413-E4694ADC9CAD}" type="parTrans" cxnId="{1935D7E5-A201-4250-9472-9A6B2FEC8D5F}">
      <dgm:prSet/>
      <dgm:spPr/>
      <dgm:t>
        <a:bodyPr/>
        <a:lstStyle/>
        <a:p>
          <a:endParaRPr lang="ru-RU"/>
        </a:p>
      </dgm:t>
    </dgm:pt>
    <dgm:pt modelId="{AA077952-AA0F-4DCD-84AB-79718F3D65D9}" type="sibTrans" cxnId="{1935D7E5-A201-4250-9472-9A6B2FEC8D5F}">
      <dgm:prSet/>
      <dgm:spPr/>
      <dgm:t>
        <a:bodyPr/>
        <a:lstStyle/>
        <a:p>
          <a:endParaRPr lang="ru-RU"/>
        </a:p>
      </dgm:t>
    </dgm:pt>
    <dgm:pt modelId="{EE2974C4-F81C-481E-916A-48FAC2F160B0}">
      <dgm:prSet phldrT="[Текст]" custT="1"/>
      <dgm:spPr>
        <a:solidFill>
          <a:schemeClr val="accent2">
            <a:lumMod val="75000"/>
          </a:schemeClr>
        </a:solidFill>
      </dgm:spPr>
      <dgm:t>
        <a:bodyPr/>
        <a:lstStyle/>
        <a:p>
          <a:r>
            <a:rPr lang="ru-RU" sz="1200" b="1" dirty="0"/>
            <a:t>Креативное мышление</a:t>
          </a:r>
        </a:p>
      </dgm:t>
    </dgm:pt>
    <dgm:pt modelId="{8244EF02-2E0D-4181-9C78-60BAAFD70B1F}" type="parTrans" cxnId="{952CBFA5-9098-43FB-B8D8-1E130669E9C4}">
      <dgm:prSet/>
      <dgm:spPr/>
      <dgm:t>
        <a:bodyPr/>
        <a:lstStyle/>
        <a:p>
          <a:endParaRPr lang="ru-RU"/>
        </a:p>
      </dgm:t>
    </dgm:pt>
    <dgm:pt modelId="{1F5C4EB6-DBD2-4511-8AFE-1920A7047870}" type="sibTrans" cxnId="{952CBFA5-9098-43FB-B8D8-1E130669E9C4}">
      <dgm:prSet/>
      <dgm:spPr/>
      <dgm:t>
        <a:bodyPr/>
        <a:lstStyle/>
        <a:p>
          <a:endParaRPr lang="ru-RU"/>
        </a:p>
      </dgm:t>
    </dgm:pt>
    <dgm:pt modelId="{9969E9DD-BD6D-4D8B-828C-02B24F5CC8F4}">
      <dgm:prSet phldrT="[Текст]" custT="1"/>
      <dgm:spPr>
        <a:solidFill>
          <a:srgbClr val="9933FF"/>
        </a:solidFill>
      </dgm:spPr>
      <dgm:t>
        <a:bodyPr/>
        <a:lstStyle/>
        <a:p>
          <a:r>
            <a:rPr lang="ru-RU" sz="1200" b="1" dirty="0"/>
            <a:t>Финансовая</a:t>
          </a:r>
        </a:p>
      </dgm:t>
    </dgm:pt>
    <dgm:pt modelId="{0747F417-B096-4032-B938-6A273D8E108A}" type="parTrans" cxnId="{AC6FCB10-B1AE-4D42-9885-A78D2C7EEB2E}">
      <dgm:prSet/>
      <dgm:spPr/>
      <dgm:t>
        <a:bodyPr/>
        <a:lstStyle/>
        <a:p>
          <a:endParaRPr lang="ru-RU"/>
        </a:p>
      </dgm:t>
    </dgm:pt>
    <dgm:pt modelId="{46B740EE-8012-4313-BCF5-EC4BCD42FF1F}" type="sibTrans" cxnId="{AC6FCB10-B1AE-4D42-9885-A78D2C7EEB2E}">
      <dgm:prSet/>
      <dgm:spPr/>
      <dgm:t>
        <a:bodyPr/>
        <a:lstStyle/>
        <a:p>
          <a:endParaRPr lang="ru-RU"/>
        </a:p>
      </dgm:t>
    </dgm:pt>
    <dgm:pt modelId="{176510EC-00A6-4E44-9DD6-FF9B69FE8776}">
      <dgm:prSet custT="1"/>
      <dgm:spPr/>
      <dgm:t>
        <a:bodyPr/>
        <a:lstStyle/>
        <a:p>
          <a:r>
            <a:rPr lang="ru-RU" sz="1200" b="1" dirty="0"/>
            <a:t>Математическая</a:t>
          </a:r>
        </a:p>
      </dgm:t>
    </dgm:pt>
    <dgm:pt modelId="{3E264662-275A-4D1A-86B0-9EF43D115786}" type="parTrans" cxnId="{38AB729F-C34A-4E66-92A0-2FF211534822}">
      <dgm:prSet/>
      <dgm:spPr/>
      <dgm:t>
        <a:bodyPr/>
        <a:lstStyle/>
        <a:p>
          <a:endParaRPr lang="ru-RU"/>
        </a:p>
      </dgm:t>
    </dgm:pt>
    <dgm:pt modelId="{E77EBB7E-D197-4D25-A7A8-4CE90977C50B}" type="sibTrans" cxnId="{38AB729F-C34A-4E66-92A0-2FF211534822}">
      <dgm:prSet/>
      <dgm:spPr/>
      <dgm:t>
        <a:bodyPr/>
        <a:lstStyle/>
        <a:p>
          <a:endParaRPr lang="ru-RU"/>
        </a:p>
      </dgm:t>
    </dgm:pt>
    <dgm:pt modelId="{8E7ECDDF-A5CC-4E6E-9A12-FBDAC67A3902}" type="pres">
      <dgm:prSet presAssocID="{53B0C483-8295-4254-9EE3-DBE814585901}" presName="cycle" presStyleCnt="0">
        <dgm:presLayoutVars>
          <dgm:dir/>
          <dgm:resizeHandles val="exact"/>
        </dgm:presLayoutVars>
      </dgm:prSet>
      <dgm:spPr/>
    </dgm:pt>
    <dgm:pt modelId="{7C083954-4B65-42C3-917E-43478765EEBC}" type="pres">
      <dgm:prSet presAssocID="{B292FE4B-FAD3-4E18-8761-F4FE01EEF198}" presName="node" presStyleLbl="node1" presStyleIdx="0" presStyleCnt="6">
        <dgm:presLayoutVars>
          <dgm:bulletEnabled val="1"/>
        </dgm:presLayoutVars>
      </dgm:prSet>
      <dgm:spPr/>
    </dgm:pt>
    <dgm:pt modelId="{6A768231-2043-4322-BD61-6D217D0DD466}" type="pres">
      <dgm:prSet presAssocID="{B292FE4B-FAD3-4E18-8761-F4FE01EEF198}" presName="spNode" presStyleCnt="0"/>
      <dgm:spPr/>
    </dgm:pt>
    <dgm:pt modelId="{98AE6047-DE9F-41FA-9178-1B2DD0777F3E}" type="pres">
      <dgm:prSet presAssocID="{6668D786-EBEB-4E9B-BF4C-33E7C10CBB4E}" presName="sibTrans" presStyleLbl="sibTrans1D1" presStyleIdx="0" presStyleCnt="6"/>
      <dgm:spPr/>
    </dgm:pt>
    <dgm:pt modelId="{1250ADC1-2DEB-4902-9BB9-56F8232F02AA}" type="pres">
      <dgm:prSet presAssocID="{038A9F1C-0908-498D-9B14-B3D10B2D7FE3}" presName="node" presStyleLbl="node1" presStyleIdx="1" presStyleCnt="6">
        <dgm:presLayoutVars>
          <dgm:bulletEnabled val="1"/>
        </dgm:presLayoutVars>
      </dgm:prSet>
      <dgm:spPr/>
    </dgm:pt>
    <dgm:pt modelId="{162BDB0B-165C-41F2-A244-E3D8C12F1B2F}" type="pres">
      <dgm:prSet presAssocID="{038A9F1C-0908-498D-9B14-B3D10B2D7FE3}" presName="spNode" presStyleCnt="0"/>
      <dgm:spPr/>
    </dgm:pt>
    <dgm:pt modelId="{50F898C0-3EEC-49DD-B9BB-703C1A32531D}" type="pres">
      <dgm:prSet presAssocID="{A994BAF1-DDE5-4903-B66F-6C6D20751023}" presName="sibTrans" presStyleLbl="sibTrans1D1" presStyleIdx="1" presStyleCnt="6"/>
      <dgm:spPr/>
    </dgm:pt>
    <dgm:pt modelId="{762825C1-7C68-411E-9165-044D794376E2}" type="pres">
      <dgm:prSet presAssocID="{E0C2C162-2BAE-4C63-AE0A-98665FD77057}" presName="node" presStyleLbl="node1" presStyleIdx="2" presStyleCnt="6">
        <dgm:presLayoutVars>
          <dgm:bulletEnabled val="1"/>
        </dgm:presLayoutVars>
      </dgm:prSet>
      <dgm:spPr/>
    </dgm:pt>
    <dgm:pt modelId="{C3CD1869-F56A-4B26-B403-7FEC20C1E6E2}" type="pres">
      <dgm:prSet presAssocID="{E0C2C162-2BAE-4C63-AE0A-98665FD77057}" presName="spNode" presStyleCnt="0"/>
      <dgm:spPr/>
    </dgm:pt>
    <dgm:pt modelId="{D84DFC46-A2E8-4262-986A-3B49374D3DC9}" type="pres">
      <dgm:prSet presAssocID="{AA077952-AA0F-4DCD-84AB-79718F3D65D9}" presName="sibTrans" presStyleLbl="sibTrans1D1" presStyleIdx="2" presStyleCnt="6"/>
      <dgm:spPr/>
    </dgm:pt>
    <dgm:pt modelId="{B884EB55-3697-43D1-BBC4-75D14FAE032D}" type="pres">
      <dgm:prSet presAssocID="{EE2974C4-F81C-481E-916A-48FAC2F160B0}" presName="node" presStyleLbl="node1" presStyleIdx="3" presStyleCnt="6">
        <dgm:presLayoutVars>
          <dgm:bulletEnabled val="1"/>
        </dgm:presLayoutVars>
      </dgm:prSet>
      <dgm:spPr/>
    </dgm:pt>
    <dgm:pt modelId="{7BFC1E0D-F88C-45B3-9604-390B5B723E02}" type="pres">
      <dgm:prSet presAssocID="{EE2974C4-F81C-481E-916A-48FAC2F160B0}" presName="spNode" presStyleCnt="0"/>
      <dgm:spPr/>
    </dgm:pt>
    <dgm:pt modelId="{26C4942D-08D8-4A8F-ABCC-5CA1AAFCD793}" type="pres">
      <dgm:prSet presAssocID="{1F5C4EB6-DBD2-4511-8AFE-1920A7047870}" presName="sibTrans" presStyleLbl="sibTrans1D1" presStyleIdx="3" presStyleCnt="6"/>
      <dgm:spPr/>
    </dgm:pt>
    <dgm:pt modelId="{D788E745-0E07-404F-BD2C-DED3D73A83D0}" type="pres">
      <dgm:prSet presAssocID="{9969E9DD-BD6D-4D8B-828C-02B24F5CC8F4}" presName="node" presStyleLbl="node1" presStyleIdx="4" presStyleCnt="6">
        <dgm:presLayoutVars>
          <dgm:bulletEnabled val="1"/>
        </dgm:presLayoutVars>
      </dgm:prSet>
      <dgm:spPr/>
    </dgm:pt>
    <dgm:pt modelId="{F297AA6D-4F2F-4BC1-BF1D-21362C2F6167}" type="pres">
      <dgm:prSet presAssocID="{9969E9DD-BD6D-4D8B-828C-02B24F5CC8F4}" presName="spNode" presStyleCnt="0"/>
      <dgm:spPr/>
    </dgm:pt>
    <dgm:pt modelId="{5A87C892-2CFE-41D8-8627-60B16883B8EE}" type="pres">
      <dgm:prSet presAssocID="{46B740EE-8012-4313-BCF5-EC4BCD42FF1F}" presName="sibTrans" presStyleLbl="sibTrans1D1" presStyleIdx="4" presStyleCnt="6"/>
      <dgm:spPr/>
    </dgm:pt>
    <dgm:pt modelId="{C1E06C76-66B6-4630-BD34-474556204868}" type="pres">
      <dgm:prSet presAssocID="{176510EC-00A6-4E44-9DD6-FF9B69FE8776}" presName="node" presStyleLbl="node1" presStyleIdx="5" presStyleCnt="6">
        <dgm:presLayoutVars>
          <dgm:bulletEnabled val="1"/>
        </dgm:presLayoutVars>
      </dgm:prSet>
      <dgm:spPr/>
    </dgm:pt>
    <dgm:pt modelId="{B43C0B4C-113F-451D-9638-0D06068CBB9A}" type="pres">
      <dgm:prSet presAssocID="{176510EC-00A6-4E44-9DD6-FF9B69FE8776}" presName="spNode" presStyleCnt="0"/>
      <dgm:spPr/>
    </dgm:pt>
    <dgm:pt modelId="{447BE220-D6CE-4B92-96C6-3D30C5E9DBCA}" type="pres">
      <dgm:prSet presAssocID="{E77EBB7E-D197-4D25-A7A8-4CE90977C50B}" presName="sibTrans" presStyleLbl="sibTrans1D1" presStyleIdx="5" presStyleCnt="6"/>
      <dgm:spPr/>
    </dgm:pt>
  </dgm:ptLst>
  <dgm:cxnLst>
    <dgm:cxn modelId="{AC6FCB10-B1AE-4D42-9885-A78D2C7EEB2E}" srcId="{53B0C483-8295-4254-9EE3-DBE814585901}" destId="{9969E9DD-BD6D-4D8B-828C-02B24F5CC8F4}" srcOrd="4" destOrd="0" parTransId="{0747F417-B096-4032-B938-6A273D8E108A}" sibTransId="{46B740EE-8012-4313-BCF5-EC4BCD42FF1F}"/>
    <dgm:cxn modelId="{E42B7E15-3154-4488-8293-30C1F148A0CF}" type="presOf" srcId="{A994BAF1-DDE5-4903-B66F-6C6D20751023}" destId="{50F898C0-3EEC-49DD-B9BB-703C1A32531D}" srcOrd="0" destOrd="0" presId="urn:microsoft.com/office/officeart/2005/8/layout/cycle6"/>
    <dgm:cxn modelId="{63588737-5028-4156-807F-0CAC2A07DBD3}" srcId="{53B0C483-8295-4254-9EE3-DBE814585901}" destId="{038A9F1C-0908-498D-9B14-B3D10B2D7FE3}" srcOrd="1" destOrd="0" parTransId="{F0538298-BDEB-478E-A6CB-9864EC885BBA}" sibTransId="{A994BAF1-DDE5-4903-B66F-6C6D20751023}"/>
    <dgm:cxn modelId="{74B5BE3C-F10D-43BF-891E-F356BACB8F3B}" type="presOf" srcId="{038A9F1C-0908-498D-9B14-B3D10B2D7FE3}" destId="{1250ADC1-2DEB-4902-9BB9-56F8232F02AA}" srcOrd="0" destOrd="0" presId="urn:microsoft.com/office/officeart/2005/8/layout/cycle6"/>
    <dgm:cxn modelId="{7B97635E-2C98-49FA-BECD-2467A4262815}" type="presOf" srcId="{1F5C4EB6-DBD2-4511-8AFE-1920A7047870}" destId="{26C4942D-08D8-4A8F-ABCC-5CA1AAFCD793}" srcOrd="0" destOrd="0" presId="urn:microsoft.com/office/officeart/2005/8/layout/cycle6"/>
    <dgm:cxn modelId="{77506362-5073-43CD-822A-5D3BCA350D76}" type="presOf" srcId="{EE2974C4-F81C-481E-916A-48FAC2F160B0}" destId="{B884EB55-3697-43D1-BBC4-75D14FAE032D}" srcOrd="0" destOrd="0" presId="urn:microsoft.com/office/officeart/2005/8/layout/cycle6"/>
    <dgm:cxn modelId="{5CA72382-ABD6-4A9A-867C-B24B003D0DFD}" type="presOf" srcId="{B292FE4B-FAD3-4E18-8761-F4FE01EEF198}" destId="{7C083954-4B65-42C3-917E-43478765EEBC}" srcOrd="0" destOrd="0" presId="urn:microsoft.com/office/officeart/2005/8/layout/cycle6"/>
    <dgm:cxn modelId="{35353595-A013-4DC2-877B-51828D586A8D}" srcId="{53B0C483-8295-4254-9EE3-DBE814585901}" destId="{B292FE4B-FAD3-4E18-8761-F4FE01EEF198}" srcOrd="0" destOrd="0" parTransId="{4256B1F2-D553-4F70-8823-27F3DA7E5816}" sibTransId="{6668D786-EBEB-4E9B-BF4C-33E7C10CBB4E}"/>
    <dgm:cxn modelId="{00C23796-77BB-4CC3-B473-A52A573F65B1}" type="presOf" srcId="{6668D786-EBEB-4E9B-BF4C-33E7C10CBB4E}" destId="{98AE6047-DE9F-41FA-9178-1B2DD0777F3E}" srcOrd="0" destOrd="0" presId="urn:microsoft.com/office/officeart/2005/8/layout/cycle6"/>
    <dgm:cxn modelId="{38AB729F-C34A-4E66-92A0-2FF211534822}" srcId="{53B0C483-8295-4254-9EE3-DBE814585901}" destId="{176510EC-00A6-4E44-9DD6-FF9B69FE8776}" srcOrd="5" destOrd="0" parTransId="{3E264662-275A-4D1A-86B0-9EF43D115786}" sibTransId="{E77EBB7E-D197-4D25-A7A8-4CE90977C50B}"/>
    <dgm:cxn modelId="{952CBFA5-9098-43FB-B8D8-1E130669E9C4}" srcId="{53B0C483-8295-4254-9EE3-DBE814585901}" destId="{EE2974C4-F81C-481E-916A-48FAC2F160B0}" srcOrd="3" destOrd="0" parTransId="{8244EF02-2E0D-4181-9C78-60BAAFD70B1F}" sibTransId="{1F5C4EB6-DBD2-4511-8AFE-1920A7047870}"/>
    <dgm:cxn modelId="{93C64EAD-182B-4CE0-A06B-A58954803CF3}" type="presOf" srcId="{176510EC-00A6-4E44-9DD6-FF9B69FE8776}" destId="{C1E06C76-66B6-4630-BD34-474556204868}" srcOrd="0" destOrd="0" presId="urn:microsoft.com/office/officeart/2005/8/layout/cycle6"/>
    <dgm:cxn modelId="{D64328AE-B891-4DED-8245-D1B877973336}" type="presOf" srcId="{E77EBB7E-D197-4D25-A7A8-4CE90977C50B}" destId="{447BE220-D6CE-4B92-96C6-3D30C5E9DBCA}" srcOrd="0" destOrd="0" presId="urn:microsoft.com/office/officeart/2005/8/layout/cycle6"/>
    <dgm:cxn modelId="{CC7523E0-314C-4C5C-A65F-BAFC5758367B}" type="presOf" srcId="{53B0C483-8295-4254-9EE3-DBE814585901}" destId="{8E7ECDDF-A5CC-4E6E-9A12-FBDAC67A3902}" srcOrd="0" destOrd="0" presId="urn:microsoft.com/office/officeart/2005/8/layout/cycle6"/>
    <dgm:cxn modelId="{33DDCEE2-59D3-4CAD-977E-99226B4E890D}" type="presOf" srcId="{E0C2C162-2BAE-4C63-AE0A-98665FD77057}" destId="{762825C1-7C68-411E-9165-044D794376E2}" srcOrd="0" destOrd="0" presId="urn:microsoft.com/office/officeart/2005/8/layout/cycle6"/>
    <dgm:cxn modelId="{1935D7E5-A201-4250-9472-9A6B2FEC8D5F}" srcId="{53B0C483-8295-4254-9EE3-DBE814585901}" destId="{E0C2C162-2BAE-4C63-AE0A-98665FD77057}" srcOrd="2" destOrd="0" parTransId="{B8723CAE-D4F8-43F7-B413-E4694ADC9CAD}" sibTransId="{AA077952-AA0F-4DCD-84AB-79718F3D65D9}"/>
    <dgm:cxn modelId="{94DDF0E7-FC1E-4BB3-89FD-409896FC4879}" type="presOf" srcId="{AA077952-AA0F-4DCD-84AB-79718F3D65D9}" destId="{D84DFC46-A2E8-4262-986A-3B49374D3DC9}" srcOrd="0" destOrd="0" presId="urn:microsoft.com/office/officeart/2005/8/layout/cycle6"/>
    <dgm:cxn modelId="{A77758F5-3AF8-4707-938B-F11A3389585A}" type="presOf" srcId="{46B740EE-8012-4313-BCF5-EC4BCD42FF1F}" destId="{5A87C892-2CFE-41D8-8627-60B16883B8EE}" srcOrd="0" destOrd="0" presId="urn:microsoft.com/office/officeart/2005/8/layout/cycle6"/>
    <dgm:cxn modelId="{07C6B4FE-B96D-4EA8-A649-4182B405A525}" type="presOf" srcId="{9969E9DD-BD6D-4D8B-828C-02B24F5CC8F4}" destId="{D788E745-0E07-404F-BD2C-DED3D73A83D0}" srcOrd="0" destOrd="0" presId="urn:microsoft.com/office/officeart/2005/8/layout/cycle6"/>
    <dgm:cxn modelId="{7A9D9DE5-45F3-4A4F-8A44-5908E1C9776B}" type="presParOf" srcId="{8E7ECDDF-A5CC-4E6E-9A12-FBDAC67A3902}" destId="{7C083954-4B65-42C3-917E-43478765EEBC}" srcOrd="0" destOrd="0" presId="urn:microsoft.com/office/officeart/2005/8/layout/cycle6"/>
    <dgm:cxn modelId="{BFEEE8CB-41C3-4DF5-9C88-32F7EE93FC05}" type="presParOf" srcId="{8E7ECDDF-A5CC-4E6E-9A12-FBDAC67A3902}" destId="{6A768231-2043-4322-BD61-6D217D0DD466}" srcOrd="1" destOrd="0" presId="urn:microsoft.com/office/officeart/2005/8/layout/cycle6"/>
    <dgm:cxn modelId="{EC06158D-921E-49AF-BC65-2D2EFD642FD4}" type="presParOf" srcId="{8E7ECDDF-A5CC-4E6E-9A12-FBDAC67A3902}" destId="{98AE6047-DE9F-41FA-9178-1B2DD0777F3E}" srcOrd="2" destOrd="0" presId="urn:microsoft.com/office/officeart/2005/8/layout/cycle6"/>
    <dgm:cxn modelId="{26F362CD-CCDA-416B-BCAB-879ED93B594D}" type="presParOf" srcId="{8E7ECDDF-A5CC-4E6E-9A12-FBDAC67A3902}" destId="{1250ADC1-2DEB-4902-9BB9-56F8232F02AA}" srcOrd="3" destOrd="0" presId="urn:microsoft.com/office/officeart/2005/8/layout/cycle6"/>
    <dgm:cxn modelId="{51B10139-52AF-41BD-84A5-0913CB815986}" type="presParOf" srcId="{8E7ECDDF-A5CC-4E6E-9A12-FBDAC67A3902}" destId="{162BDB0B-165C-41F2-A244-E3D8C12F1B2F}" srcOrd="4" destOrd="0" presId="urn:microsoft.com/office/officeart/2005/8/layout/cycle6"/>
    <dgm:cxn modelId="{7E4CDE4B-A17A-4503-99E8-614FFCE85DB7}" type="presParOf" srcId="{8E7ECDDF-A5CC-4E6E-9A12-FBDAC67A3902}" destId="{50F898C0-3EEC-49DD-B9BB-703C1A32531D}" srcOrd="5" destOrd="0" presId="urn:microsoft.com/office/officeart/2005/8/layout/cycle6"/>
    <dgm:cxn modelId="{E8E44F2E-B80B-4E08-B745-0C1F2C771901}" type="presParOf" srcId="{8E7ECDDF-A5CC-4E6E-9A12-FBDAC67A3902}" destId="{762825C1-7C68-411E-9165-044D794376E2}" srcOrd="6" destOrd="0" presId="urn:microsoft.com/office/officeart/2005/8/layout/cycle6"/>
    <dgm:cxn modelId="{4AC9F668-58D4-4C17-8344-3FFC993E6B15}" type="presParOf" srcId="{8E7ECDDF-A5CC-4E6E-9A12-FBDAC67A3902}" destId="{C3CD1869-F56A-4B26-B403-7FEC20C1E6E2}" srcOrd="7" destOrd="0" presId="urn:microsoft.com/office/officeart/2005/8/layout/cycle6"/>
    <dgm:cxn modelId="{2E5EE65F-E7B0-4CC3-81E6-9A0C240D3089}" type="presParOf" srcId="{8E7ECDDF-A5CC-4E6E-9A12-FBDAC67A3902}" destId="{D84DFC46-A2E8-4262-986A-3B49374D3DC9}" srcOrd="8" destOrd="0" presId="urn:microsoft.com/office/officeart/2005/8/layout/cycle6"/>
    <dgm:cxn modelId="{15ED7233-F411-4BF0-A121-B720F5DF4258}" type="presParOf" srcId="{8E7ECDDF-A5CC-4E6E-9A12-FBDAC67A3902}" destId="{B884EB55-3697-43D1-BBC4-75D14FAE032D}" srcOrd="9" destOrd="0" presId="urn:microsoft.com/office/officeart/2005/8/layout/cycle6"/>
    <dgm:cxn modelId="{4E975CAC-A664-49D9-B8C8-9AAF59850B9A}" type="presParOf" srcId="{8E7ECDDF-A5CC-4E6E-9A12-FBDAC67A3902}" destId="{7BFC1E0D-F88C-45B3-9604-390B5B723E02}" srcOrd="10" destOrd="0" presId="urn:microsoft.com/office/officeart/2005/8/layout/cycle6"/>
    <dgm:cxn modelId="{3EC1817F-BA0F-49BD-ACB3-69EE04AD62AE}" type="presParOf" srcId="{8E7ECDDF-A5CC-4E6E-9A12-FBDAC67A3902}" destId="{26C4942D-08D8-4A8F-ABCC-5CA1AAFCD793}" srcOrd="11" destOrd="0" presId="urn:microsoft.com/office/officeart/2005/8/layout/cycle6"/>
    <dgm:cxn modelId="{BC4197BE-85E2-4418-83F4-5D69AC2F67F0}" type="presParOf" srcId="{8E7ECDDF-A5CC-4E6E-9A12-FBDAC67A3902}" destId="{D788E745-0E07-404F-BD2C-DED3D73A83D0}" srcOrd="12" destOrd="0" presId="urn:microsoft.com/office/officeart/2005/8/layout/cycle6"/>
    <dgm:cxn modelId="{37F9D0D0-6496-4735-ABFF-087D1BBB6A2C}" type="presParOf" srcId="{8E7ECDDF-A5CC-4E6E-9A12-FBDAC67A3902}" destId="{F297AA6D-4F2F-4BC1-BF1D-21362C2F6167}" srcOrd="13" destOrd="0" presId="urn:microsoft.com/office/officeart/2005/8/layout/cycle6"/>
    <dgm:cxn modelId="{FE30136F-5074-4BB5-9043-3364E1B0E3F1}" type="presParOf" srcId="{8E7ECDDF-A5CC-4E6E-9A12-FBDAC67A3902}" destId="{5A87C892-2CFE-41D8-8627-60B16883B8EE}" srcOrd="14" destOrd="0" presId="urn:microsoft.com/office/officeart/2005/8/layout/cycle6"/>
    <dgm:cxn modelId="{EF2820A4-3917-4DC3-9246-12C10D2275AD}" type="presParOf" srcId="{8E7ECDDF-A5CC-4E6E-9A12-FBDAC67A3902}" destId="{C1E06C76-66B6-4630-BD34-474556204868}" srcOrd="15" destOrd="0" presId="urn:microsoft.com/office/officeart/2005/8/layout/cycle6"/>
    <dgm:cxn modelId="{49503295-59E3-4CB3-ACAA-C0104A82B94A}" type="presParOf" srcId="{8E7ECDDF-A5CC-4E6E-9A12-FBDAC67A3902}" destId="{B43C0B4C-113F-451D-9638-0D06068CBB9A}" srcOrd="16" destOrd="0" presId="urn:microsoft.com/office/officeart/2005/8/layout/cycle6"/>
    <dgm:cxn modelId="{57FF6084-FBC3-41EE-BD0B-54113989FF9B}" type="presParOf" srcId="{8E7ECDDF-A5CC-4E6E-9A12-FBDAC67A3902}" destId="{447BE220-D6CE-4B92-96C6-3D30C5E9DBCA}" srcOrd="17"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C9AF9-7F65-4E84-B15C-400B83F1900C}">
      <dsp:nvSpPr>
        <dsp:cNvPr id="0" name=""/>
        <dsp:cNvSpPr/>
      </dsp:nvSpPr>
      <dsp:spPr>
        <a:xfrm>
          <a:off x="126445" y="93398"/>
          <a:ext cx="2902277" cy="8221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Учебное задание</a:t>
          </a:r>
        </a:p>
      </dsp:txBody>
      <dsp:txXfrm>
        <a:off x="551474" y="213799"/>
        <a:ext cx="2052219" cy="581346"/>
      </dsp:txXfrm>
    </dsp:sp>
    <dsp:sp modelId="{9101BC54-757D-4360-9CF4-C4D6ECFB6230}">
      <dsp:nvSpPr>
        <dsp:cNvPr id="0" name=""/>
        <dsp:cNvSpPr/>
      </dsp:nvSpPr>
      <dsp:spPr>
        <a:xfrm>
          <a:off x="1244102" y="910865"/>
          <a:ext cx="628454" cy="62845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u-RU" sz="1000" kern="1200"/>
        </a:p>
      </dsp:txBody>
      <dsp:txXfrm>
        <a:off x="1327404" y="1151186"/>
        <a:ext cx="461850" cy="147812"/>
      </dsp:txXfrm>
    </dsp:sp>
    <dsp:sp modelId="{54F089FD-697B-444C-AD37-9044232EA8E0}">
      <dsp:nvSpPr>
        <dsp:cNvPr id="0" name=""/>
        <dsp:cNvSpPr/>
      </dsp:nvSpPr>
      <dsp:spPr>
        <a:xfrm>
          <a:off x="198489" y="1513629"/>
          <a:ext cx="2902277" cy="8624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Функциональная грамотность</a:t>
          </a:r>
        </a:p>
      </dsp:txBody>
      <dsp:txXfrm>
        <a:off x="623518" y="1639939"/>
        <a:ext cx="2052219" cy="609879"/>
      </dsp:txXfrm>
    </dsp:sp>
    <dsp:sp modelId="{3D0611BA-BC4D-44FD-B8EB-A7D1D62B3583}">
      <dsp:nvSpPr>
        <dsp:cNvPr id="0" name=""/>
        <dsp:cNvSpPr/>
      </dsp:nvSpPr>
      <dsp:spPr>
        <a:xfrm rot="10068">
          <a:off x="2522410" y="1120731"/>
          <a:ext cx="1062142" cy="403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2522410" y="1201169"/>
        <a:ext cx="941219" cy="241847"/>
      </dsp:txXfrm>
    </dsp:sp>
    <dsp:sp modelId="{E80C0B9E-891C-4EE7-B9E6-F4AB5B6668E3}">
      <dsp:nvSpPr>
        <dsp:cNvPr id="0" name=""/>
        <dsp:cNvSpPr/>
      </dsp:nvSpPr>
      <dsp:spPr>
        <a:xfrm>
          <a:off x="3627534" y="273526"/>
          <a:ext cx="3146280" cy="19434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b="1" kern="1200" dirty="0"/>
            <a:t>Задание на формирование и оценку ФГ</a:t>
          </a:r>
        </a:p>
      </dsp:txBody>
      <dsp:txXfrm>
        <a:off x="4088296" y="558143"/>
        <a:ext cx="2224756" cy="13742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41404-59E1-49F7-B734-20CB229DEE42}">
      <dsp:nvSpPr>
        <dsp:cNvPr id="0" name=""/>
        <dsp:cNvSpPr/>
      </dsp:nvSpPr>
      <dsp:spPr>
        <a:xfrm>
          <a:off x="1010" y="0"/>
          <a:ext cx="2627216" cy="4585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70000"/>
            </a:lnSpc>
            <a:spcBef>
              <a:spcPct val="0"/>
            </a:spcBef>
            <a:spcAft>
              <a:spcPct val="35000"/>
            </a:spcAft>
            <a:buNone/>
          </a:pPr>
          <a:r>
            <a:rPr lang="ru-RU" sz="2600" kern="1200" dirty="0"/>
            <a:t>Читательская грамотность  </a:t>
          </a:r>
        </a:p>
      </dsp:txBody>
      <dsp:txXfrm>
        <a:off x="1010" y="0"/>
        <a:ext cx="2627216" cy="1375568"/>
      </dsp:txXfrm>
    </dsp:sp>
    <dsp:sp modelId="{814AEA44-3B4C-451D-B7CC-8B8DFAC873FC}">
      <dsp:nvSpPr>
        <dsp:cNvPr id="0" name=""/>
        <dsp:cNvSpPr/>
      </dsp:nvSpPr>
      <dsp:spPr>
        <a:xfrm>
          <a:off x="263732" y="1376912"/>
          <a:ext cx="2101772" cy="13825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70000"/>
            </a:lnSpc>
            <a:spcBef>
              <a:spcPct val="0"/>
            </a:spcBef>
            <a:spcAft>
              <a:spcPct val="35000"/>
            </a:spcAft>
            <a:buNone/>
          </a:pPr>
          <a:r>
            <a:rPr lang="ru-RU" sz="1100" b="1" kern="1200" dirty="0"/>
            <a:t>Тематика, тип и формат текста</a:t>
          </a:r>
        </a:p>
        <a:p>
          <a:pPr marL="0" lvl="0" indent="0" algn="l" defTabSz="488950">
            <a:lnSpc>
              <a:spcPct val="70000"/>
            </a:lnSpc>
            <a:spcBef>
              <a:spcPct val="0"/>
            </a:spcBef>
            <a:spcAft>
              <a:spcPct val="35000"/>
            </a:spcAft>
            <a:buNone/>
          </a:pPr>
          <a:r>
            <a:rPr lang="ru-RU" sz="1000" kern="1200" dirty="0"/>
            <a:t>-художественный, научно-популярный, публицистический </a:t>
          </a:r>
        </a:p>
        <a:p>
          <a:pPr marL="0" lvl="0" indent="0" algn="l" defTabSz="488950">
            <a:lnSpc>
              <a:spcPct val="70000"/>
            </a:lnSpc>
            <a:spcBef>
              <a:spcPct val="0"/>
            </a:spcBef>
            <a:spcAft>
              <a:spcPct val="35000"/>
            </a:spcAft>
            <a:buNone/>
          </a:pPr>
          <a:r>
            <a:rPr lang="ru-RU" sz="1000" kern="1200" dirty="0"/>
            <a:t>-сплошной, несплошной и множественный</a:t>
          </a:r>
        </a:p>
      </dsp:txBody>
      <dsp:txXfrm>
        <a:off x="304224" y="1417404"/>
        <a:ext cx="2020788" cy="1301525"/>
      </dsp:txXfrm>
    </dsp:sp>
    <dsp:sp modelId="{1A2BF86D-0B96-4E92-8E89-2314FCFE2DAE}">
      <dsp:nvSpPr>
        <dsp:cNvPr id="0" name=""/>
        <dsp:cNvSpPr/>
      </dsp:nvSpPr>
      <dsp:spPr>
        <a:xfrm>
          <a:off x="263732" y="2972114"/>
          <a:ext cx="2101772" cy="1382509"/>
        </a:xfrm>
        <a:prstGeom prst="roundRect">
          <a:avLst>
            <a:gd name="adj" fmla="val 10000"/>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70000"/>
            </a:lnSpc>
            <a:spcBef>
              <a:spcPct val="0"/>
            </a:spcBef>
            <a:spcAft>
              <a:spcPct val="35000"/>
            </a:spcAft>
            <a:buNone/>
          </a:pPr>
          <a:r>
            <a:rPr lang="ru-RU" sz="1100" b="1" kern="1200" dirty="0"/>
            <a:t>Работать с информацией:</a:t>
          </a:r>
        </a:p>
        <a:p>
          <a:pPr marL="0" lvl="0" indent="0" algn="l" defTabSz="488950">
            <a:lnSpc>
              <a:spcPct val="70000"/>
            </a:lnSpc>
            <a:spcBef>
              <a:spcPct val="0"/>
            </a:spcBef>
            <a:spcAft>
              <a:spcPct val="35000"/>
            </a:spcAft>
            <a:buFont typeface="Arial" panose="020B0604020202020204" pitchFamily="34" charset="0"/>
            <a:buNone/>
          </a:pPr>
          <a:r>
            <a:rPr lang="ru-RU" sz="1000" kern="1200" dirty="0"/>
            <a:t>-находить и извлекать</a:t>
          </a:r>
        </a:p>
        <a:p>
          <a:pPr marL="0" lvl="0" indent="0" algn="l" defTabSz="488950">
            <a:lnSpc>
              <a:spcPct val="70000"/>
            </a:lnSpc>
            <a:spcBef>
              <a:spcPct val="0"/>
            </a:spcBef>
            <a:spcAft>
              <a:spcPct val="35000"/>
            </a:spcAft>
            <a:buFont typeface="Arial" panose="020B0604020202020204" pitchFamily="34" charset="0"/>
            <a:buNone/>
          </a:pPr>
          <a:r>
            <a:rPr lang="ru-RU" sz="1000" kern="1200" dirty="0"/>
            <a:t>-осмысливать и оценивать содержание и форму текста</a:t>
          </a:r>
        </a:p>
        <a:p>
          <a:pPr marL="0" lvl="0" indent="0" algn="l" defTabSz="488950">
            <a:lnSpc>
              <a:spcPct val="70000"/>
            </a:lnSpc>
            <a:spcBef>
              <a:spcPct val="0"/>
            </a:spcBef>
            <a:spcAft>
              <a:spcPct val="35000"/>
            </a:spcAft>
            <a:buFont typeface="Arial" panose="020B0604020202020204" pitchFamily="34" charset="0"/>
            <a:buNone/>
          </a:pPr>
          <a:r>
            <a:rPr lang="ru-RU" sz="1000" kern="1200" dirty="0"/>
            <a:t>-интегрировать, интерпретировать, использовать</a:t>
          </a:r>
        </a:p>
        <a:p>
          <a:pPr marL="0" lvl="0" indent="0" algn="l" defTabSz="488950">
            <a:lnSpc>
              <a:spcPct val="70000"/>
            </a:lnSpc>
            <a:spcBef>
              <a:spcPct val="0"/>
            </a:spcBef>
            <a:spcAft>
              <a:spcPct val="35000"/>
            </a:spcAft>
            <a:buNone/>
          </a:pPr>
          <a:endParaRPr lang="ru-RU" sz="1000" kern="1200" dirty="0"/>
        </a:p>
      </dsp:txBody>
      <dsp:txXfrm>
        <a:off x="304224" y="3012606"/>
        <a:ext cx="2020788" cy="1301525"/>
      </dsp:txXfrm>
    </dsp:sp>
    <dsp:sp modelId="{3E11C659-AAA5-4D22-B274-021B6EE93E1F}">
      <dsp:nvSpPr>
        <dsp:cNvPr id="0" name=""/>
        <dsp:cNvSpPr/>
      </dsp:nvSpPr>
      <dsp:spPr>
        <a:xfrm>
          <a:off x="2825267" y="0"/>
          <a:ext cx="2627216" cy="4585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70000"/>
            </a:lnSpc>
            <a:spcBef>
              <a:spcPct val="0"/>
            </a:spcBef>
            <a:spcAft>
              <a:spcPct val="35000"/>
            </a:spcAft>
            <a:buNone/>
          </a:pPr>
          <a:r>
            <a:rPr lang="ru-RU" sz="2600" kern="1200" dirty="0"/>
            <a:t>Математическая грамотность</a:t>
          </a:r>
        </a:p>
      </dsp:txBody>
      <dsp:txXfrm>
        <a:off x="2825267" y="0"/>
        <a:ext cx="2627216" cy="1375568"/>
      </dsp:txXfrm>
    </dsp:sp>
    <dsp:sp modelId="{937AF384-A4EF-400F-9A01-2EFC69983A76}">
      <dsp:nvSpPr>
        <dsp:cNvPr id="0" name=""/>
        <dsp:cNvSpPr/>
      </dsp:nvSpPr>
      <dsp:spPr>
        <a:xfrm>
          <a:off x="3087989" y="1376912"/>
          <a:ext cx="2101772" cy="13825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70000"/>
            </a:lnSpc>
            <a:spcBef>
              <a:spcPct val="0"/>
            </a:spcBef>
            <a:spcAft>
              <a:spcPct val="35000"/>
            </a:spcAft>
            <a:buNone/>
          </a:pPr>
          <a:r>
            <a:rPr lang="ru-RU" sz="1100" b="1" kern="1200" dirty="0"/>
            <a:t>Разделы математики</a:t>
          </a:r>
          <a:r>
            <a:rPr lang="ru-RU" sz="1000" kern="1200" dirty="0"/>
            <a:t>: </a:t>
          </a:r>
        </a:p>
        <a:p>
          <a:pPr marL="0" lvl="0" indent="0" algn="l" defTabSz="488950">
            <a:lnSpc>
              <a:spcPct val="70000"/>
            </a:lnSpc>
            <a:spcBef>
              <a:spcPct val="0"/>
            </a:spcBef>
            <a:spcAft>
              <a:spcPct val="35000"/>
            </a:spcAft>
            <a:buNone/>
          </a:pPr>
          <a:r>
            <a:rPr lang="ru-RU" sz="1000" kern="1200" dirty="0"/>
            <a:t>-количество</a:t>
          </a:r>
        </a:p>
        <a:p>
          <a:pPr marL="0" lvl="0" indent="0" algn="l" defTabSz="488950">
            <a:lnSpc>
              <a:spcPct val="70000"/>
            </a:lnSpc>
            <a:spcBef>
              <a:spcPct val="0"/>
            </a:spcBef>
            <a:spcAft>
              <a:spcPct val="35000"/>
            </a:spcAft>
            <a:buNone/>
          </a:pPr>
          <a:r>
            <a:rPr lang="ru-RU" sz="1000" kern="1200" dirty="0"/>
            <a:t>-пространство и форма</a:t>
          </a:r>
        </a:p>
        <a:p>
          <a:pPr marL="0" lvl="0" indent="0" algn="l" defTabSz="488950">
            <a:lnSpc>
              <a:spcPct val="70000"/>
            </a:lnSpc>
            <a:spcBef>
              <a:spcPct val="0"/>
            </a:spcBef>
            <a:spcAft>
              <a:spcPct val="35000"/>
            </a:spcAft>
            <a:buNone/>
          </a:pPr>
          <a:r>
            <a:rPr lang="ru-RU" sz="1000" kern="1200" dirty="0"/>
            <a:t>-изменение и зависимости</a:t>
          </a:r>
        </a:p>
        <a:p>
          <a:pPr marL="0" lvl="0" indent="0" algn="l" defTabSz="488950">
            <a:lnSpc>
              <a:spcPct val="70000"/>
            </a:lnSpc>
            <a:spcBef>
              <a:spcPct val="0"/>
            </a:spcBef>
            <a:spcAft>
              <a:spcPct val="35000"/>
            </a:spcAft>
            <a:buNone/>
          </a:pPr>
          <a:r>
            <a:rPr lang="ru-RU" sz="1000" kern="1200" dirty="0"/>
            <a:t>-неопределённость и данные</a:t>
          </a:r>
        </a:p>
      </dsp:txBody>
      <dsp:txXfrm>
        <a:off x="3128481" y="1417404"/>
        <a:ext cx="2020788" cy="1301525"/>
      </dsp:txXfrm>
    </dsp:sp>
    <dsp:sp modelId="{ACD76BF1-1A0E-4B5B-975A-49E56E16F30C}">
      <dsp:nvSpPr>
        <dsp:cNvPr id="0" name=""/>
        <dsp:cNvSpPr/>
      </dsp:nvSpPr>
      <dsp:spPr>
        <a:xfrm>
          <a:off x="3087989" y="2972114"/>
          <a:ext cx="2101772" cy="1382509"/>
        </a:xfrm>
        <a:prstGeom prst="roundRect">
          <a:avLst>
            <a:gd name="adj" fmla="val 10000"/>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70000"/>
            </a:lnSpc>
            <a:spcBef>
              <a:spcPct val="0"/>
            </a:spcBef>
            <a:spcAft>
              <a:spcPct val="35000"/>
            </a:spcAft>
            <a:buNone/>
          </a:pPr>
          <a:r>
            <a:rPr lang="ru-RU" sz="1100" b="1" kern="1200" dirty="0"/>
            <a:t>Применять математический подход</a:t>
          </a:r>
        </a:p>
        <a:p>
          <a:pPr marL="0" lvl="0" indent="0" algn="l" defTabSz="488950">
            <a:lnSpc>
              <a:spcPct val="70000"/>
            </a:lnSpc>
            <a:spcBef>
              <a:spcPct val="0"/>
            </a:spcBef>
            <a:spcAft>
              <a:spcPct val="35000"/>
            </a:spcAft>
            <a:buNone/>
          </a:pPr>
          <a:r>
            <a:rPr lang="ru-RU" sz="1000" kern="1200" dirty="0"/>
            <a:t>-формулировать проблему </a:t>
          </a:r>
        </a:p>
        <a:p>
          <a:pPr marL="0" lvl="0" indent="0" algn="l" defTabSz="488950">
            <a:lnSpc>
              <a:spcPct val="70000"/>
            </a:lnSpc>
            <a:spcBef>
              <a:spcPct val="0"/>
            </a:spcBef>
            <a:spcAft>
              <a:spcPct val="35000"/>
            </a:spcAft>
            <a:buNone/>
          </a:pPr>
          <a:r>
            <a:rPr lang="ru-RU" sz="1000" kern="1200" dirty="0"/>
            <a:t>-применять математику</a:t>
          </a:r>
        </a:p>
        <a:p>
          <a:pPr marL="0" lvl="0" indent="0" algn="l" defTabSz="488950">
            <a:lnSpc>
              <a:spcPct val="70000"/>
            </a:lnSpc>
            <a:spcBef>
              <a:spcPct val="0"/>
            </a:spcBef>
            <a:spcAft>
              <a:spcPct val="35000"/>
            </a:spcAft>
            <a:buNone/>
          </a:pPr>
          <a:r>
            <a:rPr lang="ru-RU" sz="1000" kern="1200" dirty="0"/>
            <a:t>-интерпретировать результаты</a:t>
          </a:r>
        </a:p>
        <a:p>
          <a:pPr marL="0" lvl="0" indent="0" algn="l" defTabSz="488950">
            <a:lnSpc>
              <a:spcPct val="70000"/>
            </a:lnSpc>
            <a:spcBef>
              <a:spcPct val="0"/>
            </a:spcBef>
            <a:spcAft>
              <a:spcPct val="35000"/>
            </a:spcAft>
            <a:buNone/>
          </a:pPr>
          <a:r>
            <a:rPr lang="ru-RU" sz="1000" kern="1200" dirty="0"/>
            <a:t>-рассуждать</a:t>
          </a:r>
        </a:p>
      </dsp:txBody>
      <dsp:txXfrm>
        <a:off x="3128481" y="3012606"/>
        <a:ext cx="2020788" cy="1301525"/>
      </dsp:txXfrm>
    </dsp:sp>
    <dsp:sp modelId="{412AEE12-0B85-476C-AC9C-8AAD180410EF}">
      <dsp:nvSpPr>
        <dsp:cNvPr id="0" name=""/>
        <dsp:cNvSpPr/>
      </dsp:nvSpPr>
      <dsp:spPr>
        <a:xfrm>
          <a:off x="5649525" y="0"/>
          <a:ext cx="2627216" cy="4585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70000"/>
            </a:lnSpc>
            <a:spcBef>
              <a:spcPct val="0"/>
            </a:spcBef>
            <a:spcAft>
              <a:spcPct val="35000"/>
            </a:spcAft>
            <a:buNone/>
          </a:pPr>
          <a:r>
            <a:rPr lang="ru-RU" sz="2600" kern="1200" dirty="0"/>
            <a:t>Естественно-научная грамотность</a:t>
          </a:r>
        </a:p>
      </dsp:txBody>
      <dsp:txXfrm>
        <a:off x="5649525" y="0"/>
        <a:ext cx="2627216" cy="1375568"/>
      </dsp:txXfrm>
    </dsp:sp>
    <dsp:sp modelId="{FA1CF281-1EB2-4CB1-9105-7E3B7ADEA3C0}">
      <dsp:nvSpPr>
        <dsp:cNvPr id="0" name=""/>
        <dsp:cNvSpPr/>
      </dsp:nvSpPr>
      <dsp:spPr>
        <a:xfrm>
          <a:off x="5912246" y="1376912"/>
          <a:ext cx="2101772" cy="13825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70000"/>
            </a:lnSpc>
            <a:spcBef>
              <a:spcPct val="0"/>
            </a:spcBef>
            <a:spcAft>
              <a:spcPct val="35000"/>
            </a:spcAft>
            <a:buNone/>
          </a:pPr>
          <a:r>
            <a:rPr lang="ru-RU" sz="1100" b="1" kern="1200" dirty="0"/>
            <a:t>Естественные науки</a:t>
          </a:r>
        </a:p>
        <a:p>
          <a:pPr marL="0" lvl="0" indent="0" algn="l" defTabSz="488950">
            <a:lnSpc>
              <a:spcPct val="70000"/>
            </a:lnSpc>
            <a:spcBef>
              <a:spcPct val="0"/>
            </a:spcBef>
            <a:spcAft>
              <a:spcPct val="35000"/>
            </a:spcAft>
            <a:buNone/>
          </a:pPr>
          <a:r>
            <a:rPr lang="ru-RU" sz="1000" kern="1200" dirty="0"/>
            <a:t>-Живые системы</a:t>
          </a:r>
        </a:p>
        <a:p>
          <a:pPr marL="0" lvl="0" indent="0" algn="l" defTabSz="488950">
            <a:lnSpc>
              <a:spcPct val="70000"/>
            </a:lnSpc>
            <a:spcBef>
              <a:spcPct val="0"/>
            </a:spcBef>
            <a:spcAft>
              <a:spcPct val="35000"/>
            </a:spcAft>
            <a:buNone/>
          </a:pPr>
          <a:r>
            <a:rPr lang="ru-RU" sz="1000" kern="1200" dirty="0"/>
            <a:t>-Физические системы</a:t>
          </a:r>
        </a:p>
        <a:p>
          <a:pPr marL="0" lvl="0" indent="0" algn="l" defTabSz="488950">
            <a:lnSpc>
              <a:spcPct val="70000"/>
            </a:lnSpc>
            <a:spcBef>
              <a:spcPct val="0"/>
            </a:spcBef>
            <a:spcAft>
              <a:spcPct val="35000"/>
            </a:spcAft>
            <a:buNone/>
          </a:pPr>
          <a:r>
            <a:rPr lang="ru-RU" sz="1000" kern="1200" dirty="0"/>
            <a:t>-Науки о Земле</a:t>
          </a:r>
        </a:p>
      </dsp:txBody>
      <dsp:txXfrm>
        <a:off x="5952738" y="1417404"/>
        <a:ext cx="2020788" cy="1301525"/>
      </dsp:txXfrm>
    </dsp:sp>
    <dsp:sp modelId="{507A6180-A5F9-47A2-8D5E-346A1B21F72F}">
      <dsp:nvSpPr>
        <dsp:cNvPr id="0" name=""/>
        <dsp:cNvSpPr/>
      </dsp:nvSpPr>
      <dsp:spPr>
        <a:xfrm>
          <a:off x="5912246" y="2972114"/>
          <a:ext cx="2101772" cy="1382509"/>
        </a:xfrm>
        <a:prstGeom prst="roundRect">
          <a:avLst>
            <a:gd name="adj" fmla="val 10000"/>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70000"/>
            </a:lnSpc>
            <a:spcBef>
              <a:spcPct val="0"/>
            </a:spcBef>
            <a:spcAft>
              <a:spcPct val="35000"/>
            </a:spcAft>
            <a:buNone/>
          </a:pPr>
          <a:r>
            <a:rPr lang="ru-RU" sz="1100" b="1" kern="1200" dirty="0"/>
            <a:t>Использовать естественно-научный метод</a:t>
          </a:r>
        </a:p>
        <a:p>
          <a:pPr marL="0" lvl="0" indent="0" algn="l" defTabSz="488950">
            <a:lnSpc>
              <a:spcPct val="70000"/>
            </a:lnSpc>
            <a:spcBef>
              <a:spcPct val="0"/>
            </a:spcBef>
            <a:spcAft>
              <a:spcPct val="35000"/>
            </a:spcAft>
            <a:buNone/>
          </a:pPr>
          <a:r>
            <a:rPr lang="ru-RU" sz="1000" kern="1200" dirty="0"/>
            <a:t>-давать научные объяснения явлений</a:t>
          </a:r>
        </a:p>
        <a:p>
          <a:pPr marL="0" lvl="0" indent="0" algn="l" defTabSz="488950">
            <a:lnSpc>
              <a:spcPct val="70000"/>
            </a:lnSpc>
            <a:spcBef>
              <a:spcPct val="0"/>
            </a:spcBef>
            <a:spcAft>
              <a:spcPct val="35000"/>
            </a:spcAft>
            <a:buNone/>
          </a:pPr>
          <a:r>
            <a:rPr lang="ru-RU" sz="1000" kern="1200" dirty="0"/>
            <a:t>-применять методы научного исследования, интерпретировать данные</a:t>
          </a:r>
        </a:p>
        <a:p>
          <a:pPr marL="0" lvl="0" indent="0" algn="l" defTabSz="488950">
            <a:lnSpc>
              <a:spcPct val="70000"/>
            </a:lnSpc>
            <a:spcBef>
              <a:spcPct val="0"/>
            </a:spcBef>
            <a:spcAft>
              <a:spcPct val="35000"/>
            </a:spcAft>
            <a:buNone/>
          </a:pPr>
          <a:r>
            <a:rPr lang="ru-RU" sz="1000" kern="1200" dirty="0"/>
            <a:t>-оценивать и использовать научную информацию для принятия и реализации решений</a:t>
          </a:r>
        </a:p>
      </dsp:txBody>
      <dsp:txXfrm>
        <a:off x="5952738" y="3012606"/>
        <a:ext cx="2020788" cy="13015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41404-59E1-49F7-B734-20CB229DEE42}">
      <dsp:nvSpPr>
        <dsp:cNvPr id="0" name=""/>
        <dsp:cNvSpPr/>
      </dsp:nvSpPr>
      <dsp:spPr>
        <a:xfrm>
          <a:off x="1010" y="0"/>
          <a:ext cx="2627216" cy="4585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70000"/>
            </a:lnSpc>
            <a:spcBef>
              <a:spcPct val="0"/>
            </a:spcBef>
            <a:spcAft>
              <a:spcPct val="35000"/>
            </a:spcAft>
            <a:buNone/>
          </a:pPr>
          <a:r>
            <a:rPr lang="ru-RU" sz="3200" kern="1200" dirty="0"/>
            <a:t>Финансовая грамотность  </a:t>
          </a:r>
        </a:p>
      </dsp:txBody>
      <dsp:txXfrm>
        <a:off x="1010" y="0"/>
        <a:ext cx="2627216" cy="1375568"/>
      </dsp:txXfrm>
    </dsp:sp>
    <dsp:sp modelId="{814AEA44-3B4C-451D-B7CC-8B8DFAC873FC}">
      <dsp:nvSpPr>
        <dsp:cNvPr id="0" name=""/>
        <dsp:cNvSpPr/>
      </dsp:nvSpPr>
      <dsp:spPr>
        <a:xfrm>
          <a:off x="263732" y="1376912"/>
          <a:ext cx="2101772" cy="13825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l" defTabSz="488950">
            <a:lnSpc>
              <a:spcPct val="70000"/>
            </a:lnSpc>
            <a:spcBef>
              <a:spcPct val="0"/>
            </a:spcBef>
            <a:spcAft>
              <a:spcPct val="35000"/>
            </a:spcAft>
            <a:buNone/>
          </a:pPr>
          <a:r>
            <a:rPr lang="ru-RU" sz="1100" kern="1200" dirty="0"/>
            <a:t>-Деньги</a:t>
          </a:r>
        </a:p>
        <a:p>
          <a:pPr marL="0" lvl="0" indent="0" algn="l" defTabSz="488950">
            <a:lnSpc>
              <a:spcPct val="70000"/>
            </a:lnSpc>
            <a:spcBef>
              <a:spcPct val="0"/>
            </a:spcBef>
            <a:spcAft>
              <a:spcPct val="35000"/>
            </a:spcAft>
            <a:buNone/>
          </a:pPr>
          <a:r>
            <a:rPr lang="ru-RU" sz="1100" kern="1200" dirty="0"/>
            <a:t>-Доходы и расходы, семейный бюджет</a:t>
          </a:r>
        </a:p>
        <a:p>
          <a:pPr marL="0" lvl="0" indent="0" algn="l" defTabSz="488950">
            <a:lnSpc>
              <a:spcPct val="70000"/>
            </a:lnSpc>
            <a:spcBef>
              <a:spcPct val="0"/>
            </a:spcBef>
            <a:spcAft>
              <a:spcPct val="35000"/>
            </a:spcAft>
            <a:buNone/>
          </a:pPr>
          <a:r>
            <a:rPr lang="ru-RU" sz="1100" kern="1200" dirty="0"/>
            <a:t>-Покупки</a:t>
          </a:r>
        </a:p>
        <a:p>
          <a:pPr marL="0" lvl="0" indent="0" algn="l" defTabSz="488950">
            <a:lnSpc>
              <a:spcPct val="70000"/>
            </a:lnSpc>
            <a:spcBef>
              <a:spcPct val="0"/>
            </a:spcBef>
            <a:spcAft>
              <a:spcPct val="35000"/>
            </a:spcAft>
            <a:buNone/>
          </a:pPr>
          <a:r>
            <a:rPr lang="ru-RU" sz="1100" kern="1200" dirty="0"/>
            <a:t>-Финансовая безопасность</a:t>
          </a:r>
        </a:p>
        <a:p>
          <a:pPr marL="0" lvl="0" indent="0" algn="l" defTabSz="488950">
            <a:lnSpc>
              <a:spcPct val="70000"/>
            </a:lnSpc>
            <a:spcBef>
              <a:spcPct val="0"/>
            </a:spcBef>
            <a:spcAft>
              <a:spcPct val="35000"/>
            </a:spcAft>
            <a:buNone/>
          </a:pPr>
          <a:r>
            <a:rPr lang="ru-RU" sz="1100" kern="1200" dirty="0"/>
            <a:t>-Личные сбережения и финансовое планирование</a:t>
          </a:r>
        </a:p>
      </dsp:txBody>
      <dsp:txXfrm>
        <a:off x="304224" y="1417404"/>
        <a:ext cx="2020788" cy="1301525"/>
      </dsp:txXfrm>
    </dsp:sp>
    <dsp:sp modelId="{1A2BF86D-0B96-4E92-8E89-2314FCFE2DAE}">
      <dsp:nvSpPr>
        <dsp:cNvPr id="0" name=""/>
        <dsp:cNvSpPr/>
      </dsp:nvSpPr>
      <dsp:spPr>
        <a:xfrm>
          <a:off x="263732" y="2972114"/>
          <a:ext cx="2101772" cy="1382509"/>
        </a:xfrm>
        <a:prstGeom prst="roundRect">
          <a:avLst>
            <a:gd name="adj" fmla="val 10000"/>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l" defTabSz="488950">
            <a:lnSpc>
              <a:spcPct val="70000"/>
            </a:lnSpc>
            <a:spcBef>
              <a:spcPct val="0"/>
            </a:spcBef>
            <a:spcAft>
              <a:spcPct val="35000"/>
            </a:spcAft>
            <a:buNone/>
          </a:pPr>
          <a:r>
            <a:rPr lang="ru-RU" sz="1100" kern="1200" dirty="0"/>
            <a:t>-выявлять финансовую информацию</a:t>
          </a:r>
        </a:p>
        <a:p>
          <a:pPr marL="0" lvl="0" indent="0" algn="l" defTabSz="488950">
            <a:lnSpc>
              <a:spcPct val="70000"/>
            </a:lnSpc>
            <a:spcBef>
              <a:spcPct val="0"/>
            </a:spcBef>
            <a:spcAft>
              <a:spcPct val="35000"/>
            </a:spcAft>
            <a:buNone/>
          </a:pPr>
          <a:r>
            <a:rPr lang="ru-RU" sz="1100" kern="1200" dirty="0"/>
            <a:t>-анализировать информацию в  финансовом контексте</a:t>
          </a:r>
        </a:p>
        <a:p>
          <a:pPr marL="0" lvl="0" indent="0" algn="l" defTabSz="488950">
            <a:lnSpc>
              <a:spcPct val="70000"/>
            </a:lnSpc>
            <a:spcBef>
              <a:spcPct val="0"/>
            </a:spcBef>
            <a:spcAft>
              <a:spcPct val="35000"/>
            </a:spcAft>
            <a:buNone/>
          </a:pPr>
          <a:r>
            <a:rPr lang="ru-RU" sz="1100" kern="1200" dirty="0"/>
            <a:t>-оценивать финансовые проблемы</a:t>
          </a:r>
        </a:p>
        <a:p>
          <a:pPr marL="0" lvl="0" indent="0" algn="l" defTabSz="488950">
            <a:lnSpc>
              <a:spcPct val="70000"/>
            </a:lnSpc>
            <a:spcBef>
              <a:spcPct val="0"/>
            </a:spcBef>
            <a:spcAft>
              <a:spcPct val="35000"/>
            </a:spcAft>
            <a:buNone/>
          </a:pPr>
          <a:r>
            <a:rPr lang="ru-RU" sz="1100" kern="1200" dirty="0"/>
            <a:t>-применять финансовые знания и понимание проблем</a:t>
          </a:r>
        </a:p>
      </dsp:txBody>
      <dsp:txXfrm>
        <a:off x="304224" y="3012606"/>
        <a:ext cx="2020788" cy="1301525"/>
      </dsp:txXfrm>
    </dsp:sp>
    <dsp:sp modelId="{3E11C659-AAA5-4D22-B274-021B6EE93E1F}">
      <dsp:nvSpPr>
        <dsp:cNvPr id="0" name=""/>
        <dsp:cNvSpPr/>
      </dsp:nvSpPr>
      <dsp:spPr>
        <a:xfrm>
          <a:off x="2825267" y="0"/>
          <a:ext cx="2627216" cy="4585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70000"/>
            </a:lnSpc>
            <a:spcBef>
              <a:spcPct val="0"/>
            </a:spcBef>
            <a:spcAft>
              <a:spcPct val="35000"/>
            </a:spcAft>
            <a:buNone/>
          </a:pPr>
          <a:r>
            <a:rPr lang="ru-RU" sz="3200" kern="1200" dirty="0"/>
            <a:t>Глобальные компетенции</a:t>
          </a:r>
        </a:p>
      </dsp:txBody>
      <dsp:txXfrm>
        <a:off x="2825267" y="0"/>
        <a:ext cx="2627216" cy="1375568"/>
      </dsp:txXfrm>
    </dsp:sp>
    <dsp:sp modelId="{937AF384-A4EF-400F-9A01-2EFC69983A76}">
      <dsp:nvSpPr>
        <dsp:cNvPr id="0" name=""/>
        <dsp:cNvSpPr/>
      </dsp:nvSpPr>
      <dsp:spPr>
        <a:xfrm>
          <a:off x="3087989" y="1376912"/>
          <a:ext cx="2101772" cy="13825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l" defTabSz="488950">
            <a:lnSpc>
              <a:spcPct val="70000"/>
            </a:lnSpc>
            <a:spcBef>
              <a:spcPct val="0"/>
            </a:spcBef>
            <a:spcAft>
              <a:spcPct val="35000"/>
            </a:spcAft>
            <a:buNone/>
          </a:pPr>
          <a:r>
            <a:rPr lang="ru-RU" sz="1100" kern="1200" dirty="0"/>
            <a:t>-Глобальные проблемы</a:t>
          </a:r>
        </a:p>
        <a:p>
          <a:pPr marL="0" lvl="0" indent="0" algn="l" defTabSz="488950">
            <a:lnSpc>
              <a:spcPct val="70000"/>
            </a:lnSpc>
            <a:spcBef>
              <a:spcPct val="0"/>
            </a:spcBef>
            <a:spcAft>
              <a:spcPct val="35000"/>
            </a:spcAft>
            <a:buNone/>
          </a:pPr>
          <a:r>
            <a:rPr lang="ru-RU" sz="1100" kern="1200" dirty="0"/>
            <a:t>-Межкультурное взаимодействие</a:t>
          </a:r>
        </a:p>
      </dsp:txBody>
      <dsp:txXfrm>
        <a:off x="3128481" y="1417404"/>
        <a:ext cx="2020788" cy="1301525"/>
      </dsp:txXfrm>
    </dsp:sp>
    <dsp:sp modelId="{ACD76BF1-1A0E-4B5B-975A-49E56E16F30C}">
      <dsp:nvSpPr>
        <dsp:cNvPr id="0" name=""/>
        <dsp:cNvSpPr/>
      </dsp:nvSpPr>
      <dsp:spPr>
        <a:xfrm>
          <a:off x="3087989" y="2972114"/>
          <a:ext cx="2101772" cy="1382509"/>
        </a:xfrm>
        <a:prstGeom prst="roundRect">
          <a:avLst>
            <a:gd name="adj" fmla="val 10000"/>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l" defTabSz="488950">
            <a:lnSpc>
              <a:spcPct val="70000"/>
            </a:lnSpc>
            <a:spcBef>
              <a:spcPct val="0"/>
            </a:spcBef>
            <a:spcAft>
              <a:spcPct val="35000"/>
            </a:spcAft>
            <a:buNone/>
          </a:pPr>
          <a:r>
            <a:rPr lang="ru-RU" sz="1100" kern="1200" dirty="0"/>
            <a:t>-выявлять  и анализировать мнения, подходы, перспективы</a:t>
          </a:r>
        </a:p>
        <a:p>
          <a:pPr marL="0" lvl="0" indent="0" algn="l" defTabSz="488950">
            <a:lnSpc>
              <a:spcPct val="70000"/>
            </a:lnSpc>
            <a:spcBef>
              <a:spcPct val="0"/>
            </a:spcBef>
            <a:spcAft>
              <a:spcPct val="35000"/>
            </a:spcAft>
            <a:buNone/>
          </a:pPr>
          <a:r>
            <a:rPr lang="ru-RU" sz="1100" kern="1200" dirty="0"/>
            <a:t>--приводить аргументы</a:t>
          </a:r>
        </a:p>
        <a:p>
          <a:pPr marL="0" lvl="0" indent="0" algn="l" defTabSz="488950">
            <a:lnSpc>
              <a:spcPct val="70000"/>
            </a:lnSpc>
            <a:spcBef>
              <a:spcPct val="0"/>
            </a:spcBef>
            <a:spcAft>
              <a:spcPct val="35000"/>
            </a:spcAft>
            <a:buNone/>
          </a:pPr>
          <a:r>
            <a:rPr lang="ru-RU" sz="1100" kern="1200" dirty="0"/>
            <a:t>-объяснять сложные ситуации и проблемы</a:t>
          </a:r>
        </a:p>
        <a:p>
          <a:pPr marL="0" lvl="0" indent="0" algn="l" defTabSz="488950">
            <a:lnSpc>
              <a:spcPct val="70000"/>
            </a:lnSpc>
            <a:spcBef>
              <a:spcPct val="0"/>
            </a:spcBef>
            <a:spcAft>
              <a:spcPct val="35000"/>
            </a:spcAft>
            <a:buNone/>
          </a:pPr>
          <a:r>
            <a:rPr lang="ru-RU" sz="1100" kern="1200" dirty="0"/>
            <a:t>-оценивать информацию</a:t>
          </a:r>
        </a:p>
        <a:p>
          <a:pPr marL="0" lvl="0" indent="0" algn="l" defTabSz="488950">
            <a:lnSpc>
              <a:spcPct val="70000"/>
            </a:lnSpc>
            <a:spcBef>
              <a:spcPct val="0"/>
            </a:spcBef>
            <a:spcAft>
              <a:spcPct val="35000"/>
            </a:spcAft>
            <a:buNone/>
          </a:pPr>
          <a:r>
            <a:rPr lang="ru-RU" sz="1100" kern="1200" dirty="0"/>
            <a:t>-оценивать действия и их последствия</a:t>
          </a:r>
        </a:p>
      </dsp:txBody>
      <dsp:txXfrm>
        <a:off x="3128481" y="3012606"/>
        <a:ext cx="2020788" cy="1301525"/>
      </dsp:txXfrm>
    </dsp:sp>
    <dsp:sp modelId="{412AEE12-0B85-476C-AC9C-8AAD180410EF}">
      <dsp:nvSpPr>
        <dsp:cNvPr id="0" name=""/>
        <dsp:cNvSpPr/>
      </dsp:nvSpPr>
      <dsp:spPr>
        <a:xfrm>
          <a:off x="5649525" y="0"/>
          <a:ext cx="2627216" cy="4585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70000"/>
            </a:lnSpc>
            <a:spcBef>
              <a:spcPct val="0"/>
            </a:spcBef>
            <a:spcAft>
              <a:spcPct val="35000"/>
            </a:spcAft>
            <a:buNone/>
          </a:pPr>
          <a:r>
            <a:rPr lang="ru-RU" sz="3200" kern="1200" dirty="0"/>
            <a:t>Креативное мышление</a:t>
          </a:r>
        </a:p>
      </dsp:txBody>
      <dsp:txXfrm>
        <a:off x="5649525" y="0"/>
        <a:ext cx="2627216" cy="1375568"/>
      </dsp:txXfrm>
    </dsp:sp>
    <dsp:sp modelId="{FA1CF281-1EB2-4CB1-9105-7E3B7ADEA3C0}">
      <dsp:nvSpPr>
        <dsp:cNvPr id="0" name=""/>
        <dsp:cNvSpPr/>
      </dsp:nvSpPr>
      <dsp:spPr>
        <a:xfrm>
          <a:off x="5912246" y="1376912"/>
          <a:ext cx="2101772" cy="13825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l" defTabSz="488950">
            <a:lnSpc>
              <a:spcPct val="70000"/>
            </a:lnSpc>
            <a:spcBef>
              <a:spcPct val="0"/>
            </a:spcBef>
            <a:spcAft>
              <a:spcPct val="35000"/>
            </a:spcAft>
            <a:buNone/>
          </a:pPr>
          <a:r>
            <a:rPr lang="ru-RU" sz="1100" kern="1200" dirty="0"/>
            <a:t>-Самовыражение: письменное и визуальное</a:t>
          </a:r>
        </a:p>
        <a:p>
          <a:pPr marL="0" lvl="0" indent="0" algn="l" defTabSz="488950">
            <a:lnSpc>
              <a:spcPct val="70000"/>
            </a:lnSpc>
            <a:spcBef>
              <a:spcPct val="0"/>
            </a:spcBef>
            <a:spcAft>
              <a:spcPct val="35000"/>
            </a:spcAft>
            <a:buNone/>
          </a:pPr>
          <a:r>
            <a:rPr lang="ru-RU" sz="1100" kern="1200" dirty="0"/>
            <a:t>-Решение проблем: социальных и </a:t>
          </a:r>
          <a:r>
            <a:rPr lang="ru-RU" sz="1100" kern="1200" dirty="0" err="1"/>
            <a:t>естетственно</a:t>
          </a:r>
          <a:r>
            <a:rPr lang="ru-RU" sz="1100" kern="1200" dirty="0"/>
            <a:t>-математических </a:t>
          </a:r>
        </a:p>
      </dsp:txBody>
      <dsp:txXfrm>
        <a:off x="5952738" y="1417404"/>
        <a:ext cx="2020788" cy="1301525"/>
      </dsp:txXfrm>
    </dsp:sp>
    <dsp:sp modelId="{507A6180-A5F9-47A2-8D5E-346A1B21F72F}">
      <dsp:nvSpPr>
        <dsp:cNvPr id="0" name=""/>
        <dsp:cNvSpPr/>
      </dsp:nvSpPr>
      <dsp:spPr>
        <a:xfrm>
          <a:off x="5912246" y="2972114"/>
          <a:ext cx="2101772" cy="1382509"/>
        </a:xfrm>
        <a:prstGeom prst="roundRect">
          <a:avLst>
            <a:gd name="adj" fmla="val 10000"/>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l" defTabSz="488950">
            <a:lnSpc>
              <a:spcPct val="70000"/>
            </a:lnSpc>
            <a:spcBef>
              <a:spcPct val="0"/>
            </a:spcBef>
            <a:spcAft>
              <a:spcPct val="35000"/>
            </a:spcAft>
            <a:buNone/>
          </a:pPr>
          <a:r>
            <a:rPr lang="ru-RU" sz="1100" kern="1200" dirty="0"/>
            <a:t>-выдвигать разнообразные идеи</a:t>
          </a:r>
        </a:p>
        <a:p>
          <a:pPr marL="0" lvl="0" indent="0" algn="l" defTabSz="488950">
            <a:lnSpc>
              <a:spcPct val="70000"/>
            </a:lnSpc>
            <a:spcBef>
              <a:spcPct val="0"/>
            </a:spcBef>
            <a:spcAft>
              <a:spcPct val="35000"/>
            </a:spcAft>
            <a:buNone/>
          </a:pPr>
          <a:r>
            <a:rPr lang="ru-RU" sz="1100" kern="1200" dirty="0"/>
            <a:t>-выдвигать креативную идею</a:t>
          </a:r>
        </a:p>
        <a:p>
          <a:pPr marL="0" lvl="0" indent="0" algn="l" defTabSz="488950">
            <a:lnSpc>
              <a:spcPct val="70000"/>
            </a:lnSpc>
            <a:spcBef>
              <a:spcPct val="0"/>
            </a:spcBef>
            <a:spcAft>
              <a:spcPct val="35000"/>
            </a:spcAft>
            <a:buNone/>
          </a:pPr>
          <a:r>
            <a:rPr lang="ru-RU" sz="1100" kern="1200" dirty="0"/>
            <a:t>-дорабатывать и совершенствовать идею</a:t>
          </a:r>
        </a:p>
        <a:p>
          <a:pPr marL="0" lvl="0" indent="0" algn="l" defTabSz="488950">
            <a:lnSpc>
              <a:spcPct val="70000"/>
            </a:lnSpc>
            <a:spcBef>
              <a:spcPct val="0"/>
            </a:spcBef>
            <a:spcAft>
              <a:spcPct val="35000"/>
            </a:spcAft>
            <a:buNone/>
          </a:pPr>
          <a:r>
            <a:rPr lang="ru-RU" sz="1100" kern="1200" dirty="0"/>
            <a:t>-отбирать и оценивать креативные идеи</a:t>
          </a:r>
        </a:p>
      </dsp:txBody>
      <dsp:txXfrm>
        <a:off x="5952738" y="3012606"/>
        <a:ext cx="2020788" cy="13015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037FB-D708-4BF2-87AD-B1B5B1EB5FCE}">
      <dsp:nvSpPr>
        <dsp:cNvPr id="0" name=""/>
        <dsp:cNvSpPr/>
      </dsp:nvSpPr>
      <dsp:spPr>
        <a:xfrm rot="5400000">
          <a:off x="-207343" y="210938"/>
          <a:ext cx="1382287" cy="9676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t>Рамки и модель</a:t>
          </a:r>
        </a:p>
      </dsp:txBody>
      <dsp:txXfrm rot="-5400000">
        <a:off x="1" y="487396"/>
        <a:ext cx="967601" cy="414686"/>
      </dsp:txXfrm>
    </dsp:sp>
    <dsp:sp modelId="{3E08A6B6-E37E-4056-A850-184185DEA51F}">
      <dsp:nvSpPr>
        <dsp:cNvPr id="0" name=""/>
        <dsp:cNvSpPr/>
      </dsp:nvSpPr>
      <dsp:spPr>
        <a:xfrm rot="5400000">
          <a:off x="4215005" y="-3243809"/>
          <a:ext cx="898487" cy="739329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80000"/>
            </a:lnSpc>
            <a:spcBef>
              <a:spcPct val="0"/>
            </a:spcBef>
            <a:spcAft>
              <a:spcPct val="15000"/>
            </a:spcAft>
            <a:buChar char="•"/>
          </a:pPr>
          <a:r>
            <a:rPr lang="ru-RU" sz="2000" b="1" kern="1200" dirty="0"/>
            <a:t>Проектируем характеристики</a:t>
          </a:r>
          <a:r>
            <a:rPr lang="ru-RU" sz="2000" b="0" kern="1200" dirty="0"/>
            <a:t> задания: вид грамотности, содержательную и компетентностную модель</a:t>
          </a:r>
        </a:p>
        <a:p>
          <a:pPr marL="228600" lvl="1" indent="-228600" algn="l" defTabSz="889000">
            <a:lnSpc>
              <a:spcPct val="80000"/>
            </a:lnSpc>
            <a:spcBef>
              <a:spcPct val="0"/>
            </a:spcBef>
            <a:spcAft>
              <a:spcPct val="15000"/>
            </a:spcAft>
            <a:buChar char="•"/>
          </a:pPr>
          <a:r>
            <a:rPr lang="ru-RU" sz="2000" b="1" kern="1200" dirty="0"/>
            <a:t>Очерчиваем ситуацию</a:t>
          </a:r>
          <a:r>
            <a:rPr lang="ru-RU" sz="2000" b="0" kern="1200" dirty="0"/>
            <a:t>/контекст/легенда/текст</a:t>
          </a:r>
        </a:p>
      </dsp:txBody>
      <dsp:txXfrm rot="-5400000">
        <a:off x="967602" y="47455"/>
        <a:ext cx="7349434" cy="810765"/>
      </dsp:txXfrm>
    </dsp:sp>
    <dsp:sp modelId="{787503A5-8409-4969-AA8E-218DC06E4906}">
      <dsp:nvSpPr>
        <dsp:cNvPr id="0" name=""/>
        <dsp:cNvSpPr/>
      </dsp:nvSpPr>
      <dsp:spPr>
        <a:xfrm rot="5400000">
          <a:off x="-207343" y="1515385"/>
          <a:ext cx="1382287" cy="9676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t>Содержание и формат</a:t>
          </a:r>
        </a:p>
      </dsp:txBody>
      <dsp:txXfrm rot="-5400000">
        <a:off x="1" y="1791843"/>
        <a:ext cx="967601" cy="414686"/>
      </dsp:txXfrm>
    </dsp:sp>
    <dsp:sp modelId="{63942C93-8C40-469E-8137-C011FECE4CD0}">
      <dsp:nvSpPr>
        <dsp:cNvPr id="0" name=""/>
        <dsp:cNvSpPr/>
      </dsp:nvSpPr>
      <dsp:spPr>
        <a:xfrm rot="5400000">
          <a:off x="3993070" y="-1973613"/>
          <a:ext cx="1342357" cy="739329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80000"/>
            </a:lnSpc>
            <a:spcBef>
              <a:spcPct val="0"/>
            </a:spcBef>
            <a:spcAft>
              <a:spcPct val="15000"/>
            </a:spcAft>
            <a:buChar char="•"/>
          </a:pPr>
          <a:r>
            <a:rPr lang="ru-RU" sz="2000" b="1" kern="1200" dirty="0"/>
            <a:t>Разрабатываем содержание </a:t>
          </a:r>
          <a:r>
            <a:rPr lang="ru-RU" sz="2000" b="0" kern="1200" dirty="0"/>
            <a:t>задания (</a:t>
          </a:r>
          <a:r>
            <a:rPr lang="ru-RU" sz="2400" b="1" kern="1200" dirty="0"/>
            <a:t>у</a:t>
          </a:r>
          <a:r>
            <a:rPr lang="ru-RU" sz="2000" b="0" kern="1200" dirty="0"/>
            <a:t>словие, </a:t>
          </a:r>
          <a:r>
            <a:rPr lang="ru-RU" sz="2400" b="1" kern="1200" dirty="0"/>
            <a:t>в</a:t>
          </a:r>
          <a:r>
            <a:rPr lang="ru-RU" sz="2000" b="0" kern="1200" dirty="0"/>
            <a:t>опрос или задание, </a:t>
          </a:r>
          <a:r>
            <a:rPr lang="ru-RU" sz="2400" b="1" kern="1200" dirty="0"/>
            <a:t>и</a:t>
          </a:r>
          <a:r>
            <a:rPr lang="ru-RU" sz="2000" b="0" kern="1200" dirty="0"/>
            <a:t>нструкцию по выполнению/записи ответа)</a:t>
          </a:r>
        </a:p>
        <a:p>
          <a:pPr marL="228600" lvl="1" indent="-228600" algn="l" defTabSz="889000">
            <a:lnSpc>
              <a:spcPct val="80000"/>
            </a:lnSpc>
            <a:spcBef>
              <a:spcPct val="0"/>
            </a:spcBef>
            <a:spcAft>
              <a:spcPct val="15000"/>
            </a:spcAft>
            <a:buChar char="•"/>
          </a:pPr>
          <a:r>
            <a:rPr lang="ru-RU" sz="2000" b="1" kern="1200" dirty="0"/>
            <a:t>Выбираем и уточняем формат </a:t>
          </a:r>
          <a:r>
            <a:rPr lang="ru-RU" sz="2000" b="0" kern="1200" dirty="0"/>
            <a:t>задания</a:t>
          </a:r>
        </a:p>
        <a:p>
          <a:pPr marL="228600" lvl="1" indent="-228600" algn="l" defTabSz="889000">
            <a:lnSpc>
              <a:spcPct val="80000"/>
            </a:lnSpc>
            <a:spcBef>
              <a:spcPct val="0"/>
            </a:spcBef>
            <a:spcAft>
              <a:spcPct val="15000"/>
            </a:spcAft>
            <a:buChar char="•"/>
          </a:pPr>
          <a:r>
            <a:rPr lang="ru-RU" sz="2000" b="1" kern="1200" dirty="0"/>
            <a:t>Проверяем</a:t>
          </a:r>
          <a:r>
            <a:rPr lang="ru-RU" sz="2000" b="0" kern="1200" dirty="0"/>
            <a:t> полноту структуры задания (наличие М, У, В, И), при необходимости </a:t>
          </a:r>
          <a:r>
            <a:rPr lang="ru-RU" sz="2000" b="1" kern="1200" dirty="0"/>
            <a:t>корректируем</a:t>
          </a:r>
        </a:p>
      </dsp:txBody>
      <dsp:txXfrm rot="-5400000">
        <a:off x="967601" y="1117384"/>
        <a:ext cx="7327767" cy="1211301"/>
      </dsp:txXfrm>
    </dsp:sp>
    <dsp:sp modelId="{F7D2FF03-9A9C-4789-92E4-9C484A7F429E}">
      <dsp:nvSpPr>
        <dsp:cNvPr id="0" name=""/>
        <dsp:cNvSpPr/>
      </dsp:nvSpPr>
      <dsp:spPr>
        <a:xfrm rot="5400000">
          <a:off x="-207343" y="2830022"/>
          <a:ext cx="1382287" cy="9676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b="1" kern="1200" dirty="0"/>
            <a:t>Оценка</a:t>
          </a:r>
        </a:p>
      </dsp:txBody>
      <dsp:txXfrm rot="-5400000">
        <a:off x="1" y="3106480"/>
        <a:ext cx="967601" cy="414686"/>
      </dsp:txXfrm>
    </dsp:sp>
    <dsp:sp modelId="{788E84E8-8817-4801-892E-F54296825B79}">
      <dsp:nvSpPr>
        <dsp:cNvPr id="0" name=""/>
        <dsp:cNvSpPr/>
      </dsp:nvSpPr>
      <dsp:spPr>
        <a:xfrm rot="5400000">
          <a:off x="3866864" y="-278797"/>
          <a:ext cx="1594769" cy="739329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80000"/>
            </a:lnSpc>
            <a:spcBef>
              <a:spcPct val="0"/>
            </a:spcBef>
            <a:spcAft>
              <a:spcPct val="15000"/>
            </a:spcAft>
            <a:buChar char="•"/>
          </a:pPr>
          <a:r>
            <a:rPr lang="ru-RU" sz="2000" b="1" kern="1200" dirty="0"/>
            <a:t>Прописываем ожидаемый ответ и систему оценки </a:t>
          </a:r>
          <a:r>
            <a:rPr lang="ru-RU" sz="2000" b="0" kern="1200" dirty="0"/>
            <a:t>(критерии, баллы, примеры ответов)</a:t>
          </a:r>
        </a:p>
        <a:p>
          <a:pPr marL="228600" lvl="1" indent="-228600" algn="l" defTabSz="889000">
            <a:lnSpc>
              <a:spcPct val="80000"/>
            </a:lnSpc>
            <a:spcBef>
              <a:spcPct val="0"/>
            </a:spcBef>
            <a:spcAft>
              <a:spcPct val="15000"/>
            </a:spcAft>
            <a:buChar char="•"/>
          </a:pPr>
          <a:r>
            <a:rPr lang="ru-RU" sz="2000" b="1" kern="1200" dirty="0"/>
            <a:t>Проверяем</a:t>
          </a:r>
          <a:r>
            <a:rPr lang="ru-RU" sz="2000" b="0" kern="1200" dirty="0"/>
            <a:t> соответствие ожидаемого ответа содержанию задания, при необходимости </a:t>
          </a:r>
          <a:r>
            <a:rPr lang="ru-RU" sz="2000" b="1" kern="1200" dirty="0"/>
            <a:t>корректируем</a:t>
          </a:r>
        </a:p>
        <a:p>
          <a:pPr marL="228600" lvl="1" indent="-228600" algn="l" defTabSz="889000">
            <a:lnSpc>
              <a:spcPct val="80000"/>
            </a:lnSpc>
            <a:spcBef>
              <a:spcPct val="0"/>
            </a:spcBef>
            <a:spcAft>
              <a:spcPct val="15000"/>
            </a:spcAft>
            <a:buChar char="•"/>
          </a:pPr>
          <a:r>
            <a:rPr lang="ru-RU" sz="2000" b="1" kern="1200" dirty="0"/>
            <a:t>Проверяем</a:t>
          </a:r>
          <a:r>
            <a:rPr lang="ru-RU" sz="2000" b="0" kern="1200" dirty="0"/>
            <a:t> задание на «функциональность», при необходимости </a:t>
          </a:r>
          <a:r>
            <a:rPr lang="ru-RU" sz="2000" b="1" kern="1200" dirty="0"/>
            <a:t>корректируем</a:t>
          </a:r>
        </a:p>
      </dsp:txBody>
      <dsp:txXfrm rot="-5400000">
        <a:off x="967601" y="2698316"/>
        <a:ext cx="7315445" cy="14390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01337-D572-49C0-9134-3EB4B569F16F}">
      <dsp:nvSpPr>
        <dsp:cNvPr id="0" name=""/>
        <dsp:cNvSpPr/>
      </dsp:nvSpPr>
      <dsp:spPr>
        <a:xfrm>
          <a:off x="4180448" y="1880327"/>
          <a:ext cx="3464026" cy="300597"/>
        </a:xfrm>
        <a:custGeom>
          <a:avLst/>
          <a:gdLst/>
          <a:ahLst/>
          <a:cxnLst/>
          <a:rect l="0" t="0" r="0" b="0"/>
          <a:pathLst>
            <a:path>
              <a:moveTo>
                <a:pt x="0" y="0"/>
              </a:moveTo>
              <a:lnTo>
                <a:pt x="0" y="150298"/>
              </a:lnTo>
              <a:lnTo>
                <a:pt x="3464026" y="150298"/>
              </a:lnTo>
              <a:lnTo>
                <a:pt x="3464026" y="3005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B94419-6285-4B5C-952B-C722C222133D}">
      <dsp:nvSpPr>
        <dsp:cNvPr id="0" name=""/>
        <dsp:cNvSpPr/>
      </dsp:nvSpPr>
      <dsp:spPr>
        <a:xfrm>
          <a:off x="4180448" y="1880327"/>
          <a:ext cx="1732013" cy="300597"/>
        </a:xfrm>
        <a:custGeom>
          <a:avLst/>
          <a:gdLst/>
          <a:ahLst/>
          <a:cxnLst/>
          <a:rect l="0" t="0" r="0" b="0"/>
          <a:pathLst>
            <a:path>
              <a:moveTo>
                <a:pt x="0" y="0"/>
              </a:moveTo>
              <a:lnTo>
                <a:pt x="0" y="150298"/>
              </a:lnTo>
              <a:lnTo>
                <a:pt x="1732013" y="150298"/>
              </a:lnTo>
              <a:lnTo>
                <a:pt x="1732013" y="3005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54CEB9-053F-4CE9-B5C2-CFE932FDA994}">
      <dsp:nvSpPr>
        <dsp:cNvPr id="0" name=""/>
        <dsp:cNvSpPr/>
      </dsp:nvSpPr>
      <dsp:spPr>
        <a:xfrm>
          <a:off x="4134728" y="1880327"/>
          <a:ext cx="91440" cy="300597"/>
        </a:xfrm>
        <a:custGeom>
          <a:avLst/>
          <a:gdLst/>
          <a:ahLst/>
          <a:cxnLst/>
          <a:rect l="0" t="0" r="0" b="0"/>
          <a:pathLst>
            <a:path>
              <a:moveTo>
                <a:pt x="45720" y="0"/>
              </a:moveTo>
              <a:lnTo>
                <a:pt x="45720" y="3005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4F3B92-089F-4652-9A2A-F582A8D2B147}">
      <dsp:nvSpPr>
        <dsp:cNvPr id="0" name=""/>
        <dsp:cNvSpPr/>
      </dsp:nvSpPr>
      <dsp:spPr>
        <a:xfrm>
          <a:off x="2448435" y="1880327"/>
          <a:ext cx="1732013" cy="300597"/>
        </a:xfrm>
        <a:custGeom>
          <a:avLst/>
          <a:gdLst/>
          <a:ahLst/>
          <a:cxnLst/>
          <a:rect l="0" t="0" r="0" b="0"/>
          <a:pathLst>
            <a:path>
              <a:moveTo>
                <a:pt x="1732013" y="0"/>
              </a:moveTo>
              <a:lnTo>
                <a:pt x="1732013" y="150298"/>
              </a:lnTo>
              <a:lnTo>
                <a:pt x="0" y="150298"/>
              </a:lnTo>
              <a:lnTo>
                <a:pt x="0" y="3005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DC6CC8-D2A8-407B-A03A-65090F2A78D0}">
      <dsp:nvSpPr>
        <dsp:cNvPr id="0" name=""/>
        <dsp:cNvSpPr/>
      </dsp:nvSpPr>
      <dsp:spPr>
        <a:xfrm>
          <a:off x="716422" y="1880327"/>
          <a:ext cx="3464026" cy="300597"/>
        </a:xfrm>
        <a:custGeom>
          <a:avLst/>
          <a:gdLst/>
          <a:ahLst/>
          <a:cxnLst/>
          <a:rect l="0" t="0" r="0" b="0"/>
          <a:pathLst>
            <a:path>
              <a:moveTo>
                <a:pt x="3464026" y="0"/>
              </a:moveTo>
              <a:lnTo>
                <a:pt x="3464026" y="150298"/>
              </a:lnTo>
              <a:lnTo>
                <a:pt x="0" y="150298"/>
              </a:lnTo>
              <a:lnTo>
                <a:pt x="0" y="3005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9AAB7B-88A3-4491-8500-384801224638}">
      <dsp:nvSpPr>
        <dsp:cNvPr id="0" name=""/>
        <dsp:cNvSpPr/>
      </dsp:nvSpPr>
      <dsp:spPr>
        <a:xfrm>
          <a:off x="240591" y="361731"/>
          <a:ext cx="7879714" cy="151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b="1" kern="1200" dirty="0">
              <a:solidFill>
                <a:schemeClr val="bg1"/>
              </a:solidFill>
              <a:ea typeface="Calibri" panose="020F0502020204030204" pitchFamily="34" charset="0"/>
            </a:rPr>
            <a:t>Реальная</a:t>
          </a:r>
          <a:r>
            <a:rPr lang="ru-RU" sz="2400" kern="1200" dirty="0">
              <a:solidFill>
                <a:schemeClr val="bg1"/>
              </a:solidFill>
              <a:ea typeface="Calibri" panose="020F0502020204030204" pitchFamily="34" charset="0"/>
            </a:rPr>
            <a:t> </a:t>
          </a:r>
          <a:r>
            <a:rPr lang="ru-RU" sz="2400" b="1" kern="1200" dirty="0">
              <a:solidFill>
                <a:schemeClr val="bg1"/>
              </a:solidFill>
              <a:ea typeface="Calibri" panose="020F0502020204030204" pitchFamily="34" charset="0"/>
            </a:rPr>
            <a:t>жизненная</a:t>
          </a:r>
          <a:r>
            <a:rPr lang="ru-RU" sz="2400" kern="1200" dirty="0">
              <a:solidFill>
                <a:schemeClr val="bg1"/>
              </a:solidFill>
              <a:ea typeface="Calibri" panose="020F0502020204030204" pitchFamily="34" charset="0"/>
            </a:rPr>
            <a:t> проблема, имеющая определённую личностную, социальную, глобальную </a:t>
          </a:r>
          <a:r>
            <a:rPr lang="ru-RU" sz="2400" b="1" kern="1200" dirty="0">
              <a:solidFill>
                <a:schemeClr val="bg1"/>
              </a:solidFill>
              <a:ea typeface="Calibri" panose="020F0502020204030204" pitchFamily="34" charset="0"/>
            </a:rPr>
            <a:t>ценность</a:t>
          </a:r>
          <a:r>
            <a:rPr lang="ru-RU" sz="2400" kern="1200" dirty="0">
              <a:solidFill>
                <a:schemeClr val="bg1"/>
              </a:solidFill>
              <a:ea typeface="Calibri" panose="020F0502020204030204" pitchFamily="34" charset="0"/>
            </a:rPr>
            <a:t> (например, научную, пользовательскую, технологическую, иную)</a:t>
          </a:r>
          <a:endParaRPr lang="ru-RU" sz="2400" kern="1200" dirty="0">
            <a:solidFill>
              <a:schemeClr val="bg1"/>
            </a:solidFill>
          </a:endParaRPr>
        </a:p>
      </dsp:txBody>
      <dsp:txXfrm>
        <a:off x="240591" y="361731"/>
        <a:ext cx="7879714" cy="1518596"/>
      </dsp:txXfrm>
    </dsp:sp>
    <dsp:sp modelId="{69788164-8436-4F16-9EEB-3D31A7577B8C}">
      <dsp:nvSpPr>
        <dsp:cNvPr id="0" name=""/>
        <dsp:cNvSpPr/>
      </dsp:nvSpPr>
      <dsp:spPr>
        <a:xfrm>
          <a:off x="714" y="2180925"/>
          <a:ext cx="1431415" cy="715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Примеры контекстов</a:t>
          </a:r>
        </a:p>
      </dsp:txBody>
      <dsp:txXfrm>
        <a:off x="714" y="2180925"/>
        <a:ext cx="1431415" cy="715707"/>
      </dsp:txXfrm>
    </dsp:sp>
    <dsp:sp modelId="{A76A711B-089E-40BA-8B76-07752AB7CE36}">
      <dsp:nvSpPr>
        <dsp:cNvPr id="0" name=""/>
        <dsp:cNvSpPr/>
      </dsp:nvSpPr>
      <dsp:spPr>
        <a:xfrm>
          <a:off x="1732727" y="2180925"/>
          <a:ext cx="1431415" cy="715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Школьные события/ситуации </a:t>
          </a:r>
        </a:p>
      </dsp:txBody>
      <dsp:txXfrm>
        <a:off x="1732727" y="2180925"/>
        <a:ext cx="1431415" cy="715707"/>
      </dsp:txXfrm>
    </dsp:sp>
    <dsp:sp modelId="{261F3F10-A45F-468C-AC18-6D6D8502ED73}">
      <dsp:nvSpPr>
        <dsp:cNvPr id="0" name=""/>
        <dsp:cNvSpPr/>
      </dsp:nvSpPr>
      <dsp:spPr>
        <a:xfrm>
          <a:off x="3464740" y="2180925"/>
          <a:ext cx="1431415" cy="715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Вопросы, заданные детьми</a:t>
          </a:r>
        </a:p>
      </dsp:txBody>
      <dsp:txXfrm>
        <a:off x="3464740" y="2180925"/>
        <a:ext cx="1431415" cy="715707"/>
      </dsp:txXfrm>
    </dsp:sp>
    <dsp:sp modelId="{7CAC0D18-F0AB-464D-8DFC-1A7BB49B0C1D}">
      <dsp:nvSpPr>
        <dsp:cNvPr id="0" name=""/>
        <dsp:cNvSpPr/>
      </dsp:nvSpPr>
      <dsp:spPr>
        <a:xfrm>
          <a:off x="5196753" y="2180925"/>
          <a:ext cx="1431415" cy="715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Местные и глобальные проблемы</a:t>
          </a:r>
        </a:p>
      </dsp:txBody>
      <dsp:txXfrm>
        <a:off x="5196753" y="2180925"/>
        <a:ext cx="1431415" cy="715707"/>
      </dsp:txXfrm>
    </dsp:sp>
    <dsp:sp modelId="{CC24DDF1-149A-4CF8-8C74-FC8BD32BFDBD}">
      <dsp:nvSpPr>
        <dsp:cNvPr id="0" name=""/>
        <dsp:cNvSpPr/>
      </dsp:nvSpPr>
      <dsp:spPr>
        <a:xfrm>
          <a:off x="6928766" y="2180925"/>
          <a:ext cx="1431415" cy="715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Природные явления, народные приметы и т.п.</a:t>
          </a:r>
        </a:p>
      </dsp:txBody>
      <dsp:txXfrm>
        <a:off x="6928766" y="2180925"/>
        <a:ext cx="1431415" cy="715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A6C75-E6E3-4C71-84E1-B98FDBAA99D8}">
      <dsp:nvSpPr>
        <dsp:cNvPr id="0" name=""/>
        <dsp:cNvSpPr/>
      </dsp:nvSpPr>
      <dsp:spPr>
        <a:xfrm>
          <a:off x="106089" y="961"/>
          <a:ext cx="2952005" cy="696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ru-RU" sz="2900" b="1" kern="1200" dirty="0"/>
            <a:t>Содержательные</a:t>
          </a:r>
        </a:p>
      </dsp:txBody>
      <dsp:txXfrm>
        <a:off x="126498" y="21370"/>
        <a:ext cx="2911187" cy="655988"/>
      </dsp:txXfrm>
    </dsp:sp>
    <dsp:sp modelId="{FC798733-525D-4780-B88E-FC9336046946}">
      <dsp:nvSpPr>
        <dsp:cNvPr id="0" name=""/>
        <dsp:cNvSpPr/>
      </dsp:nvSpPr>
      <dsp:spPr>
        <a:xfrm>
          <a:off x="401290" y="697767"/>
          <a:ext cx="295200" cy="522604"/>
        </a:xfrm>
        <a:custGeom>
          <a:avLst/>
          <a:gdLst/>
          <a:ahLst/>
          <a:cxnLst/>
          <a:rect l="0" t="0" r="0" b="0"/>
          <a:pathLst>
            <a:path>
              <a:moveTo>
                <a:pt x="0" y="0"/>
              </a:moveTo>
              <a:lnTo>
                <a:pt x="0" y="522604"/>
              </a:lnTo>
              <a:lnTo>
                <a:pt x="295200" y="5226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E7811D-8FA4-42E7-880A-E8825E9E36E9}">
      <dsp:nvSpPr>
        <dsp:cNvPr id="0" name=""/>
        <dsp:cNvSpPr/>
      </dsp:nvSpPr>
      <dsp:spPr>
        <a:xfrm>
          <a:off x="696490" y="871968"/>
          <a:ext cx="2339997" cy="696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ru-RU" sz="1700" kern="1200" dirty="0"/>
            <a:t>О </a:t>
          </a:r>
          <a:r>
            <a:rPr lang="ru-RU" sz="1700" b="1" kern="1200" dirty="0"/>
            <a:t>понятиях</a:t>
          </a:r>
          <a:r>
            <a:rPr lang="ru-RU" sz="1700" kern="1200" dirty="0"/>
            <a:t>, с которыми действуем</a:t>
          </a:r>
        </a:p>
      </dsp:txBody>
      <dsp:txXfrm>
        <a:off x="716899" y="892377"/>
        <a:ext cx="2299179" cy="655988"/>
      </dsp:txXfrm>
    </dsp:sp>
    <dsp:sp modelId="{5768FBE0-D6E8-4EF3-ACBB-56A6949B8240}">
      <dsp:nvSpPr>
        <dsp:cNvPr id="0" name=""/>
        <dsp:cNvSpPr/>
      </dsp:nvSpPr>
      <dsp:spPr>
        <a:xfrm>
          <a:off x="401290" y="697767"/>
          <a:ext cx="295200" cy="1393612"/>
        </a:xfrm>
        <a:custGeom>
          <a:avLst/>
          <a:gdLst/>
          <a:ahLst/>
          <a:cxnLst/>
          <a:rect l="0" t="0" r="0" b="0"/>
          <a:pathLst>
            <a:path>
              <a:moveTo>
                <a:pt x="0" y="0"/>
              </a:moveTo>
              <a:lnTo>
                <a:pt x="0" y="1393612"/>
              </a:lnTo>
              <a:lnTo>
                <a:pt x="295200" y="13936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B3C46F-5B42-4C92-B4D3-D1742D2B7E16}">
      <dsp:nvSpPr>
        <dsp:cNvPr id="0" name=""/>
        <dsp:cNvSpPr/>
      </dsp:nvSpPr>
      <dsp:spPr>
        <a:xfrm>
          <a:off x="696490" y="1742976"/>
          <a:ext cx="2284465" cy="696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ru-RU" sz="1700" kern="1200" dirty="0"/>
            <a:t>Об </a:t>
          </a:r>
          <a:r>
            <a:rPr lang="ru-RU" sz="1700" b="1" kern="1200" dirty="0"/>
            <a:t>условиях</a:t>
          </a:r>
          <a:r>
            <a:rPr lang="ru-RU" sz="1700" kern="1200" dirty="0"/>
            <a:t>, которые надо соблюдать</a:t>
          </a:r>
        </a:p>
      </dsp:txBody>
      <dsp:txXfrm>
        <a:off x="716899" y="1763385"/>
        <a:ext cx="2243647" cy="655988"/>
      </dsp:txXfrm>
    </dsp:sp>
    <dsp:sp modelId="{0395FD1E-5332-47B3-B7E1-1922954A536E}">
      <dsp:nvSpPr>
        <dsp:cNvPr id="0" name=""/>
        <dsp:cNvSpPr/>
      </dsp:nvSpPr>
      <dsp:spPr>
        <a:xfrm>
          <a:off x="3406498" y="961"/>
          <a:ext cx="2952005" cy="696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ru-RU" sz="2900" b="1" kern="1200" dirty="0"/>
            <a:t>Процессуальные</a:t>
          </a:r>
        </a:p>
      </dsp:txBody>
      <dsp:txXfrm>
        <a:off x="3426907" y="21370"/>
        <a:ext cx="2911187" cy="655988"/>
      </dsp:txXfrm>
    </dsp:sp>
    <dsp:sp modelId="{64BA6179-1794-4009-A4EB-0E428A3F9635}">
      <dsp:nvSpPr>
        <dsp:cNvPr id="0" name=""/>
        <dsp:cNvSpPr/>
      </dsp:nvSpPr>
      <dsp:spPr>
        <a:xfrm>
          <a:off x="3701699" y="697767"/>
          <a:ext cx="295200" cy="522604"/>
        </a:xfrm>
        <a:custGeom>
          <a:avLst/>
          <a:gdLst/>
          <a:ahLst/>
          <a:cxnLst/>
          <a:rect l="0" t="0" r="0" b="0"/>
          <a:pathLst>
            <a:path>
              <a:moveTo>
                <a:pt x="0" y="0"/>
              </a:moveTo>
              <a:lnTo>
                <a:pt x="0" y="522604"/>
              </a:lnTo>
              <a:lnTo>
                <a:pt x="295200" y="5226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3D1DA5-8E9C-44B8-B1E7-35109FE957AF}">
      <dsp:nvSpPr>
        <dsp:cNvPr id="0" name=""/>
        <dsp:cNvSpPr/>
      </dsp:nvSpPr>
      <dsp:spPr>
        <a:xfrm>
          <a:off x="3996899" y="871968"/>
          <a:ext cx="2339997" cy="696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ru-RU" sz="1700" kern="1200" dirty="0"/>
            <a:t>С чего начинать</a:t>
          </a:r>
        </a:p>
      </dsp:txBody>
      <dsp:txXfrm>
        <a:off x="4017308" y="892377"/>
        <a:ext cx="2299179" cy="655988"/>
      </dsp:txXfrm>
    </dsp:sp>
    <dsp:sp modelId="{5E174A76-2043-4A4C-94DD-491170EC9AC6}">
      <dsp:nvSpPr>
        <dsp:cNvPr id="0" name=""/>
        <dsp:cNvSpPr/>
      </dsp:nvSpPr>
      <dsp:spPr>
        <a:xfrm>
          <a:off x="3701699" y="697767"/>
          <a:ext cx="295200" cy="1393612"/>
        </a:xfrm>
        <a:custGeom>
          <a:avLst/>
          <a:gdLst/>
          <a:ahLst/>
          <a:cxnLst/>
          <a:rect l="0" t="0" r="0" b="0"/>
          <a:pathLst>
            <a:path>
              <a:moveTo>
                <a:pt x="0" y="0"/>
              </a:moveTo>
              <a:lnTo>
                <a:pt x="0" y="1393612"/>
              </a:lnTo>
              <a:lnTo>
                <a:pt x="295200" y="13936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04E0FA-CDEB-4835-97FD-EFB100F88253}">
      <dsp:nvSpPr>
        <dsp:cNvPr id="0" name=""/>
        <dsp:cNvSpPr/>
      </dsp:nvSpPr>
      <dsp:spPr>
        <a:xfrm>
          <a:off x="3996899" y="1742976"/>
          <a:ext cx="2254809" cy="696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ru-RU" sz="1700" kern="1200" dirty="0"/>
            <a:t>В каком порядке производить действия </a:t>
          </a:r>
        </a:p>
      </dsp:txBody>
      <dsp:txXfrm>
        <a:off x="4017308" y="1763385"/>
        <a:ext cx="2213991" cy="655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68559-214F-41B2-953A-FC9965684226}">
      <dsp:nvSpPr>
        <dsp:cNvPr id="0" name=""/>
        <dsp:cNvSpPr/>
      </dsp:nvSpPr>
      <dsp:spPr>
        <a:xfrm>
          <a:off x="0" y="0"/>
          <a:ext cx="6464594" cy="39631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Зафиксировать НАГЛЯДНО в знаково-символической форме</a:t>
          </a:r>
        </a:p>
      </dsp:txBody>
      <dsp:txXfrm>
        <a:off x="0" y="0"/>
        <a:ext cx="6464594" cy="396310"/>
      </dsp:txXfrm>
    </dsp:sp>
    <dsp:sp modelId="{CD7DE808-0E78-4F5D-A773-C4DEC31B813B}">
      <dsp:nvSpPr>
        <dsp:cNvPr id="0" name=""/>
        <dsp:cNvSpPr/>
      </dsp:nvSpPr>
      <dsp:spPr>
        <a:xfrm>
          <a:off x="0" y="396310"/>
          <a:ext cx="3232297" cy="832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b="1" kern="1200" dirty="0"/>
            <a:t>Все необходимые знания</a:t>
          </a:r>
        </a:p>
      </dsp:txBody>
      <dsp:txXfrm>
        <a:off x="0" y="396310"/>
        <a:ext cx="3232297" cy="832251"/>
      </dsp:txXfrm>
    </dsp:sp>
    <dsp:sp modelId="{3BE79D1C-2926-4037-839A-5213B158366C}">
      <dsp:nvSpPr>
        <dsp:cNvPr id="0" name=""/>
        <dsp:cNvSpPr/>
      </dsp:nvSpPr>
      <dsp:spPr>
        <a:xfrm>
          <a:off x="3232297" y="396310"/>
          <a:ext cx="3232297" cy="832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b="1" kern="1200" dirty="0"/>
            <a:t>Формируемую деятельность</a:t>
          </a:r>
        </a:p>
      </dsp:txBody>
      <dsp:txXfrm>
        <a:off x="3232297" y="396310"/>
        <a:ext cx="3232297" cy="832251"/>
      </dsp:txXfrm>
    </dsp:sp>
    <dsp:sp modelId="{F8E9900C-0CA7-4A2D-900C-80C63F51CB19}">
      <dsp:nvSpPr>
        <dsp:cNvPr id="0" name=""/>
        <dsp:cNvSpPr/>
      </dsp:nvSpPr>
      <dsp:spPr>
        <a:xfrm>
          <a:off x="0" y="1228561"/>
          <a:ext cx="6464594" cy="9247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80286-479E-4EC2-B06A-E302E7B13B47}">
      <dsp:nvSpPr>
        <dsp:cNvPr id="0" name=""/>
        <dsp:cNvSpPr/>
      </dsp:nvSpPr>
      <dsp:spPr>
        <a:xfrm>
          <a:off x="7915" y="-2"/>
          <a:ext cx="1638558" cy="2477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Выполнение действия в </a:t>
          </a:r>
          <a:r>
            <a:rPr lang="ru-RU" sz="2000" b="1" kern="1200" dirty="0" err="1"/>
            <a:t>материали-зованной</a:t>
          </a:r>
          <a:r>
            <a:rPr lang="ru-RU" sz="2000" kern="1200" dirty="0"/>
            <a:t> форме</a:t>
          </a:r>
        </a:p>
      </dsp:txBody>
      <dsp:txXfrm>
        <a:off x="55907" y="47990"/>
        <a:ext cx="1542574" cy="2381407"/>
      </dsp:txXfrm>
    </dsp:sp>
    <dsp:sp modelId="{1A2DCFB2-3C82-4A96-9705-AC21FB6B8315}">
      <dsp:nvSpPr>
        <dsp:cNvPr id="0" name=""/>
        <dsp:cNvSpPr/>
      </dsp:nvSpPr>
      <dsp:spPr>
        <a:xfrm>
          <a:off x="1810329" y="1035511"/>
          <a:ext cx="347374" cy="4063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1810329" y="1116783"/>
        <a:ext cx="243162" cy="243818"/>
      </dsp:txXfrm>
    </dsp:sp>
    <dsp:sp modelId="{E337FD27-FB8A-4E6E-A92F-4A464C5B0474}">
      <dsp:nvSpPr>
        <dsp:cNvPr id="0" name=""/>
        <dsp:cNvSpPr/>
      </dsp:nvSpPr>
      <dsp:spPr>
        <a:xfrm>
          <a:off x="2301897" y="-2"/>
          <a:ext cx="1638558" cy="2477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Выполнение </a:t>
          </a:r>
          <a:r>
            <a:rPr lang="ru-RU" sz="2000" b="1" kern="1200" dirty="0" err="1"/>
            <a:t>внешнере-чевого</a:t>
          </a:r>
          <a:r>
            <a:rPr lang="ru-RU" sz="2000" b="1" kern="1200" dirty="0"/>
            <a:t> </a:t>
          </a:r>
          <a:r>
            <a:rPr lang="ru-RU" sz="2000" kern="1200" dirty="0"/>
            <a:t>действия</a:t>
          </a:r>
        </a:p>
      </dsp:txBody>
      <dsp:txXfrm>
        <a:off x="2349889" y="47990"/>
        <a:ext cx="1542574" cy="2381407"/>
      </dsp:txXfrm>
    </dsp:sp>
    <dsp:sp modelId="{2DF53A5C-C98C-4080-BED3-E30A99A08B31}">
      <dsp:nvSpPr>
        <dsp:cNvPr id="0" name=""/>
        <dsp:cNvSpPr/>
      </dsp:nvSpPr>
      <dsp:spPr>
        <a:xfrm>
          <a:off x="4088370" y="1035511"/>
          <a:ext cx="313578" cy="4063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4088370" y="1116783"/>
        <a:ext cx="219505" cy="243818"/>
      </dsp:txXfrm>
    </dsp:sp>
    <dsp:sp modelId="{3F6E2582-C483-4CDB-9A0A-72309A419FD9}">
      <dsp:nvSpPr>
        <dsp:cNvPr id="0" name=""/>
        <dsp:cNvSpPr/>
      </dsp:nvSpPr>
      <dsp:spPr>
        <a:xfrm>
          <a:off x="4532113" y="9560"/>
          <a:ext cx="1638558" cy="2458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Выполнение действия во </a:t>
          </a:r>
          <a:r>
            <a:rPr lang="ru-RU" sz="2000" b="1" kern="1200" dirty="0"/>
            <a:t>внешней речи про себя</a:t>
          </a:r>
        </a:p>
      </dsp:txBody>
      <dsp:txXfrm>
        <a:off x="4580105" y="57552"/>
        <a:ext cx="1542574" cy="2362281"/>
      </dsp:txXfrm>
    </dsp:sp>
    <dsp:sp modelId="{B1C731E6-0DB5-4004-8896-092263D8A364}">
      <dsp:nvSpPr>
        <dsp:cNvPr id="0" name=""/>
        <dsp:cNvSpPr/>
      </dsp:nvSpPr>
      <dsp:spPr>
        <a:xfrm>
          <a:off x="6350468" y="1035511"/>
          <a:ext cx="381170" cy="4063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6350468" y="1116783"/>
        <a:ext cx="266819" cy="243818"/>
      </dsp:txXfrm>
    </dsp:sp>
    <dsp:sp modelId="{77DB0B8D-8E33-48B3-8DDD-7DCDEFBEEC11}">
      <dsp:nvSpPr>
        <dsp:cNvPr id="0" name=""/>
        <dsp:cNvSpPr/>
      </dsp:nvSpPr>
      <dsp:spPr>
        <a:xfrm>
          <a:off x="6889860" y="-1081"/>
          <a:ext cx="1638558" cy="2479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Выполнение действия </a:t>
          </a:r>
          <a:r>
            <a:rPr lang="ru-RU" sz="2000" b="1" kern="1200" dirty="0"/>
            <a:t>в уме </a:t>
          </a:r>
          <a:r>
            <a:rPr lang="ru-RU" sz="2000" kern="1200" dirty="0"/>
            <a:t>(в форме </a:t>
          </a:r>
          <a:r>
            <a:rPr lang="ru-RU" sz="2000" b="0" kern="1200" dirty="0"/>
            <a:t>умственного </a:t>
          </a:r>
          <a:r>
            <a:rPr lang="ru-RU" sz="2000" kern="1200" dirty="0"/>
            <a:t>действия)</a:t>
          </a:r>
        </a:p>
      </dsp:txBody>
      <dsp:txXfrm>
        <a:off x="6937852" y="46911"/>
        <a:ext cx="1542574" cy="2383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4A081-98B6-467B-BD55-BB73F06E1D4D}">
      <dsp:nvSpPr>
        <dsp:cNvPr id="0" name=""/>
        <dsp:cNvSpPr/>
      </dsp:nvSpPr>
      <dsp:spPr>
        <a:xfrm>
          <a:off x="0" y="0"/>
          <a:ext cx="1945326" cy="7781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ru-RU" sz="1600" b="1" kern="1200" dirty="0"/>
            <a:t>Мотив</a:t>
          </a:r>
        </a:p>
      </dsp:txBody>
      <dsp:txXfrm>
        <a:off x="0" y="0"/>
        <a:ext cx="1945326" cy="778130"/>
      </dsp:txXfrm>
    </dsp:sp>
    <dsp:sp modelId="{C354A591-D2D7-42F7-AD0D-B871B1238E7D}">
      <dsp:nvSpPr>
        <dsp:cNvPr id="0" name=""/>
        <dsp:cNvSpPr/>
      </dsp:nvSpPr>
      <dsp:spPr>
        <a:xfrm>
          <a:off x="0" y="783998"/>
          <a:ext cx="1945326" cy="24595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Зачем? Смысл выполнения</a:t>
          </a:r>
        </a:p>
        <a:p>
          <a:pPr marL="171450" lvl="1" indent="-171450" algn="l" defTabSz="711200">
            <a:lnSpc>
              <a:spcPct val="90000"/>
            </a:lnSpc>
            <a:spcBef>
              <a:spcPct val="0"/>
            </a:spcBef>
            <a:spcAft>
              <a:spcPct val="15000"/>
            </a:spcAft>
            <a:buChar char="•"/>
          </a:pPr>
          <a:r>
            <a:rPr lang="ru-RU" sz="1600" kern="1200" dirty="0"/>
            <a:t>В заданиях задаётся контекстом, легендой, ситуацией, иными схожими средствами</a:t>
          </a:r>
        </a:p>
      </dsp:txBody>
      <dsp:txXfrm>
        <a:off x="0" y="783998"/>
        <a:ext cx="1945326" cy="2459519"/>
      </dsp:txXfrm>
    </dsp:sp>
    <dsp:sp modelId="{0314B366-C432-4749-90F3-32BA97DB2119}">
      <dsp:nvSpPr>
        <dsp:cNvPr id="0" name=""/>
        <dsp:cNvSpPr/>
      </dsp:nvSpPr>
      <dsp:spPr>
        <a:xfrm>
          <a:off x="2189373" y="0"/>
          <a:ext cx="1945326" cy="7781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ru-RU" sz="1600" b="1" kern="1200" dirty="0"/>
            <a:t>Характеристика задания*</a:t>
          </a:r>
        </a:p>
      </dsp:txBody>
      <dsp:txXfrm>
        <a:off x="2189373" y="0"/>
        <a:ext cx="1945326" cy="778130"/>
      </dsp:txXfrm>
    </dsp:sp>
    <dsp:sp modelId="{19DAC4FB-AD39-42FA-9CF5-B48E5A11046A}">
      <dsp:nvSpPr>
        <dsp:cNvPr id="0" name=""/>
        <dsp:cNvSpPr/>
      </dsp:nvSpPr>
      <dsp:spPr>
        <a:xfrm>
          <a:off x="2198400" y="773052"/>
          <a:ext cx="1945326" cy="247046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Предмет/класс/ тема</a:t>
          </a:r>
        </a:p>
        <a:p>
          <a:pPr marL="171450" lvl="1" indent="-171450" algn="l" defTabSz="711200">
            <a:lnSpc>
              <a:spcPct val="90000"/>
            </a:lnSpc>
            <a:spcBef>
              <a:spcPct val="0"/>
            </a:spcBef>
            <a:spcAft>
              <a:spcPct val="15000"/>
            </a:spcAft>
            <a:buChar char="•"/>
          </a:pPr>
          <a:r>
            <a:rPr lang="ru-RU" sz="1600" kern="1200" dirty="0"/>
            <a:t>Планируемый результат</a:t>
          </a:r>
        </a:p>
        <a:p>
          <a:pPr marL="171450" lvl="1" indent="-171450" algn="l" defTabSz="711200">
            <a:lnSpc>
              <a:spcPct val="90000"/>
            </a:lnSpc>
            <a:spcBef>
              <a:spcPct val="0"/>
            </a:spcBef>
            <a:spcAft>
              <a:spcPct val="15000"/>
            </a:spcAft>
            <a:buChar char="•"/>
          </a:pPr>
          <a:r>
            <a:rPr lang="ru-RU" sz="1600" kern="1200" dirty="0"/>
            <a:t>Уровень сложности</a:t>
          </a:r>
        </a:p>
        <a:p>
          <a:pPr marL="171450" lvl="1" indent="-171450" algn="l" defTabSz="711200">
            <a:lnSpc>
              <a:spcPct val="90000"/>
            </a:lnSpc>
            <a:spcBef>
              <a:spcPct val="0"/>
            </a:spcBef>
            <a:spcAft>
              <a:spcPct val="15000"/>
            </a:spcAft>
            <a:buChar char="•"/>
          </a:pPr>
          <a:r>
            <a:rPr lang="ru-RU" sz="1600" kern="1200" dirty="0"/>
            <a:t>Формат задания</a:t>
          </a:r>
        </a:p>
        <a:p>
          <a:pPr marL="171450" lvl="1" indent="-171450" algn="l" defTabSz="711200">
            <a:lnSpc>
              <a:spcPct val="90000"/>
            </a:lnSpc>
            <a:spcBef>
              <a:spcPct val="0"/>
            </a:spcBef>
            <a:spcAft>
              <a:spcPct val="15000"/>
            </a:spcAft>
            <a:buChar char="•"/>
          </a:pPr>
          <a:r>
            <a:rPr lang="ru-RU" sz="1600" kern="1200" dirty="0"/>
            <a:t>Максимальный балл</a:t>
          </a:r>
          <a:endParaRPr lang="ru-RU" sz="1400" kern="1200" dirty="0"/>
        </a:p>
      </dsp:txBody>
      <dsp:txXfrm>
        <a:off x="2198400" y="773052"/>
        <a:ext cx="1945326" cy="2470464"/>
      </dsp:txXfrm>
    </dsp:sp>
    <dsp:sp modelId="{D8F3CE1D-D217-4A03-B72A-974798B62F09}">
      <dsp:nvSpPr>
        <dsp:cNvPr id="0" name=""/>
        <dsp:cNvSpPr/>
      </dsp:nvSpPr>
      <dsp:spPr>
        <a:xfrm>
          <a:off x="4438579" y="0"/>
          <a:ext cx="1945326" cy="7781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ru-RU" sz="1600" b="1" kern="1200" dirty="0"/>
            <a:t>Содержание задания</a:t>
          </a:r>
        </a:p>
      </dsp:txBody>
      <dsp:txXfrm>
        <a:off x="4438579" y="0"/>
        <a:ext cx="1945326" cy="778130"/>
      </dsp:txXfrm>
    </dsp:sp>
    <dsp:sp modelId="{E211D1B8-475F-4968-AEC3-5C6848BA1A45}">
      <dsp:nvSpPr>
        <dsp:cNvPr id="0" name=""/>
        <dsp:cNvSpPr/>
      </dsp:nvSpPr>
      <dsp:spPr>
        <a:xfrm>
          <a:off x="4438579" y="781064"/>
          <a:ext cx="1945326" cy="24595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a:t>Условие</a:t>
          </a:r>
        </a:p>
        <a:p>
          <a:pPr marL="171450" lvl="1" indent="-171450" algn="l" defTabSz="711200">
            <a:lnSpc>
              <a:spcPct val="90000"/>
            </a:lnSpc>
            <a:spcBef>
              <a:spcPct val="0"/>
            </a:spcBef>
            <a:spcAft>
              <a:spcPct val="15000"/>
            </a:spcAft>
            <a:buChar char="•"/>
          </a:pPr>
          <a:r>
            <a:rPr lang="ru-RU" sz="1600" kern="1200" dirty="0"/>
            <a:t>Вопрос</a:t>
          </a:r>
        </a:p>
        <a:p>
          <a:pPr marL="171450" lvl="1" indent="-171450" algn="l" defTabSz="711200">
            <a:lnSpc>
              <a:spcPct val="90000"/>
            </a:lnSpc>
            <a:spcBef>
              <a:spcPct val="0"/>
            </a:spcBef>
            <a:spcAft>
              <a:spcPct val="15000"/>
            </a:spcAft>
            <a:buChar char="•"/>
          </a:pPr>
          <a:r>
            <a:rPr lang="ru-RU" sz="1600" kern="1200" dirty="0"/>
            <a:t>Инструкция по записи ответа</a:t>
          </a:r>
        </a:p>
      </dsp:txBody>
      <dsp:txXfrm>
        <a:off x="4438579" y="781064"/>
        <a:ext cx="1945326" cy="2459519"/>
      </dsp:txXfrm>
    </dsp:sp>
    <dsp:sp modelId="{482AA04F-9C50-46E8-9E57-54D495556BDC}">
      <dsp:nvSpPr>
        <dsp:cNvPr id="0" name=""/>
        <dsp:cNvSpPr/>
      </dsp:nvSpPr>
      <dsp:spPr>
        <a:xfrm>
          <a:off x="6635378" y="0"/>
          <a:ext cx="1945326" cy="7781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ru-RU" sz="1600" b="1" kern="1200" dirty="0"/>
            <a:t>Система оценки</a:t>
          </a:r>
        </a:p>
      </dsp:txBody>
      <dsp:txXfrm>
        <a:off x="6635378" y="0"/>
        <a:ext cx="1945326" cy="778130"/>
      </dsp:txXfrm>
    </dsp:sp>
    <dsp:sp modelId="{21633AAE-1A12-458C-BA00-2A2F765FF576}">
      <dsp:nvSpPr>
        <dsp:cNvPr id="0" name=""/>
        <dsp:cNvSpPr/>
      </dsp:nvSpPr>
      <dsp:spPr>
        <a:xfrm>
          <a:off x="6656252" y="781064"/>
          <a:ext cx="1945326" cy="24595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Критерии оценки</a:t>
          </a:r>
        </a:p>
        <a:p>
          <a:pPr marL="171450" lvl="1" indent="-171450" algn="l" defTabSz="711200">
            <a:lnSpc>
              <a:spcPct val="90000"/>
            </a:lnSpc>
            <a:spcBef>
              <a:spcPct val="0"/>
            </a:spcBef>
            <a:spcAft>
              <a:spcPct val="15000"/>
            </a:spcAft>
            <a:buChar char="•"/>
          </a:pPr>
          <a:r>
            <a:rPr lang="ru-RU" sz="1600" kern="1200" dirty="0"/>
            <a:t>Образец и/или описание и пример ответа </a:t>
          </a:r>
        </a:p>
      </dsp:txBody>
      <dsp:txXfrm>
        <a:off x="6656252" y="781064"/>
        <a:ext cx="1945326" cy="2459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162F7-A006-460A-99CA-0FED5645D06B}">
      <dsp:nvSpPr>
        <dsp:cNvPr id="0" name=""/>
        <dsp:cNvSpPr/>
      </dsp:nvSpPr>
      <dsp:spPr>
        <a:xfrm>
          <a:off x="0" y="178735"/>
          <a:ext cx="8604813" cy="221273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10DC3-B5B0-4EDD-8933-A8589A17D36F}">
      <dsp:nvSpPr>
        <dsp:cNvPr id="0" name=""/>
        <dsp:cNvSpPr/>
      </dsp:nvSpPr>
      <dsp:spPr>
        <a:xfrm>
          <a:off x="247194" y="323207"/>
          <a:ext cx="2431886" cy="1542905"/>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B9723D-0B7C-4B42-BA89-6FAC65AAC818}">
      <dsp:nvSpPr>
        <dsp:cNvPr id="0" name=""/>
        <dsp:cNvSpPr/>
      </dsp:nvSpPr>
      <dsp:spPr>
        <a:xfrm rot="10800000">
          <a:off x="136933" y="2053820"/>
          <a:ext cx="2460015" cy="263993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80000"/>
            </a:lnSpc>
            <a:spcBef>
              <a:spcPct val="0"/>
            </a:spcBef>
            <a:spcAft>
              <a:spcPts val="0"/>
            </a:spcAft>
            <a:buNone/>
          </a:pPr>
          <a:r>
            <a:rPr lang="ru-RU" sz="1400" kern="1200" dirty="0"/>
            <a:t>Функционально грамотный человек — это человек, который способен использовать все постоянно приобретаемые в течение жизни знания, умения и навыки для решения максимально широкого диапазона жизненных задач в различных сферах человеческой деятельности, общения и социальных отношений</a:t>
          </a:r>
        </a:p>
      </dsp:txBody>
      <dsp:txXfrm rot="10800000">
        <a:off x="212587" y="2053820"/>
        <a:ext cx="2308707" cy="2564282"/>
      </dsp:txXfrm>
    </dsp:sp>
    <dsp:sp modelId="{B2048516-62D5-43F2-906C-33190DCAF59A}">
      <dsp:nvSpPr>
        <dsp:cNvPr id="0" name=""/>
        <dsp:cNvSpPr/>
      </dsp:nvSpPr>
      <dsp:spPr>
        <a:xfrm>
          <a:off x="3122323" y="301190"/>
          <a:ext cx="2237420" cy="158396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B0A2C1-2E3F-4263-9BF1-317587C44281}">
      <dsp:nvSpPr>
        <dsp:cNvPr id="0" name=""/>
        <dsp:cNvSpPr/>
      </dsp:nvSpPr>
      <dsp:spPr>
        <a:xfrm rot="10800000">
          <a:off x="2908914" y="2053820"/>
          <a:ext cx="2713124" cy="263993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80000"/>
            </a:lnSpc>
            <a:spcBef>
              <a:spcPct val="0"/>
            </a:spcBef>
            <a:spcAft>
              <a:spcPct val="35000"/>
            </a:spcAft>
            <a:buNone/>
          </a:pPr>
          <a:r>
            <a:rPr lang="ru-RU" sz="1400" kern="1200" dirty="0"/>
            <a:t>Основной вопрос: 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a:t>
          </a:r>
        </a:p>
      </dsp:txBody>
      <dsp:txXfrm rot="10800000">
        <a:off x="2990101" y="2053820"/>
        <a:ext cx="2550750" cy="2558749"/>
      </dsp:txXfrm>
    </dsp:sp>
    <dsp:sp modelId="{D5272D2B-CE89-4257-9DD6-D482878D48DA}">
      <dsp:nvSpPr>
        <dsp:cNvPr id="0" name=""/>
        <dsp:cNvSpPr/>
      </dsp:nvSpPr>
      <dsp:spPr>
        <a:xfrm>
          <a:off x="6378365" y="300857"/>
          <a:ext cx="1644956" cy="1583962"/>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19959F-F937-4006-916F-747EC1156741}">
      <dsp:nvSpPr>
        <dsp:cNvPr id="0" name=""/>
        <dsp:cNvSpPr/>
      </dsp:nvSpPr>
      <dsp:spPr>
        <a:xfrm rot="10800000">
          <a:off x="5913641" y="2053820"/>
          <a:ext cx="2582762" cy="263993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ts val="600"/>
            </a:spcAft>
            <a:buNone/>
          </a:pPr>
          <a:r>
            <a:rPr lang="ru-RU" sz="1400" kern="1200" dirty="0"/>
            <a:t>Способность действовать в рамках социальной практики, заданной контекстом</a:t>
          </a:r>
        </a:p>
        <a:p>
          <a:pPr marL="0" lvl="0" indent="0" algn="l" defTabSz="622300">
            <a:lnSpc>
              <a:spcPct val="90000"/>
            </a:lnSpc>
            <a:spcBef>
              <a:spcPct val="0"/>
            </a:spcBef>
            <a:spcAft>
              <a:spcPts val="600"/>
            </a:spcAft>
            <a:buNone/>
          </a:pPr>
          <a:r>
            <a:rPr lang="ru-RU" sz="1300" kern="1200" dirty="0"/>
            <a:t>-</a:t>
          </a:r>
          <a:r>
            <a:rPr lang="ru-RU" sz="1300" b="1" kern="1200" dirty="0"/>
            <a:t>инструментальная</a:t>
          </a:r>
          <a:r>
            <a:rPr lang="ru-RU" sz="1300" kern="1200" dirty="0"/>
            <a:t> </a:t>
          </a:r>
          <a:r>
            <a:rPr lang="ru-RU" sz="1300" b="1" kern="1200" dirty="0"/>
            <a:t>грамотность  </a:t>
          </a:r>
          <a:r>
            <a:rPr lang="ru-RU" sz="1200" b="0" kern="1200" dirty="0"/>
            <a:t>(читательская, математическая, вычислительно-алгоритмическая</a:t>
          </a:r>
          <a:r>
            <a:rPr lang="ru-RU" sz="1300" b="0" kern="1200" dirty="0"/>
            <a:t>)</a:t>
          </a:r>
        </a:p>
        <a:p>
          <a:pPr marL="0" lvl="0" indent="0" algn="l" defTabSz="622300">
            <a:lnSpc>
              <a:spcPct val="90000"/>
            </a:lnSpc>
            <a:spcBef>
              <a:spcPct val="0"/>
            </a:spcBef>
            <a:spcAft>
              <a:spcPts val="0"/>
            </a:spcAft>
            <a:buNone/>
          </a:pPr>
          <a:r>
            <a:rPr lang="ru-RU" sz="1300" kern="1200" dirty="0"/>
            <a:t>-</a:t>
          </a:r>
          <a:r>
            <a:rPr lang="ru-RU" sz="1300" b="1" kern="1200" dirty="0"/>
            <a:t>предметная</a:t>
          </a:r>
          <a:r>
            <a:rPr lang="ru-RU" sz="1300" kern="1200" dirty="0"/>
            <a:t> </a:t>
          </a:r>
          <a:r>
            <a:rPr lang="ru-RU" sz="1300" b="1" kern="1200" dirty="0"/>
            <a:t>грамотность </a:t>
          </a:r>
          <a:r>
            <a:rPr lang="ru-RU" sz="1300" b="0" kern="1200" dirty="0"/>
            <a:t>или базовые практические знания </a:t>
          </a:r>
          <a:r>
            <a:rPr lang="ru-RU" sz="1200" b="0" kern="1200" dirty="0"/>
            <a:t>(гражданская, правовая,  научная, финансовая, экологическая и др.)</a:t>
          </a:r>
          <a:endParaRPr lang="ru-RU" sz="1300" b="0" kern="1200" dirty="0"/>
        </a:p>
      </dsp:txBody>
      <dsp:txXfrm rot="10800000">
        <a:off x="5993070" y="2053820"/>
        <a:ext cx="2423904" cy="25605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C6397-5044-467D-BBB0-1932E93C607C}">
      <dsp:nvSpPr>
        <dsp:cNvPr id="0" name=""/>
        <dsp:cNvSpPr/>
      </dsp:nvSpPr>
      <dsp:spPr>
        <a:xfrm>
          <a:off x="42" y="802"/>
          <a:ext cx="4045556" cy="979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ru-RU" sz="3400" kern="1200" dirty="0"/>
            <a:t>грамотность</a:t>
          </a:r>
        </a:p>
      </dsp:txBody>
      <dsp:txXfrm>
        <a:off x="42" y="802"/>
        <a:ext cx="4045556" cy="979200"/>
      </dsp:txXfrm>
    </dsp:sp>
    <dsp:sp modelId="{9079931B-FC42-427A-A6D4-42266D947928}">
      <dsp:nvSpPr>
        <dsp:cNvPr id="0" name=""/>
        <dsp:cNvSpPr/>
      </dsp:nvSpPr>
      <dsp:spPr>
        <a:xfrm>
          <a:off x="42" y="980002"/>
          <a:ext cx="4045556" cy="17266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ru-RU" sz="1200" b="1" kern="1200" dirty="0"/>
            <a:t>Первоначально:</a:t>
          </a:r>
          <a:r>
            <a:rPr lang="ru-RU" sz="1200" kern="1200" dirty="0"/>
            <a:t> определенная степень владения навыками чтения и письма в соответствии с устоявшимися нормами родного языка</a:t>
          </a:r>
        </a:p>
        <a:p>
          <a:pPr marL="114300" lvl="1" indent="-114300" algn="l" defTabSz="533400">
            <a:lnSpc>
              <a:spcPct val="90000"/>
            </a:lnSpc>
            <a:spcBef>
              <a:spcPct val="0"/>
            </a:spcBef>
            <a:spcAft>
              <a:spcPct val="15000"/>
            </a:spcAft>
            <a:buChar char="•"/>
          </a:pPr>
          <a:r>
            <a:rPr lang="ru-RU" sz="1200" b="1" kern="1200" dirty="0"/>
            <a:t>Исторически понятие грамотности расширялось </a:t>
          </a:r>
          <a:r>
            <a:rPr lang="ru-RU" sz="1200" kern="1200" dirty="0"/>
            <a:t>от элементарных умений </a:t>
          </a:r>
          <a:r>
            <a:rPr lang="ru-RU" sz="1200" b="1" i="1" kern="1200" dirty="0"/>
            <a:t>читать, писать, считать </a:t>
          </a:r>
          <a:r>
            <a:rPr lang="ru-RU" sz="1200" kern="1200" dirty="0"/>
            <a:t>к владению некоторым </a:t>
          </a:r>
          <a:r>
            <a:rPr lang="ru-RU" sz="1200" b="1" i="1" kern="1200" dirty="0"/>
            <a:t>комплексом знаний и навыков</a:t>
          </a:r>
          <a:r>
            <a:rPr lang="ru-RU" sz="1200" kern="1200" dirty="0"/>
            <a:t>, позволяющих человеку </a:t>
          </a:r>
          <a:r>
            <a:rPr lang="ru-RU" sz="1200" b="1" i="1" kern="1200" dirty="0"/>
            <a:t>сознательно участвовать в социальных процессах</a:t>
          </a:r>
          <a:r>
            <a:rPr lang="ru-RU" sz="1200" kern="1200" dirty="0"/>
            <a:t> (так называемая функциональная грамотность).</a:t>
          </a:r>
        </a:p>
      </dsp:txBody>
      <dsp:txXfrm>
        <a:off x="42" y="980002"/>
        <a:ext cx="4045556" cy="1726605"/>
      </dsp:txXfrm>
    </dsp:sp>
    <dsp:sp modelId="{1F5DF2A7-0031-4409-B4CE-8084D7A9A4ED}">
      <dsp:nvSpPr>
        <dsp:cNvPr id="0" name=""/>
        <dsp:cNvSpPr/>
      </dsp:nvSpPr>
      <dsp:spPr>
        <a:xfrm>
          <a:off x="4611976" y="802"/>
          <a:ext cx="4045556" cy="979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ru-RU" sz="3400" kern="1200" dirty="0"/>
            <a:t>функциональность</a:t>
          </a:r>
        </a:p>
      </dsp:txBody>
      <dsp:txXfrm>
        <a:off x="4611976" y="802"/>
        <a:ext cx="4045556" cy="979200"/>
      </dsp:txXfrm>
    </dsp:sp>
    <dsp:sp modelId="{DCDB7301-DAEE-49DE-8A5B-95CC329DC889}">
      <dsp:nvSpPr>
        <dsp:cNvPr id="0" name=""/>
        <dsp:cNvSpPr/>
      </dsp:nvSpPr>
      <dsp:spPr>
        <a:xfrm>
          <a:off x="4611976" y="980002"/>
          <a:ext cx="4045556" cy="17266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u-RU" sz="1400" kern="1200" dirty="0"/>
            <a:t>Способность выполнять определённые функции, набор возможностей </a:t>
          </a:r>
        </a:p>
        <a:p>
          <a:pPr marL="114300" lvl="1" indent="-114300" algn="l" defTabSz="622300">
            <a:lnSpc>
              <a:spcPct val="90000"/>
            </a:lnSpc>
            <a:spcBef>
              <a:spcPct val="0"/>
            </a:spcBef>
            <a:spcAft>
              <a:spcPct val="15000"/>
            </a:spcAft>
            <a:buChar char="•"/>
          </a:pPr>
          <a:r>
            <a:rPr lang="ru-RU" sz="1400" kern="1200" dirty="0"/>
            <a:t>Практичность, полезность</a:t>
          </a:r>
        </a:p>
      </dsp:txBody>
      <dsp:txXfrm>
        <a:off x="4611976" y="980002"/>
        <a:ext cx="4045556" cy="17266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C4655-4941-40FB-BB01-BEC53AECB099}">
      <dsp:nvSpPr>
        <dsp:cNvPr id="0" name=""/>
        <dsp:cNvSpPr/>
      </dsp:nvSpPr>
      <dsp:spPr>
        <a:xfrm>
          <a:off x="1258415" y="51748"/>
          <a:ext cx="2483943" cy="2483943"/>
        </a:xfrm>
        <a:prstGeom prst="ellipse">
          <a:avLst/>
        </a:prstGeom>
        <a:solidFill>
          <a:schemeClr val="accent1">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ru-RU" sz="1400" b="1" kern="1200" dirty="0"/>
            <a:t>Содержательная область</a:t>
          </a:r>
        </a:p>
      </dsp:txBody>
      <dsp:txXfrm>
        <a:off x="1589607" y="486438"/>
        <a:ext cx="1821558" cy="1117774"/>
      </dsp:txXfrm>
    </dsp:sp>
    <dsp:sp modelId="{E36EF3FA-6394-4A8A-ADF8-D4A235CD2D40}">
      <dsp:nvSpPr>
        <dsp:cNvPr id="0" name=""/>
        <dsp:cNvSpPr/>
      </dsp:nvSpPr>
      <dsp:spPr>
        <a:xfrm>
          <a:off x="2154704" y="1604213"/>
          <a:ext cx="2483943" cy="2483943"/>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ru-RU" sz="1400" b="1" kern="1200" dirty="0"/>
            <a:t>Контекст</a:t>
          </a:r>
        </a:p>
      </dsp:txBody>
      <dsp:txXfrm>
        <a:off x="2914377" y="2245898"/>
        <a:ext cx="1490365" cy="1366168"/>
      </dsp:txXfrm>
    </dsp:sp>
    <dsp:sp modelId="{2DFF167C-9960-4DB1-97AF-C2B23CA374CD}">
      <dsp:nvSpPr>
        <dsp:cNvPr id="0" name=""/>
        <dsp:cNvSpPr/>
      </dsp:nvSpPr>
      <dsp:spPr>
        <a:xfrm>
          <a:off x="362125" y="1604213"/>
          <a:ext cx="2483943" cy="2483943"/>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ru-RU" sz="1400" b="1" kern="1200" dirty="0"/>
            <a:t>Компетентностная область</a:t>
          </a:r>
        </a:p>
      </dsp:txBody>
      <dsp:txXfrm>
        <a:off x="596030" y="2245898"/>
        <a:ext cx="1490365" cy="13661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83954-4B65-42C3-917E-43478765EEBC}">
      <dsp:nvSpPr>
        <dsp:cNvPr id="0" name=""/>
        <dsp:cNvSpPr/>
      </dsp:nvSpPr>
      <dsp:spPr>
        <a:xfrm>
          <a:off x="1632003" y="1395"/>
          <a:ext cx="1093676" cy="710889"/>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t>Читательская</a:t>
          </a:r>
        </a:p>
      </dsp:txBody>
      <dsp:txXfrm>
        <a:off x="1666706" y="36098"/>
        <a:ext cx="1024270" cy="641483"/>
      </dsp:txXfrm>
    </dsp:sp>
    <dsp:sp modelId="{98AE6047-DE9F-41FA-9178-1B2DD0777F3E}">
      <dsp:nvSpPr>
        <dsp:cNvPr id="0" name=""/>
        <dsp:cNvSpPr/>
      </dsp:nvSpPr>
      <dsp:spPr>
        <a:xfrm>
          <a:off x="503682" y="356840"/>
          <a:ext cx="3350318" cy="3350318"/>
        </a:xfrm>
        <a:custGeom>
          <a:avLst/>
          <a:gdLst/>
          <a:ahLst/>
          <a:cxnLst/>
          <a:rect l="0" t="0" r="0" b="0"/>
          <a:pathLst>
            <a:path>
              <a:moveTo>
                <a:pt x="2228990" y="94200"/>
              </a:moveTo>
              <a:arcTo wR="1675159" hR="1675159" stAng="17358363" swAng="15016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50ADC1-2DEB-4902-9BB9-56F8232F02AA}">
      <dsp:nvSpPr>
        <dsp:cNvPr id="0" name=""/>
        <dsp:cNvSpPr/>
      </dsp:nvSpPr>
      <dsp:spPr>
        <a:xfrm>
          <a:off x="3082734" y="838975"/>
          <a:ext cx="1093676" cy="71088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t>Естественно-научная</a:t>
          </a:r>
        </a:p>
      </dsp:txBody>
      <dsp:txXfrm>
        <a:off x="3117437" y="873678"/>
        <a:ext cx="1024270" cy="641483"/>
      </dsp:txXfrm>
    </dsp:sp>
    <dsp:sp modelId="{50F898C0-3EEC-49DD-B9BB-703C1A32531D}">
      <dsp:nvSpPr>
        <dsp:cNvPr id="0" name=""/>
        <dsp:cNvSpPr/>
      </dsp:nvSpPr>
      <dsp:spPr>
        <a:xfrm>
          <a:off x="503682" y="356840"/>
          <a:ext cx="3350318" cy="3350318"/>
        </a:xfrm>
        <a:custGeom>
          <a:avLst/>
          <a:gdLst/>
          <a:ahLst/>
          <a:cxnLst/>
          <a:rect l="0" t="0" r="0" b="0"/>
          <a:pathLst>
            <a:path>
              <a:moveTo>
                <a:pt x="3282185" y="1202267"/>
              </a:moveTo>
              <a:arcTo wR="1675159" hR="1675159" stAng="20616160" swAng="196768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2825C1-7C68-411E-9165-044D794376E2}">
      <dsp:nvSpPr>
        <dsp:cNvPr id="0" name=""/>
        <dsp:cNvSpPr/>
      </dsp:nvSpPr>
      <dsp:spPr>
        <a:xfrm>
          <a:off x="3082734" y="2514134"/>
          <a:ext cx="1093676" cy="710889"/>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t>Глобальные компетенции</a:t>
          </a:r>
        </a:p>
      </dsp:txBody>
      <dsp:txXfrm>
        <a:off x="3117437" y="2548837"/>
        <a:ext cx="1024270" cy="641483"/>
      </dsp:txXfrm>
    </dsp:sp>
    <dsp:sp modelId="{D84DFC46-A2E8-4262-986A-3B49374D3DC9}">
      <dsp:nvSpPr>
        <dsp:cNvPr id="0" name=""/>
        <dsp:cNvSpPr/>
      </dsp:nvSpPr>
      <dsp:spPr>
        <a:xfrm>
          <a:off x="503682" y="356840"/>
          <a:ext cx="3350318" cy="3350318"/>
        </a:xfrm>
        <a:custGeom>
          <a:avLst/>
          <a:gdLst/>
          <a:ahLst/>
          <a:cxnLst/>
          <a:rect l="0" t="0" r="0" b="0"/>
          <a:pathLst>
            <a:path>
              <a:moveTo>
                <a:pt x="2845822" y="2873369"/>
              </a:moveTo>
              <a:arcTo wR="1675159" hR="1675159" stAng="2739976" swAng="15016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884EB55-3697-43D1-BBC4-75D14FAE032D}">
      <dsp:nvSpPr>
        <dsp:cNvPr id="0" name=""/>
        <dsp:cNvSpPr/>
      </dsp:nvSpPr>
      <dsp:spPr>
        <a:xfrm>
          <a:off x="1632003" y="3351714"/>
          <a:ext cx="1093676" cy="71088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t>Креативное мышление</a:t>
          </a:r>
        </a:p>
      </dsp:txBody>
      <dsp:txXfrm>
        <a:off x="1666706" y="3386417"/>
        <a:ext cx="1024270" cy="641483"/>
      </dsp:txXfrm>
    </dsp:sp>
    <dsp:sp modelId="{26C4942D-08D8-4A8F-ABCC-5CA1AAFCD793}">
      <dsp:nvSpPr>
        <dsp:cNvPr id="0" name=""/>
        <dsp:cNvSpPr/>
      </dsp:nvSpPr>
      <dsp:spPr>
        <a:xfrm>
          <a:off x="503682" y="356840"/>
          <a:ext cx="3350318" cy="3350318"/>
        </a:xfrm>
        <a:custGeom>
          <a:avLst/>
          <a:gdLst/>
          <a:ahLst/>
          <a:cxnLst/>
          <a:rect l="0" t="0" r="0" b="0"/>
          <a:pathLst>
            <a:path>
              <a:moveTo>
                <a:pt x="1121328" y="3256117"/>
              </a:moveTo>
              <a:arcTo wR="1675159" hR="1675159" stAng="6558363" swAng="15016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88E745-0E07-404F-BD2C-DED3D73A83D0}">
      <dsp:nvSpPr>
        <dsp:cNvPr id="0" name=""/>
        <dsp:cNvSpPr/>
      </dsp:nvSpPr>
      <dsp:spPr>
        <a:xfrm>
          <a:off x="181273" y="2514134"/>
          <a:ext cx="1093676" cy="710889"/>
        </a:xfrm>
        <a:prstGeom prst="round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t>Финансовая</a:t>
          </a:r>
        </a:p>
      </dsp:txBody>
      <dsp:txXfrm>
        <a:off x="215976" y="2548837"/>
        <a:ext cx="1024270" cy="641483"/>
      </dsp:txXfrm>
    </dsp:sp>
    <dsp:sp modelId="{5A87C892-2CFE-41D8-8627-60B16883B8EE}">
      <dsp:nvSpPr>
        <dsp:cNvPr id="0" name=""/>
        <dsp:cNvSpPr/>
      </dsp:nvSpPr>
      <dsp:spPr>
        <a:xfrm>
          <a:off x="503682" y="356840"/>
          <a:ext cx="3350318" cy="3350318"/>
        </a:xfrm>
        <a:custGeom>
          <a:avLst/>
          <a:gdLst/>
          <a:ahLst/>
          <a:cxnLst/>
          <a:rect l="0" t="0" r="0" b="0"/>
          <a:pathLst>
            <a:path>
              <a:moveTo>
                <a:pt x="68133" y="2148051"/>
              </a:moveTo>
              <a:arcTo wR="1675159" hR="1675159" stAng="9816160" swAng="196768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E06C76-66B6-4630-BD34-474556204868}">
      <dsp:nvSpPr>
        <dsp:cNvPr id="0" name=""/>
        <dsp:cNvSpPr/>
      </dsp:nvSpPr>
      <dsp:spPr>
        <a:xfrm>
          <a:off x="181273" y="838975"/>
          <a:ext cx="1093676" cy="7108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t>Математическая</a:t>
          </a:r>
        </a:p>
      </dsp:txBody>
      <dsp:txXfrm>
        <a:off x="215976" y="873678"/>
        <a:ext cx="1024270" cy="641483"/>
      </dsp:txXfrm>
    </dsp:sp>
    <dsp:sp modelId="{447BE220-D6CE-4B92-96C6-3D30C5E9DBCA}">
      <dsp:nvSpPr>
        <dsp:cNvPr id="0" name=""/>
        <dsp:cNvSpPr/>
      </dsp:nvSpPr>
      <dsp:spPr>
        <a:xfrm>
          <a:off x="503682" y="356840"/>
          <a:ext cx="3350318" cy="3350318"/>
        </a:xfrm>
        <a:custGeom>
          <a:avLst/>
          <a:gdLst/>
          <a:ahLst/>
          <a:cxnLst/>
          <a:rect l="0" t="0" r="0" b="0"/>
          <a:pathLst>
            <a:path>
              <a:moveTo>
                <a:pt x="504496" y="476949"/>
              </a:moveTo>
              <a:arcTo wR="1675159" hR="1675159" stAng="13539976" swAng="15016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4D5D1-1D18-4246-B0A1-4ACE67FE11BE}" type="datetimeFigureOut">
              <a:rPr lang="ru-RU" smtClean="0"/>
              <a:t>23.11.2024</a:t>
            </a:fld>
            <a:endParaRPr lang="ru-RU"/>
          </a:p>
        </p:txBody>
      </p:sp>
      <p:sp>
        <p:nvSpPr>
          <p:cNvPr id="4" name="Образ слайда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330EF-8373-4C57-A9E2-B9722CBA7B4B}" type="slidenum">
              <a:rPr lang="ru-RU" smtClean="0"/>
              <a:t>‹#›</a:t>
            </a:fld>
            <a:endParaRPr lang="ru-RU"/>
          </a:p>
        </p:txBody>
      </p:sp>
    </p:spTree>
    <p:extLst>
      <p:ext uri="{BB962C8B-B14F-4D97-AF65-F5344CB8AC3E}">
        <p14:creationId xmlns:p14="http://schemas.microsoft.com/office/powerpoint/2010/main" val="122856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1</a:t>
            </a:fld>
            <a:endParaRPr lang="ru-RU"/>
          </a:p>
        </p:txBody>
      </p:sp>
    </p:spTree>
    <p:extLst>
      <p:ext uri="{BB962C8B-B14F-4D97-AF65-F5344CB8AC3E}">
        <p14:creationId xmlns:p14="http://schemas.microsoft.com/office/powerpoint/2010/main" val="77074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30</a:t>
            </a:fld>
            <a:endParaRPr lang="ru-RU"/>
          </a:p>
        </p:txBody>
      </p:sp>
    </p:spTree>
    <p:extLst>
      <p:ext uri="{BB962C8B-B14F-4D97-AF65-F5344CB8AC3E}">
        <p14:creationId xmlns:p14="http://schemas.microsoft.com/office/powerpoint/2010/main" val="244179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31</a:t>
            </a:fld>
            <a:endParaRPr lang="ru-RU"/>
          </a:p>
        </p:txBody>
      </p:sp>
    </p:spTree>
    <p:extLst>
      <p:ext uri="{BB962C8B-B14F-4D97-AF65-F5344CB8AC3E}">
        <p14:creationId xmlns:p14="http://schemas.microsoft.com/office/powerpoint/2010/main" val="66023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32</a:t>
            </a:fld>
            <a:endParaRPr lang="ru-RU"/>
          </a:p>
        </p:txBody>
      </p:sp>
    </p:spTree>
    <p:extLst>
      <p:ext uri="{BB962C8B-B14F-4D97-AF65-F5344CB8AC3E}">
        <p14:creationId xmlns:p14="http://schemas.microsoft.com/office/powerpoint/2010/main" val="2776019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33</a:t>
            </a:fld>
            <a:endParaRPr lang="ru-RU"/>
          </a:p>
        </p:txBody>
      </p:sp>
    </p:spTree>
    <p:extLst>
      <p:ext uri="{BB962C8B-B14F-4D97-AF65-F5344CB8AC3E}">
        <p14:creationId xmlns:p14="http://schemas.microsoft.com/office/powerpoint/2010/main" val="2319468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34</a:t>
            </a:fld>
            <a:endParaRPr lang="ru-RU"/>
          </a:p>
        </p:txBody>
      </p:sp>
    </p:spTree>
    <p:extLst>
      <p:ext uri="{BB962C8B-B14F-4D97-AF65-F5344CB8AC3E}">
        <p14:creationId xmlns:p14="http://schemas.microsoft.com/office/powerpoint/2010/main" val="774228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35</a:t>
            </a:fld>
            <a:endParaRPr lang="ru-RU"/>
          </a:p>
        </p:txBody>
      </p:sp>
    </p:spTree>
    <p:extLst>
      <p:ext uri="{BB962C8B-B14F-4D97-AF65-F5344CB8AC3E}">
        <p14:creationId xmlns:p14="http://schemas.microsoft.com/office/powerpoint/2010/main" val="221398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36</a:t>
            </a:fld>
            <a:endParaRPr lang="ru-RU"/>
          </a:p>
        </p:txBody>
      </p:sp>
    </p:spTree>
    <p:extLst>
      <p:ext uri="{BB962C8B-B14F-4D97-AF65-F5344CB8AC3E}">
        <p14:creationId xmlns:p14="http://schemas.microsoft.com/office/powerpoint/2010/main" val="4240261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37</a:t>
            </a:fld>
            <a:endParaRPr lang="ru-RU"/>
          </a:p>
        </p:txBody>
      </p:sp>
    </p:spTree>
    <p:extLst>
      <p:ext uri="{BB962C8B-B14F-4D97-AF65-F5344CB8AC3E}">
        <p14:creationId xmlns:p14="http://schemas.microsoft.com/office/powerpoint/2010/main" val="665268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38</a:t>
            </a:fld>
            <a:endParaRPr lang="ru-RU"/>
          </a:p>
        </p:txBody>
      </p:sp>
    </p:spTree>
    <p:extLst>
      <p:ext uri="{BB962C8B-B14F-4D97-AF65-F5344CB8AC3E}">
        <p14:creationId xmlns:p14="http://schemas.microsoft.com/office/powerpoint/2010/main" val="546508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39</a:t>
            </a:fld>
            <a:endParaRPr lang="ru-RU"/>
          </a:p>
        </p:txBody>
      </p:sp>
    </p:spTree>
    <p:extLst>
      <p:ext uri="{BB962C8B-B14F-4D97-AF65-F5344CB8AC3E}">
        <p14:creationId xmlns:p14="http://schemas.microsoft.com/office/powerpoint/2010/main" val="381503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24000"/>
            <a:r>
              <a:rPr lang="ru-RU" b="1" dirty="0"/>
              <a:t>Поясним сказанное.</a:t>
            </a:r>
          </a:p>
          <a:p>
            <a:pPr indent="324000"/>
            <a:r>
              <a:rPr lang="ru-RU" dirty="0"/>
              <a:t>Так, например, при освоении понятий большинство учащихся безошибочно воспроизводят определение понятия, т.е. обнаруживают знание его существенных признаков, но при встрече с реальными объектами опираются на случайные признаки, установленные в непосредственном опыте. И только постепенно, через ряд переходных этапов, в результате своей собственной практики учащиеся научаются ориентироваться на существенные признаки предметов.</a:t>
            </a:r>
          </a:p>
          <a:p>
            <a:pPr indent="324000"/>
            <a:r>
              <a:rPr lang="ru-RU" dirty="0"/>
              <a:t>Таким образом, </a:t>
            </a:r>
            <a:r>
              <a:rPr lang="ru-RU" b="1" dirty="0"/>
              <a:t>словесное знание определения понятия не меняет, по существу, хода процесса усвоения этого понятия</a:t>
            </a:r>
            <a:r>
              <a:rPr lang="ru-RU" dirty="0"/>
              <a:t>, что убедительно доказывает невозможность передачи понятия в готовом виде</a:t>
            </a:r>
            <a:r>
              <a:rPr lang="ru-RU" b="1" dirty="0"/>
              <a:t>. Ребенок может получить его лишь в результате своей собственной деятельности, направленной не на слова, а на те предметы, понятие о которых мы хотим у него сформировать</a:t>
            </a:r>
            <a:r>
              <a:rPr lang="ru-RU" dirty="0"/>
              <a:t>.</a:t>
            </a:r>
          </a:p>
        </p:txBody>
      </p:sp>
      <p:sp>
        <p:nvSpPr>
          <p:cNvPr id="4" name="Номер слайда 3"/>
          <p:cNvSpPr>
            <a:spLocks noGrp="1"/>
          </p:cNvSpPr>
          <p:nvPr>
            <p:ph type="sldNum" sz="quarter" idx="5"/>
          </p:nvPr>
        </p:nvSpPr>
        <p:spPr/>
        <p:txBody>
          <a:bodyPr/>
          <a:lstStyle/>
          <a:p>
            <a:fld id="{3D2330EF-8373-4C57-A9E2-B9722CBA7B4B}" type="slidenum">
              <a:rPr lang="ru-RU" smtClean="0"/>
              <a:t>4</a:t>
            </a:fld>
            <a:endParaRPr lang="ru-RU"/>
          </a:p>
        </p:txBody>
      </p:sp>
    </p:spTree>
    <p:extLst>
      <p:ext uri="{BB962C8B-B14F-4D97-AF65-F5344CB8AC3E}">
        <p14:creationId xmlns:p14="http://schemas.microsoft.com/office/powerpoint/2010/main" val="2489944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40</a:t>
            </a:fld>
            <a:endParaRPr lang="ru-RU"/>
          </a:p>
        </p:txBody>
      </p:sp>
    </p:spTree>
    <p:extLst>
      <p:ext uri="{BB962C8B-B14F-4D97-AF65-F5344CB8AC3E}">
        <p14:creationId xmlns:p14="http://schemas.microsoft.com/office/powerpoint/2010/main" val="3851005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41</a:t>
            </a:fld>
            <a:endParaRPr lang="ru-RU"/>
          </a:p>
        </p:txBody>
      </p:sp>
    </p:spTree>
    <p:extLst>
      <p:ext uri="{BB962C8B-B14F-4D97-AF65-F5344CB8AC3E}">
        <p14:creationId xmlns:p14="http://schemas.microsoft.com/office/powerpoint/2010/main" val="3622578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44</a:t>
            </a:fld>
            <a:endParaRPr lang="ru-RU"/>
          </a:p>
        </p:txBody>
      </p:sp>
    </p:spTree>
    <p:extLst>
      <p:ext uri="{BB962C8B-B14F-4D97-AF65-F5344CB8AC3E}">
        <p14:creationId xmlns:p14="http://schemas.microsoft.com/office/powerpoint/2010/main" val="3718875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45</a:t>
            </a:fld>
            <a:endParaRPr lang="ru-RU"/>
          </a:p>
        </p:txBody>
      </p:sp>
    </p:spTree>
    <p:extLst>
      <p:ext uri="{BB962C8B-B14F-4D97-AF65-F5344CB8AC3E}">
        <p14:creationId xmlns:p14="http://schemas.microsoft.com/office/powerpoint/2010/main" val="1428845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46</a:t>
            </a:fld>
            <a:endParaRPr lang="ru-RU"/>
          </a:p>
        </p:txBody>
      </p:sp>
    </p:spTree>
    <p:extLst>
      <p:ext uri="{BB962C8B-B14F-4D97-AF65-F5344CB8AC3E}">
        <p14:creationId xmlns:p14="http://schemas.microsoft.com/office/powerpoint/2010/main" val="793855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47</a:t>
            </a:fld>
            <a:endParaRPr lang="ru-RU"/>
          </a:p>
        </p:txBody>
      </p:sp>
    </p:spTree>
    <p:extLst>
      <p:ext uri="{BB962C8B-B14F-4D97-AF65-F5344CB8AC3E}">
        <p14:creationId xmlns:p14="http://schemas.microsoft.com/office/powerpoint/2010/main" val="1823203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49</a:t>
            </a:fld>
            <a:endParaRPr lang="ru-RU"/>
          </a:p>
        </p:txBody>
      </p:sp>
    </p:spTree>
    <p:extLst>
      <p:ext uri="{BB962C8B-B14F-4D97-AF65-F5344CB8AC3E}">
        <p14:creationId xmlns:p14="http://schemas.microsoft.com/office/powerpoint/2010/main" val="3612905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50</a:t>
            </a:fld>
            <a:endParaRPr lang="ru-RU"/>
          </a:p>
        </p:txBody>
      </p:sp>
    </p:spTree>
    <p:extLst>
      <p:ext uri="{BB962C8B-B14F-4D97-AF65-F5344CB8AC3E}">
        <p14:creationId xmlns:p14="http://schemas.microsoft.com/office/powerpoint/2010/main" val="598830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51</a:t>
            </a:fld>
            <a:endParaRPr lang="ru-RU"/>
          </a:p>
        </p:txBody>
      </p:sp>
    </p:spTree>
    <p:extLst>
      <p:ext uri="{BB962C8B-B14F-4D97-AF65-F5344CB8AC3E}">
        <p14:creationId xmlns:p14="http://schemas.microsoft.com/office/powerpoint/2010/main" val="2664784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52</a:t>
            </a:fld>
            <a:endParaRPr lang="ru-RU"/>
          </a:p>
        </p:txBody>
      </p:sp>
    </p:spTree>
    <p:extLst>
      <p:ext uri="{BB962C8B-B14F-4D97-AF65-F5344CB8AC3E}">
        <p14:creationId xmlns:p14="http://schemas.microsoft.com/office/powerpoint/2010/main" val="3067363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19</a:t>
            </a:fld>
            <a:endParaRPr lang="ru-RU"/>
          </a:p>
        </p:txBody>
      </p:sp>
    </p:spTree>
    <p:extLst>
      <p:ext uri="{BB962C8B-B14F-4D97-AF65-F5344CB8AC3E}">
        <p14:creationId xmlns:p14="http://schemas.microsoft.com/office/powerpoint/2010/main" val="2913471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53</a:t>
            </a:fld>
            <a:endParaRPr lang="ru-RU"/>
          </a:p>
        </p:txBody>
      </p:sp>
    </p:spTree>
    <p:extLst>
      <p:ext uri="{BB962C8B-B14F-4D97-AF65-F5344CB8AC3E}">
        <p14:creationId xmlns:p14="http://schemas.microsoft.com/office/powerpoint/2010/main" val="367787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49167-9B46-C479-1A25-DAFDAA08095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77AEDB37-1EF5-0D09-8463-25B03E25A01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2CCB453-EDE8-0FFA-1A3F-D6A6775D3D1F}"/>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5BAF5AE6-1651-0DD2-AA7F-3E367D7CA3AF}"/>
              </a:ext>
            </a:extLst>
          </p:cNvPr>
          <p:cNvSpPr>
            <a:spLocks noGrp="1"/>
          </p:cNvSpPr>
          <p:nvPr>
            <p:ph type="sldNum" sz="quarter" idx="5"/>
          </p:nvPr>
        </p:nvSpPr>
        <p:spPr/>
        <p:txBody>
          <a:bodyPr/>
          <a:lstStyle/>
          <a:p>
            <a:fld id="{3D2330EF-8373-4C57-A9E2-B9722CBA7B4B}" type="slidenum">
              <a:rPr lang="ru-RU" smtClean="0"/>
              <a:t>54</a:t>
            </a:fld>
            <a:endParaRPr lang="ru-RU"/>
          </a:p>
        </p:txBody>
      </p:sp>
    </p:spTree>
    <p:extLst>
      <p:ext uri="{BB962C8B-B14F-4D97-AF65-F5344CB8AC3E}">
        <p14:creationId xmlns:p14="http://schemas.microsoft.com/office/powerpoint/2010/main" val="1806566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20</a:t>
            </a:fld>
            <a:endParaRPr lang="ru-RU"/>
          </a:p>
        </p:txBody>
      </p:sp>
    </p:spTree>
    <p:extLst>
      <p:ext uri="{BB962C8B-B14F-4D97-AF65-F5344CB8AC3E}">
        <p14:creationId xmlns:p14="http://schemas.microsoft.com/office/powerpoint/2010/main" val="36196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24</a:t>
            </a:fld>
            <a:endParaRPr lang="ru-RU"/>
          </a:p>
        </p:txBody>
      </p:sp>
    </p:spTree>
    <p:extLst>
      <p:ext uri="{BB962C8B-B14F-4D97-AF65-F5344CB8AC3E}">
        <p14:creationId xmlns:p14="http://schemas.microsoft.com/office/powerpoint/2010/main" val="353082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26</a:t>
            </a:fld>
            <a:endParaRPr lang="ru-RU"/>
          </a:p>
        </p:txBody>
      </p:sp>
    </p:spTree>
    <p:extLst>
      <p:ext uri="{BB962C8B-B14F-4D97-AF65-F5344CB8AC3E}">
        <p14:creationId xmlns:p14="http://schemas.microsoft.com/office/powerpoint/2010/main" val="128526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D2330EF-8373-4C57-A9E2-B9722CBA7B4B}" type="slidenum">
              <a:rPr lang="ru-RU" smtClean="0"/>
              <a:t>27</a:t>
            </a:fld>
            <a:endParaRPr lang="ru-RU"/>
          </a:p>
        </p:txBody>
      </p:sp>
    </p:spTree>
    <p:extLst>
      <p:ext uri="{BB962C8B-B14F-4D97-AF65-F5344CB8AC3E}">
        <p14:creationId xmlns:p14="http://schemas.microsoft.com/office/powerpoint/2010/main" val="3279025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EAFD0-D0DB-2B06-E99A-6F4EC15BD64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7BE520E4-81C1-E004-0571-0DE7F0ADA12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4BC23ADB-2D47-88D4-9679-0D669655F261}"/>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5D79BEDA-85DE-6404-0E36-520D567C4B45}"/>
              </a:ext>
            </a:extLst>
          </p:cNvPr>
          <p:cNvSpPr>
            <a:spLocks noGrp="1"/>
          </p:cNvSpPr>
          <p:nvPr>
            <p:ph type="sldNum" sz="quarter" idx="5"/>
          </p:nvPr>
        </p:nvSpPr>
        <p:spPr/>
        <p:txBody>
          <a:bodyPr/>
          <a:lstStyle/>
          <a:p>
            <a:fld id="{3D2330EF-8373-4C57-A9E2-B9722CBA7B4B}" type="slidenum">
              <a:rPr lang="ru-RU" smtClean="0"/>
              <a:t>28</a:t>
            </a:fld>
            <a:endParaRPr lang="ru-RU"/>
          </a:p>
        </p:txBody>
      </p:sp>
    </p:spTree>
    <p:extLst>
      <p:ext uri="{BB962C8B-B14F-4D97-AF65-F5344CB8AC3E}">
        <p14:creationId xmlns:p14="http://schemas.microsoft.com/office/powerpoint/2010/main" val="388981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D3D5A-3854-0A87-2D07-98E04AB83CC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8043916-1094-C1E1-F9DD-016A1D3AC21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7A7AEDCC-2452-46D6-44C2-3B4E839D46EC}"/>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232E861A-9F3D-734A-6B17-79C589966387}"/>
              </a:ext>
            </a:extLst>
          </p:cNvPr>
          <p:cNvSpPr>
            <a:spLocks noGrp="1"/>
          </p:cNvSpPr>
          <p:nvPr>
            <p:ph type="sldNum" sz="quarter" idx="5"/>
          </p:nvPr>
        </p:nvSpPr>
        <p:spPr/>
        <p:txBody>
          <a:bodyPr/>
          <a:lstStyle/>
          <a:p>
            <a:fld id="{3D2330EF-8373-4C57-A9E2-B9722CBA7B4B}" type="slidenum">
              <a:rPr lang="ru-RU" smtClean="0"/>
              <a:t>29</a:t>
            </a:fld>
            <a:endParaRPr lang="ru-RU"/>
          </a:p>
        </p:txBody>
      </p:sp>
    </p:spTree>
    <p:extLst>
      <p:ext uri="{BB962C8B-B14F-4D97-AF65-F5344CB8AC3E}">
        <p14:creationId xmlns:p14="http://schemas.microsoft.com/office/powerpoint/2010/main" val="254350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1" y="935304"/>
            <a:ext cx="7772400" cy="1989667"/>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067FB6-D670-4EA0-A45F-CFE7755EC88D}" type="slidenum">
              <a:rPr lang="ru-RU" smtClean="0"/>
              <a:t>‹#›</a:t>
            </a:fld>
            <a:endParaRPr lang="ru-RU"/>
          </a:p>
        </p:txBody>
      </p:sp>
    </p:spTree>
    <p:extLst>
      <p:ext uri="{BB962C8B-B14F-4D97-AF65-F5344CB8AC3E}">
        <p14:creationId xmlns:p14="http://schemas.microsoft.com/office/powerpoint/2010/main" val="189387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067FB6-D670-4EA0-A45F-CFE7755EC88D}" type="slidenum">
              <a:rPr lang="ru-RU" smtClean="0"/>
              <a:t>‹#›</a:t>
            </a:fld>
            <a:endParaRPr lang="ru-RU"/>
          </a:p>
        </p:txBody>
      </p:sp>
    </p:spTree>
    <p:extLst>
      <p:ext uri="{BB962C8B-B14F-4D97-AF65-F5344CB8AC3E}">
        <p14:creationId xmlns:p14="http://schemas.microsoft.com/office/powerpoint/2010/main" val="234786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04271"/>
            <a:ext cx="1971675" cy="48431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2" y="304271"/>
            <a:ext cx="5800725" cy="484319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067FB6-D670-4EA0-A45F-CFE7755EC88D}" type="slidenum">
              <a:rPr lang="ru-RU" smtClean="0"/>
              <a:t>‹#›</a:t>
            </a:fld>
            <a:endParaRPr lang="ru-RU"/>
          </a:p>
        </p:txBody>
      </p:sp>
    </p:spTree>
    <p:extLst>
      <p:ext uri="{BB962C8B-B14F-4D97-AF65-F5344CB8AC3E}">
        <p14:creationId xmlns:p14="http://schemas.microsoft.com/office/powerpoint/2010/main" val="367797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067FB6-D670-4EA0-A45F-CFE7755EC88D}" type="slidenum">
              <a:rPr lang="ru-RU" smtClean="0"/>
              <a:t>‹#›</a:t>
            </a:fld>
            <a:endParaRPr lang="ru-RU"/>
          </a:p>
        </p:txBody>
      </p:sp>
    </p:spTree>
    <p:extLst>
      <p:ext uri="{BB962C8B-B14F-4D97-AF65-F5344CB8AC3E}">
        <p14:creationId xmlns:p14="http://schemas.microsoft.com/office/powerpoint/2010/main" val="30510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5"/>
            <a:ext cx="7886700" cy="2377281"/>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3824554"/>
            <a:ext cx="7886700" cy="125015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067FB6-D670-4EA0-A45F-CFE7755EC88D}" type="slidenum">
              <a:rPr lang="ru-RU" smtClean="0"/>
              <a:t>‹#›</a:t>
            </a:fld>
            <a:endParaRPr lang="ru-RU"/>
          </a:p>
        </p:txBody>
      </p:sp>
    </p:spTree>
    <p:extLst>
      <p:ext uri="{BB962C8B-B14F-4D97-AF65-F5344CB8AC3E}">
        <p14:creationId xmlns:p14="http://schemas.microsoft.com/office/powerpoint/2010/main" val="143702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521356"/>
            <a:ext cx="3886200" cy="362611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521356"/>
            <a:ext cx="3886200" cy="362611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067FB6-D670-4EA0-A45F-CFE7755EC88D}" type="slidenum">
              <a:rPr lang="ru-RU" smtClean="0"/>
              <a:t>‹#›</a:t>
            </a:fld>
            <a:endParaRPr lang="ru-RU"/>
          </a:p>
        </p:txBody>
      </p:sp>
    </p:spTree>
    <p:extLst>
      <p:ext uri="{BB962C8B-B14F-4D97-AF65-F5344CB8AC3E}">
        <p14:creationId xmlns:p14="http://schemas.microsoft.com/office/powerpoint/2010/main" val="227533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2" y="304272"/>
            <a:ext cx="7886700" cy="1104636"/>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400971"/>
            <a:ext cx="3868340" cy="6865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087563"/>
            <a:ext cx="3868340" cy="307049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2" y="1400971"/>
            <a:ext cx="3887391" cy="6865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2" y="2087563"/>
            <a:ext cx="3887391" cy="307049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1067FB6-D670-4EA0-A45F-CFE7755EC88D}" type="slidenum">
              <a:rPr lang="ru-RU" smtClean="0"/>
              <a:t>‹#›</a:t>
            </a:fld>
            <a:endParaRPr lang="ru-RU"/>
          </a:p>
        </p:txBody>
      </p:sp>
    </p:spTree>
    <p:extLst>
      <p:ext uri="{BB962C8B-B14F-4D97-AF65-F5344CB8AC3E}">
        <p14:creationId xmlns:p14="http://schemas.microsoft.com/office/powerpoint/2010/main" val="260939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1067FB6-D670-4EA0-A45F-CFE7755EC88D}" type="slidenum">
              <a:rPr lang="ru-RU" smtClean="0"/>
              <a:t>‹#›</a:t>
            </a:fld>
            <a:endParaRPr lang="ru-RU"/>
          </a:p>
        </p:txBody>
      </p:sp>
    </p:spTree>
    <p:extLst>
      <p:ext uri="{BB962C8B-B14F-4D97-AF65-F5344CB8AC3E}">
        <p14:creationId xmlns:p14="http://schemas.microsoft.com/office/powerpoint/2010/main" val="181438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1067FB6-D670-4EA0-A45F-CFE7755EC88D}" type="slidenum">
              <a:rPr lang="ru-RU" smtClean="0"/>
              <a:t>‹#›</a:t>
            </a:fld>
            <a:endParaRPr lang="ru-RU"/>
          </a:p>
        </p:txBody>
      </p:sp>
    </p:spTree>
    <p:extLst>
      <p:ext uri="{BB962C8B-B14F-4D97-AF65-F5344CB8AC3E}">
        <p14:creationId xmlns:p14="http://schemas.microsoft.com/office/powerpoint/2010/main" val="354864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2" y="822856"/>
            <a:ext cx="4629150" cy="40613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067FB6-D670-4EA0-A45F-CFE7755EC88D}" type="slidenum">
              <a:rPr lang="ru-RU" smtClean="0"/>
              <a:t>‹#›</a:t>
            </a:fld>
            <a:endParaRPr lang="ru-RU"/>
          </a:p>
        </p:txBody>
      </p:sp>
    </p:spTree>
    <p:extLst>
      <p:ext uri="{BB962C8B-B14F-4D97-AF65-F5344CB8AC3E}">
        <p14:creationId xmlns:p14="http://schemas.microsoft.com/office/powerpoint/2010/main" val="320588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2" y="822856"/>
            <a:ext cx="4629150" cy="40613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067FB6-D670-4EA0-A45F-CFE7755EC88D}" type="slidenum">
              <a:rPr lang="ru-RU" smtClean="0"/>
              <a:t>‹#›</a:t>
            </a:fld>
            <a:endParaRPr lang="ru-RU"/>
          </a:p>
        </p:txBody>
      </p:sp>
    </p:spTree>
    <p:extLst>
      <p:ext uri="{BB962C8B-B14F-4D97-AF65-F5344CB8AC3E}">
        <p14:creationId xmlns:p14="http://schemas.microsoft.com/office/powerpoint/2010/main" val="77967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04272"/>
            <a:ext cx="7886700" cy="110463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1" y="1521356"/>
            <a:ext cx="7886700" cy="362611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5296962"/>
            <a:ext cx="20574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Footer Placeholder 4"/>
          <p:cNvSpPr>
            <a:spLocks noGrp="1"/>
          </p:cNvSpPr>
          <p:nvPr>
            <p:ph type="ftr" sz="quarter" idx="3"/>
          </p:nvPr>
        </p:nvSpPr>
        <p:spPr>
          <a:xfrm>
            <a:off x="3028950" y="5296962"/>
            <a:ext cx="30861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1" y="5296962"/>
            <a:ext cx="20574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21067FB6-D670-4EA0-A45F-CFE7755EC88D}" type="slidenum">
              <a:rPr lang="ru-RU" smtClean="0"/>
              <a:t>‹#›</a:t>
            </a:fld>
            <a:endParaRPr lang="ru-RU"/>
          </a:p>
        </p:txBody>
      </p:sp>
    </p:spTree>
    <p:extLst>
      <p:ext uri="{BB962C8B-B14F-4D97-AF65-F5344CB8AC3E}">
        <p14:creationId xmlns:p14="http://schemas.microsoft.com/office/powerpoint/2010/main" val="2113283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13.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7.xml"/><Relationship Id="rId7" Type="http://schemas.openxmlformats.org/officeDocument/2006/relationships/image" Target="../media/image5.jp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slide" Target="slide45.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slide" Target="slide32.xml"/><Relationship Id="rId5" Type="http://schemas.openxmlformats.org/officeDocument/2006/relationships/diagramQuickStyle" Target="../diagrams/quickStyle12.xml"/><Relationship Id="rId10" Type="http://schemas.openxmlformats.org/officeDocument/2006/relationships/slide" Target="slide41.xml"/><Relationship Id="rId4" Type="http://schemas.openxmlformats.org/officeDocument/2006/relationships/diagramLayout" Target="../diagrams/layout12.xml"/><Relationship Id="rId9" Type="http://schemas.openxmlformats.org/officeDocument/2006/relationships/slide" Target="slide15.xml"/></Relationships>
</file>

<file path=ppt/slides/_rels/slide46.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1087;&#1072;&#1084;&#1103;&#1090;&#1082;&#1072;_&#1092;&#1086;&#1088;&#1084;&#1080;&#1088;&#1086;&#1074;&#1072;&#1085;&#1080;&#1077;%20&#1054;&#1054;&#1044;.docx" TargetMode="External"/><Relationship Id="rId2" Type="http://schemas.openxmlformats.org/officeDocument/2006/relationships/hyperlink" Target="file:///C:\Users\user\Documents\00_&#209;&#128;&#208;&#176;&#208;&#177;&#208;&#190;&#209;&#130;&#208;&#176;_2019-2024\00_2024\&#208;&#162;&#208;&#176;&#208;&#187;&#209;&#139;&#208;&#183;&#208;&#184;&#208;&#189;&#208;&#176;%20&#208;&#184;%20&#208;&#180;&#209;&#128;\&#208;&#191;&#208;&#181;&#208;&#180;&#208;&#191;&#209;&#129;&#208;&#184;&#209;&#133;&#208;&#190;&#208;&#187;&#208;&#190;&#208;&#179;&#208;&#184;&#209;&#143;_&#208;&#162;&#208;&#176;&#208;&#187;&#209;&#139;&#208;&#183;&#208;&#184;&#208;&#189;&#208;&#176;_1998_288.pdf" TargetMode="Externa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olg9527@yandex.ru"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4504" y="790052"/>
            <a:ext cx="7772400" cy="2200588"/>
          </a:xfrm>
        </p:spPr>
        <p:txBody>
          <a:bodyPr>
            <a:noAutofit/>
          </a:bodyPr>
          <a:lstStyle/>
          <a:p>
            <a:r>
              <a:rPr lang="ru-RU" sz="5400" b="1" dirty="0">
                <a:solidFill>
                  <a:schemeClr val="accent1">
                    <a:lumMod val="75000"/>
                  </a:schemeClr>
                </a:solidFill>
              </a:rPr>
              <a:t>Формируем</a:t>
            </a:r>
            <a:br>
              <a:rPr lang="ru-RU" sz="5400" b="1" dirty="0">
                <a:solidFill>
                  <a:schemeClr val="accent1">
                    <a:lumMod val="75000"/>
                  </a:schemeClr>
                </a:solidFill>
              </a:rPr>
            </a:br>
            <a:r>
              <a:rPr lang="ru-RU" sz="5400" b="1" dirty="0">
                <a:solidFill>
                  <a:schemeClr val="accent1">
                    <a:lumMod val="75000"/>
                  </a:schemeClr>
                </a:solidFill>
              </a:rPr>
              <a:t>функциональную</a:t>
            </a:r>
            <a:br>
              <a:rPr lang="ru-RU" sz="5400" b="1" dirty="0">
                <a:solidFill>
                  <a:schemeClr val="accent1">
                    <a:lumMod val="75000"/>
                  </a:schemeClr>
                </a:solidFill>
              </a:rPr>
            </a:br>
            <a:r>
              <a:rPr lang="ru-RU" sz="5400" b="1" dirty="0">
                <a:solidFill>
                  <a:schemeClr val="accent1">
                    <a:lumMod val="75000"/>
                  </a:schemeClr>
                </a:solidFill>
              </a:rPr>
              <a:t>грамотность</a:t>
            </a:r>
          </a:p>
        </p:txBody>
      </p:sp>
      <p:sp>
        <p:nvSpPr>
          <p:cNvPr id="3" name="Подзаголовок 2"/>
          <p:cNvSpPr>
            <a:spLocks noGrp="1"/>
          </p:cNvSpPr>
          <p:nvPr>
            <p:ph type="subTitle" idx="1"/>
          </p:nvPr>
        </p:nvSpPr>
        <p:spPr>
          <a:xfrm>
            <a:off x="1221704" y="2990640"/>
            <a:ext cx="6858000" cy="1119257"/>
          </a:xfrm>
        </p:spPr>
        <p:txBody>
          <a:bodyPr>
            <a:noAutofit/>
          </a:bodyPr>
          <a:lstStyle/>
          <a:p>
            <a:r>
              <a:rPr lang="ru-RU" sz="3600" dirty="0">
                <a:solidFill>
                  <a:schemeClr val="accent1">
                    <a:lumMod val="75000"/>
                  </a:schemeClr>
                </a:solidFill>
              </a:rPr>
              <a:t>Методические советы по конструированию заданий</a:t>
            </a:r>
          </a:p>
        </p:txBody>
      </p:sp>
      <p:sp>
        <p:nvSpPr>
          <p:cNvPr id="4" name="Подзаголовок 2">
            <a:extLst>
              <a:ext uri="{FF2B5EF4-FFF2-40B4-BE49-F238E27FC236}">
                <a16:creationId xmlns:a16="http://schemas.microsoft.com/office/drawing/2014/main" id="{14658F2B-5A30-A574-57BE-B377CC409410}"/>
              </a:ext>
            </a:extLst>
          </p:cNvPr>
          <p:cNvSpPr txBox="1">
            <a:spLocks/>
          </p:cNvSpPr>
          <p:nvPr/>
        </p:nvSpPr>
        <p:spPr>
          <a:xfrm>
            <a:off x="6400800" y="4635009"/>
            <a:ext cx="2335120" cy="8406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ru-RU" dirty="0">
                <a:solidFill>
                  <a:schemeClr val="accent1">
                    <a:lumMod val="75000"/>
                  </a:schemeClr>
                </a:solidFill>
              </a:rPr>
              <a:t>Москва-Минск, 26 ноября 2024 </a:t>
            </a:r>
          </a:p>
        </p:txBody>
      </p:sp>
    </p:spTree>
    <p:extLst>
      <p:ext uri="{BB962C8B-B14F-4D97-AF65-F5344CB8AC3E}">
        <p14:creationId xmlns:p14="http://schemas.microsoft.com/office/powerpoint/2010/main" val="180899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7" y="214985"/>
            <a:ext cx="7886700" cy="952077"/>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Этап 2. Составление схемы Ориентировочной основы действия </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10</a:t>
            </a:fld>
            <a:endParaRPr lang="ru-RU" dirty="0"/>
          </a:p>
        </p:txBody>
      </p:sp>
      <p:sp>
        <p:nvSpPr>
          <p:cNvPr id="6" name="Объект 5">
            <a:extLst>
              <a:ext uri="{FF2B5EF4-FFF2-40B4-BE49-F238E27FC236}">
                <a16:creationId xmlns:a16="http://schemas.microsoft.com/office/drawing/2014/main" id="{0BE37ABE-96C0-1AEC-D7FB-9E24BDF7920E}"/>
              </a:ext>
            </a:extLst>
          </p:cNvPr>
          <p:cNvSpPr>
            <a:spLocks noGrp="1"/>
          </p:cNvSpPr>
          <p:nvPr>
            <p:ph idx="1"/>
          </p:nvPr>
        </p:nvSpPr>
        <p:spPr>
          <a:xfrm>
            <a:off x="297713" y="1338558"/>
            <a:ext cx="2009552" cy="2440744"/>
          </a:xfrm>
          <a:solidFill>
            <a:schemeClr val="accent1">
              <a:lumMod val="20000"/>
              <a:lumOff val="80000"/>
            </a:schemeClr>
          </a:solidFill>
        </p:spPr>
        <p:txBody>
          <a:bodyPr anchor="ctr">
            <a:normAutofit/>
          </a:bodyPr>
          <a:lstStyle/>
          <a:p>
            <a:pPr marL="0" indent="0">
              <a:buNone/>
            </a:pPr>
            <a:r>
              <a:rPr lang="ru-RU" sz="2400" b="1" dirty="0">
                <a:ea typeface="Calibri" panose="020F0502020204030204" pitchFamily="34" charset="0"/>
              </a:rPr>
              <a:t>Какие знания нам нужны?</a:t>
            </a:r>
          </a:p>
        </p:txBody>
      </p:sp>
      <p:sp>
        <p:nvSpPr>
          <p:cNvPr id="7" name="Объект 5">
            <a:extLst>
              <a:ext uri="{FF2B5EF4-FFF2-40B4-BE49-F238E27FC236}">
                <a16:creationId xmlns:a16="http://schemas.microsoft.com/office/drawing/2014/main" id="{7965EB6B-4757-1053-734B-9468FB72F547}"/>
              </a:ext>
            </a:extLst>
          </p:cNvPr>
          <p:cNvSpPr txBox="1">
            <a:spLocks/>
          </p:cNvSpPr>
          <p:nvPr/>
        </p:nvSpPr>
        <p:spPr>
          <a:xfrm>
            <a:off x="297713" y="3977255"/>
            <a:ext cx="2009552" cy="1366837"/>
          </a:xfrm>
          <a:prstGeom prst="rect">
            <a:avLst/>
          </a:prstGeom>
          <a:solidFill>
            <a:schemeClr val="accent1">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400" b="1" dirty="0">
                <a:ea typeface="Calibri" panose="020F0502020204030204" pitchFamily="34" charset="0"/>
              </a:rPr>
              <a:t>Как это  запомнить?</a:t>
            </a:r>
            <a:endParaRPr lang="ru-RU" sz="2400" dirty="0"/>
          </a:p>
        </p:txBody>
      </p:sp>
      <p:graphicFrame>
        <p:nvGraphicFramePr>
          <p:cNvPr id="9" name="Схема 8">
            <a:extLst>
              <a:ext uri="{FF2B5EF4-FFF2-40B4-BE49-F238E27FC236}">
                <a16:creationId xmlns:a16="http://schemas.microsoft.com/office/drawing/2014/main" id="{84DB4D3B-E170-9BB2-4B6B-2000123946D3}"/>
              </a:ext>
            </a:extLst>
          </p:cNvPr>
          <p:cNvGraphicFramePr/>
          <p:nvPr>
            <p:extLst>
              <p:ext uri="{D42A27DB-BD31-4B8C-83A1-F6EECF244321}">
                <p14:modId xmlns:p14="http://schemas.microsoft.com/office/powerpoint/2010/main" val="598700282"/>
              </p:ext>
            </p:extLst>
          </p:nvPr>
        </p:nvGraphicFramePr>
        <p:xfrm>
          <a:off x="2381693" y="1338559"/>
          <a:ext cx="6464594" cy="2440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Схема 10">
            <a:extLst>
              <a:ext uri="{FF2B5EF4-FFF2-40B4-BE49-F238E27FC236}">
                <a16:creationId xmlns:a16="http://schemas.microsoft.com/office/drawing/2014/main" id="{B5659107-E88C-A5DB-7567-3F5BE1C0A662}"/>
              </a:ext>
            </a:extLst>
          </p:cNvPr>
          <p:cNvGraphicFramePr/>
          <p:nvPr>
            <p:extLst>
              <p:ext uri="{D42A27DB-BD31-4B8C-83A1-F6EECF244321}">
                <p14:modId xmlns:p14="http://schemas.microsoft.com/office/powerpoint/2010/main" val="86922255"/>
              </p:ext>
            </p:extLst>
          </p:nvPr>
        </p:nvGraphicFramePr>
        <p:xfrm>
          <a:off x="2381693" y="3977255"/>
          <a:ext cx="6464594" cy="13210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5902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7" y="214985"/>
            <a:ext cx="7886700" cy="952077"/>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Этап 3. Выполнение формируемой деятельности в различных формах </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11</a:t>
            </a:fld>
            <a:endParaRPr lang="ru-RU" dirty="0"/>
          </a:p>
        </p:txBody>
      </p:sp>
      <p:graphicFrame>
        <p:nvGraphicFramePr>
          <p:cNvPr id="11" name="Схема 10">
            <a:extLst>
              <a:ext uri="{FF2B5EF4-FFF2-40B4-BE49-F238E27FC236}">
                <a16:creationId xmlns:a16="http://schemas.microsoft.com/office/drawing/2014/main" id="{58DEB37E-4CB8-738F-15BC-0FB21CCBE090}"/>
              </a:ext>
            </a:extLst>
          </p:cNvPr>
          <p:cNvGraphicFramePr/>
          <p:nvPr>
            <p:extLst>
              <p:ext uri="{D42A27DB-BD31-4B8C-83A1-F6EECF244321}">
                <p14:modId xmlns:p14="http://schemas.microsoft.com/office/powerpoint/2010/main" val="3153239762"/>
              </p:ext>
            </p:extLst>
          </p:nvPr>
        </p:nvGraphicFramePr>
        <p:xfrm>
          <a:off x="303832" y="1818631"/>
          <a:ext cx="8536335" cy="2477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0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3F63C-C9C2-2833-DC1F-89047CA86C6F}"/>
            </a:ext>
          </a:extLst>
        </p:cNvPr>
        <p:cNvGrpSpPr/>
        <p:nvPr/>
      </p:nvGrpSpPr>
      <p:grpSpPr>
        <a:xfrm>
          <a:off x="0" y="0"/>
          <a:ext cx="0" cy="0"/>
          <a:chOff x="0" y="0"/>
          <a:chExt cx="0" cy="0"/>
        </a:xfrm>
      </p:grpSpPr>
      <p:sp>
        <p:nvSpPr>
          <p:cNvPr id="6" name="Подзаголовок 2">
            <a:extLst>
              <a:ext uri="{FF2B5EF4-FFF2-40B4-BE49-F238E27FC236}">
                <a16:creationId xmlns:a16="http://schemas.microsoft.com/office/drawing/2014/main" id="{52AB47DB-B309-D10A-2AE9-388A29EEC477}"/>
              </a:ext>
            </a:extLst>
          </p:cNvPr>
          <p:cNvSpPr txBox="1">
            <a:spLocks/>
          </p:cNvSpPr>
          <p:nvPr/>
        </p:nvSpPr>
        <p:spPr>
          <a:xfrm>
            <a:off x="346587" y="1312600"/>
            <a:ext cx="8450826" cy="21909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spcBef>
                <a:spcPts val="0"/>
              </a:spcBef>
              <a:spcAft>
                <a:spcPts val="1200"/>
              </a:spcAft>
              <a:buNone/>
            </a:pPr>
            <a:r>
              <a:rPr lang="ru-RU" sz="6600" dirty="0"/>
              <a:t>Обсуждаем проблему. Выделяем главное</a:t>
            </a:r>
          </a:p>
        </p:txBody>
      </p:sp>
      <p:sp>
        <p:nvSpPr>
          <p:cNvPr id="4" name="Номер слайда 1">
            <a:extLst>
              <a:ext uri="{FF2B5EF4-FFF2-40B4-BE49-F238E27FC236}">
                <a16:creationId xmlns:a16="http://schemas.microsoft.com/office/drawing/2014/main" id="{FA949556-ACA9-0BA6-E321-11539FBF5DCF}"/>
              </a:ext>
            </a:extLst>
          </p:cNvPr>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12</a:t>
            </a:fld>
            <a:endParaRPr lang="ru-RU" dirty="0"/>
          </a:p>
        </p:txBody>
      </p:sp>
    </p:spTree>
    <p:extLst>
      <p:ext uri="{BB962C8B-B14F-4D97-AF65-F5344CB8AC3E}">
        <p14:creationId xmlns:p14="http://schemas.microsoft.com/office/powerpoint/2010/main" val="196318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7" y="214985"/>
            <a:ext cx="7886700" cy="95207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Первый Этап. Определяем круг нужных действий и знаний </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13</a:t>
            </a:fld>
            <a:endParaRPr lang="ru-RU" dirty="0"/>
          </a:p>
        </p:txBody>
      </p:sp>
      <p:sp>
        <p:nvSpPr>
          <p:cNvPr id="6" name="Объект 5">
            <a:extLst>
              <a:ext uri="{FF2B5EF4-FFF2-40B4-BE49-F238E27FC236}">
                <a16:creationId xmlns:a16="http://schemas.microsoft.com/office/drawing/2014/main" id="{0BE37ABE-96C0-1AEC-D7FB-9E24BDF7920E}"/>
              </a:ext>
            </a:extLst>
          </p:cNvPr>
          <p:cNvSpPr>
            <a:spLocks noGrp="1"/>
          </p:cNvSpPr>
          <p:nvPr>
            <p:ph idx="1"/>
          </p:nvPr>
        </p:nvSpPr>
        <p:spPr>
          <a:xfrm>
            <a:off x="334925" y="1194881"/>
            <a:ext cx="8474149" cy="4255542"/>
          </a:xfrm>
          <a:noFill/>
        </p:spPr>
        <p:txBody>
          <a:bodyPr anchor="ctr">
            <a:noAutofit/>
          </a:bodyPr>
          <a:lstStyle/>
          <a:p>
            <a:pPr marL="0" indent="0">
              <a:lnSpc>
                <a:spcPct val="80000"/>
              </a:lnSpc>
              <a:spcBef>
                <a:spcPts val="300"/>
              </a:spcBef>
              <a:buNone/>
            </a:pPr>
            <a:r>
              <a:rPr lang="ru-RU" sz="2400" b="1" dirty="0">
                <a:solidFill>
                  <a:schemeClr val="accent1">
                    <a:lumMod val="75000"/>
                  </a:schemeClr>
                </a:solidFill>
                <a:ea typeface="Calibri" panose="020F0502020204030204" pitchFamily="34" charset="0"/>
              </a:rPr>
              <a:t>1 </a:t>
            </a:r>
            <a:r>
              <a:rPr lang="ru-RU" sz="2400" dirty="0">
                <a:solidFill>
                  <a:schemeClr val="accent1">
                    <a:lumMod val="75000"/>
                  </a:schemeClr>
                </a:solidFill>
                <a:ea typeface="Calibri" panose="020F0502020204030204" pitchFamily="34" charset="0"/>
              </a:rPr>
              <a:t>(или 2)</a:t>
            </a:r>
            <a:r>
              <a:rPr lang="ru-RU" sz="2400" b="1" dirty="0">
                <a:solidFill>
                  <a:schemeClr val="accent1">
                    <a:lumMod val="75000"/>
                  </a:schemeClr>
                </a:solidFill>
                <a:ea typeface="Calibri" panose="020F0502020204030204" pitchFamily="34" charset="0"/>
              </a:rPr>
              <a:t>. Начинаем с анализа структуры учебного задания</a:t>
            </a:r>
          </a:p>
          <a:p>
            <a:pPr marL="1440000" lvl="4" indent="-144000">
              <a:lnSpc>
                <a:spcPct val="80000"/>
              </a:lnSpc>
              <a:spcBef>
                <a:spcPts val="300"/>
              </a:spcBef>
            </a:pPr>
            <a:r>
              <a:rPr lang="ru-RU" dirty="0">
                <a:ea typeface="Calibri" panose="020F0502020204030204" pitchFamily="34" charset="0"/>
              </a:rPr>
              <a:t>Выделяем существенные компоненты задания и их признаки </a:t>
            </a:r>
          </a:p>
          <a:p>
            <a:pPr marL="0" indent="0">
              <a:lnSpc>
                <a:spcPct val="80000"/>
              </a:lnSpc>
              <a:spcBef>
                <a:spcPts val="600"/>
              </a:spcBef>
              <a:buNone/>
            </a:pPr>
            <a:r>
              <a:rPr lang="ru-RU" sz="2400" b="1" dirty="0">
                <a:solidFill>
                  <a:schemeClr val="accent1">
                    <a:lumMod val="75000"/>
                  </a:schemeClr>
                </a:solidFill>
                <a:ea typeface="Calibri" panose="020F0502020204030204" pitchFamily="34" charset="0"/>
              </a:rPr>
              <a:t>2 </a:t>
            </a:r>
            <a:r>
              <a:rPr lang="ru-RU" sz="2400" dirty="0">
                <a:solidFill>
                  <a:schemeClr val="accent1">
                    <a:lumMod val="75000"/>
                  </a:schemeClr>
                </a:solidFill>
                <a:ea typeface="Calibri" panose="020F0502020204030204" pitchFamily="34" charset="0"/>
              </a:rPr>
              <a:t>(или 1)</a:t>
            </a:r>
            <a:r>
              <a:rPr lang="ru-RU" sz="2400" b="1" dirty="0">
                <a:solidFill>
                  <a:schemeClr val="accent1">
                    <a:lumMod val="75000"/>
                  </a:schemeClr>
                </a:solidFill>
                <a:ea typeface="Calibri" panose="020F0502020204030204" pitchFamily="34" charset="0"/>
              </a:rPr>
              <a:t>. Работаем с определением понятия </a:t>
            </a:r>
            <a:r>
              <a:rPr lang="ru-RU" sz="2400" b="1" dirty="0" err="1">
                <a:solidFill>
                  <a:schemeClr val="accent1">
                    <a:lumMod val="75000"/>
                  </a:schemeClr>
                </a:solidFill>
                <a:ea typeface="Calibri" panose="020F0502020204030204" pitchFamily="34" charset="0"/>
              </a:rPr>
              <a:t>функциональ</a:t>
            </a:r>
            <a:r>
              <a:rPr lang="ru-RU" sz="2400" b="1" dirty="0">
                <a:solidFill>
                  <a:schemeClr val="accent1">
                    <a:lumMod val="75000"/>
                  </a:schemeClr>
                </a:solidFill>
                <a:ea typeface="Calibri" panose="020F0502020204030204" pitchFamily="34" charset="0"/>
              </a:rPr>
              <a:t>-</a:t>
            </a:r>
          </a:p>
          <a:p>
            <a:pPr marL="1296000" indent="0">
              <a:lnSpc>
                <a:spcPct val="80000"/>
              </a:lnSpc>
              <a:spcBef>
                <a:spcPts val="0"/>
              </a:spcBef>
              <a:buNone/>
            </a:pPr>
            <a:r>
              <a:rPr lang="ru-RU" sz="2400" b="1" dirty="0">
                <a:solidFill>
                  <a:schemeClr val="accent1">
                    <a:lumMod val="75000"/>
                  </a:schemeClr>
                </a:solidFill>
                <a:ea typeface="Calibri" panose="020F0502020204030204" pitchFamily="34" charset="0"/>
              </a:rPr>
              <a:t>ная грамотность (ФГ) </a:t>
            </a:r>
          </a:p>
          <a:p>
            <a:pPr marL="1440000" lvl="4" indent="-144000">
              <a:lnSpc>
                <a:spcPct val="80000"/>
              </a:lnSpc>
              <a:spcBef>
                <a:spcPts val="300"/>
              </a:spcBef>
            </a:pPr>
            <a:r>
              <a:rPr lang="ru-RU" dirty="0">
                <a:ea typeface="Calibri" panose="020F0502020204030204" pitchFamily="34" charset="0"/>
              </a:rPr>
              <a:t>Устанавливаем существенные критерии/признаки заданий на ФГ</a:t>
            </a:r>
          </a:p>
          <a:p>
            <a:pPr marL="1440000" lvl="4" indent="-144000">
              <a:lnSpc>
                <a:spcPct val="80000"/>
              </a:lnSpc>
              <a:spcBef>
                <a:spcPts val="300"/>
              </a:spcBef>
            </a:pPr>
            <a:r>
              <a:rPr lang="ru-RU" dirty="0">
                <a:ea typeface="Calibri" panose="020F0502020204030204" pitchFamily="34" charset="0"/>
              </a:rPr>
              <a:t>Рассматриваем отличительные особенности и характеристики заданий, направленных на формирование и оценку ФГ, которые вытекают из содержания этого понятия</a:t>
            </a:r>
          </a:p>
          <a:p>
            <a:pPr marL="1440000" lvl="4" indent="-144000">
              <a:lnSpc>
                <a:spcPct val="80000"/>
              </a:lnSpc>
              <a:spcBef>
                <a:spcPts val="300"/>
              </a:spcBef>
            </a:pPr>
            <a:r>
              <a:rPr lang="ru-RU" dirty="0">
                <a:ea typeface="Calibri" panose="020F0502020204030204" pitchFamily="34" charset="0"/>
              </a:rPr>
              <a:t>Учимся распознавать задания на ФГ среди других учебных заданий – отличать от привычных тренировочных заданий (по формату, по направленности, по оцениваемому умению/компетентности</a:t>
            </a:r>
            <a:r>
              <a:rPr lang="ru-RU" sz="1400" dirty="0">
                <a:ea typeface="Calibri" panose="020F0502020204030204" pitchFamily="34" charset="0"/>
              </a:rPr>
              <a:t>)</a:t>
            </a:r>
          </a:p>
          <a:p>
            <a:pPr marL="457200" indent="-457200">
              <a:lnSpc>
                <a:spcPct val="80000"/>
              </a:lnSpc>
              <a:spcBef>
                <a:spcPts val="600"/>
              </a:spcBef>
              <a:buAutoNum type="arabicPeriod" startAt="3"/>
            </a:pPr>
            <a:r>
              <a:rPr lang="ru-RU" sz="2400" b="1" dirty="0">
                <a:solidFill>
                  <a:schemeClr val="accent1">
                    <a:lumMod val="75000"/>
                  </a:schemeClr>
                </a:solidFill>
                <a:ea typeface="Calibri" panose="020F0502020204030204" pitchFamily="34" charset="0"/>
              </a:rPr>
              <a:t>          Соотносим выделенные компоненты учебного</a:t>
            </a:r>
          </a:p>
          <a:p>
            <a:pPr marL="0" indent="0">
              <a:lnSpc>
                <a:spcPct val="80000"/>
              </a:lnSpc>
              <a:spcBef>
                <a:spcPts val="0"/>
              </a:spcBef>
              <a:buNone/>
            </a:pPr>
            <a:r>
              <a:rPr lang="ru-RU" sz="2400" b="1" dirty="0">
                <a:solidFill>
                  <a:schemeClr val="accent1">
                    <a:lumMod val="75000"/>
                  </a:schemeClr>
                </a:solidFill>
                <a:ea typeface="Calibri" panose="020F0502020204030204" pitchFamily="34" charset="0"/>
              </a:rPr>
              <a:t>                 задания с характеристиками заданий на ФГ</a:t>
            </a:r>
          </a:p>
          <a:p>
            <a:pPr marL="1440000" lvl="2" indent="-144000">
              <a:lnSpc>
                <a:spcPct val="80000"/>
              </a:lnSpc>
              <a:spcBef>
                <a:spcPts val="300"/>
              </a:spcBef>
            </a:pPr>
            <a:r>
              <a:rPr lang="ru-RU" sz="1800" dirty="0">
                <a:ea typeface="Calibri" panose="020F0502020204030204" pitchFamily="34" charset="0"/>
              </a:rPr>
              <a:t>Рассматриваем варианты воплощения различных компонентов применительно к разным грамотностям</a:t>
            </a:r>
          </a:p>
        </p:txBody>
      </p:sp>
      <p:sp>
        <p:nvSpPr>
          <p:cNvPr id="2" name="Стрелка: вниз 1">
            <a:hlinkClick r:id="rId2" action="ppaction://hlinksldjump"/>
            <a:extLst>
              <a:ext uri="{FF2B5EF4-FFF2-40B4-BE49-F238E27FC236}">
                <a16:creationId xmlns:a16="http://schemas.microsoft.com/office/drawing/2014/main" id="{A3FAC2DF-C863-4F39-C07B-792A72562113}"/>
              </a:ext>
            </a:extLst>
          </p:cNvPr>
          <p:cNvSpPr/>
          <p:nvPr/>
        </p:nvSpPr>
        <p:spPr>
          <a:xfrm>
            <a:off x="8290318" y="1723104"/>
            <a:ext cx="563316" cy="393291"/>
          </a:xfrm>
          <a:prstGeom prst="down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700" b="1" dirty="0">
                <a:solidFill>
                  <a:schemeClr val="tx1"/>
                </a:solidFill>
              </a:rPr>
              <a:t>19</a:t>
            </a:r>
          </a:p>
        </p:txBody>
      </p:sp>
      <p:sp>
        <p:nvSpPr>
          <p:cNvPr id="3" name="Стрелка: вниз 2">
            <a:hlinkClick r:id="rId3" action="ppaction://hlinksldjump"/>
            <a:extLst>
              <a:ext uri="{FF2B5EF4-FFF2-40B4-BE49-F238E27FC236}">
                <a16:creationId xmlns:a16="http://schemas.microsoft.com/office/drawing/2014/main" id="{06DDFAEE-25B6-63E9-904B-BC1AED28AF91}"/>
              </a:ext>
            </a:extLst>
          </p:cNvPr>
          <p:cNvSpPr/>
          <p:nvPr/>
        </p:nvSpPr>
        <p:spPr>
          <a:xfrm>
            <a:off x="8293795" y="4126828"/>
            <a:ext cx="563316" cy="393291"/>
          </a:xfrm>
          <a:prstGeom prst="down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700" b="1" dirty="0">
                <a:solidFill>
                  <a:schemeClr val="tx1"/>
                </a:solidFill>
              </a:rPr>
              <a:t>33</a:t>
            </a:r>
          </a:p>
        </p:txBody>
      </p:sp>
    </p:spTree>
    <p:extLst>
      <p:ext uri="{BB962C8B-B14F-4D97-AF65-F5344CB8AC3E}">
        <p14:creationId xmlns:p14="http://schemas.microsoft.com/office/powerpoint/2010/main" val="101441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177678" y="116383"/>
            <a:ext cx="7886700" cy="497396"/>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Компоненты учебного задания</a:t>
            </a:r>
          </a:p>
        </p:txBody>
      </p:sp>
      <p:sp>
        <p:nvSpPr>
          <p:cNvPr id="4" name="Номер слайда 1"/>
          <p:cNvSpPr txBox="1">
            <a:spLocks/>
          </p:cNvSpPr>
          <p:nvPr/>
        </p:nvSpPr>
        <p:spPr>
          <a:xfrm>
            <a:off x="8064378" y="5294346"/>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14</a:t>
            </a:fld>
            <a:endParaRPr lang="ru-RU" dirty="0"/>
          </a:p>
        </p:txBody>
      </p:sp>
      <p:sp>
        <p:nvSpPr>
          <p:cNvPr id="7" name="Заголовок 6">
            <a:extLst>
              <a:ext uri="{FF2B5EF4-FFF2-40B4-BE49-F238E27FC236}">
                <a16:creationId xmlns:a16="http://schemas.microsoft.com/office/drawing/2014/main" id="{0BC0A927-9F01-1AAA-0AB4-A890C175F5A4}"/>
              </a:ext>
            </a:extLst>
          </p:cNvPr>
          <p:cNvSpPr>
            <a:spLocks noGrp="1"/>
          </p:cNvSpPr>
          <p:nvPr>
            <p:ph type="title"/>
          </p:nvPr>
        </p:nvSpPr>
        <p:spPr>
          <a:xfrm>
            <a:off x="198943" y="657166"/>
            <a:ext cx="2533624" cy="891644"/>
          </a:xfrm>
          <a:solidFill>
            <a:schemeClr val="accent1">
              <a:lumMod val="20000"/>
              <a:lumOff val="80000"/>
            </a:schemeClr>
          </a:solidFill>
        </p:spPr>
        <p:txBody>
          <a:bodyPr>
            <a:noAutofit/>
          </a:bodyPr>
          <a:lstStyle/>
          <a:p>
            <a:pPr>
              <a:lnSpc>
                <a:spcPct val="80000"/>
              </a:lnSpc>
            </a:pPr>
            <a:r>
              <a:rPr lang="ru-RU" sz="2400" b="1" dirty="0">
                <a:solidFill>
                  <a:schemeClr val="accent1">
                    <a:lumMod val="75000"/>
                  </a:schemeClr>
                </a:solidFill>
              </a:rPr>
              <a:t>В задании обычно выделяют*:</a:t>
            </a:r>
          </a:p>
        </p:txBody>
      </p:sp>
      <p:sp>
        <p:nvSpPr>
          <p:cNvPr id="9" name="Текст 8">
            <a:extLst>
              <a:ext uri="{FF2B5EF4-FFF2-40B4-BE49-F238E27FC236}">
                <a16:creationId xmlns:a16="http://schemas.microsoft.com/office/drawing/2014/main" id="{3FF1F01C-4209-E411-FCD9-C301FA7EF369}"/>
              </a:ext>
            </a:extLst>
          </p:cNvPr>
          <p:cNvSpPr>
            <a:spLocks noGrp="1"/>
          </p:cNvSpPr>
          <p:nvPr>
            <p:ph type="body" sz="half" idx="2"/>
          </p:nvPr>
        </p:nvSpPr>
        <p:spPr>
          <a:xfrm>
            <a:off x="198943" y="1624897"/>
            <a:ext cx="2533625" cy="3053429"/>
          </a:xfrm>
          <a:solidFill>
            <a:schemeClr val="accent1">
              <a:lumMod val="20000"/>
              <a:lumOff val="80000"/>
            </a:schemeClr>
          </a:solidFill>
        </p:spPr>
        <p:txBody>
          <a:bodyPr>
            <a:normAutofit/>
          </a:bodyPr>
          <a:lstStyle/>
          <a:p>
            <a:pPr marL="108000" indent="-108000">
              <a:lnSpc>
                <a:spcPct val="80000"/>
              </a:lnSpc>
              <a:spcBef>
                <a:spcPts val="1200"/>
              </a:spcBef>
              <a:buFont typeface="Arial" panose="020B0604020202020204" pitchFamily="34" charset="0"/>
              <a:buChar char="•"/>
            </a:pPr>
            <a:r>
              <a:rPr lang="ru-RU" b="1" dirty="0"/>
              <a:t>Характеристики заданий</a:t>
            </a:r>
          </a:p>
          <a:p>
            <a:pPr marL="108000" indent="-108000">
              <a:lnSpc>
                <a:spcPct val="80000"/>
              </a:lnSpc>
              <a:buFont typeface="Arial" panose="020B0604020202020204" pitchFamily="34" charset="0"/>
              <a:buChar char="•"/>
            </a:pPr>
            <a:r>
              <a:rPr lang="ru-RU" b="1" dirty="0"/>
              <a:t>Мотивационную часть</a:t>
            </a:r>
          </a:p>
          <a:p>
            <a:pPr marL="108000" indent="-108000">
              <a:lnSpc>
                <a:spcPct val="80000"/>
              </a:lnSpc>
              <a:buFont typeface="Arial" panose="020B0604020202020204" pitchFamily="34" charset="0"/>
              <a:buChar char="•"/>
            </a:pPr>
            <a:r>
              <a:rPr lang="ru-RU" b="1" dirty="0"/>
              <a:t>Содержательную часть:</a:t>
            </a:r>
          </a:p>
          <a:p>
            <a:pPr marL="252000" lvl="1" indent="-108000">
              <a:lnSpc>
                <a:spcPct val="80000"/>
              </a:lnSpc>
              <a:spcBef>
                <a:spcPts val="300"/>
              </a:spcBef>
              <a:buFont typeface="Arial" panose="020B0604020202020204" pitchFamily="34" charset="0"/>
              <a:buChar char="•"/>
            </a:pPr>
            <a:r>
              <a:rPr lang="ru-RU" b="1" dirty="0"/>
              <a:t>Условие (информационная часть)</a:t>
            </a:r>
          </a:p>
          <a:p>
            <a:pPr marL="252000" lvl="1" indent="-108000">
              <a:lnSpc>
                <a:spcPct val="80000"/>
              </a:lnSpc>
              <a:spcBef>
                <a:spcPts val="300"/>
              </a:spcBef>
              <a:buFont typeface="Arial" panose="020B0604020202020204" pitchFamily="34" charset="0"/>
              <a:buChar char="•"/>
            </a:pPr>
            <a:r>
              <a:rPr lang="ru-RU" b="1" dirty="0"/>
              <a:t>Вопрос (командная часть)</a:t>
            </a:r>
          </a:p>
          <a:p>
            <a:pPr marL="252000" lvl="1" indent="-108000">
              <a:lnSpc>
                <a:spcPct val="80000"/>
              </a:lnSpc>
              <a:spcBef>
                <a:spcPts val="300"/>
              </a:spcBef>
              <a:buFont typeface="Arial" panose="020B0604020202020204" pitchFamily="34" charset="0"/>
              <a:buChar char="•"/>
            </a:pPr>
            <a:r>
              <a:rPr lang="ru-RU" b="1" dirty="0"/>
              <a:t>Инструкция по </a:t>
            </a:r>
            <a:r>
              <a:rPr lang="ru-RU" b="1" dirty="0" err="1"/>
              <a:t>выполне-нию</a:t>
            </a:r>
            <a:r>
              <a:rPr lang="ru-RU" b="1" dirty="0"/>
              <a:t> задания и записи ответа (ответная часть)</a:t>
            </a:r>
          </a:p>
          <a:p>
            <a:pPr marL="108000" indent="-108000">
              <a:lnSpc>
                <a:spcPct val="80000"/>
              </a:lnSpc>
              <a:buFont typeface="Arial" panose="020B0604020202020204" pitchFamily="34" charset="0"/>
              <a:buChar char="•"/>
            </a:pPr>
            <a:r>
              <a:rPr lang="ru-RU" b="1" dirty="0"/>
              <a:t>Систему оценки </a:t>
            </a:r>
          </a:p>
          <a:p>
            <a:pPr marL="108000" indent="-108000">
              <a:lnSpc>
                <a:spcPct val="80000"/>
              </a:lnSpc>
              <a:buFont typeface="Arial" panose="020B0604020202020204" pitchFamily="34" charset="0"/>
              <a:buChar char="•"/>
            </a:pPr>
            <a:r>
              <a:rPr lang="ru-RU" b="1" dirty="0"/>
              <a:t>Организационную часть</a:t>
            </a:r>
          </a:p>
          <a:p>
            <a:pPr marL="108000" indent="-108000">
              <a:lnSpc>
                <a:spcPct val="80000"/>
              </a:lnSpc>
              <a:buFont typeface="Arial" panose="020B0604020202020204" pitchFamily="34" charset="0"/>
              <a:buChar char="•"/>
            </a:pPr>
            <a:r>
              <a:rPr lang="ru-RU" b="1" dirty="0"/>
              <a:t>Время выполнения</a:t>
            </a:r>
          </a:p>
          <a:p>
            <a:pPr marL="108000" indent="-108000">
              <a:lnSpc>
                <a:spcPct val="80000"/>
              </a:lnSpc>
              <a:spcBef>
                <a:spcPts val="1200"/>
              </a:spcBef>
              <a:buFont typeface="Arial" panose="020B0604020202020204" pitchFamily="34" charset="0"/>
              <a:buChar char="•"/>
            </a:pPr>
            <a:endParaRPr lang="ru-RU" b="1" dirty="0"/>
          </a:p>
          <a:p>
            <a:pPr marL="108000" indent="-108000">
              <a:lnSpc>
                <a:spcPct val="80000"/>
              </a:lnSpc>
              <a:spcBef>
                <a:spcPts val="1200"/>
              </a:spcBef>
              <a:buFont typeface="Arial" panose="020B0604020202020204" pitchFamily="34" charset="0"/>
              <a:buChar char="•"/>
            </a:pPr>
            <a:endParaRPr lang="ru-RU" b="1" dirty="0"/>
          </a:p>
        </p:txBody>
      </p:sp>
      <p:sp>
        <p:nvSpPr>
          <p:cNvPr id="12" name="TextBox 11">
            <a:extLst>
              <a:ext uri="{FF2B5EF4-FFF2-40B4-BE49-F238E27FC236}">
                <a16:creationId xmlns:a16="http://schemas.microsoft.com/office/drawing/2014/main" id="{5F2A20C6-91B5-D037-EA1A-21E371824432}"/>
              </a:ext>
            </a:extLst>
          </p:cNvPr>
          <p:cNvSpPr txBox="1"/>
          <p:nvPr/>
        </p:nvSpPr>
        <p:spPr>
          <a:xfrm>
            <a:off x="2838893" y="661894"/>
            <a:ext cx="6106164" cy="1675523"/>
          </a:xfrm>
          <a:prstGeom prst="rect">
            <a:avLst/>
          </a:prstGeom>
          <a:noFill/>
          <a:ln>
            <a:solidFill>
              <a:schemeClr val="accent1"/>
            </a:solidFill>
          </a:ln>
        </p:spPr>
        <p:txBody>
          <a:bodyPr wrap="square">
            <a:spAutoFit/>
          </a:bodyPr>
          <a:lstStyle/>
          <a:p>
            <a:pPr marL="0" indent="0">
              <a:lnSpc>
                <a:spcPct val="80000"/>
              </a:lnSpc>
              <a:buNone/>
            </a:pPr>
            <a:r>
              <a:rPr lang="ru-RU" sz="2800" b="1" dirty="0"/>
              <a:t>Задание 1</a:t>
            </a:r>
            <a:r>
              <a:rPr lang="ru-RU" sz="2800" dirty="0"/>
              <a:t>. Спишите предложение. Вставьте пропущенные буквы.</a:t>
            </a:r>
          </a:p>
          <a:p>
            <a:pPr marL="171450">
              <a:lnSpc>
                <a:spcPct val="80000"/>
              </a:lnSpc>
            </a:pPr>
            <a:r>
              <a:rPr lang="ru-RU" sz="2400" i="1" dirty="0"/>
              <a:t>Над ж…</a:t>
            </a:r>
            <a:r>
              <a:rPr lang="ru-RU" sz="2400" i="1" dirty="0" err="1"/>
              <a:t>лтыми</a:t>
            </a:r>
            <a:r>
              <a:rPr lang="ru-RU" sz="2400" i="1" dirty="0"/>
              <a:t> м…</a:t>
            </a:r>
            <a:r>
              <a:rPr lang="ru-RU" sz="2400" i="1" dirty="0" err="1"/>
              <a:t>хнатыми</a:t>
            </a:r>
            <a:r>
              <a:rPr lang="ru-RU" sz="2400" i="1" dirty="0"/>
              <a:t> серёжками ивы огромным роем трудились дикие </a:t>
            </a:r>
            <a:r>
              <a:rPr lang="ru-RU" sz="2400" i="1" dirty="0" err="1"/>
              <a:t>пч</a:t>
            </a:r>
            <a:r>
              <a:rPr lang="ru-RU" sz="2400" i="1" dirty="0"/>
              <a:t>…</a:t>
            </a:r>
            <a:r>
              <a:rPr lang="ru-RU" sz="2400" i="1" dirty="0" err="1"/>
              <a:t>лы</a:t>
            </a:r>
            <a:r>
              <a:rPr lang="ru-RU" sz="2400" i="1" dirty="0"/>
              <a:t>, или, по-местному, медуницы.</a:t>
            </a:r>
          </a:p>
        </p:txBody>
      </p:sp>
      <p:sp>
        <p:nvSpPr>
          <p:cNvPr id="14" name="TextBox 13">
            <a:extLst>
              <a:ext uri="{FF2B5EF4-FFF2-40B4-BE49-F238E27FC236}">
                <a16:creationId xmlns:a16="http://schemas.microsoft.com/office/drawing/2014/main" id="{294CC6BB-697D-A7F9-AE76-C667DA034BC5}"/>
              </a:ext>
            </a:extLst>
          </p:cNvPr>
          <p:cNvSpPr txBox="1"/>
          <p:nvPr/>
        </p:nvSpPr>
        <p:spPr>
          <a:xfrm>
            <a:off x="2838893" y="2430178"/>
            <a:ext cx="6106164" cy="2217210"/>
          </a:xfrm>
          <a:prstGeom prst="rect">
            <a:avLst/>
          </a:prstGeom>
          <a:noFill/>
          <a:ln>
            <a:solidFill>
              <a:schemeClr val="accent1"/>
            </a:solidFill>
          </a:ln>
        </p:spPr>
        <p:txBody>
          <a:bodyPr wrap="square">
            <a:spAutoFit/>
          </a:bodyPr>
          <a:lstStyle/>
          <a:p>
            <a:pPr marL="0" indent="0">
              <a:lnSpc>
                <a:spcPct val="80000"/>
              </a:lnSpc>
              <a:buNone/>
            </a:pPr>
            <a:r>
              <a:rPr lang="ru-RU" sz="2800" b="1" dirty="0"/>
              <a:t>Задание 2</a:t>
            </a:r>
            <a:r>
              <a:rPr lang="ru-RU" sz="2800" dirty="0"/>
              <a:t>. Прочитайте предложение.</a:t>
            </a:r>
          </a:p>
          <a:p>
            <a:pPr marL="180000" lvl="1">
              <a:lnSpc>
                <a:spcPct val="80000"/>
              </a:lnSpc>
            </a:pPr>
            <a:r>
              <a:rPr lang="ru-RU" sz="2400" i="1" dirty="0"/>
              <a:t>Над жёлтыми мохнатыми серёжками ивы огромным роем трудились дикие пчёлы, или, по-местному, медуницы.</a:t>
            </a:r>
          </a:p>
          <a:p>
            <a:pPr marL="0" lvl="1">
              <a:lnSpc>
                <a:spcPct val="80000"/>
              </a:lnSpc>
            </a:pPr>
            <a:r>
              <a:rPr lang="ru-RU" sz="2400" dirty="0"/>
              <a:t>Ваш одноклассник не понял значение слова «медуницы». Найдите и выделите в тексте объяснение этого слова.</a:t>
            </a:r>
            <a:endParaRPr lang="ru-RU" sz="2400" i="1" dirty="0"/>
          </a:p>
        </p:txBody>
      </p:sp>
      <p:sp>
        <p:nvSpPr>
          <p:cNvPr id="15" name="Заголовок 6">
            <a:extLst>
              <a:ext uri="{FF2B5EF4-FFF2-40B4-BE49-F238E27FC236}">
                <a16:creationId xmlns:a16="http://schemas.microsoft.com/office/drawing/2014/main" id="{951D6B2B-D051-1685-766B-FA011BE85FB9}"/>
              </a:ext>
            </a:extLst>
          </p:cNvPr>
          <p:cNvSpPr txBox="1">
            <a:spLocks/>
          </p:cNvSpPr>
          <p:nvPr/>
        </p:nvSpPr>
        <p:spPr>
          <a:xfrm>
            <a:off x="2838894" y="4678326"/>
            <a:ext cx="6106164" cy="891644"/>
          </a:xfrm>
          <a:prstGeom prst="rect">
            <a:avLst/>
          </a:prstGeom>
          <a:solidFill>
            <a:schemeClr val="bg2">
              <a:lumMod val="9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342900" indent="-342900">
              <a:lnSpc>
                <a:spcPct val="80000"/>
              </a:lnSpc>
              <a:buFont typeface="Arial" panose="020B0604020202020204" pitchFamily="34" charset="0"/>
              <a:buChar char="•"/>
            </a:pPr>
            <a:r>
              <a:rPr lang="ru-RU" sz="2000" b="1" dirty="0"/>
              <a:t>Каких компонентов не хватает в заданиях? Обязательны ли отсутствующие компоненты?</a:t>
            </a:r>
          </a:p>
          <a:p>
            <a:pPr marL="342900" indent="-342900">
              <a:lnSpc>
                <a:spcPct val="80000"/>
              </a:lnSpc>
              <a:buFont typeface="Arial" panose="020B0604020202020204" pitchFamily="34" charset="0"/>
              <a:buChar char="•"/>
            </a:pPr>
            <a:r>
              <a:rPr lang="ru-RU" sz="2000" b="1" dirty="0"/>
              <a:t>Верно ли, что оба задания проверяют одно и то же?</a:t>
            </a:r>
          </a:p>
        </p:txBody>
      </p:sp>
      <p:sp>
        <p:nvSpPr>
          <p:cNvPr id="2" name="Текст 11">
            <a:extLst>
              <a:ext uri="{FF2B5EF4-FFF2-40B4-BE49-F238E27FC236}">
                <a16:creationId xmlns:a16="http://schemas.microsoft.com/office/drawing/2014/main" id="{A99A8872-3511-A7E8-FBCC-008B7240D3E3}"/>
              </a:ext>
            </a:extLst>
          </p:cNvPr>
          <p:cNvSpPr txBox="1">
            <a:spLocks/>
          </p:cNvSpPr>
          <p:nvPr/>
        </p:nvSpPr>
        <p:spPr>
          <a:xfrm>
            <a:off x="198941" y="5058684"/>
            <a:ext cx="2533623" cy="539933"/>
          </a:xfrm>
          <a:prstGeom prst="rect">
            <a:avLst/>
          </a:prstGeom>
          <a:solidFill>
            <a:schemeClr val="bg2"/>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ru-RU" sz="1100" b="1" i="1" dirty="0">
                <a:latin typeface="Georgia" panose="02040502050405020303" pitchFamily="18" charset="0"/>
              </a:rPr>
              <a:t>*См. работы центра оценки качества образования ИСРО, рук. Г.С. Ковалева </a:t>
            </a:r>
            <a:endParaRPr lang="ru-RU" sz="1100" dirty="0">
              <a:solidFill>
                <a:schemeClr val="accent1">
                  <a:lumMod val="75000"/>
                </a:schemeClr>
              </a:solidFill>
            </a:endParaRPr>
          </a:p>
        </p:txBody>
      </p:sp>
    </p:spTree>
    <p:extLst>
      <p:ext uri="{BB962C8B-B14F-4D97-AF65-F5344CB8AC3E}">
        <p14:creationId xmlns:p14="http://schemas.microsoft.com/office/powerpoint/2010/main" val="171365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177677" y="116383"/>
            <a:ext cx="8767379" cy="92560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Справочная информация. Компоненты учебного задания. Слайд для самостоятельного изучения</a:t>
            </a:r>
          </a:p>
        </p:txBody>
      </p:sp>
      <p:sp>
        <p:nvSpPr>
          <p:cNvPr id="4" name="Номер слайда 1"/>
          <p:cNvSpPr txBox="1">
            <a:spLocks/>
          </p:cNvSpPr>
          <p:nvPr/>
        </p:nvSpPr>
        <p:spPr>
          <a:xfrm>
            <a:off x="6638886" y="5405988"/>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15</a:t>
            </a:fld>
            <a:endParaRPr lang="ru-RU" dirty="0"/>
          </a:p>
        </p:txBody>
      </p:sp>
      <p:pic>
        <p:nvPicPr>
          <p:cNvPr id="43013" name="Picture 4"/>
          <p:cNvPicPr>
            <a:picLocks noChangeAspect="1" noChangeArrowheads="1"/>
          </p:cNvPicPr>
          <p:nvPr/>
        </p:nvPicPr>
        <p:blipFill rotWithShape="1">
          <a:blip r:embed="rId2" cstate="print"/>
          <a:srcRect l="14972" t="15487" r="14847" b="27369"/>
          <a:stretch/>
        </p:blipFill>
        <p:spPr bwMode="auto">
          <a:xfrm>
            <a:off x="2064774" y="1095853"/>
            <a:ext cx="6186346" cy="4315942"/>
          </a:xfrm>
          <a:prstGeom prst="rect">
            <a:avLst/>
          </a:prstGeom>
          <a:noFill/>
          <a:ln w="9525">
            <a:noFill/>
            <a:miter lim="800000"/>
            <a:headEnd/>
            <a:tailEnd/>
          </a:ln>
        </p:spPr>
      </p:pic>
      <p:sp>
        <p:nvSpPr>
          <p:cNvPr id="102405" name="AutoShape 5"/>
          <p:cNvSpPr>
            <a:spLocks/>
          </p:cNvSpPr>
          <p:nvPr/>
        </p:nvSpPr>
        <p:spPr bwMode="auto">
          <a:xfrm rot="10800000">
            <a:off x="177677" y="1097056"/>
            <a:ext cx="1861343" cy="508000"/>
          </a:xfrm>
          <a:prstGeom prst="borderCallout2">
            <a:avLst>
              <a:gd name="adj1" fmla="val 83338"/>
              <a:gd name="adj2" fmla="val -556"/>
              <a:gd name="adj3" fmla="val 81245"/>
              <a:gd name="adj4" fmla="val -10554"/>
              <a:gd name="adj5" fmla="val 81029"/>
              <a:gd name="adj6" fmla="val -10656"/>
            </a:avLst>
          </a:prstGeom>
          <a:gradFill rotWithShape="1">
            <a:gsLst>
              <a:gs pos="0">
                <a:srgbClr val="EAEAEA"/>
              </a:gs>
              <a:gs pos="50000">
                <a:srgbClr val="FF3300"/>
              </a:gs>
              <a:gs pos="100000">
                <a:srgbClr val="EAEAEA"/>
              </a:gs>
            </a:gsLst>
            <a:lin ang="5400000" scaled="1"/>
          </a:gradFill>
          <a:ln w="19050">
            <a:solidFill>
              <a:srgbClr val="FF0000"/>
            </a:solidFill>
            <a:miter lim="800000"/>
            <a:headEnd/>
            <a:tailEnd/>
          </a:ln>
        </p:spPr>
        <p:txBody>
          <a:bodyPr rot="10800000" lIns="75000" tIns="39000" rIns="75000" bIns="39000" anchor="ctr"/>
          <a:lstStyle/>
          <a:p>
            <a:pPr algn="ctr"/>
            <a:r>
              <a:rPr lang="ru-RU" sz="1500" b="1" dirty="0"/>
              <a:t>характеристика задания</a:t>
            </a:r>
          </a:p>
        </p:txBody>
      </p:sp>
      <p:sp>
        <p:nvSpPr>
          <p:cNvPr id="102407" name="AutoShape 7"/>
          <p:cNvSpPr>
            <a:spLocks/>
          </p:cNvSpPr>
          <p:nvPr/>
        </p:nvSpPr>
        <p:spPr bwMode="auto">
          <a:xfrm rot="10800000">
            <a:off x="177676" y="2039104"/>
            <a:ext cx="1861344" cy="508000"/>
          </a:xfrm>
          <a:prstGeom prst="borderCallout2">
            <a:avLst>
              <a:gd name="adj1" fmla="val 56129"/>
              <a:gd name="adj2" fmla="val -556"/>
              <a:gd name="adj3" fmla="val 54036"/>
              <a:gd name="adj4" fmla="val -24115"/>
              <a:gd name="adj5" fmla="val 53482"/>
              <a:gd name="adj6" fmla="val -14135"/>
            </a:avLst>
          </a:prstGeom>
          <a:gradFill rotWithShape="1">
            <a:gsLst>
              <a:gs pos="0">
                <a:srgbClr val="EAEAEA"/>
              </a:gs>
              <a:gs pos="50000">
                <a:srgbClr val="CCFF99"/>
              </a:gs>
              <a:gs pos="100000">
                <a:srgbClr val="EAEAEA"/>
              </a:gs>
            </a:gsLst>
            <a:lin ang="5400000" scaled="1"/>
          </a:gradFill>
          <a:ln w="19050">
            <a:solidFill>
              <a:srgbClr val="00FF00"/>
            </a:solidFill>
            <a:miter lim="800000"/>
            <a:headEnd/>
            <a:tailEnd/>
          </a:ln>
        </p:spPr>
        <p:txBody>
          <a:bodyPr rot="10800000" lIns="75000" tIns="39000" rIns="75000" bIns="39000" anchor="ctr"/>
          <a:lstStyle/>
          <a:p>
            <a:pPr algn="ctr"/>
            <a:r>
              <a:rPr lang="ru-RU" sz="1500" b="1" dirty="0"/>
              <a:t>мотивационная часть</a:t>
            </a:r>
          </a:p>
        </p:txBody>
      </p:sp>
      <p:sp>
        <p:nvSpPr>
          <p:cNvPr id="102408" name="AutoShape 8"/>
          <p:cNvSpPr>
            <a:spLocks/>
          </p:cNvSpPr>
          <p:nvPr/>
        </p:nvSpPr>
        <p:spPr bwMode="auto">
          <a:xfrm rot="10800000">
            <a:off x="177676" y="2778080"/>
            <a:ext cx="1946980" cy="1855298"/>
          </a:xfrm>
          <a:prstGeom prst="borderCallout2">
            <a:avLst>
              <a:gd name="adj1" fmla="val 59944"/>
              <a:gd name="adj2" fmla="val -279"/>
              <a:gd name="adj3" fmla="val 55932"/>
              <a:gd name="adj4" fmla="val -279"/>
              <a:gd name="adj5" fmla="val 88186"/>
              <a:gd name="adj6" fmla="val -20374"/>
            </a:avLst>
          </a:prstGeom>
          <a:gradFill rotWithShape="1">
            <a:gsLst>
              <a:gs pos="0">
                <a:srgbClr val="EAEAEA"/>
              </a:gs>
              <a:gs pos="50000">
                <a:srgbClr val="CCECFF"/>
              </a:gs>
              <a:gs pos="100000">
                <a:srgbClr val="EAEAEA"/>
              </a:gs>
            </a:gsLst>
            <a:lin ang="5400000" scaled="1"/>
          </a:gradFill>
          <a:ln w="19050">
            <a:solidFill>
              <a:srgbClr val="0000FF"/>
            </a:solidFill>
            <a:miter lim="800000"/>
            <a:headEnd/>
            <a:tailEnd/>
          </a:ln>
        </p:spPr>
        <p:txBody>
          <a:bodyPr rot="10800000" lIns="75000" tIns="39000" rIns="75000" bIns="39000" anchor="ctr"/>
          <a:lstStyle/>
          <a:p>
            <a:pPr algn="ctr"/>
            <a:r>
              <a:rPr lang="ru-RU" sz="1500" b="1" dirty="0"/>
              <a:t>Содержание:</a:t>
            </a:r>
          </a:p>
          <a:p>
            <a:pPr>
              <a:buFontTx/>
              <a:buChar char="•"/>
            </a:pPr>
            <a:r>
              <a:rPr lang="ru-RU" sz="1500" b="1" dirty="0"/>
              <a:t>условие </a:t>
            </a:r>
            <a:r>
              <a:rPr lang="ru-RU" sz="1167" b="1" dirty="0"/>
              <a:t>(информационная часть)</a:t>
            </a:r>
            <a:endParaRPr lang="ru-RU" sz="1500" b="1" dirty="0"/>
          </a:p>
          <a:p>
            <a:pPr>
              <a:buFontTx/>
              <a:buChar char="•"/>
            </a:pPr>
            <a:r>
              <a:rPr lang="ru-RU" sz="1500" b="1" dirty="0"/>
              <a:t>вопрос </a:t>
            </a:r>
            <a:r>
              <a:rPr lang="ru-RU" sz="1167" b="1" dirty="0"/>
              <a:t>(командная часть)</a:t>
            </a:r>
          </a:p>
          <a:p>
            <a:pPr>
              <a:buFontTx/>
              <a:buChar char="•"/>
            </a:pPr>
            <a:r>
              <a:rPr lang="ru-RU" sz="1500" b="1" dirty="0"/>
              <a:t>инструкция по выполнению</a:t>
            </a:r>
            <a:r>
              <a:rPr lang="ru-RU" sz="1167" b="1" dirty="0"/>
              <a:t> (ответная часть)</a:t>
            </a:r>
          </a:p>
        </p:txBody>
      </p:sp>
      <p:sp>
        <p:nvSpPr>
          <p:cNvPr id="102410" name="AutoShape 10"/>
          <p:cNvSpPr>
            <a:spLocks/>
          </p:cNvSpPr>
          <p:nvPr/>
        </p:nvSpPr>
        <p:spPr bwMode="auto">
          <a:xfrm rot="10800000">
            <a:off x="8178942" y="2171189"/>
            <a:ext cx="965058" cy="660136"/>
          </a:xfrm>
          <a:prstGeom prst="borderCallout2">
            <a:avLst>
              <a:gd name="adj1" fmla="val 71073"/>
              <a:gd name="adj2" fmla="val 101628"/>
              <a:gd name="adj3" fmla="val 67852"/>
              <a:gd name="adj4" fmla="val 102762"/>
              <a:gd name="adj5" fmla="val 69426"/>
              <a:gd name="adj6" fmla="val 104807"/>
            </a:avLst>
          </a:prstGeom>
          <a:gradFill rotWithShape="1">
            <a:gsLst>
              <a:gs pos="0">
                <a:srgbClr val="EAEAEA"/>
              </a:gs>
              <a:gs pos="50000">
                <a:schemeClr val="accent1"/>
              </a:gs>
              <a:gs pos="100000">
                <a:srgbClr val="EAEAEA"/>
              </a:gs>
            </a:gsLst>
            <a:lin ang="5400000" scaled="1"/>
          </a:gradFill>
          <a:ln w="19050">
            <a:solidFill>
              <a:srgbClr val="800000"/>
            </a:solidFill>
            <a:miter lim="800000"/>
            <a:headEnd/>
            <a:tailEnd/>
          </a:ln>
          <a:effectLst/>
        </p:spPr>
        <p:txBody>
          <a:bodyPr rot="10800000" lIns="75000" tIns="39000" rIns="75000" bIns="39000" anchor="ctr"/>
          <a:lstStyle/>
          <a:p>
            <a:pPr algn="ctr">
              <a:defRPr/>
            </a:pPr>
            <a:r>
              <a:rPr lang="ru-RU" sz="1500" b="1" dirty="0"/>
              <a:t>образец/описание ответа</a:t>
            </a:r>
          </a:p>
        </p:txBody>
      </p:sp>
      <p:sp>
        <p:nvSpPr>
          <p:cNvPr id="102412" name="AutoShape 12"/>
          <p:cNvSpPr>
            <a:spLocks/>
          </p:cNvSpPr>
          <p:nvPr/>
        </p:nvSpPr>
        <p:spPr bwMode="auto">
          <a:xfrm rot="10800000">
            <a:off x="8178939" y="3520185"/>
            <a:ext cx="965059" cy="477573"/>
          </a:xfrm>
          <a:prstGeom prst="borderCallout2">
            <a:avLst>
              <a:gd name="adj1" fmla="val 57787"/>
              <a:gd name="adj2" fmla="val 103350"/>
              <a:gd name="adj3" fmla="val 64466"/>
              <a:gd name="adj4" fmla="val 99633"/>
              <a:gd name="adj5" fmla="val 64677"/>
              <a:gd name="adj6" fmla="val 131592"/>
            </a:avLst>
          </a:prstGeom>
          <a:gradFill rotWithShape="1">
            <a:gsLst>
              <a:gs pos="0">
                <a:srgbClr val="EAEAEA"/>
              </a:gs>
              <a:gs pos="50000">
                <a:srgbClr val="66FF99"/>
              </a:gs>
              <a:gs pos="100000">
                <a:srgbClr val="EAEAEA"/>
              </a:gs>
            </a:gsLst>
            <a:lin ang="5400000" scaled="1"/>
          </a:gradFill>
          <a:ln w="19050">
            <a:solidFill>
              <a:srgbClr val="008000"/>
            </a:solidFill>
            <a:miter lim="800000"/>
            <a:headEnd/>
            <a:tailEnd/>
          </a:ln>
        </p:spPr>
        <p:txBody>
          <a:bodyPr rot="10800000" lIns="75000" tIns="39000" rIns="75000" bIns="39000" anchor="ctr"/>
          <a:lstStyle/>
          <a:p>
            <a:pPr algn="ctr">
              <a:lnSpc>
                <a:spcPct val="80000"/>
              </a:lnSpc>
            </a:pPr>
            <a:r>
              <a:rPr lang="ru-RU" sz="1500" b="1" dirty="0"/>
              <a:t>критерии оценки</a:t>
            </a:r>
          </a:p>
        </p:txBody>
      </p:sp>
      <p:sp>
        <p:nvSpPr>
          <p:cNvPr id="102414" name="AutoShape 14"/>
          <p:cNvSpPr>
            <a:spLocks/>
          </p:cNvSpPr>
          <p:nvPr/>
        </p:nvSpPr>
        <p:spPr bwMode="auto">
          <a:xfrm rot="10800000">
            <a:off x="8221124" y="4127913"/>
            <a:ext cx="880681" cy="1278075"/>
          </a:xfrm>
          <a:prstGeom prst="borderCallout2">
            <a:avLst>
              <a:gd name="adj1" fmla="val 85569"/>
              <a:gd name="adj2" fmla="val 103065"/>
              <a:gd name="adj3" fmla="val 85569"/>
              <a:gd name="adj4" fmla="val 103384"/>
              <a:gd name="adj5" fmla="val 281361"/>
              <a:gd name="adj6" fmla="val 104597"/>
            </a:avLst>
          </a:prstGeom>
          <a:gradFill rotWithShape="1">
            <a:gsLst>
              <a:gs pos="0">
                <a:srgbClr val="666666"/>
              </a:gs>
              <a:gs pos="50000">
                <a:srgbClr val="DDDDDD"/>
              </a:gs>
              <a:gs pos="100000">
                <a:srgbClr val="666666"/>
              </a:gs>
            </a:gsLst>
            <a:lin ang="5400000" scaled="1"/>
          </a:gradFill>
          <a:ln w="19050">
            <a:solidFill>
              <a:schemeClr val="tx1">
                <a:lumMod val="50000"/>
                <a:lumOff val="50000"/>
              </a:schemeClr>
            </a:solidFill>
            <a:miter lim="800000"/>
            <a:headEnd/>
            <a:tailEnd/>
          </a:ln>
        </p:spPr>
        <p:txBody>
          <a:bodyPr rot="10800000" lIns="75000" tIns="39000" rIns="75000" bIns="39000" anchor="ctr"/>
          <a:lstStyle/>
          <a:p>
            <a:pPr algn="ctr">
              <a:lnSpc>
                <a:spcPct val="80000"/>
              </a:lnSpc>
            </a:pPr>
            <a:r>
              <a:rPr lang="ru-RU" sz="1500" b="1" dirty="0" err="1"/>
              <a:t>методи</a:t>
            </a:r>
            <a:r>
              <a:rPr lang="ru-RU" sz="1500" b="1" dirty="0"/>
              <a:t> </a:t>
            </a:r>
            <a:r>
              <a:rPr lang="ru-RU" sz="1500" b="1" dirty="0" err="1"/>
              <a:t>ческий</a:t>
            </a:r>
            <a:r>
              <a:rPr lang="ru-RU" sz="1500" b="1" dirty="0"/>
              <a:t> комментарий </a:t>
            </a:r>
            <a:r>
              <a:rPr lang="ru-RU" sz="1167" b="1" dirty="0"/>
              <a:t>(организационная часть)</a:t>
            </a:r>
          </a:p>
        </p:txBody>
      </p:sp>
      <p:sp>
        <p:nvSpPr>
          <p:cNvPr id="102417" name="AutoShape 17"/>
          <p:cNvSpPr>
            <a:spLocks/>
          </p:cNvSpPr>
          <p:nvPr/>
        </p:nvSpPr>
        <p:spPr bwMode="auto">
          <a:xfrm rot="10800000">
            <a:off x="177676" y="4975339"/>
            <a:ext cx="1946980" cy="503286"/>
          </a:xfrm>
          <a:prstGeom prst="borderCallout2">
            <a:avLst>
              <a:gd name="adj1" fmla="val 103171"/>
              <a:gd name="adj2" fmla="val 37590"/>
              <a:gd name="adj3" fmla="val 97082"/>
              <a:gd name="adj4" fmla="val 32455"/>
              <a:gd name="adj5" fmla="val 104309"/>
              <a:gd name="adj6" fmla="val 28347"/>
            </a:avLst>
          </a:prstGeom>
          <a:gradFill rotWithShape="1">
            <a:gsLst>
              <a:gs pos="0">
                <a:srgbClr val="EAEAEA"/>
              </a:gs>
              <a:gs pos="50000">
                <a:srgbClr val="FFCCFF"/>
              </a:gs>
              <a:gs pos="100000">
                <a:srgbClr val="EAEAEA"/>
              </a:gs>
            </a:gsLst>
            <a:lin ang="5400000" scaled="1"/>
          </a:gradFill>
          <a:ln w="19050">
            <a:solidFill>
              <a:srgbClr val="FF00FF"/>
            </a:solidFill>
            <a:miter lim="800000"/>
            <a:headEnd/>
            <a:tailEnd/>
          </a:ln>
        </p:spPr>
        <p:txBody>
          <a:bodyPr rot="10800000" lIns="75000" tIns="39000" rIns="75000" bIns="39000" anchor="ctr"/>
          <a:lstStyle/>
          <a:p>
            <a:pPr algn="ctr"/>
            <a:r>
              <a:rPr lang="ru-RU" sz="1500" b="1" dirty="0"/>
              <a:t>время выполнения задания не задано</a:t>
            </a:r>
          </a:p>
        </p:txBody>
      </p:sp>
      <p:sp>
        <p:nvSpPr>
          <p:cNvPr id="2" name="Стрелка: вниз 1">
            <a:hlinkClick r:id="rId3" action="ppaction://hlinksldjump"/>
            <a:extLst>
              <a:ext uri="{FF2B5EF4-FFF2-40B4-BE49-F238E27FC236}">
                <a16:creationId xmlns:a16="http://schemas.microsoft.com/office/drawing/2014/main" id="{5A931543-2573-581F-5F79-0DD3A58EBA5F}"/>
              </a:ext>
            </a:extLst>
          </p:cNvPr>
          <p:cNvSpPr/>
          <p:nvPr/>
        </p:nvSpPr>
        <p:spPr>
          <a:xfrm>
            <a:off x="8431703" y="1167040"/>
            <a:ext cx="563316" cy="393291"/>
          </a:xfrm>
          <a:prstGeom prst="down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700" b="1" dirty="0">
                <a:solidFill>
                  <a:schemeClr val="tx1"/>
                </a:solidFill>
              </a:rPr>
              <a:t>43</a:t>
            </a:r>
          </a:p>
        </p:txBody>
      </p:sp>
    </p:spTree>
    <p:extLst>
      <p:ext uri="{BB962C8B-B14F-4D97-AF65-F5344CB8AC3E}">
        <p14:creationId xmlns:p14="http://schemas.microsoft.com/office/powerpoint/2010/main" val="428264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177677" y="116383"/>
            <a:ext cx="8767379" cy="59599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Тренинг. Выполните самостоятельно дома</a:t>
            </a:r>
          </a:p>
        </p:txBody>
      </p:sp>
      <p:sp>
        <p:nvSpPr>
          <p:cNvPr id="4" name="Номер слайда 1"/>
          <p:cNvSpPr txBox="1">
            <a:spLocks/>
          </p:cNvSpPr>
          <p:nvPr/>
        </p:nvSpPr>
        <p:spPr>
          <a:xfrm>
            <a:off x="7872262"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16</a:t>
            </a:fld>
            <a:endParaRPr lang="ru-RU" dirty="0"/>
          </a:p>
        </p:txBody>
      </p:sp>
      <p:sp>
        <p:nvSpPr>
          <p:cNvPr id="17" name="Объект 16">
            <a:extLst>
              <a:ext uri="{FF2B5EF4-FFF2-40B4-BE49-F238E27FC236}">
                <a16:creationId xmlns:a16="http://schemas.microsoft.com/office/drawing/2014/main" id="{32DB586F-FCBE-FAEC-6C60-7D39B8B93028}"/>
              </a:ext>
            </a:extLst>
          </p:cNvPr>
          <p:cNvSpPr txBox="1">
            <a:spLocks/>
          </p:cNvSpPr>
          <p:nvPr/>
        </p:nvSpPr>
        <p:spPr>
          <a:xfrm>
            <a:off x="332846" y="3937545"/>
            <a:ext cx="8612210" cy="1370179"/>
          </a:xfrm>
          <a:prstGeom prst="rect">
            <a:avLst/>
          </a:prstGeom>
          <a:solidFill>
            <a:schemeClr val="bg2">
              <a:lumMod val="90000"/>
            </a:schemeClr>
          </a:solidFill>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600"/>
              </a:spcBef>
            </a:pPr>
            <a:r>
              <a:rPr lang="ru-RU" sz="2400" b="1" i="1" dirty="0">
                <a:solidFill>
                  <a:schemeClr val="tx2"/>
                </a:solidFill>
              </a:rPr>
              <a:t>Методический совет</a:t>
            </a:r>
            <a:r>
              <a:rPr lang="ru-RU" sz="2400" dirty="0">
                <a:solidFill>
                  <a:schemeClr val="tx2"/>
                </a:solidFill>
              </a:rPr>
              <a:t>. На этапе предварительного знакомства с понятиями, </a:t>
            </a:r>
            <a:r>
              <a:rPr lang="ru-RU" sz="2400" b="1" dirty="0">
                <a:solidFill>
                  <a:schemeClr val="tx2"/>
                </a:solidFill>
              </a:rPr>
              <a:t>выделением</a:t>
            </a:r>
            <a:r>
              <a:rPr lang="ru-RU" sz="2400" dirty="0">
                <a:solidFill>
                  <a:schemeClr val="tx2"/>
                </a:solidFill>
              </a:rPr>
              <a:t> и </a:t>
            </a:r>
            <a:r>
              <a:rPr lang="ru-RU" sz="2400" b="1" dirty="0">
                <a:solidFill>
                  <a:schemeClr val="tx2"/>
                </a:solidFill>
              </a:rPr>
              <a:t>распознаванием их сущностных признаков и особенностей</a:t>
            </a:r>
            <a:r>
              <a:rPr lang="ru-RU" sz="2400" dirty="0">
                <a:solidFill>
                  <a:schemeClr val="tx2"/>
                </a:solidFill>
              </a:rPr>
              <a:t>, желательно предложить детям для анализа не менее 6 заданий, среди которых есть задания с  «положительным» и «отрицательным» ответами, а так же – с неопределённым ответом (т.е. с </a:t>
            </a:r>
            <a:r>
              <a:rPr lang="ru-RU" sz="2400" b="1" i="1" dirty="0" err="1">
                <a:solidFill>
                  <a:schemeClr val="tx2"/>
                </a:solidFill>
              </a:rPr>
              <a:t>недоопределённым</a:t>
            </a:r>
            <a:r>
              <a:rPr lang="ru-RU" sz="2400" b="1" i="1" dirty="0">
                <a:solidFill>
                  <a:schemeClr val="tx2"/>
                </a:solidFill>
              </a:rPr>
              <a:t> </a:t>
            </a:r>
            <a:r>
              <a:rPr lang="ru-RU" sz="2400" dirty="0">
                <a:solidFill>
                  <a:schemeClr val="tx2"/>
                </a:solidFill>
              </a:rPr>
              <a:t>условием)</a:t>
            </a:r>
          </a:p>
        </p:txBody>
      </p:sp>
      <p:sp>
        <p:nvSpPr>
          <p:cNvPr id="2" name="Объект 16">
            <a:extLst>
              <a:ext uri="{FF2B5EF4-FFF2-40B4-BE49-F238E27FC236}">
                <a16:creationId xmlns:a16="http://schemas.microsoft.com/office/drawing/2014/main" id="{AD571A50-B2AE-38A8-F0DC-CE7E71465103}"/>
              </a:ext>
            </a:extLst>
          </p:cNvPr>
          <p:cNvSpPr txBox="1">
            <a:spLocks/>
          </p:cNvSpPr>
          <p:nvPr/>
        </p:nvSpPr>
        <p:spPr>
          <a:xfrm>
            <a:off x="284311" y="729105"/>
            <a:ext cx="8554105" cy="3311824"/>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indent="180000">
              <a:lnSpc>
                <a:spcPct val="70000"/>
              </a:lnSpc>
              <a:spcBef>
                <a:spcPts val="600"/>
              </a:spcBef>
            </a:pPr>
            <a:r>
              <a:rPr lang="ru-RU" sz="2400" dirty="0"/>
              <a:t>Выберите и проанализируйте от пяти до восьми учебных заданий из разных сборников, в том числе – из имеющихся у вас сборников заданий по функциональной грамотности.</a:t>
            </a:r>
          </a:p>
          <a:p>
            <a:pPr indent="180000">
              <a:lnSpc>
                <a:spcPct val="70000"/>
              </a:lnSpc>
              <a:spcBef>
                <a:spcPts val="600"/>
              </a:spcBef>
            </a:pPr>
            <a:r>
              <a:rPr lang="ru-RU" sz="2400" dirty="0"/>
              <a:t>Для каждого задания определите, какие компоненты в нём представлены и какие отсутствуют. Ответ запишите в виде таблицы, указав знаками «</a:t>
            </a:r>
            <a:r>
              <a:rPr lang="ru-RU" sz="2800" dirty="0"/>
              <a:t>+</a:t>
            </a:r>
            <a:r>
              <a:rPr lang="ru-RU" sz="2400" dirty="0"/>
              <a:t>» и «</a:t>
            </a:r>
            <a:r>
              <a:rPr lang="ru-RU" sz="2800" b="1" dirty="0"/>
              <a:t>–</a:t>
            </a:r>
            <a:r>
              <a:rPr lang="ru-RU" sz="2400" dirty="0"/>
              <a:t>» наличие или отсутствие данного компонента</a:t>
            </a:r>
          </a:p>
          <a:p>
            <a:pPr>
              <a:lnSpc>
                <a:spcPct val="80000"/>
              </a:lnSpc>
              <a:spcBef>
                <a:spcPts val="600"/>
              </a:spcBef>
            </a:pPr>
            <a:endParaRPr lang="ru-RU" sz="2400" dirty="0"/>
          </a:p>
          <a:p>
            <a:pPr>
              <a:lnSpc>
                <a:spcPct val="80000"/>
              </a:lnSpc>
              <a:spcBef>
                <a:spcPts val="600"/>
              </a:spcBef>
            </a:pPr>
            <a:endParaRPr lang="ru-RU" sz="2800" dirty="0"/>
          </a:p>
        </p:txBody>
      </p:sp>
      <p:graphicFrame>
        <p:nvGraphicFramePr>
          <p:cNvPr id="3" name="Таблица 2">
            <a:extLst>
              <a:ext uri="{FF2B5EF4-FFF2-40B4-BE49-F238E27FC236}">
                <a16:creationId xmlns:a16="http://schemas.microsoft.com/office/drawing/2014/main" id="{95BBC47C-4884-51ED-0C8C-7BD2332F9E08}"/>
              </a:ext>
            </a:extLst>
          </p:cNvPr>
          <p:cNvGraphicFramePr>
            <a:graphicFrameLocks noGrp="1"/>
          </p:cNvGraphicFramePr>
          <p:nvPr>
            <p:extLst>
              <p:ext uri="{D42A27DB-BD31-4B8C-83A1-F6EECF244321}">
                <p14:modId xmlns:p14="http://schemas.microsoft.com/office/powerpoint/2010/main" val="3314951724"/>
              </p:ext>
            </p:extLst>
          </p:nvPr>
        </p:nvGraphicFramePr>
        <p:xfrm>
          <a:off x="332846" y="2775956"/>
          <a:ext cx="8612210" cy="1052322"/>
        </p:xfrm>
        <a:graphic>
          <a:graphicData uri="http://schemas.openxmlformats.org/drawingml/2006/table">
            <a:tbl>
              <a:tblPr firstRow="1" bandRow="1">
                <a:tableStyleId>{5C22544A-7EE6-4342-B048-85BDC9FD1C3A}</a:tableStyleId>
              </a:tblPr>
              <a:tblGrid>
                <a:gridCol w="973980">
                  <a:extLst>
                    <a:ext uri="{9D8B030D-6E8A-4147-A177-3AD203B41FA5}">
                      <a16:colId xmlns:a16="http://schemas.microsoft.com/office/drawing/2014/main" val="58775682"/>
                    </a:ext>
                  </a:extLst>
                </a:gridCol>
                <a:gridCol w="891337">
                  <a:extLst>
                    <a:ext uri="{9D8B030D-6E8A-4147-A177-3AD203B41FA5}">
                      <a16:colId xmlns:a16="http://schemas.microsoft.com/office/drawing/2014/main" val="78218477"/>
                    </a:ext>
                  </a:extLst>
                </a:gridCol>
                <a:gridCol w="880599">
                  <a:extLst>
                    <a:ext uri="{9D8B030D-6E8A-4147-A177-3AD203B41FA5}">
                      <a16:colId xmlns:a16="http://schemas.microsoft.com/office/drawing/2014/main" val="2006303977"/>
                    </a:ext>
                  </a:extLst>
                </a:gridCol>
                <a:gridCol w="923555">
                  <a:extLst>
                    <a:ext uri="{9D8B030D-6E8A-4147-A177-3AD203B41FA5}">
                      <a16:colId xmlns:a16="http://schemas.microsoft.com/office/drawing/2014/main" val="715333278"/>
                    </a:ext>
                  </a:extLst>
                </a:gridCol>
                <a:gridCol w="880599">
                  <a:extLst>
                    <a:ext uri="{9D8B030D-6E8A-4147-A177-3AD203B41FA5}">
                      <a16:colId xmlns:a16="http://schemas.microsoft.com/office/drawing/2014/main" val="1157651999"/>
                    </a:ext>
                  </a:extLst>
                </a:gridCol>
                <a:gridCol w="1546417">
                  <a:extLst>
                    <a:ext uri="{9D8B030D-6E8A-4147-A177-3AD203B41FA5}">
                      <a16:colId xmlns:a16="http://schemas.microsoft.com/office/drawing/2014/main" val="1995464875"/>
                    </a:ext>
                  </a:extLst>
                </a:gridCol>
                <a:gridCol w="1470657">
                  <a:extLst>
                    <a:ext uri="{9D8B030D-6E8A-4147-A177-3AD203B41FA5}">
                      <a16:colId xmlns:a16="http://schemas.microsoft.com/office/drawing/2014/main" val="1392138552"/>
                    </a:ext>
                  </a:extLst>
                </a:gridCol>
                <a:gridCol w="1045066">
                  <a:extLst>
                    <a:ext uri="{9D8B030D-6E8A-4147-A177-3AD203B41FA5}">
                      <a16:colId xmlns:a16="http://schemas.microsoft.com/office/drawing/2014/main" val="3679854868"/>
                    </a:ext>
                  </a:extLst>
                </a:gridCol>
              </a:tblGrid>
              <a:tr h="370840">
                <a:tc>
                  <a:txBody>
                    <a:bodyPr/>
                    <a:lstStyle/>
                    <a:p>
                      <a:pPr algn="ctr">
                        <a:lnSpc>
                          <a:spcPct val="80000"/>
                        </a:lnSpc>
                      </a:pPr>
                      <a:r>
                        <a:rPr lang="ru-RU" sz="1600" dirty="0"/>
                        <a:t>№ задания</a:t>
                      </a:r>
                    </a:p>
                  </a:txBody>
                  <a:tcPr anchor="ctr"/>
                </a:tc>
                <a:tc>
                  <a:txBody>
                    <a:bodyPr/>
                    <a:lstStyle/>
                    <a:p>
                      <a:pPr algn="ctr">
                        <a:lnSpc>
                          <a:spcPct val="80000"/>
                        </a:lnSpc>
                      </a:pPr>
                      <a:r>
                        <a:rPr lang="ru-RU" sz="1600" dirty="0"/>
                        <a:t>характеристика</a:t>
                      </a:r>
                    </a:p>
                  </a:txBody>
                  <a:tcPr anchor="ctr"/>
                </a:tc>
                <a:tc>
                  <a:txBody>
                    <a:bodyPr/>
                    <a:lstStyle/>
                    <a:p>
                      <a:pPr algn="ctr">
                        <a:lnSpc>
                          <a:spcPct val="80000"/>
                        </a:lnSpc>
                      </a:pPr>
                      <a:r>
                        <a:rPr lang="ru-RU" sz="1600" dirty="0"/>
                        <a:t>мотивация</a:t>
                      </a:r>
                    </a:p>
                  </a:txBody>
                  <a:tcPr anchor="ctr"/>
                </a:tc>
                <a:tc>
                  <a:txBody>
                    <a:bodyPr/>
                    <a:lstStyle/>
                    <a:p>
                      <a:pPr algn="ctr">
                        <a:lnSpc>
                          <a:spcPct val="80000"/>
                        </a:lnSpc>
                      </a:pPr>
                      <a:r>
                        <a:rPr lang="ru-RU" sz="1600" dirty="0"/>
                        <a:t>условие</a:t>
                      </a:r>
                    </a:p>
                  </a:txBody>
                  <a:tcPr anchor="ctr"/>
                </a:tc>
                <a:tc>
                  <a:txBody>
                    <a:bodyPr/>
                    <a:lstStyle/>
                    <a:p>
                      <a:pPr algn="ctr">
                        <a:lnSpc>
                          <a:spcPct val="80000"/>
                        </a:lnSpc>
                      </a:pPr>
                      <a:r>
                        <a:rPr lang="ru-RU" sz="1600" dirty="0"/>
                        <a:t>вопрос</a:t>
                      </a:r>
                    </a:p>
                  </a:txBody>
                  <a:tcPr anchor="ctr"/>
                </a:tc>
                <a:tc>
                  <a:txBody>
                    <a:bodyPr/>
                    <a:lstStyle/>
                    <a:p>
                      <a:pPr algn="ctr">
                        <a:lnSpc>
                          <a:spcPct val="80000"/>
                        </a:lnSpc>
                      </a:pPr>
                      <a:r>
                        <a:rPr lang="ru-RU" sz="1600" dirty="0"/>
                        <a:t>инструкция по записи ответа  </a:t>
                      </a:r>
                    </a:p>
                  </a:txBody>
                  <a:tcPr anchor="ctr"/>
                </a:tc>
                <a:tc>
                  <a:txBody>
                    <a:bodyPr/>
                    <a:lstStyle/>
                    <a:p>
                      <a:pPr algn="ctr">
                        <a:lnSpc>
                          <a:spcPct val="80000"/>
                        </a:lnSpc>
                      </a:pPr>
                      <a:r>
                        <a:rPr lang="ru-RU" sz="1600" dirty="0"/>
                        <a:t>образец/описание/пример ответа</a:t>
                      </a:r>
                    </a:p>
                  </a:txBody>
                  <a:tcPr anchor="ctr"/>
                </a:tc>
                <a:tc>
                  <a:txBody>
                    <a:bodyPr/>
                    <a:lstStyle/>
                    <a:p>
                      <a:pPr algn="ctr">
                        <a:lnSpc>
                          <a:spcPct val="80000"/>
                        </a:lnSpc>
                      </a:pPr>
                      <a:r>
                        <a:rPr lang="ru-RU" sz="1600" dirty="0"/>
                        <a:t>критерии оценки</a:t>
                      </a:r>
                    </a:p>
                  </a:txBody>
                  <a:tcPr anchor="ctr"/>
                </a:tc>
                <a:extLst>
                  <a:ext uri="{0D108BD9-81ED-4DB2-BD59-A6C34878D82A}">
                    <a16:rowId xmlns:a16="http://schemas.microsoft.com/office/drawing/2014/main" val="271428363"/>
                  </a:ext>
                </a:extLst>
              </a:tr>
              <a:tr h="370840">
                <a:tc>
                  <a:txBody>
                    <a:bodyPr/>
                    <a:lstStyle/>
                    <a:p>
                      <a:r>
                        <a:rPr lang="ru-RU" sz="1800" b="1" dirty="0"/>
                        <a:t>№1</a:t>
                      </a:r>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3721374636"/>
                  </a:ext>
                </a:extLst>
              </a:tr>
            </a:tbl>
          </a:graphicData>
        </a:graphic>
      </p:graphicFrame>
    </p:spTree>
    <p:extLst>
      <p:ext uri="{BB962C8B-B14F-4D97-AF65-F5344CB8AC3E}">
        <p14:creationId xmlns:p14="http://schemas.microsoft.com/office/powerpoint/2010/main" val="79721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393403" y="116383"/>
            <a:ext cx="8389087" cy="497396"/>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Сущностные Компоненты учебного задания</a:t>
            </a:r>
          </a:p>
        </p:txBody>
      </p:sp>
      <p:sp>
        <p:nvSpPr>
          <p:cNvPr id="4" name="Номер слайда 1"/>
          <p:cNvSpPr txBox="1">
            <a:spLocks/>
          </p:cNvSpPr>
          <p:nvPr/>
        </p:nvSpPr>
        <p:spPr>
          <a:xfrm>
            <a:off x="8064378" y="5294346"/>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17</a:t>
            </a:fld>
            <a:endParaRPr lang="ru-RU" dirty="0"/>
          </a:p>
        </p:txBody>
      </p:sp>
      <p:sp>
        <p:nvSpPr>
          <p:cNvPr id="19" name="Заголовок 6">
            <a:extLst>
              <a:ext uri="{FF2B5EF4-FFF2-40B4-BE49-F238E27FC236}">
                <a16:creationId xmlns:a16="http://schemas.microsoft.com/office/drawing/2014/main" id="{951D6B2B-D051-1685-766B-FA011BE85FB9}"/>
              </a:ext>
            </a:extLst>
          </p:cNvPr>
          <p:cNvSpPr txBox="1">
            <a:spLocks/>
          </p:cNvSpPr>
          <p:nvPr/>
        </p:nvSpPr>
        <p:spPr>
          <a:xfrm>
            <a:off x="393404" y="988829"/>
            <a:ext cx="3965945" cy="4305516"/>
          </a:xfrm>
          <a:prstGeom prst="rect">
            <a:avLst/>
          </a:prstGeom>
          <a:solidFill>
            <a:schemeClr val="bg2">
              <a:lumMod val="9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80000"/>
              </a:lnSpc>
            </a:pPr>
            <a:r>
              <a:rPr lang="ru-RU" sz="2800" b="1" dirty="0"/>
              <a:t>ВОПРОС СЛУШАТЕЛЯМ.</a:t>
            </a:r>
          </a:p>
          <a:p>
            <a:pPr>
              <a:lnSpc>
                <a:spcPct val="80000"/>
              </a:lnSpc>
              <a:spcBef>
                <a:spcPts val="1200"/>
              </a:spcBef>
            </a:pPr>
            <a:r>
              <a:rPr lang="ru-RU" sz="2800" dirty="0"/>
              <a:t>В каких компонентах </a:t>
            </a:r>
            <a:r>
              <a:rPr lang="ru-RU" sz="2800" u="sng" dirty="0"/>
              <a:t>обязательно</a:t>
            </a:r>
            <a:r>
              <a:rPr lang="ru-RU" sz="2800" dirty="0"/>
              <a:t> проявятся отличительные особенности заданий на формирование и оценку функциональной грамотности?</a:t>
            </a:r>
          </a:p>
          <a:p>
            <a:pPr>
              <a:lnSpc>
                <a:spcPct val="80000"/>
              </a:lnSpc>
              <a:spcBef>
                <a:spcPts val="1200"/>
              </a:spcBef>
            </a:pPr>
            <a:r>
              <a:rPr lang="ru-RU" sz="2800" b="1" i="1" dirty="0"/>
              <a:t>Запишите названия этих компонентов в чате</a:t>
            </a:r>
          </a:p>
        </p:txBody>
      </p:sp>
      <p:sp>
        <p:nvSpPr>
          <p:cNvPr id="2" name="Текст 8">
            <a:extLst>
              <a:ext uri="{FF2B5EF4-FFF2-40B4-BE49-F238E27FC236}">
                <a16:creationId xmlns:a16="http://schemas.microsoft.com/office/drawing/2014/main" id="{E2E18934-48C8-961B-B8EC-DB43FE3EDC46}"/>
              </a:ext>
            </a:extLst>
          </p:cNvPr>
          <p:cNvSpPr>
            <a:spLocks noGrp="1"/>
          </p:cNvSpPr>
          <p:nvPr>
            <p:ph type="body" sz="half" idx="2"/>
          </p:nvPr>
        </p:nvSpPr>
        <p:spPr>
          <a:xfrm>
            <a:off x="4657060" y="988828"/>
            <a:ext cx="4125430" cy="4305517"/>
          </a:xfrm>
          <a:solidFill>
            <a:schemeClr val="accent1">
              <a:lumMod val="20000"/>
              <a:lumOff val="80000"/>
            </a:schemeClr>
          </a:solidFill>
        </p:spPr>
        <p:txBody>
          <a:bodyPr>
            <a:noAutofit/>
          </a:bodyPr>
          <a:lstStyle/>
          <a:p>
            <a:pPr>
              <a:lnSpc>
                <a:spcPct val="80000"/>
              </a:lnSpc>
              <a:spcBef>
                <a:spcPts val="600"/>
              </a:spcBef>
            </a:pPr>
            <a:r>
              <a:rPr lang="ru-RU" sz="2400" b="1" cap="small" dirty="0"/>
              <a:t>Компоненты задания</a:t>
            </a:r>
          </a:p>
          <a:p>
            <a:pPr>
              <a:lnSpc>
                <a:spcPct val="80000"/>
              </a:lnSpc>
              <a:spcBef>
                <a:spcPts val="0"/>
              </a:spcBef>
            </a:pPr>
            <a:r>
              <a:rPr lang="ru-RU" sz="2400" cap="small" dirty="0"/>
              <a:t>(</a:t>
            </a:r>
            <a:r>
              <a:rPr lang="ru-RU" sz="2400" i="1" cap="small" dirty="0"/>
              <a:t>для справки</a:t>
            </a:r>
            <a:r>
              <a:rPr lang="ru-RU" sz="2400" cap="small" dirty="0"/>
              <a:t>)</a:t>
            </a:r>
          </a:p>
          <a:p>
            <a:pPr marL="108000" indent="-108000">
              <a:lnSpc>
                <a:spcPct val="80000"/>
              </a:lnSpc>
              <a:spcBef>
                <a:spcPts val="600"/>
              </a:spcBef>
              <a:buFont typeface="Arial" panose="020B0604020202020204" pitchFamily="34" charset="0"/>
              <a:buChar char="•"/>
            </a:pPr>
            <a:r>
              <a:rPr lang="ru-RU" sz="2400" b="1" dirty="0"/>
              <a:t>Характеристика</a:t>
            </a:r>
            <a:r>
              <a:rPr lang="ru-RU" sz="2400" dirty="0"/>
              <a:t> задания</a:t>
            </a:r>
          </a:p>
          <a:p>
            <a:pPr marL="108000" indent="-108000">
              <a:lnSpc>
                <a:spcPct val="80000"/>
              </a:lnSpc>
              <a:spcBef>
                <a:spcPts val="600"/>
              </a:spcBef>
              <a:buFont typeface="Arial" panose="020B0604020202020204" pitchFamily="34" charset="0"/>
              <a:buChar char="•"/>
            </a:pPr>
            <a:r>
              <a:rPr lang="ru-RU" sz="2400" b="1" dirty="0"/>
              <a:t>Мотивационная</a:t>
            </a:r>
            <a:r>
              <a:rPr lang="ru-RU" sz="2400" dirty="0"/>
              <a:t> часть</a:t>
            </a:r>
          </a:p>
          <a:p>
            <a:pPr marL="108000" indent="-108000">
              <a:lnSpc>
                <a:spcPct val="80000"/>
              </a:lnSpc>
              <a:spcBef>
                <a:spcPts val="600"/>
              </a:spcBef>
              <a:buFont typeface="Arial" panose="020B0604020202020204" pitchFamily="34" charset="0"/>
              <a:buChar char="•"/>
            </a:pPr>
            <a:r>
              <a:rPr lang="ru-RU" sz="2400" b="1" dirty="0"/>
              <a:t>Содержательная</a:t>
            </a:r>
            <a:r>
              <a:rPr lang="ru-RU" sz="2400" dirty="0"/>
              <a:t> часть:</a:t>
            </a:r>
          </a:p>
          <a:p>
            <a:pPr marL="252000" lvl="1" indent="-108000">
              <a:lnSpc>
                <a:spcPct val="80000"/>
              </a:lnSpc>
              <a:spcBef>
                <a:spcPts val="600"/>
              </a:spcBef>
              <a:buFont typeface="Arial" panose="020B0604020202020204" pitchFamily="34" charset="0"/>
              <a:buChar char="•"/>
            </a:pPr>
            <a:r>
              <a:rPr lang="ru-RU" sz="2000" b="1" dirty="0"/>
              <a:t>Условие</a:t>
            </a:r>
            <a:r>
              <a:rPr lang="ru-RU" sz="2000" dirty="0"/>
              <a:t> (информационная часть)</a:t>
            </a:r>
          </a:p>
          <a:p>
            <a:pPr marL="252000" lvl="1" indent="-108000">
              <a:lnSpc>
                <a:spcPct val="80000"/>
              </a:lnSpc>
              <a:spcBef>
                <a:spcPts val="600"/>
              </a:spcBef>
              <a:buFont typeface="Arial" panose="020B0604020202020204" pitchFamily="34" charset="0"/>
              <a:buChar char="•"/>
            </a:pPr>
            <a:r>
              <a:rPr lang="ru-RU" sz="2000" b="1" dirty="0"/>
              <a:t>Вопрос</a:t>
            </a:r>
            <a:r>
              <a:rPr lang="ru-RU" sz="2000" dirty="0"/>
              <a:t> (командная часть)</a:t>
            </a:r>
          </a:p>
          <a:p>
            <a:pPr marL="252000" lvl="1" indent="-108000">
              <a:lnSpc>
                <a:spcPct val="80000"/>
              </a:lnSpc>
              <a:spcBef>
                <a:spcPts val="600"/>
              </a:spcBef>
              <a:buFont typeface="Arial" panose="020B0604020202020204" pitchFamily="34" charset="0"/>
              <a:buChar char="•"/>
            </a:pPr>
            <a:r>
              <a:rPr lang="ru-RU" sz="2000" b="1" dirty="0"/>
              <a:t>Инструкция</a:t>
            </a:r>
            <a:r>
              <a:rPr lang="ru-RU" sz="2000" dirty="0"/>
              <a:t> по выполнению задания и записи ответа (ответная часть)</a:t>
            </a:r>
          </a:p>
          <a:p>
            <a:pPr marL="108000" indent="-108000">
              <a:lnSpc>
                <a:spcPct val="80000"/>
              </a:lnSpc>
              <a:spcBef>
                <a:spcPts val="600"/>
              </a:spcBef>
              <a:buFont typeface="Arial" panose="020B0604020202020204" pitchFamily="34" charset="0"/>
              <a:buChar char="•"/>
            </a:pPr>
            <a:r>
              <a:rPr lang="ru-RU" sz="2400" dirty="0"/>
              <a:t>Система </a:t>
            </a:r>
            <a:r>
              <a:rPr lang="ru-RU" sz="2400" b="1" dirty="0"/>
              <a:t>оценки</a:t>
            </a:r>
            <a:r>
              <a:rPr lang="ru-RU" sz="2400" dirty="0"/>
              <a:t> </a:t>
            </a:r>
          </a:p>
          <a:p>
            <a:pPr marL="108000" indent="-108000">
              <a:lnSpc>
                <a:spcPct val="80000"/>
              </a:lnSpc>
              <a:spcBef>
                <a:spcPts val="600"/>
              </a:spcBef>
              <a:buFont typeface="Arial" panose="020B0604020202020204" pitchFamily="34" charset="0"/>
              <a:buChar char="•"/>
            </a:pPr>
            <a:r>
              <a:rPr lang="ru-RU" sz="2400" b="1" dirty="0"/>
              <a:t>Организационная</a:t>
            </a:r>
            <a:r>
              <a:rPr lang="ru-RU" sz="2400" dirty="0"/>
              <a:t> часть</a:t>
            </a:r>
          </a:p>
          <a:p>
            <a:pPr marL="108000" indent="-108000">
              <a:lnSpc>
                <a:spcPct val="80000"/>
              </a:lnSpc>
              <a:spcBef>
                <a:spcPts val="600"/>
              </a:spcBef>
              <a:buFont typeface="Arial" panose="020B0604020202020204" pitchFamily="34" charset="0"/>
              <a:buChar char="•"/>
            </a:pPr>
            <a:r>
              <a:rPr lang="ru-RU" sz="2400" b="1" dirty="0"/>
              <a:t>Время</a:t>
            </a:r>
            <a:r>
              <a:rPr lang="ru-RU" sz="2400" dirty="0"/>
              <a:t> </a:t>
            </a:r>
            <a:r>
              <a:rPr lang="ru-RU" sz="2400" b="1" dirty="0"/>
              <a:t>выполнения</a:t>
            </a:r>
          </a:p>
          <a:p>
            <a:pPr marL="108000" indent="-108000">
              <a:lnSpc>
                <a:spcPct val="80000"/>
              </a:lnSpc>
              <a:spcBef>
                <a:spcPts val="600"/>
              </a:spcBef>
              <a:buFont typeface="Arial" panose="020B0604020202020204" pitchFamily="34" charset="0"/>
              <a:buChar char="•"/>
            </a:pPr>
            <a:endParaRPr lang="ru-RU" sz="2400" dirty="0"/>
          </a:p>
          <a:p>
            <a:pPr marL="108000" indent="-108000">
              <a:lnSpc>
                <a:spcPct val="80000"/>
              </a:lnSpc>
              <a:spcBef>
                <a:spcPts val="600"/>
              </a:spcBef>
              <a:buFont typeface="Arial" panose="020B0604020202020204" pitchFamily="34" charset="0"/>
              <a:buChar char="•"/>
            </a:pPr>
            <a:endParaRPr lang="ru-RU" sz="2400" dirty="0"/>
          </a:p>
        </p:txBody>
      </p:sp>
    </p:spTree>
    <p:extLst>
      <p:ext uri="{BB962C8B-B14F-4D97-AF65-F5344CB8AC3E}">
        <p14:creationId xmlns:p14="http://schemas.microsoft.com/office/powerpoint/2010/main" val="3872285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177678" y="116383"/>
            <a:ext cx="7886700" cy="497396"/>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Сущностные Компоненты учебного задания</a:t>
            </a:r>
          </a:p>
        </p:txBody>
      </p:sp>
      <p:sp>
        <p:nvSpPr>
          <p:cNvPr id="4" name="Номер слайда 1"/>
          <p:cNvSpPr txBox="1">
            <a:spLocks/>
          </p:cNvSpPr>
          <p:nvPr/>
        </p:nvSpPr>
        <p:spPr>
          <a:xfrm>
            <a:off x="8064378" y="5294346"/>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18</a:t>
            </a:fld>
            <a:endParaRPr lang="ru-RU" dirty="0"/>
          </a:p>
        </p:txBody>
      </p:sp>
      <p:sp>
        <p:nvSpPr>
          <p:cNvPr id="19" name="Заголовок 6">
            <a:extLst>
              <a:ext uri="{FF2B5EF4-FFF2-40B4-BE49-F238E27FC236}">
                <a16:creationId xmlns:a16="http://schemas.microsoft.com/office/drawing/2014/main" id="{951D6B2B-D051-1685-766B-FA011BE85FB9}"/>
              </a:ext>
            </a:extLst>
          </p:cNvPr>
          <p:cNvSpPr txBox="1">
            <a:spLocks/>
          </p:cNvSpPr>
          <p:nvPr/>
        </p:nvSpPr>
        <p:spPr>
          <a:xfrm>
            <a:off x="237695" y="3929207"/>
            <a:ext cx="8696729" cy="1105786"/>
          </a:xfrm>
          <a:prstGeom prst="rect">
            <a:avLst/>
          </a:prstGeom>
          <a:solidFill>
            <a:schemeClr val="bg2">
              <a:lumMod val="9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80000"/>
              </a:lnSpc>
            </a:pPr>
            <a:r>
              <a:rPr lang="ru-RU" sz="2800" b="1" dirty="0"/>
              <a:t>Задание для самостоятельной работы дома</a:t>
            </a:r>
            <a:r>
              <a:rPr lang="ru-RU" sz="2800" dirty="0"/>
              <a:t>.</a:t>
            </a:r>
          </a:p>
          <a:p>
            <a:pPr>
              <a:lnSpc>
                <a:spcPct val="80000"/>
              </a:lnSpc>
            </a:pPr>
            <a:r>
              <a:rPr lang="ru-RU" sz="2800" dirty="0"/>
              <a:t>Доработайте проанализированные вами задания, восполнив </a:t>
            </a:r>
            <a:r>
              <a:rPr lang="ru-RU" sz="2800" b="1" dirty="0"/>
              <a:t>недостающие сущностные </a:t>
            </a:r>
            <a:r>
              <a:rPr lang="ru-RU" sz="2800" dirty="0"/>
              <a:t>элементы</a:t>
            </a:r>
          </a:p>
        </p:txBody>
      </p:sp>
      <p:graphicFrame>
        <p:nvGraphicFramePr>
          <p:cNvPr id="2" name="Схема 1">
            <a:extLst>
              <a:ext uri="{FF2B5EF4-FFF2-40B4-BE49-F238E27FC236}">
                <a16:creationId xmlns:a16="http://schemas.microsoft.com/office/drawing/2014/main" id="{CC17B86C-74DC-962A-5C71-3C7061B1582B}"/>
              </a:ext>
            </a:extLst>
          </p:cNvPr>
          <p:cNvGraphicFramePr/>
          <p:nvPr>
            <p:extLst>
              <p:ext uri="{D42A27DB-BD31-4B8C-83A1-F6EECF244321}">
                <p14:modId xmlns:p14="http://schemas.microsoft.com/office/powerpoint/2010/main" val="3535428951"/>
              </p:ext>
            </p:extLst>
          </p:nvPr>
        </p:nvGraphicFramePr>
        <p:xfrm>
          <a:off x="269593" y="628468"/>
          <a:ext cx="8604814" cy="3243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6">
            <a:hlinkClick r:id="rId7" action="ppaction://hlinksldjump"/>
            <a:extLst>
              <a:ext uri="{FF2B5EF4-FFF2-40B4-BE49-F238E27FC236}">
                <a16:creationId xmlns:a16="http://schemas.microsoft.com/office/drawing/2014/main" id="{C5D64F3C-1E50-099E-D0EA-FCC6412AC3CC}"/>
              </a:ext>
            </a:extLst>
          </p:cNvPr>
          <p:cNvSpPr txBox="1">
            <a:spLocks/>
          </p:cNvSpPr>
          <p:nvPr/>
        </p:nvSpPr>
        <p:spPr>
          <a:xfrm>
            <a:off x="4228323" y="5140548"/>
            <a:ext cx="3983430" cy="456407"/>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80000"/>
              </a:lnSpc>
            </a:pPr>
            <a:r>
              <a:rPr lang="ru-RU" sz="2800" dirty="0">
                <a:solidFill>
                  <a:schemeClr val="bg1"/>
                </a:solidFill>
              </a:rPr>
              <a:t>Каков следующий шаг?</a:t>
            </a:r>
          </a:p>
        </p:txBody>
      </p:sp>
      <p:sp>
        <p:nvSpPr>
          <p:cNvPr id="7" name="TextBox 6">
            <a:extLst>
              <a:ext uri="{FF2B5EF4-FFF2-40B4-BE49-F238E27FC236}">
                <a16:creationId xmlns:a16="http://schemas.microsoft.com/office/drawing/2014/main" id="{9F34638C-58F9-A9DC-A10B-4A5006F1F3EC}"/>
              </a:ext>
            </a:extLst>
          </p:cNvPr>
          <p:cNvSpPr txBox="1"/>
          <p:nvPr/>
        </p:nvSpPr>
        <p:spPr>
          <a:xfrm>
            <a:off x="177679" y="5140548"/>
            <a:ext cx="3538916" cy="552011"/>
          </a:xfrm>
          <a:prstGeom prst="rect">
            <a:avLst/>
          </a:prstGeom>
          <a:solidFill>
            <a:schemeClr val="accent5">
              <a:lumMod val="20000"/>
              <a:lumOff val="80000"/>
            </a:schemeClr>
          </a:solidFill>
        </p:spPr>
        <p:txBody>
          <a:bodyPr wrap="square">
            <a:spAutoFit/>
          </a:bodyPr>
          <a:lstStyle/>
          <a:p>
            <a:pPr>
              <a:lnSpc>
                <a:spcPct val="70000"/>
              </a:lnSpc>
            </a:pPr>
            <a:r>
              <a:rPr lang="ru-RU" sz="1050" b="1" i="1" dirty="0"/>
              <a:t>*</a:t>
            </a:r>
            <a:r>
              <a:rPr lang="ru-RU" sz="1050" b="1" i="1" dirty="0" err="1"/>
              <a:t>Г.С.Ковалева</a:t>
            </a:r>
            <a:r>
              <a:rPr lang="ru-RU" sz="1050" b="1" i="1" dirty="0"/>
              <a:t>, </a:t>
            </a:r>
            <a:r>
              <a:rPr lang="ru-RU" sz="1050" b="1" i="1" dirty="0" err="1"/>
              <a:t>Н.И.Колачев</a:t>
            </a:r>
            <a:r>
              <a:rPr lang="ru-RU" sz="1050" b="1" i="1" dirty="0"/>
              <a:t>. Функциональность проекта «Мониторинг формирования функциональной грамотности обучающихся» – Отечественная и зарубежная педагогика, 2023. –Т.2,№1(90), с.9</a:t>
            </a:r>
            <a:endParaRPr lang="ru-RU" sz="1200" b="1" i="1" dirty="0"/>
          </a:p>
        </p:txBody>
      </p:sp>
    </p:spTree>
    <p:extLst>
      <p:ext uri="{BB962C8B-B14F-4D97-AF65-F5344CB8AC3E}">
        <p14:creationId xmlns:p14="http://schemas.microsoft.com/office/powerpoint/2010/main" val="153543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862444" y="116383"/>
            <a:ext cx="7201933" cy="88307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Работаем с определением понятия «функциональная грамотность»</a:t>
            </a:r>
          </a:p>
        </p:txBody>
      </p:sp>
      <p:sp>
        <p:nvSpPr>
          <p:cNvPr id="4" name="Номер слайда 1"/>
          <p:cNvSpPr txBox="1">
            <a:spLocks/>
          </p:cNvSpPr>
          <p:nvPr/>
        </p:nvSpPr>
        <p:spPr>
          <a:xfrm>
            <a:off x="8064378" y="5294346"/>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19</a:t>
            </a:fld>
            <a:endParaRPr lang="ru-RU" dirty="0"/>
          </a:p>
        </p:txBody>
      </p:sp>
      <p:sp>
        <p:nvSpPr>
          <p:cNvPr id="2" name="Заголовок 3">
            <a:extLst>
              <a:ext uri="{FF2B5EF4-FFF2-40B4-BE49-F238E27FC236}">
                <a16:creationId xmlns:a16="http://schemas.microsoft.com/office/drawing/2014/main" id="{FED22697-FAC0-6EFE-71F9-6D5F4C43EE3A}"/>
              </a:ext>
            </a:extLst>
          </p:cNvPr>
          <p:cNvSpPr txBox="1">
            <a:spLocks/>
          </p:cNvSpPr>
          <p:nvPr/>
        </p:nvSpPr>
        <p:spPr>
          <a:xfrm>
            <a:off x="353289" y="1093127"/>
            <a:ext cx="5329756" cy="1763938"/>
          </a:xfrm>
          <a:prstGeom prst="rect">
            <a:avLst/>
          </a:prstGeom>
          <a:solidFill>
            <a:schemeClr val="bg2"/>
          </a:solidFill>
          <a:ln>
            <a:solidFill>
              <a:schemeClr val="accent1"/>
            </a:solidFill>
          </a:ln>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pPr>
              <a:lnSpc>
                <a:spcPct val="80000"/>
              </a:lnSpc>
            </a:pPr>
            <a:r>
              <a:rPr lang="ru-RU" sz="2800" b="1" dirty="0">
                <a:solidFill>
                  <a:schemeClr val="accent1">
                    <a:lumMod val="75000"/>
                  </a:schemeClr>
                </a:solidFill>
              </a:rPr>
              <a:t>Проблема. </a:t>
            </a:r>
            <a:r>
              <a:rPr lang="ru-RU" sz="2800" dirty="0">
                <a:solidFill>
                  <a:schemeClr val="accent1">
                    <a:lumMod val="75000"/>
                  </a:schemeClr>
                </a:solidFill>
              </a:rPr>
              <a:t>Устоявшееся нормативно закреплённое определение понятия «функциональная грамотность» пока не сложилось</a:t>
            </a:r>
          </a:p>
        </p:txBody>
      </p:sp>
      <p:sp>
        <p:nvSpPr>
          <p:cNvPr id="3" name="Заголовок 3">
            <a:extLst>
              <a:ext uri="{FF2B5EF4-FFF2-40B4-BE49-F238E27FC236}">
                <a16:creationId xmlns:a16="http://schemas.microsoft.com/office/drawing/2014/main" id="{E6A0DF42-BE6B-4B72-FD7D-778D98A6173A}"/>
              </a:ext>
            </a:extLst>
          </p:cNvPr>
          <p:cNvSpPr txBox="1">
            <a:spLocks/>
          </p:cNvSpPr>
          <p:nvPr/>
        </p:nvSpPr>
        <p:spPr>
          <a:xfrm>
            <a:off x="353289" y="2950731"/>
            <a:ext cx="5329756" cy="2647886"/>
          </a:xfrm>
          <a:prstGeom prst="rect">
            <a:avLst/>
          </a:prstGeom>
          <a:solidFill>
            <a:schemeClr val="tx2">
              <a:lumMod val="20000"/>
              <a:lumOff val="80000"/>
            </a:schemeClr>
          </a:solidFill>
          <a:ln>
            <a:solidFill>
              <a:schemeClr val="accent1"/>
            </a:solidFill>
          </a:ln>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pPr>
              <a:lnSpc>
                <a:spcPct val="80000"/>
              </a:lnSpc>
              <a:spcBef>
                <a:spcPts val="600"/>
              </a:spcBef>
            </a:pPr>
            <a:r>
              <a:rPr lang="ru-RU" sz="2800" b="1" dirty="0">
                <a:solidFill>
                  <a:schemeClr val="accent1">
                    <a:lumMod val="75000"/>
                  </a:schemeClr>
                </a:solidFill>
              </a:rPr>
              <a:t>Пути решения проблемы </a:t>
            </a:r>
          </a:p>
          <a:p>
            <a:pPr marL="108000" indent="-108000">
              <a:lnSpc>
                <a:spcPct val="80000"/>
              </a:lnSpc>
              <a:spcBef>
                <a:spcPts val="600"/>
              </a:spcBef>
              <a:buFont typeface="Arial" panose="020B0604020202020204" pitchFamily="34" charset="0"/>
              <a:buChar char="•"/>
            </a:pPr>
            <a:r>
              <a:rPr lang="ru-RU" sz="2800" dirty="0">
                <a:solidFill>
                  <a:schemeClr val="accent1">
                    <a:lumMod val="75000"/>
                  </a:schemeClr>
                </a:solidFill>
              </a:rPr>
              <a:t>обращение к </a:t>
            </a:r>
            <a:r>
              <a:rPr lang="ru-RU" sz="2800" b="1" dirty="0">
                <a:solidFill>
                  <a:schemeClr val="accent1">
                    <a:lumMod val="75000"/>
                  </a:schemeClr>
                </a:solidFill>
              </a:rPr>
              <a:t>авторитетам</a:t>
            </a:r>
            <a:r>
              <a:rPr lang="ru-RU" sz="2800" dirty="0">
                <a:solidFill>
                  <a:schemeClr val="accent1">
                    <a:lumMod val="75000"/>
                  </a:schemeClr>
                </a:solidFill>
              </a:rPr>
              <a:t> (А.А. Леонтьев, </a:t>
            </a:r>
            <a:r>
              <a:rPr lang="en-US" sz="2800" dirty="0">
                <a:solidFill>
                  <a:schemeClr val="accent1">
                    <a:lumMod val="75000"/>
                  </a:schemeClr>
                </a:solidFill>
              </a:rPr>
              <a:t>PISA</a:t>
            </a:r>
            <a:r>
              <a:rPr lang="ru-RU" sz="2800" dirty="0">
                <a:solidFill>
                  <a:schemeClr val="accent1">
                    <a:lumMod val="75000"/>
                  </a:schemeClr>
                </a:solidFill>
              </a:rPr>
              <a:t>, Центр ОКО ИСРО, ВШЭ, другие)</a:t>
            </a:r>
          </a:p>
          <a:p>
            <a:pPr marL="108000" indent="-108000">
              <a:lnSpc>
                <a:spcPct val="80000"/>
              </a:lnSpc>
              <a:spcBef>
                <a:spcPts val="600"/>
              </a:spcBef>
              <a:buFont typeface="Arial" panose="020B0604020202020204" pitchFamily="34" charset="0"/>
              <a:buChar char="•"/>
            </a:pPr>
            <a:r>
              <a:rPr lang="ru-RU" sz="2800" dirty="0">
                <a:solidFill>
                  <a:schemeClr val="accent1">
                    <a:lumMod val="75000"/>
                  </a:schemeClr>
                </a:solidFill>
              </a:rPr>
              <a:t>Ориентация на </a:t>
            </a:r>
            <a:r>
              <a:rPr lang="ru-RU" sz="2800" b="1" dirty="0">
                <a:solidFill>
                  <a:schemeClr val="accent1">
                    <a:lumMod val="75000"/>
                  </a:schemeClr>
                </a:solidFill>
              </a:rPr>
              <a:t>смысл терминов «функциональность» и «грамотность» </a:t>
            </a:r>
            <a:r>
              <a:rPr lang="ru-RU" sz="2600" b="1" dirty="0">
                <a:solidFill>
                  <a:schemeClr val="accent1">
                    <a:lumMod val="75000"/>
                  </a:schemeClr>
                </a:solidFill>
              </a:rPr>
              <a:t>(толковый словарь)</a:t>
            </a:r>
          </a:p>
        </p:txBody>
      </p:sp>
      <p:sp>
        <p:nvSpPr>
          <p:cNvPr id="7" name="TextBox 6">
            <a:extLst>
              <a:ext uri="{FF2B5EF4-FFF2-40B4-BE49-F238E27FC236}">
                <a16:creationId xmlns:a16="http://schemas.microsoft.com/office/drawing/2014/main" id="{2D6381B2-F8BB-DE5C-7699-DA1947A09AED}"/>
              </a:ext>
            </a:extLst>
          </p:cNvPr>
          <p:cNvSpPr txBox="1"/>
          <p:nvPr/>
        </p:nvSpPr>
        <p:spPr>
          <a:xfrm>
            <a:off x="5766955" y="1754690"/>
            <a:ext cx="3178102" cy="332398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ru-RU" sz="1400" b="1" cap="all"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Общие способы толкования слов </a:t>
            </a:r>
          </a:p>
          <a:p>
            <a:pPr marL="108000" indent="-108000">
              <a:buFont typeface="Arial" panose="020B0604020202020204" pitchFamily="34" charset="0"/>
              <a:buChar char="•"/>
            </a:pPr>
            <a:r>
              <a:rPr lang="ru-RU" sz="1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Синонимический</a:t>
            </a:r>
            <a:r>
              <a:rPr lang="ru-RU"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несколько синонимов</a:t>
            </a:r>
          </a:p>
          <a:p>
            <a:pPr marL="108000" indent="-108000">
              <a:buFont typeface="Arial" panose="020B0604020202020204" pitchFamily="34" charset="0"/>
              <a:buChar char="•"/>
            </a:pPr>
            <a:r>
              <a:rPr lang="ru-RU" sz="1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Перечислительный</a:t>
            </a:r>
            <a:r>
              <a:rPr lang="ru-RU"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перечисление ряда объектов (галогены – фтор,…)</a:t>
            </a:r>
          </a:p>
          <a:p>
            <a:pPr marL="108000" indent="-108000">
              <a:buFont typeface="Arial" panose="020B0604020202020204" pitchFamily="34" charset="0"/>
              <a:buChar char="•"/>
            </a:pPr>
            <a:r>
              <a:rPr lang="ru-RU" sz="1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Описательный</a:t>
            </a:r>
            <a:r>
              <a:rPr lang="ru-RU"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указательное слово (тот, кто; так, чтобы; такой, который…) и набор дифференциальных признаков «видовых сем»</a:t>
            </a:r>
          </a:p>
          <a:p>
            <a:pPr marL="108000" indent="-108000">
              <a:buFont typeface="Arial" panose="020B0604020202020204" pitchFamily="34" charset="0"/>
              <a:buChar char="•"/>
            </a:pPr>
            <a:r>
              <a:rPr lang="ru-RU"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С помощью </a:t>
            </a:r>
            <a:r>
              <a:rPr lang="ru-RU" sz="1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родового слова</a:t>
            </a:r>
            <a:endParaRPr lang="ru-RU"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08000" indent="-108000">
              <a:buFont typeface="Arial" panose="020B0604020202020204" pitchFamily="34" charset="0"/>
              <a:buChar char="•"/>
            </a:pPr>
            <a:r>
              <a:rPr lang="ru-RU"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С помощью </a:t>
            </a:r>
            <a:r>
              <a:rPr lang="ru-RU" sz="1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однокоренного</a:t>
            </a:r>
            <a:r>
              <a:rPr lang="ru-RU" sz="14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ru-RU" sz="1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слова</a:t>
            </a:r>
            <a:endParaRPr lang="ru-RU"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08000" indent="-108000">
              <a:buFont typeface="Arial" panose="020B0604020202020204" pitchFamily="34" charset="0"/>
              <a:buChar char="•"/>
            </a:pPr>
            <a:r>
              <a:rPr lang="ru-RU" sz="1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Отрицательный</a:t>
            </a:r>
            <a:r>
              <a:rPr lang="ru-RU"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(отрицание, отсутствие, лишенный, не..)</a:t>
            </a:r>
          </a:p>
          <a:p>
            <a:pPr marL="108000" indent="-108000">
              <a:buFont typeface="Arial" panose="020B0604020202020204" pitchFamily="34" charset="0"/>
              <a:buChar char="•"/>
            </a:pPr>
            <a:r>
              <a:rPr lang="ru-RU" sz="1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Комментарий к определению</a:t>
            </a:r>
            <a:r>
              <a:rPr lang="ru-RU"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(ассоциации</a:t>
            </a:r>
            <a:r>
              <a:rPr lang="ru-R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ru-RU"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синонимы…)</a:t>
            </a:r>
          </a:p>
        </p:txBody>
      </p:sp>
    </p:spTree>
    <p:extLst>
      <p:ext uri="{BB962C8B-B14F-4D97-AF65-F5344CB8AC3E}">
        <p14:creationId xmlns:p14="http://schemas.microsoft.com/office/powerpoint/2010/main" val="205906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533400" y="214985"/>
            <a:ext cx="8247971" cy="480053"/>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Обсуждаемое Содержание</a:t>
            </a:r>
          </a:p>
        </p:txBody>
      </p:sp>
      <p:sp>
        <p:nvSpPr>
          <p:cNvPr id="6" name="Подзаголовок 2">
            <a:extLst>
              <a:ext uri="{FF2B5EF4-FFF2-40B4-BE49-F238E27FC236}">
                <a16:creationId xmlns:a16="http://schemas.microsoft.com/office/drawing/2014/main" id="{36AF59E0-466A-C3AB-CEC0-E9379A954B9B}"/>
              </a:ext>
            </a:extLst>
          </p:cNvPr>
          <p:cNvSpPr txBox="1">
            <a:spLocks/>
          </p:cNvSpPr>
          <p:nvPr/>
        </p:nvSpPr>
        <p:spPr>
          <a:xfrm>
            <a:off x="330544" y="795462"/>
            <a:ext cx="8684364" cy="4615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80000"/>
              </a:lnSpc>
              <a:spcBef>
                <a:spcPts val="0"/>
              </a:spcBef>
              <a:spcAft>
                <a:spcPts val="1200"/>
              </a:spcAft>
              <a:buFont typeface="+mj-lt"/>
              <a:buAutoNum type="arabicPeriod"/>
            </a:pPr>
            <a:r>
              <a:rPr lang="ru-RU" dirty="0"/>
              <a:t>Ставим проблему и намечаем пути её решения. </a:t>
            </a:r>
            <a:r>
              <a:rPr lang="ru-RU" sz="2200" i="1" dirty="0">
                <a:solidFill>
                  <a:schemeClr val="accent1"/>
                </a:solidFill>
              </a:rPr>
              <a:t>Общие рамки постановки и решения проблемы целесообразно искать, ориентируясь на деятельностный подход </a:t>
            </a:r>
          </a:p>
          <a:p>
            <a:pPr marL="457200" indent="-457200">
              <a:lnSpc>
                <a:spcPct val="80000"/>
              </a:lnSpc>
              <a:spcBef>
                <a:spcPts val="0"/>
              </a:spcBef>
              <a:buFont typeface="+mj-lt"/>
              <a:buAutoNum type="arabicPeriod"/>
            </a:pPr>
            <a:r>
              <a:rPr lang="ru-RU" dirty="0"/>
              <a:t>Обсуждаем проблему. Выделяем главное.</a:t>
            </a:r>
          </a:p>
          <a:p>
            <a:pPr marL="457200" lvl="1" indent="0">
              <a:lnSpc>
                <a:spcPct val="80000"/>
              </a:lnSpc>
              <a:spcBef>
                <a:spcPts val="0"/>
              </a:spcBef>
              <a:spcAft>
                <a:spcPts val="1200"/>
              </a:spcAft>
              <a:buNone/>
            </a:pPr>
            <a:r>
              <a:rPr lang="ru-RU" sz="2200" i="1" dirty="0">
                <a:solidFill>
                  <a:schemeClr val="accent1"/>
                </a:solidFill>
              </a:rPr>
              <a:t>Успех освоения действий по конструированию учебных заданий критически зависит от содержания, полноты и обобщённости ориентировочной системы действий (ООД)</a:t>
            </a:r>
          </a:p>
          <a:p>
            <a:pPr marL="457200" indent="-457200">
              <a:lnSpc>
                <a:spcPct val="80000"/>
              </a:lnSpc>
              <a:spcBef>
                <a:spcPts val="0"/>
              </a:spcBef>
              <a:buFont typeface="+mj-lt"/>
              <a:buAutoNum type="arabicPeriod"/>
            </a:pPr>
            <a:r>
              <a:rPr lang="ru-RU" dirty="0"/>
              <a:t>Строим ориентировочную основу действий.</a:t>
            </a:r>
          </a:p>
          <a:p>
            <a:pPr marL="457200" lvl="1" indent="0">
              <a:lnSpc>
                <a:spcPct val="80000"/>
              </a:lnSpc>
              <a:spcBef>
                <a:spcPts val="0"/>
              </a:spcBef>
              <a:spcAft>
                <a:spcPts val="1200"/>
              </a:spcAft>
              <a:buNone/>
            </a:pPr>
            <a:r>
              <a:rPr lang="ru-RU" sz="2200" i="1" dirty="0">
                <a:solidFill>
                  <a:schemeClr val="accent1"/>
                </a:solidFill>
              </a:rPr>
              <a:t>Основу ООД по конструированию заданий по функциональной грамотности (ФГ) составляют компоненты учебного задания, а также отличительные признаки заданий по ФГ    </a:t>
            </a:r>
          </a:p>
          <a:p>
            <a:pPr marL="457200" indent="-457200">
              <a:lnSpc>
                <a:spcPct val="80000"/>
              </a:lnSpc>
              <a:spcBef>
                <a:spcPts val="0"/>
              </a:spcBef>
              <a:buFont typeface="+mj-lt"/>
              <a:buAutoNum type="arabicPeriod"/>
            </a:pPr>
            <a:r>
              <a:rPr lang="ru-RU" dirty="0"/>
              <a:t>Выполняем формируемые действия</a:t>
            </a:r>
          </a:p>
          <a:p>
            <a:pPr marL="457200" lvl="1" indent="0">
              <a:lnSpc>
                <a:spcPct val="80000"/>
              </a:lnSpc>
              <a:spcBef>
                <a:spcPts val="0"/>
              </a:spcBef>
              <a:spcAft>
                <a:spcPts val="1200"/>
              </a:spcAft>
              <a:buNone/>
            </a:pPr>
            <a:r>
              <a:rPr lang="ru-RU" sz="2200" i="1" dirty="0">
                <a:solidFill>
                  <a:schemeClr val="accent1"/>
                </a:solidFill>
              </a:rPr>
              <a:t>Для освоения формируемых действий необходима самостоятельная тренировка, желательно при работе в парах</a:t>
            </a:r>
            <a:endParaRPr lang="ru-RU" sz="2200" dirty="0"/>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2</a:t>
            </a:fld>
            <a:endParaRPr lang="ru-RU" dirty="0"/>
          </a:p>
        </p:txBody>
      </p:sp>
    </p:spTree>
    <p:extLst>
      <p:ext uri="{BB962C8B-B14F-4D97-AF65-F5344CB8AC3E}">
        <p14:creationId xmlns:p14="http://schemas.microsoft.com/office/powerpoint/2010/main" val="3750713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177677" y="116383"/>
            <a:ext cx="8767379" cy="497396"/>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Авторитеты о функциональной грамотности</a:t>
            </a:r>
          </a:p>
        </p:txBody>
      </p:sp>
      <p:sp>
        <p:nvSpPr>
          <p:cNvPr id="4" name="Номер слайда 1"/>
          <p:cNvSpPr txBox="1">
            <a:spLocks/>
          </p:cNvSpPr>
          <p:nvPr/>
        </p:nvSpPr>
        <p:spPr>
          <a:xfrm>
            <a:off x="8064378" y="5294346"/>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20</a:t>
            </a:fld>
            <a:endParaRPr lang="ru-RU" dirty="0"/>
          </a:p>
        </p:txBody>
      </p:sp>
      <p:graphicFrame>
        <p:nvGraphicFramePr>
          <p:cNvPr id="2" name="Схема 1">
            <a:extLst>
              <a:ext uri="{FF2B5EF4-FFF2-40B4-BE49-F238E27FC236}">
                <a16:creationId xmlns:a16="http://schemas.microsoft.com/office/drawing/2014/main" id="{DB99892A-1B2F-126A-9B6B-49C12A36A7F5}"/>
              </a:ext>
            </a:extLst>
          </p:cNvPr>
          <p:cNvGraphicFramePr/>
          <p:nvPr>
            <p:extLst>
              <p:ext uri="{D42A27DB-BD31-4B8C-83A1-F6EECF244321}">
                <p14:modId xmlns:p14="http://schemas.microsoft.com/office/powerpoint/2010/main" val="1982838663"/>
              </p:ext>
            </p:extLst>
          </p:nvPr>
        </p:nvGraphicFramePr>
        <p:xfrm>
          <a:off x="198943" y="613779"/>
          <a:ext cx="8604813" cy="4799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Овал 2">
            <a:extLst>
              <a:ext uri="{FF2B5EF4-FFF2-40B4-BE49-F238E27FC236}">
                <a16:creationId xmlns:a16="http://schemas.microsoft.com/office/drawing/2014/main" id="{1A9C4D6E-DDAC-514E-A5F8-571B897FFCAC}"/>
              </a:ext>
            </a:extLst>
          </p:cNvPr>
          <p:cNvSpPr/>
          <p:nvPr/>
        </p:nvSpPr>
        <p:spPr>
          <a:xfrm>
            <a:off x="6642460" y="945573"/>
            <a:ext cx="1487964" cy="1542885"/>
          </a:xfrm>
          <a:prstGeom prst="ellipse">
            <a:avLst/>
          </a:prstGeom>
          <a:blipFill>
            <a:blip r:embed="rId8">
              <a:extLst>
                <a:ext uri="{28A0092B-C50C-407E-A947-70E740481C1C}">
                  <a14:useLocalDpi xmlns:a14="http://schemas.microsoft.com/office/drawing/2010/main" val="0"/>
                </a:ext>
              </a:extLst>
            </a:blip>
            <a:srcRect/>
            <a:stretch>
              <a:fillRect t="-18000" b="-1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7" name="Рисунок 6" descr="Picture background">
            <a:extLst>
              <a:ext uri="{FF2B5EF4-FFF2-40B4-BE49-F238E27FC236}">
                <a16:creationId xmlns:a16="http://schemas.microsoft.com/office/drawing/2014/main" id="{1B14DB9B-57B1-DB4A-437A-56A2FE32A769}"/>
              </a:ext>
            </a:extLst>
          </p:cNvPr>
          <p:cNvPicPr>
            <a:picLocks noChangeAspect="1"/>
          </p:cNvPicPr>
          <p:nvPr/>
        </p:nvPicPr>
        <p:blipFill rotWithShape="1">
          <a:blip r:embed="rId9">
            <a:extLst>
              <a:ext uri="{28A0092B-C50C-407E-A947-70E740481C1C}">
                <a14:useLocalDpi xmlns:a14="http://schemas.microsoft.com/office/drawing/2010/main" val="0"/>
              </a:ext>
            </a:extLst>
          </a:blip>
          <a:srcRect l="6694" t="3215" r="6814" b="18015"/>
          <a:stretch/>
        </p:blipFill>
        <p:spPr bwMode="auto">
          <a:xfrm>
            <a:off x="433634" y="945573"/>
            <a:ext cx="2469822" cy="15428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8198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177677" y="116382"/>
            <a:ext cx="8767379" cy="985053"/>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Смыслы терминов «функциональность» и «грамотность»: обращаемся к словарям</a:t>
            </a:r>
          </a:p>
        </p:txBody>
      </p:sp>
      <p:sp>
        <p:nvSpPr>
          <p:cNvPr id="4" name="Номер слайда 1"/>
          <p:cNvSpPr txBox="1">
            <a:spLocks/>
          </p:cNvSpPr>
          <p:nvPr/>
        </p:nvSpPr>
        <p:spPr>
          <a:xfrm>
            <a:off x="8085644"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21</a:t>
            </a:fld>
            <a:endParaRPr lang="ru-RU" dirty="0"/>
          </a:p>
        </p:txBody>
      </p:sp>
      <p:graphicFrame>
        <p:nvGraphicFramePr>
          <p:cNvPr id="6" name="Схема 5">
            <a:extLst>
              <a:ext uri="{FF2B5EF4-FFF2-40B4-BE49-F238E27FC236}">
                <a16:creationId xmlns:a16="http://schemas.microsoft.com/office/drawing/2014/main" id="{B8E1CBB2-18EC-B3C2-0DEA-606D666C423B}"/>
              </a:ext>
            </a:extLst>
          </p:cNvPr>
          <p:cNvGraphicFramePr/>
          <p:nvPr>
            <p:extLst>
              <p:ext uri="{D42A27DB-BD31-4B8C-83A1-F6EECF244321}">
                <p14:modId xmlns:p14="http://schemas.microsoft.com/office/powerpoint/2010/main" val="482733508"/>
              </p:ext>
            </p:extLst>
          </p:nvPr>
        </p:nvGraphicFramePr>
        <p:xfrm>
          <a:off x="287480" y="1002145"/>
          <a:ext cx="8657576" cy="2707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Овал 6">
            <a:extLst>
              <a:ext uri="{FF2B5EF4-FFF2-40B4-BE49-F238E27FC236}">
                <a16:creationId xmlns:a16="http://schemas.microsoft.com/office/drawing/2014/main" id="{4D08070A-D556-0162-D2BC-B090BF961C91}"/>
              </a:ext>
            </a:extLst>
          </p:cNvPr>
          <p:cNvSpPr/>
          <p:nvPr/>
        </p:nvSpPr>
        <p:spPr>
          <a:xfrm>
            <a:off x="177677" y="3834181"/>
            <a:ext cx="1266659" cy="1309320"/>
          </a:xfrm>
          <a:prstGeom prst="ellipse">
            <a:avLst/>
          </a:prstGeom>
          <a:blipFill>
            <a:blip r:embed="rId7">
              <a:extLst>
                <a:ext uri="{28A0092B-C50C-407E-A947-70E740481C1C}">
                  <a14:useLocalDpi xmlns:a14="http://schemas.microsoft.com/office/drawing/2010/main" val="0"/>
                </a:ext>
              </a:extLst>
            </a:blip>
            <a:srcRect/>
            <a:stretch>
              <a:fillRect l="-24000" r="-2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9" name="Рисунок 8">
            <a:extLst>
              <a:ext uri="{FF2B5EF4-FFF2-40B4-BE49-F238E27FC236}">
                <a16:creationId xmlns:a16="http://schemas.microsoft.com/office/drawing/2014/main" id="{CA245B27-5008-F297-06E9-A16628A9B3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5837" y="3764147"/>
            <a:ext cx="2452255" cy="1682334"/>
          </a:xfrm>
          <a:prstGeom prst="rect">
            <a:avLst/>
          </a:prstGeom>
        </p:spPr>
      </p:pic>
      <p:sp>
        <p:nvSpPr>
          <p:cNvPr id="10" name="Стрелка: вправо 9">
            <a:extLst>
              <a:ext uri="{FF2B5EF4-FFF2-40B4-BE49-F238E27FC236}">
                <a16:creationId xmlns:a16="http://schemas.microsoft.com/office/drawing/2014/main" id="{C3AFBE9A-5B49-287B-890A-EE7D7B2066A8}"/>
              </a:ext>
            </a:extLst>
          </p:cNvPr>
          <p:cNvSpPr/>
          <p:nvPr/>
        </p:nvSpPr>
        <p:spPr>
          <a:xfrm>
            <a:off x="1496291" y="4172527"/>
            <a:ext cx="467591" cy="540327"/>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штриховая вправо 11">
            <a:extLst>
              <a:ext uri="{FF2B5EF4-FFF2-40B4-BE49-F238E27FC236}">
                <a16:creationId xmlns:a16="http://schemas.microsoft.com/office/drawing/2014/main" id="{DF860D92-D0F7-653C-A017-0238E7A20A8F}"/>
              </a:ext>
            </a:extLst>
          </p:cNvPr>
          <p:cNvSpPr/>
          <p:nvPr/>
        </p:nvSpPr>
        <p:spPr>
          <a:xfrm>
            <a:off x="4873822" y="3975100"/>
            <a:ext cx="4092501" cy="737754"/>
          </a:xfrm>
          <a:prstGeom prst="strip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Текст 1">
            <a:extLst>
              <a:ext uri="{FF2B5EF4-FFF2-40B4-BE49-F238E27FC236}">
                <a16:creationId xmlns:a16="http://schemas.microsoft.com/office/drawing/2014/main" id="{A1AA4760-4AFE-7734-32F6-9EFA7D828D89}"/>
              </a:ext>
            </a:extLst>
          </p:cNvPr>
          <p:cNvSpPr txBox="1">
            <a:spLocks/>
          </p:cNvSpPr>
          <p:nvPr/>
        </p:nvSpPr>
        <p:spPr>
          <a:xfrm>
            <a:off x="4873822" y="3668072"/>
            <a:ext cx="852055" cy="464654"/>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b="1">
                <a:solidFill>
                  <a:schemeClr val="tx1"/>
                </a:solidFill>
              </a:rPr>
              <a:t>1957, ЮНЕСКО</a:t>
            </a:r>
            <a:endParaRPr lang="ru-RU" b="1" dirty="0">
              <a:solidFill>
                <a:schemeClr val="tx1"/>
              </a:solidFill>
            </a:endParaRPr>
          </a:p>
        </p:txBody>
      </p:sp>
      <p:sp>
        <p:nvSpPr>
          <p:cNvPr id="14" name="Текст 1">
            <a:extLst>
              <a:ext uri="{FF2B5EF4-FFF2-40B4-BE49-F238E27FC236}">
                <a16:creationId xmlns:a16="http://schemas.microsoft.com/office/drawing/2014/main" id="{A3059CE3-E74E-3B90-C43A-5A420F920884}"/>
              </a:ext>
            </a:extLst>
          </p:cNvPr>
          <p:cNvSpPr txBox="1">
            <a:spLocks/>
          </p:cNvSpPr>
          <p:nvPr/>
        </p:nvSpPr>
        <p:spPr>
          <a:xfrm>
            <a:off x="6457678" y="3665434"/>
            <a:ext cx="592281" cy="464654"/>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b="1" dirty="0">
                <a:solidFill>
                  <a:schemeClr val="tx1"/>
                </a:solidFill>
              </a:rPr>
              <a:t>2000,</a:t>
            </a:r>
          </a:p>
          <a:p>
            <a:pPr algn="ctr"/>
            <a:r>
              <a:rPr lang="en-US" b="1" dirty="0">
                <a:solidFill>
                  <a:schemeClr val="tx1"/>
                </a:solidFill>
              </a:rPr>
              <a:t>PISA</a:t>
            </a:r>
            <a:endParaRPr lang="ru-RU" b="1" dirty="0">
              <a:solidFill>
                <a:schemeClr val="tx1"/>
              </a:solidFill>
            </a:endParaRPr>
          </a:p>
        </p:txBody>
      </p:sp>
      <p:sp>
        <p:nvSpPr>
          <p:cNvPr id="15" name="Текст 1">
            <a:extLst>
              <a:ext uri="{FF2B5EF4-FFF2-40B4-BE49-F238E27FC236}">
                <a16:creationId xmlns:a16="http://schemas.microsoft.com/office/drawing/2014/main" id="{4C4D3832-F55E-C8DD-53E6-DA1C56E323F1}"/>
              </a:ext>
            </a:extLst>
          </p:cNvPr>
          <p:cNvSpPr txBox="1">
            <a:spLocks/>
          </p:cNvSpPr>
          <p:nvPr/>
        </p:nvSpPr>
        <p:spPr>
          <a:xfrm>
            <a:off x="8011159" y="3657681"/>
            <a:ext cx="592281" cy="464654"/>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b="1" dirty="0">
                <a:solidFill>
                  <a:schemeClr val="tx1"/>
                </a:solidFill>
              </a:rPr>
              <a:t>2030,</a:t>
            </a:r>
          </a:p>
          <a:p>
            <a:pPr algn="ctr"/>
            <a:r>
              <a:rPr lang="en-US" b="1" dirty="0">
                <a:solidFill>
                  <a:schemeClr val="tx1"/>
                </a:solidFill>
              </a:rPr>
              <a:t>PISA</a:t>
            </a:r>
            <a:endParaRPr lang="ru-RU" b="1" dirty="0">
              <a:solidFill>
                <a:schemeClr val="tx1"/>
              </a:solidFill>
            </a:endParaRPr>
          </a:p>
        </p:txBody>
      </p:sp>
      <p:sp>
        <p:nvSpPr>
          <p:cNvPr id="16" name="Текст 1">
            <a:extLst>
              <a:ext uri="{FF2B5EF4-FFF2-40B4-BE49-F238E27FC236}">
                <a16:creationId xmlns:a16="http://schemas.microsoft.com/office/drawing/2014/main" id="{63405F64-D8B8-3124-B302-350C55786DA4}"/>
              </a:ext>
            </a:extLst>
          </p:cNvPr>
          <p:cNvSpPr txBox="1">
            <a:spLocks/>
          </p:cNvSpPr>
          <p:nvPr/>
        </p:nvSpPr>
        <p:spPr>
          <a:xfrm>
            <a:off x="4675910" y="4614141"/>
            <a:ext cx="1506682" cy="1002146"/>
          </a:xfrm>
          <a:prstGeom prst="rect">
            <a:avLst/>
          </a:prstGeom>
          <a:ln>
            <a:solidFill>
              <a:schemeClr val="accent1"/>
            </a:solidFill>
          </a:ln>
        </p:spPr>
        <p:txBody>
          <a:bodyPr vert="horz" lIns="54000" tIns="54000" rIns="27000" bIns="54000" rtlCol="0">
            <a:noAutofit/>
          </a:bodyPr>
          <a:lstStyle>
            <a:lvl1pPr marL="0" indent="0" algn="l" defTabSz="914400" rtl="0" eaLnBrk="1" latinLnBrk="0" hangingPunct="1">
              <a:spcBef>
                <a:spcPts val="600"/>
              </a:spcBef>
              <a:buClr>
                <a:srgbClr val="2D3494"/>
              </a:buClr>
              <a:buFont typeface="Arial" pitchFamily="34" charset="0"/>
              <a:buNone/>
              <a:defRPr sz="1400" b="0" i="0" kern="1200">
                <a:solidFill>
                  <a:schemeClr val="tx1">
                    <a:lumMod val="90000"/>
                    <a:lumOff val="10000"/>
                  </a:schemeClr>
                </a:solidFill>
                <a:latin typeface="Calibri" panose="020F0502020204030204" pitchFamily="34" charset="0"/>
                <a:ea typeface="+mn-ea"/>
                <a:cs typeface="+mn-cs"/>
              </a:defRPr>
            </a:lvl1pPr>
            <a:lvl2pPr marL="180000" indent="-180000" algn="l" defTabSz="914400" rtl="0" eaLnBrk="1" latinLnBrk="0" hangingPunct="1">
              <a:spcBef>
                <a:spcPts val="600"/>
              </a:spcBef>
              <a:buClr>
                <a:srgbClr val="2D3494"/>
              </a:buClr>
              <a:buFont typeface="Wingdings" pitchFamily="2" charset="2"/>
              <a:buChar char="§"/>
              <a:defRPr sz="1400" b="0" kern="1200">
                <a:solidFill>
                  <a:schemeClr val="tx1">
                    <a:lumMod val="90000"/>
                    <a:lumOff val="10000"/>
                  </a:schemeClr>
                </a:solidFill>
                <a:latin typeface="Calibri" panose="020F0502020204030204" pitchFamily="34" charset="0"/>
                <a:ea typeface="+mn-ea"/>
                <a:cs typeface="+mn-cs"/>
              </a:defRPr>
            </a:lvl2pPr>
            <a:lvl3pPr marL="360000" indent="-180000" algn="l" defTabSz="914400" rtl="0" eaLnBrk="1" latinLnBrk="0" hangingPunct="1">
              <a:spcBef>
                <a:spcPts val="300"/>
              </a:spcBef>
              <a:buClr>
                <a:srgbClr val="2D3494"/>
              </a:buClr>
              <a:buFont typeface="Arial" pitchFamily="34" charset="0"/>
              <a:buChar char="–"/>
              <a:defRPr sz="1400" b="0" kern="1200">
                <a:solidFill>
                  <a:schemeClr val="tx1">
                    <a:lumMod val="90000"/>
                    <a:lumOff val="10000"/>
                  </a:schemeClr>
                </a:solidFill>
                <a:latin typeface="Calibri" panose="020F0502020204030204" pitchFamily="34" charset="0"/>
                <a:ea typeface="+mn-ea"/>
                <a:cs typeface="+mn-cs"/>
              </a:defRPr>
            </a:lvl3pPr>
            <a:lvl4pPr marL="540000" indent="-180000" algn="l" defTabSz="914400" rtl="0" eaLnBrk="1" latinLnBrk="0" hangingPunct="1">
              <a:spcBef>
                <a:spcPts val="300"/>
              </a:spcBef>
              <a:buClr>
                <a:srgbClr val="2D3494"/>
              </a:buClr>
              <a:buFont typeface="Arial" pitchFamily="34" charset="0"/>
              <a:buChar char="•"/>
              <a:defRPr sz="1400" b="0" kern="1200">
                <a:solidFill>
                  <a:schemeClr val="tx1">
                    <a:lumMod val="90000"/>
                    <a:lumOff val="10000"/>
                  </a:schemeClr>
                </a:solidFill>
                <a:latin typeface="Calibri" panose="020F0502020204030204" pitchFamily="34" charset="0"/>
                <a:ea typeface="+mn-ea"/>
                <a:cs typeface="+mn-cs"/>
              </a:defRPr>
            </a:lvl4pPr>
            <a:lvl5pPr marL="720000" indent="-180000" algn="l" defTabSz="914400" rtl="0" eaLnBrk="1" latinLnBrk="0" hangingPunct="1">
              <a:spcBef>
                <a:spcPts val="300"/>
              </a:spcBef>
              <a:buClr>
                <a:srgbClr val="2D3494"/>
              </a:buClr>
              <a:buFont typeface="Arial" pitchFamily="34" charset="0"/>
              <a:buChar char="•"/>
              <a:defRPr sz="1400" b="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ts val="0"/>
              </a:spcBef>
            </a:pPr>
            <a:r>
              <a:rPr lang="ru-RU" sz="1200" dirty="0"/>
              <a:t>Совокупность умений </a:t>
            </a:r>
            <a:r>
              <a:rPr lang="ru-RU" sz="1200" b="1" dirty="0"/>
              <a:t>читать и писать </a:t>
            </a:r>
            <a:r>
              <a:rPr lang="ru-RU" sz="1200" dirty="0"/>
              <a:t>для использования в повседневной жизни и удовлетворения житейских проблем</a:t>
            </a:r>
          </a:p>
        </p:txBody>
      </p:sp>
      <p:sp>
        <p:nvSpPr>
          <p:cNvPr id="17" name="Текст 1">
            <a:extLst>
              <a:ext uri="{FF2B5EF4-FFF2-40B4-BE49-F238E27FC236}">
                <a16:creationId xmlns:a16="http://schemas.microsoft.com/office/drawing/2014/main" id="{BB56116C-ABA0-C2CF-872E-0959889B55B4}"/>
              </a:ext>
            </a:extLst>
          </p:cNvPr>
          <p:cNvSpPr txBox="1">
            <a:spLocks/>
          </p:cNvSpPr>
          <p:nvPr/>
        </p:nvSpPr>
        <p:spPr>
          <a:xfrm>
            <a:off x="6349878" y="4630303"/>
            <a:ext cx="853272" cy="985984"/>
          </a:xfrm>
          <a:prstGeom prst="rect">
            <a:avLst/>
          </a:prstGeom>
          <a:ln>
            <a:solidFill>
              <a:schemeClr val="accent1"/>
            </a:solidFill>
          </a:ln>
        </p:spPr>
        <p:txBody>
          <a:bodyPr vert="horz" lIns="54000" tIns="54000" rIns="27000" bIns="54000" rtlCol="0">
            <a:noAutofit/>
          </a:bodyPr>
          <a:lstStyle>
            <a:lvl1pPr marL="0" indent="0" algn="l" defTabSz="914400" rtl="0" eaLnBrk="1" latinLnBrk="0" hangingPunct="1">
              <a:spcBef>
                <a:spcPts val="600"/>
              </a:spcBef>
              <a:buClr>
                <a:srgbClr val="2D3494"/>
              </a:buClr>
              <a:buFont typeface="Arial" pitchFamily="34" charset="0"/>
              <a:buNone/>
              <a:defRPr sz="1400" b="0" i="0" kern="1200">
                <a:solidFill>
                  <a:schemeClr val="tx1">
                    <a:lumMod val="90000"/>
                    <a:lumOff val="10000"/>
                  </a:schemeClr>
                </a:solidFill>
                <a:latin typeface="Calibri" panose="020F0502020204030204" pitchFamily="34" charset="0"/>
                <a:ea typeface="+mn-ea"/>
                <a:cs typeface="+mn-cs"/>
              </a:defRPr>
            </a:lvl1pPr>
            <a:lvl2pPr marL="180000" indent="-180000" algn="l" defTabSz="914400" rtl="0" eaLnBrk="1" latinLnBrk="0" hangingPunct="1">
              <a:spcBef>
                <a:spcPts val="600"/>
              </a:spcBef>
              <a:buClr>
                <a:srgbClr val="2D3494"/>
              </a:buClr>
              <a:buFont typeface="Wingdings" pitchFamily="2" charset="2"/>
              <a:buChar char="§"/>
              <a:defRPr sz="1400" b="0" kern="1200">
                <a:solidFill>
                  <a:schemeClr val="tx1">
                    <a:lumMod val="90000"/>
                    <a:lumOff val="10000"/>
                  </a:schemeClr>
                </a:solidFill>
                <a:latin typeface="Calibri" panose="020F0502020204030204" pitchFamily="34" charset="0"/>
                <a:ea typeface="+mn-ea"/>
                <a:cs typeface="+mn-cs"/>
              </a:defRPr>
            </a:lvl2pPr>
            <a:lvl3pPr marL="360000" indent="-180000" algn="l" defTabSz="914400" rtl="0" eaLnBrk="1" latinLnBrk="0" hangingPunct="1">
              <a:spcBef>
                <a:spcPts val="300"/>
              </a:spcBef>
              <a:buClr>
                <a:srgbClr val="2D3494"/>
              </a:buClr>
              <a:buFont typeface="Arial" pitchFamily="34" charset="0"/>
              <a:buChar char="–"/>
              <a:defRPr sz="1400" b="0" kern="1200">
                <a:solidFill>
                  <a:schemeClr val="tx1">
                    <a:lumMod val="90000"/>
                    <a:lumOff val="10000"/>
                  </a:schemeClr>
                </a:solidFill>
                <a:latin typeface="Calibri" panose="020F0502020204030204" pitchFamily="34" charset="0"/>
                <a:ea typeface="+mn-ea"/>
                <a:cs typeface="+mn-cs"/>
              </a:defRPr>
            </a:lvl3pPr>
            <a:lvl4pPr marL="540000" indent="-180000" algn="l" defTabSz="914400" rtl="0" eaLnBrk="1" latinLnBrk="0" hangingPunct="1">
              <a:spcBef>
                <a:spcPts val="300"/>
              </a:spcBef>
              <a:buClr>
                <a:srgbClr val="2D3494"/>
              </a:buClr>
              <a:buFont typeface="Arial" pitchFamily="34" charset="0"/>
              <a:buChar char="•"/>
              <a:defRPr sz="1400" b="0" kern="1200">
                <a:solidFill>
                  <a:schemeClr val="tx1">
                    <a:lumMod val="90000"/>
                    <a:lumOff val="10000"/>
                  </a:schemeClr>
                </a:solidFill>
                <a:latin typeface="Calibri" panose="020F0502020204030204" pitchFamily="34" charset="0"/>
                <a:ea typeface="+mn-ea"/>
                <a:cs typeface="+mn-cs"/>
              </a:defRPr>
            </a:lvl4pPr>
            <a:lvl5pPr marL="720000" indent="-180000" algn="l" defTabSz="914400" rtl="0" eaLnBrk="1" latinLnBrk="0" hangingPunct="1">
              <a:spcBef>
                <a:spcPts val="300"/>
              </a:spcBef>
              <a:buClr>
                <a:srgbClr val="2D3494"/>
              </a:buClr>
              <a:buFont typeface="Arial" pitchFamily="34" charset="0"/>
              <a:buChar char="•"/>
              <a:defRPr sz="1400" b="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ts val="0"/>
              </a:spcBef>
            </a:pPr>
            <a:r>
              <a:rPr lang="ru-RU" sz="1200" dirty="0"/>
              <a:t>Учимся </a:t>
            </a:r>
            <a:r>
              <a:rPr lang="ru-RU" sz="1200" b="1" dirty="0"/>
              <a:t>для жизни</a:t>
            </a:r>
            <a:r>
              <a:rPr lang="ru-RU" sz="1200" dirty="0"/>
              <a:t>. Широкий спектр жизненных задач</a:t>
            </a:r>
          </a:p>
        </p:txBody>
      </p:sp>
      <p:pic>
        <p:nvPicPr>
          <p:cNvPr id="18" name="Рисунок 17">
            <a:extLst>
              <a:ext uri="{FF2B5EF4-FFF2-40B4-BE49-F238E27FC236}">
                <a16:creationId xmlns:a16="http://schemas.microsoft.com/office/drawing/2014/main" id="{943EE272-ADB9-4841-B348-9D5D549D67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7443" y="4735631"/>
            <a:ext cx="1399715" cy="568501"/>
          </a:xfrm>
          <a:prstGeom prst="rect">
            <a:avLst/>
          </a:prstGeom>
        </p:spPr>
      </p:pic>
    </p:spTree>
    <p:extLst>
      <p:ext uri="{BB962C8B-B14F-4D97-AF65-F5344CB8AC3E}">
        <p14:creationId xmlns:p14="http://schemas.microsoft.com/office/powerpoint/2010/main" val="3108235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177677" y="116382"/>
            <a:ext cx="8767379" cy="985053"/>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Как распознать сущностные свойства:</a:t>
            </a:r>
          </a:p>
          <a:p>
            <a:r>
              <a:rPr lang="ru-RU" sz="2800" b="1" cap="all" dirty="0">
                <a:solidFill>
                  <a:schemeClr val="accent1">
                    <a:lumMod val="75000"/>
                  </a:schemeClr>
                </a:solidFill>
              </a:rPr>
              <a:t>приём изменения свойств. Говорят психологи</a:t>
            </a:r>
          </a:p>
        </p:txBody>
      </p:sp>
      <p:sp>
        <p:nvSpPr>
          <p:cNvPr id="4" name="Номер слайда 1"/>
          <p:cNvSpPr txBox="1">
            <a:spLocks/>
          </p:cNvSpPr>
          <p:nvPr/>
        </p:nvSpPr>
        <p:spPr>
          <a:xfrm>
            <a:off x="8085644"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22</a:t>
            </a:fld>
            <a:endParaRPr lang="ru-RU" dirty="0"/>
          </a:p>
        </p:txBody>
      </p:sp>
      <p:sp>
        <p:nvSpPr>
          <p:cNvPr id="7" name="TextBox 6">
            <a:extLst>
              <a:ext uri="{FF2B5EF4-FFF2-40B4-BE49-F238E27FC236}">
                <a16:creationId xmlns:a16="http://schemas.microsoft.com/office/drawing/2014/main" id="{81718AA1-4D19-1099-E014-EA21708689EB}"/>
              </a:ext>
            </a:extLst>
          </p:cNvPr>
          <p:cNvSpPr txBox="1"/>
          <p:nvPr/>
        </p:nvSpPr>
        <p:spPr>
          <a:xfrm>
            <a:off x="338201" y="2662702"/>
            <a:ext cx="8606851" cy="3054362"/>
          </a:xfrm>
          <a:prstGeom prst="rect">
            <a:avLst/>
          </a:prstGeom>
          <a:solidFill>
            <a:schemeClr val="bg2"/>
          </a:solidFill>
        </p:spPr>
        <p:txBody>
          <a:bodyPr wrap="square">
            <a:spAutoFit/>
          </a:bodyPr>
          <a:lstStyle/>
          <a:p>
            <a:pPr>
              <a:lnSpc>
                <a:spcPct val="80000"/>
              </a:lnSpc>
            </a:pPr>
            <a:r>
              <a:rPr lang="ru-RU" sz="2400" b="1" i="1" kern="100" dirty="0"/>
              <a:t>Внимание, проблема! </a:t>
            </a:r>
            <a:r>
              <a:rPr lang="ru-RU" sz="2400" i="1" kern="100" dirty="0">
                <a:effectLst/>
              </a:rPr>
              <a:t>Дети легко принимают любое общее свойство предметов за свойство существенное</a:t>
            </a:r>
            <a:r>
              <a:rPr lang="ru-RU" sz="2400" i="1" kern="100" dirty="0"/>
              <a:t>, что ведёт к многочисленным ошибкам. </a:t>
            </a:r>
          </a:p>
          <a:p>
            <a:pPr>
              <a:lnSpc>
                <a:spcPct val="80000"/>
              </a:lnSpc>
            </a:pPr>
            <a:r>
              <a:rPr lang="ru-RU" sz="2400" b="1" i="1" kern="100" dirty="0"/>
              <a:t>Методический совет. </a:t>
            </a:r>
            <a:r>
              <a:rPr lang="ru-RU" sz="2400" i="1" kern="100" dirty="0"/>
              <a:t>На примерах и заданиях целесообразно отработать понимание детьми следующих положений:</a:t>
            </a:r>
            <a:endParaRPr lang="ru-RU" sz="2800" i="1" kern="100" dirty="0">
              <a:effectLst/>
            </a:endParaRPr>
          </a:p>
          <a:p>
            <a:pPr marL="342900" lvl="0" indent="-342900">
              <a:lnSpc>
                <a:spcPct val="80000"/>
              </a:lnSpc>
              <a:buFont typeface="Symbol" panose="05050102010706020507" pitchFamily="18" charset="2"/>
              <a:buChar char=""/>
            </a:pPr>
            <a:r>
              <a:rPr lang="ru-RU" sz="2400" i="1" kern="100" dirty="0">
                <a:effectLst/>
              </a:rPr>
              <a:t>Не все общие свойства в предметах являются свойствами существенными.</a:t>
            </a:r>
            <a:endParaRPr lang="ru-RU" sz="2800" i="1" kern="100" dirty="0">
              <a:effectLst/>
            </a:endParaRPr>
          </a:p>
          <a:p>
            <a:pPr marL="342900" lvl="0" indent="-342900">
              <a:lnSpc>
                <a:spcPct val="80000"/>
              </a:lnSpc>
              <a:buFont typeface="Symbol" panose="05050102010706020507" pitchFamily="18" charset="2"/>
              <a:buChar char=""/>
            </a:pPr>
            <a:r>
              <a:rPr lang="ru-RU" sz="2400" i="1" kern="100" dirty="0">
                <a:effectLst/>
              </a:rPr>
              <a:t>Любое существенное свойство является общим для данного класса предметов, но далеко не всякое общее их свойство является существенным.</a:t>
            </a:r>
            <a:endParaRPr lang="ru-RU" sz="2800" i="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Таблица 7">
            <a:extLst>
              <a:ext uri="{FF2B5EF4-FFF2-40B4-BE49-F238E27FC236}">
                <a16:creationId xmlns:a16="http://schemas.microsoft.com/office/drawing/2014/main" id="{29CC4471-40B8-D91C-E727-3356A150149D}"/>
              </a:ext>
            </a:extLst>
          </p:cNvPr>
          <p:cNvGraphicFramePr>
            <a:graphicFrameLocks noGrp="1"/>
          </p:cNvGraphicFramePr>
          <p:nvPr>
            <p:extLst>
              <p:ext uri="{D42A27DB-BD31-4B8C-83A1-F6EECF244321}">
                <p14:modId xmlns:p14="http://schemas.microsoft.com/office/powerpoint/2010/main" val="1633622552"/>
              </p:ext>
            </p:extLst>
          </p:nvPr>
        </p:nvGraphicFramePr>
        <p:xfrm>
          <a:off x="338200" y="1195062"/>
          <a:ext cx="8606852" cy="1374013"/>
        </p:xfrm>
        <a:graphic>
          <a:graphicData uri="http://schemas.openxmlformats.org/drawingml/2006/table">
            <a:tbl>
              <a:tblPr firstRow="1" firstCol="1" bandRow="1">
                <a:tableStyleId>{5C22544A-7EE6-4342-B048-85BDC9FD1C3A}</a:tableStyleId>
              </a:tblPr>
              <a:tblGrid>
                <a:gridCol w="8606852">
                  <a:extLst>
                    <a:ext uri="{9D8B030D-6E8A-4147-A177-3AD203B41FA5}">
                      <a16:colId xmlns:a16="http://schemas.microsoft.com/office/drawing/2014/main" val="1063296959"/>
                    </a:ext>
                  </a:extLst>
                </a:gridCol>
              </a:tblGrid>
              <a:tr h="1077427">
                <a:tc>
                  <a:txBody>
                    <a:bodyPr/>
                    <a:lstStyle/>
                    <a:p>
                      <a:pPr indent="288000">
                        <a:lnSpc>
                          <a:spcPct val="80000"/>
                        </a:lnSpc>
                      </a:pPr>
                      <a:r>
                        <a:rPr lang="ru-RU" sz="2800" b="0" kern="100" dirty="0">
                          <a:solidFill>
                            <a:schemeClr val="accent1">
                              <a:lumMod val="75000"/>
                            </a:schemeClr>
                          </a:solidFill>
                          <a:effectLst/>
                        </a:rPr>
                        <a:t>Если изменить несущественные свойства, предмет будет относиться по-прежнему к тому же понятию, а если изменить существенное свойство, предмет становится другим.</a:t>
                      </a:r>
                    </a:p>
                  </a:txBody>
                  <a:tcPr marL="60714" marR="60714" marT="0" marB="0">
                    <a:solidFill>
                      <a:schemeClr val="accent1">
                        <a:lumMod val="20000"/>
                        <a:lumOff val="80000"/>
                      </a:schemeClr>
                    </a:solidFill>
                  </a:tcPr>
                </a:tc>
                <a:extLst>
                  <a:ext uri="{0D108BD9-81ED-4DB2-BD59-A6C34878D82A}">
                    <a16:rowId xmlns:a16="http://schemas.microsoft.com/office/drawing/2014/main" val="3036170822"/>
                  </a:ext>
                </a:extLst>
              </a:tr>
            </a:tbl>
          </a:graphicData>
        </a:graphic>
      </p:graphicFrame>
    </p:spTree>
    <p:extLst>
      <p:ext uri="{BB962C8B-B14F-4D97-AF65-F5344CB8AC3E}">
        <p14:creationId xmlns:p14="http://schemas.microsoft.com/office/powerpoint/2010/main" val="2538540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177676" y="67862"/>
            <a:ext cx="8767379" cy="985053"/>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Ищем общее, Выделяем главное, </a:t>
            </a:r>
            <a:r>
              <a:rPr lang="ru-RU" sz="2800" b="1" u="sng" cap="all" dirty="0">
                <a:solidFill>
                  <a:schemeClr val="accent1">
                    <a:lumMod val="75000"/>
                  </a:schemeClr>
                </a:solidFill>
              </a:rPr>
              <a:t>существенное</a:t>
            </a:r>
            <a:r>
              <a:rPr lang="ru-RU" sz="2800" b="1" cap="all" dirty="0">
                <a:solidFill>
                  <a:schemeClr val="accent1">
                    <a:lumMod val="75000"/>
                  </a:schemeClr>
                </a:solidFill>
              </a:rPr>
              <a:t> в определениях функциональной грамотности </a:t>
            </a:r>
          </a:p>
        </p:txBody>
      </p:sp>
      <p:sp>
        <p:nvSpPr>
          <p:cNvPr id="4" name="Номер слайда 1"/>
          <p:cNvSpPr txBox="1">
            <a:spLocks/>
          </p:cNvSpPr>
          <p:nvPr/>
        </p:nvSpPr>
        <p:spPr>
          <a:xfrm>
            <a:off x="8085644"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23</a:t>
            </a:fld>
            <a:endParaRPr lang="ru-RU" dirty="0"/>
          </a:p>
        </p:txBody>
      </p:sp>
      <p:sp>
        <p:nvSpPr>
          <p:cNvPr id="3" name="TextBox 2">
            <a:extLst>
              <a:ext uri="{FF2B5EF4-FFF2-40B4-BE49-F238E27FC236}">
                <a16:creationId xmlns:a16="http://schemas.microsoft.com/office/drawing/2014/main" id="{B3680B34-6D7B-57D2-AFE8-D40F21C54E15}"/>
              </a:ext>
            </a:extLst>
          </p:cNvPr>
          <p:cNvSpPr txBox="1"/>
          <p:nvPr/>
        </p:nvSpPr>
        <p:spPr>
          <a:xfrm>
            <a:off x="241478" y="1715313"/>
            <a:ext cx="8724845" cy="762645"/>
          </a:xfrm>
          <a:prstGeom prst="rect">
            <a:avLst/>
          </a:prstGeom>
          <a:noFill/>
          <a:ln>
            <a:solidFill>
              <a:schemeClr val="accent5"/>
            </a:solidFill>
          </a:ln>
        </p:spPr>
        <p:style>
          <a:lnRef idx="0">
            <a:scrgbClr r="0" g="0" b="0"/>
          </a:lnRef>
          <a:fillRef idx="0">
            <a:scrgbClr r="0" g="0" b="0"/>
          </a:fillRef>
          <a:effectRef idx="0">
            <a:scrgbClr r="0" g="0" b="0"/>
          </a:effectRef>
          <a:fontRef idx="minor">
            <a:schemeClr val="accent1"/>
          </a:fontRef>
        </p:style>
        <p:txBody>
          <a:bodyPr wrap="square">
            <a:spAutoFit/>
          </a:bodyPr>
          <a:lstStyle/>
          <a:p>
            <a:pPr lvl="0">
              <a:lnSpc>
                <a:spcPct val="80000"/>
              </a:lnSpc>
            </a:pPr>
            <a:r>
              <a:rPr lang="ru-RU" sz="1800" dirty="0"/>
              <a:t>способность использовать все постоянно приобретаемые в течение жизни знания, умения и навыки для решения максимально широкого диапазона жизненных задач в различных сферах человеческой деятельности, общения и социальных отношений</a:t>
            </a:r>
            <a:endParaRPr lang="ru-RU" dirty="0"/>
          </a:p>
        </p:txBody>
      </p:sp>
      <p:sp>
        <p:nvSpPr>
          <p:cNvPr id="11" name="TextBox 10">
            <a:extLst>
              <a:ext uri="{FF2B5EF4-FFF2-40B4-BE49-F238E27FC236}">
                <a16:creationId xmlns:a16="http://schemas.microsoft.com/office/drawing/2014/main" id="{9ED1C2D4-2ED5-CE8D-74F7-48F5D90A42BD}"/>
              </a:ext>
            </a:extLst>
          </p:cNvPr>
          <p:cNvSpPr txBox="1"/>
          <p:nvPr/>
        </p:nvSpPr>
        <p:spPr>
          <a:xfrm>
            <a:off x="241474" y="2543821"/>
            <a:ext cx="8724849" cy="984244"/>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lvl="0">
              <a:lnSpc>
                <a:spcPct val="80000"/>
              </a:lnSpc>
            </a:pPr>
            <a:r>
              <a:rPr lang="ru-RU" sz="1800" dirty="0"/>
              <a:t>обладание знаниями и умениями, необходимыми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a:t>
            </a:r>
            <a:endParaRPr lang="ru-RU" dirty="0"/>
          </a:p>
        </p:txBody>
      </p:sp>
      <p:sp>
        <p:nvSpPr>
          <p:cNvPr id="20" name="TextBox 19">
            <a:extLst>
              <a:ext uri="{FF2B5EF4-FFF2-40B4-BE49-F238E27FC236}">
                <a16:creationId xmlns:a16="http://schemas.microsoft.com/office/drawing/2014/main" id="{BB20B49C-1DE1-A5F1-70CA-5654D9D0960A}"/>
              </a:ext>
            </a:extLst>
          </p:cNvPr>
          <p:cNvSpPr txBox="1"/>
          <p:nvPr/>
        </p:nvSpPr>
        <p:spPr>
          <a:xfrm>
            <a:off x="241474" y="4180886"/>
            <a:ext cx="8724849" cy="54104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nSpc>
                <a:spcPct val="80000"/>
              </a:lnSpc>
            </a:pPr>
            <a:r>
              <a:rPr lang="ru-RU" sz="1800" dirty="0">
                <a:solidFill>
                  <a:schemeClr val="bg1"/>
                </a:solidFill>
              </a:rPr>
              <a:t>владение некоторым </a:t>
            </a:r>
            <a:r>
              <a:rPr lang="ru-RU" sz="1800" b="1" i="1" dirty="0">
                <a:solidFill>
                  <a:schemeClr val="bg1"/>
                </a:solidFill>
              </a:rPr>
              <a:t>комплексом знаний и навыков</a:t>
            </a:r>
            <a:r>
              <a:rPr lang="ru-RU" sz="1800" dirty="0">
                <a:solidFill>
                  <a:schemeClr val="bg1"/>
                </a:solidFill>
              </a:rPr>
              <a:t>, позволяющих человеку </a:t>
            </a:r>
            <a:r>
              <a:rPr lang="ru-RU" sz="1800" b="1" i="1" dirty="0">
                <a:solidFill>
                  <a:schemeClr val="bg1"/>
                </a:solidFill>
              </a:rPr>
              <a:t>сознательно участвовать в социальных процессах</a:t>
            </a:r>
            <a:r>
              <a:rPr lang="ru-RU" sz="1800" dirty="0">
                <a:solidFill>
                  <a:schemeClr val="bg1"/>
                </a:solidFill>
              </a:rPr>
              <a:t> </a:t>
            </a:r>
            <a:endParaRPr lang="ru-RU" dirty="0">
              <a:solidFill>
                <a:schemeClr val="bg1"/>
              </a:solidFill>
            </a:endParaRPr>
          </a:p>
        </p:txBody>
      </p:sp>
      <p:sp>
        <p:nvSpPr>
          <p:cNvPr id="22" name="TextBox 21">
            <a:extLst>
              <a:ext uri="{FF2B5EF4-FFF2-40B4-BE49-F238E27FC236}">
                <a16:creationId xmlns:a16="http://schemas.microsoft.com/office/drawing/2014/main" id="{62D15B9E-6EDB-15C7-5A18-DF281BBAAE0C}"/>
              </a:ext>
            </a:extLst>
          </p:cNvPr>
          <p:cNvSpPr txBox="1"/>
          <p:nvPr/>
        </p:nvSpPr>
        <p:spPr>
          <a:xfrm>
            <a:off x="241474" y="4764988"/>
            <a:ext cx="8724849" cy="54104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nSpc>
                <a:spcPct val="80000"/>
              </a:lnSpc>
            </a:pPr>
            <a:r>
              <a:rPr lang="ru-RU" sz="1800" dirty="0"/>
              <a:t>Способность выполнять определённые социальные функции, определённый набор возможностей </a:t>
            </a:r>
          </a:p>
        </p:txBody>
      </p:sp>
      <p:sp>
        <p:nvSpPr>
          <p:cNvPr id="23" name="TextBox 22">
            <a:extLst>
              <a:ext uri="{FF2B5EF4-FFF2-40B4-BE49-F238E27FC236}">
                <a16:creationId xmlns:a16="http://schemas.microsoft.com/office/drawing/2014/main" id="{238C1E09-8DCA-3E99-ECCF-C89144382836}"/>
              </a:ext>
            </a:extLst>
          </p:cNvPr>
          <p:cNvSpPr txBox="1"/>
          <p:nvPr/>
        </p:nvSpPr>
        <p:spPr>
          <a:xfrm>
            <a:off x="241473" y="5337115"/>
            <a:ext cx="3248087" cy="31944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nSpc>
                <a:spcPct val="80000"/>
              </a:lnSpc>
            </a:pPr>
            <a:r>
              <a:rPr lang="ru-RU" sz="1800" dirty="0"/>
              <a:t>Практичность, полезность</a:t>
            </a:r>
          </a:p>
        </p:txBody>
      </p:sp>
      <p:sp>
        <p:nvSpPr>
          <p:cNvPr id="25" name="TextBox 24">
            <a:extLst>
              <a:ext uri="{FF2B5EF4-FFF2-40B4-BE49-F238E27FC236}">
                <a16:creationId xmlns:a16="http://schemas.microsoft.com/office/drawing/2014/main" id="{00F41AFC-EA8D-DFE3-F512-C3591B9776C9}"/>
              </a:ext>
            </a:extLst>
          </p:cNvPr>
          <p:cNvSpPr txBox="1"/>
          <p:nvPr/>
        </p:nvSpPr>
        <p:spPr>
          <a:xfrm>
            <a:off x="241474" y="3585753"/>
            <a:ext cx="8724849" cy="541046"/>
          </a:xfrm>
          <a:prstGeom prst="rect">
            <a:avLst/>
          </a:prstGeom>
          <a:noFill/>
          <a:ln>
            <a:solidFill>
              <a:schemeClr val="accent2"/>
            </a:solidFill>
          </a:ln>
        </p:spPr>
        <p:style>
          <a:lnRef idx="0">
            <a:scrgbClr r="0" g="0" b="0"/>
          </a:lnRef>
          <a:fillRef idx="0">
            <a:scrgbClr r="0" g="0" b="0"/>
          </a:fillRef>
          <a:effectRef idx="0">
            <a:scrgbClr r="0" g="0" b="0"/>
          </a:effectRef>
          <a:fontRef idx="minor">
            <a:schemeClr val="accent2"/>
          </a:fontRef>
        </p:style>
        <p:txBody>
          <a:bodyPr wrap="square">
            <a:spAutoFit/>
          </a:bodyPr>
          <a:lstStyle/>
          <a:p>
            <a:pPr lvl="0">
              <a:lnSpc>
                <a:spcPct val="80000"/>
              </a:lnSpc>
              <a:spcBef>
                <a:spcPct val="0"/>
              </a:spcBef>
              <a:spcAft>
                <a:spcPts val="600"/>
              </a:spcAft>
            </a:pPr>
            <a:r>
              <a:rPr lang="ru-RU" sz="1800" dirty="0"/>
              <a:t>Способность действовать в рамках социальной практики, заданной контекстом, определяемая набором «инструментальных» и «предметных» грамотностей</a:t>
            </a:r>
          </a:p>
        </p:txBody>
      </p:sp>
      <p:sp>
        <p:nvSpPr>
          <p:cNvPr id="2" name="Заголовок 3">
            <a:extLst>
              <a:ext uri="{FF2B5EF4-FFF2-40B4-BE49-F238E27FC236}">
                <a16:creationId xmlns:a16="http://schemas.microsoft.com/office/drawing/2014/main" id="{E81F5698-FD52-4888-BD8F-CE1726A10C42}"/>
              </a:ext>
            </a:extLst>
          </p:cNvPr>
          <p:cNvSpPr txBox="1">
            <a:spLocks/>
          </p:cNvSpPr>
          <p:nvPr/>
        </p:nvSpPr>
        <p:spPr>
          <a:xfrm>
            <a:off x="248230" y="963592"/>
            <a:ext cx="8696825" cy="720639"/>
          </a:xfrm>
          <a:prstGeom prst="rect">
            <a:avLst/>
          </a:prstGeom>
          <a:solidFill>
            <a:schemeClr val="bg2"/>
          </a:solidFill>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pPr algn="just">
              <a:lnSpc>
                <a:spcPct val="80000"/>
              </a:lnSpc>
            </a:pPr>
            <a:r>
              <a:rPr lang="ru-RU" sz="2400" b="1" i="1" dirty="0">
                <a:solidFill>
                  <a:schemeClr val="accent1">
                    <a:lumMod val="75000"/>
                  </a:schemeClr>
                </a:solidFill>
              </a:rPr>
              <a:t>Прочтите выписанные краткие определения. Постарайтесь оценить, что в них общего? Что, на ваш взгляд, существенно?  </a:t>
            </a:r>
            <a:endParaRPr lang="ru-RU" sz="2400" b="1" dirty="0">
              <a:solidFill>
                <a:schemeClr val="accent1">
                  <a:lumMod val="75000"/>
                </a:schemeClr>
              </a:solidFill>
            </a:endParaRPr>
          </a:p>
        </p:txBody>
      </p:sp>
    </p:spTree>
    <p:extLst>
      <p:ext uri="{BB962C8B-B14F-4D97-AF65-F5344CB8AC3E}">
        <p14:creationId xmlns:p14="http://schemas.microsoft.com/office/powerpoint/2010/main" val="1311979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177677" y="116382"/>
            <a:ext cx="8767379" cy="985053"/>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Ищем общее, Выделяем главное в определениях функциональной грамотности </a:t>
            </a:r>
          </a:p>
        </p:txBody>
      </p:sp>
      <p:sp>
        <p:nvSpPr>
          <p:cNvPr id="4" name="Номер слайда 1"/>
          <p:cNvSpPr txBox="1">
            <a:spLocks/>
          </p:cNvSpPr>
          <p:nvPr/>
        </p:nvSpPr>
        <p:spPr>
          <a:xfrm>
            <a:off x="8085644"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24</a:t>
            </a:fld>
            <a:endParaRPr lang="ru-RU" dirty="0"/>
          </a:p>
        </p:txBody>
      </p:sp>
      <p:sp>
        <p:nvSpPr>
          <p:cNvPr id="6" name="Заголовок 3">
            <a:extLst>
              <a:ext uri="{FF2B5EF4-FFF2-40B4-BE49-F238E27FC236}">
                <a16:creationId xmlns:a16="http://schemas.microsoft.com/office/drawing/2014/main" id="{4B0BF603-712F-DD24-A485-545583544E8A}"/>
              </a:ext>
            </a:extLst>
          </p:cNvPr>
          <p:cNvSpPr txBox="1">
            <a:spLocks/>
          </p:cNvSpPr>
          <p:nvPr/>
        </p:nvSpPr>
        <p:spPr>
          <a:xfrm>
            <a:off x="177677" y="1101435"/>
            <a:ext cx="8767378" cy="1294974"/>
          </a:xfrm>
          <a:prstGeom prst="rect">
            <a:avLst/>
          </a:prstGeom>
          <a:solidFill>
            <a:schemeClr val="bg2"/>
          </a:solidFill>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pPr algn="just">
              <a:lnSpc>
                <a:spcPct val="90000"/>
              </a:lnSpc>
            </a:pPr>
            <a:r>
              <a:rPr lang="ru-RU" sz="2800" b="1" i="1" dirty="0">
                <a:solidFill>
                  <a:schemeClr val="accent1">
                    <a:lumMod val="75000"/>
                  </a:schemeClr>
                </a:solidFill>
              </a:rPr>
              <a:t>Наберите в чате одно – два слова или словосочетания, отражающие, по вашему мнению, общие </a:t>
            </a:r>
            <a:r>
              <a:rPr lang="ru-RU" sz="2800" b="1" i="1" u="sng" dirty="0">
                <a:solidFill>
                  <a:schemeClr val="accent1">
                    <a:lumMod val="75000"/>
                  </a:schemeClr>
                </a:solidFill>
              </a:rPr>
              <a:t>сущностные признаки</a:t>
            </a:r>
            <a:r>
              <a:rPr lang="ru-RU" sz="2800" b="1" i="1" dirty="0">
                <a:solidFill>
                  <a:schemeClr val="accent1">
                    <a:lumMod val="75000"/>
                  </a:schemeClr>
                </a:solidFill>
              </a:rPr>
              <a:t> понятия «функциональная грамотность»</a:t>
            </a:r>
            <a:endParaRPr lang="ru-RU" sz="2800" b="1" dirty="0">
              <a:solidFill>
                <a:schemeClr val="accent1">
                  <a:lumMod val="75000"/>
                </a:schemeClr>
              </a:solidFill>
            </a:endParaRPr>
          </a:p>
        </p:txBody>
      </p:sp>
      <p:sp>
        <p:nvSpPr>
          <p:cNvPr id="2" name="Заголовок 3">
            <a:extLst>
              <a:ext uri="{FF2B5EF4-FFF2-40B4-BE49-F238E27FC236}">
                <a16:creationId xmlns:a16="http://schemas.microsoft.com/office/drawing/2014/main" id="{011C0021-35EC-A870-D9C1-821F4D18FFB8}"/>
              </a:ext>
            </a:extLst>
          </p:cNvPr>
          <p:cNvSpPr txBox="1">
            <a:spLocks/>
          </p:cNvSpPr>
          <p:nvPr/>
        </p:nvSpPr>
        <p:spPr>
          <a:xfrm>
            <a:off x="177677" y="2466517"/>
            <a:ext cx="5265692" cy="1626963"/>
          </a:xfrm>
          <a:prstGeom prst="rect">
            <a:avLst/>
          </a:prstGeom>
          <a:solidFill>
            <a:schemeClr val="accent5">
              <a:lumMod val="20000"/>
              <a:lumOff val="80000"/>
            </a:schemeClr>
          </a:solidFill>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pPr marL="180000" indent="-180000" algn="just">
              <a:lnSpc>
                <a:spcPct val="80000"/>
              </a:lnSpc>
              <a:buFont typeface="Arial" panose="020B0604020202020204" pitchFamily="34" charset="0"/>
              <a:buChar char="•"/>
            </a:pPr>
            <a:r>
              <a:rPr lang="ru-RU" sz="2400" dirty="0">
                <a:solidFill>
                  <a:schemeClr val="tx1"/>
                </a:solidFill>
              </a:rPr>
              <a:t>использовать</a:t>
            </a:r>
          </a:p>
          <a:p>
            <a:pPr marL="180000" indent="-180000" algn="just">
              <a:lnSpc>
                <a:spcPct val="80000"/>
              </a:lnSpc>
              <a:buFont typeface="Arial" panose="020B0604020202020204" pitchFamily="34" charset="0"/>
              <a:buChar char="•"/>
            </a:pPr>
            <a:r>
              <a:rPr lang="ru-RU" sz="2400" dirty="0">
                <a:solidFill>
                  <a:schemeClr val="tx1"/>
                </a:solidFill>
              </a:rPr>
              <a:t>полноценно функционировать</a:t>
            </a:r>
          </a:p>
          <a:p>
            <a:pPr marL="180000" indent="-180000" algn="just">
              <a:lnSpc>
                <a:spcPct val="80000"/>
              </a:lnSpc>
              <a:buFont typeface="Arial" panose="020B0604020202020204" pitchFamily="34" charset="0"/>
              <a:buChar char="•"/>
            </a:pPr>
            <a:r>
              <a:rPr lang="ru-RU" sz="2400" dirty="0">
                <a:solidFill>
                  <a:schemeClr val="tx1"/>
                </a:solidFill>
              </a:rPr>
              <a:t>способность действовать</a:t>
            </a:r>
          </a:p>
          <a:p>
            <a:pPr marL="180000" indent="-180000" algn="just">
              <a:lnSpc>
                <a:spcPct val="80000"/>
              </a:lnSpc>
              <a:buFont typeface="Arial" panose="020B0604020202020204" pitchFamily="34" charset="0"/>
              <a:buChar char="•"/>
            </a:pPr>
            <a:r>
              <a:rPr lang="ru-RU" sz="2400" dirty="0">
                <a:solidFill>
                  <a:schemeClr val="tx1"/>
                </a:solidFill>
              </a:rPr>
              <a:t>сознательно участвовать</a:t>
            </a:r>
          </a:p>
          <a:p>
            <a:pPr marL="180000" indent="-180000" algn="just">
              <a:lnSpc>
                <a:spcPct val="80000"/>
              </a:lnSpc>
              <a:buFont typeface="Arial" panose="020B0604020202020204" pitchFamily="34" charset="0"/>
              <a:buChar char="•"/>
            </a:pPr>
            <a:r>
              <a:rPr lang="ru-RU" sz="2400" dirty="0">
                <a:solidFill>
                  <a:schemeClr val="tx1"/>
                </a:solidFill>
              </a:rPr>
              <a:t>выполнять функции </a:t>
            </a:r>
          </a:p>
          <a:p>
            <a:pPr marL="457200" indent="-457200" algn="just">
              <a:lnSpc>
                <a:spcPct val="80000"/>
              </a:lnSpc>
              <a:buFont typeface="Arial" panose="020B0604020202020204" pitchFamily="34" charset="0"/>
              <a:buChar char="•"/>
            </a:pPr>
            <a:endParaRPr lang="ru-RU" sz="2400" dirty="0">
              <a:solidFill>
                <a:schemeClr val="tx1"/>
              </a:solidFill>
            </a:endParaRPr>
          </a:p>
        </p:txBody>
      </p:sp>
      <p:sp>
        <p:nvSpPr>
          <p:cNvPr id="3" name="Заголовок 3">
            <a:extLst>
              <a:ext uri="{FF2B5EF4-FFF2-40B4-BE49-F238E27FC236}">
                <a16:creationId xmlns:a16="http://schemas.microsoft.com/office/drawing/2014/main" id="{8AB27CBF-2914-CDE8-DD66-F8BD152D4E08}"/>
              </a:ext>
            </a:extLst>
          </p:cNvPr>
          <p:cNvSpPr txBox="1">
            <a:spLocks/>
          </p:cNvSpPr>
          <p:nvPr/>
        </p:nvSpPr>
        <p:spPr>
          <a:xfrm>
            <a:off x="5776856" y="2483905"/>
            <a:ext cx="3168199" cy="1624144"/>
          </a:xfrm>
          <a:prstGeom prst="rect">
            <a:avLst/>
          </a:prstGeom>
          <a:solidFill>
            <a:schemeClr val="accent6">
              <a:lumMod val="20000"/>
              <a:lumOff val="80000"/>
            </a:schemeClr>
          </a:solidFill>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pPr marL="180000" indent="-180000" algn="just">
              <a:lnSpc>
                <a:spcPct val="80000"/>
              </a:lnSpc>
              <a:spcBef>
                <a:spcPts val="600"/>
              </a:spcBef>
              <a:buFont typeface="Arial" panose="020B0604020202020204" pitchFamily="34" charset="0"/>
              <a:buChar char="•"/>
            </a:pPr>
            <a:endParaRPr lang="ru-RU" sz="1600" dirty="0">
              <a:solidFill>
                <a:schemeClr val="tx1"/>
              </a:solidFill>
            </a:endParaRPr>
          </a:p>
          <a:p>
            <a:pPr marL="180000" indent="-180000" algn="just">
              <a:lnSpc>
                <a:spcPct val="80000"/>
              </a:lnSpc>
              <a:spcBef>
                <a:spcPts val="600"/>
              </a:spcBef>
              <a:buFont typeface="Arial" panose="020B0604020202020204" pitchFamily="34" charset="0"/>
              <a:buChar char="•"/>
            </a:pPr>
            <a:r>
              <a:rPr lang="ru-RU" sz="2400" dirty="0">
                <a:solidFill>
                  <a:schemeClr val="tx1"/>
                </a:solidFill>
              </a:rPr>
              <a:t>практичность</a:t>
            </a:r>
          </a:p>
          <a:p>
            <a:pPr marL="180000" indent="-180000" algn="just">
              <a:lnSpc>
                <a:spcPct val="80000"/>
              </a:lnSpc>
              <a:spcBef>
                <a:spcPts val="600"/>
              </a:spcBef>
              <a:buFont typeface="Arial" panose="020B0604020202020204" pitchFamily="34" charset="0"/>
              <a:buChar char="•"/>
            </a:pPr>
            <a:r>
              <a:rPr lang="ru-RU" sz="2400" dirty="0">
                <a:solidFill>
                  <a:schemeClr val="tx1"/>
                </a:solidFill>
              </a:rPr>
              <a:t>полезность</a:t>
            </a:r>
          </a:p>
          <a:p>
            <a:pPr marL="180000" indent="-180000" algn="just">
              <a:lnSpc>
                <a:spcPct val="80000"/>
              </a:lnSpc>
              <a:spcBef>
                <a:spcPts val="600"/>
              </a:spcBef>
              <a:buFont typeface="Arial" panose="020B0604020202020204" pitchFamily="34" charset="0"/>
              <a:buChar char="•"/>
            </a:pPr>
            <a:r>
              <a:rPr lang="ru-RU" sz="2400" dirty="0">
                <a:solidFill>
                  <a:schemeClr val="tx1"/>
                </a:solidFill>
              </a:rPr>
              <a:t>жизненные задачи</a:t>
            </a:r>
          </a:p>
          <a:p>
            <a:pPr marL="180000" indent="-180000" algn="just">
              <a:lnSpc>
                <a:spcPct val="80000"/>
              </a:lnSpc>
              <a:spcBef>
                <a:spcPts val="600"/>
              </a:spcBef>
              <a:buFont typeface="Arial" panose="020B0604020202020204" pitchFamily="34" charset="0"/>
              <a:buChar char="•"/>
            </a:pPr>
            <a:endParaRPr lang="ru-RU" sz="2400" dirty="0">
              <a:solidFill>
                <a:schemeClr val="tx1"/>
              </a:solidFill>
            </a:endParaRPr>
          </a:p>
          <a:p>
            <a:pPr marL="180000" indent="-180000" algn="just">
              <a:lnSpc>
                <a:spcPct val="80000"/>
              </a:lnSpc>
              <a:spcBef>
                <a:spcPts val="600"/>
              </a:spcBef>
              <a:buFont typeface="Arial" panose="020B0604020202020204" pitchFamily="34" charset="0"/>
              <a:buChar char="•"/>
            </a:pPr>
            <a:endParaRPr lang="ru-RU" sz="2400" dirty="0">
              <a:solidFill>
                <a:schemeClr val="tx1"/>
              </a:solidFill>
            </a:endParaRPr>
          </a:p>
          <a:p>
            <a:pPr marL="180000" indent="-180000" algn="just">
              <a:lnSpc>
                <a:spcPct val="80000"/>
              </a:lnSpc>
              <a:spcBef>
                <a:spcPts val="600"/>
              </a:spcBef>
              <a:buFont typeface="Arial" panose="020B0604020202020204" pitchFamily="34" charset="0"/>
              <a:buChar char="•"/>
            </a:pPr>
            <a:endParaRPr lang="ru-RU" sz="2400" dirty="0">
              <a:solidFill>
                <a:schemeClr val="tx1"/>
              </a:solidFill>
            </a:endParaRPr>
          </a:p>
        </p:txBody>
      </p:sp>
      <p:sp>
        <p:nvSpPr>
          <p:cNvPr id="7" name="Заголовок 3">
            <a:extLst>
              <a:ext uri="{FF2B5EF4-FFF2-40B4-BE49-F238E27FC236}">
                <a16:creationId xmlns:a16="http://schemas.microsoft.com/office/drawing/2014/main" id="{741636DF-FD69-125F-8F87-878E97D8724B}"/>
              </a:ext>
            </a:extLst>
          </p:cNvPr>
          <p:cNvSpPr txBox="1">
            <a:spLocks/>
          </p:cNvSpPr>
          <p:nvPr/>
        </p:nvSpPr>
        <p:spPr>
          <a:xfrm>
            <a:off x="177677" y="4195545"/>
            <a:ext cx="7907967" cy="1403073"/>
          </a:xfrm>
          <a:prstGeom prst="rect">
            <a:avLst/>
          </a:prstGeom>
          <a:solidFill>
            <a:schemeClr val="accent2">
              <a:lumMod val="20000"/>
              <a:lumOff val="80000"/>
            </a:schemeClr>
          </a:solidFill>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pPr marL="108000" indent="-108000" algn="just">
              <a:lnSpc>
                <a:spcPct val="80000"/>
              </a:lnSpc>
              <a:buFont typeface="Arial" panose="020B0604020202020204" pitchFamily="34" charset="0"/>
              <a:buChar char="•"/>
            </a:pPr>
            <a:r>
              <a:rPr lang="ru-RU" sz="2400" dirty="0">
                <a:solidFill>
                  <a:schemeClr val="tx1"/>
                </a:solidFill>
              </a:rPr>
              <a:t>опора на знания, умения, навыки</a:t>
            </a:r>
          </a:p>
          <a:p>
            <a:pPr marL="108000" indent="-108000" algn="just">
              <a:lnSpc>
                <a:spcPct val="80000"/>
              </a:lnSpc>
              <a:buFont typeface="Arial" panose="020B0604020202020204" pitchFamily="34" charset="0"/>
              <a:buChar char="•"/>
            </a:pPr>
            <a:r>
              <a:rPr lang="ru-RU" sz="2400" dirty="0">
                <a:solidFill>
                  <a:schemeClr val="tx1"/>
                </a:solidFill>
              </a:rPr>
              <a:t>обладание знаниями и умениями</a:t>
            </a:r>
          </a:p>
          <a:p>
            <a:pPr marL="108000" indent="-108000" algn="just">
              <a:lnSpc>
                <a:spcPct val="80000"/>
              </a:lnSpc>
              <a:buFont typeface="Arial" panose="020B0604020202020204" pitchFamily="34" charset="0"/>
              <a:buChar char="•"/>
            </a:pPr>
            <a:r>
              <a:rPr lang="ru-RU" sz="2400" dirty="0">
                <a:solidFill>
                  <a:schemeClr val="tx1"/>
                </a:solidFill>
              </a:rPr>
              <a:t>владение комплексом знаний и навыков</a:t>
            </a:r>
          </a:p>
          <a:p>
            <a:pPr marL="108000" indent="-108000" algn="just">
              <a:lnSpc>
                <a:spcPct val="80000"/>
              </a:lnSpc>
              <a:buFont typeface="Arial" panose="020B0604020202020204" pitchFamily="34" charset="0"/>
              <a:buChar char="•"/>
            </a:pPr>
            <a:r>
              <a:rPr lang="ru-RU" sz="2400" dirty="0">
                <a:solidFill>
                  <a:schemeClr val="tx1"/>
                </a:solidFill>
              </a:rPr>
              <a:t>набор «инструментальных» и «предметных» грамотностей</a:t>
            </a:r>
          </a:p>
          <a:p>
            <a:pPr marL="108000" indent="-108000" algn="just">
              <a:lnSpc>
                <a:spcPct val="80000"/>
              </a:lnSpc>
              <a:buFont typeface="Arial" panose="020B0604020202020204" pitchFamily="34" charset="0"/>
              <a:buChar char="•"/>
            </a:pPr>
            <a:endParaRPr lang="ru-RU" sz="2400" dirty="0">
              <a:solidFill>
                <a:schemeClr val="tx1"/>
              </a:solidFill>
            </a:endParaRPr>
          </a:p>
          <a:p>
            <a:pPr marL="108000" indent="-108000" algn="just">
              <a:lnSpc>
                <a:spcPct val="80000"/>
              </a:lnSpc>
              <a:buFont typeface="Arial" panose="020B0604020202020204" pitchFamily="34" charset="0"/>
              <a:buChar char="•"/>
            </a:pPr>
            <a:endParaRPr lang="ru-RU" sz="2400" dirty="0">
              <a:solidFill>
                <a:schemeClr val="tx1"/>
              </a:solidFill>
            </a:endParaRPr>
          </a:p>
          <a:p>
            <a:pPr marL="108000" indent="-108000" algn="just">
              <a:lnSpc>
                <a:spcPct val="80000"/>
              </a:lnSpc>
              <a:buFont typeface="Arial" panose="020B0604020202020204" pitchFamily="34" charset="0"/>
              <a:buChar char="•"/>
            </a:pPr>
            <a:endParaRPr lang="ru-RU" sz="2400" dirty="0">
              <a:solidFill>
                <a:schemeClr val="tx1"/>
              </a:solidFill>
            </a:endParaRPr>
          </a:p>
          <a:p>
            <a:pPr marL="108000" indent="-108000" algn="just">
              <a:lnSpc>
                <a:spcPct val="80000"/>
              </a:lnSpc>
              <a:buFont typeface="Arial" panose="020B0604020202020204" pitchFamily="34" charset="0"/>
              <a:buChar char="•"/>
            </a:pPr>
            <a:endParaRPr lang="ru-RU" sz="2400" dirty="0">
              <a:solidFill>
                <a:schemeClr val="tx1"/>
              </a:solidFill>
            </a:endParaRPr>
          </a:p>
        </p:txBody>
      </p:sp>
    </p:spTree>
    <p:extLst>
      <p:ext uri="{BB962C8B-B14F-4D97-AF65-F5344CB8AC3E}">
        <p14:creationId xmlns:p14="http://schemas.microsoft.com/office/powerpoint/2010/main" val="312973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177677" y="116382"/>
            <a:ext cx="8767379" cy="860363"/>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функциональная грамотность: сущностные признаки/условия для конструирования заданий</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25</a:t>
            </a:fld>
            <a:endParaRPr lang="ru-RU" dirty="0"/>
          </a:p>
        </p:txBody>
      </p:sp>
      <p:sp>
        <p:nvSpPr>
          <p:cNvPr id="8" name="Текст 7">
            <a:extLst>
              <a:ext uri="{FF2B5EF4-FFF2-40B4-BE49-F238E27FC236}">
                <a16:creationId xmlns:a16="http://schemas.microsoft.com/office/drawing/2014/main" id="{8FF423BD-BB53-4BCD-7DD8-E31B29EE789F}"/>
              </a:ext>
            </a:extLst>
          </p:cNvPr>
          <p:cNvSpPr>
            <a:spLocks noGrp="1"/>
          </p:cNvSpPr>
          <p:nvPr>
            <p:ph type="body" idx="1"/>
          </p:nvPr>
        </p:nvSpPr>
        <p:spPr>
          <a:xfrm>
            <a:off x="311094" y="1141583"/>
            <a:ext cx="4040982" cy="686593"/>
          </a:xfrm>
          <a:solidFill>
            <a:schemeClr val="accent1">
              <a:lumMod val="75000"/>
            </a:schemeClr>
          </a:solidFill>
          <a:ln>
            <a:solidFill>
              <a:schemeClr val="accent1"/>
            </a:solidFill>
          </a:ln>
        </p:spPr>
        <p:txBody>
          <a:bodyPr>
            <a:normAutofit fontScale="92500" lnSpcReduction="10000"/>
          </a:bodyPr>
          <a:lstStyle/>
          <a:p>
            <a:r>
              <a:rPr lang="ru-RU" dirty="0">
                <a:solidFill>
                  <a:schemeClr val="bg1"/>
                </a:solidFill>
              </a:rPr>
              <a:t>Сущностные признаки функциональной грамотности</a:t>
            </a:r>
          </a:p>
        </p:txBody>
      </p:sp>
      <p:sp>
        <p:nvSpPr>
          <p:cNvPr id="11" name="Объект 10">
            <a:extLst>
              <a:ext uri="{FF2B5EF4-FFF2-40B4-BE49-F238E27FC236}">
                <a16:creationId xmlns:a16="http://schemas.microsoft.com/office/drawing/2014/main" id="{791B6F02-B04C-6F0A-0768-88FF3739AB2F}"/>
              </a:ext>
            </a:extLst>
          </p:cNvPr>
          <p:cNvSpPr>
            <a:spLocks noGrp="1"/>
          </p:cNvSpPr>
          <p:nvPr>
            <p:ph sz="half" idx="2"/>
          </p:nvPr>
        </p:nvSpPr>
        <p:spPr>
          <a:xfrm>
            <a:off x="311094" y="1884841"/>
            <a:ext cx="4040982" cy="3070490"/>
          </a:xfrm>
          <a:solidFill>
            <a:schemeClr val="accent1">
              <a:lumMod val="75000"/>
            </a:schemeClr>
          </a:solidFill>
          <a:ln>
            <a:solidFill>
              <a:schemeClr val="accent1"/>
            </a:solidFill>
          </a:ln>
        </p:spPr>
        <p:txBody>
          <a:bodyPr>
            <a:normAutofit fontScale="70000" lnSpcReduction="20000"/>
          </a:bodyPr>
          <a:lstStyle/>
          <a:p>
            <a:pPr marL="108000" indent="-108000">
              <a:lnSpc>
                <a:spcPct val="100000"/>
              </a:lnSpc>
              <a:spcBef>
                <a:spcPts val="600"/>
              </a:spcBef>
            </a:pPr>
            <a:r>
              <a:rPr lang="ru-RU" dirty="0">
                <a:solidFill>
                  <a:schemeClr val="bg1"/>
                </a:solidFill>
              </a:rPr>
              <a:t>Опора на </a:t>
            </a:r>
            <a:r>
              <a:rPr lang="ru-RU" b="1" dirty="0">
                <a:solidFill>
                  <a:schemeClr val="bg1"/>
                </a:solidFill>
              </a:rPr>
              <a:t>имеющиеся</a:t>
            </a:r>
            <a:r>
              <a:rPr lang="ru-RU" dirty="0">
                <a:solidFill>
                  <a:schemeClr val="bg1"/>
                </a:solidFill>
              </a:rPr>
              <a:t> опыт, знания, умения</a:t>
            </a:r>
          </a:p>
          <a:p>
            <a:pPr marL="108000" indent="-108000">
              <a:lnSpc>
                <a:spcPct val="100000"/>
              </a:lnSpc>
              <a:spcBef>
                <a:spcPts val="600"/>
              </a:spcBef>
            </a:pPr>
            <a:r>
              <a:rPr lang="ru-RU" dirty="0">
                <a:solidFill>
                  <a:schemeClr val="bg1"/>
                </a:solidFill>
              </a:rPr>
              <a:t>Их </a:t>
            </a:r>
            <a:r>
              <a:rPr lang="ru-RU" b="1" dirty="0">
                <a:solidFill>
                  <a:schemeClr val="bg1"/>
                </a:solidFill>
              </a:rPr>
              <a:t>использование</a:t>
            </a:r>
            <a:r>
              <a:rPr lang="ru-RU" dirty="0">
                <a:solidFill>
                  <a:schemeClr val="bg1"/>
                </a:solidFill>
              </a:rPr>
              <a:t>, а не приобретение, закрепление или совершенствование</a:t>
            </a:r>
          </a:p>
          <a:p>
            <a:pPr marL="108000" indent="-108000">
              <a:lnSpc>
                <a:spcPct val="100000"/>
              </a:lnSpc>
              <a:spcBef>
                <a:spcPts val="600"/>
              </a:spcBef>
            </a:pPr>
            <a:r>
              <a:rPr lang="ru-RU" dirty="0">
                <a:solidFill>
                  <a:schemeClr val="bg1"/>
                </a:solidFill>
              </a:rPr>
              <a:t>Использование для действия – для </a:t>
            </a:r>
            <a:r>
              <a:rPr lang="ru-RU" b="1" dirty="0">
                <a:solidFill>
                  <a:schemeClr val="bg1"/>
                </a:solidFill>
              </a:rPr>
              <a:t>решения реальных проблем</a:t>
            </a:r>
          </a:p>
          <a:p>
            <a:pPr marL="108000" indent="-108000">
              <a:lnSpc>
                <a:spcPct val="100000"/>
              </a:lnSpc>
              <a:spcBef>
                <a:spcPts val="600"/>
              </a:spcBef>
            </a:pPr>
            <a:r>
              <a:rPr lang="ru-RU" b="1" dirty="0">
                <a:solidFill>
                  <a:schemeClr val="bg1"/>
                </a:solidFill>
              </a:rPr>
              <a:t>Поиск полезных практических </a:t>
            </a:r>
            <a:r>
              <a:rPr lang="ru-RU" dirty="0">
                <a:solidFill>
                  <a:schemeClr val="bg1"/>
                </a:solidFill>
              </a:rPr>
              <a:t>решений жизненных проблем</a:t>
            </a:r>
          </a:p>
        </p:txBody>
      </p:sp>
      <p:sp>
        <p:nvSpPr>
          <p:cNvPr id="19" name="Текст 18">
            <a:extLst>
              <a:ext uri="{FF2B5EF4-FFF2-40B4-BE49-F238E27FC236}">
                <a16:creationId xmlns:a16="http://schemas.microsoft.com/office/drawing/2014/main" id="{89895326-23B6-25E4-11C8-8558DDD4CC81}"/>
              </a:ext>
            </a:extLst>
          </p:cNvPr>
          <p:cNvSpPr>
            <a:spLocks noGrp="1"/>
          </p:cNvSpPr>
          <p:nvPr>
            <p:ph type="body" sz="quarter" idx="3"/>
          </p:nvPr>
        </p:nvSpPr>
        <p:spPr>
          <a:xfrm>
            <a:off x="4572000" y="1148307"/>
            <a:ext cx="4259179" cy="686593"/>
          </a:xfrm>
          <a:solidFill>
            <a:schemeClr val="accent1">
              <a:lumMod val="20000"/>
              <a:lumOff val="80000"/>
            </a:schemeClr>
          </a:solidFill>
          <a:ln>
            <a:solidFill>
              <a:schemeClr val="accent1"/>
            </a:solidFill>
          </a:ln>
        </p:spPr>
        <p:txBody>
          <a:bodyPr>
            <a:normAutofit fontScale="92500" lnSpcReduction="10000"/>
          </a:bodyPr>
          <a:lstStyle/>
          <a:p>
            <a:r>
              <a:rPr lang="ru-RU" dirty="0"/>
              <a:t>Непосредственные, прямые следствия для разработки </a:t>
            </a:r>
          </a:p>
        </p:txBody>
      </p:sp>
      <p:sp>
        <p:nvSpPr>
          <p:cNvPr id="20" name="Объект 19">
            <a:extLst>
              <a:ext uri="{FF2B5EF4-FFF2-40B4-BE49-F238E27FC236}">
                <a16:creationId xmlns:a16="http://schemas.microsoft.com/office/drawing/2014/main" id="{8A205FB1-2584-AB53-760C-5D4017A4F9DE}"/>
              </a:ext>
            </a:extLst>
          </p:cNvPr>
          <p:cNvSpPr>
            <a:spLocks noGrp="1"/>
          </p:cNvSpPr>
          <p:nvPr>
            <p:ph sz="quarter" idx="4"/>
          </p:nvPr>
        </p:nvSpPr>
        <p:spPr>
          <a:xfrm>
            <a:off x="4572000" y="1888336"/>
            <a:ext cx="4259179" cy="3070490"/>
          </a:xfrm>
          <a:solidFill>
            <a:schemeClr val="accent1">
              <a:lumMod val="20000"/>
              <a:lumOff val="80000"/>
            </a:schemeClr>
          </a:solidFill>
          <a:ln>
            <a:solidFill>
              <a:schemeClr val="accent1"/>
            </a:solidFill>
          </a:ln>
        </p:spPr>
        <p:txBody>
          <a:bodyPr>
            <a:normAutofit fontScale="70000" lnSpcReduction="20000"/>
          </a:bodyPr>
          <a:lstStyle/>
          <a:p>
            <a:pPr marL="108000" indent="-108000">
              <a:lnSpc>
                <a:spcPct val="100000"/>
              </a:lnSpc>
              <a:spcBef>
                <a:spcPts val="600"/>
              </a:spcBef>
            </a:pPr>
            <a:r>
              <a:rPr lang="ru-RU" dirty="0"/>
              <a:t>Нужны ситуации </a:t>
            </a:r>
            <a:r>
              <a:rPr lang="ru-RU" b="1" dirty="0"/>
              <a:t>применения</a:t>
            </a:r>
            <a:r>
              <a:rPr lang="ru-RU" dirty="0"/>
              <a:t> знаний, умений, навыков</a:t>
            </a:r>
          </a:p>
          <a:p>
            <a:pPr marL="108000" indent="-108000">
              <a:lnSpc>
                <a:spcPct val="100000"/>
              </a:lnSpc>
              <a:spcBef>
                <a:spcPts val="600"/>
              </a:spcBef>
            </a:pPr>
            <a:r>
              <a:rPr lang="ru-RU" dirty="0"/>
              <a:t>Необходимые сведения можно напомнить или прямо сообщить </a:t>
            </a:r>
          </a:p>
          <a:p>
            <a:pPr marL="108000" indent="-108000">
              <a:lnSpc>
                <a:spcPct val="100000"/>
              </a:lnSpc>
              <a:spcBef>
                <a:spcPts val="600"/>
              </a:spcBef>
            </a:pPr>
            <a:r>
              <a:rPr lang="ru-RU" dirty="0"/>
              <a:t>Ситуации выходят за рамки применения в учебных целях, речь идёт о </a:t>
            </a:r>
            <a:r>
              <a:rPr lang="ru-RU" b="1" dirty="0"/>
              <a:t>реальных</a:t>
            </a:r>
            <a:r>
              <a:rPr lang="ru-RU" dirty="0"/>
              <a:t> </a:t>
            </a:r>
            <a:r>
              <a:rPr lang="ru-RU" b="1" dirty="0"/>
              <a:t>жизненных</a:t>
            </a:r>
            <a:r>
              <a:rPr lang="ru-RU" dirty="0"/>
              <a:t> проблемах</a:t>
            </a:r>
          </a:p>
          <a:p>
            <a:pPr marL="108000" indent="-108000">
              <a:lnSpc>
                <a:spcPct val="100000"/>
              </a:lnSpc>
              <a:spcBef>
                <a:spcPts val="600"/>
              </a:spcBef>
            </a:pPr>
            <a:r>
              <a:rPr lang="ru-RU" dirty="0"/>
              <a:t>Оценивается способность </a:t>
            </a:r>
            <a:r>
              <a:rPr lang="ru-RU" b="1" dirty="0"/>
              <a:t>действовать</a:t>
            </a:r>
            <a:r>
              <a:rPr lang="ru-RU" dirty="0"/>
              <a:t> с целью решения проблемы</a:t>
            </a:r>
          </a:p>
        </p:txBody>
      </p:sp>
    </p:spTree>
    <p:extLst>
      <p:ext uri="{BB962C8B-B14F-4D97-AF65-F5344CB8AC3E}">
        <p14:creationId xmlns:p14="http://schemas.microsoft.com/office/powerpoint/2010/main" val="1775112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177677" y="116382"/>
            <a:ext cx="8767379" cy="860363"/>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функциональная грамотность: производные условия для конструирования заданий</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26</a:t>
            </a:fld>
            <a:endParaRPr lang="ru-RU" dirty="0"/>
          </a:p>
        </p:txBody>
      </p:sp>
      <p:sp>
        <p:nvSpPr>
          <p:cNvPr id="20" name="Объект 19">
            <a:extLst>
              <a:ext uri="{FF2B5EF4-FFF2-40B4-BE49-F238E27FC236}">
                <a16:creationId xmlns:a16="http://schemas.microsoft.com/office/drawing/2014/main" id="{8A205FB1-2584-AB53-760C-5D4017A4F9DE}"/>
              </a:ext>
            </a:extLst>
          </p:cNvPr>
          <p:cNvSpPr>
            <a:spLocks noGrp="1"/>
          </p:cNvSpPr>
          <p:nvPr>
            <p:ph sz="quarter" idx="4"/>
          </p:nvPr>
        </p:nvSpPr>
        <p:spPr>
          <a:xfrm>
            <a:off x="312822" y="1167063"/>
            <a:ext cx="5727031" cy="4243666"/>
          </a:xfrm>
          <a:solidFill>
            <a:schemeClr val="accent1">
              <a:lumMod val="75000"/>
            </a:schemeClr>
          </a:solidFill>
          <a:ln>
            <a:solidFill>
              <a:schemeClr val="accent1"/>
            </a:solidFill>
          </a:ln>
        </p:spPr>
        <p:txBody>
          <a:bodyPr>
            <a:normAutofit lnSpcReduction="10000"/>
          </a:bodyPr>
          <a:lstStyle/>
          <a:p>
            <a:pPr marL="108000" indent="-108000">
              <a:lnSpc>
                <a:spcPct val="80000"/>
              </a:lnSpc>
              <a:spcBef>
                <a:spcPts val="600"/>
              </a:spcBef>
            </a:pPr>
            <a:r>
              <a:rPr lang="ru-RU" sz="2200" b="1" i="1" dirty="0">
                <a:solidFill>
                  <a:schemeClr val="bg1"/>
                </a:solidFill>
              </a:rPr>
              <a:t>Способность действовать с целью решения проблемы </a:t>
            </a:r>
            <a:r>
              <a:rPr lang="ru-RU" sz="2200" dirty="0">
                <a:solidFill>
                  <a:schemeClr val="bg1"/>
                </a:solidFill>
              </a:rPr>
              <a:t>подразумевает способность использовать имеющиеся знания и опыт действий в новых, не учебных ситуациях, не похожих на те, в которых они приобретались, иными словами – способность к </a:t>
            </a:r>
            <a:r>
              <a:rPr lang="ru-RU" sz="2200" b="1" dirty="0">
                <a:solidFill>
                  <a:schemeClr val="bg1"/>
                </a:solidFill>
              </a:rPr>
              <a:t>интеграции</a:t>
            </a:r>
            <a:r>
              <a:rPr lang="ru-RU" sz="2200" dirty="0">
                <a:solidFill>
                  <a:schemeClr val="bg1"/>
                </a:solidFill>
              </a:rPr>
              <a:t> (связи) и </a:t>
            </a:r>
            <a:r>
              <a:rPr lang="ru-RU" sz="2200" b="1" dirty="0">
                <a:solidFill>
                  <a:schemeClr val="bg1"/>
                </a:solidFill>
              </a:rPr>
              <a:t>переносу</a:t>
            </a:r>
            <a:r>
              <a:rPr lang="ru-RU" sz="2200" dirty="0">
                <a:solidFill>
                  <a:schemeClr val="bg1"/>
                </a:solidFill>
              </a:rPr>
              <a:t> знаний и опыта действий</a:t>
            </a:r>
          </a:p>
          <a:p>
            <a:pPr marL="108000" indent="-108000">
              <a:lnSpc>
                <a:spcPct val="80000"/>
              </a:lnSpc>
              <a:spcBef>
                <a:spcPts val="1200"/>
              </a:spcBef>
            </a:pPr>
            <a:r>
              <a:rPr lang="ru-RU" sz="2200" b="1" i="1" dirty="0">
                <a:solidFill>
                  <a:schemeClr val="bg1"/>
                </a:solidFill>
              </a:rPr>
              <a:t>Способность решать проблемы </a:t>
            </a:r>
            <a:r>
              <a:rPr lang="ru-RU" sz="2200" dirty="0">
                <a:solidFill>
                  <a:schemeClr val="bg1"/>
                </a:solidFill>
              </a:rPr>
              <a:t>предполагает владение не только предметными знаниями, но и </a:t>
            </a:r>
            <a:r>
              <a:rPr lang="ru-RU" sz="2200" b="1" dirty="0">
                <a:solidFill>
                  <a:schemeClr val="bg1"/>
                </a:solidFill>
              </a:rPr>
              <a:t>когнитивными операциями</a:t>
            </a:r>
            <a:r>
              <a:rPr lang="ru-RU" sz="2200" dirty="0">
                <a:solidFill>
                  <a:schemeClr val="bg1"/>
                </a:solidFill>
              </a:rPr>
              <a:t>, навыками   смыслового чтения</a:t>
            </a:r>
          </a:p>
          <a:p>
            <a:pPr marL="108000" indent="-108000">
              <a:lnSpc>
                <a:spcPct val="80000"/>
              </a:lnSpc>
              <a:spcBef>
                <a:spcPts val="1200"/>
              </a:spcBef>
            </a:pPr>
            <a:r>
              <a:rPr lang="ru-RU" sz="2200" dirty="0">
                <a:solidFill>
                  <a:schemeClr val="bg1"/>
                </a:solidFill>
              </a:rPr>
              <a:t>Нацеленность на решение проблем допускает наличие </a:t>
            </a:r>
            <a:r>
              <a:rPr lang="ru-RU" sz="2200" b="1" dirty="0">
                <a:solidFill>
                  <a:schemeClr val="bg1"/>
                </a:solidFill>
              </a:rPr>
              <a:t>альтернативных решений</a:t>
            </a:r>
          </a:p>
        </p:txBody>
      </p:sp>
      <p:sp>
        <p:nvSpPr>
          <p:cNvPr id="18" name="Объект 19">
            <a:extLst>
              <a:ext uri="{FF2B5EF4-FFF2-40B4-BE49-F238E27FC236}">
                <a16:creationId xmlns:a16="http://schemas.microsoft.com/office/drawing/2014/main" id="{CFA5C6AE-A437-D1CB-49B7-4A3A3AF2F40B}"/>
              </a:ext>
            </a:extLst>
          </p:cNvPr>
          <p:cNvSpPr txBox="1">
            <a:spLocks/>
          </p:cNvSpPr>
          <p:nvPr/>
        </p:nvSpPr>
        <p:spPr>
          <a:xfrm>
            <a:off x="6136105" y="1167063"/>
            <a:ext cx="2923673" cy="4243666"/>
          </a:xfrm>
          <a:prstGeom prst="rect">
            <a:avLst/>
          </a:prstGeom>
          <a:solidFill>
            <a:schemeClr val="accent1">
              <a:lumMod val="20000"/>
              <a:lumOff val="80000"/>
            </a:schemeClr>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lnSpc>
                <a:spcPct val="80000"/>
              </a:lnSpc>
              <a:spcBef>
                <a:spcPts val="600"/>
              </a:spcBef>
            </a:pPr>
            <a:r>
              <a:rPr lang="ru-RU" sz="2000" dirty="0"/>
              <a:t>Нужны нетипичные для учебного процесса задания, в т.ч. межпредметные.</a:t>
            </a:r>
          </a:p>
          <a:p>
            <a:pPr marL="108000" indent="-108000">
              <a:lnSpc>
                <a:spcPct val="80000"/>
              </a:lnSpc>
              <a:spcBef>
                <a:spcPts val="600"/>
              </a:spcBef>
            </a:pPr>
            <a:r>
              <a:rPr lang="ru-RU" sz="2000" dirty="0"/>
              <a:t>Содержание задания предполагает обращение к читательским умениям, базовым логическим действиям (сравнению, анализу, синтезу, классификации, аналогии и др.)</a:t>
            </a:r>
          </a:p>
          <a:p>
            <a:pPr marL="108000" indent="-108000">
              <a:lnSpc>
                <a:spcPct val="80000"/>
              </a:lnSpc>
              <a:spcBef>
                <a:spcPts val="600"/>
              </a:spcBef>
            </a:pPr>
            <a:r>
              <a:rPr lang="ru-RU" sz="2000" dirty="0"/>
              <a:t>Задание может допускать альтернативные ответы</a:t>
            </a:r>
          </a:p>
        </p:txBody>
      </p:sp>
    </p:spTree>
    <p:extLst>
      <p:ext uri="{BB962C8B-B14F-4D97-AF65-F5344CB8AC3E}">
        <p14:creationId xmlns:p14="http://schemas.microsoft.com/office/powerpoint/2010/main" val="1618235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83476" y="116382"/>
            <a:ext cx="8033067" cy="440239"/>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Сущностные Условия и признаки для ООД</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27</a:t>
            </a:fld>
            <a:endParaRPr lang="ru-RU" dirty="0"/>
          </a:p>
        </p:txBody>
      </p:sp>
      <p:sp>
        <p:nvSpPr>
          <p:cNvPr id="9" name="Текст 8">
            <a:extLst>
              <a:ext uri="{FF2B5EF4-FFF2-40B4-BE49-F238E27FC236}">
                <a16:creationId xmlns:a16="http://schemas.microsoft.com/office/drawing/2014/main" id="{E6213F68-8499-758D-F2E4-BBEFFC3C9B8E}"/>
              </a:ext>
            </a:extLst>
          </p:cNvPr>
          <p:cNvSpPr>
            <a:spLocks noGrp="1"/>
          </p:cNvSpPr>
          <p:nvPr>
            <p:ph type="body" idx="1"/>
          </p:nvPr>
        </p:nvSpPr>
        <p:spPr>
          <a:xfrm>
            <a:off x="4629152" y="809319"/>
            <a:ext cx="4040897" cy="686593"/>
          </a:xfr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ru-RU" dirty="0"/>
              <a:t>Задания на функциональную грамотность</a:t>
            </a:r>
          </a:p>
        </p:txBody>
      </p:sp>
      <p:sp>
        <p:nvSpPr>
          <p:cNvPr id="10" name="Объект 9">
            <a:extLst>
              <a:ext uri="{FF2B5EF4-FFF2-40B4-BE49-F238E27FC236}">
                <a16:creationId xmlns:a16="http://schemas.microsoft.com/office/drawing/2014/main" id="{CC1CC10B-22BA-D0B0-B0D7-42CEE52D3C74}"/>
              </a:ext>
            </a:extLst>
          </p:cNvPr>
          <p:cNvSpPr>
            <a:spLocks noGrp="1"/>
          </p:cNvSpPr>
          <p:nvPr>
            <p:ph sz="half" idx="2"/>
          </p:nvPr>
        </p:nvSpPr>
        <p:spPr>
          <a:xfrm>
            <a:off x="483476" y="1733734"/>
            <a:ext cx="4031372" cy="3458376"/>
          </a:xfrm>
          <a:solidFill>
            <a:schemeClr val="bg2"/>
          </a:solidFill>
        </p:spPr>
        <p:style>
          <a:lnRef idx="2">
            <a:schemeClr val="dk1"/>
          </a:lnRef>
          <a:fillRef idx="1">
            <a:schemeClr val="lt1"/>
          </a:fillRef>
          <a:effectRef idx="0">
            <a:schemeClr val="dk1"/>
          </a:effectRef>
          <a:fontRef idx="minor">
            <a:schemeClr val="dk1"/>
          </a:fontRef>
        </p:style>
        <p:txBody>
          <a:bodyPr>
            <a:normAutofit lnSpcReduction="10000"/>
          </a:bodyPr>
          <a:lstStyle/>
          <a:p>
            <a:pPr marL="108000" indent="-108000">
              <a:lnSpc>
                <a:spcPct val="80000"/>
              </a:lnSpc>
              <a:spcBef>
                <a:spcPts val="600"/>
              </a:spcBef>
            </a:pPr>
            <a:r>
              <a:rPr lang="ru-RU" sz="2000" b="1" dirty="0"/>
              <a:t>Смысл, назначение </a:t>
            </a:r>
            <a:r>
              <a:rPr lang="ru-RU" sz="2000" dirty="0"/>
              <a:t>– выявить, как освоен учебный материал</a:t>
            </a:r>
          </a:p>
          <a:p>
            <a:pPr marL="108000" indent="-108000">
              <a:lnSpc>
                <a:spcPct val="80000"/>
              </a:lnSpc>
              <a:spcBef>
                <a:spcPts val="0"/>
              </a:spcBef>
            </a:pPr>
            <a:endParaRPr lang="ru-RU" sz="2000" dirty="0"/>
          </a:p>
          <a:p>
            <a:pPr marL="108000" indent="-108000">
              <a:lnSpc>
                <a:spcPct val="80000"/>
              </a:lnSpc>
              <a:spcBef>
                <a:spcPts val="600"/>
              </a:spcBef>
            </a:pPr>
            <a:r>
              <a:rPr lang="ru-RU" sz="2000" b="1" dirty="0"/>
              <a:t>Предмет оценки </a:t>
            </a:r>
            <a:r>
              <a:rPr lang="ru-RU" sz="2000" dirty="0"/>
              <a:t>– степень освоения изученного</a:t>
            </a:r>
          </a:p>
          <a:p>
            <a:pPr marL="108000" indent="-108000">
              <a:lnSpc>
                <a:spcPct val="80000"/>
              </a:lnSpc>
              <a:spcBef>
                <a:spcPts val="600"/>
              </a:spcBef>
            </a:pPr>
            <a:r>
              <a:rPr lang="ru-RU" sz="2000" b="1" dirty="0"/>
              <a:t>Главное при решении </a:t>
            </a:r>
            <a:r>
              <a:rPr lang="ru-RU" sz="2000" dirty="0"/>
              <a:t>– продемонстрировать владение изученным материалом и/или способом действия с этим материалом</a:t>
            </a:r>
          </a:p>
          <a:p>
            <a:pPr marL="108000" indent="-108000">
              <a:lnSpc>
                <a:spcPct val="80000"/>
              </a:lnSpc>
              <a:spcBef>
                <a:spcPts val="600"/>
              </a:spcBef>
            </a:pPr>
            <a:r>
              <a:rPr lang="ru-RU" sz="2000" b="1" dirty="0"/>
              <a:t>Главное в ответе </a:t>
            </a:r>
            <a:r>
              <a:rPr lang="ru-RU" sz="2000" dirty="0"/>
              <a:t>– правильность, свидетельствующая об освоении изучаемого  </a:t>
            </a:r>
          </a:p>
          <a:p>
            <a:pPr marL="108000" indent="-108000">
              <a:lnSpc>
                <a:spcPct val="80000"/>
              </a:lnSpc>
              <a:spcBef>
                <a:spcPts val="600"/>
              </a:spcBef>
            </a:pPr>
            <a:endParaRPr lang="ru-RU" sz="2000" dirty="0"/>
          </a:p>
        </p:txBody>
      </p:sp>
      <p:sp>
        <p:nvSpPr>
          <p:cNvPr id="11" name="Текст 10">
            <a:extLst>
              <a:ext uri="{FF2B5EF4-FFF2-40B4-BE49-F238E27FC236}">
                <a16:creationId xmlns:a16="http://schemas.microsoft.com/office/drawing/2014/main" id="{D714B09B-E305-2557-BD1C-1E12BFB9374C}"/>
              </a:ext>
            </a:extLst>
          </p:cNvPr>
          <p:cNvSpPr>
            <a:spLocks noGrp="1"/>
          </p:cNvSpPr>
          <p:nvPr>
            <p:ph type="body" sz="quarter" idx="3"/>
          </p:nvPr>
        </p:nvSpPr>
        <p:spPr>
          <a:xfrm>
            <a:off x="473950" y="801881"/>
            <a:ext cx="4031372" cy="686593"/>
          </a:xfrm>
          <a:solidFill>
            <a:schemeClr val="bg2"/>
          </a:solid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ru-RU" dirty="0"/>
              <a:t>Обычные учебные задания по предметам</a:t>
            </a:r>
          </a:p>
        </p:txBody>
      </p:sp>
      <p:sp>
        <p:nvSpPr>
          <p:cNvPr id="12" name="Объект 11">
            <a:extLst>
              <a:ext uri="{FF2B5EF4-FFF2-40B4-BE49-F238E27FC236}">
                <a16:creationId xmlns:a16="http://schemas.microsoft.com/office/drawing/2014/main" id="{F21D8F1A-47D8-A81A-AF31-FFD7040DC204}"/>
              </a:ext>
            </a:extLst>
          </p:cNvPr>
          <p:cNvSpPr>
            <a:spLocks noGrp="1"/>
          </p:cNvSpPr>
          <p:nvPr>
            <p:ph sz="quarter" idx="4"/>
          </p:nvPr>
        </p:nvSpPr>
        <p:spPr>
          <a:xfrm>
            <a:off x="4629152" y="1733733"/>
            <a:ext cx="4031372" cy="3458375"/>
          </a:xfr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lnSpcReduction="10000"/>
          </a:bodyPr>
          <a:lstStyle/>
          <a:p>
            <a:pPr marL="108000" indent="-108000">
              <a:lnSpc>
                <a:spcPct val="80000"/>
              </a:lnSpc>
              <a:spcBef>
                <a:spcPts val="600"/>
              </a:spcBef>
            </a:pPr>
            <a:r>
              <a:rPr lang="ru-RU" sz="2000" b="1" dirty="0"/>
              <a:t>Смысл, назначение </a:t>
            </a:r>
            <a:r>
              <a:rPr lang="ru-RU" sz="2000" dirty="0"/>
              <a:t>– выявить, как используются опыт и знания для решения реальной проблемы</a:t>
            </a:r>
          </a:p>
          <a:p>
            <a:pPr marL="108000" indent="-108000">
              <a:lnSpc>
                <a:spcPct val="80000"/>
              </a:lnSpc>
              <a:spcBef>
                <a:spcPts val="600"/>
              </a:spcBef>
            </a:pPr>
            <a:r>
              <a:rPr lang="ru-RU" sz="2000" b="1" dirty="0"/>
              <a:t>Предмет оценки </a:t>
            </a:r>
            <a:r>
              <a:rPr lang="ru-RU" sz="2000" dirty="0"/>
              <a:t>– способность решать жизненные проблемы</a:t>
            </a:r>
          </a:p>
          <a:p>
            <a:pPr marL="108000" indent="-108000">
              <a:lnSpc>
                <a:spcPct val="80000"/>
              </a:lnSpc>
              <a:spcBef>
                <a:spcPts val="600"/>
              </a:spcBef>
            </a:pPr>
            <a:r>
              <a:rPr lang="ru-RU" sz="2000" b="1" dirty="0"/>
              <a:t>Главное при решении </a:t>
            </a:r>
            <a:r>
              <a:rPr lang="ru-RU" sz="2000" dirty="0"/>
              <a:t>– продемонстрировать способность выбрать способ действия и материал, адекватный стоящей проблеме</a:t>
            </a:r>
          </a:p>
          <a:p>
            <a:pPr marL="108000" indent="-108000">
              <a:lnSpc>
                <a:spcPct val="80000"/>
              </a:lnSpc>
              <a:spcBef>
                <a:spcPts val="600"/>
              </a:spcBef>
            </a:pPr>
            <a:r>
              <a:rPr lang="ru-RU" sz="2000" b="1" dirty="0"/>
              <a:t>Главное в ответе </a:t>
            </a:r>
            <a:r>
              <a:rPr lang="ru-RU" sz="2000" dirty="0"/>
              <a:t>– сам ответ как возможный вариант решения стоящей проблемы</a:t>
            </a:r>
          </a:p>
        </p:txBody>
      </p:sp>
    </p:spTree>
    <p:extLst>
      <p:ext uri="{BB962C8B-B14F-4D97-AF65-F5344CB8AC3E}">
        <p14:creationId xmlns:p14="http://schemas.microsoft.com/office/powerpoint/2010/main" val="320615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916D6-76D6-76B1-F4B3-B201BD2D630F}"/>
            </a:ext>
          </a:extLst>
        </p:cNvPr>
        <p:cNvGrpSpPr/>
        <p:nvPr/>
      </p:nvGrpSpPr>
      <p:grpSpPr>
        <a:xfrm>
          <a:off x="0" y="0"/>
          <a:ext cx="0" cy="0"/>
          <a:chOff x="0" y="0"/>
          <a:chExt cx="0" cy="0"/>
        </a:xfrm>
      </p:grpSpPr>
      <p:sp>
        <p:nvSpPr>
          <p:cNvPr id="5" name="Заголовок 3">
            <a:extLst>
              <a:ext uri="{FF2B5EF4-FFF2-40B4-BE49-F238E27FC236}">
                <a16:creationId xmlns:a16="http://schemas.microsoft.com/office/drawing/2014/main" id="{A354F86C-2E1E-14A7-0161-1C6C23B2B7AD}"/>
              </a:ext>
            </a:extLst>
          </p:cNvPr>
          <p:cNvSpPr txBox="1">
            <a:spLocks/>
          </p:cNvSpPr>
          <p:nvPr/>
        </p:nvSpPr>
        <p:spPr>
          <a:xfrm>
            <a:off x="411485" y="116382"/>
            <a:ext cx="8093229" cy="686593"/>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признаки заданий. Поясняющий пример 1 </a:t>
            </a:r>
          </a:p>
        </p:txBody>
      </p:sp>
      <p:sp>
        <p:nvSpPr>
          <p:cNvPr id="4" name="Номер слайда 1">
            <a:extLst>
              <a:ext uri="{FF2B5EF4-FFF2-40B4-BE49-F238E27FC236}">
                <a16:creationId xmlns:a16="http://schemas.microsoft.com/office/drawing/2014/main" id="{D8882FC3-50D1-98EF-8E39-E105F540EDF9}"/>
              </a:ext>
            </a:extLst>
          </p:cNvPr>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28</a:t>
            </a:fld>
            <a:endParaRPr lang="ru-RU" dirty="0"/>
          </a:p>
        </p:txBody>
      </p:sp>
      <p:sp>
        <p:nvSpPr>
          <p:cNvPr id="3" name="Текст 2">
            <a:extLst>
              <a:ext uri="{FF2B5EF4-FFF2-40B4-BE49-F238E27FC236}">
                <a16:creationId xmlns:a16="http://schemas.microsoft.com/office/drawing/2014/main" id="{7D456779-9D18-AB99-43DE-A1B989B9F0C5}"/>
              </a:ext>
            </a:extLst>
          </p:cNvPr>
          <p:cNvSpPr>
            <a:spLocks noGrp="1"/>
          </p:cNvSpPr>
          <p:nvPr>
            <p:ph type="body" idx="1"/>
          </p:nvPr>
        </p:nvSpPr>
        <p:spPr>
          <a:xfrm>
            <a:off x="557573" y="802975"/>
            <a:ext cx="3250635" cy="2033895"/>
          </a:xfrm>
          <a:ln>
            <a:solidFill>
              <a:schemeClr val="accent1"/>
            </a:solidFill>
          </a:ln>
        </p:spPr>
        <p:txBody>
          <a:bodyPr>
            <a:normAutofit fontScale="85000" lnSpcReduction="20000"/>
          </a:bodyPr>
          <a:lstStyle/>
          <a:p>
            <a:r>
              <a:rPr lang="ru-RU" dirty="0"/>
              <a:t>Эта фотография сделана в путешествии по тундре</a:t>
            </a:r>
          </a:p>
          <a:p>
            <a:endParaRPr lang="ru-RU" sz="500" dirty="0"/>
          </a:p>
          <a:p>
            <a:endParaRPr lang="ru-RU" dirty="0"/>
          </a:p>
          <a:p>
            <a:endParaRPr lang="ru-RU" dirty="0"/>
          </a:p>
          <a:p>
            <a:endParaRPr lang="ru-RU" dirty="0"/>
          </a:p>
          <a:p>
            <a:endParaRPr lang="ru-RU" dirty="0"/>
          </a:p>
        </p:txBody>
      </p:sp>
      <p:sp>
        <p:nvSpPr>
          <p:cNvPr id="7" name="Объект 6">
            <a:extLst>
              <a:ext uri="{FF2B5EF4-FFF2-40B4-BE49-F238E27FC236}">
                <a16:creationId xmlns:a16="http://schemas.microsoft.com/office/drawing/2014/main" id="{BD5DFD71-B2DD-F4D3-6958-BD5E3A66DEED}"/>
              </a:ext>
            </a:extLst>
          </p:cNvPr>
          <p:cNvSpPr>
            <a:spLocks noGrp="1"/>
          </p:cNvSpPr>
          <p:nvPr>
            <p:ph sz="half" idx="2"/>
          </p:nvPr>
        </p:nvSpPr>
        <p:spPr>
          <a:xfrm>
            <a:off x="629841" y="3015716"/>
            <a:ext cx="3868341" cy="2300553"/>
          </a:xfrm>
          <a:ln>
            <a:solidFill>
              <a:schemeClr val="accent1"/>
            </a:solidFill>
          </a:ln>
        </p:spPr>
        <p:txBody>
          <a:bodyPr>
            <a:normAutofit lnSpcReduction="10000"/>
          </a:bodyPr>
          <a:lstStyle/>
          <a:p>
            <a:pPr marL="0" indent="0">
              <a:lnSpc>
                <a:spcPct val="80000"/>
              </a:lnSpc>
              <a:spcBef>
                <a:spcPts val="600"/>
              </a:spcBef>
              <a:buNone/>
            </a:pPr>
            <a:r>
              <a:rPr lang="ru-RU" b="1" dirty="0">
                <a:solidFill>
                  <a:schemeClr val="accent1"/>
                </a:solidFill>
              </a:rPr>
              <a:t>Обычное задание</a:t>
            </a:r>
          </a:p>
          <a:p>
            <a:pPr marL="0" indent="0">
              <a:lnSpc>
                <a:spcPct val="80000"/>
              </a:lnSpc>
              <a:spcBef>
                <a:spcPts val="600"/>
              </a:spcBef>
              <a:buNone/>
            </a:pPr>
            <a:r>
              <a:rPr lang="ru-RU" sz="2400" dirty="0"/>
              <a:t>Оценивается</a:t>
            </a:r>
          </a:p>
          <a:p>
            <a:pPr marL="144000" indent="-144000">
              <a:lnSpc>
                <a:spcPct val="80000"/>
              </a:lnSpc>
              <a:spcBef>
                <a:spcPts val="600"/>
              </a:spcBef>
            </a:pPr>
            <a:r>
              <a:rPr lang="ru-RU" sz="2400" dirty="0"/>
              <a:t>правильность ответа на поставленные вопросы о растениях и животных тундры, о занятиях людей</a:t>
            </a:r>
          </a:p>
          <a:p>
            <a:pPr marL="144000" indent="-144000">
              <a:lnSpc>
                <a:spcPct val="80000"/>
              </a:lnSpc>
              <a:spcBef>
                <a:spcPts val="600"/>
              </a:spcBef>
            </a:pPr>
            <a:r>
              <a:rPr lang="ru-RU" sz="2400" dirty="0"/>
              <a:t>полнота ответа </a:t>
            </a:r>
          </a:p>
        </p:txBody>
      </p:sp>
      <p:sp>
        <p:nvSpPr>
          <p:cNvPr id="13" name="Текст 12">
            <a:extLst>
              <a:ext uri="{FF2B5EF4-FFF2-40B4-BE49-F238E27FC236}">
                <a16:creationId xmlns:a16="http://schemas.microsoft.com/office/drawing/2014/main" id="{1D6026A0-872A-74B8-8585-3E8B611A6368}"/>
              </a:ext>
            </a:extLst>
          </p:cNvPr>
          <p:cNvSpPr>
            <a:spLocks noGrp="1"/>
          </p:cNvSpPr>
          <p:nvPr>
            <p:ph type="body" sz="quarter" idx="3"/>
          </p:nvPr>
        </p:nvSpPr>
        <p:spPr>
          <a:xfrm>
            <a:off x="3808207" y="802976"/>
            <a:ext cx="4696507" cy="2033894"/>
          </a:xfrm>
          <a:solidFill>
            <a:schemeClr val="bg2"/>
          </a:solidFill>
          <a:ln>
            <a:solidFill>
              <a:schemeClr val="accent1"/>
            </a:solidFill>
          </a:ln>
        </p:spPr>
        <p:txBody>
          <a:bodyPr>
            <a:normAutofit fontScale="85000" lnSpcReduction="20000"/>
          </a:bodyPr>
          <a:lstStyle/>
          <a:p>
            <a:pPr indent="180000">
              <a:spcBef>
                <a:spcPts val="0"/>
              </a:spcBef>
            </a:pPr>
            <a:r>
              <a:rPr lang="ru-RU" b="0" dirty="0"/>
              <a:t>Представь, что ты тоже путешествовал по тундре.</a:t>
            </a:r>
          </a:p>
          <a:p>
            <a:pPr indent="180000">
              <a:spcBef>
                <a:spcPts val="0"/>
              </a:spcBef>
            </a:pPr>
            <a:r>
              <a:rPr lang="ru-RU" b="0" dirty="0"/>
              <a:t>Расскажи другу о том, что ты увидел во время своей поездки.</a:t>
            </a:r>
          </a:p>
          <a:p>
            <a:pPr indent="180000">
              <a:spcBef>
                <a:spcPts val="0"/>
              </a:spcBef>
            </a:pPr>
            <a:r>
              <a:rPr lang="ru-RU" b="0" dirty="0"/>
              <a:t>В своем рассказе обязательно укажи:</a:t>
            </a:r>
          </a:p>
          <a:p>
            <a:pPr marL="180000" indent="-180000">
              <a:spcBef>
                <a:spcPts val="0"/>
              </a:spcBef>
              <a:buFont typeface="Arial" panose="020B0604020202020204" pitchFamily="34" charset="0"/>
              <a:buChar char="•"/>
            </a:pPr>
            <a:r>
              <a:rPr lang="ru-RU" b="0" dirty="0"/>
              <a:t>какие растения можно встретить в тундре;</a:t>
            </a:r>
          </a:p>
          <a:p>
            <a:pPr marL="180000" indent="-180000">
              <a:spcBef>
                <a:spcPts val="0"/>
              </a:spcBef>
              <a:buFont typeface="Arial" panose="020B0604020202020204" pitchFamily="34" charset="0"/>
              <a:buChar char="•"/>
            </a:pPr>
            <a:r>
              <a:rPr lang="ru-RU" b="0" dirty="0"/>
              <a:t>какие животные там обитают,</a:t>
            </a:r>
          </a:p>
          <a:p>
            <a:pPr marL="180000" indent="-180000">
              <a:spcBef>
                <a:spcPts val="0"/>
              </a:spcBef>
              <a:buFont typeface="Arial" panose="020B0604020202020204" pitchFamily="34" charset="0"/>
              <a:buChar char="•"/>
            </a:pPr>
            <a:r>
              <a:rPr lang="ru-RU" b="0" dirty="0"/>
              <a:t>чем занимаются жители тундры.</a:t>
            </a:r>
          </a:p>
        </p:txBody>
      </p:sp>
      <p:pic>
        <p:nvPicPr>
          <p:cNvPr id="73734" name="Picture 5"/>
          <p:cNvPicPr>
            <a:picLocks noChangeAspect="1" noChangeArrowheads="1"/>
          </p:cNvPicPr>
          <p:nvPr/>
        </p:nvPicPr>
        <p:blipFill>
          <a:blip r:embed="rId3" cstate="print"/>
          <a:srcRect l="7474" t="9115" r="8572" b="12308"/>
          <a:stretch/>
        </p:blipFill>
        <p:spPr bwMode="auto">
          <a:xfrm>
            <a:off x="671440" y="1309284"/>
            <a:ext cx="3022900" cy="1527586"/>
          </a:xfrm>
          <a:prstGeom prst="rect">
            <a:avLst/>
          </a:prstGeom>
          <a:noFill/>
          <a:ln w="9525">
            <a:noFill/>
            <a:miter lim="800000"/>
            <a:headEnd/>
            <a:tailEnd/>
          </a:ln>
        </p:spPr>
      </p:pic>
      <p:sp>
        <p:nvSpPr>
          <p:cNvPr id="20" name="Объект 6">
            <a:extLst>
              <a:ext uri="{FF2B5EF4-FFF2-40B4-BE49-F238E27FC236}">
                <a16:creationId xmlns:a16="http://schemas.microsoft.com/office/drawing/2014/main" id="{59A7601C-CC47-29B9-6E6A-F1F437255B52}"/>
              </a:ext>
            </a:extLst>
          </p:cNvPr>
          <p:cNvSpPr txBox="1">
            <a:spLocks/>
          </p:cNvSpPr>
          <p:nvPr/>
        </p:nvSpPr>
        <p:spPr>
          <a:xfrm>
            <a:off x="4572000" y="3018404"/>
            <a:ext cx="3932715" cy="2300553"/>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Bef>
                <a:spcPts val="0"/>
              </a:spcBef>
              <a:buFont typeface="Arial" panose="020B0604020202020204" pitchFamily="34" charset="0"/>
              <a:buNone/>
            </a:pPr>
            <a:r>
              <a:rPr lang="ru-RU" b="1" dirty="0">
                <a:solidFill>
                  <a:schemeClr val="accent1"/>
                </a:solidFill>
              </a:rPr>
              <a:t>Задание на ФГ</a:t>
            </a:r>
          </a:p>
          <a:p>
            <a:pPr marL="0" indent="0">
              <a:lnSpc>
                <a:spcPct val="70000"/>
              </a:lnSpc>
              <a:spcBef>
                <a:spcPts val="600"/>
              </a:spcBef>
              <a:buNone/>
            </a:pPr>
            <a:r>
              <a:rPr lang="ru-RU" sz="2400" dirty="0"/>
              <a:t>Оценивается</a:t>
            </a:r>
          </a:p>
          <a:p>
            <a:pPr marL="144000" indent="-144000">
              <a:lnSpc>
                <a:spcPct val="70000"/>
              </a:lnSpc>
              <a:spcBef>
                <a:spcPts val="600"/>
              </a:spcBef>
            </a:pPr>
            <a:r>
              <a:rPr lang="ru-RU" sz="2400" dirty="0"/>
              <a:t>верность решения коммуникативной задачи </a:t>
            </a:r>
          </a:p>
          <a:p>
            <a:pPr marL="144000" indent="-144000">
              <a:lnSpc>
                <a:spcPct val="70000"/>
              </a:lnSpc>
              <a:spcBef>
                <a:spcPts val="600"/>
              </a:spcBef>
            </a:pPr>
            <a:r>
              <a:rPr lang="ru-RU" sz="2400" dirty="0"/>
              <a:t>наличие/отсутствие содержательных ошибок </a:t>
            </a:r>
          </a:p>
        </p:txBody>
      </p:sp>
    </p:spTree>
    <p:extLst>
      <p:ext uri="{BB962C8B-B14F-4D97-AF65-F5344CB8AC3E}">
        <p14:creationId xmlns:p14="http://schemas.microsoft.com/office/powerpoint/2010/main" val="4013171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2B687-AC4F-BD93-3C44-205E54227EB6}"/>
            </a:ext>
          </a:extLst>
        </p:cNvPr>
        <p:cNvGrpSpPr/>
        <p:nvPr/>
      </p:nvGrpSpPr>
      <p:grpSpPr>
        <a:xfrm>
          <a:off x="0" y="0"/>
          <a:ext cx="0" cy="0"/>
          <a:chOff x="0" y="0"/>
          <a:chExt cx="0" cy="0"/>
        </a:xfrm>
      </p:grpSpPr>
      <p:sp>
        <p:nvSpPr>
          <p:cNvPr id="4" name="Номер слайда 1">
            <a:extLst>
              <a:ext uri="{FF2B5EF4-FFF2-40B4-BE49-F238E27FC236}">
                <a16:creationId xmlns:a16="http://schemas.microsoft.com/office/drawing/2014/main" id="{A610B83C-A63C-3C45-2112-E7F87B04C35B}"/>
              </a:ext>
            </a:extLst>
          </p:cNvPr>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29</a:t>
            </a:fld>
            <a:endParaRPr lang="ru-RU" dirty="0"/>
          </a:p>
        </p:txBody>
      </p:sp>
      <p:sp>
        <p:nvSpPr>
          <p:cNvPr id="12" name="Заголовок 1">
            <a:extLst>
              <a:ext uri="{FF2B5EF4-FFF2-40B4-BE49-F238E27FC236}">
                <a16:creationId xmlns:a16="http://schemas.microsoft.com/office/drawing/2014/main" id="{F08BE5E2-ACE5-37C0-1785-AFAC8756C42E}"/>
              </a:ext>
            </a:extLst>
          </p:cNvPr>
          <p:cNvSpPr txBox="1">
            <a:spLocks/>
          </p:cNvSpPr>
          <p:nvPr/>
        </p:nvSpPr>
        <p:spPr>
          <a:xfrm>
            <a:off x="411485" y="667528"/>
            <a:ext cx="8536966" cy="10868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chemeClr val="bg1"/>
                </a:solidFill>
              </a:rPr>
              <a:t>Для того, чтобы судить о выборке, можно использовать разные математические показатели. К их числу относятся, например, среднее арифметическое, мода, размах, медиана и другие. </a:t>
            </a:r>
          </a:p>
        </p:txBody>
      </p:sp>
      <p:sp>
        <p:nvSpPr>
          <p:cNvPr id="14" name="Заголовок 1">
            <a:extLst>
              <a:ext uri="{FF2B5EF4-FFF2-40B4-BE49-F238E27FC236}">
                <a16:creationId xmlns:a16="http://schemas.microsoft.com/office/drawing/2014/main" id="{EFC9CA2F-E06B-A3AE-4D8A-24A42041DAC9}"/>
              </a:ext>
            </a:extLst>
          </p:cNvPr>
          <p:cNvSpPr txBox="1">
            <a:spLocks/>
          </p:cNvSpPr>
          <p:nvPr/>
        </p:nvSpPr>
        <p:spPr>
          <a:xfrm>
            <a:off x="2230918" y="2831325"/>
            <a:ext cx="4825388" cy="262487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100" b="1" i="1" dirty="0"/>
              <a:t>Задание 2. Известно, что разные люди получают разные зарплаты. Какие из названных выше показателей вы бы попросили рассчитать, чтобы точнее понять, как живут жители вашего региона, в чём они нуждаются, какая помощь им нужна? О чём говорят остальные показатели? Какие решения они помогают принять?</a:t>
            </a:r>
          </a:p>
        </p:txBody>
      </p:sp>
      <p:sp>
        <p:nvSpPr>
          <p:cNvPr id="15" name="Выноска: линия 14">
            <a:extLst>
              <a:ext uri="{FF2B5EF4-FFF2-40B4-BE49-F238E27FC236}">
                <a16:creationId xmlns:a16="http://schemas.microsoft.com/office/drawing/2014/main" id="{F883ABD5-68A5-AE15-E7CF-C1725F5B8557}"/>
              </a:ext>
            </a:extLst>
          </p:cNvPr>
          <p:cNvSpPr/>
          <p:nvPr/>
        </p:nvSpPr>
        <p:spPr>
          <a:xfrm>
            <a:off x="286436" y="2417805"/>
            <a:ext cx="1655289" cy="974993"/>
          </a:xfrm>
          <a:prstGeom prst="borderCallout1">
            <a:avLst>
              <a:gd name="adj1" fmla="val -62736"/>
              <a:gd name="adj2" fmla="val 46267"/>
              <a:gd name="adj3" fmla="val -212"/>
              <a:gd name="adj4" fmla="val 22748"/>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80000"/>
              </a:lnSpc>
            </a:pPr>
            <a:r>
              <a:rPr lang="ru-RU" sz="1400" b="1" i="1" dirty="0">
                <a:solidFill>
                  <a:srgbClr val="004F88"/>
                </a:solidFill>
              </a:rPr>
              <a:t>Среднее </a:t>
            </a:r>
            <a:r>
              <a:rPr lang="ru-RU" sz="1400" b="1" i="1" dirty="0" err="1">
                <a:solidFill>
                  <a:srgbClr val="004F88"/>
                </a:solidFill>
              </a:rPr>
              <a:t>арифме-тическое</a:t>
            </a:r>
            <a:r>
              <a:rPr lang="ru-RU" sz="1400" b="1" i="1" dirty="0">
                <a:solidFill>
                  <a:srgbClr val="004F88"/>
                </a:solidFill>
              </a:rPr>
              <a:t> </a:t>
            </a:r>
            <a:r>
              <a:rPr lang="ru-RU" sz="1400" i="1" dirty="0">
                <a:solidFill>
                  <a:srgbClr val="004F88"/>
                </a:solidFill>
              </a:rPr>
              <a:t>– это сумма всех чисел, деленная на их количество</a:t>
            </a:r>
          </a:p>
        </p:txBody>
      </p:sp>
      <p:sp>
        <p:nvSpPr>
          <p:cNvPr id="16" name="Выноска: линия 15">
            <a:extLst>
              <a:ext uri="{FF2B5EF4-FFF2-40B4-BE49-F238E27FC236}">
                <a16:creationId xmlns:a16="http://schemas.microsoft.com/office/drawing/2014/main" id="{AEDE69C6-6F5D-DCBC-59EA-8A978B7206F9}"/>
              </a:ext>
            </a:extLst>
          </p:cNvPr>
          <p:cNvSpPr/>
          <p:nvPr/>
        </p:nvSpPr>
        <p:spPr>
          <a:xfrm>
            <a:off x="7328973" y="2417805"/>
            <a:ext cx="1619478" cy="974993"/>
          </a:xfrm>
          <a:prstGeom prst="borderCallout1">
            <a:avLst>
              <a:gd name="adj1" fmla="val -69612"/>
              <a:gd name="adj2" fmla="val 52038"/>
              <a:gd name="adj3" fmla="val -212"/>
              <a:gd name="adj4" fmla="val 78965"/>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80000"/>
              </a:lnSpc>
            </a:pPr>
            <a:r>
              <a:rPr lang="ru-RU" sz="1400" b="1" i="1" dirty="0">
                <a:solidFill>
                  <a:srgbClr val="004F88"/>
                </a:solidFill>
              </a:rPr>
              <a:t>Мода</a:t>
            </a:r>
            <a:r>
              <a:rPr lang="ru-RU" sz="1400" i="1" dirty="0">
                <a:solidFill>
                  <a:srgbClr val="004F88"/>
                </a:solidFill>
              </a:rPr>
              <a:t> – это число, которое встречается в ряду чаще других</a:t>
            </a:r>
          </a:p>
        </p:txBody>
      </p:sp>
      <p:sp>
        <p:nvSpPr>
          <p:cNvPr id="17" name="Выноска: линия 16">
            <a:extLst>
              <a:ext uri="{FF2B5EF4-FFF2-40B4-BE49-F238E27FC236}">
                <a16:creationId xmlns:a16="http://schemas.microsoft.com/office/drawing/2014/main" id="{32A133A4-01BD-075B-20C8-06131655D551}"/>
              </a:ext>
            </a:extLst>
          </p:cNvPr>
          <p:cNvSpPr/>
          <p:nvPr/>
        </p:nvSpPr>
        <p:spPr>
          <a:xfrm>
            <a:off x="7196771" y="3632835"/>
            <a:ext cx="1751681" cy="974992"/>
          </a:xfrm>
          <a:prstGeom prst="borderCallout1">
            <a:avLst>
              <a:gd name="adj1" fmla="val -197966"/>
              <a:gd name="adj2" fmla="val -2920"/>
              <a:gd name="adj3" fmla="val 1483"/>
              <a:gd name="adj4" fmla="val 5992"/>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80000"/>
              </a:lnSpc>
            </a:pPr>
            <a:r>
              <a:rPr lang="ru-RU" sz="1400" b="1" i="1" dirty="0">
                <a:solidFill>
                  <a:srgbClr val="004F88"/>
                </a:solidFill>
              </a:rPr>
              <a:t>Медиана</a:t>
            </a:r>
            <a:r>
              <a:rPr lang="ru-RU" sz="1400" i="1" dirty="0">
                <a:solidFill>
                  <a:srgbClr val="004F88"/>
                </a:solidFill>
              </a:rPr>
              <a:t> – это серединное значение упорядоченного ряда чисел</a:t>
            </a:r>
          </a:p>
        </p:txBody>
      </p:sp>
      <p:sp>
        <p:nvSpPr>
          <p:cNvPr id="18" name="Выноска: линия 17">
            <a:extLst>
              <a:ext uri="{FF2B5EF4-FFF2-40B4-BE49-F238E27FC236}">
                <a16:creationId xmlns:a16="http://schemas.microsoft.com/office/drawing/2014/main" id="{F53DA74F-81F4-E830-E31B-F3C4D07CA5D2}"/>
              </a:ext>
            </a:extLst>
          </p:cNvPr>
          <p:cNvSpPr/>
          <p:nvPr/>
        </p:nvSpPr>
        <p:spPr>
          <a:xfrm>
            <a:off x="527126" y="3632835"/>
            <a:ext cx="1523390" cy="1111193"/>
          </a:xfrm>
          <a:prstGeom prst="borderCallout1">
            <a:avLst>
              <a:gd name="adj1" fmla="val -169939"/>
              <a:gd name="adj2" fmla="val 99145"/>
              <a:gd name="adj3" fmla="val -479"/>
              <a:gd name="adj4" fmla="val 97030"/>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80000"/>
              </a:lnSpc>
            </a:pPr>
            <a:r>
              <a:rPr lang="ru-RU" sz="1400" b="1" i="1" dirty="0">
                <a:solidFill>
                  <a:srgbClr val="004F88"/>
                </a:solidFill>
              </a:rPr>
              <a:t>Размах</a:t>
            </a:r>
            <a:r>
              <a:rPr lang="ru-RU" sz="1400" i="1" dirty="0">
                <a:solidFill>
                  <a:srgbClr val="004F88"/>
                </a:solidFill>
              </a:rPr>
              <a:t> – это разность между наибольшим и наименьшим из чисел в ряду.</a:t>
            </a:r>
          </a:p>
        </p:txBody>
      </p:sp>
      <p:sp>
        <p:nvSpPr>
          <p:cNvPr id="19" name="Заголовок 3">
            <a:extLst>
              <a:ext uri="{FF2B5EF4-FFF2-40B4-BE49-F238E27FC236}">
                <a16:creationId xmlns:a16="http://schemas.microsoft.com/office/drawing/2014/main" id="{F22223B9-8F53-972D-40A6-04A1999D6B75}"/>
              </a:ext>
            </a:extLst>
          </p:cNvPr>
          <p:cNvSpPr txBox="1">
            <a:spLocks/>
          </p:cNvSpPr>
          <p:nvPr/>
        </p:nvSpPr>
        <p:spPr>
          <a:xfrm>
            <a:off x="411485" y="116382"/>
            <a:ext cx="8093229" cy="686593"/>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признаки заданий. Поясняющий пример 2 </a:t>
            </a:r>
          </a:p>
        </p:txBody>
      </p:sp>
      <p:sp>
        <p:nvSpPr>
          <p:cNvPr id="21" name="Заголовок 1">
            <a:extLst>
              <a:ext uri="{FF2B5EF4-FFF2-40B4-BE49-F238E27FC236}">
                <a16:creationId xmlns:a16="http://schemas.microsoft.com/office/drawing/2014/main" id="{491A83A6-A983-C371-5F1C-8C016593F58C}"/>
              </a:ext>
            </a:extLst>
          </p:cNvPr>
          <p:cNvSpPr txBox="1">
            <a:spLocks/>
          </p:cNvSpPr>
          <p:nvPr/>
        </p:nvSpPr>
        <p:spPr>
          <a:xfrm>
            <a:off x="2222655" y="1894496"/>
            <a:ext cx="4825388" cy="805673"/>
          </a:xfrm>
          <a:prstGeom prst="rect">
            <a:avLst/>
          </a:prstGeom>
        </p:spPr>
        <p:style>
          <a:lnRef idx="1">
            <a:schemeClr val="accent3"/>
          </a:lnRef>
          <a:fillRef idx="2">
            <a:schemeClr val="accent3"/>
          </a:fillRef>
          <a:effectRef idx="1">
            <a:schemeClr val="accent3"/>
          </a:effectRef>
          <a:fontRef idx="minor">
            <a:schemeClr val="dk1"/>
          </a:fontRef>
        </p:style>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100" b="1" i="1" dirty="0"/>
              <a:t>Задание 1. Рассчитайте медиану, среднее арифметическое и моду  для данных, характеризующих доходы жителей региона</a:t>
            </a:r>
          </a:p>
        </p:txBody>
      </p:sp>
    </p:spTree>
    <p:extLst>
      <p:ext uri="{BB962C8B-B14F-4D97-AF65-F5344CB8AC3E}">
        <p14:creationId xmlns:p14="http://schemas.microsoft.com/office/powerpoint/2010/main" val="98063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C1520-AB13-CB03-01DD-9020736A00ED}"/>
            </a:ext>
          </a:extLst>
        </p:cNvPr>
        <p:cNvGrpSpPr/>
        <p:nvPr/>
      </p:nvGrpSpPr>
      <p:grpSpPr>
        <a:xfrm>
          <a:off x="0" y="0"/>
          <a:ext cx="0" cy="0"/>
          <a:chOff x="0" y="0"/>
          <a:chExt cx="0" cy="0"/>
        </a:xfrm>
      </p:grpSpPr>
      <p:sp>
        <p:nvSpPr>
          <p:cNvPr id="6" name="Подзаголовок 2">
            <a:extLst>
              <a:ext uri="{FF2B5EF4-FFF2-40B4-BE49-F238E27FC236}">
                <a16:creationId xmlns:a16="http://schemas.microsoft.com/office/drawing/2014/main" id="{369FE4D7-FA27-04AE-BF46-03FD815DADE4}"/>
              </a:ext>
            </a:extLst>
          </p:cNvPr>
          <p:cNvSpPr txBox="1">
            <a:spLocks/>
          </p:cNvSpPr>
          <p:nvPr/>
        </p:nvSpPr>
        <p:spPr>
          <a:xfrm>
            <a:off x="330545" y="895888"/>
            <a:ext cx="8450826" cy="4402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ru-RU" sz="5400" dirty="0"/>
              <a:t>Ставим проблему и намечаем пути её решения,</a:t>
            </a:r>
          </a:p>
          <a:p>
            <a:pPr marL="0" indent="0" algn="ctr">
              <a:lnSpc>
                <a:spcPct val="100000"/>
              </a:lnSpc>
              <a:spcBef>
                <a:spcPts val="0"/>
              </a:spcBef>
              <a:buNone/>
            </a:pPr>
            <a:r>
              <a:rPr lang="ru-RU" sz="5400" dirty="0"/>
              <a:t>используя деятельностный подход </a:t>
            </a:r>
          </a:p>
        </p:txBody>
      </p:sp>
      <p:sp>
        <p:nvSpPr>
          <p:cNvPr id="4" name="Номер слайда 1">
            <a:extLst>
              <a:ext uri="{FF2B5EF4-FFF2-40B4-BE49-F238E27FC236}">
                <a16:creationId xmlns:a16="http://schemas.microsoft.com/office/drawing/2014/main" id="{EA2974AA-4557-DBB3-BC13-FD8C2B5091EB}"/>
              </a:ext>
            </a:extLst>
          </p:cNvPr>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3</a:t>
            </a:fld>
            <a:endParaRPr lang="ru-RU" dirty="0"/>
          </a:p>
        </p:txBody>
      </p:sp>
    </p:spTree>
    <p:extLst>
      <p:ext uri="{BB962C8B-B14F-4D97-AF65-F5344CB8AC3E}">
        <p14:creationId xmlns:p14="http://schemas.microsoft.com/office/powerpoint/2010/main" val="3624550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11486" y="116382"/>
            <a:ext cx="8105058" cy="134087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Работаем с признаками заданий. Какое это задание? Устанавливаем на основе выделенных признаков </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30</a:t>
            </a:fld>
            <a:endParaRPr lang="ru-RU" dirty="0"/>
          </a:p>
        </p:txBody>
      </p:sp>
      <p:sp>
        <p:nvSpPr>
          <p:cNvPr id="9" name="Текст 8">
            <a:extLst>
              <a:ext uri="{FF2B5EF4-FFF2-40B4-BE49-F238E27FC236}">
                <a16:creationId xmlns:a16="http://schemas.microsoft.com/office/drawing/2014/main" id="{E6213F68-8499-758D-F2E4-BBEFFC3C9B8E}"/>
              </a:ext>
            </a:extLst>
          </p:cNvPr>
          <p:cNvSpPr>
            <a:spLocks noGrp="1"/>
          </p:cNvSpPr>
          <p:nvPr>
            <p:ph type="body" idx="1"/>
          </p:nvPr>
        </p:nvSpPr>
        <p:spPr>
          <a:xfrm>
            <a:off x="7009784" y="2283383"/>
            <a:ext cx="1333830" cy="686593"/>
          </a:xfr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ru-RU" dirty="0"/>
              <a:t>Задание на ФГ?</a:t>
            </a:r>
          </a:p>
        </p:txBody>
      </p:sp>
      <p:sp>
        <p:nvSpPr>
          <p:cNvPr id="10" name="Объект 9">
            <a:extLst>
              <a:ext uri="{FF2B5EF4-FFF2-40B4-BE49-F238E27FC236}">
                <a16:creationId xmlns:a16="http://schemas.microsoft.com/office/drawing/2014/main" id="{CC1CC10B-22BA-D0B0-B0D7-42CEE52D3C74}"/>
              </a:ext>
            </a:extLst>
          </p:cNvPr>
          <p:cNvSpPr>
            <a:spLocks noGrp="1"/>
          </p:cNvSpPr>
          <p:nvPr>
            <p:ph sz="half" idx="2"/>
          </p:nvPr>
        </p:nvSpPr>
        <p:spPr>
          <a:xfrm>
            <a:off x="411485" y="1457260"/>
            <a:ext cx="6211614" cy="1427293"/>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nSpc>
                <a:spcPct val="100000"/>
              </a:lnSpc>
              <a:spcBef>
                <a:spcPts val="600"/>
              </a:spcBef>
              <a:buNone/>
            </a:pPr>
            <a:r>
              <a:rPr lang="ru-RU" dirty="0"/>
              <a:t>Бабушка испекла 20 котлет. Маша и Витя съели по 2 котлеты, а Серёжа – на одну котлету меньше, чем Маша и Витя вместе. Сколько котлет осталось?</a:t>
            </a:r>
            <a:endParaRPr lang="ru-RU" sz="2400" dirty="0"/>
          </a:p>
        </p:txBody>
      </p:sp>
      <p:sp>
        <p:nvSpPr>
          <p:cNvPr id="11" name="Текст 10">
            <a:extLst>
              <a:ext uri="{FF2B5EF4-FFF2-40B4-BE49-F238E27FC236}">
                <a16:creationId xmlns:a16="http://schemas.microsoft.com/office/drawing/2014/main" id="{D714B09B-E305-2557-BD1C-1E12BFB9374C}"/>
              </a:ext>
            </a:extLst>
          </p:cNvPr>
          <p:cNvSpPr>
            <a:spLocks noGrp="1"/>
          </p:cNvSpPr>
          <p:nvPr>
            <p:ph type="body" sz="quarter" idx="3"/>
          </p:nvPr>
        </p:nvSpPr>
        <p:spPr>
          <a:xfrm>
            <a:off x="7009784" y="1363467"/>
            <a:ext cx="1333829" cy="686593"/>
          </a:xfrm>
          <a:solidFill>
            <a:schemeClr val="bg2"/>
          </a:solid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ru-RU" dirty="0"/>
              <a:t>Обычное задание?</a:t>
            </a:r>
          </a:p>
        </p:txBody>
      </p:sp>
      <p:sp>
        <p:nvSpPr>
          <p:cNvPr id="12" name="Объект 11">
            <a:extLst>
              <a:ext uri="{FF2B5EF4-FFF2-40B4-BE49-F238E27FC236}">
                <a16:creationId xmlns:a16="http://schemas.microsoft.com/office/drawing/2014/main" id="{F21D8F1A-47D8-A81A-AF31-FFD7040DC204}"/>
              </a:ext>
            </a:extLst>
          </p:cNvPr>
          <p:cNvSpPr>
            <a:spLocks noGrp="1"/>
          </p:cNvSpPr>
          <p:nvPr>
            <p:ph sz="quarter" idx="4"/>
          </p:nvPr>
        </p:nvSpPr>
        <p:spPr>
          <a:xfrm>
            <a:off x="411485" y="3055399"/>
            <a:ext cx="8177048" cy="2310325"/>
          </a:xfr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108000" indent="-108000">
              <a:spcBef>
                <a:spcPts val="1200"/>
              </a:spcBef>
            </a:pPr>
            <a:r>
              <a:rPr lang="ru-RU" sz="2400" dirty="0"/>
              <a:t>Это обычное учебное задание или задание на ФГ? Почему?</a:t>
            </a:r>
          </a:p>
          <a:p>
            <a:pPr marL="108000" indent="-108000">
              <a:spcBef>
                <a:spcPts val="600"/>
              </a:spcBef>
            </a:pPr>
            <a:r>
              <a:rPr lang="ru-RU" sz="2400" dirty="0"/>
              <a:t>Как надо рассуждать, отвечая на этот вопрос? </a:t>
            </a:r>
          </a:p>
          <a:p>
            <a:pPr marL="565200" lvl="1" indent="-108000">
              <a:spcBef>
                <a:spcPts val="600"/>
              </a:spcBef>
            </a:pPr>
            <a:r>
              <a:rPr lang="ru-RU" sz="2000" dirty="0"/>
              <a:t>В чём смысл данного задания? Что оно проверяет?</a:t>
            </a:r>
          </a:p>
          <a:p>
            <a:pPr marL="565200" lvl="1" indent="-108000">
              <a:spcBef>
                <a:spcPts val="600"/>
              </a:spcBef>
            </a:pPr>
            <a:r>
              <a:rPr lang="ru-RU" sz="2000" dirty="0"/>
              <a:t>Что, в соответствии с нашими ожиданиями, должны продемонстрировать учащиеся при решении этой задачи?</a:t>
            </a:r>
          </a:p>
          <a:p>
            <a:pPr marL="565200" lvl="1" indent="-108000">
              <a:spcBef>
                <a:spcPts val="600"/>
              </a:spcBef>
            </a:pPr>
            <a:r>
              <a:rPr lang="ru-RU" sz="2000" dirty="0"/>
              <a:t>О чём говорит ответ 15 котлет? Ответ 13 котлет? Ответ 17 котлет?</a:t>
            </a:r>
          </a:p>
          <a:p>
            <a:pPr marL="108000" indent="-108000">
              <a:spcBef>
                <a:spcPts val="1200"/>
              </a:spcBef>
            </a:pPr>
            <a:r>
              <a:rPr lang="ru-RU" sz="2400" dirty="0"/>
              <a:t>Как можно преобразовать условие задачи, чтобы получилось задание на ФГ?</a:t>
            </a:r>
          </a:p>
          <a:p>
            <a:pPr marL="108000" indent="-108000">
              <a:spcBef>
                <a:spcPts val="1200"/>
              </a:spcBef>
            </a:pPr>
            <a:endParaRPr lang="ru-RU" sz="2400" dirty="0"/>
          </a:p>
        </p:txBody>
      </p:sp>
    </p:spTree>
    <p:extLst>
      <p:ext uri="{BB962C8B-B14F-4D97-AF65-F5344CB8AC3E}">
        <p14:creationId xmlns:p14="http://schemas.microsoft.com/office/powerpoint/2010/main" val="407388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wipe(left)">
                                      <p:cBhvr>
                                        <p:cTn id="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83476" y="116382"/>
            <a:ext cx="8033067" cy="956487"/>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Внешние Отличительные признаки обычных заданий и заданий на функциональную грамотность</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31</a:t>
            </a:fld>
            <a:endParaRPr lang="ru-RU" dirty="0"/>
          </a:p>
        </p:txBody>
      </p:sp>
      <p:sp>
        <p:nvSpPr>
          <p:cNvPr id="3" name="Объект 2">
            <a:extLst>
              <a:ext uri="{FF2B5EF4-FFF2-40B4-BE49-F238E27FC236}">
                <a16:creationId xmlns:a16="http://schemas.microsoft.com/office/drawing/2014/main" id="{E561A05E-6858-28A5-2B51-72CCB206C3D5}"/>
              </a:ext>
            </a:extLst>
          </p:cNvPr>
          <p:cNvSpPr>
            <a:spLocks noGrp="1"/>
          </p:cNvSpPr>
          <p:nvPr>
            <p:ph sz="half" idx="2"/>
          </p:nvPr>
        </p:nvSpPr>
        <p:spPr>
          <a:xfrm>
            <a:off x="646509" y="1947347"/>
            <a:ext cx="3409124" cy="3463381"/>
          </a:xfrm>
          <a:solidFill>
            <a:schemeClr val="bg2"/>
          </a:solidFill>
        </p:spPr>
        <p:txBody>
          <a:bodyPr>
            <a:normAutofit fontScale="62500" lnSpcReduction="20000"/>
          </a:bodyPr>
          <a:lstStyle/>
          <a:p>
            <a:pPr marL="108000" indent="-108000">
              <a:spcBef>
                <a:spcPts val="600"/>
              </a:spcBef>
            </a:pPr>
            <a:r>
              <a:rPr lang="ru-RU" dirty="0"/>
              <a:t>Учебная ситуация, требующая демонстрации уровня освоения знаний, контекст возможен</a:t>
            </a:r>
          </a:p>
          <a:p>
            <a:pPr marL="108000" indent="-108000">
              <a:spcBef>
                <a:spcPts val="600"/>
              </a:spcBef>
            </a:pPr>
            <a:endParaRPr lang="ru-RU" sz="2300" dirty="0"/>
          </a:p>
          <a:p>
            <a:pPr marL="108000" indent="-108000">
              <a:spcBef>
                <a:spcPts val="600"/>
              </a:spcBef>
            </a:pPr>
            <a:r>
              <a:rPr lang="ru-RU" dirty="0"/>
              <a:t>Учебный вопрос</a:t>
            </a:r>
          </a:p>
          <a:p>
            <a:pPr marL="108000" indent="-108000">
              <a:spcBef>
                <a:spcPts val="0"/>
              </a:spcBef>
            </a:pPr>
            <a:endParaRPr lang="ru-RU" dirty="0"/>
          </a:p>
          <a:p>
            <a:pPr marL="108000" indent="-108000">
              <a:spcBef>
                <a:spcPts val="0"/>
              </a:spcBef>
            </a:pPr>
            <a:endParaRPr lang="ru-RU" dirty="0"/>
          </a:p>
          <a:p>
            <a:pPr marL="108000" indent="-108000">
              <a:spcBef>
                <a:spcPts val="0"/>
              </a:spcBef>
            </a:pPr>
            <a:endParaRPr lang="ru-RU" dirty="0"/>
          </a:p>
          <a:p>
            <a:pPr marL="108000" indent="-108000">
              <a:spcBef>
                <a:spcPts val="600"/>
              </a:spcBef>
            </a:pPr>
            <a:r>
              <a:rPr lang="ru-RU" dirty="0"/>
              <a:t>Предметные знания, осваиваемый способ действий</a:t>
            </a:r>
          </a:p>
          <a:p>
            <a:pPr marL="108000" indent="-108000">
              <a:spcBef>
                <a:spcPts val="0"/>
              </a:spcBef>
            </a:pPr>
            <a:endParaRPr lang="ru-RU" dirty="0"/>
          </a:p>
          <a:p>
            <a:pPr marL="108000" indent="-108000">
              <a:spcBef>
                <a:spcPts val="0"/>
              </a:spcBef>
            </a:pPr>
            <a:endParaRPr lang="ru-RU" sz="2300" dirty="0"/>
          </a:p>
          <a:p>
            <a:pPr marL="108000" indent="-108000">
              <a:spcBef>
                <a:spcPts val="1200"/>
              </a:spcBef>
            </a:pPr>
            <a:r>
              <a:rPr lang="ru-RU" dirty="0"/>
              <a:t>Привязка к теме урока</a:t>
            </a:r>
          </a:p>
        </p:txBody>
      </p:sp>
      <p:sp>
        <p:nvSpPr>
          <p:cNvPr id="7" name="Текст 6">
            <a:extLst>
              <a:ext uri="{FF2B5EF4-FFF2-40B4-BE49-F238E27FC236}">
                <a16:creationId xmlns:a16="http://schemas.microsoft.com/office/drawing/2014/main" id="{357B7B41-20B0-D740-71CB-56E076AACD46}"/>
              </a:ext>
            </a:extLst>
          </p:cNvPr>
          <p:cNvSpPr>
            <a:spLocks noGrp="1"/>
          </p:cNvSpPr>
          <p:nvPr>
            <p:ph type="body" sz="quarter" idx="3"/>
          </p:nvPr>
        </p:nvSpPr>
        <p:spPr>
          <a:xfrm>
            <a:off x="4335332" y="1427904"/>
            <a:ext cx="4181211" cy="502648"/>
          </a:xfrm>
          <a:solidFill>
            <a:schemeClr val="accent1">
              <a:lumMod val="20000"/>
              <a:lumOff val="80000"/>
            </a:schemeClr>
          </a:solidFill>
        </p:spPr>
        <p:txBody>
          <a:bodyPr/>
          <a:lstStyle/>
          <a:p>
            <a:pPr marL="108000" indent="-108000">
              <a:lnSpc>
                <a:spcPct val="80000"/>
              </a:lnSpc>
              <a:spcBef>
                <a:spcPts val="600"/>
              </a:spcBef>
            </a:pPr>
            <a:r>
              <a:rPr lang="ru-RU" dirty="0"/>
              <a:t>Задание на ФГ</a:t>
            </a:r>
          </a:p>
        </p:txBody>
      </p:sp>
      <p:sp>
        <p:nvSpPr>
          <p:cNvPr id="13" name="Текст 12">
            <a:extLst>
              <a:ext uri="{FF2B5EF4-FFF2-40B4-BE49-F238E27FC236}">
                <a16:creationId xmlns:a16="http://schemas.microsoft.com/office/drawing/2014/main" id="{B5A9FC46-AC39-DD82-E113-8EDC42A20BAB}"/>
              </a:ext>
            </a:extLst>
          </p:cNvPr>
          <p:cNvSpPr>
            <a:spLocks noGrp="1"/>
          </p:cNvSpPr>
          <p:nvPr>
            <p:ph type="body" idx="1"/>
          </p:nvPr>
        </p:nvSpPr>
        <p:spPr>
          <a:xfrm>
            <a:off x="629842" y="1427904"/>
            <a:ext cx="3425791" cy="502648"/>
          </a:xfrm>
          <a:solidFill>
            <a:schemeClr val="bg2"/>
          </a:solidFill>
        </p:spPr>
        <p:txBody>
          <a:bodyPr/>
          <a:lstStyle/>
          <a:p>
            <a:pPr marL="108000" indent="-108000">
              <a:lnSpc>
                <a:spcPct val="80000"/>
              </a:lnSpc>
              <a:spcBef>
                <a:spcPts val="600"/>
              </a:spcBef>
            </a:pPr>
            <a:r>
              <a:rPr lang="ru-RU" dirty="0"/>
              <a:t>Обычное задание</a:t>
            </a:r>
          </a:p>
        </p:txBody>
      </p:sp>
      <p:sp>
        <p:nvSpPr>
          <p:cNvPr id="15" name="Объект 14">
            <a:extLst>
              <a:ext uri="{FF2B5EF4-FFF2-40B4-BE49-F238E27FC236}">
                <a16:creationId xmlns:a16="http://schemas.microsoft.com/office/drawing/2014/main" id="{B024CE60-06BC-D1BC-6527-F74DDBD8AD2F}"/>
              </a:ext>
            </a:extLst>
          </p:cNvPr>
          <p:cNvSpPr>
            <a:spLocks noGrp="1"/>
          </p:cNvSpPr>
          <p:nvPr>
            <p:ph sz="quarter" idx="4"/>
          </p:nvPr>
        </p:nvSpPr>
        <p:spPr>
          <a:xfrm>
            <a:off x="4335332" y="1947349"/>
            <a:ext cx="4181211" cy="3463380"/>
          </a:xfrm>
          <a:solidFill>
            <a:schemeClr val="accent1">
              <a:lumMod val="20000"/>
              <a:lumOff val="80000"/>
            </a:schemeClr>
          </a:solidFill>
        </p:spPr>
        <p:txBody>
          <a:bodyPr>
            <a:normAutofit fontScale="62500" lnSpcReduction="20000"/>
          </a:bodyPr>
          <a:lstStyle/>
          <a:p>
            <a:pPr marL="108000" indent="-108000">
              <a:spcBef>
                <a:spcPts val="600"/>
              </a:spcBef>
            </a:pPr>
            <a:r>
              <a:rPr lang="ru-RU" dirty="0"/>
              <a:t>Внеучебная ситуация, требующая разрешения реальной проблемы (или приближенной к реальной), контекст обязателен</a:t>
            </a:r>
          </a:p>
          <a:p>
            <a:pPr marL="108000" indent="-108000">
              <a:spcBef>
                <a:spcPts val="600"/>
              </a:spcBef>
            </a:pPr>
            <a:endParaRPr lang="ru-RU" sz="1900" dirty="0"/>
          </a:p>
          <a:p>
            <a:pPr marL="108000" indent="-108000">
              <a:spcBef>
                <a:spcPts val="600"/>
              </a:spcBef>
            </a:pPr>
            <a:r>
              <a:rPr lang="ru-RU" dirty="0"/>
              <a:t>Реальная проблема, которую надо разрешить – проблема общения, и/или социальная, научная, иная</a:t>
            </a:r>
          </a:p>
          <a:p>
            <a:pPr marL="108000" indent="-108000">
              <a:spcBef>
                <a:spcPts val="600"/>
              </a:spcBef>
            </a:pPr>
            <a:endParaRPr lang="ru-RU" sz="2200" dirty="0"/>
          </a:p>
          <a:p>
            <a:pPr marL="108000" indent="-108000">
              <a:spcBef>
                <a:spcPts val="600"/>
              </a:spcBef>
            </a:pPr>
            <a:r>
              <a:rPr lang="ru-RU" dirty="0"/>
              <a:t>Неопределённость в способах действий, базовые компетенции для того или иного вида грамотности </a:t>
            </a:r>
          </a:p>
          <a:p>
            <a:pPr marL="108000" indent="-108000">
              <a:spcBef>
                <a:spcPts val="600"/>
              </a:spcBef>
            </a:pPr>
            <a:endParaRPr lang="ru-RU" sz="1000" dirty="0"/>
          </a:p>
          <a:p>
            <a:pPr marL="108000" indent="-108000">
              <a:spcBef>
                <a:spcPts val="600"/>
              </a:spcBef>
            </a:pPr>
            <a:r>
              <a:rPr lang="ru-RU" dirty="0"/>
              <a:t>Тема явно не задана, часто – широкий охват тем, </a:t>
            </a:r>
            <a:r>
              <a:rPr lang="ru-RU" dirty="0" err="1"/>
              <a:t>межпредметность</a:t>
            </a:r>
            <a:endParaRPr lang="ru-RU" dirty="0"/>
          </a:p>
        </p:txBody>
      </p:sp>
    </p:spTree>
    <p:extLst>
      <p:ext uri="{BB962C8B-B14F-4D97-AF65-F5344CB8AC3E}">
        <p14:creationId xmlns:p14="http://schemas.microsoft.com/office/powerpoint/2010/main" val="2231894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321112" y="214211"/>
            <a:ext cx="8822887" cy="40274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400" b="1" cap="all" dirty="0">
                <a:solidFill>
                  <a:schemeClr val="accent1">
                    <a:lumMod val="75000"/>
                  </a:schemeClr>
                </a:solidFill>
              </a:rPr>
              <a:t>Памятка для распознавания заданий на ФГ </a:t>
            </a:r>
          </a:p>
        </p:txBody>
      </p:sp>
      <p:sp>
        <p:nvSpPr>
          <p:cNvPr id="12" name="Номер слайда 1"/>
          <p:cNvSpPr txBox="1">
            <a:spLocks/>
          </p:cNvSpPr>
          <p:nvPr/>
        </p:nvSpPr>
        <p:spPr>
          <a:xfrm>
            <a:off x="8680384" y="5295563"/>
            <a:ext cx="468452" cy="38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ru-RU" dirty="0">
              <a:solidFill>
                <a:srgbClr val="FFFFFF"/>
              </a:solidFill>
            </a:endParaRPr>
          </a:p>
        </p:txBody>
      </p:sp>
      <p:sp>
        <p:nvSpPr>
          <p:cNvPr id="19" name="Номер слайда 1"/>
          <p:cNvSpPr txBox="1">
            <a:spLocks/>
          </p:cNvSpPr>
          <p:nvPr/>
        </p:nvSpPr>
        <p:spPr>
          <a:xfrm>
            <a:off x="8380904" y="5181792"/>
            <a:ext cx="59896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32</a:t>
            </a:fld>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541059175"/>
              </p:ext>
            </p:extLst>
          </p:nvPr>
        </p:nvGraphicFramePr>
        <p:xfrm>
          <a:off x="273870" y="757239"/>
          <a:ext cx="8640740" cy="4284272"/>
        </p:xfrm>
        <a:graphic>
          <a:graphicData uri="http://schemas.openxmlformats.org/drawingml/2006/table">
            <a:tbl>
              <a:tblPr firstRow="1" bandRow="1">
                <a:tableStyleId>{7DF18680-E054-41AD-8BC1-D1AEF772440D}</a:tableStyleId>
              </a:tblPr>
              <a:tblGrid>
                <a:gridCol w="1363570">
                  <a:extLst>
                    <a:ext uri="{9D8B030D-6E8A-4147-A177-3AD203B41FA5}">
                      <a16:colId xmlns:a16="http://schemas.microsoft.com/office/drawing/2014/main" val="20000"/>
                    </a:ext>
                  </a:extLst>
                </a:gridCol>
                <a:gridCol w="4673876">
                  <a:extLst>
                    <a:ext uri="{9D8B030D-6E8A-4147-A177-3AD203B41FA5}">
                      <a16:colId xmlns:a16="http://schemas.microsoft.com/office/drawing/2014/main" val="20001"/>
                    </a:ext>
                  </a:extLst>
                </a:gridCol>
                <a:gridCol w="2603294">
                  <a:extLst>
                    <a:ext uri="{9D8B030D-6E8A-4147-A177-3AD203B41FA5}">
                      <a16:colId xmlns:a16="http://schemas.microsoft.com/office/drawing/2014/main" val="20002"/>
                    </a:ext>
                  </a:extLst>
                </a:gridCol>
              </a:tblGrid>
              <a:tr h="303584">
                <a:tc>
                  <a:txBody>
                    <a:bodyPr/>
                    <a:lstStyle/>
                    <a:p>
                      <a:pPr algn="ctr">
                        <a:lnSpc>
                          <a:spcPct val="80000"/>
                        </a:lnSpc>
                      </a:pPr>
                      <a:r>
                        <a:rPr lang="ru-RU" sz="1500" b="1" dirty="0"/>
                        <a:t>Различия</a:t>
                      </a:r>
                    </a:p>
                  </a:txBody>
                  <a:tcPr marL="68580" marR="68580" marT="38100" marB="38100"/>
                </a:tc>
                <a:tc>
                  <a:txBody>
                    <a:bodyPr/>
                    <a:lstStyle/>
                    <a:p>
                      <a:pPr algn="ctr">
                        <a:lnSpc>
                          <a:spcPct val="80000"/>
                        </a:lnSpc>
                      </a:pPr>
                      <a:r>
                        <a:rPr lang="ru-RU" sz="1500" b="1" dirty="0"/>
                        <a:t>Задания на функциональную грамотность</a:t>
                      </a:r>
                    </a:p>
                  </a:txBody>
                  <a:tcPr marL="68580" marR="68580" marT="38100" marB="38100"/>
                </a:tc>
                <a:tc>
                  <a:txBody>
                    <a:bodyPr/>
                    <a:lstStyle/>
                    <a:p>
                      <a:pPr algn="ctr">
                        <a:lnSpc>
                          <a:spcPct val="80000"/>
                        </a:lnSpc>
                      </a:pPr>
                      <a:r>
                        <a:rPr lang="ru-RU" sz="1500" b="1" dirty="0"/>
                        <a:t>Обычные учебные задания</a:t>
                      </a:r>
                    </a:p>
                  </a:txBody>
                  <a:tcPr marL="68580" marR="68580" marT="38100" marB="38100"/>
                </a:tc>
                <a:extLst>
                  <a:ext uri="{0D108BD9-81ED-4DB2-BD59-A6C34878D82A}">
                    <a16:rowId xmlns:a16="http://schemas.microsoft.com/office/drawing/2014/main" val="10000"/>
                  </a:ext>
                </a:extLst>
              </a:tr>
              <a:tr h="990600">
                <a:tc>
                  <a:txBody>
                    <a:bodyPr/>
                    <a:lstStyle/>
                    <a:p>
                      <a:pPr>
                        <a:lnSpc>
                          <a:spcPct val="80000"/>
                        </a:lnSpc>
                      </a:pPr>
                      <a:r>
                        <a:rPr lang="ru-RU" sz="1500" b="1" dirty="0">
                          <a:solidFill>
                            <a:schemeClr val="bg1"/>
                          </a:solidFill>
                        </a:rPr>
                        <a:t>Что оценивает задание?</a:t>
                      </a:r>
                    </a:p>
                  </a:txBody>
                  <a:tcPr marL="68580" marR="68580" marT="38100" marB="38100" anchor="ctr">
                    <a:solidFill>
                      <a:schemeClr val="accent5"/>
                    </a:solidFill>
                  </a:tcPr>
                </a:tc>
                <a:tc>
                  <a:txBody>
                    <a:bodyPr/>
                    <a:lstStyle/>
                    <a:p>
                      <a:pPr indent="0">
                        <a:lnSpc>
                          <a:spcPct val="80000"/>
                        </a:lnSpc>
                      </a:pPr>
                      <a:r>
                        <a:rPr lang="ru-RU" sz="1500" dirty="0"/>
                        <a:t>Как учащиеся могут использовать имеющиеся знания и умения для решения реальной проблемы, имеющей определённую личностную, социальную или иную (например, научную, практическую, пользовательскую) ценность.</a:t>
                      </a:r>
                    </a:p>
                  </a:txBody>
                  <a:tcPr marL="68580" marR="68580" marT="38100" marB="38100"/>
                </a:tc>
                <a:tc>
                  <a:txBody>
                    <a:bodyPr/>
                    <a:lstStyle/>
                    <a:p>
                      <a:pPr indent="0">
                        <a:lnSpc>
                          <a:spcPct val="80000"/>
                        </a:lnSpc>
                      </a:pPr>
                      <a:r>
                        <a:rPr lang="ru-RU" sz="1500" dirty="0"/>
                        <a:t>Как учащиеся освоили изучаемые понятия и способы</a:t>
                      </a:r>
                      <a:r>
                        <a:rPr lang="ru-RU" sz="1500" baseline="0" dirty="0"/>
                        <a:t> действий и применяют их в учебных целях</a:t>
                      </a:r>
                      <a:endParaRPr lang="ru-RU" sz="1500" dirty="0"/>
                    </a:p>
                  </a:txBody>
                  <a:tcPr marL="68580" marR="68580" marT="38100" marB="38100"/>
                </a:tc>
                <a:extLst>
                  <a:ext uri="{0D108BD9-81ED-4DB2-BD59-A6C34878D82A}">
                    <a16:rowId xmlns:a16="http://schemas.microsoft.com/office/drawing/2014/main" val="10001"/>
                  </a:ext>
                </a:extLst>
              </a:tr>
              <a:tr h="990600">
                <a:tc>
                  <a:txBody>
                    <a:bodyPr/>
                    <a:lstStyle/>
                    <a:p>
                      <a:pPr>
                        <a:lnSpc>
                          <a:spcPct val="80000"/>
                        </a:lnSpc>
                      </a:pPr>
                      <a:r>
                        <a:rPr lang="ru-RU" sz="1500" b="1" dirty="0">
                          <a:solidFill>
                            <a:schemeClr val="bg1"/>
                          </a:solidFill>
                        </a:rPr>
                        <a:t>Что главное в задании? </a:t>
                      </a:r>
                    </a:p>
                  </a:txBody>
                  <a:tcPr marL="68580" marR="68580" marT="38100" marB="38100" anchor="ctr">
                    <a:solidFill>
                      <a:schemeClr val="accent5"/>
                    </a:solidFill>
                  </a:tcPr>
                </a:tc>
                <a:tc>
                  <a:txBody>
                    <a:bodyPr/>
                    <a:lstStyle/>
                    <a:p>
                      <a:pPr indent="0">
                        <a:lnSpc>
                          <a:spcPct val="80000"/>
                        </a:lnSpc>
                      </a:pPr>
                      <a:r>
                        <a:rPr lang="ru-RU" sz="1500" dirty="0"/>
                        <a:t>Главное – решить стоящую проблему, причём каким угодно способом, не обязательно связанным с изученным материалом данного предмета и тем более – пройденной темы. Можно использовать и знания, полученные на других предметах, а также бытовые, часто – донаучные знания.</a:t>
                      </a:r>
                    </a:p>
                  </a:txBody>
                  <a:tcPr marL="68580" marR="68580" marT="38100" marB="38100"/>
                </a:tc>
                <a:tc>
                  <a:txBody>
                    <a:bodyPr/>
                    <a:lstStyle/>
                    <a:p>
                      <a:pPr indent="0">
                        <a:lnSpc>
                          <a:spcPct val="80000"/>
                        </a:lnSpc>
                      </a:pPr>
                      <a:r>
                        <a:rPr lang="ru-RU" sz="1500" dirty="0"/>
                        <a:t>Главное</a:t>
                      </a:r>
                      <a:r>
                        <a:rPr lang="ru-RU" sz="1500" baseline="0" dirty="0"/>
                        <a:t> – продемонстрировать владение изученным способом действий</a:t>
                      </a:r>
                      <a:endParaRPr lang="ru-RU" sz="1500" dirty="0"/>
                    </a:p>
                  </a:txBody>
                  <a:tcPr marL="68580" marR="68580" marT="38100" marB="38100"/>
                </a:tc>
                <a:extLst>
                  <a:ext uri="{0D108BD9-81ED-4DB2-BD59-A6C34878D82A}">
                    <a16:rowId xmlns:a16="http://schemas.microsoft.com/office/drawing/2014/main" val="10002"/>
                  </a:ext>
                </a:extLst>
              </a:tr>
              <a:tr h="990600">
                <a:tc>
                  <a:txBody>
                    <a:bodyPr/>
                    <a:lstStyle/>
                    <a:p>
                      <a:pPr>
                        <a:lnSpc>
                          <a:spcPct val="80000"/>
                        </a:lnSpc>
                      </a:pPr>
                      <a:r>
                        <a:rPr lang="ru-RU" sz="1500" b="1" dirty="0">
                          <a:solidFill>
                            <a:schemeClr val="bg1"/>
                          </a:solidFill>
                        </a:rPr>
                        <a:t>Характерные черты</a:t>
                      </a:r>
                    </a:p>
                  </a:txBody>
                  <a:tcPr marL="68580" marR="68580" marT="38100" marB="38100" anchor="ctr">
                    <a:solidFill>
                      <a:schemeClr val="accent5"/>
                    </a:solidFill>
                  </a:tcPr>
                </a:tc>
                <a:tc>
                  <a:txBody>
                    <a:bodyPr/>
                    <a:lstStyle/>
                    <a:p>
                      <a:pPr marL="0" indent="0">
                        <a:lnSpc>
                          <a:spcPct val="80000"/>
                        </a:lnSpc>
                        <a:buFont typeface="Arial" panose="020B0604020202020204" pitchFamily="34" charset="0"/>
                        <a:buChar char="•"/>
                      </a:pPr>
                      <a:r>
                        <a:rPr lang="ru-RU" sz="1500" dirty="0"/>
                        <a:t>Проблемность</a:t>
                      </a:r>
                    </a:p>
                    <a:p>
                      <a:pPr marL="0" indent="0">
                        <a:lnSpc>
                          <a:spcPct val="80000"/>
                        </a:lnSpc>
                        <a:buFont typeface="Arial" panose="020B0604020202020204" pitchFamily="34" charset="0"/>
                        <a:buChar char="•"/>
                      </a:pPr>
                      <a:r>
                        <a:rPr lang="ru-RU" sz="1500" dirty="0"/>
                        <a:t>Неопределённость в способах действий</a:t>
                      </a:r>
                    </a:p>
                    <a:p>
                      <a:pPr marL="0" indent="0">
                        <a:lnSpc>
                          <a:spcPct val="80000"/>
                        </a:lnSpc>
                        <a:buFont typeface="Arial" panose="020B0604020202020204" pitchFamily="34" charset="0"/>
                        <a:buChar char="•"/>
                      </a:pPr>
                      <a:r>
                        <a:rPr lang="ru-RU" sz="1500" dirty="0" err="1"/>
                        <a:t>Контекстность</a:t>
                      </a:r>
                      <a:endParaRPr lang="ru-RU" sz="1500" dirty="0"/>
                    </a:p>
                    <a:p>
                      <a:pPr marL="0" indent="0">
                        <a:lnSpc>
                          <a:spcPct val="80000"/>
                        </a:lnSpc>
                        <a:buFont typeface="Arial" panose="020B0604020202020204" pitchFamily="34" charset="0"/>
                        <a:buChar char="•"/>
                      </a:pPr>
                      <a:r>
                        <a:rPr lang="ru-RU" sz="1500" dirty="0"/>
                        <a:t>Комплексность, охват оцениваемых компетентностей</a:t>
                      </a:r>
                    </a:p>
                    <a:p>
                      <a:pPr marL="0" indent="0">
                        <a:lnSpc>
                          <a:spcPct val="80000"/>
                        </a:lnSpc>
                        <a:buFont typeface="Arial" panose="020B0604020202020204" pitchFamily="34" charset="0"/>
                        <a:buChar char="•"/>
                      </a:pPr>
                      <a:r>
                        <a:rPr lang="ru-RU" sz="1500" dirty="0" err="1"/>
                        <a:t>Межпредметность</a:t>
                      </a:r>
                      <a:r>
                        <a:rPr lang="ru-RU" sz="1500" dirty="0"/>
                        <a:t>,</a:t>
                      </a:r>
                      <a:r>
                        <a:rPr lang="ru-RU" sz="1500" baseline="0" dirty="0"/>
                        <a:t> широкий охват тем</a:t>
                      </a:r>
                      <a:endParaRPr lang="ru-RU" sz="1500" dirty="0"/>
                    </a:p>
                  </a:txBody>
                  <a:tcPr marL="68580" marR="68580" marT="38100" marB="38100"/>
                </a:tc>
                <a:tc>
                  <a:txBody>
                    <a:bodyPr/>
                    <a:lstStyle/>
                    <a:p>
                      <a:pPr marL="0" indent="0">
                        <a:lnSpc>
                          <a:spcPct val="80000"/>
                        </a:lnSpc>
                        <a:buFont typeface="Arial" panose="020B0604020202020204" pitchFamily="34" charset="0"/>
                        <a:buChar char="•"/>
                      </a:pPr>
                      <a:r>
                        <a:rPr lang="ru-RU" sz="1500" dirty="0"/>
                        <a:t>Учебный</a:t>
                      </a:r>
                      <a:r>
                        <a:rPr lang="ru-RU" sz="1500" baseline="0" dirty="0"/>
                        <a:t> вопрос</a:t>
                      </a:r>
                    </a:p>
                    <a:p>
                      <a:pPr marL="0" indent="0">
                        <a:lnSpc>
                          <a:spcPct val="80000"/>
                        </a:lnSpc>
                        <a:buFont typeface="Arial" panose="020B0604020202020204" pitchFamily="34" charset="0"/>
                        <a:buChar char="•"/>
                      </a:pPr>
                      <a:r>
                        <a:rPr lang="ru-RU" sz="1500" baseline="0" dirty="0"/>
                        <a:t>Осваиваемый способ действий</a:t>
                      </a:r>
                    </a:p>
                    <a:p>
                      <a:pPr marL="0" indent="0">
                        <a:lnSpc>
                          <a:spcPct val="80000"/>
                        </a:lnSpc>
                        <a:buFont typeface="Arial" panose="020B0604020202020204" pitchFamily="34" charset="0"/>
                        <a:buChar char="•"/>
                      </a:pPr>
                      <a:r>
                        <a:rPr lang="ru-RU" sz="1500" baseline="0" dirty="0"/>
                        <a:t>Контекст возможен </a:t>
                      </a:r>
                    </a:p>
                    <a:p>
                      <a:pPr marL="0" indent="0">
                        <a:lnSpc>
                          <a:spcPct val="80000"/>
                        </a:lnSpc>
                        <a:buFont typeface="Arial" panose="020B0604020202020204" pitchFamily="34" charset="0"/>
                        <a:buChar char="•"/>
                      </a:pPr>
                      <a:r>
                        <a:rPr lang="ru-RU" sz="1500" baseline="0" dirty="0"/>
                        <a:t>Охват предметных умений</a:t>
                      </a:r>
                    </a:p>
                    <a:p>
                      <a:pPr marL="0" indent="0">
                        <a:lnSpc>
                          <a:spcPct val="80000"/>
                        </a:lnSpc>
                        <a:buFont typeface="Arial" panose="020B0604020202020204" pitchFamily="34" charset="0"/>
                        <a:buChar char="•"/>
                      </a:pPr>
                      <a:r>
                        <a:rPr lang="ru-RU" sz="1500" baseline="0" dirty="0"/>
                        <a:t>Привязка к теме урока</a:t>
                      </a:r>
                      <a:endParaRPr lang="ru-RU" sz="1500" dirty="0"/>
                    </a:p>
                  </a:txBody>
                  <a:tcPr marL="68580" marR="68580" marT="38100" marB="38100"/>
                </a:tc>
                <a:extLst>
                  <a:ext uri="{0D108BD9-81ED-4DB2-BD59-A6C34878D82A}">
                    <a16:rowId xmlns:a16="http://schemas.microsoft.com/office/drawing/2014/main" val="10003"/>
                  </a:ext>
                </a:extLst>
              </a:tr>
              <a:tr h="624840">
                <a:tc>
                  <a:txBody>
                    <a:bodyPr/>
                    <a:lstStyle/>
                    <a:p>
                      <a:pPr>
                        <a:lnSpc>
                          <a:spcPct val="80000"/>
                        </a:lnSpc>
                      </a:pPr>
                      <a:r>
                        <a:rPr lang="ru-RU" sz="1500" dirty="0">
                          <a:solidFill>
                            <a:schemeClr val="bg1"/>
                          </a:solidFill>
                        </a:rPr>
                        <a:t>Грубый индикатор</a:t>
                      </a:r>
                    </a:p>
                  </a:txBody>
                  <a:tcPr marL="68580" marR="68580" marT="38100" marB="38100">
                    <a:solidFill>
                      <a:schemeClr val="accent5"/>
                    </a:solidFill>
                  </a:tcPr>
                </a:tc>
                <a:tc>
                  <a:txBody>
                    <a:bodyPr/>
                    <a:lstStyle/>
                    <a:p>
                      <a:pPr indent="0">
                        <a:lnSpc>
                          <a:spcPct val="80000"/>
                        </a:lnSpc>
                      </a:pPr>
                      <a:r>
                        <a:rPr lang="ru-RU" sz="1500" dirty="0"/>
                        <a:t>Если «очистить» от контекста,</a:t>
                      </a:r>
                      <a:r>
                        <a:rPr lang="ru-RU" sz="1500" baseline="0" dirty="0"/>
                        <a:t> задание, как правило, теряет смысл и/или теряет смысл работа над заданием</a:t>
                      </a:r>
                      <a:endParaRPr lang="ru-RU" sz="1500" dirty="0"/>
                    </a:p>
                  </a:txBody>
                  <a:tcPr marL="68580" marR="68580" marT="38100" marB="38100"/>
                </a:tc>
                <a:tc>
                  <a:txBody>
                    <a:bodyPr/>
                    <a:lstStyle/>
                    <a:p>
                      <a:pPr indent="0">
                        <a:lnSpc>
                          <a:spcPct val="80000"/>
                        </a:lnSpc>
                      </a:pPr>
                      <a:r>
                        <a:rPr lang="ru-RU" sz="1500" dirty="0"/>
                        <a:t>Если «очистить» от контекста, явно проступает обычное учебное</a:t>
                      </a:r>
                      <a:r>
                        <a:rPr lang="ru-RU" sz="1500" baseline="0" dirty="0"/>
                        <a:t> задание</a:t>
                      </a:r>
                      <a:endParaRPr lang="ru-RU" sz="1500" dirty="0"/>
                    </a:p>
                  </a:txBody>
                  <a:tcPr marL="68580" marR="68580" marT="38100" marB="38100"/>
                </a:tc>
                <a:extLst>
                  <a:ext uri="{0D108BD9-81ED-4DB2-BD59-A6C34878D82A}">
                    <a16:rowId xmlns:a16="http://schemas.microsoft.com/office/drawing/2014/main" val="10004"/>
                  </a:ext>
                </a:extLst>
              </a:tr>
            </a:tbl>
          </a:graphicData>
        </a:graphic>
      </p:graphicFrame>
      <p:sp>
        <p:nvSpPr>
          <p:cNvPr id="2" name="Стрелка: вниз 1">
            <a:hlinkClick r:id="rId3" action="ppaction://hlinksldjump"/>
            <a:extLst>
              <a:ext uri="{FF2B5EF4-FFF2-40B4-BE49-F238E27FC236}">
                <a16:creationId xmlns:a16="http://schemas.microsoft.com/office/drawing/2014/main" id="{A950CB0F-BCEF-07F0-EB32-DFFA3FF52532}"/>
              </a:ext>
            </a:extLst>
          </p:cNvPr>
          <p:cNvSpPr/>
          <p:nvPr/>
        </p:nvSpPr>
        <p:spPr>
          <a:xfrm>
            <a:off x="8611614" y="2366324"/>
            <a:ext cx="563316" cy="393291"/>
          </a:xfrm>
          <a:prstGeom prst="down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700" b="1" dirty="0">
                <a:solidFill>
                  <a:schemeClr val="tx1"/>
                </a:solidFill>
              </a:rPr>
              <a:t>45</a:t>
            </a:r>
          </a:p>
        </p:txBody>
      </p:sp>
    </p:spTree>
    <p:extLst>
      <p:ext uri="{BB962C8B-B14F-4D97-AF65-F5344CB8AC3E}">
        <p14:creationId xmlns:p14="http://schemas.microsoft.com/office/powerpoint/2010/main" val="4232145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83476" y="116382"/>
            <a:ext cx="8277752" cy="553469"/>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Тренируемся в распознании характера задания</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33</a:t>
            </a:fld>
            <a:endParaRPr lang="ru-RU" dirty="0"/>
          </a:p>
        </p:txBody>
      </p:sp>
      <p:sp>
        <p:nvSpPr>
          <p:cNvPr id="16" name="Заголовок 3">
            <a:extLst>
              <a:ext uri="{FF2B5EF4-FFF2-40B4-BE49-F238E27FC236}">
                <a16:creationId xmlns:a16="http://schemas.microsoft.com/office/drawing/2014/main" id="{FD7CF27A-8E7B-8F60-4C5D-9AE370B18073}"/>
              </a:ext>
            </a:extLst>
          </p:cNvPr>
          <p:cNvSpPr txBox="1">
            <a:spLocks/>
          </p:cNvSpPr>
          <p:nvPr/>
        </p:nvSpPr>
        <p:spPr>
          <a:xfrm>
            <a:off x="483476" y="754336"/>
            <a:ext cx="8277752" cy="553469"/>
          </a:xfrm>
          <a:prstGeom prst="rect">
            <a:avLst/>
          </a:prstGeom>
          <a:solidFill>
            <a:schemeClr val="bg2"/>
          </a:solidFill>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pPr algn="ctr"/>
            <a:r>
              <a:rPr lang="ru-RU" sz="2800" b="1" i="1" dirty="0">
                <a:solidFill>
                  <a:schemeClr val="accent1">
                    <a:lumMod val="75000"/>
                  </a:schemeClr>
                </a:solidFill>
              </a:rPr>
              <a:t>Наберите в чате: </a:t>
            </a:r>
            <a:r>
              <a:rPr lang="ru-RU" sz="3200" b="1" dirty="0">
                <a:solidFill>
                  <a:schemeClr val="accent1">
                    <a:lumMod val="75000"/>
                  </a:schemeClr>
                </a:solidFill>
              </a:rPr>
              <a:t>ФГ,</a:t>
            </a:r>
            <a:r>
              <a:rPr lang="ru-RU" sz="2800" b="1" i="1" dirty="0">
                <a:solidFill>
                  <a:schemeClr val="accent1">
                    <a:lumMod val="75000"/>
                  </a:schemeClr>
                </a:solidFill>
              </a:rPr>
              <a:t> </a:t>
            </a:r>
            <a:r>
              <a:rPr lang="ru-RU" sz="3200" b="1" dirty="0">
                <a:solidFill>
                  <a:schemeClr val="accent1">
                    <a:lumMod val="75000"/>
                  </a:schemeClr>
                </a:solidFill>
              </a:rPr>
              <a:t>обычное </a:t>
            </a:r>
            <a:r>
              <a:rPr lang="ru-RU" sz="2800" b="1" i="1" dirty="0">
                <a:solidFill>
                  <a:schemeClr val="accent1">
                    <a:lumMod val="75000"/>
                  </a:schemeClr>
                </a:solidFill>
              </a:rPr>
              <a:t>или</a:t>
            </a:r>
            <a:r>
              <a:rPr lang="ru-RU" sz="3200" b="1" dirty="0">
                <a:solidFill>
                  <a:schemeClr val="accent1">
                    <a:lumMod val="75000"/>
                  </a:schemeClr>
                </a:solidFill>
              </a:rPr>
              <a:t> неясно</a:t>
            </a:r>
            <a:endParaRPr lang="ru-RU" sz="2800" b="1" dirty="0">
              <a:solidFill>
                <a:schemeClr val="accent1">
                  <a:lumMod val="75000"/>
                </a:schemeClr>
              </a:solidFill>
            </a:endParaRPr>
          </a:p>
        </p:txBody>
      </p:sp>
      <p:graphicFrame>
        <p:nvGraphicFramePr>
          <p:cNvPr id="17" name="Таблица 16">
            <a:extLst>
              <a:ext uri="{FF2B5EF4-FFF2-40B4-BE49-F238E27FC236}">
                <a16:creationId xmlns:a16="http://schemas.microsoft.com/office/drawing/2014/main" id="{425021BF-B22A-DC6E-8B39-3380E166725E}"/>
              </a:ext>
            </a:extLst>
          </p:cNvPr>
          <p:cNvGraphicFramePr>
            <a:graphicFrameLocks noGrp="1"/>
          </p:cNvGraphicFramePr>
          <p:nvPr>
            <p:extLst>
              <p:ext uri="{D42A27DB-BD31-4B8C-83A1-F6EECF244321}">
                <p14:modId xmlns:p14="http://schemas.microsoft.com/office/powerpoint/2010/main" val="642582895"/>
              </p:ext>
            </p:extLst>
          </p:nvPr>
        </p:nvGraphicFramePr>
        <p:xfrm>
          <a:off x="483477" y="1392290"/>
          <a:ext cx="6978281" cy="3725672"/>
        </p:xfrm>
        <a:graphic>
          <a:graphicData uri="http://schemas.openxmlformats.org/drawingml/2006/table">
            <a:tbl>
              <a:tblPr firstRow="1" bandRow="1">
                <a:tableStyleId>{2D5ABB26-0587-4C30-8999-92F81FD0307C}</a:tableStyleId>
              </a:tblPr>
              <a:tblGrid>
                <a:gridCol w="430923">
                  <a:extLst>
                    <a:ext uri="{9D8B030D-6E8A-4147-A177-3AD203B41FA5}">
                      <a16:colId xmlns:a16="http://schemas.microsoft.com/office/drawing/2014/main" val="3973453010"/>
                    </a:ext>
                  </a:extLst>
                </a:gridCol>
                <a:gridCol w="6547358">
                  <a:extLst>
                    <a:ext uri="{9D8B030D-6E8A-4147-A177-3AD203B41FA5}">
                      <a16:colId xmlns:a16="http://schemas.microsoft.com/office/drawing/2014/main" val="2659403369"/>
                    </a:ext>
                  </a:extLst>
                </a:gridCol>
              </a:tblGrid>
              <a:tr h="327655">
                <a:tc>
                  <a:txBody>
                    <a:bodyPr/>
                    <a:lstStyle/>
                    <a:p>
                      <a:r>
                        <a:rPr lang="ru-RU" sz="2000" b="1" dirty="0"/>
                        <a:t>1.</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000" algn="ctr">
                        <a:lnSpc>
                          <a:spcPct val="80000"/>
                        </a:lnSpc>
                      </a:pPr>
                      <a:r>
                        <a:rPr lang="ru-RU" sz="2000" b="1" dirty="0"/>
                        <a:t>ПОДАРКИ</a:t>
                      </a:r>
                    </a:p>
                    <a:p>
                      <a:pPr indent="180000">
                        <a:lnSpc>
                          <a:spcPct val="80000"/>
                        </a:lnSpc>
                      </a:pPr>
                      <a:r>
                        <a:rPr lang="ru-RU" sz="2000" b="0" dirty="0"/>
                        <a:t>Родительский комитет закупил 15 пазлов для подарков детям в связи с окончанием учебного года, из них 6 с животными и 9 с пейзажами.</a:t>
                      </a:r>
                    </a:p>
                    <a:p>
                      <a:pPr indent="180000">
                        <a:lnSpc>
                          <a:spcPct val="80000"/>
                        </a:lnSpc>
                      </a:pPr>
                      <a:r>
                        <a:rPr lang="ru-RU" sz="2000" b="0" dirty="0"/>
                        <a:t>Подарки распределяются случайным образом между 15 детьми, среди которых есть Маша.</a:t>
                      </a:r>
                    </a:p>
                    <a:p>
                      <a:pPr indent="180000">
                        <a:lnSpc>
                          <a:spcPct val="80000"/>
                        </a:lnSpc>
                      </a:pPr>
                      <a:r>
                        <a:rPr lang="ru-RU" sz="2000" b="0" dirty="0"/>
                        <a:t>Найдите вероятность того, что Маше достанется пазл с пейзажем.</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378865"/>
                  </a:ext>
                </a:extLst>
              </a:tr>
              <a:tr h="0">
                <a:tc>
                  <a:txBody>
                    <a:bodyPr/>
                    <a:lstStyle/>
                    <a:p>
                      <a:endParaRPr lang="ru-RU" sz="100"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000">
                        <a:lnSpc>
                          <a:spcPct val="80000"/>
                        </a:lnSpc>
                      </a:pPr>
                      <a:endParaRPr lang="ru-RU" sz="100"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476835"/>
                  </a:ext>
                </a:extLst>
              </a:tr>
              <a:tr h="327655">
                <a:tc>
                  <a:txBody>
                    <a:bodyPr/>
                    <a:lstStyle/>
                    <a:p>
                      <a:r>
                        <a:rPr lang="ru-RU" sz="2000" b="1" dirty="0"/>
                        <a:t>2.</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000" algn="ctr">
                        <a:lnSpc>
                          <a:spcPct val="80000"/>
                        </a:lnSpc>
                      </a:pPr>
                      <a:r>
                        <a:rPr lang="ru-RU" sz="2000" b="1" cap="all" baseline="0" dirty="0"/>
                        <a:t>Сколько мы прошли?</a:t>
                      </a:r>
                    </a:p>
                    <a:p>
                      <a:pPr indent="180000">
                        <a:lnSpc>
                          <a:spcPct val="80000"/>
                        </a:lnSpc>
                      </a:pPr>
                      <a:r>
                        <a:rPr lang="ru-RU" sz="2000" b="0" dirty="0"/>
                        <a:t>Побродив по лесу в поисках грибов три часа, ребята заинтересовались, сколько они уже прошли.</a:t>
                      </a:r>
                    </a:p>
                    <a:p>
                      <a:pPr indent="180000">
                        <a:lnSpc>
                          <a:spcPct val="80000"/>
                        </a:lnSpc>
                      </a:pPr>
                      <a:r>
                        <a:rPr lang="ru-RU" sz="2000" b="0" dirty="0"/>
                        <a:t>Посоветуйте, как им можно узнать пройденное расстояние. Как убедиться, что они не сильно ошиблись в своей оценке?</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1915636"/>
                  </a:ext>
                </a:extLst>
              </a:tr>
            </a:tbl>
          </a:graphicData>
        </a:graphic>
      </p:graphicFrame>
      <p:sp>
        <p:nvSpPr>
          <p:cNvPr id="2" name="Прямоугольник 1">
            <a:extLst>
              <a:ext uri="{FF2B5EF4-FFF2-40B4-BE49-F238E27FC236}">
                <a16:creationId xmlns:a16="http://schemas.microsoft.com/office/drawing/2014/main" id="{17ED305A-A5AA-6D7B-48B6-F57A0AE4FACB}"/>
              </a:ext>
            </a:extLst>
          </p:cNvPr>
          <p:cNvSpPr/>
          <p:nvPr/>
        </p:nvSpPr>
        <p:spPr>
          <a:xfrm>
            <a:off x="7708490" y="1972390"/>
            <a:ext cx="1160207" cy="845575"/>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Обычное</a:t>
            </a:r>
          </a:p>
        </p:txBody>
      </p:sp>
      <p:sp>
        <p:nvSpPr>
          <p:cNvPr id="3" name="Прямоугольник 2">
            <a:extLst>
              <a:ext uri="{FF2B5EF4-FFF2-40B4-BE49-F238E27FC236}">
                <a16:creationId xmlns:a16="http://schemas.microsoft.com/office/drawing/2014/main" id="{AA4A3197-3828-1532-3B13-58ADB46D3E43}"/>
              </a:ext>
            </a:extLst>
          </p:cNvPr>
          <p:cNvSpPr/>
          <p:nvPr/>
        </p:nvSpPr>
        <p:spPr>
          <a:xfrm>
            <a:off x="7708490" y="3742610"/>
            <a:ext cx="1160207" cy="845575"/>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ФГ</a:t>
            </a:r>
          </a:p>
        </p:txBody>
      </p:sp>
    </p:spTree>
    <p:extLst>
      <p:ext uri="{BB962C8B-B14F-4D97-AF65-F5344CB8AC3E}">
        <p14:creationId xmlns:p14="http://schemas.microsoft.com/office/powerpoint/2010/main" val="360313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83476" y="116382"/>
            <a:ext cx="8277752" cy="553469"/>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Тренируемся в распознании характера задания</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34</a:t>
            </a:fld>
            <a:endParaRPr lang="ru-RU" dirty="0"/>
          </a:p>
        </p:txBody>
      </p:sp>
      <p:sp>
        <p:nvSpPr>
          <p:cNvPr id="16" name="Заголовок 3">
            <a:extLst>
              <a:ext uri="{FF2B5EF4-FFF2-40B4-BE49-F238E27FC236}">
                <a16:creationId xmlns:a16="http://schemas.microsoft.com/office/drawing/2014/main" id="{FD7CF27A-8E7B-8F60-4C5D-9AE370B18073}"/>
              </a:ext>
            </a:extLst>
          </p:cNvPr>
          <p:cNvSpPr txBox="1">
            <a:spLocks/>
          </p:cNvSpPr>
          <p:nvPr/>
        </p:nvSpPr>
        <p:spPr>
          <a:xfrm>
            <a:off x="576620" y="656016"/>
            <a:ext cx="8320282" cy="553469"/>
          </a:xfrm>
          <a:prstGeom prst="rect">
            <a:avLst/>
          </a:prstGeom>
          <a:solidFill>
            <a:schemeClr val="bg2"/>
          </a:solidFill>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pPr algn="ctr"/>
            <a:r>
              <a:rPr lang="ru-RU" sz="2800" b="1" i="1" dirty="0">
                <a:solidFill>
                  <a:schemeClr val="accent1">
                    <a:lumMod val="75000"/>
                  </a:schemeClr>
                </a:solidFill>
              </a:rPr>
              <a:t>Наберите в чате: </a:t>
            </a:r>
            <a:r>
              <a:rPr lang="ru-RU" sz="3200" b="1" dirty="0">
                <a:solidFill>
                  <a:schemeClr val="accent1">
                    <a:lumMod val="75000"/>
                  </a:schemeClr>
                </a:solidFill>
              </a:rPr>
              <a:t>ФГ, обычное </a:t>
            </a:r>
            <a:r>
              <a:rPr lang="ru-RU" sz="2800" b="1" i="1" dirty="0">
                <a:solidFill>
                  <a:schemeClr val="accent1">
                    <a:lumMod val="75000"/>
                  </a:schemeClr>
                </a:solidFill>
              </a:rPr>
              <a:t>или</a:t>
            </a:r>
            <a:r>
              <a:rPr lang="ru-RU" sz="3200" b="1" dirty="0">
                <a:solidFill>
                  <a:schemeClr val="accent1">
                    <a:lumMod val="75000"/>
                  </a:schemeClr>
                </a:solidFill>
              </a:rPr>
              <a:t> неясно</a:t>
            </a:r>
            <a:endParaRPr lang="ru-RU" sz="2800" b="1" dirty="0">
              <a:solidFill>
                <a:schemeClr val="accent1">
                  <a:lumMod val="75000"/>
                </a:schemeClr>
              </a:solidFill>
            </a:endParaRPr>
          </a:p>
        </p:txBody>
      </p:sp>
      <p:graphicFrame>
        <p:nvGraphicFramePr>
          <p:cNvPr id="17" name="Таблица 16">
            <a:extLst>
              <a:ext uri="{FF2B5EF4-FFF2-40B4-BE49-F238E27FC236}">
                <a16:creationId xmlns:a16="http://schemas.microsoft.com/office/drawing/2014/main" id="{425021BF-B22A-DC6E-8B39-3380E166725E}"/>
              </a:ext>
            </a:extLst>
          </p:cNvPr>
          <p:cNvGraphicFramePr>
            <a:graphicFrameLocks noGrp="1"/>
          </p:cNvGraphicFramePr>
          <p:nvPr>
            <p:extLst>
              <p:ext uri="{D42A27DB-BD31-4B8C-83A1-F6EECF244321}">
                <p14:modId xmlns:p14="http://schemas.microsoft.com/office/powerpoint/2010/main" val="1149470388"/>
              </p:ext>
            </p:extLst>
          </p:nvPr>
        </p:nvGraphicFramePr>
        <p:xfrm>
          <a:off x="658761" y="1274306"/>
          <a:ext cx="8238142" cy="3820795"/>
        </p:xfrm>
        <a:graphic>
          <a:graphicData uri="http://schemas.openxmlformats.org/drawingml/2006/table">
            <a:tbl>
              <a:tblPr firstRow="1" bandRow="1">
                <a:tableStyleId>{2D5ABB26-0587-4C30-8999-92F81FD0307C}</a:tableStyleId>
              </a:tblPr>
              <a:tblGrid>
                <a:gridCol w="522339">
                  <a:extLst>
                    <a:ext uri="{9D8B030D-6E8A-4147-A177-3AD203B41FA5}">
                      <a16:colId xmlns:a16="http://schemas.microsoft.com/office/drawing/2014/main" val="3973453010"/>
                    </a:ext>
                  </a:extLst>
                </a:gridCol>
                <a:gridCol w="6373802">
                  <a:extLst>
                    <a:ext uri="{9D8B030D-6E8A-4147-A177-3AD203B41FA5}">
                      <a16:colId xmlns:a16="http://schemas.microsoft.com/office/drawing/2014/main" val="2659403369"/>
                    </a:ext>
                  </a:extLst>
                </a:gridCol>
                <a:gridCol w="213726">
                  <a:extLst>
                    <a:ext uri="{9D8B030D-6E8A-4147-A177-3AD203B41FA5}">
                      <a16:colId xmlns:a16="http://schemas.microsoft.com/office/drawing/2014/main" val="1271922680"/>
                    </a:ext>
                  </a:extLst>
                </a:gridCol>
                <a:gridCol w="1128275">
                  <a:extLst>
                    <a:ext uri="{9D8B030D-6E8A-4147-A177-3AD203B41FA5}">
                      <a16:colId xmlns:a16="http://schemas.microsoft.com/office/drawing/2014/main" val="1417743511"/>
                    </a:ext>
                  </a:extLst>
                </a:gridCol>
              </a:tblGrid>
              <a:tr h="287308">
                <a:tc>
                  <a:txBody>
                    <a:bodyPr/>
                    <a:lstStyle/>
                    <a:p>
                      <a:r>
                        <a:rPr lang="ru-RU" sz="2000" b="1" dirty="0"/>
                        <a:t>3.</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000" algn="just">
                        <a:lnSpc>
                          <a:spcPct val="80000"/>
                        </a:lnSpc>
                      </a:pPr>
                      <a:r>
                        <a:rPr lang="ru-RU" sz="2000" b="0" dirty="0"/>
                        <a:t>Прочтите текст «Лесной пожар». Воспроизведите его, не упоминая о путниках.</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ru-RU"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09378865"/>
                  </a:ext>
                </a:extLst>
              </a:tr>
              <a:tr h="0">
                <a:tc>
                  <a:txBody>
                    <a:bodyPr/>
                    <a:lstStyle/>
                    <a:p>
                      <a:endParaRPr lang="ru-RU" sz="100" dirty="0"/>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180000">
                        <a:lnSpc>
                          <a:spcPct val="80000"/>
                        </a:lnSpc>
                      </a:pPr>
                      <a:endParaRPr lang="ru-RU" sz="100"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00" dirty="0"/>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00" dirty="0"/>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476835"/>
                  </a:ext>
                </a:extLst>
              </a:tr>
              <a:tr h="327655">
                <a:tc gridSpan="4">
                  <a:txBody>
                    <a:bodyPr/>
                    <a:lstStyle/>
                    <a:p>
                      <a:pPr indent="180000" algn="ctr">
                        <a:lnSpc>
                          <a:spcPct val="80000"/>
                        </a:lnSpc>
                      </a:pPr>
                      <a:r>
                        <a:rPr lang="ru-RU" sz="1600" b="1" cap="none" baseline="0" dirty="0"/>
                        <a:t>Лесной</a:t>
                      </a:r>
                      <a:r>
                        <a:rPr lang="ru-RU" sz="1400" b="1" cap="none" baseline="0" dirty="0"/>
                        <a:t> </a:t>
                      </a:r>
                      <a:r>
                        <a:rPr lang="ru-RU" sz="1600" b="1" cap="none" baseline="0" dirty="0"/>
                        <a:t>пожар</a:t>
                      </a:r>
                      <a:endParaRPr lang="ru-RU" sz="1400" b="1" cap="none" baseline="0" dirty="0"/>
                    </a:p>
                    <a:p>
                      <a:pPr indent="180000" algn="just">
                        <a:lnSpc>
                          <a:spcPct val="80000"/>
                        </a:lnSpc>
                      </a:pPr>
                      <a:r>
                        <a:rPr lang="ru-RU" sz="1100" b="0" cap="none" baseline="0" dirty="0"/>
                        <a:t>Солнце багровело больше и больше, серо-жёлтый туман застилал лазурь небесного свода и с каждым часом больше и больше темнел…Гарью запахло, значит лесной пожар разгорался не на шутку, но где — близко ли, далёко ли, не знает никто; во время лесных пожаров сухой туман и запах гари распространяется иногда на сотни вёрст от горелого места...</a:t>
                      </a:r>
                    </a:p>
                    <a:p>
                      <a:pPr indent="180000" algn="just">
                        <a:lnSpc>
                          <a:spcPct val="80000"/>
                        </a:lnSpc>
                      </a:pPr>
                      <a:r>
                        <a:rPr lang="ru-RU" sz="1100" b="0" cap="none" baseline="0" dirty="0"/>
                        <a:t>Когда путники взглянули на небо, оно было как пеплом покрыто. Солнце едва было видимо….</a:t>
                      </a:r>
                    </a:p>
                    <a:p>
                      <a:pPr indent="180000" algn="just">
                        <a:lnSpc>
                          <a:spcPct val="80000"/>
                        </a:lnSpc>
                      </a:pPr>
                      <a:r>
                        <a:rPr lang="ru-RU" sz="1100" b="0" cap="none" baseline="0" dirty="0"/>
                        <a:t>Больше двадцати вёрст надо было проехать сплошным дремучим лесом. …</a:t>
                      </a:r>
                    </a:p>
                    <a:p>
                      <a:pPr indent="180000" algn="just">
                        <a:lnSpc>
                          <a:spcPct val="80000"/>
                        </a:lnSpc>
                      </a:pPr>
                      <a:r>
                        <a:rPr lang="ru-RU" sz="1100" b="0" cap="none" baseline="0" dirty="0"/>
                        <a:t>Конюх ехал впереди поезда; он не жалел лошадей — то и дело стегал их по непривычным к сильным ударам бёдрам….</a:t>
                      </a:r>
                    </a:p>
                    <a:p>
                      <a:pPr indent="180000" algn="just">
                        <a:lnSpc>
                          <a:spcPct val="80000"/>
                        </a:lnSpc>
                      </a:pPr>
                      <a:r>
                        <a:rPr lang="ru-RU" sz="1100" b="0" cap="none" baseline="0" dirty="0"/>
                        <a:t>Проскакали полдороги... Вдруг, влево от дороги, послышался в отдалении необычный, несмолкаемый треск... С каждой минутой он возрастал, обдавая странников ужасом... Свист и визг разносились по лесу. Зашумело в вершинах елей и лиственниц: то стадо белок, спасаясь от огня, перелетало с дерева на дерево. Почуяв недоброе, лошади закусили удила и помчались сломя голову.</a:t>
                      </a:r>
                    </a:p>
                    <a:p>
                      <a:pPr indent="180000" algn="just">
                        <a:lnSpc>
                          <a:spcPct val="80000"/>
                        </a:lnSpc>
                      </a:pPr>
                      <a:r>
                        <a:rPr lang="ru-RU" sz="1100" b="0" cap="none" baseline="0" dirty="0"/>
                        <a:t>«Огонь идёт»,— вскрикнул конюх Дементий. И отчаянный крик его едва слышен был за страшным шумом огненного урагана.</a:t>
                      </a:r>
                    </a:p>
                    <a:p>
                      <a:pPr indent="180000" algn="just">
                        <a:lnSpc>
                          <a:spcPct val="80000"/>
                        </a:lnSpc>
                      </a:pPr>
                      <a:r>
                        <a:rPr lang="ru-RU" sz="1100" b="0" cap="none" baseline="0" dirty="0"/>
                        <a:t>Женщины плакали навзрыд….</a:t>
                      </a:r>
                    </a:p>
                    <a:p>
                      <a:pPr indent="180000" algn="just">
                        <a:lnSpc>
                          <a:spcPct val="80000"/>
                        </a:lnSpc>
                      </a:pPr>
                      <a:r>
                        <a:rPr lang="ru-RU" sz="1100" b="0" cap="none" baseline="0" dirty="0"/>
                        <a:t>Вой урагана превратился в один оглушающий, нескончаемый раскат грома….Вот перерезало дорогу быстро промчавшееся по чапыжнику стадо запыхавшихся лосей... Вот над деревьями, тяжело размахивая утомлёнными крыльями, быстрей вихря пронеслись лесные птицы... Между вершинами деревьев блеснула огненная змейка, за ней другая, третья,— и мигом все верхи елей и лиственниц подёрнулись пламенным покровом... </a:t>
                      </a:r>
                    </a:p>
                    <a:p>
                      <a:pPr indent="180000" algn="just">
                        <a:lnSpc>
                          <a:spcPct val="80000"/>
                        </a:lnSpc>
                      </a:pPr>
                      <a:r>
                        <a:rPr lang="ru-RU" sz="1100" b="0" cap="none" baseline="0" dirty="0"/>
                        <a:t>Вдруг передняя пара лошадей круто поворотила направо и во весь опор помчалась по прогалинке, извивавшейся середь чапыжника. За передней парой кинулись остальные.</a:t>
                      </a:r>
                    </a:p>
                    <a:p>
                      <a:pPr indent="180000" algn="just">
                        <a:lnSpc>
                          <a:spcPct val="80000"/>
                        </a:lnSpc>
                      </a:pPr>
                      <a:r>
                        <a:rPr lang="ru-RU" sz="1100" b="0" cap="none" baseline="0" dirty="0"/>
                        <a:t>«Куда ты, куда ты, </a:t>
                      </a:r>
                      <a:r>
                        <a:rPr lang="ru-RU" sz="1100" b="0" cap="none" baseline="0" dirty="0" err="1"/>
                        <a:t>Дементьюшка</a:t>
                      </a:r>
                      <a:r>
                        <a:rPr lang="ru-RU" sz="1100" b="0" cap="none" baseline="0" dirty="0"/>
                        <a:t>?» — схватясь за плечи конюха и привстав в повозке, благим матом закричала одна женщина.</a:t>
                      </a:r>
                    </a:p>
                    <a:p>
                      <a:pPr indent="180000" algn="just">
                        <a:lnSpc>
                          <a:spcPct val="80000"/>
                        </a:lnSpc>
                      </a:pPr>
                      <a:r>
                        <a:rPr lang="ru-RU" sz="1100" b="0" cap="none" baseline="0" dirty="0"/>
                        <a:t>«Кони лучше нашего знают, куда»,— молвил Дементий, опуская вожжи.</a:t>
                      </a:r>
                    </a:p>
                    <a:p>
                      <a:pPr indent="180000" algn="just">
                        <a:lnSpc>
                          <a:spcPct val="80000"/>
                        </a:lnSpc>
                      </a:pPr>
                      <a:r>
                        <a:rPr lang="ru-RU" sz="1100" b="0" cap="none" baseline="0" dirty="0"/>
                        <a:t>Не прошло трёх минут, как лошади из пылающего леса вынесли погибавших в обширное моховое болото..</a:t>
                      </a:r>
                      <a:r>
                        <a:rPr lang="ru-RU" sz="1050" b="0" cap="none" baseline="0" dirty="0"/>
                        <a:t>.</a:t>
                      </a:r>
                    </a:p>
                    <a:p>
                      <a:pPr indent="180000" algn="r">
                        <a:lnSpc>
                          <a:spcPct val="80000"/>
                        </a:lnSpc>
                      </a:pPr>
                      <a:r>
                        <a:rPr lang="ru-RU" sz="1200" b="0" i="1" cap="none" baseline="0" dirty="0"/>
                        <a:t>(По П. Мельникову-Печерскому)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ct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1915636"/>
                  </a:ext>
                </a:extLst>
              </a:tr>
            </a:tbl>
          </a:graphicData>
        </a:graphic>
      </p:graphicFrame>
      <p:sp>
        <p:nvSpPr>
          <p:cNvPr id="3" name="Прямоугольник 2">
            <a:extLst>
              <a:ext uri="{FF2B5EF4-FFF2-40B4-BE49-F238E27FC236}">
                <a16:creationId xmlns:a16="http://schemas.microsoft.com/office/drawing/2014/main" id="{5C75C32F-E0B7-6A5C-95A9-3CDAE7419AF6}"/>
              </a:ext>
            </a:extLst>
          </p:cNvPr>
          <p:cNvSpPr/>
          <p:nvPr/>
        </p:nvSpPr>
        <p:spPr>
          <a:xfrm>
            <a:off x="7737987" y="1274306"/>
            <a:ext cx="1158915" cy="621871"/>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Неясно</a:t>
            </a:r>
          </a:p>
        </p:txBody>
      </p:sp>
    </p:spTree>
    <p:extLst>
      <p:ext uri="{BB962C8B-B14F-4D97-AF65-F5344CB8AC3E}">
        <p14:creationId xmlns:p14="http://schemas.microsoft.com/office/powerpoint/2010/main" val="107278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83476" y="116382"/>
            <a:ext cx="8277752" cy="553469"/>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Уточняем характеристики заданий на ФГ</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35</a:t>
            </a:fld>
            <a:endParaRPr lang="ru-RU" dirty="0"/>
          </a:p>
        </p:txBody>
      </p:sp>
      <p:sp>
        <p:nvSpPr>
          <p:cNvPr id="16" name="Заголовок 3">
            <a:extLst>
              <a:ext uri="{FF2B5EF4-FFF2-40B4-BE49-F238E27FC236}">
                <a16:creationId xmlns:a16="http://schemas.microsoft.com/office/drawing/2014/main" id="{FD7CF27A-8E7B-8F60-4C5D-9AE370B18073}"/>
              </a:ext>
            </a:extLst>
          </p:cNvPr>
          <p:cNvSpPr txBox="1">
            <a:spLocks/>
          </p:cNvSpPr>
          <p:nvPr/>
        </p:nvSpPr>
        <p:spPr>
          <a:xfrm>
            <a:off x="275303" y="658637"/>
            <a:ext cx="8669752" cy="3434898"/>
          </a:xfrm>
          <a:prstGeom prst="rect">
            <a:avLst/>
          </a:prstGeom>
          <a:solidFill>
            <a:schemeClr val="bg2"/>
          </a:solidFill>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pPr indent="288000">
              <a:lnSpc>
                <a:spcPct val="80000"/>
              </a:lnSpc>
            </a:pPr>
            <a:r>
              <a:rPr lang="ru-RU" sz="2400" dirty="0">
                <a:solidFill>
                  <a:schemeClr val="tx1"/>
                </a:solidFill>
              </a:rPr>
              <a:t>Однозначно определить характер задания «Лесной пожар»</a:t>
            </a:r>
            <a:r>
              <a:rPr lang="ru-RU" sz="2400" cap="small" dirty="0">
                <a:solidFill>
                  <a:schemeClr val="tx1"/>
                </a:solidFill>
              </a:rPr>
              <a:t> </a:t>
            </a:r>
            <a:r>
              <a:rPr lang="ru-RU" sz="2400" dirty="0">
                <a:solidFill>
                  <a:schemeClr val="tx1"/>
                </a:solidFill>
              </a:rPr>
              <a:t>помешала неопределённость в его характеристиках – прежде всего, в направленности задания и в предмете оценки.</a:t>
            </a:r>
          </a:p>
          <a:p>
            <a:pPr indent="288000">
              <a:lnSpc>
                <a:spcPct val="80000"/>
              </a:lnSpc>
              <a:spcBef>
                <a:spcPts val="2400"/>
              </a:spcBef>
            </a:pPr>
            <a:r>
              <a:rPr lang="ru-RU" sz="2800" b="1" cap="all" dirty="0">
                <a:solidFill>
                  <a:schemeClr val="accent1">
                    <a:lumMod val="75000"/>
                  </a:schemeClr>
                </a:solidFill>
              </a:rPr>
              <a:t>Вопрос слушателям</a:t>
            </a:r>
            <a:r>
              <a:rPr lang="ru-RU" sz="2800" b="1" i="1" dirty="0">
                <a:solidFill>
                  <a:schemeClr val="accent1">
                    <a:lumMod val="75000"/>
                  </a:schemeClr>
                </a:solidFill>
              </a:rPr>
              <a:t>. Как вы думаете, будут ли совпадать характеристики для предметных заданий и заданий на ФГ? </a:t>
            </a:r>
            <a:r>
              <a:rPr lang="ru-RU" sz="2800" b="1" dirty="0">
                <a:solidFill>
                  <a:schemeClr val="accent1">
                    <a:lumMod val="75000"/>
                  </a:schemeClr>
                </a:solidFill>
              </a:rPr>
              <a:t>Запишите в чате</a:t>
            </a:r>
            <a:r>
              <a:rPr lang="ru-RU" sz="2800" b="1" i="1" dirty="0">
                <a:solidFill>
                  <a:schemeClr val="accent1">
                    <a:lumMod val="75000"/>
                  </a:schemeClr>
                </a:solidFill>
              </a:rPr>
              <a:t> ДА или НЕТ.</a:t>
            </a:r>
          </a:p>
          <a:p>
            <a:pPr indent="288000">
              <a:lnSpc>
                <a:spcPct val="80000"/>
              </a:lnSpc>
              <a:spcBef>
                <a:spcPts val="600"/>
              </a:spcBef>
            </a:pPr>
            <a:r>
              <a:rPr lang="ru-RU" sz="2800" b="1" i="1" dirty="0">
                <a:solidFill>
                  <a:schemeClr val="accent1">
                    <a:lumMod val="75000"/>
                  </a:schemeClr>
                </a:solidFill>
              </a:rPr>
              <a:t>Если вы записали НЕТ, запишите, какие из них, скорее всего, изменятся </a:t>
            </a:r>
            <a:r>
              <a:rPr lang="ru-RU" sz="2800" b="1" dirty="0">
                <a:solidFill>
                  <a:schemeClr val="accent1">
                    <a:lumMod val="75000"/>
                  </a:schemeClr>
                </a:solidFill>
              </a:rPr>
              <a:t>(укажите номер характеристики из перечисленных ниже)</a:t>
            </a:r>
          </a:p>
        </p:txBody>
      </p:sp>
      <p:sp>
        <p:nvSpPr>
          <p:cNvPr id="9" name="Заголовок 3">
            <a:extLst>
              <a:ext uri="{FF2B5EF4-FFF2-40B4-BE49-F238E27FC236}">
                <a16:creationId xmlns:a16="http://schemas.microsoft.com/office/drawing/2014/main" id="{F5A6E70C-1B76-E7E6-E7BD-87CC27BDAB58}"/>
              </a:ext>
            </a:extLst>
          </p:cNvPr>
          <p:cNvSpPr txBox="1">
            <a:spLocks/>
          </p:cNvSpPr>
          <p:nvPr/>
        </p:nvSpPr>
        <p:spPr>
          <a:xfrm>
            <a:off x="275303" y="4189228"/>
            <a:ext cx="8669752" cy="1221501"/>
          </a:xfrm>
          <a:prstGeom prst="rect">
            <a:avLst/>
          </a:prstGeom>
          <a:solidFill>
            <a:schemeClr val="bg2"/>
          </a:solidFill>
        </p:spPr>
        <p:txBody>
          <a:bodyPr numCol="2"/>
          <a:lstStyle>
            <a:lvl1pPr algn="l" defTabSz="914400" rtl="0" eaLnBrk="1" latinLnBrk="0" hangingPunct="1">
              <a:spcBef>
                <a:spcPct val="0"/>
              </a:spcBef>
              <a:buNone/>
              <a:defRPr sz="1800" kern="1200">
                <a:solidFill>
                  <a:schemeClr val="bg1"/>
                </a:solidFill>
                <a:latin typeface="+mj-lt"/>
                <a:ea typeface="+mj-ea"/>
                <a:cs typeface="+mj-cs"/>
              </a:defRPr>
            </a:lvl1pPr>
          </a:lstStyle>
          <a:p>
            <a:pPr marL="396000" lvl="1" indent="-108000">
              <a:buFont typeface="+mj-lt"/>
              <a:buAutoNum type="arabicParenR"/>
            </a:pPr>
            <a:r>
              <a:rPr lang="ru-RU" sz="2400" dirty="0">
                <a:solidFill>
                  <a:schemeClr val="accent1">
                    <a:lumMod val="75000"/>
                  </a:schemeClr>
                </a:solidFill>
              </a:rPr>
              <a:t>Предмет/класс/тема?</a:t>
            </a:r>
          </a:p>
          <a:p>
            <a:pPr marL="396000" lvl="1" indent="-108000">
              <a:buFont typeface="+mj-lt"/>
              <a:buAutoNum type="arabicParenR"/>
            </a:pPr>
            <a:r>
              <a:rPr lang="ru-RU" sz="2400" dirty="0">
                <a:solidFill>
                  <a:schemeClr val="accent1">
                    <a:lumMod val="75000"/>
                  </a:schemeClr>
                </a:solidFill>
              </a:rPr>
              <a:t>Планируемый результат?</a:t>
            </a:r>
          </a:p>
          <a:p>
            <a:pPr marL="396000" lvl="1" indent="-108000">
              <a:buFont typeface="+mj-lt"/>
              <a:buAutoNum type="arabicParenR"/>
            </a:pPr>
            <a:r>
              <a:rPr lang="ru-RU" sz="2400" dirty="0">
                <a:solidFill>
                  <a:schemeClr val="accent1">
                    <a:lumMod val="75000"/>
                  </a:schemeClr>
                </a:solidFill>
              </a:rPr>
              <a:t>Уровень сложности?</a:t>
            </a:r>
          </a:p>
          <a:p>
            <a:pPr marL="396000" lvl="1" indent="-108000">
              <a:buFont typeface="+mj-lt"/>
              <a:buAutoNum type="arabicParenR"/>
            </a:pPr>
            <a:r>
              <a:rPr lang="ru-RU" sz="2400" dirty="0">
                <a:solidFill>
                  <a:schemeClr val="accent1">
                    <a:lumMod val="75000"/>
                  </a:schemeClr>
                </a:solidFill>
              </a:rPr>
              <a:t>Формат задания?</a:t>
            </a:r>
          </a:p>
          <a:p>
            <a:pPr marL="396000" lvl="1" indent="-108000">
              <a:buFont typeface="+mj-lt"/>
              <a:buAutoNum type="arabicParenR"/>
            </a:pPr>
            <a:r>
              <a:rPr lang="ru-RU" sz="2400" dirty="0">
                <a:solidFill>
                  <a:schemeClr val="accent1">
                    <a:lumMod val="75000"/>
                  </a:schemeClr>
                </a:solidFill>
              </a:rPr>
              <a:t>Максимальный балл?</a:t>
            </a:r>
          </a:p>
          <a:p>
            <a:pPr marL="396000" lvl="1" indent="-108000">
              <a:buFont typeface="+mj-lt"/>
              <a:buAutoNum type="arabicParenR"/>
            </a:pPr>
            <a:endParaRPr lang="ru-RU" sz="2400" dirty="0">
              <a:solidFill>
                <a:schemeClr val="accent1">
                  <a:lumMod val="75000"/>
                </a:schemeClr>
              </a:solidFill>
            </a:endParaRPr>
          </a:p>
        </p:txBody>
      </p:sp>
    </p:spTree>
    <p:extLst>
      <p:ext uri="{BB962C8B-B14F-4D97-AF65-F5344CB8AC3E}">
        <p14:creationId xmlns:p14="http://schemas.microsoft.com/office/powerpoint/2010/main" val="552028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83476" y="116382"/>
            <a:ext cx="8277752" cy="553469"/>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Уточняем характеристики заданий на ФГ</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36</a:t>
            </a:fld>
            <a:endParaRPr lang="ru-RU" dirty="0"/>
          </a:p>
        </p:txBody>
      </p:sp>
      <p:graphicFrame>
        <p:nvGraphicFramePr>
          <p:cNvPr id="8" name="Таблица 7">
            <a:extLst>
              <a:ext uri="{FF2B5EF4-FFF2-40B4-BE49-F238E27FC236}">
                <a16:creationId xmlns:a16="http://schemas.microsoft.com/office/drawing/2014/main" id="{1E0F1A6D-85B3-0BD2-D718-A2882AD79E7F}"/>
              </a:ext>
            </a:extLst>
          </p:cNvPr>
          <p:cNvGraphicFramePr>
            <a:graphicFrameLocks noGrp="1"/>
          </p:cNvGraphicFramePr>
          <p:nvPr>
            <p:extLst>
              <p:ext uri="{D42A27DB-BD31-4B8C-83A1-F6EECF244321}">
                <p14:modId xmlns:p14="http://schemas.microsoft.com/office/powerpoint/2010/main" val="3210779293"/>
              </p:ext>
            </p:extLst>
          </p:nvPr>
        </p:nvGraphicFramePr>
        <p:xfrm>
          <a:off x="414670" y="600785"/>
          <a:ext cx="8396911" cy="4840636"/>
        </p:xfrm>
        <a:graphic>
          <a:graphicData uri="http://schemas.openxmlformats.org/drawingml/2006/table">
            <a:tbl>
              <a:tblPr firstRow="1" bandRow="1">
                <a:tableStyleId>{5C22544A-7EE6-4342-B048-85BDC9FD1C3A}</a:tableStyleId>
              </a:tblPr>
              <a:tblGrid>
                <a:gridCol w="2147777">
                  <a:extLst>
                    <a:ext uri="{9D8B030D-6E8A-4147-A177-3AD203B41FA5}">
                      <a16:colId xmlns:a16="http://schemas.microsoft.com/office/drawing/2014/main" val="1702766799"/>
                    </a:ext>
                  </a:extLst>
                </a:gridCol>
                <a:gridCol w="3253562">
                  <a:extLst>
                    <a:ext uri="{9D8B030D-6E8A-4147-A177-3AD203B41FA5}">
                      <a16:colId xmlns:a16="http://schemas.microsoft.com/office/drawing/2014/main" val="959579442"/>
                    </a:ext>
                  </a:extLst>
                </a:gridCol>
                <a:gridCol w="2995572">
                  <a:extLst>
                    <a:ext uri="{9D8B030D-6E8A-4147-A177-3AD203B41FA5}">
                      <a16:colId xmlns:a16="http://schemas.microsoft.com/office/drawing/2014/main" val="3440386194"/>
                    </a:ext>
                  </a:extLst>
                </a:gridCol>
              </a:tblGrid>
              <a:tr h="670439">
                <a:tc>
                  <a:txBody>
                    <a:bodyPr/>
                    <a:lstStyle/>
                    <a:p>
                      <a:pPr algn="ctr">
                        <a:lnSpc>
                          <a:spcPct val="80000"/>
                        </a:lnSpc>
                      </a:pPr>
                      <a:r>
                        <a:rPr lang="ru-RU" sz="2200" dirty="0"/>
                        <a:t>Обычное задание</a:t>
                      </a:r>
                    </a:p>
                  </a:txBody>
                  <a:tcPr/>
                </a:tc>
                <a:tc>
                  <a:txBody>
                    <a:bodyPr/>
                    <a:lstStyle/>
                    <a:p>
                      <a:pPr algn="ctr">
                        <a:lnSpc>
                          <a:spcPct val="80000"/>
                        </a:lnSpc>
                      </a:pPr>
                      <a:r>
                        <a:rPr lang="ru-RU" sz="2200" dirty="0"/>
                        <a:t>Задание на ФГ</a:t>
                      </a:r>
                    </a:p>
                  </a:txBody>
                  <a:tcPr/>
                </a:tc>
                <a:tc>
                  <a:txBody>
                    <a:bodyPr/>
                    <a:lstStyle/>
                    <a:p>
                      <a:pPr algn="ctr">
                        <a:lnSpc>
                          <a:spcPct val="80000"/>
                        </a:lnSpc>
                      </a:pPr>
                      <a:r>
                        <a:rPr lang="ru-RU" sz="2200" dirty="0"/>
                        <a:t>Примечания</a:t>
                      </a:r>
                    </a:p>
                  </a:txBody>
                  <a:tcPr/>
                </a:tc>
                <a:extLst>
                  <a:ext uri="{0D108BD9-81ED-4DB2-BD59-A6C34878D82A}">
                    <a16:rowId xmlns:a16="http://schemas.microsoft.com/office/drawing/2014/main" val="1035889079"/>
                  </a:ext>
                </a:extLst>
              </a:tr>
              <a:tr h="670439">
                <a:tc>
                  <a:txBody>
                    <a:bodyPr/>
                    <a:lstStyle/>
                    <a:p>
                      <a:pPr>
                        <a:lnSpc>
                          <a:spcPct val="80000"/>
                        </a:lnSpc>
                      </a:pPr>
                      <a:r>
                        <a:rPr lang="ru-RU" sz="2200" dirty="0"/>
                        <a:t>Предмет/класс/тема</a:t>
                      </a:r>
                    </a:p>
                  </a:txBody>
                  <a:tcPr anchor="ctr"/>
                </a:tc>
                <a:tc>
                  <a:txBody>
                    <a:bodyPr/>
                    <a:lstStyle/>
                    <a:p>
                      <a:pPr marL="0" indent="0">
                        <a:lnSpc>
                          <a:spcPct val="80000"/>
                        </a:lnSpc>
                        <a:buNone/>
                      </a:pPr>
                      <a:r>
                        <a:rPr lang="ru-RU" sz="2200" dirty="0"/>
                        <a:t>1. Вид грамотности/класс</a:t>
                      </a:r>
                    </a:p>
                    <a:p>
                      <a:pPr marL="0" indent="0">
                        <a:lnSpc>
                          <a:spcPct val="80000"/>
                        </a:lnSpc>
                        <a:buNone/>
                      </a:pPr>
                      <a:r>
                        <a:rPr lang="ru-RU" sz="2200" dirty="0"/>
                        <a:t>2. Контекст</a:t>
                      </a:r>
                    </a:p>
                  </a:txBody>
                  <a:tcPr anchor="ctr"/>
                </a:tc>
                <a:tc>
                  <a:txBody>
                    <a:bodyPr/>
                    <a:lstStyle/>
                    <a:p>
                      <a:pPr>
                        <a:lnSpc>
                          <a:spcPct val="80000"/>
                        </a:lnSpc>
                      </a:pPr>
                      <a:r>
                        <a:rPr lang="ru-RU" sz="1800" dirty="0"/>
                        <a:t>В настоящее время распространены 6 видов ФГ. Общий набор контекстов</a:t>
                      </a:r>
                    </a:p>
                  </a:txBody>
                  <a:tcPr anchor="ctr"/>
                </a:tc>
                <a:extLst>
                  <a:ext uri="{0D108BD9-81ED-4DB2-BD59-A6C34878D82A}">
                    <a16:rowId xmlns:a16="http://schemas.microsoft.com/office/drawing/2014/main" val="3148838428"/>
                  </a:ext>
                </a:extLst>
              </a:tr>
              <a:tr h="1318781">
                <a:tc>
                  <a:txBody>
                    <a:bodyPr/>
                    <a:lstStyle/>
                    <a:p>
                      <a:pPr>
                        <a:lnSpc>
                          <a:spcPct val="80000"/>
                        </a:lnSpc>
                      </a:pPr>
                      <a:r>
                        <a:rPr lang="ru-RU" sz="2200" dirty="0"/>
                        <a:t>Планируемый результат</a:t>
                      </a:r>
                    </a:p>
                  </a:txBody>
                  <a:tcPr anchor="ctr"/>
                </a:tc>
                <a:tc>
                  <a:txBody>
                    <a:bodyPr/>
                    <a:lstStyle/>
                    <a:p>
                      <a:pPr>
                        <a:lnSpc>
                          <a:spcPct val="80000"/>
                        </a:lnSpc>
                      </a:pPr>
                      <a:r>
                        <a:rPr lang="ru-RU" sz="2200" dirty="0"/>
                        <a:t>3. Содержательная область</a:t>
                      </a:r>
                    </a:p>
                    <a:p>
                      <a:pPr>
                        <a:lnSpc>
                          <a:spcPct val="80000"/>
                        </a:lnSpc>
                        <a:spcBef>
                          <a:spcPts val="600"/>
                        </a:spcBef>
                      </a:pPr>
                      <a:r>
                        <a:rPr lang="ru-RU" sz="2200" dirty="0"/>
                        <a:t>4. Компетентностная область</a:t>
                      </a:r>
                    </a:p>
                  </a:txBody>
                  <a:tcPr anchor="ctr"/>
                </a:tc>
                <a:tc>
                  <a:txBody>
                    <a:bodyPr/>
                    <a:lstStyle/>
                    <a:p>
                      <a:pPr>
                        <a:lnSpc>
                          <a:spcPct val="80000"/>
                        </a:lnSpc>
                      </a:pPr>
                      <a:r>
                        <a:rPr lang="ru-RU" sz="1800" dirty="0"/>
                        <a:t>Свой набор содержательных и компетентностных областей для каждого вида ФГ</a:t>
                      </a:r>
                    </a:p>
                  </a:txBody>
                  <a:tcPr anchor="ctr"/>
                </a:tc>
                <a:extLst>
                  <a:ext uri="{0D108BD9-81ED-4DB2-BD59-A6C34878D82A}">
                    <a16:rowId xmlns:a16="http://schemas.microsoft.com/office/drawing/2014/main" val="2617039570"/>
                  </a:ext>
                </a:extLst>
              </a:tr>
              <a:tr h="740340">
                <a:tc>
                  <a:txBody>
                    <a:bodyPr/>
                    <a:lstStyle/>
                    <a:p>
                      <a:pPr>
                        <a:lnSpc>
                          <a:spcPct val="80000"/>
                        </a:lnSpc>
                      </a:pPr>
                      <a:r>
                        <a:rPr lang="ru-RU" sz="2200" dirty="0"/>
                        <a:t>Уровень сложности</a:t>
                      </a:r>
                    </a:p>
                  </a:txBody>
                  <a:tcPr anchor="ctr"/>
                </a:tc>
                <a:tc>
                  <a:txBody>
                    <a:bodyPr/>
                    <a:lstStyle/>
                    <a:p>
                      <a:pPr>
                        <a:lnSpc>
                          <a:spcPct val="80000"/>
                        </a:lnSpc>
                      </a:pPr>
                      <a:r>
                        <a:rPr lang="ru-RU" sz="2200" dirty="0"/>
                        <a:t>5. Уровень сложности</a:t>
                      </a:r>
                    </a:p>
                  </a:txBody>
                  <a:tcPr anchor="ctr"/>
                </a:tc>
                <a:tc>
                  <a:txBody>
                    <a:bodyPr/>
                    <a:lstStyle/>
                    <a:p>
                      <a:pPr>
                        <a:lnSpc>
                          <a:spcPct val="80000"/>
                        </a:lnSpc>
                      </a:pPr>
                      <a:r>
                        <a:rPr lang="ru-RU" sz="1800" dirty="0"/>
                        <a:t>Необходимо учитывать специфику факторов, влияющих на сложность</a:t>
                      </a:r>
                    </a:p>
                  </a:txBody>
                  <a:tcPr anchor="ctr"/>
                </a:tc>
                <a:extLst>
                  <a:ext uri="{0D108BD9-81ED-4DB2-BD59-A6C34878D82A}">
                    <a16:rowId xmlns:a16="http://schemas.microsoft.com/office/drawing/2014/main" val="1920918772"/>
                  </a:ext>
                </a:extLst>
              </a:tr>
              <a:tr h="670439">
                <a:tc>
                  <a:txBody>
                    <a:bodyPr/>
                    <a:lstStyle/>
                    <a:p>
                      <a:pPr>
                        <a:lnSpc>
                          <a:spcPct val="80000"/>
                        </a:lnSpc>
                      </a:pPr>
                      <a:r>
                        <a:rPr lang="ru-RU" sz="2200" dirty="0"/>
                        <a:t>Формат задания</a:t>
                      </a:r>
                    </a:p>
                  </a:txBody>
                  <a:tcPr anchor="ctr"/>
                </a:tc>
                <a:tc>
                  <a:txBody>
                    <a:bodyPr/>
                    <a:lstStyle/>
                    <a:p>
                      <a:pPr>
                        <a:lnSpc>
                          <a:spcPct val="80000"/>
                        </a:lnSpc>
                      </a:pPr>
                      <a:r>
                        <a:rPr lang="ru-RU" sz="2200" dirty="0"/>
                        <a:t>6. Формат задания</a:t>
                      </a:r>
                    </a:p>
                  </a:txBody>
                  <a:tcPr anchor="ct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ru-RU" sz="1800" dirty="0"/>
                        <a:t>Без изменений</a:t>
                      </a:r>
                    </a:p>
                  </a:txBody>
                  <a:tcPr anchor="ctr"/>
                </a:tc>
                <a:extLst>
                  <a:ext uri="{0D108BD9-81ED-4DB2-BD59-A6C34878D82A}">
                    <a16:rowId xmlns:a16="http://schemas.microsoft.com/office/drawing/2014/main" val="1490509733"/>
                  </a:ext>
                </a:extLst>
              </a:tr>
              <a:tr h="670439">
                <a:tc>
                  <a:txBody>
                    <a:bodyPr/>
                    <a:lstStyle/>
                    <a:p>
                      <a:pPr>
                        <a:lnSpc>
                          <a:spcPct val="80000"/>
                        </a:lnSpc>
                      </a:pPr>
                      <a:r>
                        <a:rPr lang="ru-RU" sz="2200" dirty="0"/>
                        <a:t>Максимальный балл</a:t>
                      </a:r>
                    </a:p>
                  </a:txBody>
                  <a:tcPr anchor="ctr"/>
                </a:tc>
                <a:tc>
                  <a:txBody>
                    <a:bodyPr/>
                    <a:lstStyle/>
                    <a:p>
                      <a:pPr>
                        <a:lnSpc>
                          <a:spcPct val="80000"/>
                        </a:lnSpc>
                      </a:pPr>
                      <a:r>
                        <a:rPr lang="ru-RU" sz="2200" dirty="0"/>
                        <a:t>7. Максимальный балл</a:t>
                      </a:r>
                    </a:p>
                  </a:txBody>
                  <a:tcPr anchor="ctr"/>
                </a:tc>
                <a:tc>
                  <a:txBody>
                    <a:bodyPr/>
                    <a:lstStyle/>
                    <a:p>
                      <a:pPr>
                        <a:lnSpc>
                          <a:spcPct val="80000"/>
                        </a:lnSpc>
                      </a:pPr>
                      <a:r>
                        <a:rPr lang="ru-RU" sz="1800" dirty="0"/>
                        <a:t>Без изменений</a:t>
                      </a:r>
                    </a:p>
                  </a:txBody>
                  <a:tcPr anchor="ctr"/>
                </a:tc>
                <a:extLst>
                  <a:ext uri="{0D108BD9-81ED-4DB2-BD59-A6C34878D82A}">
                    <a16:rowId xmlns:a16="http://schemas.microsoft.com/office/drawing/2014/main" val="1139696731"/>
                  </a:ext>
                </a:extLst>
              </a:tr>
            </a:tbl>
          </a:graphicData>
        </a:graphic>
      </p:graphicFrame>
    </p:spTree>
    <p:extLst>
      <p:ext uri="{BB962C8B-B14F-4D97-AF65-F5344CB8AC3E}">
        <p14:creationId xmlns:p14="http://schemas.microsoft.com/office/powerpoint/2010/main" val="3237195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83476" y="116382"/>
            <a:ext cx="8277752" cy="946874"/>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Виды грамотности. Как устроены задания?</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37</a:t>
            </a:fld>
            <a:endParaRPr lang="ru-RU" dirty="0"/>
          </a:p>
        </p:txBody>
      </p:sp>
      <p:sp>
        <p:nvSpPr>
          <p:cNvPr id="57" name="object 57"/>
          <p:cNvSpPr txBox="1"/>
          <p:nvPr/>
        </p:nvSpPr>
        <p:spPr>
          <a:xfrm>
            <a:off x="6956496" y="2927065"/>
            <a:ext cx="805815" cy="395493"/>
          </a:xfrm>
          <a:prstGeom prst="rect">
            <a:avLst/>
          </a:prstGeom>
        </p:spPr>
        <p:txBody>
          <a:bodyPr vert="horz" wrap="square" lIns="0" tIns="7620" rIns="0" bIns="0" rtlCol="0">
            <a:spAutoFit/>
          </a:bodyPr>
          <a:lstStyle/>
          <a:p>
            <a:pPr marL="7620" marR="3048" indent="169926">
              <a:spcBef>
                <a:spcPts val="60"/>
              </a:spcBef>
            </a:pPr>
            <a:r>
              <a:rPr sz="1260" b="1" dirty="0">
                <a:solidFill>
                  <a:srgbClr val="FFFFFF"/>
                </a:solidFill>
                <a:latin typeface="Arial"/>
                <a:cs typeface="Arial"/>
              </a:rPr>
              <a:t>БЛОК </a:t>
            </a:r>
            <a:r>
              <a:rPr sz="1260" b="1" spc="3" dirty="0">
                <a:solidFill>
                  <a:srgbClr val="FFFFFF"/>
                </a:solidFill>
                <a:latin typeface="Arial"/>
                <a:cs typeface="Arial"/>
              </a:rPr>
              <a:t> </a:t>
            </a:r>
            <a:r>
              <a:rPr sz="1260" b="1" spc="-3" dirty="0">
                <a:solidFill>
                  <a:srgbClr val="FFFFFF"/>
                </a:solidFill>
                <a:latin typeface="Arial"/>
                <a:cs typeface="Arial"/>
              </a:rPr>
              <a:t>ЗАДАНИЙ</a:t>
            </a:r>
            <a:endParaRPr sz="1260">
              <a:latin typeface="Arial"/>
              <a:cs typeface="Arial"/>
            </a:endParaRPr>
          </a:p>
        </p:txBody>
      </p:sp>
      <p:graphicFrame>
        <p:nvGraphicFramePr>
          <p:cNvPr id="10" name="Схема 9">
            <a:extLst>
              <a:ext uri="{FF2B5EF4-FFF2-40B4-BE49-F238E27FC236}">
                <a16:creationId xmlns:a16="http://schemas.microsoft.com/office/drawing/2014/main" id="{D98A3205-71CD-FE01-DAC7-CC35DD654E31}"/>
              </a:ext>
            </a:extLst>
          </p:cNvPr>
          <p:cNvGraphicFramePr/>
          <p:nvPr>
            <p:extLst>
              <p:ext uri="{D42A27DB-BD31-4B8C-83A1-F6EECF244321}">
                <p14:modId xmlns:p14="http://schemas.microsoft.com/office/powerpoint/2010/main" val="3573687193"/>
              </p:ext>
            </p:extLst>
          </p:nvPr>
        </p:nvGraphicFramePr>
        <p:xfrm>
          <a:off x="4305518" y="1167040"/>
          <a:ext cx="5000773" cy="4139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Овал 10">
            <a:extLst>
              <a:ext uri="{FF2B5EF4-FFF2-40B4-BE49-F238E27FC236}">
                <a16:creationId xmlns:a16="http://schemas.microsoft.com/office/drawing/2014/main" id="{FBCA37F0-1703-2325-03C4-595ACA876FD3}"/>
              </a:ext>
            </a:extLst>
          </p:cNvPr>
          <p:cNvSpPr/>
          <p:nvPr/>
        </p:nvSpPr>
        <p:spPr>
          <a:xfrm>
            <a:off x="6473636" y="3027194"/>
            <a:ext cx="664535" cy="6945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100" b="1" dirty="0"/>
              <a:t>Задание</a:t>
            </a:r>
          </a:p>
        </p:txBody>
      </p:sp>
      <p:graphicFrame>
        <p:nvGraphicFramePr>
          <p:cNvPr id="29" name="Схема 28">
            <a:extLst>
              <a:ext uri="{FF2B5EF4-FFF2-40B4-BE49-F238E27FC236}">
                <a16:creationId xmlns:a16="http://schemas.microsoft.com/office/drawing/2014/main" id="{D47449CF-DC1F-2894-02C8-2A95676C3789}"/>
              </a:ext>
            </a:extLst>
          </p:cNvPr>
          <p:cNvGraphicFramePr/>
          <p:nvPr>
            <p:extLst>
              <p:ext uri="{D42A27DB-BD31-4B8C-83A1-F6EECF244321}">
                <p14:modId xmlns:p14="http://schemas.microsoft.com/office/powerpoint/2010/main" val="1637764414"/>
              </p:ext>
            </p:extLst>
          </p:nvPr>
        </p:nvGraphicFramePr>
        <p:xfrm>
          <a:off x="264668" y="641349"/>
          <a:ext cx="435768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Овал 1">
            <a:extLst>
              <a:ext uri="{FF2B5EF4-FFF2-40B4-BE49-F238E27FC236}">
                <a16:creationId xmlns:a16="http://schemas.microsoft.com/office/drawing/2014/main" id="{7A9A114F-BE7D-EA1B-0866-8903CB41AD06}"/>
              </a:ext>
            </a:extLst>
          </p:cNvPr>
          <p:cNvSpPr/>
          <p:nvPr/>
        </p:nvSpPr>
        <p:spPr>
          <a:xfrm>
            <a:off x="1943878" y="2241203"/>
            <a:ext cx="999264" cy="8642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3200" b="1" dirty="0"/>
              <a:t>ФГ</a:t>
            </a:r>
          </a:p>
        </p:txBody>
      </p:sp>
      <p:sp>
        <p:nvSpPr>
          <p:cNvPr id="3" name="Стрелка: вниз 2">
            <a:hlinkClick r:id="rId13" action="ppaction://hlinksldjump"/>
            <a:extLst>
              <a:ext uri="{FF2B5EF4-FFF2-40B4-BE49-F238E27FC236}">
                <a16:creationId xmlns:a16="http://schemas.microsoft.com/office/drawing/2014/main" id="{7A1F64B9-365F-805B-8786-68FC35E629DB}"/>
              </a:ext>
            </a:extLst>
          </p:cNvPr>
          <p:cNvSpPr/>
          <p:nvPr/>
        </p:nvSpPr>
        <p:spPr>
          <a:xfrm>
            <a:off x="8431703" y="1167040"/>
            <a:ext cx="563316" cy="393291"/>
          </a:xfrm>
          <a:prstGeom prst="down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700" b="1" dirty="0">
                <a:solidFill>
                  <a:schemeClr val="tx1"/>
                </a:solidFill>
              </a:rPr>
              <a:t>45</a:t>
            </a:r>
          </a:p>
        </p:txBody>
      </p:sp>
    </p:spTree>
    <p:extLst>
      <p:ext uri="{BB962C8B-B14F-4D97-AF65-F5344CB8AC3E}">
        <p14:creationId xmlns:p14="http://schemas.microsoft.com/office/powerpoint/2010/main" val="4127036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198945" y="116382"/>
            <a:ext cx="8562283" cy="474829"/>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Контексты</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38</a:t>
            </a:fld>
            <a:endParaRPr lang="ru-RU" dirty="0"/>
          </a:p>
        </p:txBody>
      </p:sp>
      <p:sp>
        <p:nvSpPr>
          <p:cNvPr id="57" name="object 57"/>
          <p:cNvSpPr txBox="1"/>
          <p:nvPr/>
        </p:nvSpPr>
        <p:spPr>
          <a:xfrm>
            <a:off x="6956496" y="2927065"/>
            <a:ext cx="805815" cy="395493"/>
          </a:xfrm>
          <a:prstGeom prst="rect">
            <a:avLst/>
          </a:prstGeom>
        </p:spPr>
        <p:txBody>
          <a:bodyPr vert="horz" wrap="square" lIns="0" tIns="7620" rIns="0" bIns="0" rtlCol="0">
            <a:spAutoFit/>
          </a:bodyPr>
          <a:lstStyle/>
          <a:p>
            <a:pPr marL="7620" marR="3048" indent="169926">
              <a:spcBef>
                <a:spcPts val="60"/>
              </a:spcBef>
            </a:pPr>
            <a:r>
              <a:rPr sz="1260" b="1" dirty="0">
                <a:solidFill>
                  <a:srgbClr val="FFFFFF"/>
                </a:solidFill>
                <a:latin typeface="Arial"/>
                <a:cs typeface="Arial"/>
              </a:rPr>
              <a:t>БЛОК </a:t>
            </a:r>
            <a:r>
              <a:rPr sz="1260" b="1" spc="3" dirty="0">
                <a:solidFill>
                  <a:srgbClr val="FFFFFF"/>
                </a:solidFill>
                <a:latin typeface="Arial"/>
                <a:cs typeface="Arial"/>
              </a:rPr>
              <a:t> </a:t>
            </a:r>
            <a:r>
              <a:rPr sz="1260" b="1" spc="-3" dirty="0">
                <a:solidFill>
                  <a:srgbClr val="FFFFFF"/>
                </a:solidFill>
                <a:latin typeface="Arial"/>
                <a:cs typeface="Arial"/>
              </a:rPr>
              <a:t>ЗАДАНИЙ</a:t>
            </a:r>
            <a:endParaRPr sz="1260">
              <a:latin typeface="Arial"/>
              <a:cs typeface="Arial"/>
            </a:endParaRPr>
          </a:p>
        </p:txBody>
      </p:sp>
      <p:sp>
        <p:nvSpPr>
          <p:cNvPr id="22" name="Объект 21">
            <a:extLst>
              <a:ext uri="{FF2B5EF4-FFF2-40B4-BE49-F238E27FC236}">
                <a16:creationId xmlns:a16="http://schemas.microsoft.com/office/drawing/2014/main" id="{39D958C8-91AD-69E9-6D33-D2D74AFB3D5A}"/>
              </a:ext>
            </a:extLst>
          </p:cNvPr>
          <p:cNvSpPr>
            <a:spLocks noGrp="1"/>
          </p:cNvSpPr>
          <p:nvPr>
            <p:ph idx="1"/>
          </p:nvPr>
        </p:nvSpPr>
        <p:spPr>
          <a:xfrm>
            <a:off x="198946" y="1481068"/>
            <a:ext cx="8746110" cy="3873961"/>
          </a:xfrm>
          <a:solidFill>
            <a:schemeClr val="accent6">
              <a:lumMod val="20000"/>
              <a:lumOff val="80000"/>
            </a:schemeClr>
          </a:solidFill>
          <a:ln>
            <a:solidFill>
              <a:schemeClr val="accent1"/>
            </a:solidFill>
          </a:ln>
        </p:spPr>
        <p:txBody>
          <a:bodyPr numCol="2">
            <a:normAutofit lnSpcReduction="10000"/>
          </a:bodyPr>
          <a:lstStyle/>
          <a:p>
            <a:pPr>
              <a:spcBef>
                <a:spcPts val="600"/>
              </a:spcBef>
            </a:pPr>
            <a:r>
              <a:rPr lang="ru-RU" dirty="0">
                <a:solidFill>
                  <a:schemeClr val="accent1">
                    <a:lumMod val="75000"/>
                  </a:schemeClr>
                </a:solidFill>
              </a:rPr>
              <a:t>Образование</a:t>
            </a:r>
          </a:p>
          <a:p>
            <a:pPr>
              <a:spcBef>
                <a:spcPts val="600"/>
              </a:spcBef>
            </a:pPr>
            <a:r>
              <a:rPr lang="ru-RU" dirty="0">
                <a:solidFill>
                  <a:schemeClr val="accent1">
                    <a:lumMod val="75000"/>
                  </a:schemeClr>
                </a:solidFill>
              </a:rPr>
              <a:t>Досуг и отдых</a:t>
            </a:r>
          </a:p>
          <a:p>
            <a:pPr>
              <a:spcBef>
                <a:spcPts val="600"/>
              </a:spcBef>
            </a:pPr>
            <a:r>
              <a:rPr lang="ru-RU" dirty="0">
                <a:solidFill>
                  <a:schemeClr val="accent1">
                    <a:lumMod val="75000"/>
                  </a:schemeClr>
                </a:solidFill>
              </a:rPr>
              <a:t>Наука и технология</a:t>
            </a:r>
          </a:p>
          <a:p>
            <a:pPr>
              <a:spcBef>
                <a:spcPts val="600"/>
              </a:spcBef>
            </a:pPr>
            <a:r>
              <a:rPr lang="ru-RU" dirty="0">
                <a:solidFill>
                  <a:schemeClr val="accent1">
                    <a:lumMod val="75000"/>
                  </a:schemeClr>
                </a:solidFill>
              </a:rPr>
              <a:t>Изобретательство</a:t>
            </a:r>
          </a:p>
          <a:p>
            <a:pPr>
              <a:spcBef>
                <a:spcPts val="600"/>
              </a:spcBef>
            </a:pPr>
            <a:r>
              <a:rPr lang="ru-RU" dirty="0">
                <a:solidFill>
                  <a:schemeClr val="accent1">
                    <a:lumMod val="75000"/>
                  </a:schemeClr>
                </a:solidFill>
              </a:rPr>
              <a:t>Культура и искусство</a:t>
            </a:r>
          </a:p>
          <a:p>
            <a:pPr>
              <a:spcBef>
                <a:spcPts val="600"/>
              </a:spcBef>
            </a:pPr>
            <a:r>
              <a:rPr lang="ru-RU" dirty="0">
                <a:solidFill>
                  <a:schemeClr val="accent1">
                    <a:lumMod val="75000"/>
                  </a:schemeClr>
                </a:solidFill>
              </a:rPr>
              <a:t>Семья и общество</a:t>
            </a:r>
          </a:p>
          <a:p>
            <a:pPr>
              <a:spcBef>
                <a:spcPts val="600"/>
              </a:spcBef>
            </a:pPr>
            <a:r>
              <a:rPr lang="ru-RU" dirty="0">
                <a:solidFill>
                  <a:schemeClr val="accent1">
                    <a:lumMod val="75000"/>
                  </a:schemeClr>
                </a:solidFill>
              </a:rPr>
              <a:t>Здоровье</a:t>
            </a:r>
          </a:p>
          <a:p>
            <a:pPr>
              <a:spcBef>
                <a:spcPts val="600"/>
              </a:spcBef>
            </a:pPr>
            <a:r>
              <a:rPr lang="ru-RU" dirty="0">
                <a:solidFill>
                  <a:schemeClr val="accent1">
                    <a:lumMod val="75000"/>
                  </a:schemeClr>
                </a:solidFill>
              </a:rPr>
              <a:t>Среда и ресурсы</a:t>
            </a:r>
          </a:p>
          <a:p>
            <a:pPr>
              <a:spcBef>
                <a:spcPts val="600"/>
              </a:spcBef>
            </a:pPr>
            <a:r>
              <a:rPr lang="ru-RU" dirty="0">
                <a:solidFill>
                  <a:schemeClr val="accent1">
                    <a:lumMod val="75000"/>
                  </a:schemeClr>
                </a:solidFill>
              </a:rPr>
              <a:t>Человек и природа</a:t>
            </a:r>
          </a:p>
          <a:p>
            <a:pPr>
              <a:spcBef>
                <a:spcPts val="600"/>
              </a:spcBef>
            </a:pPr>
            <a:r>
              <a:rPr lang="ru-RU" dirty="0">
                <a:solidFill>
                  <a:schemeClr val="accent1">
                    <a:lumMod val="75000"/>
                  </a:schemeClr>
                </a:solidFill>
              </a:rPr>
              <a:t>Общение</a:t>
            </a:r>
          </a:p>
          <a:p>
            <a:pPr>
              <a:spcBef>
                <a:spcPts val="600"/>
              </a:spcBef>
            </a:pPr>
            <a:r>
              <a:rPr lang="ru-RU" dirty="0">
                <a:solidFill>
                  <a:schemeClr val="accent1">
                    <a:lumMod val="75000"/>
                  </a:schemeClr>
                </a:solidFill>
              </a:rPr>
              <a:t>Личный</a:t>
            </a:r>
          </a:p>
          <a:p>
            <a:pPr>
              <a:spcBef>
                <a:spcPts val="600"/>
              </a:spcBef>
            </a:pPr>
            <a:r>
              <a:rPr lang="ru-RU" dirty="0">
                <a:solidFill>
                  <a:schemeClr val="accent1">
                    <a:lumMod val="75000"/>
                  </a:schemeClr>
                </a:solidFill>
              </a:rPr>
              <a:t>Региональный</a:t>
            </a:r>
          </a:p>
          <a:p>
            <a:pPr>
              <a:spcBef>
                <a:spcPts val="600"/>
              </a:spcBef>
            </a:pPr>
            <a:r>
              <a:rPr lang="ru-RU" dirty="0">
                <a:solidFill>
                  <a:schemeClr val="accent1">
                    <a:lumMod val="75000"/>
                  </a:schemeClr>
                </a:solidFill>
              </a:rPr>
              <a:t>Глобальный</a:t>
            </a:r>
          </a:p>
          <a:p>
            <a:pPr>
              <a:spcBef>
                <a:spcPts val="600"/>
              </a:spcBef>
            </a:pPr>
            <a:r>
              <a:rPr lang="ru-RU" dirty="0">
                <a:solidFill>
                  <a:schemeClr val="accent1">
                    <a:lumMod val="75000"/>
                  </a:schemeClr>
                </a:solidFill>
              </a:rPr>
              <a:t>Множественный</a:t>
            </a:r>
          </a:p>
          <a:p>
            <a:pPr>
              <a:spcBef>
                <a:spcPts val="600"/>
              </a:spcBef>
            </a:pPr>
            <a:r>
              <a:rPr lang="ru-RU" dirty="0">
                <a:solidFill>
                  <a:schemeClr val="accent1">
                    <a:lumMod val="75000"/>
                  </a:schemeClr>
                </a:solidFill>
              </a:rPr>
              <a:t>…</a:t>
            </a:r>
          </a:p>
          <a:p>
            <a:pPr>
              <a:lnSpc>
                <a:spcPct val="80000"/>
              </a:lnSpc>
              <a:spcBef>
                <a:spcPts val="600"/>
              </a:spcBef>
            </a:pPr>
            <a:endParaRPr lang="ru-RU" dirty="0">
              <a:solidFill>
                <a:schemeClr val="accent1">
                  <a:lumMod val="75000"/>
                </a:schemeClr>
              </a:solidFill>
            </a:endParaRPr>
          </a:p>
        </p:txBody>
      </p:sp>
      <p:sp>
        <p:nvSpPr>
          <p:cNvPr id="24" name="Объект 21">
            <a:extLst>
              <a:ext uri="{FF2B5EF4-FFF2-40B4-BE49-F238E27FC236}">
                <a16:creationId xmlns:a16="http://schemas.microsoft.com/office/drawing/2014/main" id="{5F6C44F4-8A3A-40D9-493C-0614C7245850}"/>
              </a:ext>
            </a:extLst>
          </p:cNvPr>
          <p:cNvSpPr txBox="1">
            <a:spLocks/>
          </p:cNvSpPr>
          <p:nvPr/>
        </p:nvSpPr>
        <p:spPr>
          <a:xfrm>
            <a:off x="198945" y="646911"/>
            <a:ext cx="8746110" cy="653064"/>
          </a:xfrm>
          <a:prstGeom prst="rect">
            <a:avLst/>
          </a:prstGeom>
          <a:solidFill>
            <a:schemeClr val="bg2"/>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2800" b="1" cap="all" dirty="0"/>
              <a:t>Вопрос слушателям. </a:t>
            </a:r>
            <a:r>
              <a:rPr lang="ru-RU" sz="2800" b="1" i="1" dirty="0"/>
              <a:t>Какими могут быть контексты? </a:t>
            </a:r>
            <a:r>
              <a:rPr lang="ru-RU" sz="2800" b="1" dirty="0"/>
              <a:t>Запишите в чате</a:t>
            </a:r>
          </a:p>
          <a:p>
            <a:endParaRPr lang="ru-RU" sz="2800" b="1" i="1" dirty="0"/>
          </a:p>
        </p:txBody>
      </p:sp>
      <p:sp>
        <p:nvSpPr>
          <p:cNvPr id="2" name="Стрелка: вниз 1">
            <a:hlinkClick r:id="rId3" action="ppaction://hlinksldjump"/>
            <a:extLst>
              <a:ext uri="{FF2B5EF4-FFF2-40B4-BE49-F238E27FC236}">
                <a16:creationId xmlns:a16="http://schemas.microsoft.com/office/drawing/2014/main" id="{2CB39323-7F4D-4E4D-5E11-5840732BA0DD}"/>
              </a:ext>
            </a:extLst>
          </p:cNvPr>
          <p:cNvSpPr/>
          <p:nvPr/>
        </p:nvSpPr>
        <p:spPr>
          <a:xfrm>
            <a:off x="8448263" y="3322558"/>
            <a:ext cx="563316" cy="393291"/>
          </a:xfrm>
          <a:prstGeom prst="down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700" b="1" dirty="0">
                <a:solidFill>
                  <a:schemeClr val="tx1"/>
                </a:solidFill>
              </a:rPr>
              <a:t>46</a:t>
            </a:r>
          </a:p>
        </p:txBody>
      </p:sp>
    </p:spTree>
    <p:extLst>
      <p:ext uri="{BB962C8B-B14F-4D97-AF65-F5344CB8AC3E}">
        <p14:creationId xmlns:p14="http://schemas.microsoft.com/office/powerpoint/2010/main" val="128077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wipe(left)">
                                      <p:cBhvr>
                                        <p:cTn id="7" dur="500"/>
                                        <p:tgtEl>
                                          <p:spTgt spid="22">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wipe(left)">
                                      <p:cBhvr>
                                        <p:cTn id="11" dur="500"/>
                                        <p:tgtEl>
                                          <p:spTgt spid="2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wipe(left)">
                                      <p:cBhvr>
                                        <p:cTn id="15" dur="500"/>
                                        <p:tgtEl>
                                          <p:spTgt spid="22">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animEffect transition="in" filter="wipe(left)">
                                      <p:cBhvr>
                                        <p:cTn id="19" dur="500"/>
                                        <p:tgtEl>
                                          <p:spTgt spid="22">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xEl>
                                              <p:pRg st="3" end="3"/>
                                            </p:txEl>
                                          </p:spTgt>
                                        </p:tgtEl>
                                        <p:attrNameLst>
                                          <p:attrName>style.visibility</p:attrName>
                                        </p:attrNameLst>
                                      </p:cBhvr>
                                      <p:to>
                                        <p:strVal val="visible"/>
                                      </p:to>
                                    </p:set>
                                    <p:animEffect transition="in" filter="wipe(left)">
                                      <p:cBhvr>
                                        <p:cTn id="23" dur="500"/>
                                        <p:tgtEl>
                                          <p:spTgt spid="22">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wipe(left)">
                                      <p:cBhvr>
                                        <p:cTn id="27" dur="500"/>
                                        <p:tgtEl>
                                          <p:spTgt spid="22">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xEl>
                                              <p:pRg st="5" end="5"/>
                                            </p:txEl>
                                          </p:spTgt>
                                        </p:tgtEl>
                                        <p:attrNameLst>
                                          <p:attrName>style.visibility</p:attrName>
                                        </p:attrNameLst>
                                      </p:cBhvr>
                                      <p:to>
                                        <p:strVal val="visible"/>
                                      </p:to>
                                    </p:set>
                                    <p:animEffect transition="in" filter="wipe(left)">
                                      <p:cBhvr>
                                        <p:cTn id="31" dur="500"/>
                                        <p:tgtEl>
                                          <p:spTgt spid="22">
                                            <p:txEl>
                                              <p:pRg st="5" end="5"/>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2">
                                            <p:txEl>
                                              <p:pRg st="6" end="6"/>
                                            </p:txEl>
                                          </p:spTgt>
                                        </p:tgtEl>
                                        <p:attrNameLst>
                                          <p:attrName>style.visibility</p:attrName>
                                        </p:attrNameLst>
                                      </p:cBhvr>
                                      <p:to>
                                        <p:strVal val="visible"/>
                                      </p:to>
                                    </p:set>
                                    <p:animEffect transition="in" filter="wipe(left)">
                                      <p:cBhvr>
                                        <p:cTn id="35" dur="500"/>
                                        <p:tgtEl>
                                          <p:spTgt spid="22">
                                            <p:txEl>
                                              <p:pRg st="6" end="6"/>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2">
                                            <p:txEl>
                                              <p:pRg st="7" end="7"/>
                                            </p:txEl>
                                          </p:spTgt>
                                        </p:tgtEl>
                                        <p:attrNameLst>
                                          <p:attrName>style.visibility</p:attrName>
                                        </p:attrNameLst>
                                      </p:cBhvr>
                                      <p:to>
                                        <p:strVal val="visible"/>
                                      </p:to>
                                    </p:set>
                                    <p:animEffect transition="in" filter="wipe(left)">
                                      <p:cBhvr>
                                        <p:cTn id="39" dur="500"/>
                                        <p:tgtEl>
                                          <p:spTgt spid="22">
                                            <p:txEl>
                                              <p:pRg st="7" end="7"/>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2">
                                            <p:txEl>
                                              <p:pRg st="8" end="8"/>
                                            </p:txEl>
                                          </p:spTgt>
                                        </p:tgtEl>
                                        <p:attrNameLst>
                                          <p:attrName>style.visibility</p:attrName>
                                        </p:attrNameLst>
                                      </p:cBhvr>
                                      <p:to>
                                        <p:strVal val="visible"/>
                                      </p:to>
                                    </p:set>
                                    <p:animEffect transition="in" filter="wipe(left)">
                                      <p:cBhvr>
                                        <p:cTn id="43" dur="500"/>
                                        <p:tgtEl>
                                          <p:spTgt spid="22">
                                            <p:txEl>
                                              <p:pRg st="8" end="8"/>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2">
                                            <p:txEl>
                                              <p:pRg st="9" end="9"/>
                                            </p:txEl>
                                          </p:spTgt>
                                        </p:tgtEl>
                                        <p:attrNameLst>
                                          <p:attrName>style.visibility</p:attrName>
                                        </p:attrNameLst>
                                      </p:cBhvr>
                                      <p:to>
                                        <p:strVal val="visible"/>
                                      </p:to>
                                    </p:set>
                                    <p:animEffect transition="in" filter="wipe(left)">
                                      <p:cBhvr>
                                        <p:cTn id="47" dur="500"/>
                                        <p:tgtEl>
                                          <p:spTgt spid="22">
                                            <p:txEl>
                                              <p:pRg st="9" end="9"/>
                                            </p:tx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2">
                                            <p:txEl>
                                              <p:pRg st="10" end="10"/>
                                            </p:txEl>
                                          </p:spTgt>
                                        </p:tgtEl>
                                        <p:attrNameLst>
                                          <p:attrName>style.visibility</p:attrName>
                                        </p:attrNameLst>
                                      </p:cBhvr>
                                      <p:to>
                                        <p:strVal val="visible"/>
                                      </p:to>
                                    </p:set>
                                    <p:animEffect transition="in" filter="wipe(left)">
                                      <p:cBhvr>
                                        <p:cTn id="51" dur="500"/>
                                        <p:tgtEl>
                                          <p:spTgt spid="22">
                                            <p:txEl>
                                              <p:pRg st="10" end="10"/>
                                            </p:tx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2">
                                            <p:txEl>
                                              <p:pRg st="11" end="11"/>
                                            </p:txEl>
                                          </p:spTgt>
                                        </p:tgtEl>
                                        <p:attrNameLst>
                                          <p:attrName>style.visibility</p:attrName>
                                        </p:attrNameLst>
                                      </p:cBhvr>
                                      <p:to>
                                        <p:strVal val="visible"/>
                                      </p:to>
                                    </p:set>
                                    <p:animEffect transition="in" filter="wipe(left)">
                                      <p:cBhvr>
                                        <p:cTn id="55" dur="500"/>
                                        <p:tgtEl>
                                          <p:spTgt spid="22">
                                            <p:txEl>
                                              <p:pRg st="11" end="11"/>
                                            </p:txEl>
                                          </p:spTgt>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2">
                                            <p:txEl>
                                              <p:pRg st="12" end="12"/>
                                            </p:txEl>
                                          </p:spTgt>
                                        </p:tgtEl>
                                        <p:attrNameLst>
                                          <p:attrName>style.visibility</p:attrName>
                                        </p:attrNameLst>
                                      </p:cBhvr>
                                      <p:to>
                                        <p:strVal val="visible"/>
                                      </p:to>
                                    </p:set>
                                    <p:animEffect transition="in" filter="wipe(left)">
                                      <p:cBhvr>
                                        <p:cTn id="59" dur="500"/>
                                        <p:tgtEl>
                                          <p:spTgt spid="22">
                                            <p:txEl>
                                              <p:pRg st="12" end="12"/>
                                            </p:tx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2">
                                            <p:txEl>
                                              <p:pRg st="13" end="13"/>
                                            </p:txEl>
                                          </p:spTgt>
                                        </p:tgtEl>
                                        <p:attrNameLst>
                                          <p:attrName>style.visibility</p:attrName>
                                        </p:attrNameLst>
                                      </p:cBhvr>
                                      <p:to>
                                        <p:strVal val="visible"/>
                                      </p:to>
                                    </p:set>
                                    <p:animEffect transition="in" filter="wipe(left)">
                                      <p:cBhvr>
                                        <p:cTn id="63" dur="500"/>
                                        <p:tgtEl>
                                          <p:spTgt spid="22">
                                            <p:txEl>
                                              <p:pRg st="13" end="13"/>
                                            </p:txEl>
                                          </p:spTgt>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22">
                                            <p:txEl>
                                              <p:pRg st="14" end="14"/>
                                            </p:txEl>
                                          </p:spTgt>
                                        </p:tgtEl>
                                        <p:attrNameLst>
                                          <p:attrName>style.visibility</p:attrName>
                                        </p:attrNameLst>
                                      </p:cBhvr>
                                      <p:to>
                                        <p:strVal val="visible"/>
                                      </p:to>
                                    </p:set>
                                    <p:animEffect transition="in" filter="wipe(left)">
                                      <p:cBhvr>
                                        <p:cTn id="67" dur="500"/>
                                        <p:tgtEl>
                                          <p:spTgt spid="2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83476" y="116382"/>
            <a:ext cx="8277752" cy="474829"/>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Содержательные и компетентностные области</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39</a:t>
            </a:fld>
            <a:endParaRPr lang="ru-RU" dirty="0"/>
          </a:p>
        </p:txBody>
      </p:sp>
      <p:sp>
        <p:nvSpPr>
          <p:cNvPr id="57" name="object 57"/>
          <p:cNvSpPr txBox="1"/>
          <p:nvPr/>
        </p:nvSpPr>
        <p:spPr>
          <a:xfrm>
            <a:off x="6956496" y="2927065"/>
            <a:ext cx="805815" cy="395493"/>
          </a:xfrm>
          <a:prstGeom prst="rect">
            <a:avLst/>
          </a:prstGeom>
        </p:spPr>
        <p:txBody>
          <a:bodyPr vert="horz" wrap="square" lIns="0" tIns="7620" rIns="0" bIns="0" rtlCol="0">
            <a:spAutoFit/>
          </a:bodyPr>
          <a:lstStyle/>
          <a:p>
            <a:pPr marL="7620" marR="3048" indent="169926">
              <a:spcBef>
                <a:spcPts val="60"/>
              </a:spcBef>
            </a:pPr>
            <a:r>
              <a:rPr sz="1260" b="1" dirty="0">
                <a:solidFill>
                  <a:srgbClr val="FFFFFF"/>
                </a:solidFill>
                <a:latin typeface="Arial"/>
                <a:cs typeface="Arial"/>
              </a:rPr>
              <a:t>БЛОК </a:t>
            </a:r>
            <a:r>
              <a:rPr sz="1260" b="1" spc="3" dirty="0">
                <a:solidFill>
                  <a:srgbClr val="FFFFFF"/>
                </a:solidFill>
                <a:latin typeface="Arial"/>
                <a:cs typeface="Arial"/>
              </a:rPr>
              <a:t> </a:t>
            </a:r>
            <a:r>
              <a:rPr sz="1260" b="1" spc="-3" dirty="0">
                <a:solidFill>
                  <a:srgbClr val="FFFFFF"/>
                </a:solidFill>
                <a:latin typeface="Arial"/>
                <a:cs typeface="Arial"/>
              </a:rPr>
              <a:t>ЗАДАНИЙ</a:t>
            </a:r>
            <a:endParaRPr sz="1260">
              <a:latin typeface="Arial"/>
              <a:cs typeface="Arial"/>
            </a:endParaRPr>
          </a:p>
        </p:txBody>
      </p:sp>
      <p:graphicFrame>
        <p:nvGraphicFramePr>
          <p:cNvPr id="8" name="Схема 7">
            <a:extLst>
              <a:ext uri="{FF2B5EF4-FFF2-40B4-BE49-F238E27FC236}">
                <a16:creationId xmlns:a16="http://schemas.microsoft.com/office/drawing/2014/main" id="{CAA854D0-C392-E848-7AC7-D650D04F3BE0}"/>
              </a:ext>
            </a:extLst>
          </p:cNvPr>
          <p:cNvGraphicFramePr/>
          <p:nvPr>
            <p:extLst>
              <p:ext uri="{D42A27DB-BD31-4B8C-83A1-F6EECF244321}">
                <p14:modId xmlns:p14="http://schemas.microsoft.com/office/powerpoint/2010/main" val="972108825"/>
              </p:ext>
            </p:extLst>
          </p:nvPr>
        </p:nvGraphicFramePr>
        <p:xfrm>
          <a:off x="483476" y="825499"/>
          <a:ext cx="8277752" cy="4585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Стрелка: вниз 1">
            <a:hlinkClick r:id="rId8" action="ppaction://hlinksldjump"/>
            <a:extLst>
              <a:ext uri="{FF2B5EF4-FFF2-40B4-BE49-F238E27FC236}">
                <a16:creationId xmlns:a16="http://schemas.microsoft.com/office/drawing/2014/main" id="{A1DF926F-3FFE-DC8C-64D7-2729F910D79A}"/>
              </a:ext>
            </a:extLst>
          </p:cNvPr>
          <p:cNvSpPr/>
          <p:nvPr/>
        </p:nvSpPr>
        <p:spPr>
          <a:xfrm>
            <a:off x="8448263" y="3322558"/>
            <a:ext cx="563316" cy="393291"/>
          </a:xfrm>
          <a:prstGeom prst="down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700" b="1" dirty="0">
                <a:solidFill>
                  <a:schemeClr val="tx1"/>
                </a:solidFill>
              </a:rPr>
              <a:t>49</a:t>
            </a:r>
          </a:p>
        </p:txBody>
      </p:sp>
    </p:spTree>
    <p:extLst>
      <p:ext uri="{BB962C8B-B14F-4D97-AF65-F5344CB8AC3E}">
        <p14:creationId xmlns:p14="http://schemas.microsoft.com/office/powerpoint/2010/main" val="362000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235958" y="214985"/>
            <a:ext cx="8672083" cy="1007759"/>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Деятельностный подход как общая рамка для постановки и решения проблемы семинара</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4</a:t>
            </a:fld>
            <a:endParaRPr lang="ru-RU" dirty="0"/>
          </a:p>
        </p:txBody>
      </p:sp>
      <p:sp>
        <p:nvSpPr>
          <p:cNvPr id="17" name="Объект 16">
            <a:extLst>
              <a:ext uri="{FF2B5EF4-FFF2-40B4-BE49-F238E27FC236}">
                <a16:creationId xmlns:a16="http://schemas.microsoft.com/office/drawing/2014/main" id="{32DB586F-FCBE-FAEC-6C60-7D39B8B93028}"/>
              </a:ext>
            </a:extLst>
          </p:cNvPr>
          <p:cNvSpPr>
            <a:spLocks noGrp="1"/>
          </p:cNvSpPr>
          <p:nvPr>
            <p:ph idx="1"/>
          </p:nvPr>
        </p:nvSpPr>
        <p:spPr>
          <a:xfrm>
            <a:off x="235958" y="1222744"/>
            <a:ext cx="8762569" cy="3626115"/>
          </a:xfrm>
        </p:spPr>
        <p:txBody>
          <a:bodyPr>
            <a:normAutofit fontScale="85000" lnSpcReduction="10000"/>
          </a:bodyPr>
          <a:lstStyle/>
          <a:p>
            <a:pPr>
              <a:spcBef>
                <a:spcPts val="600"/>
              </a:spcBef>
            </a:pPr>
            <a:r>
              <a:rPr lang="ru-RU" sz="2600" dirty="0"/>
              <a:t>Знания и умения не могут быть переданы в готовом виде, </a:t>
            </a:r>
            <a:r>
              <a:rPr lang="ru-RU" sz="2600" b="1" dirty="0"/>
              <a:t>они должны быть получены самими обучающимися в ходе их взаимодействия с предметами изучения </a:t>
            </a:r>
            <a:r>
              <a:rPr lang="ru-RU" sz="2100" i="1" dirty="0">
                <a:solidFill>
                  <a:schemeClr val="accent1">
                    <a:lumMod val="75000"/>
                  </a:schemeClr>
                </a:solidFill>
              </a:rPr>
              <a:t>(см. ниже, заметки к слайду)</a:t>
            </a:r>
            <a:r>
              <a:rPr lang="ru-RU" sz="2100" i="1" dirty="0"/>
              <a:t>. </a:t>
            </a:r>
            <a:endParaRPr lang="ru-RU" sz="2600" i="1" dirty="0"/>
          </a:p>
          <a:p>
            <a:pPr>
              <a:spcBef>
                <a:spcPts val="600"/>
              </a:spcBef>
            </a:pPr>
            <a:r>
              <a:rPr lang="ru-RU" sz="2600" b="1" dirty="0"/>
              <a:t>Знания не могут быть ни усвоены, ни сохранены вне действий обучаемого</a:t>
            </a:r>
            <a:r>
              <a:rPr lang="ru-RU" sz="2600" dirty="0"/>
              <a:t>. Знания – это составная часть умений. </a:t>
            </a:r>
          </a:p>
          <a:p>
            <a:pPr>
              <a:spcBef>
                <a:spcPts val="600"/>
              </a:spcBef>
            </a:pPr>
            <a:r>
              <a:rPr lang="ru-RU" sz="2600" dirty="0"/>
              <a:t>Критерий знания также неотделим от действий. </a:t>
            </a:r>
            <a:r>
              <a:rPr lang="ru-RU" sz="2600" b="1" dirty="0"/>
              <a:t>Знать — это всегда выполнять какие-то действия</a:t>
            </a:r>
            <a:r>
              <a:rPr lang="ru-RU" sz="2600" dirty="0"/>
              <a:t>, связанные с данными знаниями.</a:t>
            </a:r>
          </a:p>
          <a:p>
            <a:pPr>
              <a:spcBef>
                <a:spcPts val="600"/>
              </a:spcBef>
            </a:pPr>
            <a:r>
              <a:rPr lang="ru-RU" sz="2600" dirty="0"/>
              <a:t>Задача педагога – передать знания и сформировать умения по их применению, – изменяется теперь так: </a:t>
            </a:r>
            <a:r>
              <a:rPr lang="ru-RU" sz="2600" b="1" dirty="0"/>
              <a:t>сформировать такие виды деятельности, которые с самого начала включают в себя заданную систему знаний и обеспечивают их применение в заранее предусмотренных пределах</a:t>
            </a:r>
            <a:r>
              <a:rPr lang="ru-RU" b="1" dirty="0"/>
              <a:t> </a:t>
            </a:r>
            <a:r>
              <a:rPr lang="ru-RU" sz="2100" i="1" dirty="0">
                <a:solidFill>
                  <a:schemeClr val="accent1"/>
                </a:solidFill>
              </a:rPr>
              <a:t>(Прим. Сейчас эти пределы расширяются до ФГ)</a:t>
            </a:r>
          </a:p>
          <a:p>
            <a:pPr>
              <a:spcBef>
                <a:spcPts val="600"/>
              </a:spcBef>
            </a:pPr>
            <a:endParaRPr lang="ru-RU" sz="2600" dirty="0"/>
          </a:p>
        </p:txBody>
      </p:sp>
      <p:sp>
        <p:nvSpPr>
          <p:cNvPr id="2" name="Текст 11">
            <a:extLst>
              <a:ext uri="{FF2B5EF4-FFF2-40B4-BE49-F238E27FC236}">
                <a16:creationId xmlns:a16="http://schemas.microsoft.com/office/drawing/2014/main" id="{73075A1A-7C57-296B-B0E9-DFB1EF537757}"/>
              </a:ext>
            </a:extLst>
          </p:cNvPr>
          <p:cNvSpPr txBox="1">
            <a:spLocks/>
          </p:cNvSpPr>
          <p:nvPr/>
        </p:nvSpPr>
        <p:spPr>
          <a:xfrm>
            <a:off x="384290" y="4980791"/>
            <a:ext cx="6328482" cy="583995"/>
          </a:xfrm>
          <a:prstGeom prst="rect">
            <a:avLst/>
          </a:prstGeom>
          <a:solidFill>
            <a:schemeClr val="accent1">
              <a:lumMod val="20000"/>
              <a:lumOff val="8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ru-RU" sz="1100" b="1" i="1" dirty="0">
                <a:latin typeface="Georgia" panose="02040502050405020303" pitchFamily="18" charset="0"/>
              </a:rPr>
              <a:t>Цитируется по «Талызина Н. Ф. Педагогическая психология, - М.: Издательский центр «Академия», 1998. - 288 с»</a:t>
            </a:r>
            <a:r>
              <a:rPr lang="en-US" sz="1100" b="1" i="1" dirty="0">
                <a:latin typeface="Georgia" panose="02040502050405020303" pitchFamily="18" charset="0"/>
              </a:rPr>
              <a:t> </a:t>
            </a:r>
            <a:r>
              <a:rPr lang="ru-RU" sz="1200" dirty="0"/>
              <a:t>педпсихология_Талызина_1998_288.</a:t>
            </a:r>
            <a:r>
              <a:rPr lang="en-US" sz="1200" dirty="0"/>
              <a:t>pdf</a:t>
            </a:r>
            <a:endParaRPr lang="ru-RU" sz="1100" dirty="0">
              <a:solidFill>
                <a:schemeClr val="accent1">
                  <a:lumMod val="75000"/>
                </a:schemeClr>
              </a:solidFill>
            </a:endParaRPr>
          </a:p>
        </p:txBody>
      </p:sp>
    </p:spTree>
    <p:extLst>
      <p:ext uri="{BB962C8B-B14F-4D97-AF65-F5344CB8AC3E}">
        <p14:creationId xmlns:p14="http://schemas.microsoft.com/office/powerpoint/2010/main" val="1624589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83476" y="116382"/>
            <a:ext cx="8277752" cy="474829"/>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Содержательные и компетентностные области</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40</a:t>
            </a:fld>
            <a:endParaRPr lang="ru-RU" dirty="0"/>
          </a:p>
        </p:txBody>
      </p:sp>
      <p:sp>
        <p:nvSpPr>
          <p:cNvPr id="57" name="object 57"/>
          <p:cNvSpPr txBox="1"/>
          <p:nvPr/>
        </p:nvSpPr>
        <p:spPr>
          <a:xfrm>
            <a:off x="6956496" y="2927065"/>
            <a:ext cx="805815" cy="395493"/>
          </a:xfrm>
          <a:prstGeom prst="rect">
            <a:avLst/>
          </a:prstGeom>
        </p:spPr>
        <p:txBody>
          <a:bodyPr vert="horz" wrap="square" lIns="0" tIns="7620" rIns="0" bIns="0" rtlCol="0">
            <a:spAutoFit/>
          </a:bodyPr>
          <a:lstStyle/>
          <a:p>
            <a:pPr marL="7620" marR="3048" indent="169926">
              <a:spcBef>
                <a:spcPts val="60"/>
              </a:spcBef>
            </a:pPr>
            <a:r>
              <a:rPr sz="1260" b="1" dirty="0">
                <a:solidFill>
                  <a:srgbClr val="FFFFFF"/>
                </a:solidFill>
                <a:latin typeface="Arial"/>
                <a:cs typeface="Arial"/>
              </a:rPr>
              <a:t>БЛОК </a:t>
            </a:r>
            <a:r>
              <a:rPr sz="1260" b="1" spc="3" dirty="0">
                <a:solidFill>
                  <a:srgbClr val="FFFFFF"/>
                </a:solidFill>
                <a:latin typeface="Arial"/>
                <a:cs typeface="Arial"/>
              </a:rPr>
              <a:t> </a:t>
            </a:r>
            <a:r>
              <a:rPr sz="1260" b="1" spc="-3" dirty="0">
                <a:solidFill>
                  <a:srgbClr val="FFFFFF"/>
                </a:solidFill>
                <a:latin typeface="Arial"/>
                <a:cs typeface="Arial"/>
              </a:rPr>
              <a:t>ЗАДАНИЙ</a:t>
            </a:r>
            <a:endParaRPr sz="1260">
              <a:latin typeface="Arial"/>
              <a:cs typeface="Arial"/>
            </a:endParaRPr>
          </a:p>
        </p:txBody>
      </p:sp>
      <p:graphicFrame>
        <p:nvGraphicFramePr>
          <p:cNvPr id="8" name="Схема 7">
            <a:extLst>
              <a:ext uri="{FF2B5EF4-FFF2-40B4-BE49-F238E27FC236}">
                <a16:creationId xmlns:a16="http://schemas.microsoft.com/office/drawing/2014/main" id="{CAA854D0-C392-E848-7AC7-D650D04F3BE0}"/>
              </a:ext>
            </a:extLst>
          </p:cNvPr>
          <p:cNvGraphicFramePr/>
          <p:nvPr>
            <p:extLst>
              <p:ext uri="{D42A27DB-BD31-4B8C-83A1-F6EECF244321}">
                <p14:modId xmlns:p14="http://schemas.microsoft.com/office/powerpoint/2010/main" val="206084198"/>
              </p:ext>
            </p:extLst>
          </p:nvPr>
        </p:nvGraphicFramePr>
        <p:xfrm>
          <a:off x="483476" y="825499"/>
          <a:ext cx="8277752" cy="4585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1573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83476" y="116382"/>
            <a:ext cx="8277752" cy="474829"/>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Используемые Форматы заданий</a:t>
            </a:r>
          </a:p>
        </p:txBody>
      </p:sp>
      <p:sp>
        <p:nvSpPr>
          <p:cNvPr id="4" name="Номер слайда 1"/>
          <p:cNvSpPr txBox="1">
            <a:spLocks/>
          </p:cNvSpPr>
          <p:nvPr/>
        </p:nvSpPr>
        <p:spPr>
          <a:xfrm>
            <a:off x="8064376" y="5410729"/>
            <a:ext cx="88067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41</a:t>
            </a:fld>
            <a:endParaRPr lang="ru-RU" dirty="0"/>
          </a:p>
        </p:txBody>
      </p:sp>
      <p:sp>
        <p:nvSpPr>
          <p:cNvPr id="57" name="object 57"/>
          <p:cNvSpPr txBox="1"/>
          <p:nvPr/>
        </p:nvSpPr>
        <p:spPr>
          <a:xfrm>
            <a:off x="6956496" y="2927065"/>
            <a:ext cx="805815" cy="395493"/>
          </a:xfrm>
          <a:prstGeom prst="rect">
            <a:avLst/>
          </a:prstGeom>
        </p:spPr>
        <p:txBody>
          <a:bodyPr vert="horz" wrap="square" lIns="0" tIns="7620" rIns="0" bIns="0" rtlCol="0">
            <a:spAutoFit/>
          </a:bodyPr>
          <a:lstStyle/>
          <a:p>
            <a:pPr marL="7620" marR="3048" indent="169926">
              <a:spcBef>
                <a:spcPts val="60"/>
              </a:spcBef>
            </a:pPr>
            <a:r>
              <a:rPr sz="1260" b="1" dirty="0">
                <a:solidFill>
                  <a:srgbClr val="FFFFFF"/>
                </a:solidFill>
                <a:latin typeface="Arial"/>
                <a:cs typeface="Arial"/>
              </a:rPr>
              <a:t>БЛОК </a:t>
            </a:r>
            <a:r>
              <a:rPr sz="1260" b="1" spc="3" dirty="0">
                <a:solidFill>
                  <a:srgbClr val="FFFFFF"/>
                </a:solidFill>
                <a:latin typeface="Arial"/>
                <a:cs typeface="Arial"/>
              </a:rPr>
              <a:t> </a:t>
            </a:r>
            <a:r>
              <a:rPr sz="1260" b="1" spc="-3" dirty="0">
                <a:solidFill>
                  <a:srgbClr val="FFFFFF"/>
                </a:solidFill>
                <a:latin typeface="Arial"/>
                <a:cs typeface="Arial"/>
              </a:rPr>
              <a:t>ЗАДАНИЙ</a:t>
            </a:r>
            <a:endParaRPr sz="1260">
              <a:latin typeface="Arial"/>
              <a:cs typeface="Arial"/>
            </a:endParaRPr>
          </a:p>
        </p:txBody>
      </p:sp>
      <p:sp>
        <p:nvSpPr>
          <p:cNvPr id="3" name="Объект 2">
            <a:extLst>
              <a:ext uri="{FF2B5EF4-FFF2-40B4-BE49-F238E27FC236}">
                <a16:creationId xmlns:a16="http://schemas.microsoft.com/office/drawing/2014/main" id="{2EC3CD0E-5E2C-B49E-B7DB-0306C90C07BB}"/>
              </a:ext>
            </a:extLst>
          </p:cNvPr>
          <p:cNvSpPr>
            <a:spLocks noGrp="1"/>
          </p:cNvSpPr>
          <p:nvPr>
            <p:ph idx="1"/>
          </p:nvPr>
        </p:nvSpPr>
        <p:spPr>
          <a:xfrm>
            <a:off x="218867" y="822856"/>
            <a:ext cx="8706265" cy="4365832"/>
          </a:xfrm>
          <a:solidFill>
            <a:schemeClr val="accent1">
              <a:lumMod val="20000"/>
              <a:lumOff val="80000"/>
            </a:schemeClr>
          </a:solidFill>
        </p:spPr>
        <p:txBody>
          <a:bodyPr>
            <a:normAutofit fontScale="70000" lnSpcReduction="20000"/>
          </a:bodyPr>
          <a:lstStyle/>
          <a:p>
            <a:r>
              <a:rPr lang="ru-RU" sz="3400" dirty="0"/>
              <a:t>Задание с </a:t>
            </a:r>
            <a:r>
              <a:rPr lang="ru-RU" sz="3400" b="1" dirty="0"/>
              <a:t>выбором</a:t>
            </a:r>
            <a:r>
              <a:rPr lang="ru-RU" sz="3400" dirty="0"/>
              <a:t> одного или нескольких верных ответов</a:t>
            </a:r>
          </a:p>
          <a:p>
            <a:r>
              <a:rPr lang="ru-RU" sz="3400" dirty="0"/>
              <a:t>Задание с множественным </a:t>
            </a:r>
            <a:r>
              <a:rPr lang="ru-RU" sz="3400" b="1" dirty="0"/>
              <a:t>альтернативным выбором </a:t>
            </a:r>
          </a:p>
          <a:p>
            <a:r>
              <a:rPr lang="ru-RU" sz="3400" dirty="0">
                <a:solidFill>
                  <a:schemeClr val="accent1"/>
                </a:solidFill>
              </a:rPr>
              <a:t>Задание на установление </a:t>
            </a:r>
            <a:r>
              <a:rPr lang="ru-RU" sz="3400" b="1" dirty="0">
                <a:solidFill>
                  <a:schemeClr val="accent1"/>
                </a:solidFill>
              </a:rPr>
              <a:t>соответствия</a:t>
            </a:r>
            <a:r>
              <a:rPr lang="ru-RU" sz="3400" dirty="0">
                <a:solidFill>
                  <a:schemeClr val="accent1"/>
                </a:solidFill>
              </a:rPr>
              <a:t> (две или несколько групп объектов)</a:t>
            </a:r>
          </a:p>
          <a:p>
            <a:r>
              <a:rPr lang="ru-RU" sz="3400" dirty="0"/>
              <a:t>Задание на установление </a:t>
            </a:r>
            <a:r>
              <a:rPr lang="ru-RU" sz="3400" b="1" dirty="0"/>
              <a:t>последовательности</a:t>
            </a:r>
          </a:p>
          <a:p>
            <a:r>
              <a:rPr lang="ru-RU" sz="3400" dirty="0">
                <a:solidFill>
                  <a:schemeClr val="accent1"/>
                </a:solidFill>
              </a:rPr>
              <a:t>Задание на </a:t>
            </a:r>
            <a:r>
              <a:rPr lang="ru-RU" sz="3400" b="1" dirty="0">
                <a:solidFill>
                  <a:schemeClr val="accent1"/>
                </a:solidFill>
              </a:rPr>
              <a:t>выделение фрагмента </a:t>
            </a:r>
            <a:r>
              <a:rPr lang="ru-RU" sz="3400" dirty="0">
                <a:solidFill>
                  <a:schemeClr val="accent1"/>
                </a:solidFill>
              </a:rPr>
              <a:t>текста</a:t>
            </a:r>
          </a:p>
          <a:p>
            <a:r>
              <a:rPr lang="ru-RU" sz="3400" dirty="0"/>
              <a:t>Задание с </a:t>
            </a:r>
            <a:r>
              <a:rPr lang="ru-RU" sz="3400" b="1" dirty="0"/>
              <a:t>выбором</a:t>
            </a:r>
            <a:r>
              <a:rPr lang="ru-RU" sz="3400" dirty="0"/>
              <a:t> ответа, в т.ч. – альтернативным, – </a:t>
            </a:r>
            <a:r>
              <a:rPr lang="ru-RU" sz="3400" b="1" dirty="0"/>
              <a:t>и пояснением</a:t>
            </a:r>
            <a:r>
              <a:rPr lang="ru-RU" sz="3400" dirty="0"/>
              <a:t> сделанного выбора</a:t>
            </a:r>
          </a:p>
          <a:p>
            <a:r>
              <a:rPr lang="ru-RU" sz="3400" dirty="0">
                <a:solidFill>
                  <a:schemeClr val="accent1"/>
                </a:solidFill>
              </a:rPr>
              <a:t>Задание с одним или несколькими </a:t>
            </a:r>
            <a:r>
              <a:rPr lang="ru-RU" sz="3400" b="1" dirty="0">
                <a:solidFill>
                  <a:schemeClr val="accent1"/>
                </a:solidFill>
              </a:rPr>
              <a:t>краткими</a:t>
            </a:r>
            <a:r>
              <a:rPr lang="ru-RU" sz="3400" dirty="0">
                <a:solidFill>
                  <a:schemeClr val="accent1"/>
                </a:solidFill>
              </a:rPr>
              <a:t> ответами</a:t>
            </a:r>
          </a:p>
          <a:p>
            <a:r>
              <a:rPr lang="ru-RU" sz="3400" dirty="0"/>
              <a:t>Задание с </a:t>
            </a:r>
            <a:r>
              <a:rPr lang="ru-RU" sz="3400" b="1" dirty="0"/>
              <a:t>кратким</a:t>
            </a:r>
            <a:r>
              <a:rPr lang="ru-RU" sz="3400" dirty="0"/>
              <a:t> ответом </a:t>
            </a:r>
            <a:r>
              <a:rPr lang="ru-RU" sz="3400" b="1" dirty="0"/>
              <a:t>и пояснением </a:t>
            </a:r>
            <a:r>
              <a:rPr lang="ru-RU" sz="3400" dirty="0"/>
              <a:t>к нему</a:t>
            </a:r>
          </a:p>
          <a:p>
            <a:r>
              <a:rPr lang="ru-RU" sz="3400" dirty="0">
                <a:solidFill>
                  <a:schemeClr val="accent1"/>
                </a:solidFill>
              </a:rPr>
              <a:t>Задание с </a:t>
            </a:r>
            <a:r>
              <a:rPr lang="ru-RU" sz="3400" b="1" dirty="0">
                <a:solidFill>
                  <a:schemeClr val="accent1"/>
                </a:solidFill>
              </a:rPr>
              <a:t>развёрнутым свободным </a:t>
            </a:r>
            <a:r>
              <a:rPr lang="ru-RU" sz="3400" dirty="0">
                <a:solidFill>
                  <a:schemeClr val="accent1"/>
                </a:solidFill>
              </a:rPr>
              <a:t>ответом (в виде </a:t>
            </a:r>
            <a:r>
              <a:rPr lang="ru-RU" sz="3400" b="1" i="1" dirty="0">
                <a:solidFill>
                  <a:schemeClr val="accent1"/>
                </a:solidFill>
              </a:rPr>
              <a:t>текста</a:t>
            </a:r>
            <a:r>
              <a:rPr lang="ru-RU" sz="3400" dirty="0">
                <a:solidFill>
                  <a:schemeClr val="accent1"/>
                </a:solidFill>
              </a:rPr>
              <a:t> и/или </a:t>
            </a:r>
            <a:r>
              <a:rPr lang="ru-RU" sz="3400" b="1" i="1" dirty="0">
                <a:solidFill>
                  <a:schemeClr val="accent1"/>
                </a:solidFill>
              </a:rPr>
              <a:t>рисунка, диаграммы, схемы и т.п.</a:t>
            </a:r>
            <a:r>
              <a:rPr lang="ru-RU" sz="3400" dirty="0">
                <a:solidFill>
                  <a:schemeClr val="accent1"/>
                </a:solidFill>
              </a:rPr>
              <a:t>)</a:t>
            </a:r>
          </a:p>
          <a:p>
            <a:endParaRPr lang="ru-RU" sz="2400" dirty="0"/>
          </a:p>
        </p:txBody>
      </p:sp>
      <p:sp>
        <p:nvSpPr>
          <p:cNvPr id="2" name="Стрелка: вниз 1">
            <a:hlinkClick r:id="rId3" action="ppaction://hlinksldjump"/>
            <a:extLst>
              <a:ext uri="{FF2B5EF4-FFF2-40B4-BE49-F238E27FC236}">
                <a16:creationId xmlns:a16="http://schemas.microsoft.com/office/drawing/2014/main" id="{014C8638-0DE8-D7C0-E8C5-ABA45B4F4A90}"/>
              </a:ext>
            </a:extLst>
          </p:cNvPr>
          <p:cNvSpPr/>
          <p:nvPr/>
        </p:nvSpPr>
        <p:spPr>
          <a:xfrm>
            <a:off x="8580684" y="3124811"/>
            <a:ext cx="563316" cy="393291"/>
          </a:xfrm>
          <a:prstGeom prst="down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700" b="1" dirty="0">
                <a:solidFill>
                  <a:schemeClr val="tx1"/>
                </a:solidFill>
              </a:rPr>
              <a:t>45</a:t>
            </a:r>
          </a:p>
        </p:txBody>
      </p:sp>
    </p:spTree>
    <p:extLst>
      <p:ext uri="{BB962C8B-B14F-4D97-AF65-F5344CB8AC3E}">
        <p14:creationId xmlns:p14="http://schemas.microsoft.com/office/powerpoint/2010/main" val="1229734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
          <p:cNvSpPr txBox="1">
            <a:spLocks/>
          </p:cNvSpPr>
          <p:nvPr/>
        </p:nvSpPr>
        <p:spPr>
          <a:xfrm>
            <a:off x="8680384" y="5295563"/>
            <a:ext cx="468452" cy="38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ru-RU" dirty="0">
              <a:solidFill>
                <a:srgbClr val="FFFFFF"/>
              </a:solidFill>
            </a:endParaRPr>
          </a:p>
        </p:txBody>
      </p:sp>
      <p:sp>
        <p:nvSpPr>
          <p:cNvPr id="19" name="Номер слайда 1"/>
          <p:cNvSpPr txBox="1">
            <a:spLocks/>
          </p:cNvSpPr>
          <p:nvPr/>
        </p:nvSpPr>
        <p:spPr>
          <a:xfrm>
            <a:off x="8380904" y="5181792"/>
            <a:ext cx="59896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42</a:t>
            </a:fld>
            <a:endParaRPr lang="ru-RU" dirty="0"/>
          </a:p>
        </p:txBody>
      </p:sp>
      <p:sp>
        <p:nvSpPr>
          <p:cNvPr id="7" name="Заголовок 3"/>
          <p:cNvSpPr txBox="1">
            <a:spLocks/>
          </p:cNvSpPr>
          <p:nvPr/>
        </p:nvSpPr>
        <p:spPr>
          <a:xfrm>
            <a:off x="133351" y="0"/>
            <a:ext cx="8877300" cy="78190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Факторы, Влияющие на сложность заданий</a:t>
            </a:r>
          </a:p>
        </p:txBody>
      </p:sp>
      <p:graphicFrame>
        <p:nvGraphicFramePr>
          <p:cNvPr id="8" name="Таблица 7"/>
          <p:cNvGraphicFramePr>
            <a:graphicFrameLocks noGrp="1"/>
          </p:cNvGraphicFramePr>
          <p:nvPr>
            <p:extLst>
              <p:ext uri="{D42A27DB-BD31-4B8C-83A1-F6EECF244321}">
                <p14:modId xmlns:p14="http://schemas.microsoft.com/office/powerpoint/2010/main" val="2536477345"/>
              </p:ext>
            </p:extLst>
          </p:nvPr>
        </p:nvGraphicFramePr>
        <p:xfrm>
          <a:off x="169657" y="529924"/>
          <a:ext cx="8744953" cy="4655151"/>
        </p:xfrm>
        <a:graphic>
          <a:graphicData uri="http://schemas.openxmlformats.org/drawingml/2006/table">
            <a:tbl>
              <a:tblPr firstRow="1" bandRow="1">
                <a:tableStyleId>{5C22544A-7EE6-4342-B048-85BDC9FD1C3A}</a:tableStyleId>
              </a:tblPr>
              <a:tblGrid>
                <a:gridCol w="1386621">
                  <a:extLst>
                    <a:ext uri="{9D8B030D-6E8A-4147-A177-3AD203B41FA5}">
                      <a16:colId xmlns:a16="http://schemas.microsoft.com/office/drawing/2014/main" val="20000"/>
                    </a:ext>
                  </a:extLst>
                </a:gridCol>
                <a:gridCol w="1935225">
                  <a:extLst>
                    <a:ext uri="{9D8B030D-6E8A-4147-A177-3AD203B41FA5}">
                      <a16:colId xmlns:a16="http://schemas.microsoft.com/office/drawing/2014/main" val="20001"/>
                    </a:ext>
                  </a:extLst>
                </a:gridCol>
                <a:gridCol w="2490126">
                  <a:extLst>
                    <a:ext uri="{9D8B030D-6E8A-4147-A177-3AD203B41FA5}">
                      <a16:colId xmlns:a16="http://schemas.microsoft.com/office/drawing/2014/main" val="20002"/>
                    </a:ext>
                  </a:extLst>
                </a:gridCol>
                <a:gridCol w="2932981">
                  <a:extLst>
                    <a:ext uri="{9D8B030D-6E8A-4147-A177-3AD203B41FA5}">
                      <a16:colId xmlns:a16="http://schemas.microsoft.com/office/drawing/2014/main" val="20003"/>
                    </a:ext>
                  </a:extLst>
                </a:gridCol>
              </a:tblGrid>
              <a:tr h="831308">
                <a:tc>
                  <a:txBody>
                    <a:bodyPr/>
                    <a:lstStyle/>
                    <a:p>
                      <a:pPr algn="ctr">
                        <a:lnSpc>
                          <a:spcPct val="80000"/>
                        </a:lnSpc>
                      </a:pPr>
                      <a:r>
                        <a:rPr lang="ru-RU" sz="2000" dirty="0"/>
                        <a:t>Факторы</a:t>
                      </a:r>
                    </a:p>
                  </a:txBody>
                  <a:tcPr marL="68580" marR="68580" marT="38100" marB="38100" anchor="ctr">
                    <a:solidFill>
                      <a:schemeClr val="accent1">
                        <a:lumMod val="75000"/>
                      </a:schemeClr>
                    </a:solidFill>
                  </a:tcPr>
                </a:tc>
                <a:tc>
                  <a:txBody>
                    <a:bodyPr/>
                    <a:lstStyle/>
                    <a:p>
                      <a:pPr algn="ctr">
                        <a:lnSpc>
                          <a:spcPct val="80000"/>
                        </a:lnSpc>
                      </a:pPr>
                      <a:r>
                        <a:rPr lang="ru-RU" sz="2000" dirty="0"/>
                        <a:t>Низкий уровень сложности</a:t>
                      </a:r>
                    </a:p>
                  </a:txBody>
                  <a:tcPr marL="68580" marR="68580" marT="38100" marB="38100" anchor="ctr">
                    <a:solidFill>
                      <a:schemeClr val="accent1">
                        <a:lumMod val="75000"/>
                      </a:schemeClr>
                    </a:solidFill>
                  </a:tcPr>
                </a:tc>
                <a:tc>
                  <a:txBody>
                    <a:bodyPr/>
                    <a:lstStyle/>
                    <a:p>
                      <a:pPr algn="ctr">
                        <a:lnSpc>
                          <a:spcPct val="80000"/>
                        </a:lnSpc>
                      </a:pPr>
                      <a:r>
                        <a:rPr lang="ru-RU" sz="2000" dirty="0"/>
                        <a:t>Средний</a:t>
                      </a:r>
                      <a:r>
                        <a:rPr lang="ru-RU" sz="2000" baseline="0" dirty="0"/>
                        <a:t> уровень сложности</a:t>
                      </a:r>
                      <a:endParaRPr lang="ru-RU" sz="2000" dirty="0"/>
                    </a:p>
                  </a:txBody>
                  <a:tcPr marL="68580" marR="68580" marT="38100" marB="38100" anchor="ctr">
                    <a:solidFill>
                      <a:schemeClr val="accent1">
                        <a:lumMod val="75000"/>
                      </a:schemeClr>
                    </a:solidFill>
                  </a:tcPr>
                </a:tc>
                <a:tc>
                  <a:txBody>
                    <a:bodyPr/>
                    <a:lstStyle/>
                    <a:p>
                      <a:pPr algn="ctr">
                        <a:lnSpc>
                          <a:spcPct val="80000"/>
                        </a:lnSpc>
                      </a:pPr>
                      <a:r>
                        <a:rPr lang="ru-RU" sz="2000" dirty="0"/>
                        <a:t>Высокий уровень</a:t>
                      </a:r>
                    </a:p>
                    <a:p>
                      <a:pPr algn="ctr">
                        <a:lnSpc>
                          <a:spcPct val="80000"/>
                        </a:lnSpc>
                      </a:pPr>
                      <a:r>
                        <a:rPr lang="ru-RU" sz="2000" dirty="0"/>
                        <a:t>сложности</a:t>
                      </a:r>
                    </a:p>
                  </a:txBody>
                  <a:tcPr marL="68580" marR="68580" marT="38100" marB="38100" anchor="ctr">
                    <a:solidFill>
                      <a:schemeClr val="accent1">
                        <a:lumMod val="75000"/>
                      </a:schemeClr>
                    </a:solidFill>
                  </a:tcPr>
                </a:tc>
                <a:extLst>
                  <a:ext uri="{0D108BD9-81ED-4DB2-BD59-A6C34878D82A}">
                    <a16:rowId xmlns:a16="http://schemas.microsoft.com/office/drawing/2014/main" val="10000"/>
                  </a:ext>
                </a:extLst>
              </a:tr>
              <a:tr h="889000">
                <a:tc>
                  <a:txBody>
                    <a:bodyPr/>
                    <a:lstStyle/>
                    <a:p>
                      <a:pPr>
                        <a:lnSpc>
                          <a:spcPct val="80000"/>
                        </a:lnSpc>
                      </a:pPr>
                      <a:r>
                        <a:rPr lang="ru-RU" sz="1300" b="1" dirty="0">
                          <a:solidFill>
                            <a:schemeClr val="bg1"/>
                          </a:solidFill>
                        </a:rPr>
                        <a:t>Характер</a:t>
                      </a:r>
                      <a:r>
                        <a:rPr lang="ru-RU" sz="1300" b="1" baseline="0" dirty="0">
                          <a:solidFill>
                            <a:schemeClr val="bg1"/>
                          </a:solidFill>
                        </a:rPr>
                        <a:t>  знаний, требующийся для выполнения задания</a:t>
                      </a:r>
                      <a:endParaRPr lang="ru-RU" sz="1300" b="1" dirty="0">
                        <a:solidFill>
                          <a:schemeClr val="bg1"/>
                        </a:solidFill>
                      </a:endParaRPr>
                    </a:p>
                  </a:txBody>
                  <a:tcPr marL="68580" marR="68580" marT="38100" marB="38100">
                    <a:solidFill>
                      <a:schemeClr val="accent1">
                        <a:lumMod val="75000"/>
                      </a:schemeClr>
                    </a:solidFill>
                  </a:tcPr>
                </a:tc>
                <a:tc>
                  <a:txBody>
                    <a:bodyPr/>
                    <a:lstStyle/>
                    <a:p>
                      <a:pPr>
                        <a:lnSpc>
                          <a:spcPct val="80000"/>
                        </a:lnSpc>
                      </a:pPr>
                      <a:r>
                        <a:rPr lang="ru-RU" sz="1300" dirty="0"/>
                        <a:t>Задания можно выполнить, опираясь на бытовые представления, здравый смысл и жизненный опыт</a:t>
                      </a:r>
                    </a:p>
                  </a:txBody>
                  <a:tcPr marL="68580" marR="68580" marT="38100" marB="38100"/>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ru-RU" sz="1300" dirty="0"/>
                        <a:t>Задания можно выполнить, опираясь на базовые научные знания и жизненный опыт</a:t>
                      </a:r>
                    </a:p>
                  </a:txBody>
                  <a:tcPr marL="68580" marR="68580" marT="38100" marB="38100"/>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ru-RU" sz="1300" dirty="0"/>
                        <a:t>Для успешного выполнения заданий необходимо уверенное владение базовыми научными знаниями и/или умение самостоятельно разобраться в проблеме</a:t>
                      </a:r>
                    </a:p>
                  </a:txBody>
                  <a:tcPr marL="68580" marR="68580" marT="38100" marB="38100"/>
                </a:tc>
                <a:extLst>
                  <a:ext uri="{0D108BD9-81ED-4DB2-BD59-A6C34878D82A}">
                    <a16:rowId xmlns:a16="http://schemas.microsoft.com/office/drawing/2014/main" val="10001"/>
                  </a:ext>
                </a:extLst>
              </a:tr>
              <a:tr h="563880">
                <a:tc>
                  <a:txBody>
                    <a:bodyPr/>
                    <a:lstStyle/>
                    <a:p>
                      <a:pPr>
                        <a:lnSpc>
                          <a:spcPct val="80000"/>
                        </a:lnSpc>
                      </a:pPr>
                      <a:r>
                        <a:rPr lang="ru-RU" sz="1300" b="1" dirty="0">
                          <a:solidFill>
                            <a:schemeClr val="bg1"/>
                          </a:solidFill>
                        </a:rPr>
                        <a:t>Читательские  умения</a:t>
                      </a:r>
                    </a:p>
                  </a:txBody>
                  <a:tcPr marL="68580" marR="68580" marT="38100" marB="38100">
                    <a:solidFill>
                      <a:schemeClr val="accent1">
                        <a:lumMod val="75000"/>
                      </a:schemeClr>
                    </a:solidFill>
                  </a:tcPr>
                </a:tc>
                <a:tc>
                  <a:txBody>
                    <a:bodyPr/>
                    <a:lstStyle/>
                    <a:p>
                      <a:pPr>
                        <a:lnSpc>
                          <a:spcPct val="80000"/>
                        </a:lnSpc>
                      </a:pPr>
                      <a:r>
                        <a:rPr lang="ru-RU" sz="1300" dirty="0"/>
                        <a:t>Достаточно владеть базовыми читательскими умениями </a:t>
                      </a:r>
                    </a:p>
                  </a:txBody>
                  <a:tcPr marL="68580" marR="68580" marT="38100" marB="38100"/>
                </a:tc>
                <a:tc>
                  <a:txBody>
                    <a:bodyPr/>
                    <a:lstStyle/>
                    <a:p>
                      <a:pPr>
                        <a:lnSpc>
                          <a:spcPct val="80000"/>
                        </a:lnSpc>
                      </a:pPr>
                      <a:r>
                        <a:rPr lang="ru-RU" sz="1300" dirty="0"/>
                        <a:t>Необходимо  уверенное владение базовыми читательскими умениями</a:t>
                      </a:r>
                    </a:p>
                  </a:txBody>
                  <a:tcPr marL="68580" marR="68580" marT="38100" marB="38100"/>
                </a:tc>
                <a:tc>
                  <a:txBody>
                    <a:bodyPr/>
                    <a:lstStyle/>
                    <a:p>
                      <a:pPr>
                        <a:lnSpc>
                          <a:spcPct val="80000"/>
                        </a:lnSpc>
                      </a:pPr>
                      <a:r>
                        <a:rPr lang="ru-RU" sz="1300" dirty="0"/>
                        <a:t>Как правило, требуется высокий уровень читательской грамотности</a:t>
                      </a:r>
                    </a:p>
                  </a:txBody>
                  <a:tcPr marL="68580" marR="68580" marT="38100" marB="38100"/>
                </a:tc>
                <a:extLst>
                  <a:ext uri="{0D108BD9-81ED-4DB2-BD59-A6C34878D82A}">
                    <a16:rowId xmlns:a16="http://schemas.microsoft.com/office/drawing/2014/main" val="10002"/>
                  </a:ext>
                </a:extLst>
              </a:tr>
              <a:tr h="1051560">
                <a:tc>
                  <a:txBody>
                    <a:bodyPr/>
                    <a:lstStyle/>
                    <a:p>
                      <a:pPr>
                        <a:lnSpc>
                          <a:spcPct val="80000"/>
                        </a:lnSpc>
                      </a:pPr>
                      <a:r>
                        <a:rPr lang="ru-RU" sz="1300" b="1" dirty="0">
                          <a:solidFill>
                            <a:schemeClr val="bg1"/>
                          </a:solidFill>
                        </a:rPr>
                        <a:t>Мыслительные операции</a:t>
                      </a:r>
                    </a:p>
                  </a:txBody>
                  <a:tcPr marL="68580" marR="68580" marT="38100" marB="38100">
                    <a:solidFill>
                      <a:schemeClr val="accent1">
                        <a:lumMod val="75000"/>
                      </a:schemeClr>
                    </a:solidFill>
                  </a:tcPr>
                </a:tc>
                <a:tc>
                  <a:txBody>
                    <a:bodyPr/>
                    <a:lstStyle/>
                    <a:p>
                      <a:pPr>
                        <a:lnSpc>
                          <a:spcPct val="80000"/>
                        </a:lnSpc>
                      </a:pPr>
                      <a:r>
                        <a:rPr lang="ru-RU" sz="1300" dirty="0"/>
                        <a:t>Достаточно владеть несложными, привычными для учащихся мыслительными операциями</a:t>
                      </a:r>
                    </a:p>
                  </a:txBody>
                  <a:tcPr marL="68580" marR="68580" marT="38100" marB="38100"/>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ru-RU" sz="1300" dirty="0"/>
                        <a:t>Необходимо  уверенное владение знако</a:t>
                      </a:r>
                      <a:r>
                        <a:rPr lang="ru-RU" sz="1300" baseline="0" dirty="0"/>
                        <a:t>мыми и </a:t>
                      </a:r>
                      <a:r>
                        <a:rPr lang="ru-RU" sz="1300" dirty="0"/>
                        <a:t>несложными мыслительными действиями. Необходимо умение ориентироваться в ситуации, способность удерживать задачу</a:t>
                      </a:r>
                    </a:p>
                  </a:txBody>
                  <a:tcPr marL="68580" marR="68580" marT="38100" marB="38100"/>
                </a:tc>
                <a:tc>
                  <a:txBody>
                    <a:bodyPr/>
                    <a:lstStyle/>
                    <a:p>
                      <a:pPr>
                        <a:lnSpc>
                          <a:spcPct val="80000"/>
                        </a:lnSpc>
                      </a:pPr>
                      <a:r>
                        <a:rPr lang="ru-RU" sz="1300" dirty="0"/>
                        <a:t>Может</a:t>
                      </a:r>
                      <a:r>
                        <a:rPr lang="ru-RU" sz="1300" baseline="0" dirty="0"/>
                        <a:t> потребоваться </a:t>
                      </a:r>
                      <a:r>
                        <a:rPr lang="ru-RU" sz="1300" dirty="0"/>
                        <a:t>владение  сложными мыслительными действиями (например, классификации, синтеза, оценки), способность удерживать задачу</a:t>
                      </a:r>
                    </a:p>
                  </a:txBody>
                  <a:tcPr marL="68580" marR="68580" marT="38100" marB="38100"/>
                </a:tc>
                <a:extLst>
                  <a:ext uri="{0D108BD9-81ED-4DB2-BD59-A6C34878D82A}">
                    <a16:rowId xmlns:a16="http://schemas.microsoft.com/office/drawing/2014/main" val="10003"/>
                  </a:ext>
                </a:extLst>
              </a:tr>
              <a:tr h="889000">
                <a:tc>
                  <a:txBody>
                    <a:bodyPr/>
                    <a:lstStyle/>
                    <a:p>
                      <a:pPr>
                        <a:lnSpc>
                          <a:spcPct val="80000"/>
                        </a:lnSpc>
                      </a:pPr>
                      <a:r>
                        <a:rPr lang="ru-RU" sz="1300" b="1" dirty="0">
                          <a:solidFill>
                            <a:schemeClr val="bg1"/>
                          </a:solidFill>
                        </a:rPr>
                        <a:t>Характер ситуации, особенности контекста</a:t>
                      </a:r>
                    </a:p>
                  </a:txBody>
                  <a:tcPr marL="68580" marR="68580" marT="38100" marB="38100">
                    <a:solidFill>
                      <a:schemeClr val="accent1">
                        <a:lumMod val="75000"/>
                      </a:schemeClr>
                    </a:solidFill>
                  </a:tcPr>
                </a:tc>
                <a:tc>
                  <a:txBody>
                    <a:bodyPr/>
                    <a:lstStyle/>
                    <a:p>
                      <a:pPr>
                        <a:lnSpc>
                          <a:spcPct val="80000"/>
                        </a:lnSpc>
                      </a:pPr>
                      <a:r>
                        <a:rPr lang="ru-RU" sz="1300" dirty="0"/>
                        <a:t>Знакомые учащимся житейские и/или учебные ситуации</a:t>
                      </a:r>
                    </a:p>
                  </a:txBody>
                  <a:tcPr marL="68580" marR="68580" marT="38100" marB="38100"/>
                </a:tc>
                <a:tc>
                  <a:txBody>
                    <a:bodyPr/>
                    <a:lstStyle/>
                    <a:p>
                      <a:pPr>
                        <a:lnSpc>
                          <a:spcPct val="80000"/>
                        </a:lnSpc>
                      </a:pPr>
                      <a:r>
                        <a:rPr lang="ru-RU" sz="1300" dirty="0"/>
                        <a:t>Знакомые житейские и/или учебные ситуации. Могут быть представлены малознакомые, но часто встречающиеся жизненные и/или учебные ситуации</a:t>
                      </a:r>
                    </a:p>
                  </a:txBody>
                  <a:tcPr marL="68580" marR="68580" marT="38100" marB="38100"/>
                </a:tc>
                <a:tc>
                  <a:txBody>
                    <a:bodyPr/>
                    <a:lstStyle/>
                    <a:p>
                      <a:pPr>
                        <a:lnSpc>
                          <a:spcPct val="80000"/>
                        </a:lnSpc>
                      </a:pPr>
                      <a:r>
                        <a:rPr lang="ru-RU" sz="1300" dirty="0"/>
                        <a:t>Ситуации, выходящие за рамки обычных житейских и/или учебных. Например, могут быть представлены моральные дилеммы, научные проблемы и т.п.</a:t>
                      </a:r>
                    </a:p>
                    <a:p>
                      <a:pPr>
                        <a:lnSpc>
                          <a:spcPct val="80000"/>
                        </a:lnSpc>
                      </a:pPr>
                      <a:endParaRPr lang="ru-RU" sz="1300" dirty="0"/>
                    </a:p>
                  </a:txBody>
                  <a:tcPr marL="68580" marR="68580" marT="38100" marB="38100"/>
                </a:tc>
                <a:extLst>
                  <a:ext uri="{0D108BD9-81ED-4DB2-BD59-A6C34878D82A}">
                    <a16:rowId xmlns:a16="http://schemas.microsoft.com/office/drawing/2014/main" val="10004"/>
                  </a:ext>
                </a:extLst>
              </a:tr>
            </a:tbl>
          </a:graphicData>
        </a:graphic>
      </p:graphicFrame>
      <p:sp>
        <p:nvSpPr>
          <p:cNvPr id="2" name="Заголовок 6">
            <a:hlinkClick r:id="rId2" action="ppaction://hlinksldjump"/>
            <a:extLst>
              <a:ext uri="{FF2B5EF4-FFF2-40B4-BE49-F238E27FC236}">
                <a16:creationId xmlns:a16="http://schemas.microsoft.com/office/drawing/2014/main" id="{1A2DCF67-660A-CA46-4203-C8194AA8AF47}"/>
              </a:ext>
            </a:extLst>
          </p:cNvPr>
          <p:cNvSpPr txBox="1">
            <a:spLocks/>
          </p:cNvSpPr>
          <p:nvPr/>
        </p:nvSpPr>
        <p:spPr>
          <a:xfrm>
            <a:off x="3883062" y="5211481"/>
            <a:ext cx="3983430" cy="456407"/>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80000"/>
              </a:lnSpc>
            </a:pPr>
            <a:r>
              <a:rPr lang="ru-RU" sz="2800" dirty="0">
                <a:solidFill>
                  <a:schemeClr val="bg1"/>
                </a:solidFill>
              </a:rPr>
              <a:t>Переходим ко 2-му этапу</a:t>
            </a:r>
          </a:p>
        </p:txBody>
      </p:sp>
    </p:spTree>
    <p:extLst>
      <p:ext uri="{BB962C8B-B14F-4D97-AF65-F5344CB8AC3E}">
        <p14:creationId xmlns:p14="http://schemas.microsoft.com/office/powerpoint/2010/main" val="3249293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658BC-DC35-85BB-16E7-FB0D096B21E1}"/>
            </a:ext>
          </a:extLst>
        </p:cNvPr>
        <p:cNvGrpSpPr/>
        <p:nvPr/>
      </p:nvGrpSpPr>
      <p:grpSpPr>
        <a:xfrm>
          <a:off x="0" y="0"/>
          <a:ext cx="0" cy="0"/>
          <a:chOff x="0" y="0"/>
          <a:chExt cx="0" cy="0"/>
        </a:xfrm>
      </p:grpSpPr>
      <p:sp>
        <p:nvSpPr>
          <p:cNvPr id="6" name="Подзаголовок 2">
            <a:extLst>
              <a:ext uri="{FF2B5EF4-FFF2-40B4-BE49-F238E27FC236}">
                <a16:creationId xmlns:a16="http://schemas.microsoft.com/office/drawing/2014/main" id="{C3118575-617A-9C44-DE0F-9095D644AACC}"/>
              </a:ext>
            </a:extLst>
          </p:cNvPr>
          <p:cNvSpPr txBox="1">
            <a:spLocks/>
          </p:cNvSpPr>
          <p:nvPr/>
        </p:nvSpPr>
        <p:spPr>
          <a:xfrm>
            <a:off x="330545" y="895888"/>
            <a:ext cx="8450826" cy="4402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spcBef>
                <a:spcPts val="0"/>
              </a:spcBef>
              <a:spcAft>
                <a:spcPts val="1200"/>
              </a:spcAft>
              <a:buNone/>
            </a:pPr>
            <a:r>
              <a:rPr lang="ru-RU" sz="6600" dirty="0"/>
              <a:t>Строим ориентировочную основу действий (ООД)</a:t>
            </a:r>
          </a:p>
        </p:txBody>
      </p:sp>
      <p:sp>
        <p:nvSpPr>
          <p:cNvPr id="4" name="Номер слайда 1">
            <a:extLst>
              <a:ext uri="{FF2B5EF4-FFF2-40B4-BE49-F238E27FC236}">
                <a16:creationId xmlns:a16="http://schemas.microsoft.com/office/drawing/2014/main" id="{60D5438D-52E4-C1ED-7340-1BB3A39C81D2}"/>
              </a:ext>
            </a:extLst>
          </p:cNvPr>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43</a:t>
            </a:fld>
            <a:endParaRPr lang="ru-RU" dirty="0"/>
          </a:p>
        </p:txBody>
      </p:sp>
    </p:spTree>
    <p:extLst>
      <p:ext uri="{BB962C8B-B14F-4D97-AF65-F5344CB8AC3E}">
        <p14:creationId xmlns:p14="http://schemas.microsoft.com/office/powerpoint/2010/main" val="875558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6" y="214985"/>
            <a:ext cx="8360897" cy="95207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Второй Этап. Составляем ориентировочную основу деятельности (ООД)</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44</a:t>
            </a:fld>
            <a:endParaRPr lang="ru-RU" dirty="0"/>
          </a:p>
        </p:txBody>
      </p:sp>
      <p:sp>
        <p:nvSpPr>
          <p:cNvPr id="6" name="Объект 5">
            <a:extLst>
              <a:ext uri="{FF2B5EF4-FFF2-40B4-BE49-F238E27FC236}">
                <a16:creationId xmlns:a16="http://schemas.microsoft.com/office/drawing/2014/main" id="{0BE37ABE-96C0-1AEC-D7FB-9E24BDF7920E}"/>
              </a:ext>
            </a:extLst>
          </p:cNvPr>
          <p:cNvSpPr>
            <a:spLocks noGrp="1"/>
          </p:cNvSpPr>
          <p:nvPr>
            <p:ph idx="1"/>
          </p:nvPr>
        </p:nvSpPr>
        <p:spPr>
          <a:xfrm>
            <a:off x="334925" y="1194880"/>
            <a:ext cx="8474149" cy="4103407"/>
          </a:xfrm>
          <a:noFill/>
        </p:spPr>
        <p:txBody>
          <a:bodyPr anchor="ctr">
            <a:noAutofit/>
          </a:bodyPr>
          <a:lstStyle/>
          <a:p>
            <a:pPr marL="0" indent="0">
              <a:lnSpc>
                <a:spcPct val="80000"/>
              </a:lnSpc>
              <a:spcBef>
                <a:spcPts val="300"/>
              </a:spcBef>
              <a:buNone/>
            </a:pPr>
            <a:r>
              <a:rPr lang="ru-RU" sz="2400" b="1" dirty="0">
                <a:solidFill>
                  <a:schemeClr val="accent1">
                    <a:lumMod val="75000"/>
                  </a:schemeClr>
                </a:solidFill>
                <a:ea typeface="Calibri" panose="020F0502020204030204" pitchFamily="34" charset="0"/>
              </a:rPr>
              <a:t>1. Обобщаем, структурируем и описываем содержание</a:t>
            </a:r>
          </a:p>
          <a:p>
            <a:pPr marL="324000" indent="0">
              <a:lnSpc>
                <a:spcPct val="80000"/>
              </a:lnSpc>
              <a:spcBef>
                <a:spcPts val="0"/>
              </a:spcBef>
              <a:buNone/>
            </a:pPr>
            <a:r>
              <a:rPr lang="ru-RU" sz="2400" b="1" dirty="0">
                <a:solidFill>
                  <a:schemeClr val="accent1">
                    <a:lumMod val="75000"/>
                  </a:schemeClr>
                </a:solidFill>
                <a:ea typeface="Calibri" panose="020F0502020204030204" pitchFamily="34" charset="0"/>
              </a:rPr>
              <a:t>деятельности, совмещая рамки и условия разработки с порядком действий </a:t>
            </a:r>
          </a:p>
          <a:p>
            <a:pPr marL="504000" lvl="2" indent="-144000">
              <a:lnSpc>
                <a:spcPct val="80000"/>
              </a:lnSpc>
              <a:spcBef>
                <a:spcPts val="300"/>
              </a:spcBef>
            </a:pPr>
            <a:r>
              <a:rPr lang="ru-RU" dirty="0">
                <a:ea typeface="Calibri" panose="020F0502020204030204" pitchFamily="34" charset="0"/>
              </a:rPr>
              <a:t>Рамки и условия: характеристики и структура задания</a:t>
            </a:r>
          </a:p>
          <a:p>
            <a:pPr marL="504000" lvl="2" indent="-144000">
              <a:lnSpc>
                <a:spcPct val="80000"/>
              </a:lnSpc>
              <a:spcBef>
                <a:spcPts val="300"/>
              </a:spcBef>
            </a:pPr>
            <a:r>
              <a:rPr lang="ru-RU" dirty="0">
                <a:ea typeface="Calibri" panose="020F0502020204030204" pitchFamily="34" charset="0"/>
              </a:rPr>
              <a:t>Порядок действий</a:t>
            </a:r>
          </a:p>
          <a:p>
            <a:pPr marL="0" indent="0">
              <a:lnSpc>
                <a:spcPct val="80000"/>
              </a:lnSpc>
              <a:spcBef>
                <a:spcPts val="600"/>
              </a:spcBef>
              <a:buNone/>
            </a:pPr>
            <a:r>
              <a:rPr lang="ru-RU" sz="2400" b="1" dirty="0">
                <a:solidFill>
                  <a:schemeClr val="accent1">
                    <a:lumMod val="75000"/>
                  </a:schemeClr>
                </a:solidFill>
                <a:ea typeface="Calibri" panose="020F0502020204030204" pitchFamily="34" charset="0"/>
              </a:rPr>
              <a:t>2. Разрабатываем памятку/опору – фиксируем ООД в</a:t>
            </a:r>
          </a:p>
          <a:p>
            <a:pPr marL="36000" indent="0">
              <a:lnSpc>
                <a:spcPct val="80000"/>
              </a:lnSpc>
              <a:spcBef>
                <a:spcPts val="0"/>
              </a:spcBef>
              <a:buNone/>
            </a:pPr>
            <a:r>
              <a:rPr lang="ru-RU" sz="2400" b="1" dirty="0">
                <a:solidFill>
                  <a:schemeClr val="accent1">
                    <a:lumMod val="75000"/>
                  </a:schemeClr>
                </a:solidFill>
                <a:ea typeface="Calibri" panose="020F0502020204030204" pitchFamily="34" charset="0"/>
              </a:rPr>
              <a:t>    наглядной форме (словесно-знаково-символической)</a:t>
            </a:r>
          </a:p>
          <a:p>
            <a:pPr marL="504000" lvl="2" indent="-144000">
              <a:lnSpc>
                <a:spcPct val="80000"/>
              </a:lnSpc>
              <a:spcBef>
                <a:spcPts val="300"/>
              </a:spcBef>
            </a:pPr>
            <a:r>
              <a:rPr lang="ru-RU" dirty="0">
                <a:ea typeface="Calibri" panose="020F0502020204030204" pitchFamily="34" charset="0"/>
              </a:rPr>
              <a:t>Проектируем удобную форму</a:t>
            </a:r>
          </a:p>
          <a:p>
            <a:pPr marL="961200" lvl="3" indent="-144000">
              <a:lnSpc>
                <a:spcPct val="80000"/>
              </a:lnSpc>
              <a:spcBef>
                <a:spcPts val="300"/>
              </a:spcBef>
            </a:pPr>
            <a:r>
              <a:rPr lang="ru-RU" sz="2000" dirty="0">
                <a:ea typeface="Calibri" panose="020F0502020204030204" pitchFamily="34" charset="0"/>
              </a:rPr>
              <a:t>Набор памяток или</a:t>
            </a:r>
          </a:p>
          <a:p>
            <a:pPr marL="961200" lvl="3" indent="-144000">
              <a:lnSpc>
                <a:spcPct val="80000"/>
              </a:lnSpc>
              <a:spcBef>
                <a:spcPts val="300"/>
              </a:spcBef>
            </a:pPr>
            <a:r>
              <a:rPr lang="ru-RU" sz="2000" dirty="0">
                <a:ea typeface="Calibri" panose="020F0502020204030204" pitchFamily="34" charset="0"/>
              </a:rPr>
              <a:t>Интегрированную форму-схему, объединяющую содержательные и процессуальные аспекты</a:t>
            </a:r>
          </a:p>
        </p:txBody>
      </p:sp>
    </p:spTree>
    <p:extLst>
      <p:ext uri="{BB962C8B-B14F-4D97-AF65-F5344CB8AC3E}">
        <p14:creationId xmlns:p14="http://schemas.microsoft.com/office/powerpoint/2010/main" val="1146521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6" y="214985"/>
            <a:ext cx="8360897" cy="599886"/>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Интегрированная схема-памятка: пример</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45</a:t>
            </a:fld>
            <a:endParaRPr lang="ru-RU" dirty="0"/>
          </a:p>
        </p:txBody>
      </p:sp>
      <p:sp>
        <p:nvSpPr>
          <p:cNvPr id="6" name="Объект 5">
            <a:extLst>
              <a:ext uri="{FF2B5EF4-FFF2-40B4-BE49-F238E27FC236}">
                <a16:creationId xmlns:a16="http://schemas.microsoft.com/office/drawing/2014/main" id="{0BE37ABE-96C0-1AEC-D7FB-9E24BDF7920E}"/>
              </a:ext>
            </a:extLst>
          </p:cNvPr>
          <p:cNvSpPr>
            <a:spLocks noGrp="1"/>
          </p:cNvSpPr>
          <p:nvPr>
            <p:ph idx="1"/>
          </p:nvPr>
        </p:nvSpPr>
        <p:spPr>
          <a:xfrm>
            <a:off x="1169551" y="814871"/>
            <a:ext cx="6804898" cy="1453316"/>
          </a:xfrm>
          <a:noFill/>
        </p:spPr>
        <p:txBody>
          <a:bodyPr anchor="t">
            <a:noAutofit/>
          </a:bodyPr>
          <a:lstStyle/>
          <a:p>
            <a:pPr marL="0" indent="0">
              <a:lnSpc>
                <a:spcPct val="80000"/>
              </a:lnSpc>
              <a:spcBef>
                <a:spcPts val="300"/>
              </a:spcBef>
              <a:buNone/>
            </a:pPr>
            <a:r>
              <a:rPr lang="ru-RU" dirty="0">
                <a:solidFill>
                  <a:schemeClr val="accent1">
                    <a:lumMod val="75000"/>
                  </a:schemeClr>
                </a:solidFill>
                <a:ea typeface="Calibri" panose="020F0502020204030204" pitchFamily="34" charset="0"/>
              </a:rPr>
              <a:t> </a:t>
            </a:r>
            <a:endParaRPr lang="ru-RU" sz="2400" dirty="0">
              <a:ea typeface="Calibri" panose="020F0502020204030204" pitchFamily="34" charset="0"/>
            </a:endParaRPr>
          </a:p>
        </p:txBody>
      </p:sp>
      <p:graphicFrame>
        <p:nvGraphicFramePr>
          <p:cNvPr id="3" name="Схема 2">
            <a:extLst>
              <a:ext uri="{FF2B5EF4-FFF2-40B4-BE49-F238E27FC236}">
                <a16:creationId xmlns:a16="http://schemas.microsoft.com/office/drawing/2014/main" id="{4171F583-DE0A-5BD8-596B-E6B6DC21F00A}"/>
              </a:ext>
            </a:extLst>
          </p:cNvPr>
          <p:cNvGraphicFramePr/>
          <p:nvPr>
            <p:extLst>
              <p:ext uri="{D42A27DB-BD31-4B8C-83A1-F6EECF244321}">
                <p14:modId xmlns:p14="http://schemas.microsoft.com/office/powerpoint/2010/main" val="1177204503"/>
              </p:ext>
            </p:extLst>
          </p:nvPr>
        </p:nvGraphicFramePr>
        <p:xfrm>
          <a:off x="448175" y="814871"/>
          <a:ext cx="8360897" cy="4386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трелка: вверх 6">
            <a:hlinkClick r:id="rId8" action="ppaction://hlinksldjump"/>
            <a:extLst>
              <a:ext uri="{FF2B5EF4-FFF2-40B4-BE49-F238E27FC236}">
                <a16:creationId xmlns:a16="http://schemas.microsoft.com/office/drawing/2014/main" id="{9B1925A1-A3AA-E59A-CAB6-DA448E0EAED3}"/>
              </a:ext>
            </a:extLst>
          </p:cNvPr>
          <p:cNvSpPr/>
          <p:nvPr/>
        </p:nvSpPr>
        <p:spPr>
          <a:xfrm>
            <a:off x="8205849" y="814871"/>
            <a:ext cx="603224" cy="432038"/>
          </a:xfrm>
          <a:prstGeom prst="up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tx1"/>
                </a:solidFill>
              </a:rPr>
              <a:t>37</a:t>
            </a:r>
          </a:p>
        </p:txBody>
      </p:sp>
      <p:sp>
        <p:nvSpPr>
          <p:cNvPr id="9" name="Стрелка: вверх 8">
            <a:hlinkClick r:id="rId9" action="ppaction://hlinksldjump"/>
            <a:extLst>
              <a:ext uri="{FF2B5EF4-FFF2-40B4-BE49-F238E27FC236}">
                <a16:creationId xmlns:a16="http://schemas.microsoft.com/office/drawing/2014/main" id="{9A0A238E-E80F-9037-034E-DAABF0EA8BA7}"/>
              </a:ext>
            </a:extLst>
          </p:cNvPr>
          <p:cNvSpPr/>
          <p:nvPr/>
        </p:nvSpPr>
        <p:spPr>
          <a:xfrm>
            <a:off x="8205848" y="1858671"/>
            <a:ext cx="603224" cy="432038"/>
          </a:xfrm>
          <a:prstGeom prst="up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tx1"/>
                </a:solidFill>
              </a:rPr>
              <a:t>15</a:t>
            </a:r>
          </a:p>
        </p:txBody>
      </p:sp>
      <p:sp>
        <p:nvSpPr>
          <p:cNvPr id="10" name="Стрелка: вверх 9">
            <a:hlinkClick r:id="rId10" action="ppaction://hlinksldjump"/>
            <a:extLst>
              <a:ext uri="{FF2B5EF4-FFF2-40B4-BE49-F238E27FC236}">
                <a16:creationId xmlns:a16="http://schemas.microsoft.com/office/drawing/2014/main" id="{9FA48AC9-330F-2875-2B78-1C2F27EAAFF8}"/>
              </a:ext>
            </a:extLst>
          </p:cNvPr>
          <p:cNvSpPr/>
          <p:nvPr/>
        </p:nvSpPr>
        <p:spPr>
          <a:xfrm>
            <a:off x="8205848" y="2360074"/>
            <a:ext cx="603224" cy="432038"/>
          </a:xfrm>
          <a:prstGeom prst="up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tx1"/>
                </a:solidFill>
              </a:rPr>
              <a:t>41</a:t>
            </a:r>
          </a:p>
        </p:txBody>
      </p:sp>
      <p:sp>
        <p:nvSpPr>
          <p:cNvPr id="11" name="Стрелка: вверх 10">
            <a:hlinkClick r:id="rId11" action="ppaction://hlinksldjump"/>
            <a:extLst>
              <a:ext uri="{FF2B5EF4-FFF2-40B4-BE49-F238E27FC236}">
                <a16:creationId xmlns:a16="http://schemas.microsoft.com/office/drawing/2014/main" id="{BFDF275B-78D7-FB0A-858B-77A2D09865FF}"/>
              </a:ext>
            </a:extLst>
          </p:cNvPr>
          <p:cNvSpPr/>
          <p:nvPr/>
        </p:nvSpPr>
        <p:spPr>
          <a:xfrm>
            <a:off x="8143190" y="4471249"/>
            <a:ext cx="603224" cy="432038"/>
          </a:xfrm>
          <a:prstGeom prst="up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tx1"/>
                </a:solidFill>
              </a:rPr>
              <a:t>32</a:t>
            </a:r>
          </a:p>
        </p:txBody>
      </p:sp>
    </p:spTree>
    <p:extLst>
      <p:ext uri="{BB962C8B-B14F-4D97-AF65-F5344CB8AC3E}">
        <p14:creationId xmlns:p14="http://schemas.microsoft.com/office/powerpoint/2010/main" val="4256236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6" y="214985"/>
            <a:ext cx="8360897" cy="95207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Советы по выбору ситуации или контекста</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46</a:t>
            </a:fld>
            <a:endParaRPr lang="ru-RU" dirty="0"/>
          </a:p>
        </p:txBody>
      </p:sp>
      <p:sp>
        <p:nvSpPr>
          <p:cNvPr id="6" name="Объект 5">
            <a:extLst>
              <a:ext uri="{FF2B5EF4-FFF2-40B4-BE49-F238E27FC236}">
                <a16:creationId xmlns:a16="http://schemas.microsoft.com/office/drawing/2014/main" id="{0BE37ABE-96C0-1AEC-D7FB-9E24BDF7920E}"/>
              </a:ext>
            </a:extLst>
          </p:cNvPr>
          <p:cNvSpPr>
            <a:spLocks noGrp="1"/>
          </p:cNvSpPr>
          <p:nvPr>
            <p:ph idx="1"/>
          </p:nvPr>
        </p:nvSpPr>
        <p:spPr>
          <a:xfrm>
            <a:off x="1112927" y="691024"/>
            <a:ext cx="6804898" cy="1453316"/>
          </a:xfrm>
          <a:noFill/>
        </p:spPr>
        <p:txBody>
          <a:bodyPr anchor="t">
            <a:noAutofit/>
          </a:bodyPr>
          <a:lstStyle/>
          <a:p>
            <a:pPr marL="0" indent="0">
              <a:lnSpc>
                <a:spcPct val="80000"/>
              </a:lnSpc>
              <a:spcBef>
                <a:spcPts val="300"/>
              </a:spcBef>
              <a:buNone/>
            </a:pPr>
            <a:r>
              <a:rPr lang="ru-RU" dirty="0">
                <a:solidFill>
                  <a:schemeClr val="accent1">
                    <a:lumMod val="75000"/>
                  </a:schemeClr>
                </a:solidFill>
                <a:ea typeface="Calibri" panose="020F0502020204030204" pitchFamily="34" charset="0"/>
              </a:rPr>
              <a:t> </a:t>
            </a:r>
            <a:endParaRPr lang="ru-RU" sz="2400" dirty="0">
              <a:ea typeface="Calibri" panose="020F0502020204030204" pitchFamily="34" charset="0"/>
            </a:endParaRPr>
          </a:p>
        </p:txBody>
      </p:sp>
      <p:graphicFrame>
        <p:nvGraphicFramePr>
          <p:cNvPr id="2" name="Схема 1">
            <a:extLst>
              <a:ext uri="{FF2B5EF4-FFF2-40B4-BE49-F238E27FC236}">
                <a16:creationId xmlns:a16="http://schemas.microsoft.com/office/drawing/2014/main" id="{E5F1CDAF-6BDC-5510-51C5-E81FFD9D00D6}"/>
              </a:ext>
            </a:extLst>
          </p:cNvPr>
          <p:cNvGraphicFramePr/>
          <p:nvPr>
            <p:extLst>
              <p:ext uri="{D42A27DB-BD31-4B8C-83A1-F6EECF244321}">
                <p14:modId xmlns:p14="http://schemas.microsoft.com/office/powerpoint/2010/main" val="1689642621"/>
              </p:ext>
            </p:extLst>
          </p:nvPr>
        </p:nvGraphicFramePr>
        <p:xfrm>
          <a:off x="391551" y="459349"/>
          <a:ext cx="8360897" cy="3258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Стрелка: вверх 10">
            <a:hlinkClick r:id="rId8" action="ppaction://hlinksldjump"/>
            <a:extLst>
              <a:ext uri="{FF2B5EF4-FFF2-40B4-BE49-F238E27FC236}">
                <a16:creationId xmlns:a16="http://schemas.microsoft.com/office/drawing/2014/main" id="{BFDF275B-78D7-FB0A-858B-77A2D09865FF}"/>
              </a:ext>
            </a:extLst>
          </p:cNvPr>
          <p:cNvSpPr/>
          <p:nvPr/>
        </p:nvSpPr>
        <p:spPr>
          <a:xfrm>
            <a:off x="189475" y="3005490"/>
            <a:ext cx="603224" cy="432038"/>
          </a:xfrm>
          <a:prstGeom prst="up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tx1"/>
                </a:solidFill>
              </a:rPr>
              <a:t>38</a:t>
            </a:r>
          </a:p>
        </p:txBody>
      </p:sp>
      <p:sp>
        <p:nvSpPr>
          <p:cNvPr id="10" name="Прямоугольник 9">
            <a:extLst>
              <a:ext uri="{FF2B5EF4-FFF2-40B4-BE49-F238E27FC236}">
                <a16:creationId xmlns:a16="http://schemas.microsoft.com/office/drawing/2014/main" id="{E650B203-1960-B811-DB12-63CA4F06AE7E}"/>
              </a:ext>
            </a:extLst>
          </p:cNvPr>
          <p:cNvSpPr/>
          <p:nvPr/>
        </p:nvSpPr>
        <p:spPr>
          <a:xfrm>
            <a:off x="448176" y="3713204"/>
            <a:ext cx="8304272" cy="1786811"/>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80000"/>
              </a:lnSpc>
              <a:spcBef>
                <a:spcPts val="400"/>
              </a:spcBef>
            </a:pPr>
            <a:r>
              <a:rPr lang="ru-RU" sz="2400" dirty="0">
                <a:solidFill>
                  <a:schemeClr val="tx1"/>
                </a:solidFill>
              </a:rPr>
              <a:t>А также почаще задавайте детям на уроках вопросы типа:</a:t>
            </a:r>
          </a:p>
          <a:p>
            <a:pPr>
              <a:lnSpc>
                <a:spcPct val="80000"/>
              </a:lnSpc>
              <a:spcBef>
                <a:spcPts val="400"/>
              </a:spcBef>
            </a:pPr>
            <a:r>
              <a:rPr lang="ru-RU" sz="2400" dirty="0">
                <a:solidFill>
                  <a:schemeClr val="tx1"/>
                </a:solidFill>
              </a:rPr>
              <a:t>-Кому, в каких профессиях нужно знать то, что мы сегодня обсуждали?</a:t>
            </a:r>
          </a:p>
          <a:p>
            <a:pPr>
              <a:lnSpc>
                <a:spcPct val="80000"/>
              </a:lnSpc>
              <a:spcBef>
                <a:spcPts val="400"/>
              </a:spcBef>
            </a:pPr>
            <a:r>
              <a:rPr lang="ru-RU" sz="2400" dirty="0">
                <a:solidFill>
                  <a:schemeClr val="tx1"/>
                </a:solidFill>
              </a:rPr>
              <a:t>-Где и как ты мог бы применить в жизни то, что мы сегодня изучали? </a:t>
            </a:r>
          </a:p>
        </p:txBody>
      </p:sp>
    </p:spTree>
    <p:extLst>
      <p:ext uri="{BB962C8B-B14F-4D97-AF65-F5344CB8AC3E}">
        <p14:creationId xmlns:p14="http://schemas.microsoft.com/office/powerpoint/2010/main" val="3119281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6" y="214985"/>
            <a:ext cx="8360897" cy="95207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Практикуемся в отборе и использовании ситуаций и контекстов для разработки заданий </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47</a:t>
            </a:fld>
            <a:endParaRPr lang="ru-RU" dirty="0"/>
          </a:p>
        </p:txBody>
      </p:sp>
      <p:sp>
        <p:nvSpPr>
          <p:cNvPr id="6" name="Объект 5">
            <a:extLst>
              <a:ext uri="{FF2B5EF4-FFF2-40B4-BE49-F238E27FC236}">
                <a16:creationId xmlns:a16="http://schemas.microsoft.com/office/drawing/2014/main" id="{0BE37ABE-96C0-1AEC-D7FB-9E24BDF7920E}"/>
              </a:ext>
            </a:extLst>
          </p:cNvPr>
          <p:cNvSpPr>
            <a:spLocks noGrp="1"/>
          </p:cNvSpPr>
          <p:nvPr>
            <p:ph sz="half" idx="1"/>
          </p:nvPr>
        </p:nvSpPr>
        <p:spPr>
          <a:noFill/>
        </p:spPr>
        <p:txBody>
          <a:bodyPr anchor="t">
            <a:noAutofit/>
          </a:bodyPr>
          <a:lstStyle/>
          <a:p>
            <a:pPr marL="0" indent="0">
              <a:lnSpc>
                <a:spcPct val="80000"/>
              </a:lnSpc>
              <a:spcBef>
                <a:spcPts val="300"/>
              </a:spcBef>
              <a:buNone/>
            </a:pPr>
            <a:r>
              <a:rPr lang="ru-RU" dirty="0">
                <a:solidFill>
                  <a:schemeClr val="accent1">
                    <a:lumMod val="75000"/>
                  </a:schemeClr>
                </a:solidFill>
                <a:ea typeface="Calibri" panose="020F0502020204030204" pitchFamily="34" charset="0"/>
              </a:rPr>
              <a:t> </a:t>
            </a:r>
            <a:endParaRPr lang="ru-RU" sz="2400" dirty="0">
              <a:ea typeface="Calibri" panose="020F0502020204030204" pitchFamily="34" charset="0"/>
            </a:endParaRPr>
          </a:p>
        </p:txBody>
      </p:sp>
      <p:sp>
        <p:nvSpPr>
          <p:cNvPr id="3" name="Объект 2">
            <a:extLst>
              <a:ext uri="{FF2B5EF4-FFF2-40B4-BE49-F238E27FC236}">
                <a16:creationId xmlns:a16="http://schemas.microsoft.com/office/drawing/2014/main" id="{2A2D9F68-640F-A6CC-8DDA-31FC7E011B63}"/>
              </a:ext>
            </a:extLst>
          </p:cNvPr>
          <p:cNvSpPr>
            <a:spLocks noGrp="1"/>
          </p:cNvSpPr>
          <p:nvPr>
            <p:ph sz="half" idx="2"/>
          </p:nvPr>
        </p:nvSpPr>
        <p:spPr>
          <a:xfrm>
            <a:off x="448176" y="2371977"/>
            <a:ext cx="6095127" cy="971045"/>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ru-RU" dirty="0"/>
              <a:t>1) Люди давно заметили, что если ласточки летают низко – это к дождю</a:t>
            </a:r>
          </a:p>
        </p:txBody>
      </p:sp>
      <p:sp>
        <p:nvSpPr>
          <p:cNvPr id="7" name="Заголовок 3">
            <a:extLst>
              <a:ext uri="{FF2B5EF4-FFF2-40B4-BE49-F238E27FC236}">
                <a16:creationId xmlns:a16="http://schemas.microsoft.com/office/drawing/2014/main" id="{E2CBB818-9D2F-4B07-0C99-317D131F546F}"/>
              </a:ext>
            </a:extLst>
          </p:cNvPr>
          <p:cNvSpPr txBox="1">
            <a:spLocks/>
          </p:cNvSpPr>
          <p:nvPr/>
        </p:nvSpPr>
        <p:spPr>
          <a:xfrm>
            <a:off x="448175" y="1242873"/>
            <a:ext cx="8609763" cy="952078"/>
          </a:xfrm>
          <a:prstGeom prst="rect">
            <a:avLst/>
          </a:prstGeom>
          <a:solidFill>
            <a:schemeClr val="bg2"/>
          </a:solidFill>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i="1" dirty="0">
                <a:solidFill>
                  <a:schemeClr val="accent1">
                    <a:lumMod val="75000"/>
                  </a:schemeClr>
                </a:solidFill>
              </a:rPr>
              <a:t>Запишите в чате кратко идею задания, построенного на одном из следующих контекстов (по выбору) </a:t>
            </a:r>
            <a:endParaRPr lang="ru-RU" sz="2800" b="1" dirty="0">
              <a:solidFill>
                <a:schemeClr val="accent1">
                  <a:lumMod val="75000"/>
                </a:schemeClr>
              </a:solidFill>
            </a:endParaRPr>
          </a:p>
        </p:txBody>
      </p:sp>
      <p:sp>
        <p:nvSpPr>
          <p:cNvPr id="9" name="Объект 2">
            <a:extLst>
              <a:ext uri="{FF2B5EF4-FFF2-40B4-BE49-F238E27FC236}">
                <a16:creationId xmlns:a16="http://schemas.microsoft.com/office/drawing/2014/main" id="{AF7799C5-D677-AE78-433C-113A8F511363}"/>
              </a:ext>
            </a:extLst>
          </p:cNvPr>
          <p:cNvSpPr txBox="1">
            <a:spLocks/>
          </p:cNvSpPr>
          <p:nvPr/>
        </p:nvSpPr>
        <p:spPr>
          <a:xfrm>
            <a:off x="448177" y="3431969"/>
            <a:ext cx="5035138" cy="1866318"/>
          </a:xfrm>
          <a:prstGeom prst="rect">
            <a:avLst/>
          </a:prstGeom>
          <a:solidFill>
            <a:schemeClr val="accent4">
              <a:lumMod val="20000"/>
              <a:lumOff val="80000"/>
            </a:schemeClr>
          </a:solidFill>
          <a:ln>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ru-RU" dirty="0"/>
              <a:t>2) Кто-то обратил</a:t>
            </a:r>
          </a:p>
          <a:p>
            <a:pPr marL="0" indent="0">
              <a:spcBef>
                <a:spcPts val="0"/>
              </a:spcBef>
              <a:buFont typeface="Arial" panose="020B0604020202020204" pitchFamily="34" charset="0"/>
              <a:buNone/>
            </a:pPr>
            <a:r>
              <a:rPr lang="ru-RU" dirty="0"/>
              <a:t>внимание, что</a:t>
            </a:r>
          </a:p>
          <a:p>
            <a:pPr marL="0" indent="0">
              <a:spcBef>
                <a:spcPts val="0"/>
              </a:spcBef>
              <a:buFont typeface="Arial" panose="020B0604020202020204" pitchFamily="34" charset="0"/>
              <a:buNone/>
            </a:pPr>
            <a:r>
              <a:rPr lang="ru-RU" dirty="0"/>
              <a:t>большой блин</a:t>
            </a:r>
          </a:p>
          <a:p>
            <a:pPr marL="0" indent="0">
              <a:spcBef>
                <a:spcPts val="0"/>
              </a:spcBef>
              <a:buFont typeface="Arial" panose="020B0604020202020204" pitchFamily="34" charset="0"/>
              <a:buNone/>
            </a:pPr>
            <a:r>
              <a:rPr lang="ru-RU" dirty="0"/>
              <a:t>в два раза дороже</a:t>
            </a:r>
          </a:p>
          <a:p>
            <a:pPr marL="0" indent="0">
              <a:spcBef>
                <a:spcPts val="0"/>
              </a:spcBef>
              <a:buFont typeface="Arial" panose="020B0604020202020204" pitchFamily="34" charset="0"/>
              <a:buNone/>
            </a:pPr>
            <a:r>
              <a:rPr lang="ru-RU" dirty="0"/>
              <a:t>маленького</a:t>
            </a:r>
          </a:p>
        </p:txBody>
      </p:sp>
      <p:sp>
        <p:nvSpPr>
          <p:cNvPr id="11" name="Объект 2">
            <a:extLst>
              <a:ext uri="{FF2B5EF4-FFF2-40B4-BE49-F238E27FC236}">
                <a16:creationId xmlns:a16="http://schemas.microsoft.com/office/drawing/2014/main" id="{353D65D3-E004-0FB2-9265-9F54CAE44ED8}"/>
              </a:ext>
            </a:extLst>
          </p:cNvPr>
          <p:cNvSpPr txBox="1">
            <a:spLocks/>
          </p:cNvSpPr>
          <p:nvPr/>
        </p:nvSpPr>
        <p:spPr>
          <a:xfrm>
            <a:off x="3649306" y="3858287"/>
            <a:ext cx="1563963" cy="1412901"/>
          </a:xfrm>
          <a:prstGeom prst="rect">
            <a:avLst/>
          </a:prstGeom>
          <a:solidFill>
            <a:schemeClr val="accent4">
              <a:lumMod val="20000"/>
              <a:lumOff val="80000"/>
            </a:schemeClr>
          </a:solidFill>
          <a:ln>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endParaRPr lang="ru-RU" dirty="0"/>
          </a:p>
        </p:txBody>
      </p:sp>
      <p:pic>
        <p:nvPicPr>
          <p:cNvPr id="10" name="Picture 2">
            <a:extLst>
              <a:ext uri="{FF2B5EF4-FFF2-40B4-BE49-F238E27FC236}">
                <a16:creationId xmlns:a16="http://schemas.microsoft.com/office/drawing/2014/main" id="{4E16ED88-8E87-D5F5-F841-C0AB2A2108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422824" y="3583314"/>
            <a:ext cx="1164000" cy="1440000"/>
          </a:xfrm>
          <a:prstGeom prst="ellipse">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7DEBF6E-6448-890B-53C7-DE4D4ACD4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009" y="4005128"/>
            <a:ext cx="582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3" name="Объект 2">
            <a:extLst>
              <a:ext uri="{FF2B5EF4-FFF2-40B4-BE49-F238E27FC236}">
                <a16:creationId xmlns:a16="http://schemas.microsoft.com/office/drawing/2014/main" id="{E04A8256-C347-13AA-3DF2-419C73B010EF}"/>
              </a:ext>
            </a:extLst>
          </p:cNvPr>
          <p:cNvSpPr txBox="1">
            <a:spLocks/>
          </p:cNvSpPr>
          <p:nvPr/>
        </p:nvSpPr>
        <p:spPr>
          <a:xfrm>
            <a:off x="5808355" y="3576391"/>
            <a:ext cx="3145285" cy="1316203"/>
          </a:xfrm>
          <a:prstGeom prst="rect">
            <a:avLst/>
          </a:prstGeo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ru-RU" dirty="0"/>
              <a:t>3) Ты сказала: «</a:t>
            </a:r>
            <a:r>
              <a:rPr lang="ru-RU" i="1" dirty="0"/>
              <a:t>запах весны</a:t>
            </a:r>
            <a:r>
              <a:rPr lang="ru-RU" dirty="0"/>
              <a:t>» или мне послышалось?</a:t>
            </a:r>
          </a:p>
        </p:txBody>
      </p:sp>
    </p:spTree>
    <p:extLst>
      <p:ext uri="{BB962C8B-B14F-4D97-AF65-F5344CB8AC3E}">
        <p14:creationId xmlns:p14="http://schemas.microsoft.com/office/powerpoint/2010/main" val="3156869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35353-8A3F-A883-188C-209163D12280}"/>
            </a:ext>
          </a:extLst>
        </p:cNvPr>
        <p:cNvGrpSpPr/>
        <p:nvPr/>
      </p:nvGrpSpPr>
      <p:grpSpPr>
        <a:xfrm>
          <a:off x="0" y="0"/>
          <a:ext cx="0" cy="0"/>
          <a:chOff x="0" y="0"/>
          <a:chExt cx="0" cy="0"/>
        </a:xfrm>
      </p:grpSpPr>
      <p:sp>
        <p:nvSpPr>
          <p:cNvPr id="6" name="Подзаголовок 2">
            <a:extLst>
              <a:ext uri="{FF2B5EF4-FFF2-40B4-BE49-F238E27FC236}">
                <a16:creationId xmlns:a16="http://schemas.microsoft.com/office/drawing/2014/main" id="{B52E2147-A6CC-E9A2-2D1E-820642AF4037}"/>
              </a:ext>
            </a:extLst>
          </p:cNvPr>
          <p:cNvSpPr txBox="1">
            <a:spLocks/>
          </p:cNvSpPr>
          <p:nvPr/>
        </p:nvSpPr>
        <p:spPr>
          <a:xfrm>
            <a:off x="330545" y="895888"/>
            <a:ext cx="8450826" cy="4402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spcBef>
                <a:spcPts val="0"/>
              </a:spcBef>
              <a:spcAft>
                <a:spcPts val="1200"/>
              </a:spcAft>
              <a:buNone/>
            </a:pPr>
            <a:r>
              <a:rPr lang="ru-RU" sz="6600" dirty="0"/>
              <a:t>Тренируемся в выполнении формируемых действий</a:t>
            </a:r>
          </a:p>
        </p:txBody>
      </p:sp>
      <p:sp>
        <p:nvSpPr>
          <p:cNvPr id="4" name="Номер слайда 1">
            <a:extLst>
              <a:ext uri="{FF2B5EF4-FFF2-40B4-BE49-F238E27FC236}">
                <a16:creationId xmlns:a16="http://schemas.microsoft.com/office/drawing/2014/main" id="{613D32D9-37CA-D905-6157-6C958B8C88B2}"/>
              </a:ext>
            </a:extLst>
          </p:cNvPr>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48</a:t>
            </a:fld>
            <a:endParaRPr lang="ru-RU" dirty="0"/>
          </a:p>
        </p:txBody>
      </p:sp>
    </p:spTree>
    <p:extLst>
      <p:ext uri="{BB962C8B-B14F-4D97-AF65-F5344CB8AC3E}">
        <p14:creationId xmlns:p14="http://schemas.microsoft.com/office/powerpoint/2010/main" val="2654241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6" y="214985"/>
            <a:ext cx="8360897" cy="95207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Третий этап. Разрабатываем задания, используя ООД</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49</a:t>
            </a:fld>
            <a:endParaRPr lang="ru-RU" dirty="0"/>
          </a:p>
        </p:txBody>
      </p:sp>
      <p:sp>
        <p:nvSpPr>
          <p:cNvPr id="7" name="Объект 6">
            <a:extLst>
              <a:ext uri="{FF2B5EF4-FFF2-40B4-BE49-F238E27FC236}">
                <a16:creationId xmlns:a16="http://schemas.microsoft.com/office/drawing/2014/main" id="{711DDCFD-54BA-B076-9686-730D3ECCD562}"/>
              </a:ext>
            </a:extLst>
          </p:cNvPr>
          <p:cNvSpPr>
            <a:spLocks noGrp="1"/>
          </p:cNvSpPr>
          <p:nvPr>
            <p:ph idx="1"/>
          </p:nvPr>
        </p:nvSpPr>
        <p:spPr>
          <a:xfrm>
            <a:off x="2339439" y="1185393"/>
            <a:ext cx="6356385" cy="777317"/>
          </a:xfrm>
          <a:solidFill>
            <a:schemeClr val="accent1">
              <a:lumMod val="20000"/>
              <a:lumOff val="80000"/>
            </a:schemeClr>
          </a:solidFill>
          <a:ln>
            <a:solidFill>
              <a:schemeClr val="accent1"/>
            </a:solidFill>
          </a:ln>
        </p:spPr>
        <p:txBody>
          <a:bodyPr>
            <a:normAutofit/>
          </a:bodyPr>
          <a:lstStyle/>
          <a:p>
            <a:r>
              <a:rPr lang="ru-RU" sz="2400" dirty="0"/>
              <a:t>Берём за основу одну из идей, например про ласточек.</a:t>
            </a:r>
          </a:p>
        </p:txBody>
      </p:sp>
      <p:sp>
        <p:nvSpPr>
          <p:cNvPr id="8" name="Объект 6">
            <a:extLst>
              <a:ext uri="{FF2B5EF4-FFF2-40B4-BE49-F238E27FC236}">
                <a16:creationId xmlns:a16="http://schemas.microsoft.com/office/drawing/2014/main" id="{8F305ADD-3250-ED6C-71AD-F20E0491423C}"/>
              </a:ext>
            </a:extLst>
          </p:cNvPr>
          <p:cNvSpPr txBox="1">
            <a:spLocks/>
          </p:cNvSpPr>
          <p:nvPr/>
        </p:nvSpPr>
        <p:spPr>
          <a:xfrm>
            <a:off x="448176" y="1870240"/>
            <a:ext cx="1772510" cy="2724870"/>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buAutoNum type="arabicPeriod"/>
            </a:pPr>
            <a:r>
              <a:rPr lang="ru-RU" sz="2000" b="1" dirty="0"/>
              <a:t>Рамки и модель</a:t>
            </a:r>
          </a:p>
          <a:p>
            <a:pPr marL="180000" indent="-180000">
              <a:buAutoNum type="arabicPeriod"/>
            </a:pPr>
            <a:r>
              <a:rPr lang="ru-RU" sz="1800" b="1" dirty="0"/>
              <a:t>Содержание и формат</a:t>
            </a:r>
          </a:p>
          <a:p>
            <a:pPr marL="180000" indent="-180000">
              <a:buAutoNum type="arabicPeriod"/>
            </a:pPr>
            <a:r>
              <a:rPr lang="ru-RU" sz="1800" b="1" dirty="0"/>
              <a:t>Система оценка</a:t>
            </a:r>
          </a:p>
          <a:p>
            <a:pPr marL="180000" indent="-180000">
              <a:buAutoNum type="arabicPeriod"/>
            </a:pPr>
            <a:r>
              <a:rPr lang="ru-RU" sz="1800" b="1" dirty="0"/>
              <a:t>Коррекция </a:t>
            </a:r>
            <a:r>
              <a:rPr lang="ru-RU" sz="1400" b="1" dirty="0"/>
              <a:t>(если нужно</a:t>
            </a:r>
            <a:r>
              <a:rPr lang="ru-RU" sz="1400" b="1" i="1" dirty="0"/>
              <a:t>)</a:t>
            </a:r>
            <a:r>
              <a:rPr lang="ru-RU" sz="1600" b="1" dirty="0"/>
              <a:t> </a:t>
            </a:r>
            <a:endParaRPr lang="ru-RU" sz="2000" b="1" dirty="0"/>
          </a:p>
        </p:txBody>
      </p:sp>
      <p:sp>
        <p:nvSpPr>
          <p:cNvPr id="9" name="Объект 6">
            <a:extLst>
              <a:ext uri="{FF2B5EF4-FFF2-40B4-BE49-F238E27FC236}">
                <a16:creationId xmlns:a16="http://schemas.microsoft.com/office/drawing/2014/main" id="{940AA39F-972D-8808-2B69-157E9EF53211}"/>
              </a:ext>
            </a:extLst>
          </p:cNvPr>
          <p:cNvSpPr txBox="1">
            <a:spLocks/>
          </p:cNvSpPr>
          <p:nvPr/>
        </p:nvSpPr>
        <p:spPr>
          <a:xfrm>
            <a:off x="2339440" y="2080183"/>
            <a:ext cx="2126234" cy="777317"/>
          </a:xfrm>
          <a:prstGeom prst="rect">
            <a:avLst/>
          </a:prstGeom>
          <a:solidFill>
            <a:schemeClr val="accent1">
              <a:lumMod val="20000"/>
              <a:lumOff val="80000"/>
            </a:schemeClr>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400" dirty="0"/>
              <a:t>Выбираем грамотность</a:t>
            </a:r>
          </a:p>
        </p:txBody>
      </p:sp>
      <p:sp>
        <p:nvSpPr>
          <p:cNvPr id="10" name="Объект 6">
            <a:extLst>
              <a:ext uri="{FF2B5EF4-FFF2-40B4-BE49-F238E27FC236}">
                <a16:creationId xmlns:a16="http://schemas.microsoft.com/office/drawing/2014/main" id="{BB67C359-FDA7-BB37-A74D-2EAF8812B2C6}"/>
              </a:ext>
            </a:extLst>
          </p:cNvPr>
          <p:cNvSpPr txBox="1">
            <a:spLocks/>
          </p:cNvSpPr>
          <p:nvPr/>
        </p:nvSpPr>
        <p:spPr>
          <a:xfrm>
            <a:off x="2339439" y="2974973"/>
            <a:ext cx="6356384" cy="1620137"/>
          </a:xfrm>
          <a:prstGeom prst="rect">
            <a:avLst/>
          </a:prstGeom>
          <a:solidFill>
            <a:schemeClr val="accent1">
              <a:lumMod val="20000"/>
              <a:lumOff val="80000"/>
            </a:schemeClr>
          </a:solidFill>
          <a:ln>
            <a:solidFill>
              <a:schemeClr val="accent1"/>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9600" dirty="0"/>
              <a:t>Выбираем содержание и компетентность. Варианты:</a:t>
            </a:r>
          </a:p>
          <a:p>
            <a:pPr lvl="1"/>
            <a:r>
              <a:rPr lang="ru-RU" sz="7200" dirty="0"/>
              <a:t>Живые системы. Научное объяснение</a:t>
            </a:r>
          </a:p>
          <a:p>
            <a:pPr lvl="1"/>
            <a:r>
              <a:rPr lang="ru-RU" sz="7200" dirty="0"/>
              <a:t>Живые системы. Методы познания</a:t>
            </a:r>
          </a:p>
          <a:p>
            <a:pPr lvl="1"/>
            <a:r>
              <a:rPr lang="ru-RU" sz="7200" dirty="0"/>
              <a:t>Живые системы. Использование для практических целей</a:t>
            </a:r>
          </a:p>
        </p:txBody>
      </p:sp>
      <p:sp>
        <p:nvSpPr>
          <p:cNvPr id="13" name="Объект 6">
            <a:extLst>
              <a:ext uri="{FF2B5EF4-FFF2-40B4-BE49-F238E27FC236}">
                <a16:creationId xmlns:a16="http://schemas.microsoft.com/office/drawing/2014/main" id="{D98AA2A6-EE29-F643-2E58-B5A9FD20DE64}"/>
              </a:ext>
            </a:extLst>
          </p:cNvPr>
          <p:cNvSpPr txBox="1">
            <a:spLocks/>
          </p:cNvSpPr>
          <p:nvPr/>
        </p:nvSpPr>
        <p:spPr>
          <a:xfrm>
            <a:off x="4572000" y="2182490"/>
            <a:ext cx="504000" cy="504000"/>
          </a:xfrm>
          <a:prstGeom prst="rect">
            <a:avLst/>
          </a:prstGeom>
          <a:solidFill>
            <a:schemeClr val="accent2">
              <a:lumMod val="50000"/>
            </a:schemeClr>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dirty="0">
                <a:solidFill>
                  <a:schemeClr val="bg1"/>
                </a:solidFill>
              </a:rPr>
              <a:t>ЧГ</a:t>
            </a:r>
          </a:p>
        </p:txBody>
      </p:sp>
      <p:sp>
        <p:nvSpPr>
          <p:cNvPr id="14" name="Объект 6">
            <a:extLst>
              <a:ext uri="{FF2B5EF4-FFF2-40B4-BE49-F238E27FC236}">
                <a16:creationId xmlns:a16="http://schemas.microsoft.com/office/drawing/2014/main" id="{932345CC-23C9-BBF7-623B-CED3CF04E0E7}"/>
              </a:ext>
            </a:extLst>
          </p:cNvPr>
          <p:cNvSpPr txBox="1">
            <a:spLocks/>
          </p:cNvSpPr>
          <p:nvPr/>
        </p:nvSpPr>
        <p:spPr>
          <a:xfrm>
            <a:off x="5119241" y="2182490"/>
            <a:ext cx="576000" cy="504000"/>
          </a:xfrm>
          <a:prstGeom prst="rect">
            <a:avLst/>
          </a:prstGeom>
          <a:solidFill>
            <a:schemeClr val="accent1"/>
          </a:solidFill>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dirty="0">
                <a:solidFill>
                  <a:schemeClr val="bg1"/>
                </a:solidFill>
              </a:rPr>
              <a:t>МГ</a:t>
            </a:r>
          </a:p>
        </p:txBody>
      </p:sp>
      <p:sp>
        <p:nvSpPr>
          <p:cNvPr id="15" name="Объект 6">
            <a:extLst>
              <a:ext uri="{FF2B5EF4-FFF2-40B4-BE49-F238E27FC236}">
                <a16:creationId xmlns:a16="http://schemas.microsoft.com/office/drawing/2014/main" id="{B4ED1D03-DCDD-4314-4C0C-A781D23DE495}"/>
              </a:ext>
            </a:extLst>
          </p:cNvPr>
          <p:cNvSpPr txBox="1">
            <a:spLocks/>
          </p:cNvSpPr>
          <p:nvPr/>
        </p:nvSpPr>
        <p:spPr>
          <a:xfrm>
            <a:off x="5777476" y="2181503"/>
            <a:ext cx="684000" cy="504000"/>
          </a:xfrm>
          <a:prstGeom prst="rect">
            <a:avLst/>
          </a:prstGeom>
          <a:solidFill>
            <a:schemeClr val="accent6">
              <a:lumMod val="60000"/>
              <a:lumOff val="40000"/>
            </a:schemeClr>
          </a:solidFill>
          <a:ln w="38100">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dirty="0">
                <a:solidFill>
                  <a:schemeClr val="bg1"/>
                </a:solidFill>
              </a:rPr>
              <a:t>ЕНГ</a:t>
            </a:r>
          </a:p>
        </p:txBody>
      </p:sp>
      <p:sp>
        <p:nvSpPr>
          <p:cNvPr id="19" name="Объект 6">
            <a:extLst>
              <a:ext uri="{FF2B5EF4-FFF2-40B4-BE49-F238E27FC236}">
                <a16:creationId xmlns:a16="http://schemas.microsoft.com/office/drawing/2014/main" id="{C858EA18-499D-F6CD-8A7E-EAED735DE56F}"/>
              </a:ext>
            </a:extLst>
          </p:cNvPr>
          <p:cNvSpPr txBox="1">
            <a:spLocks/>
          </p:cNvSpPr>
          <p:nvPr/>
        </p:nvSpPr>
        <p:spPr>
          <a:xfrm>
            <a:off x="6514641" y="2193123"/>
            <a:ext cx="540000" cy="504000"/>
          </a:xfrm>
          <a:prstGeom prst="rect">
            <a:avLst/>
          </a:prstGeom>
          <a:solidFill>
            <a:srgbClr val="9933FF"/>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dirty="0">
                <a:solidFill>
                  <a:schemeClr val="bg1"/>
                </a:solidFill>
              </a:rPr>
              <a:t>ФГ</a:t>
            </a:r>
          </a:p>
        </p:txBody>
      </p:sp>
      <p:sp>
        <p:nvSpPr>
          <p:cNvPr id="20" name="Объект 6">
            <a:extLst>
              <a:ext uri="{FF2B5EF4-FFF2-40B4-BE49-F238E27FC236}">
                <a16:creationId xmlns:a16="http://schemas.microsoft.com/office/drawing/2014/main" id="{3F92C413-46A5-9ADD-D6E1-7A6F42B6A9FE}"/>
              </a:ext>
            </a:extLst>
          </p:cNvPr>
          <p:cNvSpPr txBox="1">
            <a:spLocks/>
          </p:cNvSpPr>
          <p:nvPr/>
        </p:nvSpPr>
        <p:spPr>
          <a:xfrm>
            <a:off x="7087688" y="2182490"/>
            <a:ext cx="540000" cy="504000"/>
          </a:xfrm>
          <a:prstGeom prst="rect">
            <a:avLst/>
          </a:prstGeom>
          <a:solidFill>
            <a:schemeClr val="accent5"/>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dirty="0">
                <a:solidFill>
                  <a:schemeClr val="bg1"/>
                </a:solidFill>
              </a:rPr>
              <a:t>ГК</a:t>
            </a:r>
          </a:p>
        </p:txBody>
      </p:sp>
      <p:sp>
        <p:nvSpPr>
          <p:cNvPr id="21" name="Объект 6">
            <a:extLst>
              <a:ext uri="{FF2B5EF4-FFF2-40B4-BE49-F238E27FC236}">
                <a16:creationId xmlns:a16="http://schemas.microsoft.com/office/drawing/2014/main" id="{7CC56D5E-8129-EB81-D2B3-C6212287C73F}"/>
              </a:ext>
            </a:extLst>
          </p:cNvPr>
          <p:cNvSpPr txBox="1">
            <a:spLocks/>
          </p:cNvSpPr>
          <p:nvPr/>
        </p:nvSpPr>
        <p:spPr>
          <a:xfrm>
            <a:off x="7674122" y="2181503"/>
            <a:ext cx="576000" cy="504000"/>
          </a:xfrm>
          <a:prstGeom prst="rect">
            <a:avLst/>
          </a:prstGeom>
          <a:solidFill>
            <a:schemeClr val="accent2">
              <a:lumMod val="75000"/>
            </a:schemeClr>
          </a:solidFill>
          <a:ln>
            <a:solidFill>
              <a:schemeClr val="accent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dirty="0">
                <a:solidFill>
                  <a:schemeClr val="bg1"/>
                </a:solidFill>
              </a:rPr>
              <a:t>КМ</a:t>
            </a:r>
          </a:p>
        </p:txBody>
      </p:sp>
      <p:sp>
        <p:nvSpPr>
          <p:cNvPr id="22" name="Объект 6">
            <a:extLst>
              <a:ext uri="{FF2B5EF4-FFF2-40B4-BE49-F238E27FC236}">
                <a16:creationId xmlns:a16="http://schemas.microsoft.com/office/drawing/2014/main" id="{E3AD5427-7290-7022-8436-9AA9FBAA4A5A}"/>
              </a:ext>
            </a:extLst>
          </p:cNvPr>
          <p:cNvSpPr txBox="1">
            <a:spLocks/>
          </p:cNvSpPr>
          <p:nvPr/>
        </p:nvSpPr>
        <p:spPr>
          <a:xfrm>
            <a:off x="2339438" y="4673106"/>
            <a:ext cx="2349519" cy="777317"/>
          </a:xfrm>
          <a:prstGeom prst="rect">
            <a:avLst/>
          </a:prstGeom>
          <a:solidFill>
            <a:schemeClr val="accent1">
              <a:lumMod val="20000"/>
              <a:lumOff val="80000"/>
            </a:schemeClr>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400" dirty="0"/>
              <a:t>Конструируем задание</a:t>
            </a:r>
          </a:p>
        </p:txBody>
      </p:sp>
      <p:sp>
        <p:nvSpPr>
          <p:cNvPr id="23" name="Объект 6">
            <a:extLst>
              <a:ext uri="{FF2B5EF4-FFF2-40B4-BE49-F238E27FC236}">
                <a16:creationId xmlns:a16="http://schemas.microsoft.com/office/drawing/2014/main" id="{998ACC78-780C-71EF-070C-A8E2C69CB724}"/>
              </a:ext>
            </a:extLst>
          </p:cNvPr>
          <p:cNvSpPr txBox="1">
            <a:spLocks/>
          </p:cNvSpPr>
          <p:nvPr/>
        </p:nvSpPr>
        <p:spPr>
          <a:xfrm>
            <a:off x="4867241" y="4804921"/>
            <a:ext cx="504000" cy="504000"/>
          </a:xfrm>
          <a:prstGeom prst="rect">
            <a:avLst/>
          </a:prstGeom>
          <a:solidFill>
            <a:srgbClr val="FF0000"/>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dirty="0">
                <a:solidFill>
                  <a:schemeClr val="bg1"/>
                </a:solidFill>
              </a:rPr>
              <a:t>М</a:t>
            </a:r>
          </a:p>
        </p:txBody>
      </p:sp>
      <p:sp>
        <p:nvSpPr>
          <p:cNvPr id="24" name="Объект 6">
            <a:extLst>
              <a:ext uri="{FF2B5EF4-FFF2-40B4-BE49-F238E27FC236}">
                <a16:creationId xmlns:a16="http://schemas.microsoft.com/office/drawing/2014/main" id="{30BAC318-1E82-F96F-457E-ECD68087BEF6}"/>
              </a:ext>
            </a:extLst>
          </p:cNvPr>
          <p:cNvSpPr txBox="1">
            <a:spLocks/>
          </p:cNvSpPr>
          <p:nvPr/>
        </p:nvSpPr>
        <p:spPr>
          <a:xfrm>
            <a:off x="5549525" y="4817807"/>
            <a:ext cx="504000" cy="504000"/>
          </a:xfrm>
          <a:prstGeom prst="rect">
            <a:avLst/>
          </a:prstGeom>
          <a:solidFill>
            <a:schemeClr val="accent1">
              <a:lumMod val="75000"/>
            </a:schemeClr>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dirty="0">
                <a:solidFill>
                  <a:schemeClr val="bg1"/>
                </a:solidFill>
              </a:rPr>
              <a:t>У</a:t>
            </a:r>
          </a:p>
        </p:txBody>
      </p:sp>
      <p:sp>
        <p:nvSpPr>
          <p:cNvPr id="25" name="Объект 6">
            <a:extLst>
              <a:ext uri="{FF2B5EF4-FFF2-40B4-BE49-F238E27FC236}">
                <a16:creationId xmlns:a16="http://schemas.microsoft.com/office/drawing/2014/main" id="{EB05786A-2A22-D913-578E-B41A98657782}"/>
              </a:ext>
            </a:extLst>
          </p:cNvPr>
          <p:cNvSpPr txBox="1">
            <a:spLocks/>
          </p:cNvSpPr>
          <p:nvPr/>
        </p:nvSpPr>
        <p:spPr>
          <a:xfrm>
            <a:off x="6126643" y="4817807"/>
            <a:ext cx="504000" cy="504000"/>
          </a:xfrm>
          <a:prstGeom prst="rect">
            <a:avLst/>
          </a:prstGeom>
          <a:solidFill>
            <a:schemeClr val="accent1">
              <a:lumMod val="75000"/>
            </a:schemeClr>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dirty="0">
                <a:solidFill>
                  <a:schemeClr val="bg1"/>
                </a:solidFill>
              </a:rPr>
              <a:t>В</a:t>
            </a:r>
          </a:p>
        </p:txBody>
      </p:sp>
      <p:sp>
        <p:nvSpPr>
          <p:cNvPr id="26" name="Объект 6">
            <a:extLst>
              <a:ext uri="{FF2B5EF4-FFF2-40B4-BE49-F238E27FC236}">
                <a16:creationId xmlns:a16="http://schemas.microsoft.com/office/drawing/2014/main" id="{7AE241CC-3F07-3E56-8B73-9686FCB3BC75}"/>
              </a:ext>
            </a:extLst>
          </p:cNvPr>
          <p:cNvSpPr txBox="1">
            <a:spLocks/>
          </p:cNvSpPr>
          <p:nvPr/>
        </p:nvSpPr>
        <p:spPr>
          <a:xfrm>
            <a:off x="6698383" y="4817807"/>
            <a:ext cx="504000" cy="504000"/>
          </a:xfrm>
          <a:prstGeom prst="rect">
            <a:avLst/>
          </a:prstGeom>
          <a:solidFill>
            <a:schemeClr val="accent1">
              <a:lumMod val="75000"/>
            </a:schemeClr>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dirty="0">
                <a:solidFill>
                  <a:schemeClr val="bg1"/>
                </a:solidFill>
              </a:rPr>
              <a:t>И</a:t>
            </a:r>
          </a:p>
        </p:txBody>
      </p:sp>
      <p:sp>
        <p:nvSpPr>
          <p:cNvPr id="27" name="Объект 6">
            <a:extLst>
              <a:ext uri="{FF2B5EF4-FFF2-40B4-BE49-F238E27FC236}">
                <a16:creationId xmlns:a16="http://schemas.microsoft.com/office/drawing/2014/main" id="{627DCAFE-00B1-A446-CBF9-47A07E011563}"/>
              </a:ext>
            </a:extLst>
          </p:cNvPr>
          <p:cNvSpPr txBox="1">
            <a:spLocks/>
          </p:cNvSpPr>
          <p:nvPr/>
        </p:nvSpPr>
        <p:spPr>
          <a:xfrm>
            <a:off x="7457573" y="4817807"/>
            <a:ext cx="622622" cy="504000"/>
          </a:xfrm>
          <a:prstGeom prst="rect">
            <a:avLst/>
          </a:prstGeom>
          <a:solidFill>
            <a:schemeClr val="accent6">
              <a:lumMod val="50000"/>
            </a:schemeClr>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dirty="0">
                <a:solidFill>
                  <a:schemeClr val="bg1"/>
                </a:solidFill>
              </a:rPr>
              <a:t>СО</a:t>
            </a:r>
          </a:p>
        </p:txBody>
      </p:sp>
      <p:sp>
        <p:nvSpPr>
          <p:cNvPr id="2" name="Стрелка: вверх 1">
            <a:hlinkClick r:id="rId3" action="ppaction://hlinksldjump"/>
            <a:extLst>
              <a:ext uri="{FF2B5EF4-FFF2-40B4-BE49-F238E27FC236}">
                <a16:creationId xmlns:a16="http://schemas.microsoft.com/office/drawing/2014/main" id="{5752D62B-743A-6468-2C56-0760A1C2AF54}"/>
              </a:ext>
            </a:extLst>
          </p:cNvPr>
          <p:cNvSpPr/>
          <p:nvPr/>
        </p:nvSpPr>
        <p:spPr>
          <a:xfrm>
            <a:off x="8507461" y="3414480"/>
            <a:ext cx="603224" cy="432038"/>
          </a:xfrm>
          <a:prstGeom prst="up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tx1"/>
                </a:solidFill>
              </a:rPr>
              <a:t>39</a:t>
            </a:r>
          </a:p>
        </p:txBody>
      </p:sp>
    </p:spTree>
    <p:extLst>
      <p:ext uri="{BB962C8B-B14F-4D97-AF65-F5344CB8AC3E}">
        <p14:creationId xmlns:p14="http://schemas.microsoft.com/office/powerpoint/2010/main" val="215015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5F611D9D-85D4-0149-6F82-3F7621A65D2C}"/>
              </a:ext>
            </a:extLst>
          </p:cNvPr>
          <p:cNvSpPr>
            <a:spLocks noGrp="1"/>
          </p:cNvSpPr>
          <p:nvPr>
            <p:ph type="title"/>
          </p:nvPr>
        </p:nvSpPr>
        <p:spPr>
          <a:xfrm>
            <a:off x="505326" y="240633"/>
            <a:ext cx="3224463" cy="1503946"/>
          </a:xfrm>
        </p:spPr>
        <p:txBody>
          <a:bodyPr>
            <a:noAutofit/>
          </a:bodyPr>
          <a:lstStyle/>
          <a:p>
            <a:pPr>
              <a:lnSpc>
                <a:spcPct val="80000"/>
              </a:lnSpc>
            </a:pPr>
            <a:r>
              <a:rPr lang="ru-RU" sz="2800" b="1" dirty="0">
                <a:solidFill>
                  <a:schemeClr val="accent1">
                    <a:lumMod val="75000"/>
                  </a:schemeClr>
                </a:solidFill>
              </a:rPr>
              <a:t>Деятельностный подход как рамка для постановки и решения проблемы </a:t>
            </a:r>
          </a:p>
        </p:txBody>
      </p:sp>
      <p:sp>
        <p:nvSpPr>
          <p:cNvPr id="11" name="Объект 10">
            <a:extLst>
              <a:ext uri="{FF2B5EF4-FFF2-40B4-BE49-F238E27FC236}">
                <a16:creationId xmlns:a16="http://schemas.microsoft.com/office/drawing/2014/main" id="{2993AA88-2B92-C9A7-5CED-6E1FAFA9644E}"/>
              </a:ext>
            </a:extLst>
          </p:cNvPr>
          <p:cNvSpPr>
            <a:spLocks noGrp="1"/>
          </p:cNvSpPr>
          <p:nvPr>
            <p:ph idx="1"/>
          </p:nvPr>
        </p:nvSpPr>
        <p:spPr>
          <a:xfrm>
            <a:off x="3729789" y="1016071"/>
            <a:ext cx="5245769" cy="4282217"/>
          </a:xfrm>
        </p:spPr>
        <p:txBody>
          <a:bodyPr>
            <a:noAutofit/>
          </a:bodyPr>
          <a:lstStyle/>
          <a:p>
            <a:pPr>
              <a:lnSpc>
                <a:spcPct val="70000"/>
              </a:lnSpc>
              <a:spcBef>
                <a:spcPts val="0"/>
              </a:spcBef>
            </a:pPr>
            <a:r>
              <a:rPr lang="ru-RU" sz="2800" i="1" dirty="0">
                <a:solidFill>
                  <a:schemeClr val="accent1"/>
                </a:solidFill>
              </a:rPr>
              <a:t>Предмет действия</a:t>
            </a:r>
            <a:r>
              <a:rPr lang="ru-RU" sz="2800" dirty="0"/>
              <a:t>: понятия</a:t>
            </a:r>
          </a:p>
          <a:p>
            <a:pPr marL="576000" lvl="1">
              <a:lnSpc>
                <a:spcPct val="70000"/>
              </a:lnSpc>
              <a:spcBef>
                <a:spcPts val="0"/>
              </a:spcBef>
            </a:pPr>
            <a:r>
              <a:rPr lang="ru-RU" sz="2400" dirty="0"/>
              <a:t>учебное задание</a:t>
            </a:r>
          </a:p>
          <a:p>
            <a:pPr marL="576000" lvl="1">
              <a:lnSpc>
                <a:spcPct val="70000"/>
              </a:lnSpc>
              <a:spcBef>
                <a:spcPts val="600"/>
              </a:spcBef>
            </a:pPr>
            <a:r>
              <a:rPr lang="ru-RU" sz="2400" dirty="0"/>
              <a:t>функциональная грамотность (ФГ)</a:t>
            </a:r>
          </a:p>
          <a:p>
            <a:pPr>
              <a:lnSpc>
                <a:spcPct val="70000"/>
              </a:lnSpc>
              <a:spcBef>
                <a:spcPts val="600"/>
              </a:spcBef>
            </a:pPr>
            <a:r>
              <a:rPr lang="ru-RU" sz="3200" i="1" dirty="0">
                <a:solidFill>
                  <a:schemeClr val="accent1"/>
                </a:solidFill>
              </a:rPr>
              <a:t>Продукты</a:t>
            </a:r>
            <a:r>
              <a:rPr lang="ru-RU" sz="3200" dirty="0">
                <a:solidFill>
                  <a:schemeClr val="accent1"/>
                </a:solidFill>
              </a:rPr>
              <a:t> (</a:t>
            </a:r>
            <a:r>
              <a:rPr lang="ru-RU" sz="3200" i="1" dirty="0">
                <a:solidFill>
                  <a:schemeClr val="accent1"/>
                </a:solidFill>
              </a:rPr>
              <a:t>результаты</a:t>
            </a:r>
            <a:r>
              <a:rPr lang="ru-RU" sz="3200" dirty="0">
                <a:solidFill>
                  <a:schemeClr val="accent1"/>
                </a:solidFill>
              </a:rPr>
              <a:t>): </a:t>
            </a:r>
            <a:r>
              <a:rPr lang="ru-RU" sz="3200" spc="-40" dirty="0"/>
              <a:t>задания по ФГ </a:t>
            </a:r>
            <a:r>
              <a:rPr lang="ru-RU" sz="2400" spc="-40" dirty="0"/>
              <a:t>(</a:t>
            </a:r>
            <a:r>
              <a:rPr lang="ru-RU" sz="2400" dirty="0"/>
              <a:t>которые нужны для обеспечения учащихся новыми познавательными возможностями и освоения ими новых практических действий)</a:t>
            </a:r>
          </a:p>
          <a:p>
            <a:pPr>
              <a:lnSpc>
                <a:spcPct val="70000"/>
              </a:lnSpc>
              <a:spcBef>
                <a:spcPts val="600"/>
              </a:spcBef>
            </a:pPr>
            <a:r>
              <a:rPr lang="ru-RU" sz="2800" i="1" dirty="0">
                <a:solidFill>
                  <a:schemeClr val="accent1"/>
                </a:solidFill>
              </a:rPr>
              <a:t>Цель</a:t>
            </a:r>
            <a:r>
              <a:rPr lang="ru-RU" sz="2800" dirty="0"/>
              <a:t>: создание </a:t>
            </a:r>
            <a:r>
              <a:rPr lang="ru-RU" sz="2800" b="1" dirty="0"/>
              <a:t>ООД</a:t>
            </a:r>
            <a:r>
              <a:rPr lang="ru-RU" sz="2800" dirty="0"/>
              <a:t> </a:t>
            </a:r>
            <a:r>
              <a:rPr lang="ru-RU" sz="2400" dirty="0"/>
              <a:t>для конструирования определённого типа заданий – заданий для формирования и оценки ФГ</a:t>
            </a:r>
          </a:p>
          <a:p>
            <a:pPr>
              <a:lnSpc>
                <a:spcPct val="70000"/>
              </a:lnSpc>
              <a:spcBef>
                <a:spcPts val="600"/>
              </a:spcBef>
            </a:pPr>
            <a:r>
              <a:rPr lang="ru-RU" sz="2800" i="1" dirty="0">
                <a:solidFill>
                  <a:schemeClr val="accent1"/>
                </a:solidFill>
              </a:rPr>
              <a:t>Мотивы</a:t>
            </a:r>
            <a:r>
              <a:rPr lang="ru-RU" sz="2800" dirty="0"/>
              <a:t>: познавательные</a:t>
            </a:r>
          </a:p>
        </p:txBody>
      </p:sp>
      <p:sp>
        <p:nvSpPr>
          <p:cNvPr id="12" name="Текст 11">
            <a:extLst>
              <a:ext uri="{FF2B5EF4-FFF2-40B4-BE49-F238E27FC236}">
                <a16:creationId xmlns:a16="http://schemas.microsoft.com/office/drawing/2014/main" id="{6B99F131-1D79-9938-859B-5899E7BE9A66}"/>
              </a:ext>
            </a:extLst>
          </p:cNvPr>
          <p:cNvSpPr>
            <a:spLocks noGrp="1"/>
          </p:cNvSpPr>
          <p:nvPr>
            <p:ph type="body" sz="half" idx="2"/>
          </p:nvPr>
        </p:nvSpPr>
        <p:spPr>
          <a:xfrm>
            <a:off x="505326" y="1860749"/>
            <a:ext cx="3048365" cy="3001865"/>
          </a:xfrm>
          <a:solidFill>
            <a:schemeClr val="accent1">
              <a:lumMod val="20000"/>
              <a:lumOff val="80000"/>
            </a:schemeClr>
          </a:solidFill>
        </p:spPr>
        <p:txBody>
          <a:bodyPr>
            <a:normAutofit/>
          </a:bodyPr>
          <a:lstStyle/>
          <a:p>
            <a:r>
              <a:rPr lang="ru-RU" b="1" i="1" dirty="0">
                <a:latin typeface="Georgia" panose="02040502050405020303" pitchFamily="18" charset="0"/>
              </a:rPr>
              <a:t>Психологи* учат:</a:t>
            </a:r>
          </a:p>
          <a:p>
            <a:pPr marL="108000" indent="-108000">
              <a:buFont typeface="Arial" panose="020B0604020202020204" pitchFamily="34" charset="0"/>
              <a:buChar char="•"/>
            </a:pPr>
            <a:r>
              <a:rPr lang="ru-RU" b="1" cap="all" dirty="0"/>
              <a:t>Действие – единица учебной деятельности</a:t>
            </a:r>
          </a:p>
          <a:p>
            <a:pPr marL="108000" indent="-108000">
              <a:buFont typeface="Arial" panose="020B0604020202020204" pitchFamily="34" charset="0"/>
              <a:buChar char="•"/>
            </a:pPr>
            <a:r>
              <a:rPr lang="ru-RU" b="1" cap="all" dirty="0"/>
              <a:t>Компоненты действия</a:t>
            </a:r>
          </a:p>
          <a:p>
            <a:pPr marL="216000" indent="-108000">
              <a:spcBef>
                <a:spcPts val="0"/>
              </a:spcBef>
              <a:buFont typeface="Arial" panose="020B0604020202020204" pitchFamily="34" charset="0"/>
              <a:buChar char="•"/>
            </a:pPr>
            <a:r>
              <a:rPr lang="ru-RU" dirty="0"/>
              <a:t>Предмет действия</a:t>
            </a:r>
          </a:p>
          <a:p>
            <a:pPr marL="216000" indent="-108000">
              <a:spcBef>
                <a:spcPts val="0"/>
              </a:spcBef>
              <a:buFont typeface="Arial" panose="020B0604020202020204" pitchFamily="34" charset="0"/>
              <a:buChar char="•"/>
            </a:pPr>
            <a:r>
              <a:rPr lang="ru-RU" dirty="0"/>
              <a:t>Цель действия</a:t>
            </a:r>
          </a:p>
          <a:p>
            <a:pPr marL="216000" indent="-108000">
              <a:spcBef>
                <a:spcPts val="0"/>
              </a:spcBef>
              <a:buFont typeface="Arial" panose="020B0604020202020204" pitchFamily="34" charset="0"/>
              <a:buChar char="•"/>
            </a:pPr>
            <a:r>
              <a:rPr lang="ru-RU" dirty="0"/>
              <a:t>Мотив действия</a:t>
            </a:r>
          </a:p>
          <a:p>
            <a:pPr marL="216000" indent="-108000">
              <a:spcBef>
                <a:spcPts val="0"/>
              </a:spcBef>
              <a:buFont typeface="Arial" panose="020B0604020202020204" pitchFamily="34" charset="0"/>
              <a:buChar char="•"/>
            </a:pPr>
            <a:r>
              <a:rPr lang="ru-RU" dirty="0"/>
              <a:t>Продукт (результат) действия</a:t>
            </a:r>
          </a:p>
          <a:p>
            <a:pPr marL="216000" indent="-108000">
              <a:spcBef>
                <a:spcPts val="0"/>
              </a:spcBef>
              <a:buFont typeface="Arial" panose="020B0604020202020204" pitchFamily="34" charset="0"/>
              <a:buChar char="•"/>
            </a:pPr>
            <a:r>
              <a:rPr lang="ru-RU" dirty="0"/>
              <a:t>Система операций</a:t>
            </a:r>
          </a:p>
          <a:p>
            <a:pPr marL="216000" indent="-108000">
              <a:spcBef>
                <a:spcPts val="0"/>
              </a:spcBef>
              <a:buFont typeface="Arial" panose="020B0604020202020204" pitchFamily="34" charset="0"/>
              <a:buChar char="•"/>
            </a:pPr>
            <a:r>
              <a:rPr lang="ru-RU" b="1" dirty="0"/>
              <a:t>Ориентировочная основа действия (ООД)</a:t>
            </a:r>
          </a:p>
          <a:p>
            <a:pPr marL="216000" indent="-108000">
              <a:spcBef>
                <a:spcPts val="0"/>
              </a:spcBef>
              <a:buFont typeface="Arial" panose="020B0604020202020204" pitchFamily="34" charset="0"/>
              <a:buChar char="•"/>
            </a:pPr>
            <a:r>
              <a:rPr lang="ru-RU" dirty="0"/>
              <a:t>Индивидуальность действия </a:t>
            </a:r>
          </a:p>
          <a:p>
            <a:endParaRPr lang="ru-RU" b="1" cap="all" dirty="0"/>
          </a:p>
          <a:p>
            <a:endParaRPr lang="ru-RU" dirty="0"/>
          </a:p>
        </p:txBody>
      </p:sp>
      <p:sp>
        <p:nvSpPr>
          <p:cNvPr id="13" name="Текст 11">
            <a:extLst>
              <a:ext uri="{FF2B5EF4-FFF2-40B4-BE49-F238E27FC236}">
                <a16:creationId xmlns:a16="http://schemas.microsoft.com/office/drawing/2014/main" id="{160A4BFD-EE57-E400-F0D1-368E693FD061}"/>
              </a:ext>
            </a:extLst>
          </p:cNvPr>
          <p:cNvSpPr txBox="1">
            <a:spLocks/>
          </p:cNvSpPr>
          <p:nvPr/>
        </p:nvSpPr>
        <p:spPr>
          <a:xfrm>
            <a:off x="505326" y="5298288"/>
            <a:ext cx="3852564" cy="300496"/>
          </a:xfrm>
          <a:prstGeom prst="rect">
            <a:avLst/>
          </a:prstGeom>
          <a:solidFill>
            <a:schemeClr val="accent1">
              <a:lumMod val="20000"/>
              <a:lumOff val="8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pPr>
            <a:r>
              <a:rPr lang="ru-RU" sz="1200" dirty="0">
                <a:hlinkClick r:id="rId2"/>
              </a:rPr>
              <a:t>*</a:t>
            </a:r>
            <a:r>
              <a:rPr lang="ru-RU" sz="1200" dirty="0"/>
              <a:t>Здесь и далее педпсихология_Талызина_1998_288.</a:t>
            </a:r>
            <a:r>
              <a:rPr lang="en-US" sz="1200" dirty="0"/>
              <a:t>pdf</a:t>
            </a:r>
            <a:endParaRPr lang="ru-RU" sz="1100" dirty="0">
              <a:solidFill>
                <a:schemeClr val="accent1">
                  <a:lumMod val="75000"/>
                </a:schemeClr>
              </a:solidFill>
            </a:endParaRPr>
          </a:p>
        </p:txBody>
      </p:sp>
      <p:sp>
        <p:nvSpPr>
          <p:cNvPr id="2" name="Заголовок 9">
            <a:extLst>
              <a:ext uri="{FF2B5EF4-FFF2-40B4-BE49-F238E27FC236}">
                <a16:creationId xmlns:a16="http://schemas.microsoft.com/office/drawing/2014/main" id="{360DE20A-6545-7863-221A-F27FC1C1AF1C}"/>
              </a:ext>
            </a:extLst>
          </p:cNvPr>
          <p:cNvSpPr txBox="1">
            <a:spLocks/>
          </p:cNvSpPr>
          <p:nvPr/>
        </p:nvSpPr>
        <p:spPr>
          <a:xfrm>
            <a:off x="3851298" y="240633"/>
            <a:ext cx="5124260" cy="6376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80000"/>
              </a:lnSpc>
            </a:pPr>
            <a:r>
              <a:rPr lang="ru-RU" sz="2800" b="1" dirty="0">
                <a:solidFill>
                  <a:schemeClr val="accent1">
                    <a:lumMod val="75000"/>
                  </a:schemeClr>
                </a:solidFill>
              </a:rPr>
              <a:t>Какие действия будем </a:t>
            </a:r>
            <a:r>
              <a:rPr lang="ru-RU" sz="2800" b="1" dirty="0" err="1">
                <a:solidFill>
                  <a:schemeClr val="accent1">
                    <a:lumMod val="75000"/>
                  </a:schemeClr>
                </a:solidFill>
              </a:rPr>
              <a:t>формиро-вать</a:t>
            </a:r>
            <a:r>
              <a:rPr lang="ru-RU" sz="2800" b="1" dirty="0">
                <a:solidFill>
                  <a:schemeClr val="accent1">
                    <a:lumMod val="75000"/>
                  </a:schemeClr>
                </a:solidFill>
              </a:rPr>
              <a:t> в рамках  нашего семинара?</a:t>
            </a:r>
          </a:p>
        </p:txBody>
      </p:sp>
      <p:sp>
        <p:nvSpPr>
          <p:cNvPr id="3" name="Номер слайда 1">
            <a:extLst>
              <a:ext uri="{FF2B5EF4-FFF2-40B4-BE49-F238E27FC236}">
                <a16:creationId xmlns:a16="http://schemas.microsoft.com/office/drawing/2014/main" id="{FDC345C6-CEC2-01CD-7D95-DE542A9F29F4}"/>
              </a:ext>
            </a:extLst>
          </p:cNvPr>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5</a:t>
            </a:fld>
            <a:endParaRPr lang="ru-RU" dirty="0"/>
          </a:p>
        </p:txBody>
      </p:sp>
      <p:sp>
        <p:nvSpPr>
          <p:cNvPr id="4" name="Текст 11">
            <a:hlinkClick r:id="rId3" action="ppaction://hlinkfile"/>
            <a:extLst>
              <a:ext uri="{FF2B5EF4-FFF2-40B4-BE49-F238E27FC236}">
                <a16:creationId xmlns:a16="http://schemas.microsoft.com/office/drawing/2014/main" id="{44A17039-0B46-17EA-9C1B-D51CA1A5A214}"/>
              </a:ext>
            </a:extLst>
          </p:cNvPr>
          <p:cNvSpPr txBox="1">
            <a:spLocks/>
          </p:cNvSpPr>
          <p:nvPr/>
        </p:nvSpPr>
        <p:spPr>
          <a:xfrm>
            <a:off x="4487146" y="5314219"/>
            <a:ext cx="2391636" cy="300496"/>
          </a:xfrm>
          <a:prstGeom prst="rect">
            <a:avLst/>
          </a:prstGeom>
          <a:solidFill>
            <a:schemeClr val="accent1">
              <a:lumMod val="20000"/>
              <a:lumOff val="8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pPr>
            <a:r>
              <a:rPr lang="ru-RU" sz="1200" dirty="0"/>
              <a:t>*памятка  «Формирование ООД»</a:t>
            </a:r>
            <a:endParaRPr lang="ru-RU" sz="1100" dirty="0">
              <a:solidFill>
                <a:schemeClr val="accent1">
                  <a:lumMod val="75000"/>
                </a:schemeClr>
              </a:solidFill>
            </a:endParaRPr>
          </a:p>
        </p:txBody>
      </p:sp>
    </p:spTree>
    <p:extLst>
      <p:ext uri="{BB962C8B-B14F-4D97-AF65-F5344CB8AC3E}">
        <p14:creationId xmlns:p14="http://schemas.microsoft.com/office/powerpoint/2010/main" val="2253911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6" y="214985"/>
            <a:ext cx="8360897" cy="56706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Рефлексия. Как мы учились?</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50</a:t>
            </a:fld>
            <a:endParaRPr lang="ru-RU" dirty="0"/>
          </a:p>
        </p:txBody>
      </p:sp>
      <p:sp>
        <p:nvSpPr>
          <p:cNvPr id="3" name="Объект 2">
            <a:extLst>
              <a:ext uri="{FF2B5EF4-FFF2-40B4-BE49-F238E27FC236}">
                <a16:creationId xmlns:a16="http://schemas.microsoft.com/office/drawing/2014/main" id="{044F133C-3813-EB83-DC1B-334206F8EC6B}"/>
              </a:ext>
            </a:extLst>
          </p:cNvPr>
          <p:cNvSpPr>
            <a:spLocks noGrp="1"/>
          </p:cNvSpPr>
          <p:nvPr>
            <p:ph idx="1"/>
          </p:nvPr>
        </p:nvSpPr>
        <p:spPr>
          <a:xfrm>
            <a:off x="448176" y="948190"/>
            <a:ext cx="7886700" cy="3626115"/>
          </a:xfrm>
        </p:spPr>
        <p:txBody>
          <a:bodyPr>
            <a:normAutofit lnSpcReduction="10000"/>
          </a:bodyPr>
          <a:lstStyle/>
          <a:p>
            <a:r>
              <a:rPr lang="ru-RU" dirty="0"/>
              <a:t>Выделили нужное нам понятие – </a:t>
            </a:r>
            <a:r>
              <a:rPr lang="ru-RU" b="1" dirty="0"/>
              <a:t>задание на ФГ, </a:t>
            </a:r>
            <a:r>
              <a:rPr lang="ru-RU" dirty="0"/>
              <a:t>рассмотрели его </a:t>
            </a:r>
            <a:r>
              <a:rPr lang="ru-RU" b="1" dirty="0"/>
              <a:t>сущностные признаки</a:t>
            </a:r>
          </a:p>
          <a:p>
            <a:r>
              <a:rPr lang="ru-RU" dirty="0"/>
              <a:t>Составили</a:t>
            </a:r>
            <a:r>
              <a:rPr lang="ru-RU" b="1" dirty="0"/>
              <a:t> ориентировочную основу действия (ООД) </a:t>
            </a:r>
            <a:r>
              <a:rPr lang="ru-RU" dirty="0"/>
              <a:t>по разработке задания</a:t>
            </a:r>
          </a:p>
          <a:p>
            <a:r>
              <a:rPr lang="ru-RU" dirty="0"/>
              <a:t>Включили это понятие в наши </a:t>
            </a:r>
            <a:r>
              <a:rPr lang="ru-RU" b="1" dirty="0"/>
              <a:t>действия с этим объектом</a:t>
            </a:r>
            <a:r>
              <a:rPr lang="ru-RU" dirty="0"/>
              <a:t> (анализ и синтез, обобщение, распознавание)</a:t>
            </a:r>
          </a:p>
          <a:p>
            <a:r>
              <a:rPr lang="ru-RU" dirty="0"/>
              <a:t>Разработали </a:t>
            </a:r>
            <a:r>
              <a:rPr lang="ru-RU" b="1" dirty="0"/>
              <a:t>каркас задания</a:t>
            </a:r>
            <a:r>
              <a:rPr lang="ru-RU" dirty="0"/>
              <a:t>, ориентируясь на ООД</a:t>
            </a:r>
          </a:p>
        </p:txBody>
      </p:sp>
    </p:spTree>
    <p:extLst>
      <p:ext uri="{BB962C8B-B14F-4D97-AF65-F5344CB8AC3E}">
        <p14:creationId xmlns:p14="http://schemas.microsoft.com/office/powerpoint/2010/main" val="263682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6" y="214985"/>
            <a:ext cx="8360897" cy="56706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Чему ещё надо научиться?  </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51</a:t>
            </a:fld>
            <a:endParaRPr lang="ru-RU" dirty="0"/>
          </a:p>
        </p:txBody>
      </p:sp>
      <p:sp>
        <p:nvSpPr>
          <p:cNvPr id="3" name="Объект 2">
            <a:extLst>
              <a:ext uri="{FF2B5EF4-FFF2-40B4-BE49-F238E27FC236}">
                <a16:creationId xmlns:a16="http://schemas.microsoft.com/office/drawing/2014/main" id="{044F133C-3813-EB83-DC1B-334206F8EC6B}"/>
              </a:ext>
            </a:extLst>
          </p:cNvPr>
          <p:cNvSpPr>
            <a:spLocks noGrp="1"/>
          </p:cNvSpPr>
          <p:nvPr>
            <p:ph idx="1"/>
          </p:nvPr>
        </p:nvSpPr>
        <p:spPr>
          <a:xfrm>
            <a:off x="448176" y="816854"/>
            <a:ext cx="8046119" cy="2305275"/>
          </a:xfrm>
        </p:spPr>
        <p:txBody>
          <a:bodyPr>
            <a:normAutofit/>
          </a:bodyPr>
          <a:lstStyle/>
          <a:p>
            <a:pPr marL="514350" indent="-514350">
              <a:lnSpc>
                <a:spcPct val="80000"/>
              </a:lnSpc>
              <a:spcBef>
                <a:spcPts val="600"/>
              </a:spcBef>
              <a:buFont typeface="+mj-lt"/>
              <a:buAutoNum type="arabicParenR"/>
            </a:pPr>
            <a:r>
              <a:rPr lang="ru-RU" sz="2400" b="1" dirty="0">
                <a:solidFill>
                  <a:schemeClr val="accent1"/>
                </a:solidFill>
              </a:rPr>
              <a:t>Выполнять действия в </a:t>
            </a:r>
            <a:r>
              <a:rPr lang="ru-RU" sz="2400" b="1" i="1" dirty="0">
                <a:solidFill>
                  <a:schemeClr val="accent1"/>
                </a:solidFill>
              </a:rPr>
              <a:t>материализованной</a:t>
            </a:r>
            <a:r>
              <a:rPr lang="ru-RU" sz="2400" b="1" dirty="0">
                <a:solidFill>
                  <a:schemeClr val="accent1"/>
                </a:solidFill>
              </a:rPr>
              <a:t> форме </a:t>
            </a:r>
            <a:r>
              <a:rPr lang="ru-RU" sz="2200" dirty="0"/>
              <a:t>Разработать 5-6 заданий с опорой на модели и памятки, проговаривая себе все этапы</a:t>
            </a:r>
          </a:p>
          <a:p>
            <a:pPr marL="514350" indent="-514350">
              <a:lnSpc>
                <a:spcPct val="80000"/>
              </a:lnSpc>
              <a:spcBef>
                <a:spcPts val="600"/>
              </a:spcBef>
              <a:buFont typeface="+mj-lt"/>
              <a:buAutoNum type="arabicParenR"/>
            </a:pPr>
            <a:r>
              <a:rPr lang="ru-RU" sz="2400" b="1" dirty="0">
                <a:solidFill>
                  <a:schemeClr val="accent1"/>
                </a:solidFill>
              </a:rPr>
              <a:t>Выполнять действия во </a:t>
            </a:r>
            <a:r>
              <a:rPr lang="ru-RU" sz="2400" b="1" i="1" dirty="0" err="1">
                <a:solidFill>
                  <a:schemeClr val="accent1"/>
                </a:solidFill>
              </a:rPr>
              <a:t>внешнеречевой</a:t>
            </a:r>
            <a:r>
              <a:rPr lang="ru-RU" sz="2400" b="1" dirty="0">
                <a:solidFill>
                  <a:schemeClr val="accent1"/>
                </a:solidFill>
              </a:rPr>
              <a:t> форме </a:t>
            </a:r>
            <a:r>
              <a:rPr lang="ru-RU" sz="2200" dirty="0"/>
              <a:t>Разработать несколько заданий, называя вслух каждый этап по памяти. Лучше работать в паре с коллегой, чередуясь ролями </a:t>
            </a:r>
            <a:r>
              <a:rPr lang="ru-RU" sz="2200" b="1" i="1" dirty="0"/>
              <a:t>исполнителя</a:t>
            </a:r>
            <a:r>
              <a:rPr lang="ru-RU" sz="2200" dirty="0"/>
              <a:t> и </a:t>
            </a:r>
            <a:r>
              <a:rPr lang="ru-RU" sz="2200" b="1" i="1" dirty="0"/>
              <a:t>контролёра</a:t>
            </a:r>
            <a:r>
              <a:rPr lang="ru-RU" sz="2200" dirty="0"/>
              <a:t> </a:t>
            </a:r>
            <a:endParaRPr lang="ru-RU" sz="2200" b="1" dirty="0"/>
          </a:p>
        </p:txBody>
      </p:sp>
      <p:sp>
        <p:nvSpPr>
          <p:cNvPr id="17" name="Объект 16">
            <a:extLst>
              <a:ext uri="{FF2B5EF4-FFF2-40B4-BE49-F238E27FC236}">
                <a16:creationId xmlns:a16="http://schemas.microsoft.com/office/drawing/2014/main" id="{32DB586F-FCBE-FAEC-6C60-7D39B8B93028}"/>
              </a:ext>
            </a:extLst>
          </p:cNvPr>
          <p:cNvSpPr txBox="1">
            <a:spLocks/>
          </p:cNvSpPr>
          <p:nvPr/>
        </p:nvSpPr>
        <p:spPr>
          <a:xfrm>
            <a:off x="322519" y="3122129"/>
            <a:ext cx="8612210" cy="2176159"/>
          </a:xfrm>
          <a:prstGeom prst="rect">
            <a:avLst/>
          </a:prstGeom>
          <a:solidFill>
            <a:schemeClr val="bg2">
              <a:lumMod val="90000"/>
            </a:schemeClr>
          </a:solidFill>
        </p:spPr>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600"/>
              </a:spcBef>
            </a:pPr>
            <a:r>
              <a:rPr lang="ru-RU" sz="2400" b="1" i="1" dirty="0">
                <a:solidFill>
                  <a:schemeClr val="tx2"/>
                </a:solidFill>
              </a:rPr>
              <a:t>Методический совет</a:t>
            </a:r>
            <a:r>
              <a:rPr lang="ru-RU" sz="2400" dirty="0">
                <a:solidFill>
                  <a:schemeClr val="tx2"/>
                </a:solidFill>
              </a:rPr>
              <a:t>. Девиз этапов – «</a:t>
            </a:r>
            <a:r>
              <a:rPr lang="ru-RU" sz="2400" b="1" i="1" dirty="0">
                <a:solidFill>
                  <a:schemeClr val="tx2"/>
                </a:solidFill>
              </a:rPr>
              <a:t>Делай и называй</a:t>
            </a:r>
            <a:r>
              <a:rPr lang="ru-RU" sz="2400" dirty="0">
                <a:solidFill>
                  <a:schemeClr val="tx2"/>
                </a:solidFill>
              </a:rPr>
              <a:t>!» Если единство этих двух сторон действия нарушается, то действие оказывается дефектным.</a:t>
            </a:r>
          </a:p>
          <a:p>
            <a:pPr>
              <a:spcBef>
                <a:spcPts val="600"/>
              </a:spcBef>
            </a:pPr>
            <a:r>
              <a:rPr lang="ru-RU" sz="2400" dirty="0">
                <a:solidFill>
                  <a:schemeClr val="tx2"/>
                </a:solidFill>
              </a:rPr>
              <a:t>Ориентировка только лишь на речевую форму ведёт к </a:t>
            </a:r>
            <a:r>
              <a:rPr lang="ru-RU" sz="2400" b="1" dirty="0">
                <a:solidFill>
                  <a:schemeClr val="tx2"/>
                </a:solidFill>
              </a:rPr>
              <a:t>формализму</a:t>
            </a:r>
            <a:r>
              <a:rPr lang="ru-RU" sz="2400" dirty="0">
                <a:solidFill>
                  <a:schemeClr val="tx2"/>
                </a:solidFill>
              </a:rPr>
              <a:t> усваиваемых знаний и умений.</a:t>
            </a:r>
          </a:p>
          <a:p>
            <a:pPr>
              <a:spcBef>
                <a:spcPts val="600"/>
              </a:spcBef>
            </a:pPr>
            <a:r>
              <a:rPr lang="ru-RU" sz="2400" dirty="0">
                <a:solidFill>
                  <a:schemeClr val="tx2"/>
                </a:solidFill>
              </a:rPr>
              <a:t>Формализм возможет также, если</a:t>
            </a:r>
          </a:p>
          <a:p>
            <a:pPr marL="342900" indent="-342900">
              <a:spcBef>
                <a:spcPts val="600"/>
              </a:spcBef>
              <a:buFont typeface="Arial" panose="020B0604020202020204" pitchFamily="34" charset="0"/>
              <a:buChar char="•"/>
            </a:pPr>
            <a:r>
              <a:rPr lang="ru-RU" sz="2400" dirty="0">
                <a:solidFill>
                  <a:schemeClr val="tx2"/>
                </a:solidFill>
              </a:rPr>
              <a:t>речевая форма вводится, минуя материальную (или материализованную)</a:t>
            </a:r>
          </a:p>
          <a:p>
            <a:pPr marL="342900" indent="-342900">
              <a:spcBef>
                <a:spcPts val="600"/>
              </a:spcBef>
              <a:buFont typeface="Arial" panose="020B0604020202020204" pitchFamily="34" charset="0"/>
              <a:buChar char="•"/>
            </a:pPr>
            <a:r>
              <a:rPr lang="ru-RU" sz="2400" dirty="0">
                <a:solidFill>
                  <a:schemeClr val="tx2"/>
                </a:solidFill>
              </a:rPr>
              <a:t>когда речевая форма не готовится при усвоении материальной (материализованной) формы, а сразу сменяет её</a:t>
            </a:r>
          </a:p>
        </p:txBody>
      </p:sp>
    </p:spTree>
    <p:extLst>
      <p:ext uri="{BB962C8B-B14F-4D97-AF65-F5344CB8AC3E}">
        <p14:creationId xmlns:p14="http://schemas.microsoft.com/office/powerpoint/2010/main" val="1052770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6" y="214985"/>
            <a:ext cx="8360897" cy="56706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Чему ещё надо научиться?</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52</a:t>
            </a:fld>
            <a:endParaRPr lang="ru-RU" dirty="0"/>
          </a:p>
        </p:txBody>
      </p:sp>
      <p:sp>
        <p:nvSpPr>
          <p:cNvPr id="3" name="Объект 2">
            <a:extLst>
              <a:ext uri="{FF2B5EF4-FFF2-40B4-BE49-F238E27FC236}">
                <a16:creationId xmlns:a16="http://schemas.microsoft.com/office/drawing/2014/main" id="{044F133C-3813-EB83-DC1B-334206F8EC6B}"/>
              </a:ext>
            </a:extLst>
          </p:cNvPr>
          <p:cNvSpPr>
            <a:spLocks noGrp="1"/>
          </p:cNvSpPr>
          <p:nvPr>
            <p:ph idx="1"/>
          </p:nvPr>
        </p:nvSpPr>
        <p:spPr>
          <a:xfrm>
            <a:off x="448175" y="948190"/>
            <a:ext cx="8046119" cy="4350098"/>
          </a:xfrm>
        </p:spPr>
        <p:txBody>
          <a:bodyPr>
            <a:noAutofit/>
          </a:bodyPr>
          <a:lstStyle/>
          <a:p>
            <a:pPr marL="514350" indent="-514350">
              <a:lnSpc>
                <a:spcPct val="80000"/>
              </a:lnSpc>
              <a:spcBef>
                <a:spcPts val="1200"/>
              </a:spcBef>
              <a:buFont typeface="+mj-lt"/>
              <a:buAutoNum type="arabicParenR" startAt="3"/>
            </a:pPr>
            <a:r>
              <a:rPr lang="ru-RU" sz="2400" b="1" dirty="0">
                <a:solidFill>
                  <a:schemeClr val="accent1"/>
                </a:solidFill>
                <a:effectLst/>
                <a:ea typeface="Calibri" panose="020F0502020204030204" pitchFamily="34" charset="0"/>
              </a:rPr>
              <a:t>Переводить действия во </a:t>
            </a:r>
            <a:r>
              <a:rPr lang="ru-RU" sz="2400" b="1" i="1" dirty="0">
                <a:solidFill>
                  <a:schemeClr val="accent1"/>
                </a:solidFill>
                <a:effectLst/>
                <a:ea typeface="Calibri" panose="020F0502020204030204" pitchFamily="34" charset="0"/>
              </a:rPr>
              <a:t>внутреннюю форму</a:t>
            </a:r>
            <a:endParaRPr lang="ru-RU" sz="2400" b="1" i="1" dirty="0">
              <a:effectLst/>
              <a:ea typeface="Calibri" panose="020F0502020204030204" pitchFamily="34" charset="0"/>
            </a:endParaRPr>
          </a:p>
          <a:p>
            <a:pPr marL="457200" lvl="1" indent="0">
              <a:lnSpc>
                <a:spcPct val="80000"/>
              </a:lnSpc>
              <a:spcBef>
                <a:spcPts val="1200"/>
              </a:spcBef>
              <a:buNone/>
            </a:pPr>
            <a:r>
              <a:rPr lang="ru-RU" dirty="0">
                <a:effectLst/>
                <a:ea typeface="Calibri" panose="020F0502020204030204" pitchFamily="34" charset="0"/>
              </a:rPr>
              <a:t>Каждое действие сопровождается само-подсказками типа</a:t>
            </a:r>
          </a:p>
          <a:p>
            <a:pPr lvl="2">
              <a:lnSpc>
                <a:spcPct val="80000"/>
              </a:lnSpc>
              <a:spcBef>
                <a:spcPts val="600"/>
              </a:spcBef>
            </a:pPr>
            <a:r>
              <a:rPr lang="ru-RU" sz="2400" dirty="0">
                <a:effectLst/>
                <a:ea typeface="Calibri" panose="020F0502020204030204" pitchFamily="34" charset="0"/>
              </a:rPr>
              <a:t> «</a:t>
            </a:r>
            <a:r>
              <a:rPr lang="ru-RU" sz="2400" i="1" dirty="0">
                <a:effectLst/>
                <a:ea typeface="Calibri" panose="020F0502020204030204" pitchFamily="34" charset="0"/>
              </a:rPr>
              <a:t>Устанавливаю рамки и выбираю модель</a:t>
            </a:r>
            <a:r>
              <a:rPr lang="ru-RU" sz="2400" dirty="0">
                <a:effectLst/>
                <a:ea typeface="Calibri" panose="020F0502020204030204" pitchFamily="34" charset="0"/>
              </a:rPr>
              <a:t>»,</a:t>
            </a:r>
          </a:p>
          <a:p>
            <a:pPr lvl="2">
              <a:lnSpc>
                <a:spcPct val="80000"/>
              </a:lnSpc>
              <a:spcBef>
                <a:spcPts val="600"/>
              </a:spcBef>
            </a:pPr>
            <a:r>
              <a:rPr lang="ru-RU" sz="2400" dirty="0">
                <a:effectLst/>
                <a:ea typeface="Calibri" panose="020F0502020204030204" pitchFamily="34" charset="0"/>
              </a:rPr>
              <a:t>«</a:t>
            </a:r>
            <a:r>
              <a:rPr lang="ru-RU" sz="2400" i="1" dirty="0">
                <a:effectLst/>
                <a:ea typeface="Calibri" panose="020F0502020204030204" pitchFamily="34" charset="0"/>
              </a:rPr>
              <a:t>Проверяю, правильно ли выделены содержательная область и компетенции</a:t>
            </a:r>
            <a:r>
              <a:rPr lang="ru-RU" sz="2400" dirty="0">
                <a:effectLst/>
                <a:ea typeface="Calibri" panose="020F0502020204030204" pitchFamily="34" charset="0"/>
              </a:rPr>
              <a:t>» и т.д.</a:t>
            </a:r>
          </a:p>
          <a:p>
            <a:pPr marL="457200" lvl="1" indent="0">
              <a:lnSpc>
                <a:spcPct val="80000"/>
              </a:lnSpc>
              <a:spcBef>
                <a:spcPts val="600"/>
              </a:spcBef>
              <a:buNone/>
            </a:pPr>
            <a:r>
              <a:rPr lang="ru-RU" dirty="0">
                <a:effectLst/>
                <a:ea typeface="Calibri" panose="020F0502020204030204" pitchFamily="34" charset="0"/>
              </a:rPr>
              <a:t>На </a:t>
            </a:r>
            <a:r>
              <a:rPr lang="ru-RU" dirty="0">
                <a:ea typeface="Calibri" panose="020F0502020204030204" pitchFamily="34" charset="0"/>
              </a:rPr>
              <a:t>этом этапе следует к</a:t>
            </a:r>
            <a:r>
              <a:rPr lang="ru-RU" dirty="0">
                <a:effectLst/>
                <a:ea typeface="Calibri" panose="020F0502020204030204" pitchFamily="34" charset="0"/>
              </a:rPr>
              <a:t>онтролировать </a:t>
            </a:r>
            <a:r>
              <a:rPr lang="ru-RU" dirty="0">
                <a:ea typeface="Calibri" panose="020F0502020204030204" pitchFamily="34" charset="0"/>
              </a:rPr>
              <a:t>и </a:t>
            </a:r>
            <a:r>
              <a:rPr lang="ru-RU" dirty="0">
                <a:effectLst/>
                <a:ea typeface="Calibri" panose="020F0502020204030204" pitchFamily="34" charset="0"/>
              </a:rPr>
              <a:t>правильность выполнения каждой операции, и конечный продукт.</a:t>
            </a:r>
          </a:p>
          <a:p>
            <a:pPr marL="514350" indent="-514350">
              <a:lnSpc>
                <a:spcPct val="80000"/>
              </a:lnSpc>
              <a:spcBef>
                <a:spcPts val="1200"/>
              </a:spcBef>
              <a:buFont typeface="+mj-lt"/>
              <a:buAutoNum type="arabicParenR" startAt="3"/>
            </a:pPr>
            <a:r>
              <a:rPr lang="ru-RU" sz="2400" b="1" dirty="0">
                <a:solidFill>
                  <a:schemeClr val="accent1"/>
                </a:solidFill>
              </a:rPr>
              <a:t>Приступить к разработке заданий с выполнением всех операций в уме. </a:t>
            </a:r>
            <a:r>
              <a:rPr lang="ru-RU" sz="2400" dirty="0"/>
              <a:t>Контролировать только конечный продукт. </a:t>
            </a:r>
          </a:p>
        </p:txBody>
      </p:sp>
    </p:spTree>
    <p:extLst>
      <p:ext uri="{BB962C8B-B14F-4D97-AF65-F5344CB8AC3E}">
        <p14:creationId xmlns:p14="http://schemas.microsoft.com/office/powerpoint/2010/main" val="1179281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6" y="214985"/>
            <a:ext cx="8360897" cy="56706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Методический совет </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53</a:t>
            </a:fld>
            <a:endParaRPr lang="ru-RU" dirty="0"/>
          </a:p>
        </p:txBody>
      </p:sp>
      <p:sp>
        <p:nvSpPr>
          <p:cNvPr id="3" name="Объект 2">
            <a:extLst>
              <a:ext uri="{FF2B5EF4-FFF2-40B4-BE49-F238E27FC236}">
                <a16:creationId xmlns:a16="http://schemas.microsoft.com/office/drawing/2014/main" id="{044F133C-3813-EB83-DC1B-334206F8EC6B}"/>
              </a:ext>
            </a:extLst>
          </p:cNvPr>
          <p:cNvSpPr>
            <a:spLocks noGrp="1"/>
          </p:cNvSpPr>
          <p:nvPr>
            <p:ph idx="1"/>
          </p:nvPr>
        </p:nvSpPr>
        <p:spPr>
          <a:xfrm>
            <a:off x="448176" y="782052"/>
            <a:ext cx="8046119" cy="4516235"/>
          </a:xfrm>
        </p:spPr>
        <p:txBody>
          <a:bodyPr>
            <a:noAutofit/>
          </a:bodyPr>
          <a:lstStyle/>
          <a:p>
            <a:pPr marL="0" indent="0">
              <a:lnSpc>
                <a:spcPct val="80000"/>
              </a:lnSpc>
              <a:spcBef>
                <a:spcPts val="600"/>
              </a:spcBef>
              <a:buNone/>
            </a:pPr>
            <a:r>
              <a:rPr lang="ru-RU" sz="2400" dirty="0">
                <a:effectLst/>
                <a:ea typeface="Calibri" panose="020F0502020204030204" pitchFamily="34" charset="0"/>
              </a:rPr>
              <a:t>Подобной схемы следует придерживаться </a:t>
            </a:r>
            <a:r>
              <a:rPr lang="ru-RU" sz="2400" dirty="0">
                <a:ea typeface="Calibri" panose="020F0502020204030204" pitchFamily="34" charset="0"/>
              </a:rPr>
              <a:t>и </a:t>
            </a:r>
            <a:r>
              <a:rPr lang="ru-RU" sz="2400" dirty="0">
                <a:effectLst/>
                <a:ea typeface="Calibri" panose="020F0502020204030204" pitchFamily="34" charset="0"/>
              </a:rPr>
              <a:t>при изучении любого другого материала с детьми. </a:t>
            </a:r>
          </a:p>
          <a:p>
            <a:pPr marL="0" indent="0">
              <a:lnSpc>
                <a:spcPct val="80000"/>
              </a:lnSpc>
              <a:spcBef>
                <a:spcPts val="600"/>
              </a:spcBef>
              <a:buNone/>
            </a:pPr>
            <a:r>
              <a:rPr lang="ru-RU" sz="2400" dirty="0"/>
              <a:t>На первых этапах – в ходе предварительного знакомства с деятельностью, при составлении ООД – целесообразно организовать групповую работу учащихся.</a:t>
            </a:r>
          </a:p>
          <a:p>
            <a:pPr marL="0" indent="0">
              <a:lnSpc>
                <a:spcPct val="80000"/>
              </a:lnSpc>
              <a:spcBef>
                <a:spcPts val="600"/>
              </a:spcBef>
              <a:buNone/>
            </a:pPr>
            <a:r>
              <a:rPr lang="ru-RU" sz="2600" dirty="0"/>
              <a:t>Собственно говоря, рабочую программу учителя и составляют </a:t>
            </a:r>
          </a:p>
          <a:p>
            <a:pPr>
              <a:lnSpc>
                <a:spcPct val="80000"/>
              </a:lnSpc>
              <a:spcBef>
                <a:spcPts val="600"/>
              </a:spcBef>
            </a:pPr>
            <a:r>
              <a:rPr lang="ru-RU" sz="2600" b="1" dirty="0"/>
              <a:t>система заданий</a:t>
            </a:r>
            <a:r>
              <a:rPr lang="ru-RU" sz="2600" dirty="0"/>
              <a:t>, рассчитанных на все основные этапы процесса усвоения,</a:t>
            </a:r>
          </a:p>
          <a:p>
            <a:pPr>
              <a:lnSpc>
                <a:spcPct val="80000"/>
              </a:lnSpc>
              <a:spcBef>
                <a:spcPts val="600"/>
              </a:spcBef>
            </a:pPr>
            <a:r>
              <a:rPr lang="ru-RU" sz="2600" b="1" dirty="0"/>
              <a:t>групповая поисковая работа </a:t>
            </a:r>
            <a:r>
              <a:rPr lang="ru-RU" sz="2600" dirty="0"/>
              <a:t>учащихся и </a:t>
            </a:r>
            <a:r>
              <a:rPr lang="ru-RU" sz="2600" b="1" dirty="0"/>
              <a:t>комментарии/пояснения </a:t>
            </a:r>
            <a:r>
              <a:rPr lang="ru-RU" sz="2600" dirty="0"/>
              <a:t>учителя, а также </a:t>
            </a:r>
          </a:p>
          <a:p>
            <a:pPr>
              <a:lnSpc>
                <a:spcPct val="80000"/>
              </a:lnSpc>
              <a:spcBef>
                <a:spcPts val="600"/>
              </a:spcBef>
            </a:pPr>
            <a:r>
              <a:rPr lang="ru-RU" sz="2600" b="1" dirty="0"/>
              <a:t>учебная карта/памятка/опора</a:t>
            </a:r>
            <a:r>
              <a:rPr lang="ru-RU" sz="2600" dirty="0"/>
              <a:t>, где представлено все содержание ориентировочной основы.</a:t>
            </a:r>
          </a:p>
        </p:txBody>
      </p:sp>
    </p:spTree>
    <p:extLst>
      <p:ext uri="{BB962C8B-B14F-4D97-AF65-F5344CB8AC3E}">
        <p14:creationId xmlns:p14="http://schemas.microsoft.com/office/powerpoint/2010/main" val="1632140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6674A-310B-10C7-2E0A-8B93F6747028}"/>
            </a:ext>
          </a:extLst>
        </p:cNvPr>
        <p:cNvGrpSpPr/>
        <p:nvPr/>
      </p:nvGrpSpPr>
      <p:grpSpPr>
        <a:xfrm>
          <a:off x="0" y="0"/>
          <a:ext cx="0" cy="0"/>
          <a:chOff x="0" y="0"/>
          <a:chExt cx="0" cy="0"/>
        </a:xfrm>
      </p:grpSpPr>
      <p:sp>
        <p:nvSpPr>
          <p:cNvPr id="5" name="Заголовок 3">
            <a:extLst>
              <a:ext uri="{FF2B5EF4-FFF2-40B4-BE49-F238E27FC236}">
                <a16:creationId xmlns:a16="http://schemas.microsoft.com/office/drawing/2014/main" id="{DE024EF5-E16F-AE4A-C392-57BBBE917E0B}"/>
              </a:ext>
            </a:extLst>
          </p:cNvPr>
          <p:cNvSpPr txBox="1">
            <a:spLocks/>
          </p:cNvSpPr>
          <p:nvPr/>
        </p:nvSpPr>
        <p:spPr>
          <a:xfrm>
            <a:off x="448176" y="214985"/>
            <a:ext cx="8360897" cy="567068"/>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Методический совет</a:t>
            </a:r>
          </a:p>
        </p:txBody>
      </p:sp>
      <p:sp>
        <p:nvSpPr>
          <p:cNvPr id="4" name="Номер слайда 1">
            <a:extLst>
              <a:ext uri="{FF2B5EF4-FFF2-40B4-BE49-F238E27FC236}">
                <a16:creationId xmlns:a16="http://schemas.microsoft.com/office/drawing/2014/main" id="{80C4F0A4-7B8F-62D2-1F6F-45CE33AD95FC}"/>
              </a:ext>
            </a:extLst>
          </p:cNvPr>
          <p:cNvSpPr txBox="1">
            <a:spLocks/>
          </p:cNvSpPr>
          <p:nvPr/>
        </p:nvSpPr>
        <p:spPr>
          <a:xfrm>
            <a:off x="7780373" y="5298287"/>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54</a:t>
            </a:fld>
            <a:endParaRPr lang="ru-RU" dirty="0"/>
          </a:p>
        </p:txBody>
      </p:sp>
      <p:sp>
        <p:nvSpPr>
          <p:cNvPr id="3" name="Объект 2">
            <a:extLst>
              <a:ext uri="{FF2B5EF4-FFF2-40B4-BE49-F238E27FC236}">
                <a16:creationId xmlns:a16="http://schemas.microsoft.com/office/drawing/2014/main" id="{DC175149-D393-4217-0568-E52EBFCEC247}"/>
              </a:ext>
            </a:extLst>
          </p:cNvPr>
          <p:cNvSpPr>
            <a:spLocks noGrp="1"/>
          </p:cNvSpPr>
          <p:nvPr>
            <p:ph idx="1"/>
          </p:nvPr>
        </p:nvSpPr>
        <p:spPr>
          <a:xfrm>
            <a:off x="448174" y="782054"/>
            <a:ext cx="8186779" cy="3874788"/>
          </a:xfrm>
        </p:spPr>
        <p:txBody>
          <a:bodyPr>
            <a:noAutofit/>
          </a:bodyPr>
          <a:lstStyle/>
          <a:p>
            <a:pPr marL="0" indent="0">
              <a:lnSpc>
                <a:spcPct val="80000"/>
              </a:lnSpc>
              <a:spcBef>
                <a:spcPts val="600"/>
              </a:spcBef>
              <a:buNone/>
            </a:pPr>
            <a:r>
              <a:rPr lang="ru-RU" sz="2200" dirty="0"/>
              <a:t>Многочисленные психологические исследования* показывают,  что обеспечение должного уровня усвоения учащимися тех или иных видов деятельности и форм мышления проходит более эффективно, если учитель создаёт условия для </a:t>
            </a:r>
            <a:r>
              <a:rPr lang="ru-RU" sz="2200" b="1" dirty="0"/>
              <a:t>учебного сотрудничества, </a:t>
            </a:r>
            <a:r>
              <a:rPr lang="ru-RU" sz="2200" dirty="0"/>
              <a:t>предполагающего </a:t>
            </a:r>
            <a:r>
              <a:rPr lang="ru-RU" sz="2200" b="1" i="1" dirty="0"/>
              <a:t>совместную распределённую</a:t>
            </a:r>
            <a:r>
              <a:rPr lang="ru-RU" sz="2200" dirty="0"/>
              <a:t> деятельность</a:t>
            </a:r>
            <a:r>
              <a:rPr lang="en-US" sz="2200" dirty="0"/>
              <a:t> </a:t>
            </a:r>
            <a:r>
              <a:rPr lang="ru-RU" sz="2200" dirty="0"/>
              <a:t>учащихся.</a:t>
            </a:r>
          </a:p>
          <a:p>
            <a:pPr marL="0" indent="0">
              <a:lnSpc>
                <a:spcPct val="80000"/>
              </a:lnSpc>
              <a:spcBef>
                <a:spcPts val="600"/>
              </a:spcBef>
              <a:buNone/>
            </a:pPr>
            <a:r>
              <a:rPr lang="ru-RU" sz="2200" dirty="0"/>
              <a:t>Такую деятельность целесообразно организовывать вокруг самостоятельного поиска группами/парами учащихся наглядных форм фиксации ООД:</a:t>
            </a:r>
          </a:p>
          <a:p>
            <a:pPr marL="108000" indent="-108000">
              <a:lnSpc>
                <a:spcPct val="80000"/>
              </a:lnSpc>
              <a:spcBef>
                <a:spcPts val="600"/>
              </a:spcBef>
            </a:pPr>
            <a:r>
              <a:rPr lang="ru-RU" sz="2200" b="1" i="1" dirty="0"/>
              <a:t>содержательной модели </a:t>
            </a:r>
            <a:r>
              <a:rPr lang="ru-RU" sz="2200" dirty="0"/>
              <a:t>осваиваемых действий (структура и компоненты, признаки, правила и т.д.),</a:t>
            </a:r>
          </a:p>
          <a:p>
            <a:pPr marL="108000" indent="-108000">
              <a:lnSpc>
                <a:spcPct val="80000"/>
              </a:lnSpc>
              <a:spcBef>
                <a:spcPts val="600"/>
              </a:spcBef>
            </a:pPr>
            <a:r>
              <a:rPr lang="ru-RU" sz="2200" dirty="0"/>
              <a:t> </a:t>
            </a:r>
            <a:r>
              <a:rPr lang="ru-RU" sz="2200" b="1" i="1" dirty="0"/>
              <a:t>процессуальной модели </a:t>
            </a:r>
            <a:r>
              <a:rPr lang="ru-RU" sz="2200" dirty="0"/>
              <a:t>осваиваемых действий (предписания по выполнению действий, порядок действий, операции и т.п.) </a:t>
            </a:r>
          </a:p>
        </p:txBody>
      </p:sp>
      <p:sp>
        <p:nvSpPr>
          <p:cNvPr id="2" name="Текст 11">
            <a:extLst>
              <a:ext uri="{FF2B5EF4-FFF2-40B4-BE49-F238E27FC236}">
                <a16:creationId xmlns:a16="http://schemas.microsoft.com/office/drawing/2014/main" id="{9976EED3-7E10-FA45-1B35-C2C6A016EFF7}"/>
              </a:ext>
            </a:extLst>
          </p:cNvPr>
          <p:cNvSpPr txBox="1">
            <a:spLocks/>
          </p:cNvSpPr>
          <p:nvPr/>
        </p:nvSpPr>
        <p:spPr>
          <a:xfrm>
            <a:off x="448174" y="4831712"/>
            <a:ext cx="7149830" cy="618711"/>
          </a:xfrm>
          <a:prstGeom prst="rect">
            <a:avLst/>
          </a:prstGeom>
          <a:solidFill>
            <a:schemeClr val="accent1">
              <a:lumMod val="20000"/>
              <a:lumOff val="8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pPr>
            <a:r>
              <a:rPr lang="ru-RU" sz="1400" b="1" i="1" dirty="0"/>
              <a:t>*Совместная учебная деятельность и развитие детей / </a:t>
            </a:r>
            <a:r>
              <a:rPr lang="ru-RU" sz="1400" dirty="0"/>
              <a:t>Коллективная монография. Под редакцией </a:t>
            </a:r>
            <a:r>
              <a:rPr lang="ru-RU" sz="1400" b="1" dirty="0"/>
              <a:t>В. В. Рубцова, И. М. Улановской. </a:t>
            </a:r>
            <a:r>
              <a:rPr lang="ru-RU" sz="1400" dirty="0"/>
              <a:t>— М.: ФГБОУ ВО МГППУ, 2021. — 352 с.</a:t>
            </a:r>
          </a:p>
          <a:p>
            <a:pPr>
              <a:spcBef>
                <a:spcPts val="0"/>
              </a:spcBef>
            </a:pPr>
            <a:r>
              <a:rPr lang="ru-RU" sz="1400" b="1" i="1" dirty="0"/>
              <a:t>*</a:t>
            </a:r>
            <a:r>
              <a:rPr lang="ru-RU" sz="1400" b="1" dirty="0"/>
              <a:t>Цукерман Г. А., Венгер А. Л.</a:t>
            </a:r>
            <a:r>
              <a:rPr lang="ru-RU" sz="1400" dirty="0"/>
              <a:t> </a:t>
            </a:r>
            <a:r>
              <a:rPr lang="ru-RU" sz="1400" b="1" i="1" dirty="0"/>
              <a:t>Развитие учебной самостоятельности</a:t>
            </a:r>
            <a:r>
              <a:rPr lang="ru-RU" sz="1400" dirty="0"/>
              <a:t>. – М., 2010</a:t>
            </a:r>
          </a:p>
        </p:txBody>
      </p:sp>
    </p:spTree>
    <p:extLst>
      <p:ext uri="{BB962C8B-B14F-4D97-AF65-F5344CB8AC3E}">
        <p14:creationId xmlns:p14="http://schemas.microsoft.com/office/powerpoint/2010/main" val="2766967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89830" y="1594246"/>
            <a:ext cx="7772400" cy="1135063"/>
          </a:xfrm>
        </p:spPr>
        <p:txBody>
          <a:bodyPr/>
          <a:lstStyle/>
          <a:p>
            <a:r>
              <a:rPr lang="ru-RU" dirty="0">
                <a:solidFill>
                  <a:schemeClr val="accent1">
                    <a:lumMod val="75000"/>
                  </a:schemeClr>
                </a:solidFill>
              </a:rPr>
              <a:t>Спасибо за внимание!</a:t>
            </a:r>
          </a:p>
        </p:txBody>
      </p:sp>
      <p:sp>
        <p:nvSpPr>
          <p:cNvPr id="6" name="Текст 5"/>
          <p:cNvSpPr>
            <a:spLocks noGrp="1"/>
          </p:cNvSpPr>
          <p:nvPr>
            <p:ph type="body" idx="1"/>
          </p:nvPr>
        </p:nvSpPr>
        <p:spPr>
          <a:xfrm>
            <a:off x="659967" y="3348784"/>
            <a:ext cx="7772400" cy="922002"/>
          </a:xfrm>
        </p:spPr>
        <p:txBody>
          <a:bodyPr>
            <a:normAutofit/>
          </a:bodyPr>
          <a:lstStyle/>
          <a:p>
            <a:r>
              <a:rPr lang="ru-RU" sz="3600" dirty="0">
                <a:solidFill>
                  <a:schemeClr val="accent1">
                    <a:lumMod val="75000"/>
                  </a:schemeClr>
                </a:solidFill>
              </a:rPr>
              <a:t>Ольга Логинова </a:t>
            </a:r>
            <a:r>
              <a:rPr lang="en-US" sz="3600" dirty="0">
                <a:solidFill>
                  <a:schemeClr val="accent1">
                    <a:lumMod val="75000"/>
                  </a:schemeClr>
                </a:solidFill>
                <a:hlinkClick r:id="rId2"/>
              </a:rPr>
              <a:t>olg9527@yandex.ru</a:t>
            </a:r>
            <a:endParaRPr lang="ru-RU" sz="3600" dirty="0">
              <a:solidFill>
                <a:schemeClr val="accent1">
                  <a:lumMod val="75000"/>
                </a:schemeClr>
              </a:solidFill>
            </a:endParaRPr>
          </a:p>
        </p:txBody>
      </p:sp>
      <p:sp>
        <p:nvSpPr>
          <p:cNvPr id="7" name="Номер слайда 1"/>
          <p:cNvSpPr txBox="1">
            <a:spLocks/>
          </p:cNvSpPr>
          <p:nvPr/>
        </p:nvSpPr>
        <p:spPr>
          <a:xfrm>
            <a:off x="8229601" y="5296962"/>
            <a:ext cx="781049"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55</a:t>
            </a:fld>
            <a:endParaRPr lang="ru-RU" dirty="0"/>
          </a:p>
        </p:txBody>
      </p:sp>
    </p:spTree>
    <p:extLst>
      <p:ext uri="{BB962C8B-B14F-4D97-AF65-F5344CB8AC3E}">
        <p14:creationId xmlns:p14="http://schemas.microsoft.com/office/powerpoint/2010/main" val="388888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235958" y="214986"/>
            <a:ext cx="8672083" cy="940046"/>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Ориентировочная Основа Действия: определение, роль и значение. Говорят психологи</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6</a:t>
            </a:fld>
            <a:endParaRPr lang="ru-RU" dirty="0"/>
          </a:p>
        </p:txBody>
      </p:sp>
      <p:sp>
        <p:nvSpPr>
          <p:cNvPr id="17" name="Объект 16">
            <a:extLst>
              <a:ext uri="{FF2B5EF4-FFF2-40B4-BE49-F238E27FC236}">
                <a16:creationId xmlns:a16="http://schemas.microsoft.com/office/drawing/2014/main" id="{32DB586F-FCBE-FAEC-6C60-7D39B8B93028}"/>
              </a:ext>
            </a:extLst>
          </p:cNvPr>
          <p:cNvSpPr>
            <a:spLocks noGrp="1"/>
          </p:cNvSpPr>
          <p:nvPr>
            <p:ph idx="1"/>
          </p:nvPr>
        </p:nvSpPr>
        <p:spPr>
          <a:xfrm>
            <a:off x="235958" y="1323473"/>
            <a:ext cx="8672083" cy="3974815"/>
          </a:xfrm>
          <a:solidFill>
            <a:schemeClr val="accent1">
              <a:lumMod val="20000"/>
              <a:lumOff val="80000"/>
            </a:schemeClr>
          </a:solidFill>
        </p:spPr>
        <p:txBody>
          <a:bodyPr>
            <a:normAutofit fontScale="92500" lnSpcReduction="10000"/>
          </a:bodyPr>
          <a:lstStyle/>
          <a:p>
            <a:pPr>
              <a:spcBef>
                <a:spcPts val="600"/>
              </a:spcBef>
            </a:pPr>
            <a:r>
              <a:rPr lang="ru-RU" dirty="0"/>
              <a:t>ООД – это система условий/признаков, на которую реально опирается человек при выполнении действия</a:t>
            </a:r>
          </a:p>
          <a:p>
            <a:pPr>
              <a:spcBef>
                <a:spcPts val="600"/>
              </a:spcBef>
            </a:pPr>
            <a:r>
              <a:rPr lang="ru-RU" dirty="0"/>
              <a:t>ООД – центральная часть действия; именно эта часть обеспечивает успех действия</a:t>
            </a:r>
          </a:p>
          <a:p>
            <a:pPr lvl="1">
              <a:spcBef>
                <a:spcPts val="600"/>
              </a:spcBef>
            </a:pPr>
            <a:r>
              <a:rPr lang="ru-RU" sz="2200" dirty="0"/>
              <a:t>Каждое выполняемое действие будет протекать успешно только в том случае, если учитываются все условия, определяющие успешность этого действия</a:t>
            </a:r>
          </a:p>
          <a:p>
            <a:pPr>
              <a:spcBef>
                <a:spcPts val="600"/>
              </a:spcBef>
            </a:pPr>
            <a:r>
              <a:rPr lang="ru-RU" dirty="0"/>
              <a:t>Содержание ориентировочной основы (ООД) сущностно определяет такие свойства действия как</a:t>
            </a:r>
          </a:p>
          <a:p>
            <a:pPr lvl="1">
              <a:spcBef>
                <a:spcPts val="600"/>
              </a:spcBef>
            </a:pPr>
            <a:r>
              <a:rPr lang="ru-RU" sz="2200" i="1" dirty="0"/>
              <a:t>обобщённость</a:t>
            </a:r>
            <a:r>
              <a:rPr lang="ru-RU" sz="2200" dirty="0"/>
              <a:t> действия (обобщение идёт только по тем признакам, которые вошли в содержание ООД)</a:t>
            </a:r>
          </a:p>
          <a:p>
            <a:pPr lvl="1">
              <a:spcBef>
                <a:spcPts val="600"/>
              </a:spcBef>
            </a:pPr>
            <a:r>
              <a:rPr lang="ru-RU" sz="2200" i="1" dirty="0"/>
              <a:t>разумность</a:t>
            </a:r>
            <a:r>
              <a:rPr lang="ru-RU" sz="2200" dirty="0"/>
              <a:t> действия (адекватность условиям выполнения действия).</a:t>
            </a:r>
          </a:p>
        </p:txBody>
      </p:sp>
    </p:spTree>
    <p:extLst>
      <p:ext uri="{BB962C8B-B14F-4D97-AF65-F5344CB8AC3E}">
        <p14:creationId xmlns:p14="http://schemas.microsoft.com/office/powerpoint/2010/main" val="202021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353937" y="214986"/>
            <a:ext cx="8436128" cy="966675"/>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Ориентировочная Основа Действия и его успешность. Говорят психологи</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7</a:t>
            </a:fld>
            <a:endParaRPr lang="ru-RU" dirty="0"/>
          </a:p>
        </p:txBody>
      </p:sp>
      <p:sp>
        <p:nvSpPr>
          <p:cNvPr id="17" name="Объект 16">
            <a:extLst>
              <a:ext uri="{FF2B5EF4-FFF2-40B4-BE49-F238E27FC236}">
                <a16:creationId xmlns:a16="http://schemas.microsoft.com/office/drawing/2014/main" id="{32DB586F-FCBE-FAEC-6C60-7D39B8B93028}"/>
              </a:ext>
            </a:extLst>
          </p:cNvPr>
          <p:cNvSpPr>
            <a:spLocks noGrp="1"/>
          </p:cNvSpPr>
          <p:nvPr>
            <p:ph idx="1"/>
          </p:nvPr>
        </p:nvSpPr>
        <p:spPr>
          <a:xfrm>
            <a:off x="353936" y="4331613"/>
            <a:ext cx="8554105" cy="966675"/>
          </a:xfrm>
          <a:solidFill>
            <a:schemeClr val="bg2">
              <a:lumMod val="90000"/>
            </a:schemeClr>
          </a:solidFill>
        </p:spPr>
        <p:txBody>
          <a:bodyPr>
            <a:normAutofit fontScale="85000" lnSpcReduction="10000"/>
          </a:bodyPr>
          <a:lstStyle/>
          <a:p>
            <a:pPr marL="0" indent="0">
              <a:spcBef>
                <a:spcPts val="600"/>
              </a:spcBef>
              <a:buNone/>
            </a:pPr>
            <a:r>
              <a:rPr lang="ru-RU" sz="2400" b="1" i="1" dirty="0">
                <a:solidFill>
                  <a:schemeClr val="tx2"/>
                </a:solidFill>
              </a:rPr>
              <a:t>Методический совет учителю при работе с детьми</a:t>
            </a:r>
            <a:r>
              <a:rPr lang="ru-RU" sz="2400" dirty="0">
                <a:solidFill>
                  <a:schemeClr val="tx2"/>
                </a:solidFill>
              </a:rPr>
              <a:t>. Необходимо с первых же заданий учить детей выделять и осознавать ту систему условий, на которую необходимо ориентироваться при решении той или иной задачи</a:t>
            </a:r>
          </a:p>
          <a:p>
            <a:pPr marL="0" indent="0">
              <a:spcBef>
                <a:spcPts val="600"/>
              </a:spcBef>
              <a:buNone/>
            </a:pPr>
            <a:endParaRPr lang="ru-RU" sz="2400" dirty="0">
              <a:solidFill>
                <a:schemeClr val="tx2"/>
              </a:solidFill>
            </a:endParaRPr>
          </a:p>
        </p:txBody>
      </p:sp>
      <p:sp>
        <p:nvSpPr>
          <p:cNvPr id="2" name="Объект 16">
            <a:extLst>
              <a:ext uri="{FF2B5EF4-FFF2-40B4-BE49-F238E27FC236}">
                <a16:creationId xmlns:a16="http://schemas.microsoft.com/office/drawing/2014/main" id="{A5B6037D-5E87-B8F5-C6FC-5EE9BFD32FA6}"/>
              </a:ext>
            </a:extLst>
          </p:cNvPr>
          <p:cNvSpPr txBox="1">
            <a:spLocks/>
          </p:cNvSpPr>
          <p:nvPr/>
        </p:nvSpPr>
        <p:spPr>
          <a:xfrm>
            <a:off x="353936" y="1181661"/>
            <a:ext cx="8554105" cy="2974787"/>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600"/>
              </a:spcBef>
            </a:pPr>
            <a:r>
              <a:rPr lang="ru-RU" sz="2600" dirty="0"/>
              <a:t>ООД должна быть </a:t>
            </a:r>
            <a:r>
              <a:rPr lang="ru-RU" sz="2600" b="1" dirty="0"/>
              <a:t>полной</a:t>
            </a:r>
            <a:r>
              <a:rPr lang="ru-RU" sz="2600" dirty="0"/>
              <a:t> (учитывающей все условия) и </a:t>
            </a:r>
            <a:r>
              <a:rPr lang="ru-RU" sz="2600" b="1" dirty="0"/>
              <a:t>не расширяться произвольно</a:t>
            </a:r>
          </a:p>
          <a:p>
            <a:pPr>
              <a:lnSpc>
                <a:spcPct val="80000"/>
              </a:lnSpc>
              <a:spcBef>
                <a:spcPts val="600"/>
              </a:spcBef>
            </a:pPr>
            <a:r>
              <a:rPr lang="ru-RU" sz="2600" dirty="0"/>
              <a:t>Если человек учитывает всю систему условий, которая объективно необходима, то действие достигнет своей цели</a:t>
            </a:r>
          </a:p>
          <a:p>
            <a:pPr>
              <a:lnSpc>
                <a:spcPct val="80000"/>
              </a:lnSpc>
              <a:spcBef>
                <a:spcPts val="600"/>
              </a:spcBef>
            </a:pPr>
            <a:r>
              <a:rPr lang="ru-RU" sz="2600" dirty="0"/>
              <a:t>Источник ошибок: </a:t>
            </a:r>
          </a:p>
          <a:p>
            <a:pPr lvl="1">
              <a:lnSpc>
                <a:spcPct val="80000"/>
              </a:lnSpc>
              <a:spcBef>
                <a:spcPts val="600"/>
              </a:spcBef>
            </a:pPr>
            <a:r>
              <a:rPr lang="ru-RU" dirty="0"/>
              <a:t>ориентация лишь на часть выделенных условий,</a:t>
            </a:r>
          </a:p>
          <a:p>
            <a:pPr lvl="1">
              <a:lnSpc>
                <a:spcPct val="80000"/>
              </a:lnSpc>
              <a:spcBef>
                <a:spcPts val="600"/>
              </a:spcBef>
            </a:pPr>
            <a:r>
              <a:rPr lang="ru-RU" dirty="0"/>
              <a:t>подмена или дополнение выделенных условий другими</a:t>
            </a:r>
          </a:p>
          <a:p>
            <a:pPr marL="0" indent="0">
              <a:lnSpc>
                <a:spcPct val="80000"/>
              </a:lnSpc>
              <a:spcBef>
                <a:spcPts val="600"/>
              </a:spcBef>
              <a:buFont typeface="Arial" panose="020B0604020202020204" pitchFamily="34" charset="0"/>
              <a:buNone/>
            </a:pPr>
            <a:endParaRPr lang="ru-RU" dirty="0"/>
          </a:p>
        </p:txBody>
      </p:sp>
    </p:spTree>
    <p:extLst>
      <p:ext uri="{BB962C8B-B14F-4D97-AF65-F5344CB8AC3E}">
        <p14:creationId xmlns:p14="http://schemas.microsoft.com/office/powerpoint/2010/main" val="10363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7" y="214986"/>
            <a:ext cx="7886700" cy="747540"/>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Этапы работы над ООД. Говорят психологи</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8</a:t>
            </a:fld>
            <a:endParaRPr lang="ru-RU" dirty="0"/>
          </a:p>
        </p:txBody>
      </p:sp>
      <p:sp>
        <p:nvSpPr>
          <p:cNvPr id="6" name="Объект 5">
            <a:extLst>
              <a:ext uri="{FF2B5EF4-FFF2-40B4-BE49-F238E27FC236}">
                <a16:creationId xmlns:a16="http://schemas.microsoft.com/office/drawing/2014/main" id="{0BE37ABE-96C0-1AEC-D7FB-9E24BDF7920E}"/>
              </a:ext>
            </a:extLst>
          </p:cNvPr>
          <p:cNvSpPr>
            <a:spLocks noGrp="1"/>
          </p:cNvSpPr>
          <p:nvPr>
            <p:ph idx="1"/>
          </p:nvPr>
        </p:nvSpPr>
        <p:spPr>
          <a:xfrm>
            <a:off x="448177" y="1118722"/>
            <a:ext cx="7997733" cy="3548971"/>
          </a:xfrm>
          <a:solidFill>
            <a:schemeClr val="tx2">
              <a:lumMod val="20000"/>
              <a:lumOff val="80000"/>
            </a:schemeClr>
          </a:solidFill>
          <a:ln>
            <a:solidFill>
              <a:schemeClr val="accent1"/>
            </a:solidFill>
          </a:ln>
        </p:spPr>
        <p:txBody>
          <a:bodyPr>
            <a:normAutofit/>
          </a:bodyPr>
          <a:lstStyle/>
          <a:p>
            <a:pPr marL="571500" indent="-571500">
              <a:lnSpc>
                <a:spcPct val="80000"/>
              </a:lnSpc>
              <a:spcBef>
                <a:spcPts val="1200"/>
              </a:spcBef>
              <a:buFont typeface="+mj-lt"/>
              <a:buAutoNum type="romanUcPeriod"/>
            </a:pPr>
            <a:r>
              <a:rPr lang="ru-RU" sz="3200" dirty="0"/>
              <a:t>Предварительное ознакомление с деятельностью по разработке заданий, понимание её логики</a:t>
            </a:r>
          </a:p>
          <a:p>
            <a:pPr marL="571500" indent="-571500">
              <a:lnSpc>
                <a:spcPct val="80000"/>
              </a:lnSpc>
              <a:spcBef>
                <a:spcPts val="1200"/>
              </a:spcBef>
              <a:buFont typeface="+mj-lt"/>
              <a:buAutoNum type="romanUcPeriod"/>
            </a:pPr>
            <a:r>
              <a:rPr lang="ru-RU" sz="3200" dirty="0">
                <a:ea typeface="Calibri" panose="020F0502020204030204" pitchFamily="34" charset="0"/>
              </a:rPr>
              <a:t>Составление схемы ориентировочной основы действия</a:t>
            </a:r>
            <a:endParaRPr lang="ru-RU" sz="3200" dirty="0"/>
          </a:p>
          <a:p>
            <a:pPr marL="571500" indent="-571500">
              <a:lnSpc>
                <a:spcPct val="80000"/>
              </a:lnSpc>
              <a:spcBef>
                <a:spcPts val="1200"/>
              </a:spcBef>
              <a:buFont typeface="+mj-lt"/>
              <a:buAutoNum type="romanUcPeriod"/>
            </a:pPr>
            <a:r>
              <a:rPr lang="ru-RU" sz="3200" dirty="0">
                <a:effectLst/>
                <a:ea typeface="Calibri" panose="020F0502020204030204" pitchFamily="34" charset="0"/>
              </a:rPr>
              <a:t>Выполнение формируемой деятельности в различных формах</a:t>
            </a:r>
          </a:p>
          <a:p>
            <a:pPr marL="571500" indent="-571500">
              <a:lnSpc>
                <a:spcPct val="80000"/>
              </a:lnSpc>
              <a:spcBef>
                <a:spcPts val="1200"/>
              </a:spcBef>
              <a:buFont typeface="+mj-lt"/>
              <a:buAutoNum type="romanUcPeriod"/>
            </a:pPr>
            <a:endParaRPr lang="ru-RU" sz="3200" dirty="0"/>
          </a:p>
        </p:txBody>
      </p:sp>
      <p:sp>
        <p:nvSpPr>
          <p:cNvPr id="2" name="Стрелка: вниз 1">
            <a:hlinkClick r:id="rId2" action="ppaction://hlinksldjump"/>
            <a:extLst>
              <a:ext uri="{FF2B5EF4-FFF2-40B4-BE49-F238E27FC236}">
                <a16:creationId xmlns:a16="http://schemas.microsoft.com/office/drawing/2014/main" id="{A3FAC2DF-C863-4F39-C07B-792A72562113}"/>
              </a:ext>
            </a:extLst>
          </p:cNvPr>
          <p:cNvSpPr/>
          <p:nvPr/>
        </p:nvSpPr>
        <p:spPr>
          <a:xfrm>
            <a:off x="8445910" y="2660854"/>
            <a:ext cx="563316" cy="393291"/>
          </a:xfrm>
          <a:prstGeom prst="down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700" b="1" dirty="0">
                <a:solidFill>
                  <a:schemeClr val="tx1"/>
                </a:solidFill>
              </a:rPr>
              <a:t>44</a:t>
            </a:r>
          </a:p>
        </p:txBody>
      </p:sp>
    </p:spTree>
    <p:extLst>
      <p:ext uri="{BB962C8B-B14F-4D97-AF65-F5344CB8AC3E}">
        <p14:creationId xmlns:p14="http://schemas.microsoft.com/office/powerpoint/2010/main" val="104439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448177" y="214985"/>
            <a:ext cx="7886700" cy="952077"/>
          </a:xfrm>
          <a:prstGeom prst="rect">
            <a:avLst/>
          </a:prstGeom>
        </p:spPr>
        <p:txBody>
          <a:bodyPr/>
          <a:lstStyle>
            <a:lvl1pPr algn="l" defTabSz="914400" rtl="0" eaLnBrk="1" latinLnBrk="0" hangingPunct="1">
              <a:spcBef>
                <a:spcPct val="0"/>
              </a:spcBef>
              <a:buNone/>
              <a:defRPr sz="1800" kern="1200">
                <a:solidFill>
                  <a:schemeClr val="bg1"/>
                </a:solidFill>
                <a:latin typeface="+mj-lt"/>
                <a:ea typeface="+mj-ea"/>
                <a:cs typeface="+mj-cs"/>
              </a:defRPr>
            </a:lvl1pPr>
          </a:lstStyle>
          <a:p>
            <a:r>
              <a:rPr lang="ru-RU" sz="2800" b="1" cap="all" dirty="0">
                <a:solidFill>
                  <a:schemeClr val="accent1">
                    <a:lumMod val="75000"/>
                  </a:schemeClr>
                </a:solidFill>
              </a:rPr>
              <a:t>Этап 1. Предварительное ознакомление с деятельностью, её логикой</a:t>
            </a:r>
          </a:p>
        </p:txBody>
      </p:sp>
      <p:sp>
        <p:nvSpPr>
          <p:cNvPr id="4" name="Номер слайда 1"/>
          <p:cNvSpPr txBox="1">
            <a:spLocks/>
          </p:cNvSpPr>
          <p:nvPr/>
        </p:nvSpPr>
        <p:spPr>
          <a:xfrm>
            <a:off x="7086600" y="5298288"/>
            <a:ext cx="2057400" cy="304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2D3494"/>
              </a:buClr>
              <a:buFont typeface="Arial" panose="020B0604020202020204" pitchFamily="34" charset="0"/>
              <a:buChar char="•"/>
              <a:defRPr sz="1400" b="0" i="0" kern="1200">
                <a:solidFill>
                  <a:schemeClr val="tx1">
                    <a:lumMod val="90000"/>
                    <a:lumOff val="10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6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2D3494"/>
              </a:buClr>
              <a:buFont typeface="Arial" panose="020B0604020202020204" pitchFamily="34" charset="0"/>
              <a:buChar char="•"/>
              <a:defRPr sz="1400" kern="1200">
                <a:solidFill>
                  <a:schemeClr val="tx1">
                    <a:lumMod val="90000"/>
                    <a:lumOff val="1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21067FB6-D670-4EA0-A45F-CFE7755EC88D}" type="slidenum">
              <a:rPr lang="ru-RU" smtClean="0"/>
              <a:pPr/>
              <a:t>9</a:t>
            </a:fld>
            <a:endParaRPr lang="ru-RU" dirty="0"/>
          </a:p>
        </p:txBody>
      </p:sp>
      <p:sp>
        <p:nvSpPr>
          <p:cNvPr id="6" name="Объект 5">
            <a:extLst>
              <a:ext uri="{FF2B5EF4-FFF2-40B4-BE49-F238E27FC236}">
                <a16:creationId xmlns:a16="http://schemas.microsoft.com/office/drawing/2014/main" id="{0BE37ABE-96C0-1AEC-D7FB-9E24BDF7920E}"/>
              </a:ext>
            </a:extLst>
          </p:cNvPr>
          <p:cNvSpPr>
            <a:spLocks noGrp="1"/>
          </p:cNvSpPr>
          <p:nvPr>
            <p:ph idx="1"/>
          </p:nvPr>
        </p:nvSpPr>
        <p:spPr>
          <a:xfrm>
            <a:off x="180753" y="1167063"/>
            <a:ext cx="1786269" cy="4131226"/>
          </a:xfrm>
          <a:solidFill>
            <a:schemeClr val="accent1">
              <a:lumMod val="20000"/>
              <a:lumOff val="80000"/>
            </a:schemeClr>
          </a:solidFill>
        </p:spPr>
        <p:txBody>
          <a:bodyPr anchor="ctr">
            <a:normAutofit/>
          </a:bodyPr>
          <a:lstStyle/>
          <a:p>
            <a:pPr marL="0" indent="0">
              <a:buNone/>
            </a:pPr>
            <a:r>
              <a:rPr lang="ru-RU" sz="2400" b="1" dirty="0">
                <a:ea typeface="Calibri" panose="020F0502020204030204" pitchFamily="34" charset="0"/>
              </a:rPr>
              <a:t>Каков предмет действий? С чем работаем?</a:t>
            </a:r>
          </a:p>
          <a:p>
            <a:pPr marL="0" indent="0">
              <a:buNone/>
            </a:pPr>
            <a:endParaRPr lang="ru-RU" sz="2400" b="1" dirty="0">
              <a:ea typeface="Calibri" panose="020F0502020204030204" pitchFamily="34" charset="0"/>
            </a:endParaRPr>
          </a:p>
          <a:p>
            <a:pPr marL="0" indent="0">
              <a:buNone/>
            </a:pPr>
            <a:endParaRPr lang="ru-RU" sz="2400" b="1" dirty="0">
              <a:ea typeface="Calibri" panose="020F0502020204030204" pitchFamily="34" charset="0"/>
            </a:endParaRPr>
          </a:p>
          <a:p>
            <a:pPr marL="0" indent="0">
              <a:buNone/>
            </a:pPr>
            <a:r>
              <a:rPr lang="ru-RU" sz="2400" b="1" dirty="0">
                <a:ea typeface="Calibri" panose="020F0502020204030204" pitchFamily="34" charset="0"/>
              </a:rPr>
              <a:t>Как именно работаем?</a:t>
            </a:r>
            <a:endParaRPr lang="ru-RU" sz="2400" dirty="0"/>
          </a:p>
        </p:txBody>
      </p:sp>
      <p:graphicFrame>
        <p:nvGraphicFramePr>
          <p:cNvPr id="8" name="Схема 7">
            <a:extLst>
              <a:ext uri="{FF2B5EF4-FFF2-40B4-BE49-F238E27FC236}">
                <a16:creationId xmlns:a16="http://schemas.microsoft.com/office/drawing/2014/main" id="{0BCC37A7-7C16-0507-8807-28EFF278D88C}"/>
              </a:ext>
            </a:extLst>
          </p:cNvPr>
          <p:cNvGraphicFramePr/>
          <p:nvPr>
            <p:extLst>
              <p:ext uri="{D42A27DB-BD31-4B8C-83A1-F6EECF244321}">
                <p14:modId xmlns:p14="http://schemas.microsoft.com/office/powerpoint/2010/main" val="1578778005"/>
              </p:ext>
            </p:extLst>
          </p:nvPr>
        </p:nvGraphicFramePr>
        <p:xfrm>
          <a:off x="2050180" y="1167063"/>
          <a:ext cx="6913065" cy="2490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a:extLst>
              <a:ext uri="{FF2B5EF4-FFF2-40B4-BE49-F238E27FC236}">
                <a16:creationId xmlns:a16="http://schemas.microsoft.com/office/drawing/2014/main" id="{0798CEF0-12C8-499A-E105-5AE629847010}"/>
              </a:ext>
            </a:extLst>
          </p:cNvPr>
          <p:cNvSpPr/>
          <p:nvPr/>
        </p:nvSpPr>
        <p:spPr>
          <a:xfrm>
            <a:off x="5746282" y="3811604"/>
            <a:ext cx="3192620" cy="1486684"/>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lnSpc>
                <a:spcPct val="80000"/>
              </a:lnSpc>
              <a:spcBef>
                <a:spcPts val="600"/>
              </a:spcBef>
              <a:buFont typeface="Arial" panose="020B0604020202020204" pitchFamily="34" charset="0"/>
              <a:buChar char="•"/>
            </a:pPr>
            <a:r>
              <a:rPr lang="ru-RU" dirty="0"/>
              <a:t>Устанавливаем, как, по каким критериям можно судить об их наличии или отсутствии  </a:t>
            </a:r>
          </a:p>
          <a:p>
            <a:pPr marL="285750" indent="-285750">
              <a:lnSpc>
                <a:spcPct val="80000"/>
              </a:lnSpc>
              <a:spcBef>
                <a:spcPts val="600"/>
              </a:spcBef>
              <a:buFont typeface="Arial" panose="020B0604020202020204" pitchFamily="34" charset="0"/>
              <a:buChar char="•"/>
            </a:pPr>
            <a:r>
              <a:rPr lang="ru-RU" dirty="0"/>
              <a:t>Решаем, как зафиксировать понятое содержание </a:t>
            </a:r>
          </a:p>
        </p:txBody>
      </p:sp>
      <p:sp>
        <p:nvSpPr>
          <p:cNvPr id="3" name="Прямоугольник 2">
            <a:extLst>
              <a:ext uri="{FF2B5EF4-FFF2-40B4-BE49-F238E27FC236}">
                <a16:creationId xmlns:a16="http://schemas.microsoft.com/office/drawing/2014/main" id="{BCE1F344-0900-B275-59BC-8C8D3EC5E173}"/>
              </a:ext>
            </a:extLst>
          </p:cNvPr>
          <p:cNvSpPr/>
          <p:nvPr/>
        </p:nvSpPr>
        <p:spPr>
          <a:xfrm>
            <a:off x="2050180" y="3811604"/>
            <a:ext cx="3696103" cy="1486684"/>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lnSpc>
                <a:spcPct val="80000"/>
              </a:lnSpc>
              <a:spcBef>
                <a:spcPts val="600"/>
              </a:spcBef>
              <a:buFont typeface="Arial" panose="020B0604020202020204" pitchFamily="34" charset="0"/>
              <a:buChar char="•"/>
            </a:pPr>
            <a:r>
              <a:rPr lang="ru-RU" dirty="0"/>
              <a:t>Определяем, какие нужны знания</a:t>
            </a:r>
          </a:p>
          <a:p>
            <a:pPr marL="285750" indent="-285750">
              <a:lnSpc>
                <a:spcPct val="80000"/>
              </a:lnSpc>
              <a:spcBef>
                <a:spcPts val="600"/>
              </a:spcBef>
              <a:buFont typeface="Arial" panose="020B0604020202020204" pitchFamily="34" charset="0"/>
              <a:buChar char="•"/>
            </a:pPr>
            <a:r>
              <a:rPr lang="ru-RU" dirty="0"/>
              <a:t>Выделяем существенные (необходимые и достаточные) признаки формируемого понятия</a:t>
            </a:r>
          </a:p>
        </p:txBody>
      </p:sp>
      <p:sp>
        <p:nvSpPr>
          <p:cNvPr id="7" name="Выноска: линия 6">
            <a:extLst>
              <a:ext uri="{FF2B5EF4-FFF2-40B4-BE49-F238E27FC236}">
                <a16:creationId xmlns:a16="http://schemas.microsoft.com/office/drawing/2014/main" id="{F6D6866F-DA07-1289-E018-DDA49BCA3004}"/>
              </a:ext>
            </a:extLst>
          </p:cNvPr>
          <p:cNvSpPr/>
          <p:nvPr/>
        </p:nvSpPr>
        <p:spPr>
          <a:xfrm>
            <a:off x="5870772" y="685619"/>
            <a:ext cx="1885492" cy="481443"/>
          </a:xfrm>
          <a:prstGeom prst="borderCallout1">
            <a:avLst>
              <a:gd name="adj1" fmla="val 55994"/>
              <a:gd name="adj2" fmla="val -916"/>
              <a:gd name="adj3" fmla="val 310450"/>
              <a:gd name="adj4" fmla="val -38108"/>
            </a:avLst>
          </a:prstGeom>
          <a:solidFill>
            <a:schemeClr val="accent1">
              <a:lumMod val="20000"/>
              <a:lumOff val="80000"/>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80000"/>
              </a:lnSpc>
            </a:pPr>
            <a:r>
              <a:rPr lang="ru-RU" i="1" dirty="0">
                <a:solidFill>
                  <a:schemeClr val="tx1"/>
                </a:solidFill>
              </a:rPr>
              <a:t>Как именно работаем?</a:t>
            </a:r>
          </a:p>
        </p:txBody>
      </p:sp>
      <p:sp>
        <p:nvSpPr>
          <p:cNvPr id="9" name="Овал 8">
            <a:extLst>
              <a:ext uri="{FF2B5EF4-FFF2-40B4-BE49-F238E27FC236}">
                <a16:creationId xmlns:a16="http://schemas.microsoft.com/office/drawing/2014/main" id="{5B346744-2419-A097-2C19-0C9F20CB7C50}"/>
              </a:ext>
            </a:extLst>
          </p:cNvPr>
          <p:cNvSpPr/>
          <p:nvPr/>
        </p:nvSpPr>
        <p:spPr>
          <a:xfrm>
            <a:off x="4883973" y="2309333"/>
            <a:ext cx="360000" cy="36000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a:t>
            </a:r>
          </a:p>
        </p:txBody>
      </p:sp>
    </p:spTree>
    <p:extLst>
      <p:ext uri="{BB962C8B-B14F-4D97-AF65-F5344CB8AC3E}">
        <p14:creationId xmlns:p14="http://schemas.microsoft.com/office/powerpoint/2010/main" val="37764812"/>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16240</TotalTime>
  <Words>5485</Words>
  <Application>Microsoft Office PowerPoint</Application>
  <PresentationFormat>Экран (16:10)</PresentationFormat>
  <Paragraphs>748</Paragraphs>
  <Slides>55</Slides>
  <Notes>31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55</vt:i4>
      </vt:variant>
    </vt:vector>
  </HeadingPairs>
  <TitlesOfParts>
    <vt:vector size="61" baseType="lpstr">
      <vt:lpstr>Arial</vt:lpstr>
      <vt:lpstr>Calibri</vt:lpstr>
      <vt:lpstr>Calibri Light</vt:lpstr>
      <vt:lpstr>Georgia</vt:lpstr>
      <vt:lpstr>Symbol</vt:lpstr>
      <vt:lpstr>Тема Office</vt:lpstr>
      <vt:lpstr>Формируем функциональную грамотность</vt:lpstr>
      <vt:lpstr>Презентация PowerPoint</vt:lpstr>
      <vt:lpstr>Презентация PowerPoint</vt:lpstr>
      <vt:lpstr>Презентация PowerPoint</vt:lpstr>
      <vt:lpstr>Деятельностный подход как рамка для постановки и решения проблемы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задании обычно выделяют*: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слайда</dc:title>
  <dc:creator>Nurgul</dc:creator>
  <cp:lastModifiedBy>User</cp:lastModifiedBy>
  <cp:revision>543</cp:revision>
  <dcterms:created xsi:type="dcterms:W3CDTF">2022-07-11T10:42:28Z</dcterms:created>
  <dcterms:modified xsi:type="dcterms:W3CDTF">2024-11-22T21:21:37Z</dcterms:modified>
</cp:coreProperties>
</file>