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6" r:id="rId4"/>
    <p:sldId id="257" r:id="rId5"/>
    <p:sldId id="260" r:id="rId6"/>
    <p:sldId id="258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330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37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39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94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080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22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11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871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302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32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659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4C238-F2B2-4123-96A7-7D911F2A9122}" type="datetimeFigureOut">
              <a:rPr lang="ru-RU" smtClean="0"/>
              <a:t>21.12.2012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AAA05-A46F-4FA2-969F-0439DEC962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13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73" y="1916832"/>
            <a:ext cx="877355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Разгадай-ка</a:t>
            </a:r>
            <a:endParaRPr lang="ru-RU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581128"/>
            <a:ext cx="148590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14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16832"/>
            <a:ext cx="9264650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4307607"/>
            <a:ext cx="1521321" cy="185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8344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25" y="2284413"/>
            <a:ext cx="9342438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260648"/>
            <a:ext cx="1872208" cy="1591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419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1" y="1412776"/>
            <a:ext cx="6624735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251" y="4653136"/>
            <a:ext cx="1254249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2818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25" y="2284413"/>
            <a:ext cx="9342438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869160"/>
            <a:ext cx="1117104" cy="167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4845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926465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5445224"/>
            <a:ext cx="8572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440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0607" y="1684978"/>
            <a:ext cx="9073008" cy="3272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5373216"/>
            <a:ext cx="1095375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714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SanBuild &amp; 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</cp:revision>
  <dcterms:created xsi:type="dcterms:W3CDTF">2012-12-20T18:06:07Z</dcterms:created>
  <dcterms:modified xsi:type="dcterms:W3CDTF">2012-12-20T20:23:38Z</dcterms:modified>
</cp:coreProperties>
</file>