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1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6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7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0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5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4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7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5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4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0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6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6F4F6-CB74-4A87-BAC2-24B8FB1E1C00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A045-1001-4D1D-956D-8166EB805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8 Крестьянская реформа 1861 г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592.7936" end="67608.7526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4892"/>
            <a:ext cx="8496944" cy="61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Экран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2</cp:revision>
  <dcterms:created xsi:type="dcterms:W3CDTF">2017-03-02T18:57:53Z</dcterms:created>
  <dcterms:modified xsi:type="dcterms:W3CDTF">2017-03-06T07:49:29Z</dcterms:modified>
</cp:coreProperties>
</file>