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6" r:id="rId3"/>
    <p:sldId id="257" r:id="rId4"/>
    <p:sldId id="258" r:id="rId5"/>
    <p:sldId id="285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87" r:id="rId17"/>
    <p:sldId id="270" r:id="rId18"/>
    <p:sldId id="271" r:id="rId19"/>
    <p:sldId id="288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9" r:id="rId29"/>
    <p:sldId id="280" r:id="rId30"/>
    <p:sldId id="281" r:id="rId31"/>
    <p:sldId id="283" r:id="rId32"/>
    <p:sldId id="28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334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B53-40C3-45C0-8DF0-C4BEE6DA0F6B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072-F1E7-404A-BBD7-A62CA36C1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4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B53-40C3-45C0-8DF0-C4BEE6DA0F6B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072-F1E7-404A-BBD7-A62CA36C1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640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B53-40C3-45C0-8DF0-C4BEE6DA0F6B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072-F1E7-404A-BBD7-A62CA36C1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98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B53-40C3-45C0-8DF0-C4BEE6DA0F6B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072-F1E7-404A-BBD7-A62CA36C1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238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B53-40C3-45C0-8DF0-C4BEE6DA0F6B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072-F1E7-404A-BBD7-A62CA36C1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2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B53-40C3-45C0-8DF0-C4BEE6DA0F6B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072-F1E7-404A-BBD7-A62CA36C1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122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B53-40C3-45C0-8DF0-C4BEE6DA0F6B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072-F1E7-404A-BBD7-A62CA36C1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07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B53-40C3-45C0-8DF0-C4BEE6DA0F6B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072-F1E7-404A-BBD7-A62CA36C1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13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B53-40C3-45C0-8DF0-C4BEE6DA0F6B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072-F1E7-404A-BBD7-A62CA36C1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592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B53-40C3-45C0-8DF0-C4BEE6DA0F6B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072-F1E7-404A-BBD7-A62CA36C1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02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B53-40C3-45C0-8DF0-C4BEE6DA0F6B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072-F1E7-404A-BBD7-A62CA36C1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29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9FB53-40C3-45C0-8DF0-C4BEE6DA0F6B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70072-F1E7-404A-BBD7-A62CA36C1E0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833"/>
            </a:avLst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3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52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0" r="2467"/>
          <a:stretch/>
        </p:blipFill>
        <p:spPr bwMode="auto">
          <a:xfrm>
            <a:off x="1115616" y="332656"/>
            <a:ext cx="7272807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7" y="1916832"/>
            <a:ext cx="1307396" cy="13106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170" y="1670128"/>
            <a:ext cx="707859" cy="75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6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0" t="2568"/>
          <a:stretch/>
        </p:blipFill>
        <p:spPr bwMode="auto">
          <a:xfrm>
            <a:off x="755576" y="260648"/>
            <a:ext cx="784887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15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5" t="4945" r="1615" b="5493"/>
          <a:stretch/>
        </p:blipFill>
        <p:spPr bwMode="auto">
          <a:xfrm>
            <a:off x="539552" y="476672"/>
            <a:ext cx="777686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077420" cy="1080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53320"/>
            <a:ext cx="707859" cy="75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21" b="1513"/>
          <a:stretch/>
        </p:blipFill>
        <p:spPr bwMode="auto">
          <a:xfrm>
            <a:off x="1403648" y="476672"/>
            <a:ext cx="7200800" cy="585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1" y="404664"/>
            <a:ext cx="10774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4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5222"/>
            <a:ext cx="7560840" cy="613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77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r="5873" b="79026"/>
          <a:stretch/>
        </p:blipFill>
        <p:spPr bwMode="auto">
          <a:xfrm>
            <a:off x="1547664" y="605508"/>
            <a:ext cx="5254580" cy="87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22" b="10708"/>
          <a:stretch/>
        </p:blipFill>
        <p:spPr bwMode="auto">
          <a:xfrm>
            <a:off x="3131840" y="2348880"/>
            <a:ext cx="4790281" cy="199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69" y="2531626"/>
            <a:ext cx="957435" cy="7180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8084" y="3284984"/>
            <a:ext cx="1953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ookman Old Style" panose="02050604050505020204" pitchFamily="18" charset="0"/>
              </a:rPr>
              <a:t>С. 188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" r="1104"/>
          <a:stretch/>
        </p:blipFill>
        <p:spPr bwMode="auto">
          <a:xfrm>
            <a:off x="825191" y="908720"/>
            <a:ext cx="7549376" cy="476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69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56895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3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t="4086" r="2599" b="80073"/>
          <a:stretch/>
        </p:blipFill>
        <p:spPr bwMode="auto">
          <a:xfrm>
            <a:off x="1835696" y="474544"/>
            <a:ext cx="5140712" cy="71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8"/>
            <a:ext cx="957435" cy="7180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1800" y="211862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Bookman Old Style" panose="02050604050505020204" pitchFamily="18" charset="0"/>
              </a:rPr>
              <a:t>С. 189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3429000"/>
            <a:ext cx="593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latin typeface="Bookman Old Style" panose="02050604050505020204" pitchFamily="18" charset="0"/>
              </a:rPr>
              <a:t>Косинеры</a:t>
            </a:r>
            <a:r>
              <a:rPr lang="ru-RU" sz="3200" b="1" dirty="0" smtClean="0">
                <a:latin typeface="Bookman Old Style" panose="02050604050505020204" pitchFamily="18" charset="0"/>
              </a:rPr>
              <a:t> - ? 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346007"/>
            <a:ext cx="707859" cy="75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2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49"/>
          <a:stretch/>
        </p:blipFill>
        <p:spPr bwMode="auto">
          <a:xfrm>
            <a:off x="899592" y="476672"/>
            <a:ext cx="756084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27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22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49" b="2498"/>
          <a:stretch/>
        </p:blipFill>
        <p:spPr bwMode="auto">
          <a:xfrm>
            <a:off x="619638" y="836712"/>
            <a:ext cx="6904689" cy="52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404664"/>
            <a:ext cx="1077420" cy="1080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8345" y="1819604"/>
            <a:ext cx="147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Bookman Old Style" panose="02050604050505020204" pitchFamily="18" charset="0"/>
              </a:rPr>
              <a:t>С. 189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529" y="2636912"/>
            <a:ext cx="957435" cy="7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4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64492"/>
            <a:ext cx="7056784" cy="575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404664"/>
            <a:ext cx="1077420" cy="1080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8345" y="1819604"/>
            <a:ext cx="147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Bookman Old Style" panose="02050604050505020204" pitchFamily="18" charset="0"/>
              </a:rPr>
              <a:t>С. 189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529" y="2636912"/>
            <a:ext cx="957435" cy="7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9"/>
          <a:stretch/>
        </p:blipFill>
        <p:spPr bwMode="auto">
          <a:xfrm>
            <a:off x="345688" y="476672"/>
            <a:ext cx="847478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Минус 1"/>
          <p:cNvSpPr/>
          <p:nvPr/>
        </p:nvSpPr>
        <p:spPr>
          <a:xfrm flipV="1">
            <a:off x="4139952" y="5850982"/>
            <a:ext cx="3312368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38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0" r="1689" b="6519"/>
          <a:stretch/>
        </p:blipFill>
        <p:spPr bwMode="auto">
          <a:xfrm>
            <a:off x="323528" y="404664"/>
            <a:ext cx="8424936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8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6" b="2125"/>
          <a:stretch/>
        </p:blipFill>
        <p:spPr bwMode="auto">
          <a:xfrm>
            <a:off x="623888" y="476672"/>
            <a:ext cx="7817585" cy="577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49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80"/>
          <a:stretch/>
        </p:blipFill>
        <p:spPr bwMode="auto">
          <a:xfrm>
            <a:off x="1475656" y="1196752"/>
            <a:ext cx="6113289" cy="488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404664"/>
            <a:ext cx="1077420" cy="1080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4639" y="359949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Причины поражения 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25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3" r="32641" b="3097"/>
          <a:stretch/>
        </p:blipFill>
        <p:spPr bwMode="auto">
          <a:xfrm>
            <a:off x="669073" y="836712"/>
            <a:ext cx="7143287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8680"/>
            <a:ext cx="707859" cy="7507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7704" y="36401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Конец Речи </a:t>
            </a:r>
            <a:r>
              <a:rPr lang="ru-RU" sz="2800" b="1" dirty="0" err="1" smtClean="0">
                <a:latin typeface="Bookman Old Style" panose="02050604050505020204" pitchFamily="18" charset="0"/>
              </a:rPr>
              <a:t>Посполитой</a:t>
            </a:r>
            <a:r>
              <a:rPr lang="ru-RU" sz="2800" b="1" dirty="0" smtClean="0">
                <a:latin typeface="Bookman Old Style" panose="02050604050505020204" pitchFamily="18" charset="0"/>
              </a:rPr>
              <a:t> 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5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31494"/>
          <a:stretch/>
        </p:blipFill>
        <p:spPr bwMode="auto">
          <a:xfrm>
            <a:off x="971600" y="548679"/>
            <a:ext cx="6302443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92696"/>
            <a:ext cx="10774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5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8052032">
            <a:off x="4968433" y="891029"/>
            <a:ext cx="201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Руководитель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755576" y="653147"/>
            <a:ext cx="7245675" cy="6128214"/>
            <a:chOff x="755576" y="318637"/>
            <a:chExt cx="7245675" cy="6128214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1448541" y="318637"/>
              <a:ext cx="6552710" cy="6128214"/>
              <a:chOff x="1448541" y="318637"/>
              <a:chExt cx="6552710" cy="6128214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9832" y="1484784"/>
                <a:ext cx="3007960" cy="4464941"/>
              </a:xfrm>
              <a:prstGeom prst="rect">
                <a:avLst/>
              </a:prstGeom>
            </p:spPr>
          </p:pic>
          <p:sp>
            <p:nvSpPr>
              <p:cNvPr id="3" name="Минус 2"/>
              <p:cNvSpPr/>
              <p:nvPr/>
            </p:nvSpPr>
            <p:spPr>
              <a:xfrm rot="2037078">
                <a:off x="3237226" y="1878202"/>
                <a:ext cx="914400" cy="914400"/>
              </a:xfrm>
              <a:prstGeom prst="mathMinu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" name="Минус 3"/>
              <p:cNvSpPr/>
              <p:nvPr/>
            </p:nvSpPr>
            <p:spPr>
              <a:xfrm rot="3671774">
                <a:off x="4208755" y="1467893"/>
                <a:ext cx="914400" cy="914400"/>
              </a:xfrm>
              <a:prstGeom prst="mathMinu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5" name="Минус 4"/>
              <p:cNvSpPr/>
              <p:nvPr/>
            </p:nvSpPr>
            <p:spPr>
              <a:xfrm rot="20737018">
                <a:off x="5181442" y="2030602"/>
                <a:ext cx="914400" cy="914400"/>
              </a:xfrm>
              <a:prstGeom prst="mathMinu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6" name="Минус 5"/>
              <p:cNvSpPr/>
              <p:nvPr/>
            </p:nvSpPr>
            <p:spPr>
              <a:xfrm rot="2037078">
                <a:off x="4625002" y="3072130"/>
                <a:ext cx="914400" cy="914400"/>
              </a:xfrm>
              <a:prstGeom prst="mathMinu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" name="Минус 6"/>
              <p:cNvSpPr/>
              <p:nvPr/>
            </p:nvSpPr>
            <p:spPr>
              <a:xfrm rot="2037078">
                <a:off x="4046178" y="5046554"/>
                <a:ext cx="914400" cy="914400"/>
              </a:xfrm>
              <a:prstGeom prst="mathMinu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" name="Стрелка вправо 7"/>
              <p:cNvSpPr/>
              <p:nvPr/>
            </p:nvSpPr>
            <p:spPr>
              <a:xfrm rot="1856242">
                <a:off x="1448541" y="2144690"/>
                <a:ext cx="1552729" cy="38142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" name="Стрелка вправо 8"/>
              <p:cNvSpPr/>
              <p:nvPr/>
            </p:nvSpPr>
            <p:spPr>
              <a:xfrm rot="1856242">
                <a:off x="2309547" y="939603"/>
                <a:ext cx="1552729" cy="38142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0" name="Стрелка вправо 9"/>
              <p:cNvSpPr/>
              <p:nvPr/>
            </p:nvSpPr>
            <p:spPr>
              <a:xfrm rot="7337088">
                <a:off x="5351521" y="904290"/>
                <a:ext cx="1552729" cy="38142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1" name="Стрелка вправо 10"/>
              <p:cNvSpPr/>
              <p:nvPr/>
            </p:nvSpPr>
            <p:spPr>
              <a:xfrm rot="12478817">
                <a:off x="6042069" y="3626937"/>
                <a:ext cx="1552729" cy="38142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2" name="Стрелка вправо 11"/>
              <p:cNvSpPr/>
              <p:nvPr/>
            </p:nvSpPr>
            <p:spPr>
              <a:xfrm rot="13280547">
                <a:off x="5091518" y="4851703"/>
                <a:ext cx="1552729" cy="38142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1985145">
                <a:off x="1560555" y="1747133"/>
                <a:ext cx="1545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atin typeface="Bookman Old Style" panose="02050604050505020204" pitchFamily="18" charset="0"/>
                  </a:rPr>
                  <a:t>Причины</a:t>
                </a:r>
                <a:endParaRPr lang="ru-RU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1985145">
                <a:off x="2524212" y="659063"/>
                <a:ext cx="1545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atin typeface="Bookman Old Style" panose="02050604050505020204" pitchFamily="18" charset="0"/>
                  </a:rPr>
                  <a:t>Даты</a:t>
                </a:r>
                <a:endParaRPr lang="ru-RU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905470">
                <a:off x="6106136" y="3369191"/>
                <a:ext cx="1895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atin typeface="Bookman Old Style" panose="02050604050505020204" pitchFamily="18" charset="0"/>
                  </a:rPr>
                  <a:t>Цели</a:t>
                </a:r>
                <a:endParaRPr lang="ru-RU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2441742">
                <a:off x="5713913" y="4684494"/>
                <a:ext cx="9623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atin typeface="Bookman Old Style" panose="02050604050505020204" pitchFamily="18" charset="0"/>
                  </a:rPr>
                  <a:t>Девиз</a:t>
                </a:r>
                <a:endParaRPr lang="ru-RU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3222974">
                <a:off x="4983887" y="5681075"/>
                <a:ext cx="11622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atin typeface="Bookman Old Style" panose="02050604050505020204" pitchFamily="18" charset="0"/>
                  </a:rPr>
                  <a:t>Итоги</a:t>
                </a:r>
                <a:endParaRPr lang="ru-RU" b="1" dirty="0">
                  <a:latin typeface="Bookman Old Style" panose="02050604050505020204" pitchFamily="18" charset="0"/>
                </a:endParaRPr>
              </a:p>
            </p:txBody>
          </p:sp>
        </p:grp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162518"/>
              <a:ext cx="1091952" cy="818964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672134" y="5213751"/>
            <a:ext cx="202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С. 186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1872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0" r="1502" b="2075"/>
          <a:stretch/>
        </p:blipFill>
        <p:spPr bwMode="auto">
          <a:xfrm>
            <a:off x="490654" y="1196752"/>
            <a:ext cx="8274205" cy="529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0" r="16247" b="80982"/>
          <a:stretch/>
        </p:blipFill>
        <p:spPr bwMode="auto">
          <a:xfrm>
            <a:off x="2195736" y="260648"/>
            <a:ext cx="4304371" cy="80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16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" b="16674"/>
          <a:stretch/>
        </p:blipFill>
        <p:spPr bwMode="auto">
          <a:xfrm>
            <a:off x="323527" y="332656"/>
            <a:ext cx="8640959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47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96" b="10831"/>
          <a:stretch/>
        </p:blipFill>
        <p:spPr bwMode="auto">
          <a:xfrm>
            <a:off x="323528" y="332656"/>
            <a:ext cx="849694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67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3" t="17963" r="21753" b="11371"/>
          <a:stretch/>
        </p:blipFill>
        <p:spPr bwMode="auto">
          <a:xfrm>
            <a:off x="1475656" y="1340768"/>
            <a:ext cx="5904656" cy="4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260648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Задание 3 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674" y="783868"/>
            <a:ext cx="957435" cy="718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0312" y="190754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С. 190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0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8352928" cy="331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1893" y="5799718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Bookman Old Style" panose="02050604050505020204" pitchFamily="18" charset="0"/>
              </a:rPr>
              <a:t>Дополнительное задание : № 4 с. 191 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424858" y="4796834"/>
            <a:ext cx="402726" cy="353144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1" y="315033"/>
            <a:ext cx="1289308" cy="161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0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6" y="686451"/>
            <a:ext cx="8784975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714083"/>
            <a:ext cx="1728192" cy="228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2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8052032">
            <a:off x="4968433" y="891029"/>
            <a:ext cx="201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Руководитель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755576" y="653147"/>
            <a:ext cx="7245675" cy="6128214"/>
            <a:chOff x="755576" y="318637"/>
            <a:chExt cx="7245675" cy="6128214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1448541" y="318637"/>
              <a:ext cx="6552710" cy="6128214"/>
              <a:chOff x="1448541" y="318637"/>
              <a:chExt cx="6552710" cy="6128214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9832" y="1484784"/>
                <a:ext cx="3007960" cy="4464941"/>
              </a:xfrm>
              <a:prstGeom prst="rect">
                <a:avLst/>
              </a:prstGeom>
            </p:spPr>
          </p:pic>
          <p:sp>
            <p:nvSpPr>
              <p:cNvPr id="3" name="Минус 2"/>
              <p:cNvSpPr/>
              <p:nvPr/>
            </p:nvSpPr>
            <p:spPr>
              <a:xfrm rot="2037078">
                <a:off x="3237226" y="1878202"/>
                <a:ext cx="914400" cy="914400"/>
              </a:xfrm>
              <a:prstGeom prst="mathMinu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" name="Минус 3"/>
              <p:cNvSpPr/>
              <p:nvPr/>
            </p:nvSpPr>
            <p:spPr>
              <a:xfrm rot="3671774">
                <a:off x="4208755" y="1467893"/>
                <a:ext cx="914400" cy="914400"/>
              </a:xfrm>
              <a:prstGeom prst="mathMinu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5" name="Минус 4"/>
              <p:cNvSpPr/>
              <p:nvPr/>
            </p:nvSpPr>
            <p:spPr>
              <a:xfrm rot="20737018">
                <a:off x="5181442" y="2030602"/>
                <a:ext cx="914400" cy="914400"/>
              </a:xfrm>
              <a:prstGeom prst="mathMinu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6" name="Минус 5"/>
              <p:cNvSpPr/>
              <p:nvPr/>
            </p:nvSpPr>
            <p:spPr>
              <a:xfrm rot="2037078">
                <a:off x="4625002" y="3072130"/>
                <a:ext cx="914400" cy="914400"/>
              </a:xfrm>
              <a:prstGeom prst="mathMinu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" name="Минус 6"/>
              <p:cNvSpPr/>
              <p:nvPr/>
            </p:nvSpPr>
            <p:spPr>
              <a:xfrm rot="2037078">
                <a:off x="4046178" y="5046554"/>
                <a:ext cx="914400" cy="914400"/>
              </a:xfrm>
              <a:prstGeom prst="mathMinu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" name="Стрелка вправо 7"/>
              <p:cNvSpPr/>
              <p:nvPr/>
            </p:nvSpPr>
            <p:spPr>
              <a:xfrm rot="1856242">
                <a:off x="1448541" y="2144690"/>
                <a:ext cx="1552729" cy="38142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" name="Стрелка вправо 8"/>
              <p:cNvSpPr/>
              <p:nvPr/>
            </p:nvSpPr>
            <p:spPr>
              <a:xfrm rot="1856242">
                <a:off x="2309547" y="939603"/>
                <a:ext cx="1552729" cy="38142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0" name="Стрелка вправо 9"/>
              <p:cNvSpPr/>
              <p:nvPr/>
            </p:nvSpPr>
            <p:spPr>
              <a:xfrm rot="7337088">
                <a:off x="5351521" y="904290"/>
                <a:ext cx="1552729" cy="38142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1" name="Стрелка вправо 10"/>
              <p:cNvSpPr/>
              <p:nvPr/>
            </p:nvSpPr>
            <p:spPr>
              <a:xfrm rot="12478817">
                <a:off x="6042069" y="3626937"/>
                <a:ext cx="1552729" cy="38142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2" name="Стрелка вправо 11"/>
              <p:cNvSpPr/>
              <p:nvPr/>
            </p:nvSpPr>
            <p:spPr>
              <a:xfrm rot="13280547">
                <a:off x="5091518" y="4851703"/>
                <a:ext cx="1552729" cy="38142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1985145">
                <a:off x="1560555" y="1747133"/>
                <a:ext cx="1545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atin typeface="Bookman Old Style" panose="02050604050505020204" pitchFamily="18" charset="0"/>
                  </a:rPr>
                  <a:t>Причины</a:t>
                </a:r>
                <a:endParaRPr lang="ru-RU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1985145">
                <a:off x="2524212" y="659063"/>
                <a:ext cx="1545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atin typeface="Bookman Old Style" panose="02050604050505020204" pitchFamily="18" charset="0"/>
                  </a:rPr>
                  <a:t>Даты</a:t>
                </a:r>
                <a:endParaRPr lang="ru-RU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905470">
                <a:off x="6106136" y="3369191"/>
                <a:ext cx="1895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atin typeface="Bookman Old Style" panose="02050604050505020204" pitchFamily="18" charset="0"/>
                  </a:rPr>
                  <a:t>Цели</a:t>
                </a:r>
                <a:endParaRPr lang="ru-RU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2441742">
                <a:off x="5713913" y="4684494"/>
                <a:ext cx="9623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atin typeface="Bookman Old Style" panose="02050604050505020204" pitchFamily="18" charset="0"/>
                  </a:rPr>
                  <a:t>Девиз</a:t>
                </a:r>
                <a:endParaRPr lang="ru-RU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3222974">
                <a:off x="4983887" y="5681075"/>
                <a:ext cx="11622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atin typeface="Bookman Old Style" panose="02050604050505020204" pitchFamily="18" charset="0"/>
                  </a:rPr>
                  <a:t>Итоги</a:t>
                </a:r>
                <a:endParaRPr lang="ru-RU" b="1" dirty="0">
                  <a:latin typeface="Bookman Old Style" panose="02050604050505020204" pitchFamily="18" charset="0"/>
                </a:endParaRPr>
              </a:p>
            </p:txBody>
          </p:sp>
        </p:grp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162518"/>
              <a:ext cx="1091952" cy="818964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672134" y="5213751"/>
            <a:ext cx="202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С. 186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4990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3"/>
          <a:stretch/>
        </p:blipFill>
        <p:spPr bwMode="auto">
          <a:xfrm>
            <a:off x="724828" y="332656"/>
            <a:ext cx="7447571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08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6"/>
          <a:stretch/>
        </p:blipFill>
        <p:spPr bwMode="auto">
          <a:xfrm>
            <a:off x="179512" y="332656"/>
            <a:ext cx="8712968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44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5" t="3245" r="2613"/>
          <a:stretch/>
        </p:blipFill>
        <p:spPr bwMode="auto">
          <a:xfrm>
            <a:off x="467544" y="476672"/>
            <a:ext cx="8352928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28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" t="2801"/>
          <a:stretch/>
        </p:blipFill>
        <p:spPr bwMode="auto">
          <a:xfrm>
            <a:off x="297075" y="476672"/>
            <a:ext cx="8496944" cy="59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0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51</Words>
  <Application>Microsoft Office PowerPoint</Application>
  <PresentationFormat>Экран (4:3)</PresentationFormat>
  <Paragraphs>24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9</cp:revision>
  <dcterms:created xsi:type="dcterms:W3CDTF">2023-05-04T06:02:34Z</dcterms:created>
  <dcterms:modified xsi:type="dcterms:W3CDTF">2023-05-04T07:13:34Z</dcterms:modified>
</cp:coreProperties>
</file>