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5"/>
  </p:notesMasterIdLst>
  <p:sldIdLst>
    <p:sldId id="378" r:id="rId6"/>
    <p:sldId id="293" r:id="rId7"/>
    <p:sldId id="352" r:id="rId8"/>
    <p:sldId id="257" r:id="rId9"/>
    <p:sldId id="362" r:id="rId10"/>
    <p:sldId id="353" r:id="rId11"/>
    <p:sldId id="323" r:id="rId12"/>
    <p:sldId id="367" r:id="rId13"/>
    <p:sldId id="363" r:id="rId14"/>
    <p:sldId id="364" r:id="rId15"/>
    <p:sldId id="366" r:id="rId16"/>
    <p:sldId id="375" r:id="rId17"/>
    <p:sldId id="355" r:id="rId18"/>
    <p:sldId id="357" r:id="rId19"/>
    <p:sldId id="325" r:id="rId20"/>
    <p:sldId id="372" r:id="rId21"/>
    <p:sldId id="361" r:id="rId22"/>
    <p:sldId id="359" r:id="rId23"/>
    <p:sldId id="368" r:id="rId24"/>
    <p:sldId id="326" r:id="rId25"/>
    <p:sldId id="369" r:id="rId26"/>
    <p:sldId id="327" r:id="rId27"/>
    <p:sldId id="373" r:id="rId28"/>
    <p:sldId id="374" r:id="rId29"/>
    <p:sldId id="330" r:id="rId30"/>
    <p:sldId id="331" r:id="rId31"/>
    <p:sldId id="332" r:id="rId32"/>
    <p:sldId id="376" r:id="rId33"/>
    <p:sldId id="340" r:id="rId34"/>
    <p:sldId id="341" r:id="rId35"/>
    <p:sldId id="342" r:id="rId36"/>
    <p:sldId id="343" r:id="rId37"/>
    <p:sldId id="345" r:id="rId38"/>
    <p:sldId id="346" r:id="rId39"/>
    <p:sldId id="347" r:id="rId40"/>
    <p:sldId id="348" r:id="rId41"/>
    <p:sldId id="349" r:id="rId42"/>
    <p:sldId id="350" r:id="rId43"/>
    <p:sldId id="37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7" autoAdjust="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3F8D2-C71D-43D1-8AEB-26FB5AB08B64}" type="doc">
      <dgm:prSet loTypeId="urn:microsoft.com/office/officeart/2009/3/layout/StepUpProcess" loCatId="process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FC34F3C-0557-40A0-A6B7-27A267FA5CEA}">
      <dgm:prSet phldrT="[Текст]" custT="1"/>
      <dgm:spPr/>
      <dgm:t>
        <a:bodyPr/>
        <a:lstStyle/>
        <a:p>
          <a:r>
            <a:rPr lang="ru-RU" sz="1800" dirty="0" smtClean="0">
              <a:latin typeface="Cambria" panose="02040503050406030204" pitchFamily="18" charset="0"/>
            </a:rPr>
            <a:t>1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331508A-EDF2-4A56-9D79-39CF0ED76092}" type="parTrans" cxnId="{A01AEEE4-911A-4CE1-992D-F04AE67E23CF}">
      <dgm:prSet/>
      <dgm:spPr/>
      <dgm:t>
        <a:bodyPr/>
        <a:lstStyle/>
        <a:p>
          <a:endParaRPr lang="ru-RU"/>
        </a:p>
      </dgm:t>
    </dgm:pt>
    <dgm:pt modelId="{58CF6898-856A-49D8-ACD4-69F3C7C131BA}" type="sibTrans" cxnId="{A01AEEE4-911A-4CE1-992D-F04AE67E23CF}">
      <dgm:prSet/>
      <dgm:spPr/>
      <dgm:t>
        <a:bodyPr/>
        <a:lstStyle/>
        <a:p>
          <a:endParaRPr lang="ru-RU"/>
        </a:p>
      </dgm:t>
    </dgm:pt>
    <dgm:pt modelId="{E3DD4FBB-F82E-4E91-AF70-ED7F8BC51A11}">
      <dgm:prSet phldrT="[Текст]" custT="1"/>
      <dgm:spPr/>
      <dgm:t>
        <a:bodyPr/>
        <a:lstStyle/>
        <a:p>
          <a:r>
            <a:rPr lang="ru-RU" sz="2000" b="1" dirty="0" smtClean="0">
              <a:effectLst/>
              <a:latin typeface="Cambria" panose="02040503050406030204" pitchFamily="18" charset="0"/>
            </a:rPr>
            <a:t>октябрь 1917 - май 1918 г.)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D5666EEF-5DAF-4E4E-9EAC-B8BF3A9E2670}" type="parTrans" cxnId="{DF14DE1C-AB14-4869-9EB2-44D43063B90E}">
      <dgm:prSet/>
      <dgm:spPr/>
      <dgm:t>
        <a:bodyPr/>
        <a:lstStyle/>
        <a:p>
          <a:endParaRPr lang="ru-RU"/>
        </a:p>
      </dgm:t>
    </dgm:pt>
    <dgm:pt modelId="{643C8690-9E64-4DA8-8A93-29663FE9B283}" type="sibTrans" cxnId="{DF14DE1C-AB14-4869-9EB2-44D43063B90E}">
      <dgm:prSet/>
      <dgm:spPr/>
      <dgm:t>
        <a:bodyPr/>
        <a:lstStyle/>
        <a:p>
          <a:endParaRPr lang="ru-RU"/>
        </a:p>
      </dgm:t>
    </dgm:pt>
    <dgm:pt modelId="{8C191B6F-DE92-41CB-B5CC-B6345F015E0C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2EA4254-FF95-4B13-8469-B0222D1184BB}" type="parTrans" cxnId="{91F34C49-B3D9-46A3-87AE-82ED70F171E1}">
      <dgm:prSet/>
      <dgm:spPr/>
      <dgm:t>
        <a:bodyPr/>
        <a:lstStyle/>
        <a:p>
          <a:endParaRPr lang="ru-RU"/>
        </a:p>
      </dgm:t>
    </dgm:pt>
    <dgm:pt modelId="{26A41BDD-25E1-4738-8571-4F7F813B178B}" type="sibTrans" cxnId="{91F34C49-B3D9-46A3-87AE-82ED70F171E1}">
      <dgm:prSet/>
      <dgm:spPr/>
      <dgm:t>
        <a:bodyPr/>
        <a:lstStyle/>
        <a:p>
          <a:endParaRPr lang="ru-RU"/>
        </a:p>
      </dgm:t>
    </dgm:pt>
    <dgm:pt modelId="{208E8560-05F3-415A-B1BC-F3E7FE6414BA}">
      <dgm:prSet phldrT="[Текст]" custT="1"/>
      <dgm:spPr/>
      <dgm:t>
        <a:bodyPr/>
        <a:lstStyle/>
        <a:p>
          <a:r>
            <a:rPr lang="ru-RU" sz="2000" b="1" smtClean="0">
              <a:effectLst/>
              <a:latin typeface="Cambria" panose="02040503050406030204" pitchFamily="18" charset="0"/>
            </a:rPr>
            <a:t>июнь </a:t>
          </a:r>
          <a:r>
            <a:rPr lang="ru-RU" sz="2000" b="1" dirty="0" smtClean="0">
              <a:effectLst/>
              <a:latin typeface="Cambria" panose="02040503050406030204" pitchFamily="18" charset="0"/>
            </a:rPr>
            <a:t>1918 - июнь 1919 г.)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2BD0D509-7F6F-4313-8DDC-2A86BFA75372}" type="parTrans" cxnId="{DAB6F3E1-6A6A-473A-AF79-B31AE5F14CC9}">
      <dgm:prSet/>
      <dgm:spPr/>
      <dgm:t>
        <a:bodyPr/>
        <a:lstStyle/>
        <a:p>
          <a:endParaRPr lang="ru-RU"/>
        </a:p>
      </dgm:t>
    </dgm:pt>
    <dgm:pt modelId="{FE59D50C-BCA4-422C-A340-F34002605B76}" type="sibTrans" cxnId="{DAB6F3E1-6A6A-473A-AF79-B31AE5F14CC9}">
      <dgm:prSet/>
      <dgm:spPr/>
      <dgm:t>
        <a:bodyPr/>
        <a:lstStyle/>
        <a:p>
          <a:endParaRPr lang="ru-RU"/>
        </a:p>
      </dgm:t>
    </dgm:pt>
    <dgm:pt modelId="{463FF7E1-F30D-4A5B-A071-FC89C2A8F1F4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8E7FE042-613D-4918-9702-2FD65ACDF47A}" type="parTrans" cxnId="{D33D699D-392C-4D16-B77C-4261BBBDC61C}">
      <dgm:prSet/>
      <dgm:spPr/>
      <dgm:t>
        <a:bodyPr/>
        <a:lstStyle/>
        <a:p>
          <a:endParaRPr lang="ru-RU"/>
        </a:p>
      </dgm:t>
    </dgm:pt>
    <dgm:pt modelId="{3B7D1A78-A708-4EFC-91F7-05BB4E4D9FC7}" type="sibTrans" cxnId="{D33D699D-392C-4D16-B77C-4261BBBDC61C}">
      <dgm:prSet/>
      <dgm:spPr/>
      <dgm:t>
        <a:bodyPr/>
        <a:lstStyle/>
        <a:p>
          <a:endParaRPr lang="ru-RU"/>
        </a:p>
      </dgm:t>
    </dgm:pt>
    <dgm:pt modelId="{943B4F79-151C-4550-89AB-C2625B8E9FBF}">
      <dgm:prSet phldrT="[Текст]" custT="1"/>
      <dgm:spPr/>
      <dgm:t>
        <a:bodyPr/>
        <a:lstStyle/>
        <a:p>
          <a:r>
            <a:rPr lang="ru-RU" sz="2000" b="1" dirty="0" smtClean="0">
              <a:effectLst/>
              <a:latin typeface="Cambria" panose="02040503050406030204" pitchFamily="18" charset="0"/>
            </a:rPr>
            <a:t>июль 1919 - ноябрь 1920 г.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2D90755B-6A96-401A-A088-60B70DDB0DAE}" type="parTrans" cxnId="{3C57E24F-DDF2-4F58-BFE5-663589D16D00}">
      <dgm:prSet/>
      <dgm:spPr/>
      <dgm:t>
        <a:bodyPr/>
        <a:lstStyle/>
        <a:p>
          <a:endParaRPr lang="ru-RU"/>
        </a:p>
      </dgm:t>
    </dgm:pt>
    <dgm:pt modelId="{32C07AF2-8C4F-431E-A38E-6CEC2075AA28}" type="sibTrans" cxnId="{3C57E24F-DDF2-4F58-BFE5-663589D16D00}">
      <dgm:prSet/>
      <dgm:spPr/>
      <dgm:t>
        <a:bodyPr/>
        <a:lstStyle/>
        <a:p>
          <a:endParaRPr lang="ru-RU"/>
        </a:p>
      </dgm:t>
    </dgm:pt>
    <dgm:pt modelId="{8A64142C-FA13-46F8-938C-35E14AAAF074}">
      <dgm:prSet phldrT="[Текст]" custT="1"/>
      <dgm:spPr/>
      <dgm:t>
        <a:bodyPr/>
        <a:lstStyle/>
        <a:p>
          <a:r>
            <a:rPr lang="ru-RU" sz="2000" b="1" dirty="0" smtClean="0">
              <a:effectLst/>
              <a:latin typeface="Cambria" panose="02040503050406030204" pitchFamily="18" charset="0"/>
            </a:rPr>
            <a:t>война носила очаговый характер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3D43D491-6F22-4D92-B420-A2B13054E2B5}" type="parTrans" cxnId="{CEC0EB3B-4803-4421-866F-9D232A2F3CAA}">
      <dgm:prSet/>
      <dgm:spPr/>
      <dgm:t>
        <a:bodyPr/>
        <a:lstStyle/>
        <a:p>
          <a:endParaRPr lang="ru-RU"/>
        </a:p>
      </dgm:t>
    </dgm:pt>
    <dgm:pt modelId="{FCDB0B09-9E6F-402D-9D50-76F488B08DF6}" type="sibTrans" cxnId="{CEC0EB3B-4803-4421-866F-9D232A2F3CAA}">
      <dgm:prSet/>
      <dgm:spPr/>
      <dgm:t>
        <a:bodyPr/>
        <a:lstStyle/>
        <a:p>
          <a:endParaRPr lang="ru-RU"/>
        </a:p>
      </dgm:t>
    </dgm:pt>
    <dgm:pt modelId="{AB15F65B-0403-481A-B133-F4739C278573}">
      <dgm:prSet phldrT="[Текст]" custT="1"/>
      <dgm:spPr/>
      <dgm:t>
        <a:bodyPr/>
        <a:lstStyle/>
        <a:p>
          <a:r>
            <a:rPr lang="ru-RU" sz="2000" b="1" dirty="0" smtClean="0">
              <a:effectLst/>
              <a:latin typeface="Cambria" panose="02040503050406030204" pitchFamily="18" charset="0"/>
            </a:rPr>
            <a:t>нарастание ожесточения, борьба регулярных «красных» и «белых» армий. Массовая интервенция против России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A84716C4-7035-4ACC-BE9B-3879245974BF}" type="parTrans" cxnId="{A3F35358-D7DA-4630-96D7-BBF6747A5AC9}">
      <dgm:prSet/>
      <dgm:spPr/>
      <dgm:t>
        <a:bodyPr/>
        <a:lstStyle/>
        <a:p>
          <a:endParaRPr lang="ru-RU"/>
        </a:p>
      </dgm:t>
    </dgm:pt>
    <dgm:pt modelId="{8BB82EF5-AB49-4CD1-A65A-B4C1653390AD}" type="sibTrans" cxnId="{A3F35358-D7DA-4630-96D7-BBF6747A5AC9}">
      <dgm:prSet/>
      <dgm:spPr/>
      <dgm:t>
        <a:bodyPr/>
        <a:lstStyle/>
        <a:p>
          <a:endParaRPr lang="ru-RU"/>
        </a:p>
      </dgm:t>
    </dgm:pt>
    <dgm:pt modelId="{EF0A5BDE-4E35-4B02-9041-1F2193E5CD1A}">
      <dgm:prSet phldrT="[Текст]" custT="1"/>
      <dgm:spPr/>
      <dgm:t>
        <a:bodyPr/>
        <a:lstStyle/>
        <a:p>
          <a:r>
            <a:rPr lang="ru-RU" sz="2000" b="1" dirty="0" smtClean="0">
              <a:effectLst/>
              <a:latin typeface="Cambria" panose="02040503050406030204" pitchFamily="18" charset="0"/>
            </a:rPr>
            <a:t>разгром «белых» армий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67E11AB3-542A-4D0A-9EDC-3EA4A52BBB16}" type="parTrans" cxnId="{5AE80223-47A1-4C11-9CE3-3D8991CF7C04}">
      <dgm:prSet/>
      <dgm:spPr/>
      <dgm:t>
        <a:bodyPr/>
        <a:lstStyle/>
        <a:p>
          <a:endParaRPr lang="ru-RU"/>
        </a:p>
      </dgm:t>
    </dgm:pt>
    <dgm:pt modelId="{776DAC58-4835-411B-9D9F-2D963AEF27EA}" type="sibTrans" cxnId="{5AE80223-47A1-4C11-9CE3-3D8991CF7C04}">
      <dgm:prSet/>
      <dgm:spPr/>
      <dgm:t>
        <a:bodyPr/>
        <a:lstStyle/>
        <a:p>
          <a:endParaRPr lang="ru-RU"/>
        </a:p>
      </dgm:t>
    </dgm:pt>
    <dgm:pt modelId="{9DACBF3C-0B7E-4C86-92BC-D2E9AA2959F2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B717920-7F1E-4410-ABAF-63C6E9FEAFB9}" type="parTrans" cxnId="{DF38630F-37FC-46DE-812E-47F5CACD6CAD}">
      <dgm:prSet/>
      <dgm:spPr/>
      <dgm:t>
        <a:bodyPr/>
        <a:lstStyle/>
        <a:p>
          <a:endParaRPr lang="ru-RU"/>
        </a:p>
      </dgm:t>
    </dgm:pt>
    <dgm:pt modelId="{54E8B11B-2F92-431F-9FF8-DF0607697039}" type="sibTrans" cxnId="{DF38630F-37FC-46DE-812E-47F5CACD6CAD}">
      <dgm:prSet/>
      <dgm:spPr/>
      <dgm:t>
        <a:bodyPr/>
        <a:lstStyle/>
        <a:p>
          <a:endParaRPr lang="ru-RU"/>
        </a:p>
      </dgm:t>
    </dgm:pt>
    <dgm:pt modelId="{AC3FFB57-1068-4773-ADC3-39A59E9FA3FB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декабрь 1920 - 1922 г.)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1564A84-2762-4022-87CF-163343B3644C}" type="parTrans" cxnId="{4B8EA30F-CE08-41FB-8523-9ECDD6D5AEBF}">
      <dgm:prSet/>
      <dgm:spPr/>
      <dgm:t>
        <a:bodyPr/>
        <a:lstStyle/>
        <a:p>
          <a:endParaRPr lang="ru-RU"/>
        </a:p>
      </dgm:t>
    </dgm:pt>
    <dgm:pt modelId="{371C8DD8-F0A2-48A2-9CEC-37648ED1B1F4}" type="sibTrans" cxnId="{4B8EA30F-CE08-41FB-8523-9ECDD6D5AEBF}">
      <dgm:prSet/>
      <dgm:spPr/>
      <dgm:t>
        <a:bodyPr/>
        <a:lstStyle/>
        <a:p>
          <a:endParaRPr lang="ru-RU"/>
        </a:p>
      </dgm:t>
    </dgm:pt>
    <dgm:pt modelId="{0F3A974A-0602-42B4-B8CF-68083E704CA4}">
      <dgm:prSet phldrT="[Текст]" custT="1"/>
      <dgm:spPr/>
      <dgm:t>
        <a:bodyPr/>
        <a:lstStyle/>
        <a:p>
          <a:r>
            <a:rPr lang="ru-RU" sz="2000" b="1" dirty="0" smtClean="0">
              <a:effectLst/>
              <a:latin typeface="Cambria" panose="02040503050406030204" pitchFamily="18" charset="0"/>
            </a:rPr>
            <a:t>ликвидация очагов </a:t>
          </a:r>
          <a:r>
            <a:rPr lang="ru-RU" sz="2000" b="1" dirty="0" err="1" smtClean="0">
              <a:effectLst/>
              <a:latin typeface="Cambria" panose="02040503050406030204" pitchFamily="18" charset="0"/>
            </a:rPr>
            <a:t>Граж-данской</a:t>
          </a:r>
          <a:r>
            <a:rPr lang="ru-RU" sz="2000" b="1" dirty="0" smtClean="0">
              <a:effectLst/>
              <a:latin typeface="Cambria" panose="02040503050406030204" pitchFamily="18" charset="0"/>
            </a:rPr>
            <a:t> вой-</a:t>
          </a:r>
          <a:r>
            <a:rPr lang="ru-RU" sz="2000" b="1" dirty="0" err="1" smtClean="0">
              <a:effectLst/>
              <a:latin typeface="Cambria" panose="02040503050406030204" pitchFamily="18" charset="0"/>
            </a:rPr>
            <a:t>ны</a:t>
          </a:r>
          <a:r>
            <a:rPr lang="ru-RU" sz="2000" b="1" dirty="0" smtClean="0">
              <a:effectLst/>
              <a:latin typeface="Cambria" panose="02040503050406030204" pitchFamily="18" charset="0"/>
            </a:rPr>
            <a:t> на Даль-нем Востоке, в Средней Азии и Закавказье</a:t>
          </a:r>
          <a:endParaRPr lang="ru-RU" sz="2000" b="1" dirty="0">
            <a:effectLst/>
            <a:latin typeface="Cambria" panose="02040503050406030204" pitchFamily="18" charset="0"/>
          </a:endParaRPr>
        </a:p>
      </dgm:t>
    </dgm:pt>
    <dgm:pt modelId="{DEC6AFB0-B93C-4A69-BD27-0CC252F3AF57}" type="parTrans" cxnId="{022C82E1-E101-41AF-87CF-7C8467A2343C}">
      <dgm:prSet/>
      <dgm:spPr/>
      <dgm:t>
        <a:bodyPr/>
        <a:lstStyle/>
        <a:p>
          <a:endParaRPr lang="ru-RU"/>
        </a:p>
      </dgm:t>
    </dgm:pt>
    <dgm:pt modelId="{19D194EE-41F2-4F1C-B3CA-888ED6DCB13C}" type="sibTrans" cxnId="{022C82E1-E101-41AF-87CF-7C8467A2343C}">
      <dgm:prSet/>
      <dgm:spPr/>
      <dgm:t>
        <a:bodyPr/>
        <a:lstStyle/>
        <a:p>
          <a:endParaRPr lang="ru-RU"/>
        </a:p>
      </dgm:t>
    </dgm:pt>
    <dgm:pt modelId="{E5AEC31C-BB2E-4A70-A833-5EF10E31BFE2}" type="pres">
      <dgm:prSet presAssocID="{A123F8D2-C71D-43D1-8AEB-26FB5AB08B6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64AAC35-B8E5-40F8-BC21-1241A9BC43FF}" type="pres">
      <dgm:prSet presAssocID="{CFC34F3C-0557-40A0-A6B7-27A267FA5CEA}" presName="composite" presStyleCnt="0"/>
      <dgm:spPr/>
      <dgm:t>
        <a:bodyPr/>
        <a:lstStyle/>
        <a:p>
          <a:endParaRPr lang="ru-RU"/>
        </a:p>
      </dgm:t>
    </dgm:pt>
    <dgm:pt modelId="{B0E43BA7-09D6-43C4-BA82-95988147FA89}" type="pres">
      <dgm:prSet presAssocID="{CFC34F3C-0557-40A0-A6B7-27A267FA5CEA}" presName="LShape" presStyleLbl="alignNode1" presStyleIdx="0" presStyleCnt="7"/>
      <dgm:spPr/>
      <dgm:t>
        <a:bodyPr/>
        <a:lstStyle/>
        <a:p>
          <a:endParaRPr lang="ru-RU"/>
        </a:p>
      </dgm:t>
    </dgm:pt>
    <dgm:pt modelId="{8566C371-6A84-4C97-BBFF-3AFDA813F504}" type="pres">
      <dgm:prSet presAssocID="{CFC34F3C-0557-40A0-A6B7-27A267FA5CE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4B006-4780-4D71-BF3C-601333968C42}" type="pres">
      <dgm:prSet presAssocID="{CFC34F3C-0557-40A0-A6B7-27A267FA5CEA}" presName="Triangle" presStyleLbl="alignNode1" presStyleIdx="1" presStyleCnt="7"/>
      <dgm:spPr/>
      <dgm:t>
        <a:bodyPr/>
        <a:lstStyle/>
        <a:p>
          <a:endParaRPr lang="ru-RU"/>
        </a:p>
      </dgm:t>
    </dgm:pt>
    <dgm:pt modelId="{A9C8B65A-3CB6-40FC-9DC6-41AB218D1E5B}" type="pres">
      <dgm:prSet presAssocID="{58CF6898-856A-49D8-ACD4-69F3C7C131BA}" presName="sibTrans" presStyleCnt="0"/>
      <dgm:spPr/>
      <dgm:t>
        <a:bodyPr/>
        <a:lstStyle/>
        <a:p>
          <a:endParaRPr lang="ru-RU"/>
        </a:p>
      </dgm:t>
    </dgm:pt>
    <dgm:pt modelId="{B1770A02-6DBB-4465-9632-19F1381CBC65}" type="pres">
      <dgm:prSet presAssocID="{58CF6898-856A-49D8-ACD4-69F3C7C131BA}" presName="space" presStyleCnt="0"/>
      <dgm:spPr/>
      <dgm:t>
        <a:bodyPr/>
        <a:lstStyle/>
        <a:p>
          <a:endParaRPr lang="ru-RU"/>
        </a:p>
      </dgm:t>
    </dgm:pt>
    <dgm:pt modelId="{D0B8D8B9-3BCD-4A6A-A858-8B68C6C46171}" type="pres">
      <dgm:prSet presAssocID="{8C191B6F-DE92-41CB-B5CC-B6345F015E0C}" presName="composite" presStyleCnt="0"/>
      <dgm:spPr/>
      <dgm:t>
        <a:bodyPr/>
        <a:lstStyle/>
        <a:p>
          <a:endParaRPr lang="ru-RU"/>
        </a:p>
      </dgm:t>
    </dgm:pt>
    <dgm:pt modelId="{31F89054-E2F7-43C1-8167-0A4E50BF3089}" type="pres">
      <dgm:prSet presAssocID="{8C191B6F-DE92-41CB-B5CC-B6345F015E0C}" presName="LShape" presStyleLbl="alignNode1" presStyleIdx="2" presStyleCnt="7"/>
      <dgm:spPr/>
      <dgm:t>
        <a:bodyPr/>
        <a:lstStyle/>
        <a:p>
          <a:endParaRPr lang="ru-RU"/>
        </a:p>
      </dgm:t>
    </dgm:pt>
    <dgm:pt modelId="{D45FEC59-D824-4B18-80F4-CC3D656A28B6}" type="pres">
      <dgm:prSet presAssocID="{8C191B6F-DE92-41CB-B5CC-B6345F015E0C}" presName="ParentText" presStyleLbl="revTx" presStyleIdx="1" presStyleCnt="4" custScaleX="134579" custLinFactNeighborX="12539" custLinFactNeighborY="29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0C4A5-981D-4600-B0FB-5CA64200F362}" type="pres">
      <dgm:prSet presAssocID="{8C191B6F-DE92-41CB-B5CC-B6345F015E0C}" presName="Triangle" presStyleLbl="alignNode1" presStyleIdx="3" presStyleCnt="7"/>
      <dgm:spPr/>
      <dgm:t>
        <a:bodyPr/>
        <a:lstStyle/>
        <a:p>
          <a:endParaRPr lang="ru-RU"/>
        </a:p>
      </dgm:t>
    </dgm:pt>
    <dgm:pt modelId="{980FEC2F-ECD3-4586-A133-04C9C00C94B7}" type="pres">
      <dgm:prSet presAssocID="{26A41BDD-25E1-4738-8571-4F7F813B178B}" presName="sibTrans" presStyleCnt="0"/>
      <dgm:spPr/>
      <dgm:t>
        <a:bodyPr/>
        <a:lstStyle/>
        <a:p>
          <a:endParaRPr lang="ru-RU"/>
        </a:p>
      </dgm:t>
    </dgm:pt>
    <dgm:pt modelId="{BC09C421-C4CA-4011-91E5-15C46DE63896}" type="pres">
      <dgm:prSet presAssocID="{26A41BDD-25E1-4738-8571-4F7F813B178B}" presName="space" presStyleCnt="0"/>
      <dgm:spPr/>
      <dgm:t>
        <a:bodyPr/>
        <a:lstStyle/>
        <a:p>
          <a:endParaRPr lang="ru-RU"/>
        </a:p>
      </dgm:t>
    </dgm:pt>
    <dgm:pt modelId="{77300359-48BC-4EF6-AE30-9F611D9E2F7C}" type="pres">
      <dgm:prSet presAssocID="{463FF7E1-F30D-4A5B-A071-FC89C2A8F1F4}" presName="composite" presStyleCnt="0"/>
      <dgm:spPr/>
      <dgm:t>
        <a:bodyPr/>
        <a:lstStyle/>
        <a:p>
          <a:endParaRPr lang="ru-RU"/>
        </a:p>
      </dgm:t>
    </dgm:pt>
    <dgm:pt modelId="{9603C6F8-1643-46A0-A192-7AAE2F9FFEFD}" type="pres">
      <dgm:prSet presAssocID="{463FF7E1-F30D-4A5B-A071-FC89C2A8F1F4}" presName="LShape" presStyleLbl="alignNode1" presStyleIdx="4" presStyleCnt="7"/>
      <dgm:spPr/>
      <dgm:t>
        <a:bodyPr/>
        <a:lstStyle/>
        <a:p>
          <a:endParaRPr lang="ru-RU"/>
        </a:p>
      </dgm:t>
    </dgm:pt>
    <dgm:pt modelId="{1E0FDCBB-D29D-4BE4-9F95-CADC9A404B54}" type="pres">
      <dgm:prSet presAssocID="{463FF7E1-F30D-4A5B-A071-FC89C2A8F1F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B1825-8FD7-46C3-8664-3139CD8AC94F}" type="pres">
      <dgm:prSet presAssocID="{463FF7E1-F30D-4A5B-A071-FC89C2A8F1F4}" presName="Triangle" presStyleLbl="alignNode1" presStyleIdx="5" presStyleCnt="7"/>
      <dgm:spPr/>
      <dgm:t>
        <a:bodyPr/>
        <a:lstStyle/>
        <a:p>
          <a:endParaRPr lang="ru-RU"/>
        </a:p>
      </dgm:t>
    </dgm:pt>
    <dgm:pt modelId="{3CCBE821-2969-4F63-8C9F-F421B747A20F}" type="pres">
      <dgm:prSet presAssocID="{3B7D1A78-A708-4EFC-91F7-05BB4E4D9FC7}" presName="sibTrans" presStyleCnt="0"/>
      <dgm:spPr/>
      <dgm:t>
        <a:bodyPr/>
        <a:lstStyle/>
        <a:p>
          <a:endParaRPr lang="ru-RU"/>
        </a:p>
      </dgm:t>
    </dgm:pt>
    <dgm:pt modelId="{7FB96BAD-EF9A-47B0-81C6-11EAFD092FA0}" type="pres">
      <dgm:prSet presAssocID="{3B7D1A78-A708-4EFC-91F7-05BB4E4D9FC7}" presName="space" presStyleCnt="0"/>
      <dgm:spPr/>
      <dgm:t>
        <a:bodyPr/>
        <a:lstStyle/>
        <a:p>
          <a:endParaRPr lang="ru-RU"/>
        </a:p>
      </dgm:t>
    </dgm:pt>
    <dgm:pt modelId="{E80566EB-EACF-4417-B3EF-527E29FF76C9}" type="pres">
      <dgm:prSet presAssocID="{9DACBF3C-0B7E-4C86-92BC-D2E9AA2959F2}" presName="composite" presStyleCnt="0"/>
      <dgm:spPr/>
      <dgm:t>
        <a:bodyPr/>
        <a:lstStyle/>
        <a:p>
          <a:endParaRPr lang="ru-RU"/>
        </a:p>
      </dgm:t>
    </dgm:pt>
    <dgm:pt modelId="{2D7DF277-A150-40FB-94EA-F77326D65CF1}" type="pres">
      <dgm:prSet presAssocID="{9DACBF3C-0B7E-4C86-92BC-D2E9AA2959F2}" presName="LShape" presStyleLbl="alignNode1" presStyleIdx="6" presStyleCnt="7"/>
      <dgm:spPr/>
      <dgm:t>
        <a:bodyPr/>
        <a:lstStyle/>
        <a:p>
          <a:endParaRPr lang="ru-RU"/>
        </a:p>
      </dgm:t>
    </dgm:pt>
    <dgm:pt modelId="{68DE3611-2B77-4B88-9EE7-7664E22804F2}" type="pres">
      <dgm:prSet presAssocID="{9DACBF3C-0B7E-4C86-92BC-D2E9AA2959F2}" presName="ParentText" presStyleLbl="revTx" presStyleIdx="3" presStyleCnt="4" custScaleX="1193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40E6C8-4C46-437B-ADA0-364E793F147B}" type="presOf" srcId="{9DACBF3C-0B7E-4C86-92BC-D2E9AA2959F2}" destId="{68DE3611-2B77-4B88-9EE7-7664E22804F2}" srcOrd="0" destOrd="0" presId="urn:microsoft.com/office/officeart/2009/3/layout/StepUpProcess"/>
    <dgm:cxn modelId="{5AE80223-47A1-4C11-9CE3-3D8991CF7C04}" srcId="{463FF7E1-F30D-4A5B-A071-FC89C2A8F1F4}" destId="{EF0A5BDE-4E35-4B02-9041-1F2193E5CD1A}" srcOrd="1" destOrd="0" parTransId="{67E11AB3-542A-4D0A-9EDC-3EA4A52BBB16}" sibTransId="{776DAC58-4835-411B-9D9F-2D963AEF27EA}"/>
    <dgm:cxn modelId="{DB0483BF-15D4-40CA-B751-612661409C7E}" type="presOf" srcId="{463FF7E1-F30D-4A5B-A071-FC89C2A8F1F4}" destId="{1E0FDCBB-D29D-4BE4-9F95-CADC9A404B54}" srcOrd="0" destOrd="0" presId="urn:microsoft.com/office/officeart/2009/3/layout/StepUpProcess"/>
    <dgm:cxn modelId="{DAB6F3E1-6A6A-473A-AF79-B31AE5F14CC9}" srcId="{8C191B6F-DE92-41CB-B5CC-B6345F015E0C}" destId="{208E8560-05F3-415A-B1BC-F3E7FE6414BA}" srcOrd="0" destOrd="0" parTransId="{2BD0D509-7F6F-4313-8DDC-2A86BFA75372}" sibTransId="{FE59D50C-BCA4-422C-A340-F34002605B76}"/>
    <dgm:cxn modelId="{A01AEEE4-911A-4CE1-992D-F04AE67E23CF}" srcId="{A123F8D2-C71D-43D1-8AEB-26FB5AB08B64}" destId="{CFC34F3C-0557-40A0-A6B7-27A267FA5CEA}" srcOrd="0" destOrd="0" parTransId="{B331508A-EDF2-4A56-9D79-39CF0ED76092}" sibTransId="{58CF6898-856A-49D8-ACD4-69F3C7C131BA}"/>
    <dgm:cxn modelId="{4B8EA30F-CE08-41FB-8523-9ECDD6D5AEBF}" srcId="{9DACBF3C-0B7E-4C86-92BC-D2E9AA2959F2}" destId="{AC3FFB57-1068-4773-ADC3-39A59E9FA3FB}" srcOrd="0" destOrd="0" parTransId="{91564A84-2762-4022-87CF-163343B3644C}" sibTransId="{371C8DD8-F0A2-48A2-9CEC-37648ED1B1F4}"/>
    <dgm:cxn modelId="{DCB02B8E-05FD-488F-8433-47F61BA1AE11}" type="presOf" srcId="{AB15F65B-0403-481A-B133-F4739C278573}" destId="{D45FEC59-D824-4B18-80F4-CC3D656A28B6}" srcOrd="0" destOrd="2" presId="urn:microsoft.com/office/officeart/2009/3/layout/StepUpProcess"/>
    <dgm:cxn modelId="{8DEFA16D-4264-4832-8AA5-C62BDB2E6677}" type="presOf" srcId="{8C191B6F-DE92-41CB-B5CC-B6345F015E0C}" destId="{D45FEC59-D824-4B18-80F4-CC3D656A28B6}" srcOrd="0" destOrd="0" presId="urn:microsoft.com/office/officeart/2009/3/layout/StepUpProcess"/>
    <dgm:cxn modelId="{022C82E1-E101-41AF-87CF-7C8467A2343C}" srcId="{9DACBF3C-0B7E-4C86-92BC-D2E9AA2959F2}" destId="{0F3A974A-0602-42B4-B8CF-68083E704CA4}" srcOrd="1" destOrd="0" parTransId="{DEC6AFB0-B93C-4A69-BD27-0CC252F3AF57}" sibTransId="{19D194EE-41F2-4F1C-B3CA-888ED6DCB13C}"/>
    <dgm:cxn modelId="{8AF75346-55BC-4AFF-BE33-F12C126410FF}" type="presOf" srcId="{0F3A974A-0602-42B4-B8CF-68083E704CA4}" destId="{68DE3611-2B77-4B88-9EE7-7664E22804F2}" srcOrd="0" destOrd="2" presId="urn:microsoft.com/office/officeart/2009/3/layout/StepUpProcess"/>
    <dgm:cxn modelId="{1DC71D7F-7A0B-4B6C-B296-CE72552B6FD9}" type="presOf" srcId="{208E8560-05F3-415A-B1BC-F3E7FE6414BA}" destId="{D45FEC59-D824-4B18-80F4-CC3D656A28B6}" srcOrd="0" destOrd="1" presId="urn:microsoft.com/office/officeart/2009/3/layout/StepUpProcess"/>
    <dgm:cxn modelId="{CEC0EB3B-4803-4421-866F-9D232A2F3CAA}" srcId="{CFC34F3C-0557-40A0-A6B7-27A267FA5CEA}" destId="{8A64142C-FA13-46F8-938C-35E14AAAF074}" srcOrd="1" destOrd="0" parTransId="{3D43D491-6F22-4D92-B420-A2B13054E2B5}" sibTransId="{FCDB0B09-9E6F-402D-9D50-76F488B08DF6}"/>
    <dgm:cxn modelId="{38367DCA-FA5E-40D7-8835-D4C807E8E2E5}" type="presOf" srcId="{AC3FFB57-1068-4773-ADC3-39A59E9FA3FB}" destId="{68DE3611-2B77-4B88-9EE7-7664E22804F2}" srcOrd="0" destOrd="1" presId="urn:microsoft.com/office/officeart/2009/3/layout/StepUpProcess"/>
    <dgm:cxn modelId="{19AF999A-B5FE-436D-BEA9-0FAD184DA538}" type="presOf" srcId="{EF0A5BDE-4E35-4B02-9041-1F2193E5CD1A}" destId="{1E0FDCBB-D29D-4BE4-9F95-CADC9A404B54}" srcOrd="0" destOrd="2" presId="urn:microsoft.com/office/officeart/2009/3/layout/StepUpProcess"/>
    <dgm:cxn modelId="{3C57E24F-DDF2-4F58-BFE5-663589D16D00}" srcId="{463FF7E1-F30D-4A5B-A071-FC89C2A8F1F4}" destId="{943B4F79-151C-4550-89AB-C2625B8E9FBF}" srcOrd="0" destOrd="0" parTransId="{2D90755B-6A96-401A-A088-60B70DDB0DAE}" sibTransId="{32C07AF2-8C4F-431E-A38E-6CEC2075AA28}"/>
    <dgm:cxn modelId="{DF38630F-37FC-46DE-812E-47F5CACD6CAD}" srcId="{A123F8D2-C71D-43D1-8AEB-26FB5AB08B64}" destId="{9DACBF3C-0B7E-4C86-92BC-D2E9AA2959F2}" srcOrd="3" destOrd="0" parTransId="{1B717920-7F1E-4410-ABAF-63C6E9FEAFB9}" sibTransId="{54E8B11B-2F92-431F-9FF8-DF0607697039}"/>
    <dgm:cxn modelId="{D33D699D-392C-4D16-B77C-4261BBBDC61C}" srcId="{A123F8D2-C71D-43D1-8AEB-26FB5AB08B64}" destId="{463FF7E1-F30D-4A5B-A071-FC89C2A8F1F4}" srcOrd="2" destOrd="0" parTransId="{8E7FE042-613D-4918-9702-2FD65ACDF47A}" sibTransId="{3B7D1A78-A708-4EFC-91F7-05BB4E4D9FC7}"/>
    <dgm:cxn modelId="{9A9404E8-8806-4680-AA59-9FFCC06659B7}" type="presOf" srcId="{E3DD4FBB-F82E-4E91-AF70-ED7F8BC51A11}" destId="{8566C371-6A84-4C97-BBFF-3AFDA813F504}" srcOrd="0" destOrd="1" presId="urn:microsoft.com/office/officeart/2009/3/layout/StepUpProcess"/>
    <dgm:cxn modelId="{0567BCF7-96CE-43B9-B6A1-9BEFD07ACFE9}" type="presOf" srcId="{CFC34F3C-0557-40A0-A6B7-27A267FA5CEA}" destId="{8566C371-6A84-4C97-BBFF-3AFDA813F504}" srcOrd="0" destOrd="0" presId="urn:microsoft.com/office/officeart/2009/3/layout/StepUpProcess"/>
    <dgm:cxn modelId="{91F34C49-B3D9-46A3-87AE-82ED70F171E1}" srcId="{A123F8D2-C71D-43D1-8AEB-26FB5AB08B64}" destId="{8C191B6F-DE92-41CB-B5CC-B6345F015E0C}" srcOrd="1" destOrd="0" parTransId="{92EA4254-FF95-4B13-8469-B0222D1184BB}" sibTransId="{26A41BDD-25E1-4738-8571-4F7F813B178B}"/>
    <dgm:cxn modelId="{49FCB34E-6EF9-4C17-B8F7-855D84976C4C}" type="presOf" srcId="{A123F8D2-C71D-43D1-8AEB-26FB5AB08B64}" destId="{E5AEC31C-BB2E-4A70-A833-5EF10E31BFE2}" srcOrd="0" destOrd="0" presId="urn:microsoft.com/office/officeart/2009/3/layout/StepUpProcess"/>
    <dgm:cxn modelId="{9BD846C0-D317-4C5C-9DE8-43B1FEC6BEC8}" type="presOf" srcId="{943B4F79-151C-4550-89AB-C2625B8E9FBF}" destId="{1E0FDCBB-D29D-4BE4-9F95-CADC9A404B54}" srcOrd="0" destOrd="1" presId="urn:microsoft.com/office/officeart/2009/3/layout/StepUpProcess"/>
    <dgm:cxn modelId="{DF14DE1C-AB14-4869-9EB2-44D43063B90E}" srcId="{CFC34F3C-0557-40A0-A6B7-27A267FA5CEA}" destId="{E3DD4FBB-F82E-4E91-AF70-ED7F8BC51A11}" srcOrd="0" destOrd="0" parTransId="{D5666EEF-5DAF-4E4E-9EAC-B8BF3A9E2670}" sibTransId="{643C8690-9E64-4DA8-8A93-29663FE9B283}"/>
    <dgm:cxn modelId="{A3F35358-D7DA-4630-96D7-BBF6747A5AC9}" srcId="{8C191B6F-DE92-41CB-B5CC-B6345F015E0C}" destId="{AB15F65B-0403-481A-B133-F4739C278573}" srcOrd="1" destOrd="0" parTransId="{A84716C4-7035-4ACC-BE9B-3879245974BF}" sibTransId="{8BB82EF5-AB49-4CD1-A65A-B4C1653390AD}"/>
    <dgm:cxn modelId="{16DBA964-8F57-407C-9BC9-0E79CE536E58}" type="presOf" srcId="{8A64142C-FA13-46F8-938C-35E14AAAF074}" destId="{8566C371-6A84-4C97-BBFF-3AFDA813F504}" srcOrd="0" destOrd="2" presId="urn:microsoft.com/office/officeart/2009/3/layout/StepUpProcess"/>
    <dgm:cxn modelId="{AC82E05D-3476-4414-8A4A-01139CBED8A5}" type="presParOf" srcId="{E5AEC31C-BB2E-4A70-A833-5EF10E31BFE2}" destId="{564AAC35-B8E5-40F8-BC21-1241A9BC43FF}" srcOrd="0" destOrd="0" presId="urn:microsoft.com/office/officeart/2009/3/layout/StepUpProcess"/>
    <dgm:cxn modelId="{FCC16E21-91F6-4566-80D7-5A8249FE42DB}" type="presParOf" srcId="{564AAC35-B8E5-40F8-BC21-1241A9BC43FF}" destId="{B0E43BA7-09D6-43C4-BA82-95988147FA89}" srcOrd="0" destOrd="0" presId="urn:microsoft.com/office/officeart/2009/3/layout/StepUpProcess"/>
    <dgm:cxn modelId="{FAE1F8E0-979B-457D-AF2A-D9A6678E6776}" type="presParOf" srcId="{564AAC35-B8E5-40F8-BC21-1241A9BC43FF}" destId="{8566C371-6A84-4C97-BBFF-3AFDA813F504}" srcOrd="1" destOrd="0" presId="urn:microsoft.com/office/officeart/2009/3/layout/StepUpProcess"/>
    <dgm:cxn modelId="{844693A9-59D3-4631-8F9B-AF1A3D37F75A}" type="presParOf" srcId="{564AAC35-B8E5-40F8-BC21-1241A9BC43FF}" destId="{2124B006-4780-4D71-BF3C-601333968C42}" srcOrd="2" destOrd="0" presId="urn:microsoft.com/office/officeart/2009/3/layout/StepUpProcess"/>
    <dgm:cxn modelId="{9D063D22-57C7-4306-8FF3-2DD8490ED10E}" type="presParOf" srcId="{E5AEC31C-BB2E-4A70-A833-5EF10E31BFE2}" destId="{A9C8B65A-3CB6-40FC-9DC6-41AB218D1E5B}" srcOrd="1" destOrd="0" presId="urn:microsoft.com/office/officeart/2009/3/layout/StepUpProcess"/>
    <dgm:cxn modelId="{002282D8-669A-4FC1-B5E2-3A238C8CB894}" type="presParOf" srcId="{A9C8B65A-3CB6-40FC-9DC6-41AB218D1E5B}" destId="{B1770A02-6DBB-4465-9632-19F1381CBC65}" srcOrd="0" destOrd="0" presId="urn:microsoft.com/office/officeart/2009/3/layout/StepUpProcess"/>
    <dgm:cxn modelId="{62FF5E24-BCA8-4CEF-882B-0053069D166C}" type="presParOf" srcId="{E5AEC31C-BB2E-4A70-A833-5EF10E31BFE2}" destId="{D0B8D8B9-3BCD-4A6A-A858-8B68C6C46171}" srcOrd="2" destOrd="0" presId="urn:microsoft.com/office/officeart/2009/3/layout/StepUpProcess"/>
    <dgm:cxn modelId="{B1932E04-F430-466C-9414-84E45A01D650}" type="presParOf" srcId="{D0B8D8B9-3BCD-4A6A-A858-8B68C6C46171}" destId="{31F89054-E2F7-43C1-8167-0A4E50BF3089}" srcOrd="0" destOrd="0" presId="urn:microsoft.com/office/officeart/2009/3/layout/StepUpProcess"/>
    <dgm:cxn modelId="{E174E165-AE67-40C8-8AFE-AC1F66B5C516}" type="presParOf" srcId="{D0B8D8B9-3BCD-4A6A-A858-8B68C6C46171}" destId="{D45FEC59-D824-4B18-80F4-CC3D656A28B6}" srcOrd="1" destOrd="0" presId="urn:microsoft.com/office/officeart/2009/3/layout/StepUpProcess"/>
    <dgm:cxn modelId="{0ECE172E-C884-4CEB-B42D-A85F1CA38C74}" type="presParOf" srcId="{D0B8D8B9-3BCD-4A6A-A858-8B68C6C46171}" destId="{3AB0C4A5-981D-4600-B0FB-5CA64200F362}" srcOrd="2" destOrd="0" presId="urn:microsoft.com/office/officeart/2009/3/layout/StepUpProcess"/>
    <dgm:cxn modelId="{7BB51E21-2931-4D23-A2B4-2EACF0535A98}" type="presParOf" srcId="{E5AEC31C-BB2E-4A70-A833-5EF10E31BFE2}" destId="{980FEC2F-ECD3-4586-A133-04C9C00C94B7}" srcOrd="3" destOrd="0" presId="urn:microsoft.com/office/officeart/2009/3/layout/StepUpProcess"/>
    <dgm:cxn modelId="{EA4C5923-76B4-4D77-83FA-0FCDB560C855}" type="presParOf" srcId="{980FEC2F-ECD3-4586-A133-04C9C00C94B7}" destId="{BC09C421-C4CA-4011-91E5-15C46DE63896}" srcOrd="0" destOrd="0" presId="urn:microsoft.com/office/officeart/2009/3/layout/StepUpProcess"/>
    <dgm:cxn modelId="{07E1F6E4-ACFF-40E7-B285-ED0D73191005}" type="presParOf" srcId="{E5AEC31C-BB2E-4A70-A833-5EF10E31BFE2}" destId="{77300359-48BC-4EF6-AE30-9F611D9E2F7C}" srcOrd="4" destOrd="0" presId="urn:microsoft.com/office/officeart/2009/3/layout/StepUpProcess"/>
    <dgm:cxn modelId="{E52CEC04-AE17-4A29-B9D6-7A359D75CC1A}" type="presParOf" srcId="{77300359-48BC-4EF6-AE30-9F611D9E2F7C}" destId="{9603C6F8-1643-46A0-A192-7AAE2F9FFEFD}" srcOrd="0" destOrd="0" presId="urn:microsoft.com/office/officeart/2009/3/layout/StepUpProcess"/>
    <dgm:cxn modelId="{FBEEEB07-DABE-4849-A7D4-6FEF06FF228F}" type="presParOf" srcId="{77300359-48BC-4EF6-AE30-9F611D9E2F7C}" destId="{1E0FDCBB-D29D-4BE4-9F95-CADC9A404B54}" srcOrd="1" destOrd="0" presId="urn:microsoft.com/office/officeart/2009/3/layout/StepUpProcess"/>
    <dgm:cxn modelId="{E20761AD-3E7B-4B4F-9DF3-F6804DFF4C57}" type="presParOf" srcId="{77300359-48BC-4EF6-AE30-9F611D9E2F7C}" destId="{11FB1825-8FD7-46C3-8664-3139CD8AC94F}" srcOrd="2" destOrd="0" presId="urn:microsoft.com/office/officeart/2009/3/layout/StepUpProcess"/>
    <dgm:cxn modelId="{5D6867B7-57A2-4E5D-A136-0B78AFABAD08}" type="presParOf" srcId="{E5AEC31C-BB2E-4A70-A833-5EF10E31BFE2}" destId="{3CCBE821-2969-4F63-8C9F-F421B747A20F}" srcOrd="5" destOrd="0" presId="urn:microsoft.com/office/officeart/2009/3/layout/StepUpProcess"/>
    <dgm:cxn modelId="{DCAC2A3E-30A1-4EE6-9D52-193A21546AFB}" type="presParOf" srcId="{3CCBE821-2969-4F63-8C9F-F421B747A20F}" destId="{7FB96BAD-EF9A-47B0-81C6-11EAFD092FA0}" srcOrd="0" destOrd="0" presId="urn:microsoft.com/office/officeart/2009/3/layout/StepUpProcess"/>
    <dgm:cxn modelId="{47D18DEE-762B-4A82-80E1-39517350BF73}" type="presParOf" srcId="{E5AEC31C-BB2E-4A70-A833-5EF10E31BFE2}" destId="{E80566EB-EACF-4417-B3EF-527E29FF76C9}" srcOrd="6" destOrd="0" presId="urn:microsoft.com/office/officeart/2009/3/layout/StepUpProcess"/>
    <dgm:cxn modelId="{B0D63B49-C9CF-48E0-8894-8897D87E6E68}" type="presParOf" srcId="{E80566EB-EACF-4417-B3EF-527E29FF76C9}" destId="{2D7DF277-A150-40FB-94EA-F77326D65CF1}" srcOrd="0" destOrd="0" presId="urn:microsoft.com/office/officeart/2009/3/layout/StepUpProcess"/>
    <dgm:cxn modelId="{46FB62D5-AA8D-4734-AE60-A0B954815164}" type="presParOf" srcId="{E80566EB-EACF-4417-B3EF-527E29FF76C9}" destId="{68DE3611-2B77-4B88-9EE7-7664E22804F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D551D1-944F-4281-B296-0D13F5C4BB5C}" type="doc">
      <dgm:prSet loTypeId="urn:microsoft.com/office/officeart/2005/8/layout/hList9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F73152-7464-41BB-9547-38E54A2C975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Причины победы «красных» в Гражданской войне</a:t>
          </a:r>
          <a:endParaRPr lang="ru-R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D3DB219-9CCA-45BE-A6AE-74E185A90F31}" type="parTrans" cxnId="{DEFF5EE4-A94F-4A52-9059-2E5B86DAAAC2}">
      <dgm:prSet/>
      <dgm:spPr/>
      <dgm:t>
        <a:bodyPr/>
        <a:lstStyle/>
        <a:p>
          <a:endParaRPr lang="ru-RU"/>
        </a:p>
      </dgm:t>
    </dgm:pt>
    <dgm:pt modelId="{56D8B05A-B9C7-4007-80E6-03C3D8D7F983}" type="sibTrans" cxnId="{DEFF5EE4-A94F-4A52-9059-2E5B86DAAAC2}">
      <dgm:prSet/>
      <dgm:spPr/>
      <dgm:t>
        <a:bodyPr/>
        <a:lstStyle/>
        <a:p>
          <a:endParaRPr lang="ru-RU"/>
        </a:p>
      </dgm:t>
    </dgm:pt>
    <dgm:pt modelId="{820D46F7-A0E1-4CD5-A057-4E38713FCCDB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политику большевиков поддержали рабочие и много-миллионная масса беднейших крестьян; </a:t>
          </a: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 отличие от Временного правительства Совет Народ-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ных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Комиссаров сразу приступил к практическому ре-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шению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всех основных задач, о которых до этого шли одни лишь разговоры;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02DB843-D297-4891-9E46-BD0AF2EAAC64}" type="parTrans" cxnId="{A1A49F00-92C4-4E9C-9EA4-20CA2AC9B6C5}">
      <dgm:prSet/>
      <dgm:spPr/>
      <dgm:t>
        <a:bodyPr/>
        <a:lstStyle/>
        <a:p>
          <a:endParaRPr lang="ru-RU"/>
        </a:p>
      </dgm:t>
    </dgm:pt>
    <dgm:pt modelId="{D41B68C3-9C45-4EB0-A257-D4BE93F34C9F}" type="sibTrans" cxnId="{A1A49F00-92C4-4E9C-9EA4-20CA2AC9B6C5}">
      <dgm:prSet/>
      <dgm:spPr/>
      <dgm:t>
        <a:bodyPr/>
        <a:lstStyle/>
        <a:p>
          <a:endParaRPr lang="ru-RU"/>
        </a:p>
      </dgm:t>
    </dgm:pt>
    <dgm:pt modelId="{B0B8470E-0083-4BC5-97C6-6EC9CC4CE2F3}">
      <dgm:prSet phldrT="[Текст]" custT="1"/>
      <dgm:spPr/>
      <dgm:t>
        <a:bodyPr/>
        <a:lstStyle/>
        <a:p>
          <a:endParaRPr lang="ru-RU"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победе большевиков способствовало отсутствие обще-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го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командования у «белых»;</a:t>
          </a: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«белое» движение в социальном и идейном отношении было пёстрым и разнородным; оно так и не смогло выдвинуть политическую программу, которая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пользо-валась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бы массовой поддержкой населения;</a:t>
          </a:r>
        </a:p>
        <a:p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FA3C4ECF-DF60-4C4E-BE0B-C3EBE1E4CCE8}" type="parTrans" cxnId="{9C8BF0F4-FCE4-47C9-B9B5-C146D0B448CC}">
      <dgm:prSet/>
      <dgm:spPr/>
      <dgm:t>
        <a:bodyPr/>
        <a:lstStyle/>
        <a:p>
          <a:endParaRPr lang="ru-RU"/>
        </a:p>
      </dgm:t>
    </dgm:pt>
    <dgm:pt modelId="{9719BFFD-689B-4E6B-945A-D0F448821D27}" type="sibTrans" cxnId="{9C8BF0F4-FCE4-47C9-B9B5-C146D0B448CC}">
      <dgm:prSet/>
      <dgm:spPr/>
      <dgm:t>
        <a:bodyPr/>
        <a:lstStyle/>
        <a:p>
          <a:endParaRPr lang="ru-RU"/>
        </a:p>
      </dgm:t>
    </dgm:pt>
    <dgm:pt modelId="{3C8F192A-1E22-4BD4-A521-C0E5865568D9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большевиков поддержали национальные окраины, а также рабочее движение и компартии других стран;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24C6165E-7CA5-432B-9CF3-6EE3CA7198A5}" type="parTrans" cxnId="{21E96F30-71E1-4C8F-A463-E8B07222F51D}">
      <dgm:prSet/>
      <dgm:spPr/>
      <dgm:t>
        <a:bodyPr/>
        <a:lstStyle/>
        <a:p>
          <a:endParaRPr lang="ru-RU"/>
        </a:p>
      </dgm:t>
    </dgm:pt>
    <dgm:pt modelId="{916A34EA-3B58-4C80-BB51-D3874F363782}" type="sibTrans" cxnId="{21E96F30-71E1-4C8F-A463-E8B07222F51D}">
      <dgm:prSet/>
      <dgm:spPr/>
      <dgm:t>
        <a:bodyPr/>
        <a:lstStyle/>
        <a:p>
          <a:endParaRPr lang="ru-RU"/>
        </a:p>
      </dgm:t>
    </dgm:pt>
    <dgm:pt modelId="{2DA632A0-027E-406F-B68A-B5267CD877AB}" type="pres">
      <dgm:prSet presAssocID="{37D551D1-944F-4281-B296-0D13F5C4BB5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6E9BD0E-C24D-451C-9FEC-1CCC64473792}" type="pres">
      <dgm:prSet presAssocID="{4BF73152-7464-41BB-9547-38E54A2C975B}" presName="posSpace" presStyleCnt="0"/>
      <dgm:spPr/>
    </dgm:pt>
    <dgm:pt modelId="{8579D072-F776-43E8-A968-081293CE76FE}" type="pres">
      <dgm:prSet presAssocID="{4BF73152-7464-41BB-9547-38E54A2C975B}" presName="vertFlow" presStyleCnt="0"/>
      <dgm:spPr/>
    </dgm:pt>
    <dgm:pt modelId="{E070F086-90DE-4469-ABB6-7D4989D562C5}" type="pres">
      <dgm:prSet presAssocID="{4BF73152-7464-41BB-9547-38E54A2C975B}" presName="topSpace" presStyleCnt="0"/>
      <dgm:spPr/>
    </dgm:pt>
    <dgm:pt modelId="{AC3098C1-A707-4616-8B6C-BD910C095096}" type="pres">
      <dgm:prSet presAssocID="{4BF73152-7464-41BB-9547-38E54A2C975B}" presName="firstComp" presStyleCnt="0"/>
      <dgm:spPr/>
    </dgm:pt>
    <dgm:pt modelId="{C7EF5895-0008-4B01-AEB4-740B3AABCFB9}" type="pres">
      <dgm:prSet presAssocID="{4BF73152-7464-41BB-9547-38E54A2C975B}" presName="firstChild" presStyleLbl="bgAccFollowNode1" presStyleIdx="0" presStyleCnt="3" custScaleX="162933" custLinFactNeighborX="3788" custLinFactNeighborY="-19872"/>
      <dgm:spPr/>
      <dgm:t>
        <a:bodyPr/>
        <a:lstStyle/>
        <a:p>
          <a:endParaRPr lang="ru-RU"/>
        </a:p>
      </dgm:t>
    </dgm:pt>
    <dgm:pt modelId="{9AB187CB-C66E-43F0-941A-6AE0F4226005}" type="pres">
      <dgm:prSet presAssocID="{4BF73152-7464-41BB-9547-38E54A2C975B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5B624-3007-47F0-A814-90D9A8A7DF33}" type="pres">
      <dgm:prSet presAssocID="{B0B8470E-0083-4BC5-97C6-6EC9CC4CE2F3}" presName="comp" presStyleCnt="0"/>
      <dgm:spPr/>
    </dgm:pt>
    <dgm:pt modelId="{8E6980A7-ACA3-465E-A570-9B49180AA913}" type="pres">
      <dgm:prSet presAssocID="{B0B8470E-0083-4BC5-97C6-6EC9CC4CE2F3}" presName="child" presStyleLbl="bgAccFollowNode1" presStyleIdx="1" presStyleCnt="3" custScaleX="162933" custLinFactNeighborX="3788" custLinFactNeighborY="-10579"/>
      <dgm:spPr/>
      <dgm:t>
        <a:bodyPr/>
        <a:lstStyle/>
        <a:p>
          <a:endParaRPr lang="ru-RU"/>
        </a:p>
      </dgm:t>
    </dgm:pt>
    <dgm:pt modelId="{C6DA24C0-BFFF-4708-898D-35EA97869A00}" type="pres">
      <dgm:prSet presAssocID="{B0B8470E-0083-4BC5-97C6-6EC9CC4CE2F3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EE704-9368-4A8F-AB76-1C308C236440}" type="pres">
      <dgm:prSet presAssocID="{3C8F192A-1E22-4BD4-A521-C0E5865568D9}" presName="comp" presStyleCnt="0"/>
      <dgm:spPr/>
    </dgm:pt>
    <dgm:pt modelId="{ECB544F3-55BA-4467-A182-CE0F9E725B7A}" type="pres">
      <dgm:prSet presAssocID="{3C8F192A-1E22-4BD4-A521-C0E5865568D9}" presName="child" presStyleLbl="bgAccFollowNode1" presStyleIdx="2" presStyleCnt="3" custScaleX="162933" custScaleY="47158" custLinFactNeighborX="14276" custLinFactNeighborY="-2931"/>
      <dgm:spPr/>
      <dgm:t>
        <a:bodyPr/>
        <a:lstStyle/>
        <a:p>
          <a:endParaRPr lang="ru-RU"/>
        </a:p>
      </dgm:t>
    </dgm:pt>
    <dgm:pt modelId="{25E41A97-D240-4650-8EDB-5C380D535D8D}" type="pres">
      <dgm:prSet presAssocID="{3C8F192A-1E22-4BD4-A521-C0E5865568D9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5819E-8193-473D-8F55-1A19729855A1}" type="pres">
      <dgm:prSet presAssocID="{4BF73152-7464-41BB-9547-38E54A2C975B}" presName="negSpace" presStyleCnt="0"/>
      <dgm:spPr/>
    </dgm:pt>
    <dgm:pt modelId="{7865F76B-5411-4E74-B706-5FF1C1578C12}" type="pres">
      <dgm:prSet presAssocID="{4BF73152-7464-41BB-9547-38E54A2C975B}" presName="circle" presStyleLbl="node1" presStyleIdx="0" presStyleCnt="1" custScaleX="117731" custScaleY="85596" custLinFactX="-100000" custLinFactNeighborX="-136221" custLinFactNeighborY="5609"/>
      <dgm:spPr/>
      <dgm:t>
        <a:bodyPr/>
        <a:lstStyle/>
        <a:p>
          <a:endParaRPr lang="ru-RU"/>
        </a:p>
      </dgm:t>
    </dgm:pt>
  </dgm:ptLst>
  <dgm:cxnLst>
    <dgm:cxn modelId="{0123FD79-9DAA-43E4-BDA8-4B1EE58632F9}" type="presOf" srcId="{3C8F192A-1E22-4BD4-A521-C0E5865568D9}" destId="{ECB544F3-55BA-4467-A182-CE0F9E725B7A}" srcOrd="0" destOrd="0" presId="urn:microsoft.com/office/officeart/2005/8/layout/hList9"/>
    <dgm:cxn modelId="{91F563D6-A1CA-4784-A63E-35A5312DF928}" type="presOf" srcId="{37D551D1-944F-4281-B296-0D13F5C4BB5C}" destId="{2DA632A0-027E-406F-B68A-B5267CD877AB}" srcOrd="0" destOrd="0" presId="urn:microsoft.com/office/officeart/2005/8/layout/hList9"/>
    <dgm:cxn modelId="{EB31166C-0650-40E3-97B9-2C3C49FCB74B}" type="presOf" srcId="{820D46F7-A0E1-4CD5-A057-4E38713FCCDB}" destId="{9AB187CB-C66E-43F0-941A-6AE0F4226005}" srcOrd="1" destOrd="0" presId="urn:microsoft.com/office/officeart/2005/8/layout/hList9"/>
    <dgm:cxn modelId="{DEFF5EE4-A94F-4A52-9059-2E5B86DAAAC2}" srcId="{37D551D1-944F-4281-B296-0D13F5C4BB5C}" destId="{4BF73152-7464-41BB-9547-38E54A2C975B}" srcOrd="0" destOrd="0" parTransId="{BD3DB219-9CCA-45BE-A6AE-74E185A90F31}" sibTransId="{56D8B05A-B9C7-4007-80E6-03C3D8D7F983}"/>
    <dgm:cxn modelId="{9C8BF0F4-FCE4-47C9-B9B5-C146D0B448CC}" srcId="{4BF73152-7464-41BB-9547-38E54A2C975B}" destId="{B0B8470E-0083-4BC5-97C6-6EC9CC4CE2F3}" srcOrd="1" destOrd="0" parTransId="{FA3C4ECF-DF60-4C4E-BE0B-C3EBE1E4CCE8}" sibTransId="{9719BFFD-689B-4E6B-945A-D0F448821D27}"/>
    <dgm:cxn modelId="{A1AE8F25-FACE-4922-8AF2-EBD98AD8AE69}" type="presOf" srcId="{B0B8470E-0083-4BC5-97C6-6EC9CC4CE2F3}" destId="{8E6980A7-ACA3-465E-A570-9B49180AA913}" srcOrd="0" destOrd="0" presId="urn:microsoft.com/office/officeart/2005/8/layout/hList9"/>
    <dgm:cxn modelId="{21E96F30-71E1-4C8F-A463-E8B07222F51D}" srcId="{4BF73152-7464-41BB-9547-38E54A2C975B}" destId="{3C8F192A-1E22-4BD4-A521-C0E5865568D9}" srcOrd="2" destOrd="0" parTransId="{24C6165E-7CA5-432B-9CF3-6EE3CA7198A5}" sibTransId="{916A34EA-3B58-4C80-BB51-D3874F363782}"/>
    <dgm:cxn modelId="{DBE25F1E-F9E0-4ED3-80A2-49A245183651}" type="presOf" srcId="{3C8F192A-1E22-4BD4-A521-C0E5865568D9}" destId="{25E41A97-D240-4650-8EDB-5C380D535D8D}" srcOrd="1" destOrd="0" presId="urn:microsoft.com/office/officeart/2005/8/layout/hList9"/>
    <dgm:cxn modelId="{B042FE88-4D47-4BB4-A01B-F48B37F2F400}" type="presOf" srcId="{4BF73152-7464-41BB-9547-38E54A2C975B}" destId="{7865F76B-5411-4E74-B706-5FF1C1578C12}" srcOrd="0" destOrd="0" presId="urn:microsoft.com/office/officeart/2005/8/layout/hList9"/>
    <dgm:cxn modelId="{A1A49F00-92C4-4E9C-9EA4-20CA2AC9B6C5}" srcId="{4BF73152-7464-41BB-9547-38E54A2C975B}" destId="{820D46F7-A0E1-4CD5-A057-4E38713FCCDB}" srcOrd="0" destOrd="0" parTransId="{502DB843-D297-4891-9E46-BD0AF2EAAC64}" sibTransId="{D41B68C3-9C45-4EB0-A257-D4BE93F34C9F}"/>
    <dgm:cxn modelId="{1ECBDA20-9326-4922-9A8C-2E90907E3548}" type="presOf" srcId="{820D46F7-A0E1-4CD5-A057-4E38713FCCDB}" destId="{C7EF5895-0008-4B01-AEB4-740B3AABCFB9}" srcOrd="0" destOrd="0" presId="urn:microsoft.com/office/officeart/2005/8/layout/hList9"/>
    <dgm:cxn modelId="{B7055062-7553-439B-A729-7BD2673CC83C}" type="presOf" srcId="{B0B8470E-0083-4BC5-97C6-6EC9CC4CE2F3}" destId="{C6DA24C0-BFFF-4708-898D-35EA97869A00}" srcOrd="1" destOrd="0" presId="urn:microsoft.com/office/officeart/2005/8/layout/hList9"/>
    <dgm:cxn modelId="{E1041F84-1F76-4482-A75D-EB78133FE707}" type="presParOf" srcId="{2DA632A0-027E-406F-B68A-B5267CD877AB}" destId="{46E9BD0E-C24D-451C-9FEC-1CCC64473792}" srcOrd="0" destOrd="0" presId="urn:microsoft.com/office/officeart/2005/8/layout/hList9"/>
    <dgm:cxn modelId="{39F054AE-ADFC-468B-AACB-D8A6F046403D}" type="presParOf" srcId="{2DA632A0-027E-406F-B68A-B5267CD877AB}" destId="{8579D072-F776-43E8-A968-081293CE76FE}" srcOrd="1" destOrd="0" presId="urn:microsoft.com/office/officeart/2005/8/layout/hList9"/>
    <dgm:cxn modelId="{467F4256-E437-48AC-A809-7F4D3CCE595D}" type="presParOf" srcId="{8579D072-F776-43E8-A968-081293CE76FE}" destId="{E070F086-90DE-4469-ABB6-7D4989D562C5}" srcOrd="0" destOrd="0" presId="urn:microsoft.com/office/officeart/2005/8/layout/hList9"/>
    <dgm:cxn modelId="{06417C06-344C-4D58-AFC3-B30F3B9B7551}" type="presParOf" srcId="{8579D072-F776-43E8-A968-081293CE76FE}" destId="{AC3098C1-A707-4616-8B6C-BD910C095096}" srcOrd="1" destOrd="0" presId="urn:microsoft.com/office/officeart/2005/8/layout/hList9"/>
    <dgm:cxn modelId="{5FD3084E-7533-487B-B593-58CC666400AE}" type="presParOf" srcId="{AC3098C1-A707-4616-8B6C-BD910C095096}" destId="{C7EF5895-0008-4B01-AEB4-740B3AABCFB9}" srcOrd="0" destOrd="0" presId="urn:microsoft.com/office/officeart/2005/8/layout/hList9"/>
    <dgm:cxn modelId="{504A073E-8D10-4FC9-9851-CDEA2487E1B4}" type="presParOf" srcId="{AC3098C1-A707-4616-8B6C-BD910C095096}" destId="{9AB187CB-C66E-43F0-941A-6AE0F4226005}" srcOrd="1" destOrd="0" presId="urn:microsoft.com/office/officeart/2005/8/layout/hList9"/>
    <dgm:cxn modelId="{E0C2B86C-6D01-4535-96ED-0913667993C1}" type="presParOf" srcId="{8579D072-F776-43E8-A968-081293CE76FE}" destId="{DD15B624-3007-47F0-A814-90D9A8A7DF33}" srcOrd="2" destOrd="0" presId="urn:microsoft.com/office/officeart/2005/8/layout/hList9"/>
    <dgm:cxn modelId="{D1D2E292-E60F-4C4D-B1CB-3130529A3E78}" type="presParOf" srcId="{DD15B624-3007-47F0-A814-90D9A8A7DF33}" destId="{8E6980A7-ACA3-465E-A570-9B49180AA913}" srcOrd="0" destOrd="0" presId="urn:microsoft.com/office/officeart/2005/8/layout/hList9"/>
    <dgm:cxn modelId="{242F600E-8E0F-457E-A04B-15ECC5F590C3}" type="presParOf" srcId="{DD15B624-3007-47F0-A814-90D9A8A7DF33}" destId="{C6DA24C0-BFFF-4708-898D-35EA97869A00}" srcOrd="1" destOrd="0" presId="urn:microsoft.com/office/officeart/2005/8/layout/hList9"/>
    <dgm:cxn modelId="{91D80593-0A70-46D3-9535-7305236204D2}" type="presParOf" srcId="{8579D072-F776-43E8-A968-081293CE76FE}" destId="{F6BEE704-9368-4A8F-AB76-1C308C236440}" srcOrd="3" destOrd="0" presId="urn:microsoft.com/office/officeart/2005/8/layout/hList9"/>
    <dgm:cxn modelId="{2DB42919-B477-4C6A-AB6D-D28C8840A9C4}" type="presParOf" srcId="{F6BEE704-9368-4A8F-AB76-1C308C236440}" destId="{ECB544F3-55BA-4467-A182-CE0F9E725B7A}" srcOrd="0" destOrd="0" presId="urn:microsoft.com/office/officeart/2005/8/layout/hList9"/>
    <dgm:cxn modelId="{B4D2CDB1-96F2-4881-A3FA-6C4DF32D5DDC}" type="presParOf" srcId="{F6BEE704-9368-4A8F-AB76-1C308C236440}" destId="{25E41A97-D240-4650-8EDB-5C380D535D8D}" srcOrd="1" destOrd="0" presId="urn:microsoft.com/office/officeart/2005/8/layout/hList9"/>
    <dgm:cxn modelId="{B3CD99F2-7171-4DDE-BA63-9ECC262E0657}" type="presParOf" srcId="{2DA632A0-027E-406F-B68A-B5267CD877AB}" destId="{0885819E-8193-473D-8F55-1A19729855A1}" srcOrd="2" destOrd="0" presId="urn:microsoft.com/office/officeart/2005/8/layout/hList9"/>
    <dgm:cxn modelId="{258F0634-E37B-4964-8461-4F4D79C0191F}" type="presParOf" srcId="{2DA632A0-027E-406F-B68A-B5267CD877AB}" destId="{7865F76B-5411-4E74-B706-5FF1C1578C12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C30A88-0CDC-40BC-BE95-A615D42F708E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86E3A1-76DC-47BB-8C2C-E2F2FF5BF25A}">
      <dgm:prSet phldrT="[Текст]" custT="1"/>
      <dgm:spPr/>
      <dgm:t>
        <a:bodyPr/>
        <a:lstStyle/>
        <a:p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2B7BBD26-34DA-4F34-9394-27FE15F96470}" type="parTrans" cxnId="{9D28DD1C-7437-4BF4-8406-92394C87B22F}">
      <dgm:prSet/>
      <dgm:spPr/>
      <dgm:t>
        <a:bodyPr/>
        <a:lstStyle/>
        <a:p>
          <a:endParaRPr lang="ru-RU"/>
        </a:p>
      </dgm:t>
    </dgm:pt>
    <dgm:pt modelId="{0F1AD035-715D-4FEE-9E1D-72AD82637271}" type="sibTrans" cxnId="{9D28DD1C-7437-4BF4-8406-92394C87B22F}">
      <dgm:prSet/>
      <dgm:spPr/>
      <dgm:t>
        <a:bodyPr/>
        <a:lstStyle/>
        <a:p>
          <a:endParaRPr lang="ru-RU"/>
        </a:p>
      </dgm:t>
    </dgm:pt>
    <dgm:pt modelId="{6786750A-9F82-4B68-BC7E-9D64034ABA04}">
      <dgm:prSet phldrT="[Текст]" custT="1"/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около 2 млн человек были вынуждены эмигрировать</a:t>
          </a:r>
          <a:endParaRPr lang="ru-RU" sz="2600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72CA8EE5-2592-4351-B3AD-891E701A6C94}" type="parTrans" cxnId="{F471BDA0-774B-4E94-A765-A189AEF3652C}">
      <dgm:prSet/>
      <dgm:spPr/>
      <dgm:t>
        <a:bodyPr/>
        <a:lstStyle/>
        <a:p>
          <a:endParaRPr lang="ru-RU"/>
        </a:p>
      </dgm:t>
    </dgm:pt>
    <dgm:pt modelId="{013FCD06-D5D5-4075-96EA-0A2E39D68BFB}" type="sibTrans" cxnId="{F471BDA0-774B-4E94-A765-A189AEF3652C}">
      <dgm:prSet/>
      <dgm:spPr/>
      <dgm:t>
        <a:bodyPr/>
        <a:lstStyle/>
        <a:p>
          <a:endParaRPr lang="ru-RU"/>
        </a:p>
      </dgm:t>
    </dgm:pt>
    <dgm:pt modelId="{83B7766D-42CA-4FAD-AEBB-8737989E46C9}">
      <dgm:prSet phldrT="[Текст]" custT="1"/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невосполнимые морально-нравственные потери имели глубокие социальные и культурные последствия для последующей истории советской страны</a:t>
          </a:r>
          <a:endParaRPr lang="ru-RU" sz="2600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CCD1CD3-DEAD-48B2-84D7-574C80EFEFF1}" type="parTrans" cxnId="{3766F5D7-1025-4D08-8945-5DC4A85184D4}">
      <dgm:prSet/>
      <dgm:spPr/>
      <dgm:t>
        <a:bodyPr/>
        <a:lstStyle/>
        <a:p>
          <a:endParaRPr lang="ru-RU"/>
        </a:p>
      </dgm:t>
    </dgm:pt>
    <dgm:pt modelId="{D0E6A049-F514-413C-96A6-AD8736215535}" type="sibTrans" cxnId="{3766F5D7-1025-4D08-8945-5DC4A85184D4}">
      <dgm:prSet/>
      <dgm:spPr/>
      <dgm:t>
        <a:bodyPr/>
        <a:lstStyle/>
        <a:p>
          <a:endParaRPr lang="ru-RU"/>
        </a:p>
      </dgm:t>
    </dgm:pt>
    <dgm:pt modelId="{A022E61C-E6EC-490E-BC45-96403176962A}">
      <dgm:prSet phldrT="[Текст]" custT="1"/>
      <dgm:spPr/>
      <dgm:t>
        <a:bodyPr/>
        <a:lstStyle/>
        <a:p>
          <a:r>
            <a:rPr lang="ru-RU" sz="26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на фронтах войны, во время «белого» и «красного» террора, от голода и массовых эпидемий страна потеряла от 8 до 13 млн человек</a:t>
          </a:r>
          <a:endParaRPr lang="ru-RU" sz="2600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983FC46B-4986-4845-B75E-DE844229CC35}" type="sibTrans" cxnId="{13D4C6AC-1478-4AF7-BA9F-B449DB979D51}">
      <dgm:prSet/>
      <dgm:spPr/>
      <dgm:t>
        <a:bodyPr/>
        <a:lstStyle/>
        <a:p>
          <a:endParaRPr lang="ru-RU"/>
        </a:p>
      </dgm:t>
    </dgm:pt>
    <dgm:pt modelId="{47A725BC-6192-46B8-A65F-41D38319CE6B}" type="parTrans" cxnId="{13D4C6AC-1478-4AF7-BA9F-B449DB979D51}">
      <dgm:prSet/>
      <dgm:spPr/>
      <dgm:t>
        <a:bodyPr/>
        <a:lstStyle/>
        <a:p>
          <a:endParaRPr lang="ru-RU"/>
        </a:p>
      </dgm:t>
    </dgm:pt>
    <dgm:pt modelId="{459C9DD8-B467-457B-B27B-5976F752D24D}" type="pres">
      <dgm:prSet presAssocID="{87C30A88-0CDC-40BC-BE95-A615D42F70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66CED4-232B-4AF1-8416-2885F8AF22A3}" type="pres">
      <dgm:prSet presAssocID="{0586E3A1-76DC-47BB-8C2C-E2F2FF5BF25A}" presName="node" presStyleLbl="node1" presStyleIdx="0" presStyleCnt="1" custLinFactNeighborX="-523" custLinFactNeighborY="-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D4C6AC-1478-4AF7-BA9F-B449DB979D51}" srcId="{0586E3A1-76DC-47BB-8C2C-E2F2FF5BF25A}" destId="{A022E61C-E6EC-490E-BC45-96403176962A}" srcOrd="0" destOrd="0" parTransId="{47A725BC-6192-46B8-A65F-41D38319CE6B}" sibTransId="{983FC46B-4986-4845-B75E-DE844229CC35}"/>
    <dgm:cxn modelId="{F471BDA0-774B-4E94-A765-A189AEF3652C}" srcId="{0586E3A1-76DC-47BB-8C2C-E2F2FF5BF25A}" destId="{6786750A-9F82-4B68-BC7E-9D64034ABA04}" srcOrd="1" destOrd="0" parTransId="{72CA8EE5-2592-4351-B3AD-891E701A6C94}" sibTransId="{013FCD06-D5D5-4075-96EA-0A2E39D68BFB}"/>
    <dgm:cxn modelId="{9D28DD1C-7437-4BF4-8406-92394C87B22F}" srcId="{87C30A88-0CDC-40BC-BE95-A615D42F708E}" destId="{0586E3A1-76DC-47BB-8C2C-E2F2FF5BF25A}" srcOrd="0" destOrd="0" parTransId="{2B7BBD26-34DA-4F34-9394-27FE15F96470}" sibTransId="{0F1AD035-715D-4FEE-9E1D-72AD82637271}"/>
    <dgm:cxn modelId="{16C5C9DF-A3ED-419B-A64B-78694AD7C31F}" type="presOf" srcId="{6786750A-9F82-4B68-BC7E-9D64034ABA04}" destId="{2D66CED4-232B-4AF1-8416-2885F8AF22A3}" srcOrd="0" destOrd="2" presId="urn:microsoft.com/office/officeart/2005/8/layout/hList6"/>
    <dgm:cxn modelId="{915048D0-4438-4577-B093-E9A8CEE60F7E}" type="presOf" srcId="{83B7766D-42CA-4FAD-AEBB-8737989E46C9}" destId="{2D66CED4-232B-4AF1-8416-2885F8AF22A3}" srcOrd="0" destOrd="3" presId="urn:microsoft.com/office/officeart/2005/8/layout/hList6"/>
    <dgm:cxn modelId="{3766F5D7-1025-4D08-8945-5DC4A85184D4}" srcId="{0586E3A1-76DC-47BB-8C2C-E2F2FF5BF25A}" destId="{83B7766D-42CA-4FAD-AEBB-8737989E46C9}" srcOrd="2" destOrd="0" parTransId="{DCCD1CD3-DEAD-48B2-84D7-574C80EFEFF1}" sibTransId="{D0E6A049-F514-413C-96A6-AD8736215535}"/>
    <dgm:cxn modelId="{073D6854-46EA-41DD-AE62-F52B486FFC14}" type="presOf" srcId="{0586E3A1-76DC-47BB-8C2C-E2F2FF5BF25A}" destId="{2D66CED4-232B-4AF1-8416-2885F8AF22A3}" srcOrd="0" destOrd="0" presId="urn:microsoft.com/office/officeart/2005/8/layout/hList6"/>
    <dgm:cxn modelId="{88234EDF-35E4-45D0-A85E-57805F24D1CF}" type="presOf" srcId="{A022E61C-E6EC-490E-BC45-96403176962A}" destId="{2D66CED4-232B-4AF1-8416-2885F8AF22A3}" srcOrd="0" destOrd="1" presId="urn:microsoft.com/office/officeart/2005/8/layout/hList6"/>
    <dgm:cxn modelId="{FDFEBE0B-416D-47B6-90FE-49035F7B5122}" type="presOf" srcId="{87C30A88-0CDC-40BC-BE95-A615D42F708E}" destId="{459C9DD8-B467-457B-B27B-5976F752D24D}" srcOrd="0" destOrd="0" presId="urn:microsoft.com/office/officeart/2005/8/layout/hList6"/>
    <dgm:cxn modelId="{47719F07-7B84-48DC-8E0A-0F0030461159}" type="presParOf" srcId="{459C9DD8-B467-457B-B27B-5976F752D24D}" destId="{2D66CED4-232B-4AF1-8416-2885F8AF22A3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43BA7-09D6-43C4-BA82-95988147FA89}">
      <dsp:nvSpPr>
        <dsp:cNvPr id="0" name=""/>
        <dsp:cNvSpPr/>
      </dsp:nvSpPr>
      <dsp:spPr>
        <a:xfrm rot="5400000">
          <a:off x="408712" y="2197154"/>
          <a:ext cx="1216859" cy="202482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66C371-6A84-4C97-BBFF-3AFDA813F504}">
      <dsp:nvSpPr>
        <dsp:cNvPr id="0" name=""/>
        <dsp:cNvSpPr/>
      </dsp:nvSpPr>
      <dsp:spPr>
        <a:xfrm>
          <a:off x="205588" y="2802140"/>
          <a:ext cx="1828024" cy="160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anose="02040503050406030204" pitchFamily="18" charset="0"/>
            </a:rPr>
            <a:t>1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/>
              <a:latin typeface="Cambria" panose="02040503050406030204" pitchFamily="18" charset="0"/>
            </a:rPr>
            <a:t>октябрь 1917 - май 1918 г.)</a:t>
          </a:r>
          <a:endParaRPr lang="ru-RU" sz="2000" b="1" kern="1200" dirty="0">
            <a:effectLst/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/>
              <a:latin typeface="Cambria" panose="02040503050406030204" pitchFamily="18" charset="0"/>
            </a:rPr>
            <a:t>война носила очаговый характер</a:t>
          </a:r>
          <a:endParaRPr lang="ru-RU" sz="2000" b="1" kern="1200" dirty="0">
            <a:effectLst/>
            <a:latin typeface="Cambria" panose="02040503050406030204" pitchFamily="18" charset="0"/>
          </a:endParaRPr>
        </a:p>
      </dsp:txBody>
      <dsp:txXfrm>
        <a:off x="205588" y="2802140"/>
        <a:ext cx="1828024" cy="1602370"/>
      </dsp:txXfrm>
    </dsp:sp>
    <dsp:sp modelId="{2124B006-4780-4D71-BF3C-601333968C42}">
      <dsp:nvSpPr>
        <dsp:cNvPr id="0" name=""/>
        <dsp:cNvSpPr/>
      </dsp:nvSpPr>
      <dsp:spPr>
        <a:xfrm>
          <a:off x="1688702" y="2048084"/>
          <a:ext cx="344910" cy="344910"/>
        </a:xfrm>
        <a:prstGeom prst="triangle">
          <a:avLst>
            <a:gd name="adj" fmla="val 100000"/>
          </a:avLst>
        </a:prstGeom>
        <a:solidFill>
          <a:schemeClr val="accent2">
            <a:alpha val="90000"/>
            <a:hueOff val="0"/>
            <a:satOff val="0"/>
            <a:lumOff val="0"/>
            <a:alphaOff val="-6667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-6667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F89054-E2F7-43C1-8167-0A4E50BF3089}">
      <dsp:nvSpPr>
        <dsp:cNvPr id="0" name=""/>
        <dsp:cNvSpPr/>
      </dsp:nvSpPr>
      <dsp:spPr>
        <a:xfrm rot="5400000">
          <a:off x="2761768" y="1643393"/>
          <a:ext cx="1216859" cy="202482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-13333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5FEC59-D824-4B18-80F4-CC3D656A28B6}">
      <dsp:nvSpPr>
        <dsp:cNvPr id="0" name=""/>
        <dsp:cNvSpPr/>
      </dsp:nvSpPr>
      <dsp:spPr>
        <a:xfrm>
          <a:off x="2471804" y="2294849"/>
          <a:ext cx="2460137" cy="160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effectLst/>
              <a:latin typeface="Cambria" panose="02040503050406030204" pitchFamily="18" charset="0"/>
            </a:rPr>
            <a:t>июнь </a:t>
          </a:r>
          <a:r>
            <a:rPr lang="ru-RU" sz="2000" b="1" kern="1200" dirty="0" smtClean="0">
              <a:effectLst/>
              <a:latin typeface="Cambria" panose="02040503050406030204" pitchFamily="18" charset="0"/>
            </a:rPr>
            <a:t>1918 - июнь 1919 г.)</a:t>
          </a:r>
          <a:endParaRPr lang="ru-RU" sz="2000" b="1" kern="1200" dirty="0">
            <a:effectLst/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/>
              <a:latin typeface="Cambria" panose="02040503050406030204" pitchFamily="18" charset="0"/>
            </a:rPr>
            <a:t>нарастание ожесточения, борьба регулярных «красных» и «белых» армий. Массовая интервенция против России</a:t>
          </a:r>
          <a:endParaRPr lang="ru-RU" sz="2000" b="1" kern="1200" dirty="0">
            <a:effectLst/>
            <a:latin typeface="Cambria" panose="02040503050406030204" pitchFamily="18" charset="0"/>
          </a:endParaRPr>
        </a:p>
      </dsp:txBody>
      <dsp:txXfrm>
        <a:off x="2471804" y="2294849"/>
        <a:ext cx="2460137" cy="1602370"/>
      </dsp:txXfrm>
    </dsp:sp>
    <dsp:sp modelId="{3AB0C4A5-981D-4600-B0FB-5CA64200F362}">
      <dsp:nvSpPr>
        <dsp:cNvPr id="0" name=""/>
        <dsp:cNvSpPr/>
      </dsp:nvSpPr>
      <dsp:spPr>
        <a:xfrm>
          <a:off x="4041759" y="1494323"/>
          <a:ext cx="344910" cy="344910"/>
        </a:xfrm>
        <a:prstGeom prst="triangle">
          <a:avLst>
            <a:gd name="adj" fmla="val 10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-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03C6F8-1643-46A0-A192-7AAE2F9FFEFD}">
      <dsp:nvSpPr>
        <dsp:cNvPr id="0" name=""/>
        <dsp:cNvSpPr/>
      </dsp:nvSpPr>
      <dsp:spPr>
        <a:xfrm rot="5400000">
          <a:off x="4884431" y="1089632"/>
          <a:ext cx="1216859" cy="202482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-26667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0FDCBB-D29D-4BE4-9F95-CADC9A404B54}">
      <dsp:nvSpPr>
        <dsp:cNvPr id="0" name=""/>
        <dsp:cNvSpPr/>
      </dsp:nvSpPr>
      <dsp:spPr>
        <a:xfrm>
          <a:off x="4681307" y="1694619"/>
          <a:ext cx="1828024" cy="160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/>
              <a:latin typeface="Cambria" panose="02040503050406030204" pitchFamily="18" charset="0"/>
            </a:rPr>
            <a:t>июль 1919 - ноябрь 1920 г.</a:t>
          </a:r>
          <a:endParaRPr lang="ru-RU" sz="2000" b="1" kern="1200" dirty="0">
            <a:effectLst/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/>
              <a:latin typeface="Cambria" panose="02040503050406030204" pitchFamily="18" charset="0"/>
            </a:rPr>
            <a:t>разгром «белых» армий</a:t>
          </a:r>
          <a:endParaRPr lang="ru-RU" sz="2000" b="1" kern="1200" dirty="0">
            <a:effectLst/>
            <a:latin typeface="Cambria" panose="02040503050406030204" pitchFamily="18" charset="0"/>
          </a:endParaRPr>
        </a:p>
      </dsp:txBody>
      <dsp:txXfrm>
        <a:off x="4681307" y="1694619"/>
        <a:ext cx="1828024" cy="1602370"/>
      </dsp:txXfrm>
    </dsp:sp>
    <dsp:sp modelId="{11FB1825-8FD7-46C3-8664-3139CD8AC94F}">
      <dsp:nvSpPr>
        <dsp:cNvPr id="0" name=""/>
        <dsp:cNvSpPr/>
      </dsp:nvSpPr>
      <dsp:spPr>
        <a:xfrm>
          <a:off x="6164421" y="940562"/>
          <a:ext cx="344910" cy="344910"/>
        </a:xfrm>
        <a:prstGeom prst="triangle">
          <a:avLst>
            <a:gd name="adj" fmla="val 100000"/>
          </a:avLst>
        </a:prstGeom>
        <a:solidFill>
          <a:schemeClr val="accent2">
            <a:alpha val="90000"/>
            <a:hueOff val="0"/>
            <a:satOff val="0"/>
            <a:lumOff val="0"/>
            <a:alphaOff val="-33333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-33333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7DF277-A150-40FB-94EA-F77326D65CF1}">
      <dsp:nvSpPr>
        <dsp:cNvPr id="0" name=""/>
        <dsp:cNvSpPr/>
      </dsp:nvSpPr>
      <dsp:spPr>
        <a:xfrm rot="5400000">
          <a:off x="7122290" y="535872"/>
          <a:ext cx="1216859" cy="202482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00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2">
              <a:alpha val="90000"/>
              <a:hueOff val="0"/>
              <a:satOff val="0"/>
              <a:lumOff val="0"/>
              <a:alphaOff val="-4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DE3611-2B77-4B88-9EE7-7664E22804F2}">
      <dsp:nvSpPr>
        <dsp:cNvPr id="0" name=""/>
        <dsp:cNvSpPr/>
      </dsp:nvSpPr>
      <dsp:spPr>
        <a:xfrm>
          <a:off x="6742095" y="1140859"/>
          <a:ext cx="2182168" cy="160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декабрь 1920 - 1922 г.)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effectLst/>
              <a:latin typeface="Cambria" panose="02040503050406030204" pitchFamily="18" charset="0"/>
            </a:rPr>
            <a:t>ликвидация очагов </a:t>
          </a:r>
          <a:r>
            <a:rPr lang="ru-RU" sz="2000" b="1" kern="1200" dirty="0" err="1" smtClean="0">
              <a:effectLst/>
              <a:latin typeface="Cambria" panose="02040503050406030204" pitchFamily="18" charset="0"/>
            </a:rPr>
            <a:t>Граж-данской</a:t>
          </a:r>
          <a:r>
            <a:rPr lang="ru-RU" sz="2000" b="1" kern="1200" dirty="0" smtClean="0">
              <a:effectLst/>
              <a:latin typeface="Cambria" panose="02040503050406030204" pitchFamily="18" charset="0"/>
            </a:rPr>
            <a:t> вой-</a:t>
          </a:r>
          <a:r>
            <a:rPr lang="ru-RU" sz="2000" b="1" kern="1200" dirty="0" err="1" smtClean="0">
              <a:effectLst/>
              <a:latin typeface="Cambria" panose="02040503050406030204" pitchFamily="18" charset="0"/>
            </a:rPr>
            <a:t>ны</a:t>
          </a:r>
          <a:r>
            <a:rPr lang="ru-RU" sz="2000" b="1" kern="1200" dirty="0" smtClean="0">
              <a:effectLst/>
              <a:latin typeface="Cambria" panose="02040503050406030204" pitchFamily="18" charset="0"/>
            </a:rPr>
            <a:t> на Даль-нем Востоке, в Средней Азии и Закавказье</a:t>
          </a:r>
          <a:endParaRPr lang="ru-RU" sz="2000" b="1" kern="1200" dirty="0">
            <a:effectLst/>
            <a:latin typeface="Cambria" panose="02040503050406030204" pitchFamily="18" charset="0"/>
          </a:endParaRPr>
        </a:p>
      </dsp:txBody>
      <dsp:txXfrm>
        <a:off x="6742095" y="1140859"/>
        <a:ext cx="2182168" cy="1602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F5895-0008-4B01-AEB4-740B3AABCFB9}">
      <dsp:nvSpPr>
        <dsp:cNvPr id="0" name=""/>
        <dsp:cNvSpPr/>
      </dsp:nvSpPr>
      <dsp:spPr>
        <a:xfrm>
          <a:off x="1704792" y="360032"/>
          <a:ext cx="7080183" cy="17789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политику большевиков поддержали рабочие и много-миллионная масса беднейших крестьян;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в отличие от Временного правительства Совет Народ-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ных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Комиссаров сразу приступил к практическому ре-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шению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всех основных задач, о которых до этого шли одни лишь разговоры;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837621" y="360032"/>
        <a:ext cx="5947354" cy="1778902"/>
      </dsp:txXfrm>
    </dsp:sp>
    <dsp:sp modelId="{8E6980A7-ACA3-465E-A570-9B49180AA913}">
      <dsp:nvSpPr>
        <dsp:cNvPr id="0" name=""/>
        <dsp:cNvSpPr/>
      </dsp:nvSpPr>
      <dsp:spPr>
        <a:xfrm>
          <a:off x="1704792" y="2304249"/>
          <a:ext cx="7080183" cy="17789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победе большевиков способствовало отсутствие обще-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го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командования у «белых»;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«белое» движение в социальном и идейном отношении было пёстрым и разнородным; оно так и не смогло выдвинуть политическую программу, которая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пользо-валась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 бы массовой поддержкой населения;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837621" y="2304249"/>
        <a:ext cx="5947354" cy="1778902"/>
      </dsp:txXfrm>
    </dsp:sp>
    <dsp:sp modelId="{ECB544F3-55BA-4467-A182-CE0F9E725B7A}">
      <dsp:nvSpPr>
        <dsp:cNvPr id="0" name=""/>
        <dsp:cNvSpPr/>
      </dsp:nvSpPr>
      <dsp:spPr>
        <a:xfrm>
          <a:off x="1704792" y="4219202"/>
          <a:ext cx="7080183" cy="8388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большевиков поддержали национальные окраины, а также рабочее движение и компартии других стран;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837621" y="4219202"/>
        <a:ext cx="5947354" cy="838895"/>
      </dsp:txXfrm>
    </dsp:sp>
    <dsp:sp modelId="{7865F76B-5411-4E74-B706-5FF1C1578C12}">
      <dsp:nvSpPr>
        <dsp:cNvPr id="0" name=""/>
        <dsp:cNvSpPr/>
      </dsp:nvSpPr>
      <dsp:spPr>
        <a:xfrm>
          <a:off x="0" y="102059"/>
          <a:ext cx="2093273" cy="15219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Причины победы «красных» в Гражданской войне</a:t>
          </a:r>
          <a:endParaRPr lang="ru-R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06553" y="324937"/>
        <a:ext cx="1480167" cy="1076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6CED4-232B-4AF1-8416-2885F8AF22A3}">
      <dsp:nvSpPr>
        <dsp:cNvPr id="0" name=""/>
        <dsp:cNvSpPr/>
      </dsp:nvSpPr>
      <dsp:spPr>
        <a:xfrm rot="16200000">
          <a:off x="1903852" y="-1903852"/>
          <a:ext cx="5112568" cy="89202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на фронтах войны, во время «белого» и «красного» террора, от голода и массовых эпидемий страна потеряла от 8 до 13 млн человек</a:t>
          </a:r>
          <a:endParaRPr lang="ru-RU" sz="26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около 2 млн человек были вынуждены эмигрировать</a:t>
          </a:r>
          <a:endParaRPr lang="ru-RU" sz="26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невосполнимые морально-нравственные потери имели глубокие социальные и культурные последствия для последующей истории советской страны</a:t>
          </a:r>
          <a:endParaRPr lang="ru-RU" sz="26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 rot="5400000">
        <a:off x="0" y="1022514"/>
        <a:ext cx="8920272" cy="3067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6B98F-1B2D-4BC9-AB83-7A07368356A0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BC3E6-FE32-4E1F-B1F2-2E2380121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07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DD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ECEDD1"/>
                </a:solidFill>
              </a:rPr>
              <a:pPr/>
              <a:t>‹#›</a:t>
            </a:fld>
            <a:endParaRPr lang="ru-RU">
              <a:solidFill>
                <a:srgbClr val="ECE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7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11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20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25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981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62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82828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71557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52153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59763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82720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98334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768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36124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9850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64813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76715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95930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90714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28599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9605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1205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11577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82750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5497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7295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916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19106"/>
      </p:ext>
    </p:extLst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84120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98713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46908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47661"/>
      </p:ext>
    </p:extLst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11251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87411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92974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88180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49792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57279"/>
      </p:ext>
    </p:extLst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05441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26.11.2024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8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3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26.11.2024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3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jpeg"/><Relationship Id="rId3" Type="http://schemas.openxmlformats.org/officeDocument/2006/relationships/image" Target="../media/image26.png"/><Relationship Id="rId7" Type="http://schemas.openxmlformats.org/officeDocument/2006/relationships/hyperlink" Target="http://ru.wikipedia.org/wiki/%D0%A4%D0%B0%D0%B9%D0%BB:General_kaledin.jpg" TargetMode="External"/><Relationship Id="rId12" Type="http://schemas.openxmlformats.org/officeDocument/2006/relationships/hyperlink" Target="http://ru.wikipedia.org/wiki/%D0%A4%D0%B0%D0%B9%D0%BB:Dutov.jpg" TargetMode="External"/><Relationship Id="rId2" Type="http://schemas.openxmlformats.org/officeDocument/2006/relationships/hyperlink" Target="http://ru.wikipedia.org/wiki/%D0%A4%D0%B0%D0%B9%D0%BB:Denikin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hyperlink" Target="http://ru.wikipedia.org/wiki/%D0%A4%D0%B0%D0%B9%D0%BB:Alekseev_mihail.jpg" TargetMode="Externa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H:\&#1075;&#1088;&#1072;&#1078;&#1076;&#1072;&#1085;&#1089;&#1082;&#1072;&#1103;%20&#1074;&#1086;&#1081;&#1085;&#1072;\&#1042;&#1072;&#1088;&#1096;&#1072;&#1074;&#1103;&#1085;&#1082;&#1072;.mp4" TargetMode="External"/><Relationship Id="rId7" Type="http://schemas.openxmlformats.org/officeDocument/2006/relationships/hyperlink" Target="file:///H:\&#1075;&#1088;&#1072;&#1078;&#1076;&#1072;&#1085;&#1089;&#1082;&#1072;&#1103;%20&#1074;&#1086;&#1081;&#1085;&#1072;\&#1052;&#1072;&#1088;&#1096;%20&#1057;&#1080;&#1073;&#1080;&#1088;&#1089;&#1082;&#1086;&#1075;&#1086;%20&#1087;&#1086;&#1083;&#1082;&#1072;.mp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H:\&#1075;&#1088;&#1072;&#1078;&#1076;&#1072;&#1085;&#1089;&#1082;&#1072;&#1103;%20&#1074;&#1086;&#1081;&#1085;&#1072;\&#1052;&#1072;&#1088;&#1096;%20&#1040;&#1083;&#1077;&#1082;&#1089;&#1077;&#1077;&#1074;&#1089;&#1082;&#1086;&#1075;&#1086;%20&#1087;&#1086;&#1083;&#1082;&#1072;%20(White%20Army).mp4" TargetMode="External"/><Relationship Id="rId5" Type="http://schemas.openxmlformats.org/officeDocument/2006/relationships/hyperlink" Target="file:///H:\&#1075;&#1088;&#1072;&#1078;&#1076;&#1072;&#1085;&#1089;&#1082;&#1072;&#1103;%20&#1074;&#1086;&#1081;&#1085;&#1072;\&#1050;&#1086;&#1085;&#1072;&#1088;&#1084;&#1077;&#1081;&#1089;&#1082;&#1080;&#1081;%20&#1084;&#1072;&#1088;&#1096;.%20&#1055;&#1086;%20&#1074;&#1086;&#1077;&#1085;&#1085;&#1086;&#1081;%20&#1076;&#1086;&#1088;&#1086;&#1075;&#1077;%20&#1096;&#1105;&#1083;%20&#1074;%20&#1073;&#1086;&#1088;&#1100;&#1073;&#1077;%20&#1080;%20&#1090;&#1088;&#1077;&#1074;&#1086;&#1075;&#1077;%20-%20&#1050;&#1080;&#1085;&#1086;&#1093;&#1088;&#1086;&#1085;&#1080;&#1082;&#1072;.mp4" TargetMode="External"/><Relationship Id="rId4" Type="http://schemas.openxmlformats.org/officeDocument/2006/relationships/hyperlink" Target="file:///H:\&#1075;&#1088;&#1072;&#1078;&#1076;&#1072;&#1085;&#1089;&#1082;&#1072;&#1103;%20&#1074;&#1086;&#1081;&#1085;&#1072;\&#1057;&#1084;&#1077;&#1083;&#1086;,%20&#1090;&#1086;&#1074;&#1072;&#1088;&#1080;&#1097;&#1080;,%20&#1074;%20&#1085;&#1086;&#1075;&#1091;!%20-%20&#1060;&#1080;&#1083;&#1100;&#1084;%20&#1054;&#1082;&#1090;&#1103;&#1073;&#1088;&#1100;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5.png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19672" y="116632"/>
            <a:ext cx="5328592" cy="10801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ookman Old Style" panose="02050604050505020204" pitchFamily="18" charset="0"/>
              </a:rPr>
              <a:t>Революция , октябрь 1917 г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83277"/>
            <a:ext cx="1600462" cy="64807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Решила</a:t>
            </a:r>
            <a:r>
              <a:rPr lang="ru-RU" sz="2400" b="1" dirty="0" smtClean="0">
                <a:latin typeface="Bookman Old Style" panose="02050604050505020204" pitchFamily="18" charset="0"/>
              </a:rPr>
              <a:t> 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9672" y="1483277"/>
            <a:ext cx="1808519" cy="64807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Опиралась 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47401" y="1484784"/>
            <a:ext cx="1862387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Не решила 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28998" y="1483277"/>
            <a:ext cx="1736728" cy="6480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Изменила 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14589" y="1483277"/>
            <a:ext cx="1872208" cy="6480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Создала  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flipH="1">
            <a:off x="584209" y="2139663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flipH="1">
            <a:off x="2677555" y="2163060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flipH="1">
            <a:off x="4209440" y="2163060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flipH="1">
            <a:off x="6089351" y="2163060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flipH="1">
            <a:off x="8225407" y="2163137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820" y="2582036"/>
            <a:ext cx="187088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 Войне, мире , собственности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flipH="1">
            <a:off x="680450" y="3176739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147" y="3627426"/>
            <a:ext cx="15121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Декрет о мире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8294" y="4530907"/>
            <a:ext cx="15121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Декрет о земле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flipH="1">
            <a:off x="736367" y="4203490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flipH="1">
            <a:off x="736367" y="5125610"/>
            <a:ext cx="216022" cy="43204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96305" y="5576297"/>
            <a:ext cx="151216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Национализация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51720" y="2626818"/>
            <a:ext cx="1728192" cy="80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рабочих , крестьян, солдат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923929" y="2757009"/>
            <a:ext cx="1728192" cy="80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Противоречий в стране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935715" y="3811431"/>
            <a:ext cx="1464406" cy="531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Внутренние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805850" y="3850153"/>
            <a:ext cx="1512169" cy="453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Внешние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08590" y="4818939"/>
            <a:ext cx="1835417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Недовольство буржуазии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18633" y="5449564"/>
            <a:ext cx="2254557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Конфликт со странами Антанты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 flipH="1">
            <a:off x="4023720" y="3522796"/>
            <a:ext cx="185719" cy="32735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flipH="1">
            <a:off x="5345912" y="3522795"/>
            <a:ext cx="142216" cy="33825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flipH="1">
            <a:off x="3637696" y="4411700"/>
            <a:ext cx="142216" cy="33825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flipH="1">
            <a:off x="5309788" y="4366515"/>
            <a:ext cx="178696" cy="102848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764129" y="2695177"/>
            <a:ext cx="1728190" cy="531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Общественный строй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96044" y="3439031"/>
            <a:ext cx="1728190" cy="531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Социалистический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5879" y="2593906"/>
            <a:ext cx="1318452" cy="733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Новые органы власти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793204" y="3850154"/>
            <a:ext cx="1512169" cy="453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Внешние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164288" y="4259597"/>
            <a:ext cx="1841269" cy="1316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Советы рабочих , крестьянских, солдатских депутатов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Стрелка вниз 43"/>
          <p:cNvSpPr/>
          <p:nvPr/>
        </p:nvSpPr>
        <p:spPr>
          <a:xfrm flipH="1">
            <a:off x="8440822" y="3327728"/>
            <a:ext cx="163626" cy="89460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 flipH="1">
            <a:off x="6943658" y="3226457"/>
            <a:ext cx="198657" cy="21257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4616936" y="6393142"/>
            <a:ext cx="598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Bookman Old Style" panose="02050604050505020204" pitchFamily="18" charset="0"/>
              </a:rPr>
              <a:t>Денотатный</a:t>
            </a:r>
            <a:r>
              <a:rPr lang="ru-RU" sz="2800" b="1" dirty="0" smtClean="0">
                <a:latin typeface="Bookman Old Style" panose="02050604050505020204" pitchFamily="18" charset="0"/>
              </a:rPr>
              <a:t> граф 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9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49" r="44685" b="41705"/>
          <a:stretch/>
        </p:blipFill>
        <p:spPr>
          <a:xfrm>
            <a:off x="179512" y="188640"/>
            <a:ext cx="475252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608512" cy="321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00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6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5" y="3917621"/>
            <a:ext cx="2428863" cy="157163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Palatino Linotype" panose="02040502050505030304" pitchFamily="18" charset="0"/>
                <a:cs typeface="Times New Roman" pitchFamily="18" charset="0"/>
              </a:rPr>
              <a:t>Экономическая  и антирелигиозная политика Советской власти.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785794"/>
            <a:ext cx="3143272" cy="164307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63" y="785793"/>
            <a:ext cx="2928933" cy="16430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Times New Roman" pitchFamily="18" charset="0"/>
              </a:rPr>
              <a:t>Октябрьская  революция </a:t>
            </a:r>
            <a:r>
              <a:rPr lang="ru-RU" sz="2000" b="1" dirty="0">
                <a:solidFill>
                  <a:prstClr val="black"/>
                </a:solidFill>
                <a:latin typeface="Palatino Linotype" panose="02040502050505030304" pitchFamily="18" charset="0"/>
                <a:cs typeface="Times New Roman" pitchFamily="18" charset="0"/>
              </a:rPr>
              <a:t>1917г.</a:t>
            </a:r>
          </a:p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Palatino Linotype" panose="02040502050505030304" pitchFamily="18" charset="0"/>
                <a:cs typeface="Times New Roman" pitchFamily="18" charset="0"/>
              </a:rPr>
              <a:t>Переход власти к партии большевиков </a:t>
            </a:r>
            <a:r>
              <a:rPr lang="ru-RU" sz="2000" b="1" dirty="0" smtClean="0">
                <a:solidFill>
                  <a:prstClr val="black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2" name="5-конечная звезда 1"/>
          <p:cNvSpPr/>
          <p:nvPr/>
        </p:nvSpPr>
        <p:spPr>
          <a:xfrm>
            <a:off x="2643174" y="1357298"/>
            <a:ext cx="3929090" cy="3643318"/>
          </a:xfrm>
          <a:prstGeom prst="star5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Причины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данской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войны в России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3917621"/>
            <a:ext cx="2214578" cy="221457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>
            <a:hlinkClick r:id="rId2" action="ppaction://hlinksldjump" tooltip="задание 3"/>
          </p:cNvPr>
          <p:cNvSpPr/>
          <p:nvPr/>
        </p:nvSpPr>
        <p:spPr>
          <a:xfrm>
            <a:off x="857224" y="5857892"/>
            <a:ext cx="357188" cy="3429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98072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anose="02040502050505030304" pitchFamily="18" charset="0"/>
              </a:rPr>
              <a:t>Противостояние буржуазии и помещиков власти большевиков</a:t>
            </a:r>
            <a:endParaRPr lang="ru-RU" b="1" dirty="0"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4149080"/>
            <a:ext cx="2214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anose="02040502050505030304" pitchFamily="18" charset="0"/>
              </a:rPr>
              <a:t>Политика западных держав по отношению к большевистской  России </a:t>
            </a:r>
            <a:endParaRPr lang="ru-RU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627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857224" y="3000372"/>
            <a:ext cx="2857500" cy="278606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борьба за возвращение вложенных капиталов в экономику России до 1917г.</a:t>
            </a:r>
          </a:p>
        </p:txBody>
      </p:sp>
      <p:sp>
        <p:nvSpPr>
          <p:cNvPr id="2" name="Загнутый угол 1"/>
          <p:cNvSpPr/>
          <p:nvPr/>
        </p:nvSpPr>
        <p:spPr>
          <a:xfrm>
            <a:off x="857224" y="785794"/>
            <a:ext cx="2786063" cy="2000243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ИНОСТРАННОЙ ИНТЕРВЕНЦИИ В РОССИИ: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4143372" y="4357694"/>
            <a:ext cx="3071834" cy="1571636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территориальный раздел бывшей Российской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империи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4143372" y="2714620"/>
            <a:ext cx="3071834" cy="1428760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максимальное ослабление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4071934" y="785794"/>
            <a:ext cx="3143272" cy="1714500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подавление очага </a:t>
            </a:r>
          </a:p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революционной заразы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778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78151751"/>
              </p:ext>
            </p:extLst>
          </p:nvPr>
        </p:nvGraphicFramePr>
        <p:xfrm>
          <a:off x="35496" y="1070075"/>
          <a:ext cx="8928992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63688" y="404664"/>
            <a:ext cx="7228582" cy="646331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Гражданской войны в России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971600" cy="728700"/>
          </a:xfrm>
        </p:spPr>
      </p:pic>
      <p:sp>
        <p:nvSpPr>
          <p:cNvPr id="4" name="TextBox 3"/>
          <p:cNvSpPr txBox="1"/>
          <p:nvPr/>
        </p:nvSpPr>
        <p:spPr>
          <a:xfrm>
            <a:off x="179512" y="86632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Стр. 54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06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Основные силы и участники войны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43628"/>
            <a:ext cx="4859008" cy="328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2924944"/>
            <a:ext cx="4392488" cy="423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30842"/>
            <a:ext cx="687328" cy="1020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04164"/>
            <a:ext cx="960107" cy="720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47971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Стр. 54.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188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7316" y="595556"/>
            <a:ext cx="1944216" cy="214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15136" y="522807"/>
            <a:ext cx="1959251" cy="219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894642" y="2747898"/>
            <a:ext cx="260275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</a:rPr>
              <a:t>Один из создателей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Красной  армии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Н. И. ПОДВОЙСКИЙ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33704" y="522807"/>
            <a:ext cx="2160240" cy="235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-828600" y="27581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</a:rPr>
              <a:t>Один из создателей </a:t>
            </a:r>
            <a:endParaRPr lang="ru-RU" sz="1400" b="1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Красной 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</a:rPr>
              <a:t>армии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</a:rPr>
              <a:t>Л. Д.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ТРОЦКИЙ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7824" y="284215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Один из первых военачальников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Красной армии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В. А. АНТОНОВ-ОВСЕЕНКО,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 descr="текст 006.png"/>
          <p:cNvPicPr>
            <a:picLocks noChangeAspect="1"/>
          </p:cNvPicPr>
          <p:nvPr/>
        </p:nvPicPr>
        <p:blipFill>
          <a:blip r:embed="rId5" cstate="print">
            <a:grayscl/>
          </a:blip>
          <a:srcRect l="63817" t="5068" r="3795" b="61908"/>
          <a:stretch>
            <a:fillRect/>
          </a:stretch>
        </p:blipFill>
        <p:spPr>
          <a:xfrm rot="16200000">
            <a:off x="4798361" y="2850406"/>
            <a:ext cx="3065170" cy="45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текст 006.png"/>
          <p:cNvPicPr>
            <a:picLocks noChangeAspect="1"/>
          </p:cNvPicPr>
          <p:nvPr/>
        </p:nvPicPr>
        <p:blipFill>
          <a:blip r:embed="rId5" cstate="print">
            <a:grayscl/>
          </a:blip>
          <a:srcRect l="39107" t="26535" r="36899" b="62116"/>
          <a:stretch>
            <a:fillRect/>
          </a:stretch>
        </p:blipFill>
        <p:spPr>
          <a:xfrm rot="16200000">
            <a:off x="884888" y="4269767"/>
            <a:ext cx="282646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4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upload.wikimedia.org/wikipedia/commons/thumb/5/5d/Denikin.jpg/77px-Denikin.jpg.png">
            <a:hlinkClick r:id="rId2"/>
          </p:cNvPr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07504" y="62176"/>
            <a:ext cx="164307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702" y="2564904"/>
            <a:ext cx="1694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ДЕНИКИН </a:t>
            </a:r>
            <a:endParaRPr lang="ru-RU" sz="12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ИВАНОВИЧ</a:t>
            </a:r>
          </a:p>
        </p:txBody>
      </p:sp>
      <p:pic>
        <p:nvPicPr>
          <p:cNvPr id="7" name="Рисунок 6" descr="http://upload.wikimedia.org/wikipedia/ru/thumb/b/bf/Alekseev_mihail.jpg/81px-Alekseev_mihail.jpg">
            <a:hlinkClick r:id="rId4"/>
          </p:cNvPr>
          <p:cNvPicPr/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195736" y="91912"/>
            <a:ext cx="1643074" cy="232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97739" y="2564904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АЛЕКСЕ́ЕВ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3977" y="2841903"/>
            <a:ext cx="2066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kern="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МИХАИ́Л ВАСИ́ЛЬЕВИЧ </a:t>
            </a:r>
            <a:endParaRPr lang="ru-RU" dirty="0"/>
          </a:p>
        </p:txBody>
      </p:sp>
      <p:pic>
        <p:nvPicPr>
          <p:cNvPr id="11" name="Рисунок 10" descr="BE_05f0057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3968" y="91913"/>
            <a:ext cx="1656184" cy="232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50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AA2B1E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AA2B1E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2657236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КОЛЧАК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АЛЕКСАНДР ВАСИЛЬЕВИЧ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Рисунок 13" descr="http://upload.wikimedia.org/wikipedia/ru/thumb/1/1b/General_kaledin.jpg/73px-General_kaledin.jpg">
            <a:hlinkClick r:id="rId7"/>
          </p:cNvPr>
          <p:cNvPicPr/>
          <p:nvPr/>
        </p:nvPicPr>
        <p:blipFill>
          <a:blip r:embed="rId8" cstate="print">
            <a:grayscl/>
          </a:blip>
          <a:srcRect l="6897" t="2439" r="6897" b="4878"/>
          <a:stretch>
            <a:fillRect/>
          </a:stretch>
        </p:blipFill>
        <p:spPr bwMode="auto">
          <a:xfrm>
            <a:off x="6702484" y="91912"/>
            <a:ext cx="1469916" cy="227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732240" y="2638568"/>
            <a:ext cx="222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КАЛЕДИН </a:t>
            </a:r>
            <a:endParaRPr lang="ru-RU" sz="12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АЛЕКСЕЙ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МАКСИМОВИЧ </a:t>
            </a:r>
          </a:p>
        </p:txBody>
      </p:sp>
      <p:pic>
        <p:nvPicPr>
          <p:cNvPr id="1026" name="Picture 2" descr="http://biofile.ru/pic/sj-03-4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2" y="3244334"/>
            <a:ext cx="1596346" cy="250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3664" y="5877272"/>
            <a:ext cx="16440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Врангель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</a:p>
        </p:txBody>
      </p:sp>
      <p:pic>
        <p:nvPicPr>
          <p:cNvPr id="1028" name="Picture 4" descr="http://www.hrono.info/img/portrety/yudenich_n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61062"/>
            <a:ext cx="1708383" cy="24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23728" y="5969605"/>
            <a:ext cx="200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Юденич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</a:t>
            </a:r>
          </a:p>
        </p:txBody>
      </p:sp>
      <p:pic>
        <p:nvPicPr>
          <p:cNvPr id="1030" name="Picture 6" descr="http://russkiymir.ru/export/sites/default/russkiymir/ru/magazines/archive/2008/07/graphic/12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1062"/>
            <a:ext cx="1656184" cy="254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456676" y="5926732"/>
            <a:ext cx="195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Каппель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Оскарович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http://upload.wikimedia.org/wikipedia/commons/thumb/c/c5/Dutov.jpg/75px-Dutov.jpg">
            <a:hlinkClick r:id="rId12"/>
          </p:cNvPr>
          <p:cNvPicPr/>
          <p:nvPr/>
        </p:nvPicPr>
        <p:blipFill>
          <a:blip r:embed="rId13" cstate="print">
            <a:grayscl/>
          </a:blip>
          <a:srcRect/>
          <a:stretch>
            <a:fillRect/>
          </a:stretch>
        </p:blipFill>
        <p:spPr bwMode="auto">
          <a:xfrm>
            <a:off x="6804248" y="3304934"/>
            <a:ext cx="171451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6743611" y="6050890"/>
            <a:ext cx="1763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ДУТОВ 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ИЛЬИЧ</a:t>
            </a:r>
          </a:p>
        </p:txBody>
      </p:sp>
    </p:spTree>
    <p:extLst>
      <p:ext uri="{BB962C8B-B14F-4D97-AF65-F5344CB8AC3E}">
        <p14:creationId xmlns:p14="http://schemas.microsoft.com/office/powerpoint/2010/main" val="11068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34"/>
            <a:ext cx="1500187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1707" y="548680"/>
            <a:ext cx="663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Основные силы в войне и их цели </a:t>
            </a:r>
            <a:endParaRPr lang="ru-RU" sz="3200" b="1" dirty="0"/>
          </a:p>
        </p:txBody>
      </p:sp>
      <p:sp>
        <p:nvSpPr>
          <p:cNvPr id="5" name="Управляющая кнопка: фильм 4">
            <a:hlinkClick r:id="rId3" action="ppaction://hlinkfile" highlightClick="1"/>
          </p:cNvPr>
          <p:cNvSpPr/>
          <p:nvPr/>
        </p:nvSpPr>
        <p:spPr>
          <a:xfrm>
            <a:off x="709291" y="1916832"/>
            <a:ext cx="1042416" cy="1042416"/>
          </a:xfrm>
          <a:prstGeom prst="actionButtonMovi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фильм 5">
            <a:hlinkClick r:id="rId4" action="ppaction://hlinkfile" highlightClick="1"/>
          </p:cNvPr>
          <p:cNvSpPr/>
          <p:nvPr/>
        </p:nvSpPr>
        <p:spPr>
          <a:xfrm>
            <a:off x="723435" y="3501008"/>
            <a:ext cx="1042416" cy="1042416"/>
          </a:xfrm>
          <a:prstGeom prst="actionButtonMovi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фильм 6">
            <a:hlinkClick r:id="rId5" action="ppaction://hlinkfile" highlightClick="1"/>
          </p:cNvPr>
          <p:cNvSpPr/>
          <p:nvPr/>
        </p:nvSpPr>
        <p:spPr>
          <a:xfrm>
            <a:off x="4041381" y="1923708"/>
            <a:ext cx="1042416" cy="1042416"/>
          </a:xfrm>
          <a:prstGeom prst="actionButtonMovi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фильм 7">
            <a:hlinkClick r:id="rId6" action="ppaction://hlinkfile" highlightClick="1"/>
          </p:cNvPr>
          <p:cNvSpPr/>
          <p:nvPr/>
        </p:nvSpPr>
        <p:spPr>
          <a:xfrm>
            <a:off x="4139952" y="3645024"/>
            <a:ext cx="1042416" cy="1042416"/>
          </a:xfrm>
          <a:prstGeom prst="actionButtonMovi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фильм 9">
            <a:hlinkClick r:id="rId7" action="ppaction://hlinkfile" highlightClick="1"/>
          </p:cNvPr>
          <p:cNvSpPr/>
          <p:nvPr/>
        </p:nvSpPr>
        <p:spPr>
          <a:xfrm>
            <a:off x="7020272" y="2852936"/>
            <a:ext cx="1042416" cy="1042416"/>
          </a:xfrm>
          <a:prstGeom prst="actionButtonMovi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38600"/>
            <a:ext cx="8856984" cy="1828800"/>
          </a:xfrm>
        </p:spPr>
        <p:txBody>
          <a:bodyPr>
            <a:noAutofit/>
          </a:bodyPr>
          <a:lstStyle/>
          <a:p>
            <a:pPr algn="r"/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Гражданская война и военная интервенция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Всемирная история. 9 класс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силы и участники Гражданской войны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527980"/>
              </p:ext>
            </p:extLst>
          </p:nvPr>
        </p:nvGraphicFramePr>
        <p:xfrm>
          <a:off x="107504" y="1628800"/>
          <a:ext cx="8928992" cy="5156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6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9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5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Основные участники Гражданской войны</a:t>
                      </a:r>
                      <a:endParaRPr lang="ru-RU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Участники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Состав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Цели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«Красные» 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Большевики. большая часть про-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летариата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, беднейшего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кресть-янства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и незначительная часть интеллигенции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«Белые» 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Буржуазия, офицерство,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зажи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-точное крестьянство,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казачест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-во,  часть беднейших рабочих и крестьян, пострадавших от со-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ветской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власти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Третья сила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Интервенты,</a:t>
                      </a:r>
                      <a:r>
                        <a:rPr lang="ru-RU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националисти-ческие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партии и движения, раз-личные военно-политические силы (анархисты, махновцы, «зелёные», басмачи),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бандитс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-кие формирования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05289"/>
              </p:ext>
            </p:extLst>
          </p:nvPr>
        </p:nvGraphicFramePr>
        <p:xfrm>
          <a:off x="5148064" y="2348880"/>
          <a:ext cx="3960440" cy="457912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203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Ликвидация буржуазных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поряд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-ков, установление власти рабочих и крестьян, строительство социализма и коммунизма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03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Свержение власти большевиков, восстановление российской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госу-дарственности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, буржуазно-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демок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ратических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свобод и либеральной экономики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304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Добивались независимости не-русских территорий Российской империи и создание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националь-ных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государств (Азербайджан, Армения, Грузия), преследовали свои цели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782047" cy="82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b="1" dirty="0">
                <a:solidFill>
                  <a:srgbClr val="FF3300"/>
                </a:solidFill>
                <a:latin typeface="Newton-Bold"/>
              </a:rPr>
              <a:t>Военные действия на фронтах Гражданской </a:t>
            </a:r>
            <a:r>
              <a:rPr lang="ru-RU" b="1" dirty="0" smtClean="0">
                <a:solidFill>
                  <a:srgbClr val="FF3300"/>
                </a:solidFill>
                <a:latin typeface="Newton-Bold"/>
              </a:rPr>
              <a:t>войны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2087893" cy="1565920"/>
          </a:xfrm>
        </p:spPr>
      </p:pic>
      <p:sp>
        <p:nvSpPr>
          <p:cNvPr id="5" name="TextBox 4"/>
          <p:cNvSpPr txBox="1"/>
          <p:nvPr/>
        </p:nvSpPr>
        <p:spPr>
          <a:xfrm>
            <a:off x="2771800" y="1988840"/>
            <a:ext cx="6228184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  <a:latin typeface="Helios-Regular"/>
              </a:rPr>
              <a:t>Октябрь 1917 </a:t>
            </a:r>
            <a:r>
              <a:rPr lang="ru-RU" sz="3200" b="1" dirty="0" smtClean="0">
                <a:solidFill>
                  <a:srgbClr val="002060"/>
                </a:solidFill>
                <a:latin typeface="MyriadPro-Regular"/>
              </a:rPr>
              <a:t>– май </a:t>
            </a:r>
            <a:r>
              <a:rPr lang="ru-RU" sz="3200" b="1" dirty="0" smtClean="0">
                <a:solidFill>
                  <a:srgbClr val="002060"/>
                </a:solidFill>
                <a:latin typeface="Helios-Regular"/>
              </a:rPr>
              <a:t>1918 </a:t>
            </a:r>
            <a:endParaRPr lang="ru-RU" sz="3200" b="1" dirty="0">
              <a:solidFill>
                <a:srgbClr val="002060"/>
              </a:solidFill>
              <a:latin typeface="MyriadPro-Regular"/>
            </a:endParaRPr>
          </a:p>
          <a:p>
            <a:endParaRPr lang="ru-RU" sz="3200" dirty="0">
              <a:latin typeface="MyriadPro-Regular"/>
            </a:endParaRPr>
          </a:p>
          <a:p>
            <a:pPr marL="342900" indent="-342900">
              <a:buAutoNum type="arabicPeriod" startAt="2"/>
            </a:pPr>
            <a:r>
              <a:rPr lang="ru-RU" sz="3200" b="1" dirty="0" smtClean="0">
                <a:solidFill>
                  <a:srgbClr val="FF0000"/>
                </a:solidFill>
                <a:latin typeface="Helios-Regular"/>
              </a:rPr>
              <a:t>Июнь -1919 </a:t>
            </a:r>
            <a:r>
              <a:rPr lang="ru-RU" sz="3200" b="1" dirty="0" smtClean="0">
                <a:solidFill>
                  <a:srgbClr val="FF0000"/>
                </a:solidFill>
                <a:latin typeface="MyriadPro-Regular"/>
              </a:rPr>
              <a:t>–ноябрь </a:t>
            </a:r>
            <a:r>
              <a:rPr lang="ru-RU" sz="3200" b="1" dirty="0" smtClean="0">
                <a:solidFill>
                  <a:srgbClr val="FF0000"/>
                </a:solidFill>
                <a:latin typeface="Helios-Regular"/>
              </a:rPr>
              <a:t>1920</a:t>
            </a:r>
          </a:p>
          <a:p>
            <a:pPr marL="342900" indent="-342900">
              <a:buAutoNum type="arabicPeriod" startAt="2"/>
            </a:pPr>
            <a:endParaRPr lang="ru-RU" sz="3200" dirty="0">
              <a:latin typeface="Helios-Regular"/>
            </a:endParaRPr>
          </a:p>
          <a:p>
            <a:pPr marL="342900" indent="-342900">
              <a:buAutoNum type="arabicPeriod" startAt="2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yriadPro-Regular"/>
              </a:rPr>
              <a:t>Ноябрь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Helios-Regular"/>
              </a:rPr>
              <a:t>1920-  1922г 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861047"/>
            <a:ext cx="1842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</a:rPr>
              <a:t>Стр.54-60</a:t>
            </a:r>
          </a:p>
        </p:txBody>
      </p:sp>
    </p:spTree>
    <p:extLst>
      <p:ext uri="{BB962C8B-B14F-4D97-AF65-F5344CB8AC3E}">
        <p14:creationId xmlns:p14="http://schemas.microsoft.com/office/powerpoint/2010/main" val="36530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28800"/>
            <a:ext cx="4032448" cy="4752528"/>
          </a:xfrm>
        </p:spPr>
        <p:style>
          <a:lnRef idx="0">
            <a:schemeClr val="accent1"/>
          </a:lnRef>
          <a:fillRef idx="1001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Захватив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власть в Петрограде,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большевики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утверждать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местах. До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1918 г. этот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 относительно мирный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характер. Однако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очаги антисоветского сопротивления, главным образом на Дону, Кубани,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Южном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Урале,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свидетельствовали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неприятии новой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значительной частью 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населения.</a:t>
            </a:r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4447" y="6433633"/>
            <a:ext cx="2664960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Гражданская война в 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0264" b="20088"/>
          <a:stretch/>
        </p:blipFill>
        <p:spPr bwMode="auto">
          <a:xfrm>
            <a:off x="4211960" y="1772816"/>
            <a:ext cx="4861942" cy="4524375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5724128" y="4869159"/>
            <a:ext cx="792088" cy="46821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796136" y="5373216"/>
            <a:ext cx="432048" cy="57606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092280" y="4581128"/>
            <a:ext cx="504056" cy="7920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166570" cy="457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2068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16 июля 1918 года- расстрел семьи Николая Второго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3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0183"/>
            <a:ext cx="4320480" cy="277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6064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Продразвёрстка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/>
          <a:stretch/>
        </p:blipFill>
        <p:spPr bwMode="auto">
          <a:xfrm>
            <a:off x="4482244" y="2420888"/>
            <a:ext cx="4628220" cy="28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30204"/>
            <a:ext cx="3351919" cy="302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700808"/>
            <a:ext cx="5256584" cy="1777356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1918 г. Советская Россия оказалась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плот-ном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окружении враждебных 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фронтов. С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востока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наступала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белогвардейская армия адмирала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Колча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-ка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 юга -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добровольческая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армия генерала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Дени-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кина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 запада на Петроград шли войска генерала Юденича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9792" y="6420054"/>
            <a:ext cx="2664960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Гражданская война в 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25" y="1700808"/>
            <a:ext cx="3540460" cy="5057800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3941"/>
            <a:ext cx="1611451" cy="2342982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9934" y="6021288"/>
            <a:ext cx="1126590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А.В.Колчак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41" y="3554973"/>
            <a:ext cx="1715192" cy="2349456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1446" y="6021288"/>
            <a:ext cx="1304781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А.И.Деникин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95" y="3554973"/>
            <a:ext cx="1728192" cy="2355279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08057" y="6021288"/>
            <a:ext cx="125047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Н.Н.Юденич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9418250">
            <a:off x="6904843" y="4371511"/>
            <a:ext cx="557922" cy="242316"/>
          </a:xfrm>
          <a:prstGeom prst="rightArrow">
            <a:avLst>
              <a:gd name="adj1" fmla="val 50000"/>
              <a:gd name="adj2" fmla="val 136478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001024">
            <a:off x="8201732" y="3743146"/>
            <a:ext cx="557922" cy="242316"/>
          </a:xfrm>
          <a:prstGeom prst="rightArrow">
            <a:avLst>
              <a:gd name="adj1" fmla="val 50000"/>
              <a:gd name="adj2" fmla="val 136478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9628110">
            <a:off x="6399204" y="3344965"/>
            <a:ext cx="557922" cy="242316"/>
          </a:xfrm>
          <a:prstGeom prst="rightArrow">
            <a:avLst>
              <a:gd name="adj1" fmla="val 50000"/>
              <a:gd name="adj2" fmla="val 110908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754932"/>
            <a:ext cx="3672408" cy="4521106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Сибири пополнили ряды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контр-революции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пленные солдаты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-венгерской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(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белочехи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поднявшие мятеж против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власти.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нескольких местах - со стороны Белого, Балтийского,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Чёрного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морей, Тихого океана,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Кав-каза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Средней Азии высадились армии интервентов, главным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обра-зом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Англии, Франции, США 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Япо-нии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Таким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образом, ожесточенная борьба «красных» и «белых»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сопровождалась военной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тервенцией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Судьба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Рос-сии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не только революции,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висе-ла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буквально 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волоске.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3929" y="6381328"/>
            <a:ext cx="2664960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Гражданская война в 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06" y="1772816"/>
            <a:ext cx="5157406" cy="4503222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400" y="5517232"/>
            <a:ext cx="8825123" cy="119085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сентябре 1918 - декабре 1919 г. Гражданская война достигла своего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пика. Советская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была объявлена единым военным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лагерем. Покушение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В.И.Ленина стало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по-водом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начала «красного террора» - политики тотального уничтожения всех врагов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большевизма.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392996"/>
            <a:ext cx="2366417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Россия. 1918 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48651"/>
            <a:ext cx="6023926" cy="3621886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8153400" cy="9906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Покушение на Ленина</a:t>
            </a:r>
            <a:endParaRPr lang="ru-RU" sz="40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056784" cy="450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6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400" y="4725144"/>
            <a:ext cx="8825123" cy="1982942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Оборону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Советской республики возглавили Совет Народных Комиссаров во главе с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 Лениным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Реввоенсовет республики, созданный в 1918 г. во главе с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Л.Д.Троцким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Об-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разовывались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фронта с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жёстко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организованным командованием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чёткой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управления. Вводилась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принудительная мобилизация в Красную Армию всего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мужского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населения. Большую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разъяснительную работу в армии проводили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комис-сары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Важным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фактором укрепления Красной Армии было установление жесточайшей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дисциплины.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1607" y="4272880"/>
            <a:ext cx="127118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Л.Д.Троцкий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3"/>
          <a:stretch/>
        </p:blipFill>
        <p:spPr bwMode="auto">
          <a:xfrm>
            <a:off x="6372200" y="1619976"/>
            <a:ext cx="2106782" cy="2991458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926"/>
            <a:ext cx="2293203" cy="3010508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07830" y="1619976"/>
            <a:ext cx="1087157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В.И.Ленин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4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>
                <a:solidFill>
                  <a:srgbClr val="C00000"/>
                </a:solidFill>
                <a:latin typeface="Palatino Linotype"/>
                <a:ea typeface="Times New Roman"/>
              </a:rPr>
              <a:t>Гражданская война - непримиримая вооруженная борьба больших, относящихся к различным классам и социальным группам масс людей, за государственную власть и собственность</a:t>
            </a:r>
            <a:r>
              <a:rPr lang="ru-RU" sz="4000" b="1" dirty="0">
                <a:solidFill>
                  <a:srgbClr val="C00000"/>
                </a:solidFill>
                <a:latin typeface="Palatino Linotype"/>
                <a:ea typeface="Times New Roman"/>
                <a:cs typeface="Arial"/>
              </a:rPr>
              <a:t>. </a:t>
            </a:r>
            <a:endParaRPr lang="ru-RU" sz="40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017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35896" y="1634732"/>
            <a:ext cx="5322627" cy="3457670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ВЧК во главе с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Ф.Э.Дзержинским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была наделена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чрезвычайными полномочиями. Чекисты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выявляли противников большевиков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саботажников.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Смерт-ная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казнь и иные наказания выносились наспех, без суда и следствия так называемыми «тройками»,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ходившимися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контролем карательных органов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большевиков. Такой упрощённый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судо-производства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получил название «революционной законности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Принятые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чрезвычайные меры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-лили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большевикам остановить наступление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бело-гвардейских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войск и спасти Республику Советов от полного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разгрома.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6378800"/>
            <a:ext cx="1712969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Ф.Э.Дзержинский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" t="3974" r="5882" b="3974"/>
          <a:stretch/>
        </p:blipFill>
        <p:spPr bwMode="auto">
          <a:xfrm>
            <a:off x="107504" y="1627514"/>
            <a:ext cx="3344803" cy="5062954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400" y="5517232"/>
            <a:ext cx="8825123" cy="119085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Осенью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1919 г. Красная Армия под командованием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М.В.Фрунзе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начала неожиданное для Колчака мощное контрнаступление на Восточном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фронте. Огромные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-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Приуралье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Урал, Западная Сибирь, контролируемые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Колчаком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были заняты «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красны-ми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течение 4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месяцев.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034662"/>
            <a:ext cx="2411173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с армией Колчака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56" y="1625489"/>
            <a:ext cx="6005973" cy="3747727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7" y="1625488"/>
            <a:ext cx="2084299" cy="2855055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2346" y="4591770"/>
            <a:ext cx="121392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М.В.Фрунзе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2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 действия на фронтах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400" y="5517232"/>
            <a:ext cx="8825123" cy="119085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боях против войск Колчака особо отличилась дивизия под командованием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В.И.Чапае-ва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легендарного героя Гражданской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декабре 1919 г. «красные» взяли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столи-цу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Колчака –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Омск. Верховный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 России был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пленён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расстрелян в 1920 г., а его армия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окончательно разгромлена.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034662"/>
            <a:ext cx="2411173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с армией Колчака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56" y="1625489"/>
            <a:ext cx="6005973" cy="3747727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5273" y="4591770"/>
            <a:ext cx="1148071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В.И.Чапаев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625" y="1627190"/>
            <a:ext cx="1905365" cy="2886916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армий Деникина, Юденича и Врангеля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700808"/>
            <a:ext cx="5256584" cy="936104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Весной-осенью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1920 г. была разгромлена армия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Деникина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юге и армия Юденича 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-де России.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6420054"/>
            <a:ext cx="2664960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Гражданская война в 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25" y="1700808"/>
            <a:ext cx="3540460" cy="5057800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1" y="2740124"/>
            <a:ext cx="2312070" cy="3167055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0055" y="5995847"/>
            <a:ext cx="1304781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А.И.Деникин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65" y="2754030"/>
            <a:ext cx="2324551" cy="3168032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07036" y="5986118"/>
            <a:ext cx="125047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Н.Н.Юденич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7610269">
            <a:off x="6904843" y="4371511"/>
            <a:ext cx="557922" cy="242316"/>
          </a:xfrm>
          <a:prstGeom prst="rightArrow">
            <a:avLst>
              <a:gd name="adj1" fmla="val 50000"/>
              <a:gd name="adj2" fmla="val 136478"/>
            </a:avLst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3066970">
            <a:off x="6531958" y="3374681"/>
            <a:ext cx="557922" cy="242316"/>
          </a:xfrm>
          <a:prstGeom prst="rightArrow">
            <a:avLst>
              <a:gd name="adj1" fmla="val 50000"/>
              <a:gd name="adj2" fmla="val 110908"/>
            </a:avLst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5525046" cy="3825032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армий Деникина, Юденича и Врангеля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589240"/>
            <a:ext cx="8909422" cy="1152128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бастион организованного сопротивления «белых» во главе с генералом П.Н. Врангелем сохранялся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Крыму.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 1920 г., совершив вплавь, по пояс в воде,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герои-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ческий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 через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Сиваш, войска Южного фронта под командованием Фрунзе ударили в тыл армии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Врангеля.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5115278"/>
            <a:ext cx="2356030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армии Врангеля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803" y="3738518"/>
            <a:ext cx="1338123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П.Н.Врангель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5410" y="3738518"/>
            <a:ext cx="1213922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М.В.Фрунзе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6369408">
            <a:off x="4661786" y="3909656"/>
            <a:ext cx="736325" cy="242316"/>
          </a:xfrm>
          <a:prstGeom prst="rightArrow">
            <a:avLst>
              <a:gd name="adj1" fmla="val 50000"/>
              <a:gd name="adj2" fmla="val 110908"/>
            </a:avLst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4" y="1628801"/>
            <a:ext cx="1606422" cy="2016224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11" y="1628800"/>
            <a:ext cx="1471920" cy="2016224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армий Деникина, Юденича и Врангеля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491880" y="1634732"/>
            <a:ext cx="5466643" cy="3090412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Наступление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«красных» было столь неожиданным, что «белые» практически не оказали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организованно-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сопротивления. Крым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взят с минимальными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потерями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войск Красной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Армии. Большую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раз-громе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войск Деникина и Врангеля сыграла Первая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конная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армия, которой командовал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С.М.Будённый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Организованное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сопротивление «белых» было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слом-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лено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условиях государства-интервенты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приняли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об эвакуации своих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войск. В ре-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зультате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большей части территории России была установлена власть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большевиков.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6378800"/>
            <a:ext cx="1444755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С.М.Будённый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9" b="3401"/>
          <a:stretch/>
        </p:blipFill>
        <p:spPr bwMode="auto">
          <a:xfrm>
            <a:off x="179512" y="1628800"/>
            <a:ext cx="3168352" cy="5060858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Завершающий этап Гражданской 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013176"/>
            <a:ext cx="8909422" cy="1728192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Завершающий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Гражданской войны характеризовался установлением советской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бывших окраинах Российской империи: в Закавказье,  Средней Азии, 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Даль-нем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Востоке.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Польше, однако, советскую власть установить не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удалось. Советско-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1920-1921 гг. окончилась поражением Красной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Армии. С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выходом Красной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Тихому океану и взятием Владивостока в ноябре 1922 г. Гражданская война в России окончилась.</a:t>
            </a: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3074345"/>
            <a:ext cx="2664296" cy="338554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Гражданская война в России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4"/>
          <a:stretch/>
        </p:blipFill>
        <p:spPr bwMode="auto">
          <a:xfrm>
            <a:off x="3275856" y="1628800"/>
            <a:ext cx="5407573" cy="3229645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причины победы «красных»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85601097"/>
              </p:ext>
            </p:extLst>
          </p:nvPr>
        </p:nvGraphicFramePr>
        <p:xfrm>
          <a:off x="179512" y="1628800"/>
          <a:ext cx="87849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936104" cy="702078"/>
          </a:xfrm>
        </p:spPr>
      </p:pic>
      <p:sp>
        <p:nvSpPr>
          <p:cNvPr id="6" name="TextBox 5"/>
          <p:cNvSpPr txBox="1"/>
          <p:nvPr/>
        </p:nvSpPr>
        <p:spPr>
          <a:xfrm>
            <a:off x="395536" y="41490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57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226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068146"/>
              </p:ext>
            </p:extLst>
          </p:nvPr>
        </p:nvGraphicFramePr>
        <p:xfrm>
          <a:off x="107504" y="1628800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3608" y="224006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mbria" panose="02040503050406030204" pitchFamily="18" charset="0"/>
              </a:rPr>
              <a:t>Потери России в Гражданской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8899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-32732"/>
            <a:ext cx="1498848" cy="1498848"/>
          </a:xfrm>
        </p:spPr>
      </p:pic>
      <p:sp>
        <p:nvSpPr>
          <p:cNvPr id="5" name="TextBox 4"/>
          <p:cNvSpPr txBox="1"/>
          <p:nvPr/>
        </p:nvSpPr>
        <p:spPr>
          <a:xfrm>
            <a:off x="899592" y="2060848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На войне всегда есть герои. </a:t>
            </a:r>
          </a:p>
          <a:p>
            <a:pPr algn="ctr"/>
            <a:r>
              <a:rPr lang="ru-RU" sz="4000" b="1" i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Кто , на ваш взгляд, были героями  Гражданской войны в России? </a:t>
            </a:r>
            <a:endParaRPr lang="ru-RU" sz="4000" b="1" i="1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53400" cy="9906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C00000"/>
                </a:solidFill>
                <a:latin typeface="Palatino Linotype"/>
                <a:ea typeface="Times New Roman"/>
              </a:rPr>
              <a:t>“Да, мы были противниками, но странными. У нас была одна любовь. . . . . И мы, как Янус, или как двуглавый орёл, смотрели в разные стороны, в то время как сердце билось одно”</a:t>
            </a:r>
            <a:endParaRPr lang="ru-RU" sz="36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3600" b="1" dirty="0">
                <a:solidFill>
                  <a:srgbClr val="C00000"/>
                </a:solidFill>
                <a:latin typeface="Palatino Linotype"/>
                <a:ea typeface="Times New Roman"/>
                <a:cs typeface="Arial"/>
              </a:rPr>
              <a:t>                                                                                                                                            А. Герцен</a:t>
            </a:r>
            <a:endParaRPr lang="ru-RU" sz="36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04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-32732"/>
            <a:ext cx="1498848" cy="1498848"/>
          </a:xfrm>
        </p:spPr>
      </p:pic>
      <p:sp>
        <p:nvSpPr>
          <p:cNvPr id="5" name="TextBox 4"/>
          <p:cNvSpPr txBox="1"/>
          <p:nvPr/>
        </p:nvSpPr>
        <p:spPr>
          <a:xfrm>
            <a:off x="899592" y="2060848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Palatino Linotype" panose="02040502050505030304" pitchFamily="18" charset="0"/>
              </a:rPr>
              <a:t>На войне всегда есть герои. </a:t>
            </a:r>
          </a:p>
          <a:p>
            <a:pPr algn="ctr"/>
            <a:r>
              <a:rPr lang="ru-RU" sz="4000" b="1" i="1" dirty="0" smtClean="0">
                <a:latin typeface="Palatino Linotype" panose="02040502050505030304" pitchFamily="18" charset="0"/>
              </a:rPr>
              <a:t>Кто , на ваш взгляд, были героями  Гражданской войны в России? </a:t>
            </a:r>
            <a:endParaRPr lang="ru-RU" sz="4000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844824"/>
            <a:ext cx="8153400" cy="4536504"/>
          </a:xfrm>
        </p:spPr>
        <p:txBody>
          <a:bodyPr>
            <a:normAutofit lnSpcReduction="10000"/>
          </a:bodyPr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b="1" dirty="0" smtClean="0"/>
              <a:t>Основные причины и этапы Гражданской войны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b="1" dirty="0" smtClean="0"/>
              <a:t>Основные силы и участники Гражданской войны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b="1" dirty="0" smtClean="0"/>
              <a:t>Военные действия на фронтах Гражданской войны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b="1" dirty="0" smtClean="0"/>
              <a:t>Разгром армий Деникина, Юденича и Врангеля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b="1" dirty="0" smtClean="0"/>
              <a:t>Завершающий этап Гражданской войны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b="1" dirty="0" smtClean="0"/>
              <a:t>Основные причины победы «красных»</a:t>
            </a:r>
          </a:p>
        </p:txBody>
      </p:sp>
    </p:spTree>
    <p:extLst>
      <p:ext uri="{BB962C8B-B14F-4D97-AF65-F5344CB8AC3E}">
        <p14:creationId xmlns:p14="http://schemas.microsoft.com/office/powerpoint/2010/main" val="1771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причины и этапы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Гражданской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229200"/>
            <a:ext cx="8912993" cy="1512168"/>
          </a:xfrm>
          <a:solidFill>
            <a:schemeClr val="accent1">
              <a:alpha val="16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историки считают, что Гражданская война в России началась сразу же после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-вата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 большевиками в октябре 1917 г. и закончилась разгромом «белой» армии на Дальнем Востоке осенью 1922 г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течение этого времени различные социальные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группировки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вооружёнными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методами решали возникшие между ними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проти-воречия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09" y="2942381"/>
            <a:ext cx="3758081" cy="83099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«Враг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ворот! Он несёт рабство, голод и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смерть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Уничтожьте чёрных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гадов!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защиту!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Вперёд!». Плакат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924375" cy="3458161"/>
          </a:xfrm>
          <a:prstGeom prst="rect">
            <a:avLst/>
          </a:prstGeom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9388" y="1856954"/>
            <a:ext cx="6984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Сформулируйте причины гражданской войны, используя плакаты тех времен</a:t>
            </a:r>
            <a:endParaRPr lang="ru-RU" sz="4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1636249" cy="20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" y="0"/>
            <a:ext cx="9025003" cy="605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9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4503384</TotalTime>
  <Words>1613</Words>
  <Application>Microsoft Office PowerPoint</Application>
  <PresentationFormat>Экран (4:3)</PresentationFormat>
  <Paragraphs>195</Paragraphs>
  <Slides>39</Slides>
  <Notes>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39</vt:i4>
      </vt:variant>
    </vt:vector>
  </HeadingPairs>
  <TitlesOfParts>
    <vt:vector size="60" baseType="lpstr">
      <vt:lpstr>Arial</vt:lpstr>
      <vt:lpstr>Bookman Old Style</vt:lpstr>
      <vt:lpstr>Brush Script MT</vt:lpstr>
      <vt:lpstr>Calibri</vt:lpstr>
      <vt:lpstr>Cambria</vt:lpstr>
      <vt:lpstr>Constantia</vt:lpstr>
      <vt:lpstr>Franklin Gothic Book</vt:lpstr>
      <vt:lpstr>Helios-Regular</vt:lpstr>
      <vt:lpstr>MyriadPro-Regular</vt:lpstr>
      <vt:lpstr>Newton-Bold</vt:lpstr>
      <vt:lpstr>Palatino Linotype</vt:lpstr>
      <vt:lpstr>Rage Italic</vt:lpstr>
      <vt:lpstr>Times New Roman</vt:lpstr>
      <vt:lpstr>Tw Cen MT</vt:lpstr>
      <vt:lpstr>Wingdings</vt:lpstr>
      <vt:lpstr>Wingdings 2</vt:lpstr>
      <vt:lpstr>Обычная</vt:lpstr>
      <vt:lpstr>1_Обычная</vt:lpstr>
      <vt:lpstr>Кнопка</vt:lpstr>
      <vt:lpstr>1_Кнопка</vt:lpstr>
      <vt:lpstr>2_Кнопка</vt:lpstr>
      <vt:lpstr>Презентация PowerPoint</vt:lpstr>
      <vt:lpstr>Гражданская война и военная интервенция</vt:lpstr>
      <vt:lpstr>Презентация PowerPoint</vt:lpstr>
      <vt:lpstr> </vt:lpstr>
      <vt:lpstr> </vt:lpstr>
      <vt:lpstr>План</vt:lpstr>
      <vt:lpstr>Основные причины и этапы Гражданской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Основные силы и участники войны</vt:lpstr>
      <vt:lpstr>Презентация PowerPoint</vt:lpstr>
      <vt:lpstr>Презентация PowerPoint</vt:lpstr>
      <vt:lpstr>Презентация PowerPoint</vt:lpstr>
      <vt:lpstr>Основные силы и участники Гражданской войны</vt:lpstr>
      <vt:lpstr> Военные действия на фронтах Гражданской войны </vt:lpstr>
      <vt:lpstr>Военные действия на фронтах Гражданской войны</vt:lpstr>
      <vt:lpstr>Презентация PowerPoint</vt:lpstr>
      <vt:lpstr>Презентация PowerPoint</vt:lpstr>
      <vt:lpstr>Военные действия на фронтах Гражданской войны</vt:lpstr>
      <vt:lpstr>Военные действия на фронтах Гражданской войны</vt:lpstr>
      <vt:lpstr>Военные действия на фронтах Гражданской войны</vt:lpstr>
      <vt:lpstr>Покушение на Ленина</vt:lpstr>
      <vt:lpstr>Военные действия на фронтах Гражданской войны</vt:lpstr>
      <vt:lpstr>Военные действия на фронтах Гражданской войны</vt:lpstr>
      <vt:lpstr>Военные действия на фронтах Гражданской войны</vt:lpstr>
      <vt:lpstr>Военные действия на фронтах Гражданской войны</vt:lpstr>
      <vt:lpstr>Разгром армий Деникина, Юденича и Врангеля</vt:lpstr>
      <vt:lpstr>Разгром армий Деникина, Юденича и Врангеля</vt:lpstr>
      <vt:lpstr>Разгром армий Деникина, Юденича и Врангеля</vt:lpstr>
      <vt:lpstr>Завершающий этап Гражданской войны</vt:lpstr>
      <vt:lpstr>Основные причины победы «красных»</vt:lpstr>
      <vt:lpstr> </vt:lpstr>
      <vt:lpstr> </vt:lpstr>
    </vt:vector>
  </TitlesOfParts>
  <Company>Лицей Ивацевичского района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Гражданская война и военная интервенция</dc:title>
  <dc:subject>Гражданская война и военная интервенция</dc:subject>
  <dc:creator>Ситник П.В.</dc:creator>
  <dc:description>Презентация</dc:description>
  <cp:lastModifiedBy>Пользователь</cp:lastModifiedBy>
  <cp:revision>348</cp:revision>
  <dcterms:created xsi:type="dcterms:W3CDTF">2014-07-01T14:21:59Z</dcterms:created>
  <dcterms:modified xsi:type="dcterms:W3CDTF">2024-11-26T14:50:40Z</dcterms:modified>
  <cp:category>Всемирная история. 10 класс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12.10.2014</vt:lpwstr>
  </property>
</Properties>
</file>