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3.xml" ContentType="application/vnd.openxmlformats-officedocument.theme+xml"/>
  <Override PartName="/ppt/slideLayouts/slideLayout129.xml" ContentType="application/vnd.openxmlformats-officedocument.presentationml.slideLayout+xml"/>
  <Override PartName="/ppt/theme/theme14.xml" ContentType="application/vnd.openxmlformats-officedocument.theme+xml"/>
  <Override PartName="/ppt/slideLayouts/slideLayout130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  <p:sldMasterId id="2147483700" r:id="rId4"/>
    <p:sldMasterId id="2147483713" r:id="rId5"/>
    <p:sldMasterId id="2147483715" r:id="rId6"/>
    <p:sldMasterId id="2147483727" r:id="rId7"/>
    <p:sldMasterId id="2147483739" r:id="rId8"/>
    <p:sldMasterId id="2147483751" r:id="rId9"/>
    <p:sldMasterId id="2147483763" r:id="rId10"/>
    <p:sldMasterId id="2147483775" r:id="rId11"/>
    <p:sldMasterId id="2147483787" r:id="rId12"/>
    <p:sldMasterId id="2147483789" r:id="rId13"/>
    <p:sldMasterId id="2147483802" r:id="rId14"/>
    <p:sldMasterId id="2147483804" r:id="rId15"/>
  </p:sldMasterIdLst>
  <p:sldIdLst>
    <p:sldId id="256" r:id="rId16"/>
    <p:sldId id="259" r:id="rId17"/>
    <p:sldId id="260" r:id="rId18"/>
    <p:sldId id="257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6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5164"/>
      </p:ext>
    </p:extLst>
  </p:cSld>
  <p:clrMapOvr>
    <a:masterClrMapping/>
  </p:clrMapOvr>
  <p:transition spd="slow">
    <p:randomBa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6708"/>
      </p:ext>
    </p:extLst>
  </p:cSld>
  <p:clrMapOvr>
    <a:masterClrMapping/>
  </p:clrMapOvr>
  <p:transition spd="slow">
    <p:randomBa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36810"/>
      </p:ext>
    </p:extLst>
  </p:cSld>
  <p:clrMapOvr>
    <a:masterClrMapping/>
  </p:clrMapOvr>
  <p:transition spd="slow">
    <p:randomBa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7516240"/>
      </p:ext>
    </p:extLst>
  </p:cSld>
  <p:clrMapOvr>
    <a:masterClrMapping/>
  </p:clrMapOvr>
  <p:transition spd="slow">
    <p:randomBa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3048307"/>
      </p:ext>
    </p:extLst>
  </p:cSld>
  <p:clrMapOvr>
    <a:masterClrMapping/>
  </p:clrMapOvr>
  <p:transition spd="slow">
    <p:randomBa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22.09.2022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" name="Рамка 1"/>
          <p:cNvSpPr/>
          <p:nvPr userDrawn="1"/>
        </p:nvSpPr>
        <p:spPr>
          <a:xfrm>
            <a:off x="35496" y="0"/>
            <a:ext cx="9108504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13601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2F465-9F15-4C97-87A9-3925F82856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078-6FCD-47B6-B39A-C7F581ADE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AD1C-374B-486D-862D-EB3A71CA2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2AA4-CF05-4A90-9D05-1EBE39E2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D31A-FFB3-4896-A304-3022EB3951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05C0-6996-4001-93C2-905A173933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BF2-CA53-4F68-BFF3-B9B1F001E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6FD8-A80C-4B5A-9096-2F973E5E5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686-BAD3-415D-9AA7-35B3D742C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331-DBAC-4B97-9ADE-1EFA8C7737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4D40-E156-4F80-992D-66C87DF7F4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22.09.2022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0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38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63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7525"/>
      </p:ext>
    </p:extLst>
  </p:cSld>
  <p:clrMapOvr>
    <a:masterClrMapping/>
  </p:clrMapOvr>
  <p:transition spd="slow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2813782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475341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74923"/>
      </p:ext>
    </p:extLst>
  </p:cSld>
  <p:clrMapOvr>
    <a:masterClrMapping/>
  </p:clrMapOvr>
  <p:transition spd="slow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1186"/>
      </p:ext>
    </p:extLst>
  </p:cSld>
  <p:clrMapOvr>
    <a:masterClrMapping/>
  </p:clrMapOvr>
  <p:transition spd="slow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5146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071858"/>
      </p:ext>
    </p:extLst>
  </p:cSld>
  <p:clrMapOvr>
    <a:masterClrMapping/>
  </p:clrMapOvr>
  <p:transition spd="slow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477460"/>
      </p:ext>
    </p:extLst>
  </p:cSld>
  <p:clrMapOvr>
    <a:masterClrMapping/>
  </p:clrMapOvr>
  <p:transition spd="slow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22.09.2022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0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38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63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7525"/>
      </p:ext>
    </p:extLst>
  </p:cSld>
  <p:clrMapOvr>
    <a:masterClrMapping/>
  </p:clrMapOvr>
  <p:transition spd="slow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2813782"/>
      </p:ext>
    </p:extLst>
  </p:cSld>
  <p:clrMapOvr>
    <a:masterClrMapping/>
  </p:clrMapOvr>
  <p:transition spd="slow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475341"/>
      </p:ext>
    </p:extLst>
  </p:cSld>
  <p:clrMapOvr>
    <a:masterClrMapping/>
  </p:clrMapOvr>
  <p:transition spd="slow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74923"/>
      </p:ext>
    </p:extLst>
  </p:cSld>
  <p:clrMapOvr>
    <a:masterClrMapping/>
  </p:clrMapOvr>
  <p:transition spd="slow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118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51461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071858"/>
      </p:ext>
    </p:extLst>
  </p:cSld>
  <p:clrMapOvr>
    <a:masterClrMapping/>
  </p:clrMapOvr>
  <p:transition spd="slow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477460"/>
      </p:ext>
    </p:extLst>
  </p:cSld>
  <p:clrMapOvr>
    <a:masterClrMapping/>
  </p:clrMapOvr>
  <p:transition spd="slow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F465-9F15-4C97-87A9-3925F8285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61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078-6FCD-47B6-B39A-C7F581ADE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89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AD1C-374B-486D-862D-EB3A71CA29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24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2AA4-CF05-4A90-9D05-1EBE39E2B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86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D31A-FFB3-4896-A304-3022EB395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24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05C0-6996-4001-93C2-905A17393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20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BF2-CA53-4F68-BFF3-B9B1F001E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09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6FD8-A80C-4B5A-9096-2F973E5E5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3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686-BAD3-415D-9AA7-35B3D742C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01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331-DBAC-4B97-9ADE-1EFA8C7737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68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4D40-E156-4F80-992D-66C87DF7F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9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22.09.2022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08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1338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71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7737"/>
      </p:ext>
    </p:extLst>
  </p:cSld>
  <p:clrMapOvr>
    <a:masterClrMapping/>
  </p:clrMapOvr>
  <p:transition spd="slow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0883014"/>
      </p:ext>
    </p:extLst>
  </p:cSld>
  <p:clrMapOvr>
    <a:masterClrMapping/>
  </p:clrMapOvr>
  <p:transition spd="slow"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428494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microsoft.com/office/2007/relationships/hdphoto" Target="../media/hdphoto1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microsoft.com/office/2007/relationships/hdphoto" Target="../media/hdphoto1.wdp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3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18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30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E4082F9D-AAAA-4178-B7CF-4BB196298B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7D96A1A8-CF0F-43A1-B0CF-986C3D5618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6857267"/>
          </a:xfrm>
          <a:prstGeom prst="frame">
            <a:avLst>
              <a:gd name="adj1" fmla="val 70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0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0EE693-2EE9-4E76-8E88-064158092AA8}" type="datetimeFigureOut">
              <a:rPr lang="be-BY" smtClean="0"/>
              <a:t>22.09.2022</a:t>
            </a:fld>
            <a:endParaRPr lang="be-BY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e-BY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A539A03-EB1F-41FE-9D74-4EC051C5797F}" type="slidenum">
              <a:rPr lang="be-BY" smtClean="0"/>
              <a:t>‹#›</a:t>
            </a:fld>
            <a:endParaRPr lang="be-BY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footer_graphic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/>
              <a:t>22.09.2022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6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22.09.2022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6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EE693-2EE9-4E76-8E88-064158092AA8}" type="datetimeFigureOut">
              <a:rPr lang="be-BY" smtClean="0"/>
              <a:t>22.09.2022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9A03-EB1F-41FE-9D74-4EC051C5797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9605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Хозяйственное оживление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88" y="4562073"/>
            <a:ext cx="1444623" cy="1814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4869160"/>
            <a:ext cx="259228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Готовимся </a:t>
            </a:r>
          </a:p>
          <a:p>
            <a:pPr algn="ctr"/>
            <a:r>
              <a:rPr lang="ru-RU" sz="2400" b="1" dirty="0" smtClean="0"/>
              <a:t>к историческому диктанту </a:t>
            </a:r>
            <a:r>
              <a:rPr lang="ru-RU" sz="2400" b="1" dirty="0" smtClean="0">
                <a:latin typeface="Sylfaen"/>
              </a:rPr>
              <a:t>§ 1-4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609233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48" y="508315"/>
            <a:ext cx="3804453" cy="52565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379099" cy="4680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98820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2283"/>
            <a:ext cx="2880320" cy="43204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70789"/>
            <a:ext cx="2880320" cy="4281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12497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30" y="260648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Знать:  </a:t>
            </a:r>
            <a:endParaRPr lang="ru-RU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623" y="997837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Фольварок</a:t>
            </a:r>
            <a:endParaRPr lang="ru-RU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Барщина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Фольварочно</a:t>
            </a:r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 барщинная система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Войт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Магдебургское</a:t>
            </a:r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право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Магистрат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Местечко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Цех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Закупы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Отчичи</a:t>
            </a:r>
            <a:endParaRPr lang="ru-RU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Челядь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Шляхта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Магнаты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Мещане 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04664"/>
            <a:ext cx="825252" cy="875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974601" cy="1224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032" y="3789040"/>
            <a:ext cx="1692188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1389г  1390 г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1498 г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1499 г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1511 г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5291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D:\Users7\Ала\Documents\7 2022\иБ\облака слов\Сословия в ВКЛ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240788" cy="495084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3265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Облако слов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662194"/>
      </p:ext>
    </p:extLst>
  </p:cSld>
  <p:clrMapOvr>
    <a:masterClrMapping/>
  </p:clrMapOvr>
  <p:transition spd="slow">
    <p:randomBar dir="vert"/>
  </p:transition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97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Твердый перепл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12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Тема98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3_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4_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101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100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13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вердый перепл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вердый перепл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18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Развитие госуд строя ВКЛ</Template>
  <TotalTime>48</TotalTime>
  <Words>38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5</vt:i4>
      </vt:variant>
    </vt:vector>
  </HeadingPairs>
  <TitlesOfParts>
    <vt:vector size="20" baseType="lpstr">
      <vt:lpstr>Тема97</vt:lpstr>
      <vt:lpstr>Тема101</vt:lpstr>
      <vt:lpstr>Белый текст и шрифт Courier для слайдов с кодом</vt:lpstr>
      <vt:lpstr>Тема100</vt:lpstr>
      <vt:lpstr>1_Белый текст и шрифт Courier для слайдов с кодом</vt:lpstr>
      <vt:lpstr>Тема13</vt:lpstr>
      <vt:lpstr>1_Твердый переплет</vt:lpstr>
      <vt:lpstr>2_Твердый переплет</vt:lpstr>
      <vt:lpstr>Тема18</vt:lpstr>
      <vt:lpstr>3_Твердый переплет</vt:lpstr>
      <vt:lpstr>Тема12</vt:lpstr>
      <vt:lpstr>2_Белый текст и шрифт Courier для слайдов с кодом</vt:lpstr>
      <vt:lpstr>Тема98</vt:lpstr>
      <vt:lpstr>3_Белый текст и шрифт Courier для слайдов с кодом</vt:lpstr>
      <vt:lpstr>4_Белый текст и шрифт Courier для слайдов с кодом</vt:lpstr>
      <vt:lpstr>Хозяйственное оживление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5</cp:revision>
  <dcterms:created xsi:type="dcterms:W3CDTF">2022-09-22T06:19:15Z</dcterms:created>
  <dcterms:modified xsi:type="dcterms:W3CDTF">2022-09-22T07:07:19Z</dcterms:modified>
</cp:coreProperties>
</file>