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0302DFE9-3528-405E-8F80-5CAD376C99E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1628800"/>
            <a:ext cx="8620491" cy="507231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977BEBF4-FDC2-4227-9FE2-9B6267B65988}"/>
              </a:ext>
            </a:extLst>
          </p:cNvPr>
          <p:cNvSpPr/>
          <p:nvPr/>
        </p:nvSpPr>
        <p:spPr>
          <a:xfrm>
            <a:off x="1834966" y="1268760"/>
            <a:ext cx="50059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Прием «Конкурс шпаргалок»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93DB4640-92E5-484C-92B8-FC8082E354AD}"/>
              </a:ext>
            </a:extLst>
          </p:cNvPr>
          <p:cNvSpPr/>
          <p:nvPr/>
        </p:nvSpPr>
        <p:spPr>
          <a:xfrm>
            <a:off x="611560" y="2136339"/>
            <a:ext cx="820891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Конкурс шпаргалок — форма учебной работы, в процессе подготовки которой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отрабатываются умения «сворачивать и разворачивать информацию» в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определенных ограничительных условиях.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Участники за определенное время (5 минут, например) должны качественно, быстро, кратко, точно и разборчиво записать всю важную информацию на небольшом листке бумаги. Побеждает тот, кто сможет, соблюдая все условия, "запротоколировать" наибольшее количество текста, и кто воспроизведет свой текст бегло, без ошибок.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A869BF7C-FAFA-4B14-820B-C6F4F66C4BF5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12160" y="4653136"/>
            <a:ext cx="2304256" cy="17257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034394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A08AE326-3062-489B-880A-E3D04520CFF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5814" y="1268760"/>
            <a:ext cx="1780186" cy="640135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05296464-36ED-45C9-8E3A-8CF8773A8BA5}"/>
              </a:ext>
            </a:extLst>
          </p:cNvPr>
          <p:cNvSpPr/>
          <p:nvPr/>
        </p:nvSpPr>
        <p:spPr>
          <a:xfrm>
            <a:off x="505814" y="2136339"/>
            <a:ext cx="773859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учатся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находить и извлекать информацию из текста, работать с графической информацией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учатся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извлекать информацию, ориентируясь на слова (подписи под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рисунками, названия столбиков диаграммы, название таблиц, схем); 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учатся понимать язык графика, схемы, диаграммы;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развивают читательскую грамотность.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50F30B9A-6463-4FDF-93C1-814BF2BB2044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59832" y="3890665"/>
            <a:ext cx="3528392" cy="23305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5452835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133</Words>
  <Application>Microsoft Office PowerPoint</Application>
  <PresentationFormat>Экран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Надежда Кундина</dc:creator>
  <cp:lastModifiedBy>User</cp:lastModifiedBy>
  <cp:revision>16</cp:revision>
  <dcterms:created xsi:type="dcterms:W3CDTF">2025-03-24T18:33:58Z</dcterms:created>
  <dcterms:modified xsi:type="dcterms:W3CDTF">2025-04-01T21:06:51Z</dcterms:modified>
</cp:coreProperties>
</file>