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79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516C-CFCF-4CFA-BE5C-62F8E8CCD5C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3.png"/><Relationship Id="rId2" Type="http://schemas.openxmlformats.org/officeDocument/2006/relationships/slide" Target="slide3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1-tub-ru.yandex.net/i?id=c5e6678208813759586d470bfb3fbb72&amp;n=33&amp;h=190&amp;w=298" TargetMode="External"/><Relationship Id="rId13" Type="http://schemas.openxmlformats.org/officeDocument/2006/relationships/hyperlink" Target="https://encrypted-tbn0.gstatic.com/images?q=tbn:ANd9GcT7BAucOczAhwBK0QwpyDczG2wlK6yBFWxWMngRaWDZW9Qu-UYZPw" TargetMode="External"/><Relationship Id="rId3" Type="http://schemas.openxmlformats.org/officeDocument/2006/relationships/hyperlink" Target="http://uch.znate.ru/tw_files2/urls_35/5/d-4181/img5.jpg" TargetMode="External"/><Relationship Id="rId7" Type="http://schemas.openxmlformats.org/officeDocument/2006/relationships/hyperlink" Target="http://last24.info/pictures/072006/3/1761144706_752567794.jpg" TargetMode="External"/><Relationship Id="rId12" Type="http://schemas.openxmlformats.org/officeDocument/2006/relationships/hyperlink" Target="https://im0-tub-ru.yandex.net/i?id=c9993ff46bc954c987c32951aede204d&amp;n=33&amp;h=190&amp;w=209" TargetMode="External"/><Relationship Id="rId2" Type="http://schemas.openxmlformats.org/officeDocument/2006/relationships/hyperlink" Target="https://im2-tub-ru.yandex.net/i?id=81652affcf922babe399ab82e490dd48&amp;n=33&amp;h=190&amp;w=2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0-tub-ru.yandex.net/i?id=61f3b27420302f4b3826a2883467a8bf&amp;n=33&amp;h=190&amp;w=190" TargetMode="External"/><Relationship Id="rId11" Type="http://schemas.openxmlformats.org/officeDocument/2006/relationships/hyperlink" Target="https://im0-tub-ru.yandex.net/i?id=39656be69b9aba8995538b09e4ad0d43&amp;n=33&amp;h=190&amp;w=288" TargetMode="External"/><Relationship Id="rId5" Type="http://schemas.openxmlformats.org/officeDocument/2006/relationships/hyperlink" Target="https://im2-tub-ru.yandex.net/i?id=84a82509da43e71a143bd1bcee8315b6&amp;n=33&amp;h=190&amp;w=143" TargetMode="External"/><Relationship Id="rId10" Type="http://schemas.openxmlformats.org/officeDocument/2006/relationships/hyperlink" Target="http://globerove.com/wp-content/uploads/2010/03/Egyptian-mythology.jpg" TargetMode="External"/><Relationship Id="rId4" Type="http://schemas.openxmlformats.org/officeDocument/2006/relationships/hyperlink" Target="https://im0-tub-ru.yandex.net/i?id=cf8f8c0ca3565c1aa7eaa9c98cbc3a5f&amp;n=33&amp;h=190&amp;w=190" TargetMode="External"/><Relationship Id="rId9" Type="http://schemas.openxmlformats.org/officeDocument/2006/relationships/hyperlink" Target="https://im3-tub-ru.yandex.net/i?id=9d127ff09bcf9cd935a5a7024da34d96&amp;n=33&amp;h=190&amp;w=28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3.gstatic.com/images?q=tbn:ANd9GcRgbSd_y029D4pu_6EtxcjINE_95gm0-99inDCgg9_kvV7tiJsh" TargetMode="External"/><Relationship Id="rId2" Type="http://schemas.openxmlformats.org/officeDocument/2006/relationships/hyperlink" Target="https://encrypted-tbn3.gstatic.com/images?q=tbn:ANd9GcSx-sx7qOOnZumHHpnBaX-PVtWx0NyNszL62jVk9GvcBfEEym2P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9427" y="822825"/>
            <a:ext cx="914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99433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722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71" y="172877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1" y="263217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2179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0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9" y="450100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450912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545314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51" y="546327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" y="76805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72" y="546327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425" y="7868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9802" y="79943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9802" y="18119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581" y="183783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4927" y="268248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010" y="268248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action="ppaction://hlinksldjump"/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010" y="360581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6405" y="354367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 action="ppaction://hlinksldjump"/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0876" y="4529816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 action="ppaction://hlinksldjump"/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7439" y="455942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3" action="ppaction://hlinksldjump"/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7439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4" action="ppaction://hlinksldjump"/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9214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5" action="ppaction://hlinksldjump"/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83309" y="548275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6" action="ppaction://hlinksldjump"/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0637" y="22206"/>
            <a:ext cx="103363" cy="68357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05" y="13109"/>
            <a:ext cx="196443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7339" y="22207"/>
            <a:ext cx="8913298" cy="83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8" y="6742111"/>
            <a:ext cx="89677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94663" y="105423"/>
            <a:ext cx="61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 УМНЫЙ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0" y="2632178"/>
            <a:ext cx="2335295" cy="26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10876" y="1158987"/>
            <a:ext cx="43718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«Древний Египет»</a:t>
            </a:r>
            <a:endParaRPr lang="ru-RU" sz="48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76754"/>
            <a:ext cx="4886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Савченко Наталия Ивановна </a:t>
            </a:r>
            <a:endParaRPr lang="en-US" sz="2400" b="1" dirty="0">
              <a:solidFill>
                <a:srgbClr val="C0504D">
                  <a:lumMod val="50000"/>
                </a:srgbClr>
              </a:solidFill>
            </a:endParaRPr>
          </a:p>
          <a:p>
            <a:pPr lvl="0" algn="ctr"/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учитель истории и 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обществознания МБОУ ООШ№7 МО город  Горячий Ключ</a:t>
            </a:r>
            <a:endParaRPr lang="ru-RU" sz="24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Тело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умершего, обработанное особым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образом?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Мумия.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60" y="1454821"/>
            <a:ext cx="5836684" cy="372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Значки, используемые египтянами при написании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слов?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Иероглифы.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589085"/>
            <a:ext cx="5803552" cy="38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6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Приспособление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для подачи воды на высокие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поля?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err="1" smtClean="0">
                <a:solidFill>
                  <a:srgbClr val="C0504D">
                    <a:lumMod val="50000"/>
                  </a:srgbClr>
                </a:solidFill>
              </a:rPr>
              <a:t>Шадуф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914911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66850"/>
            <a:ext cx="594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58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Материал для письма в Древнем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Египте?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Папирус.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" y="413740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669" y="1556792"/>
            <a:ext cx="6349587" cy="39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660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Богиня, жена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Осириса?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Исида.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864121"/>
            <a:ext cx="3719513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Умирающий и воскресающий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бог?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Осирис.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8" y="400506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079301"/>
            <a:ext cx="47625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Информационные источники: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1.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im2-tub-ru.yandex.net/i?id=81652affcf922babe399ab82e490dd48&amp;n=33&amp;h=190&amp;w=294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uch.znate.ru/tw_files2/urls_35/5/d-4181/img5.jpg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im0-tub-ru.yandex.net/i?id=cf8f8c0ca3565c1aa7eaa9c98cbc3a5f&amp;n=33&amp;h=190&amp;w=190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4.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im2-tub-ru.yandex.net/i?id=84a82509da43e71a143bd1bcee8315b6&amp;n=33&amp;h=190&amp;w=143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5.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im0-tub-ru.yandex.net/i?id=61f3b27420302f4b3826a2883467a8bf&amp;n=33&amp;h=190&amp;w=190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6.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last24.info/pictures/072006/3/1761144706_752567794.jpg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7.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im1-tub-ru.yandex.net/i?id=c5e6678208813759586d470bfb3fbb72&amp;n=33&amp;h=190&amp;w=298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8.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im3-tub-ru.yandex.net/i?id=9d127ff09bcf9cd935a5a7024da34d96&amp;n=33&amp;h=190&amp;w=281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9.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globerove.com/wp-content/uploads/2010/03/Egyptian-mythology.jpg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10.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im0-tub-ru.yandex.net/i?id=39656be69b9aba8995538b09e4ad0d43&amp;n=33&amp;h=190&amp;w=288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11. 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im0-tub-ru.yandex.net/i?id=c9993ff46bc954c987c32951aede204d&amp;n=33&amp;h=190&amp;w=209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12.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encrypted-tbn0.gstatic.com/images?q=tbn:ANd9GcT7BAucOczAhwBK0QwpyDczG2wlK6yBFWxWMngRaWDZW9Qu-UYZPw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https://encrypted-tbn3.gstatic.com/images?q=tbn:ANd9GcSx-sx7qOOnZumHHpnBaX-PVtWx0NyNszL62jVk9GvcBfEEym2PRg</a:t>
            </a:r>
            <a:r>
              <a:rPr lang="ru-RU" dirty="0" smtClean="0"/>
              <a:t>  - сова</a:t>
            </a:r>
          </a:p>
          <a:p>
            <a:r>
              <a:rPr lang="en-US" dirty="0" smtClean="0">
                <a:hlinkClick r:id="rId3"/>
              </a:rPr>
              <a:t>https://encrypted-tbn3.gstatic.com/images?q=tbn:ANd9GcRgbSd_y029D4pu_6EtxcjINE_95gm0-99inDCgg9_kvV7tiJsh</a:t>
            </a:r>
            <a:r>
              <a:rPr lang="ru-RU" dirty="0" smtClean="0"/>
              <a:t> – вопрос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Автор шаблона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Савченко Наталия Ивановна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учитель истории, обществознания МБОУ ООШ№7 муниципального образования город Горячий Ключ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При использовании шаблона, просьба этот слайд оставлять!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4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894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25" y="188802"/>
            <a:ext cx="817627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Вопрос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Река, протекающая в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Египте?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50" y="5711658"/>
            <a:ext cx="802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Нил.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400506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023937"/>
            <a:ext cx="4676129" cy="44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32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Фантастическое существо с туловищем льва и головой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человека?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2334" y="5791200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Сфинкс.</a:t>
            </a:r>
            <a:endParaRPr lang="ru-RU" sz="3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3933056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27540"/>
            <a:ext cx="5760640" cy="37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084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Фараон, в честь которого построена самая высокая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пирамида?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Хеопс.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9" y="3645023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25260"/>
            <a:ext cx="5079971" cy="370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58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Столица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объединённого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Египта?.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Мемфис.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3645023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967" y="997685"/>
            <a:ext cx="5008232" cy="437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1524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32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Французский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учёный, первым прочитавший древнеегипетскую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надпись?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Франсуа Шампольон.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" y="3885816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597274" cy="34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32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«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Царь богов», главный бог в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Египте?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Амон – Ра.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4134162"/>
            <a:ext cx="1629895" cy="16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94" y="1336661"/>
            <a:ext cx="4145897" cy="414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32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Древнеегипетский царь </a:t>
            </a:r>
            <a:b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(общее название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)?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Фараон.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3586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43202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472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Царь, который около 1500 г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до н.э. совершил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завоевательные</a:t>
            </a:r>
          </a:p>
          <a:p>
            <a:pPr lvl="0"/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походы в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Азию?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Тутмос </a:t>
            </a:r>
            <a:r>
              <a:rPr lang="en-US" sz="3600" b="1" dirty="0" smtClean="0">
                <a:solidFill>
                  <a:srgbClr val="C0504D">
                    <a:lumMod val="50000"/>
                  </a:srgbClr>
                </a:solidFill>
              </a:rPr>
              <a:t>III.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8016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522" y="1556792"/>
            <a:ext cx="2591891" cy="49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358</Words>
  <Application>Microsoft Office PowerPoint</Application>
  <PresentationFormat>Экран (4:3)</PresentationFormat>
  <Paragraphs>83</Paragraphs>
  <Slides>17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источники: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Ала</cp:lastModifiedBy>
  <cp:revision>36</cp:revision>
  <dcterms:created xsi:type="dcterms:W3CDTF">2014-12-19T21:38:15Z</dcterms:created>
  <dcterms:modified xsi:type="dcterms:W3CDTF">2015-11-23T12:03:20Z</dcterms:modified>
</cp:coreProperties>
</file>