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960D-F75E-461F-9619-0E8D2B4E2B0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324A-A534-4BDE-A101-1E983F0563E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36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960D-F75E-461F-9619-0E8D2B4E2B0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324A-A534-4BDE-A101-1E983F056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6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960D-F75E-461F-9619-0E8D2B4E2B0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324A-A534-4BDE-A101-1E983F056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960D-F75E-461F-9619-0E8D2B4E2B0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324A-A534-4BDE-A101-1E983F056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90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960D-F75E-461F-9619-0E8D2B4E2B0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324A-A534-4BDE-A101-1E983F0563E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68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960D-F75E-461F-9619-0E8D2B4E2B0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324A-A534-4BDE-A101-1E983F056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960D-F75E-461F-9619-0E8D2B4E2B0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324A-A534-4BDE-A101-1E983F056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960D-F75E-461F-9619-0E8D2B4E2B0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324A-A534-4BDE-A101-1E983F056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0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960D-F75E-461F-9619-0E8D2B4E2B0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324A-A534-4BDE-A101-1E983F056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6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48960D-F75E-461F-9619-0E8D2B4E2B0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8324A-A534-4BDE-A101-1E983F056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6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960D-F75E-461F-9619-0E8D2B4E2B0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324A-A534-4BDE-A101-1E983F056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8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48960D-F75E-461F-9619-0E8D2B4E2B0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A8324A-A534-4BDE-A101-1E983F0563E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24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6908" y="293841"/>
            <a:ext cx="9981023" cy="2098226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Октябрьская революция в России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305" y="2982458"/>
            <a:ext cx="6831673" cy="1086237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9 класс Всемирная история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9485" y="4859383"/>
            <a:ext cx="7994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Д.З  §9. Небольшое эссе на тему «Были ли первые Декреты Советской власти оправданы? Почему вы так считаете.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762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82" y="132087"/>
            <a:ext cx="2891726" cy="2798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83" y="2955562"/>
            <a:ext cx="2598525" cy="2513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131" y="502977"/>
            <a:ext cx="2177279" cy="2144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796" y="451742"/>
            <a:ext cx="5044712" cy="2821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864" y="3944981"/>
            <a:ext cx="4250044" cy="23570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0821" y="3174727"/>
            <a:ext cx="2711310" cy="258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1364" y="218660"/>
            <a:ext cx="76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Чтение с остановками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375" y="4078772"/>
            <a:ext cx="5144625" cy="26798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741880"/>
            <a:ext cx="4328077" cy="24545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657" y="741880"/>
            <a:ext cx="4663195" cy="31968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154" y="3561072"/>
            <a:ext cx="4371975" cy="29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0471" y="26766"/>
            <a:ext cx="722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Верно ли, что?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263" y="549986"/>
            <a:ext cx="108334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В 1917 г. Были два пути развития России?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РСДРП сразу же, будучи в эмиграции,  отказалась от поддержки Временного правительства?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 С марта по июль 1917 г существовало двоевластие?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Временное правительство успешно решало назревшие проблемы?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В.И. Ленин был первым политиком, который отказался от поддержки Временного правительства и призвал к открытой борьбе с ним для установления власти рабочих и крестьян?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После июльского кризиса власти в 1917 г большевики отказались от борьбы?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Председателем Временного правительства в это время был А. Керенский?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В августе 1917 года состоялся военный мятеж во главе с </a:t>
            </a:r>
            <a:r>
              <a:rPr lang="ru-RU" sz="2400" b="1" dirty="0" err="1" smtClean="0"/>
              <a:t>Л.Корниловым</a:t>
            </a:r>
            <a:r>
              <a:rPr lang="ru-RU" sz="2400" b="1" dirty="0" smtClean="0"/>
              <a:t>, который закончился его победой?  </a:t>
            </a:r>
          </a:p>
          <a:p>
            <a:pPr marL="342900" indent="-342900">
              <a:buAutoNum type="arabicPeriod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1065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80"/>
                            </p:stCondLst>
                            <p:childTnLst>
                              <p:par>
                                <p:cTn id="8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20"/>
                            </p:stCondLst>
                            <p:childTnLst>
                              <p:par>
                                <p:cTn id="11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40"/>
                            </p:stCondLst>
                            <p:childTnLst>
                              <p:par>
                                <p:cTn id="1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1230" y="155218"/>
            <a:ext cx="10067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Дискуссионные вопросы для обсуждения в парах</a:t>
            </a:r>
          </a:p>
          <a:p>
            <a:endParaRPr lang="ru-RU" sz="2800" b="1" dirty="0">
              <a:solidFill>
                <a:srgbClr val="C00000"/>
              </a:solidFill>
            </a:endParaRP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0051" y="2016704"/>
            <a:ext cx="65737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Были ли первые Декреты Советской власти : Декрет о войне и Декрет о мире, решением назревших проблем или создавали новые ?</a:t>
            </a:r>
          </a:p>
          <a:p>
            <a:pPr marL="342900" indent="-342900">
              <a:buAutoNum type="arabicPeriod"/>
            </a:pP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Каково было возможное отношение разных слоев общества к первым шагам Советской власти? 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51" y="569553"/>
            <a:ext cx="1768328" cy="12393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411" y="1625107"/>
            <a:ext cx="3303520" cy="460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5625" y="214968"/>
            <a:ext cx="9114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Дописать предложения…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0" y="5395024"/>
            <a:ext cx="744311" cy="789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5" y="76101"/>
            <a:ext cx="1067937" cy="8009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8848" y="737949"/>
            <a:ext cx="503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С. 50-51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56854" y="1132439"/>
            <a:ext cx="9901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 Период с октября 1917 г по февраль 1918 г назывался…  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004757" y="597708"/>
            <a:ext cx="2873828" cy="92333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триумфальным шествием Советской власти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115" y="1842442"/>
            <a:ext cx="6946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2. Учредительное собрание в ноябре 1917 года …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59337" y="1699929"/>
            <a:ext cx="3021874" cy="646331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было разогнано большевиками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6522" y="2692038"/>
            <a:ext cx="2725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3. ВЧК – это …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38051" y="2490617"/>
            <a:ext cx="4789715" cy="646331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Всероссийская чрезвычайная комиссия для борьбы с саботажем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6522" y="3479109"/>
            <a:ext cx="6113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4. В январе 1918 года начала создаваться …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52716" y="3233890"/>
            <a:ext cx="3447505" cy="646331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Рабоче</a:t>
            </a:r>
            <a:r>
              <a:rPr lang="ru-RU" dirty="0" smtClean="0">
                <a:solidFill>
                  <a:srgbClr val="FF0000"/>
                </a:solidFill>
              </a:rPr>
              <a:t> – крестьянская Красная Армия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6048" y="4222382"/>
            <a:ext cx="8384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5.Принципы национальной политики были провозглашены в… 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130889" y="4222382"/>
            <a:ext cx="3061111" cy="646331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Декларации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прав народов России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6854" y="4971054"/>
            <a:ext cx="5304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6. В июле 1918 года была принята… 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968636" y="5165710"/>
            <a:ext cx="2203270" cy="646331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Конституция РСФСР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3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1005" y="93654"/>
            <a:ext cx="614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Брестский мир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351" y="1754951"/>
            <a:ext cx="2049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ИНСЕРТ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3182322" y="976106"/>
            <a:ext cx="827314" cy="717805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53" y="2903658"/>
            <a:ext cx="391886" cy="5817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23359" y="1056601"/>
            <a:ext cx="256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ЗНАЮ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32" y="1768611"/>
            <a:ext cx="585529" cy="8142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1906" y="1913819"/>
            <a:ext cx="164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УЗНАЛ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73453" y="2896725"/>
            <a:ext cx="3661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ХОЧУ СПРОСИТЬ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5" y="76101"/>
            <a:ext cx="1067937" cy="8009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41783" y="877054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Стр.52</a:t>
            </a:r>
            <a:endParaRPr lang="ru-RU" sz="20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319" y="3718186"/>
            <a:ext cx="3339134" cy="23940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5261" y="1077108"/>
            <a:ext cx="4598919" cy="534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1737" y="679268"/>
            <a:ext cx="7132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+mj-lt"/>
              </a:rPr>
              <a:t>3-2-1 </a:t>
            </a:r>
            <a:endParaRPr lang="ru-RU" sz="6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9921" y="2051038"/>
            <a:ext cx="9841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3- </a:t>
            </a:r>
            <a:r>
              <a:rPr lang="ru-RU" sz="4000" b="1" dirty="0" smtClean="0">
                <a:solidFill>
                  <a:srgbClr val="002060"/>
                </a:solidFill>
              </a:rPr>
              <a:t>факта , которые я запомнил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49920" y="2948132"/>
            <a:ext cx="8578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2-  идеи, которые я понял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49920" y="3845226"/>
            <a:ext cx="89386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1- </a:t>
            </a:r>
            <a:r>
              <a:rPr lang="ru-RU" sz="4000" b="1" dirty="0" smtClean="0">
                <a:solidFill>
                  <a:srgbClr val="002060"/>
                </a:solidFill>
              </a:rPr>
              <a:t>вопрос, который хочу задать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33401"/>
          <a:stretch/>
        </p:blipFill>
        <p:spPr>
          <a:xfrm>
            <a:off x="-209006" y="234366"/>
            <a:ext cx="4408846" cy="16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7421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</TotalTime>
  <Words>298</Words>
  <Application>Microsoft Office PowerPoint</Application>
  <PresentationFormat>Широкоэкранный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Bookman Old Style</vt:lpstr>
      <vt:lpstr>Calibri</vt:lpstr>
      <vt:lpstr>Century Gothic</vt:lpstr>
      <vt:lpstr>Ретро</vt:lpstr>
      <vt:lpstr>Октябрьская революция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Октябрьская революция в России</dc:title>
  <dc:creator>Пользователь</dc:creator>
  <cp:lastModifiedBy>Пользователь</cp:lastModifiedBy>
  <cp:revision>11</cp:revision>
  <dcterms:created xsi:type="dcterms:W3CDTF">2024-11-10T09:39:00Z</dcterms:created>
  <dcterms:modified xsi:type="dcterms:W3CDTF">2024-11-11T21:05:30Z</dcterms:modified>
</cp:coreProperties>
</file>