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181943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«Мудрые совы»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3608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развития у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умения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текст совместно с другими людьми, вести исследовательскую работу в группе, доступно передавать информацию другому человеку, самостоятельно определять направление в изучении какого-то предмета с учетом интересов группы.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000"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предлагается самостоятельно проработать содержание текста учебника. Затем ученики получают рабочий лист с конкретными вопросами и заданиями с целью обработки содержащейся в тексте информации.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6" t="18611" r="2500" b="-1389"/>
          <a:stretch/>
        </p:blipFill>
        <p:spPr bwMode="auto">
          <a:xfrm>
            <a:off x="4788024" y="3671223"/>
            <a:ext cx="3899297" cy="2597594"/>
          </a:xfrm>
          <a:prstGeom prst="rect">
            <a:avLst/>
          </a:prstGeom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64" y="3479965"/>
            <a:ext cx="4211452" cy="298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757232"/>
            <a:ext cx="324036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работать с информацией;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исследовательскую работу в группе;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доступно передавать информацию другому человеку;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 информационную и читательскую грамотность.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84" t="20494" r="20972" b="20494"/>
          <a:stretch/>
        </p:blipFill>
        <p:spPr bwMode="auto">
          <a:xfrm>
            <a:off x="3691797" y="1757232"/>
            <a:ext cx="5113868" cy="4047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94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77</cp:revision>
  <dcterms:created xsi:type="dcterms:W3CDTF">2025-03-24T18:33:58Z</dcterms:created>
  <dcterms:modified xsi:type="dcterms:W3CDTF">2025-04-11T12:27:59Z</dcterms:modified>
</cp:coreProperties>
</file>