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2" r:id="rId1"/>
    <p:sldMasterId id="2147483754" r:id="rId2"/>
    <p:sldMasterId id="2147483766" r:id="rId3"/>
    <p:sldMasterId id="2147483778" r:id="rId4"/>
    <p:sldMasterId id="2147483790" r:id="rId5"/>
  </p:sldMasterIdLst>
  <p:notesMasterIdLst>
    <p:notesMasterId r:id="rId87"/>
  </p:notesMasterIdLst>
  <p:sldIdLst>
    <p:sldId id="256" r:id="rId6"/>
    <p:sldId id="258" r:id="rId7"/>
    <p:sldId id="260" r:id="rId8"/>
    <p:sldId id="265" r:id="rId9"/>
    <p:sldId id="259" r:id="rId10"/>
    <p:sldId id="266" r:id="rId11"/>
    <p:sldId id="262" r:id="rId12"/>
    <p:sldId id="263" r:id="rId13"/>
    <p:sldId id="267" r:id="rId14"/>
    <p:sldId id="268" r:id="rId15"/>
    <p:sldId id="269" r:id="rId16"/>
    <p:sldId id="270" r:id="rId17"/>
    <p:sldId id="271" r:id="rId18"/>
    <p:sldId id="273" r:id="rId19"/>
    <p:sldId id="274" r:id="rId20"/>
    <p:sldId id="272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4" r:id="rId29"/>
    <p:sldId id="285" r:id="rId30"/>
    <p:sldId id="286" r:id="rId31"/>
    <p:sldId id="282" r:id="rId32"/>
    <p:sldId id="283" r:id="rId33"/>
    <p:sldId id="287" r:id="rId34"/>
    <p:sldId id="289" r:id="rId35"/>
    <p:sldId id="290" r:id="rId36"/>
    <p:sldId id="291" r:id="rId37"/>
    <p:sldId id="261" r:id="rId38"/>
    <p:sldId id="288" r:id="rId39"/>
    <p:sldId id="264" r:id="rId40"/>
    <p:sldId id="292" r:id="rId41"/>
    <p:sldId id="293" r:id="rId42"/>
    <p:sldId id="294" r:id="rId43"/>
    <p:sldId id="295" r:id="rId44"/>
    <p:sldId id="296" r:id="rId45"/>
    <p:sldId id="297" r:id="rId46"/>
    <p:sldId id="299" r:id="rId47"/>
    <p:sldId id="300" r:id="rId48"/>
    <p:sldId id="298" r:id="rId49"/>
    <p:sldId id="301" r:id="rId50"/>
    <p:sldId id="302" r:id="rId51"/>
    <p:sldId id="305" r:id="rId52"/>
    <p:sldId id="303" r:id="rId53"/>
    <p:sldId id="304" r:id="rId54"/>
    <p:sldId id="306" r:id="rId55"/>
    <p:sldId id="307" r:id="rId56"/>
    <p:sldId id="308" r:id="rId57"/>
    <p:sldId id="309" r:id="rId58"/>
    <p:sldId id="315" r:id="rId59"/>
    <p:sldId id="316" r:id="rId60"/>
    <p:sldId id="310" r:id="rId61"/>
    <p:sldId id="311" r:id="rId62"/>
    <p:sldId id="312" r:id="rId63"/>
    <p:sldId id="314" r:id="rId64"/>
    <p:sldId id="313" r:id="rId65"/>
    <p:sldId id="317" r:id="rId66"/>
    <p:sldId id="318" r:id="rId67"/>
    <p:sldId id="319" r:id="rId68"/>
    <p:sldId id="321" r:id="rId69"/>
    <p:sldId id="322" r:id="rId70"/>
    <p:sldId id="320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331" r:id="rId80"/>
    <p:sldId id="332" r:id="rId81"/>
    <p:sldId id="337" r:id="rId82"/>
    <p:sldId id="333" r:id="rId83"/>
    <p:sldId id="334" r:id="rId84"/>
    <p:sldId id="335" r:id="rId85"/>
    <p:sldId id="336" r:id="rId86"/>
  </p:sldIdLst>
  <p:sldSz cx="9144000" cy="6858000" type="screen4x3"/>
  <p:notesSz cx="6858000" cy="9144000"/>
  <p:defaultTextStyle>
    <a:defPPr>
      <a:defRPr lang="be-B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3" autoAdjust="0"/>
    <p:restoredTop sz="94660"/>
  </p:normalViewPr>
  <p:slideViewPr>
    <p:cSldViewPr>
      <p:cViewPr varScale="1">
        <p:scale>
          <a:sx n="84" d="100"/>
          <a:sy n="84" d="100"/>
        </p:scale>
        <p:origin x="-912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slide" Target="slides/slide71.xml"/><Relationship Id="rId84" Type="http://schemas.openxmlformats.org/officeDocument/2006/relationships/slide" Target="slides/slide79.xml"/><Relationship Id="rId89" Type="http://schemas.openxmlformats.org/officeDocument/2006/relationships/viewProps" Target="view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87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90" Type="http://schemas.openxmlformats.org/officeDocument/2006/relationships/theme" Target="theme/theme1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e-BY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E05AD0-A2BD-43CB-8689-B3229970B928}" type="datetimeFigureOut">
              <a:rPr lang="be-BY" smtClean="0"/>
              <a:t>15.11.2015</a:t>
            </a:fld>
            <a:endParaRPr lang="be-BY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e-BY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e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D4A704-9AFE-44ED-B9D0-251D25353882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8607797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e-BY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4A704-9AFE-44ED-B9D0-251D25353882}" type="slidenum">
              <a:rPr lang="be-BY" smtClean="0"/>
              <a:t>66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3278658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A3ED7-01BC-4266-81FF-3BDD1BE7574F}" type="datetimeFigureOut">
              <a:rPr lang="ru-RU" smtClean="0"/>
              <a:t>15.11.2015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51F59-493E-4913-AB03-5378BB4E98B2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D5B43-F171-4450-9B02-8E0DC3654AD0}" type="datetimeFigureOut">
              <a:rPr lang="be-BY" smtClean="0"/>
              <a:t>15.11.2015</a:t>
            </a:fld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B4359-3701-4835-9682-08C3C64E1E4A}" type="slidenum">
              <a:rPr lang="be-BY" smtClean="0"/>
              <a:t>‹#›</a:t>
            </a:fld>
            <a:endParaRPr lang="be-BY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D5B43-F171-4450-9B02-8E0DC3654AD0}" type="datetimeFigureOut">
              <a:rPr lang="be-BY" smtClean="0"/>
              <a:t>15.11.2015</a:t>
            </a:fld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B4359-3701-4835-9682-08C3C64E1E4A}" type="slidenum">
              <a:rPr lang="be-BY" smtClean="0"/>
              <a:t>‹#›</a:t>
            </a:fld>
            <a:endParaRPr lang="be-BY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4650" y="1600200"/>
            <a:ext cx="5238750" cy="1600200"/>
          </a:xfrm>
        </p:spPr>
        <p:txBody>
          <a:bodyPr anchor="t" anchorCtr="0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17502" y="3276600"/>
            <a:ext cx="4433047" cy="685800"/>
          </a:xfrm>
        </p:spPr>
        <p:txBody>
          <a:bodyPr>
            <a:normAutofit/>
          </a:bodyPr>
          <a:lstStyle>
            <a:lvl1pPr marL="0" indent="0" algn="l">
              <a:buNone/>
              <a:defRPr sz="1800" spc="100" baseline="0">
                <a:gradFill>
                  <a:gsLst>
                    <a:gs pos="0">
                      <a:schemeClr val="tx1">
                        <a:alpha val="90000"/>
                      </a:schemeClr>
                    </a:gs>
                    <a:gs pos="100000">
                      <a:schemeClr val="tx1">
                        <a:lumMod val="75000"/>
                        <a:lumOff val="25000"/>
                        <a:alpha val="90000"/>
                      </a:schemeClr>
                    </a:gs>
                  </a:gsLst>
                  <a:lin ang="5400000" scaled="0"/>
                </a:gra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28816"/>
            <a:ext cx="2133600" cy="256032"/>
          </a:xfrm>
        </p:spPr>
        <p:txBody>
          <a:bodyPr/>
          <a:lstStyle>
            <a:lvl1pPr algn="l">
              <a:defRPr/>
            </a:lvl1pPr>
          </a:lstStyle>
          <a:p>
            <a:fld id="{0D2A3ED7-01BC-4266-81FF-3BDD1BE7574F}" type="datetimeFigureOut">
              <a:rPr lang="ru-RU" smtClean="0"/>
              <a:t>15.11.2015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263640"/>
            <a:ext cx="2895600" cy="255494"/>
          </a:xfrm>
        </p:spPr>
        <p:txBody>
          <a:bodyPr/>
          <a:lstStyle>
            <a:lvl1pPr algn="l"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51F59-493E-4913-AB03-5378BB4E98B2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reeform 10"/>
          <p:cNvSpPr/>
          <p:nvPr/>
        </p:nvSpPr>
        <p:spPr>
          <a:xfrm flipH="1">
            <a:off x="215153" y="381001"/>
            <a:ext cx="2639924" cy="5029200"/>
          </a:xfrm>
          <a:custGeom>
            <a:avLst/>
            <a:gdLst>
              <a:gd name="connsiteX0" fmla="*/ 0 w 3657600"/>
              <a:gd name="connsiteY0" fmla="*/ 685800 h 1371600"/>
              <a:gd name="connsiteX1" fmla="*/ 1186667 w 3657600"/>
              <a:gd name="connsiteY1" fmla="*/ 43667 h 1371600"/>
              <a:gd name="connsiteX2" fmla="*/ 1828801 w 3657600"/>
              <a:gd name="connsiteY2" fmla="*/ 2 h 1371600"/>
              <a:gd name="connsiteX3" fmla="*/ 2470936 w 3657600"/>
              <a:gd name="connsiteY3" fmla="*/ 43668 h 1371600"/>
              <a:gd name="connsiteX4" fmla="*/ 3657600 w 3657600"/>
              <a:gd name="connsiteY4" fmla="*/ 685806 h 1371600"/>
              <a:gd name="connsiteX5" fmla="*/ 2470934 w 3657600"/>
              <a:gd name="connsiteY5" fmla="*/ 1327941 h 1371600"/>
              <a:gd name="connsiteX6" fmla="*/ 1828799 w 3657600"/>
              <a:gd name="connsiteY6" fmla="*/ 1371606 h 1371600"/>
              <a:gd name="connsiteX7" fmla="*/ 1186664 w 3657600"/>
              <a:gd name="connsiteY7" fmla="*/ 1327940 h 1371600"/>
              <a:gd name="connsiteX8" fmla="*/ 0 w 3657600"/>
              <a:gd name="connsiteY8" fmla="*/ 685803 h 1371600"/>
              <a:gd name="connsiteX9" fmla="*/ 0 w 3657600"/>
              <a:gd name="connsiteY9" fmla="*/ 685800 h 1371600"/>
              <a:gd name="connsiteX0" fmla="*/ 3 w 3672351"/>
              <a:gd name="connsiteY0" fmla="*/ 761447 h 1447253"/>
              <a:gd name="connsiteX1" fmla="*/ 1186670 w 3672351"/>
              <a:gd name="connsiteY1" fmla="*/ 119314 h 1447253"/>
              <a:gd name="connsiteX2" fmla="*/ 1828804 w 3672351"/>
              <a:gd name="connsiteY2" fmla="*/ 75649 h 1447253"/>
              <a:gd name="connsiteX3" fmla="*/ 2470939 w 3672351"/>
              <a:gd name="connsiteY3" fmla="*/ 119315 h 1447253"/>
              <a:gd name="connsiteX4" fmla="*/ 2559427 w 3672351"/>
              <a:gd name="connsiteY4" fmla="*/ 107023 h 1447253"/>
              <a:gd name="connsiteX5" fmla="*/ 3657603 w 3672351"/>
              <a:gd name="connsiteY5" fmla="*/ 761453 h 1447253"/>
              <a:gd name="connsiteX6" fmla="*/ 2470937 w 3672351"/>
              <a:gd name="connsiteY6" fmla="*/ 1403588 h 1447253"/>
              <a:gd name="connsiteX7" fmla="*/ 1828802 w 3672351"/>
              <a:gd name="connsiteY7" fmla="*/ 1447253 h 1447253"/>
              <a:gd name="connsiteX8" fmla="*/ 1186667 w 3672351"/>
              <a:gd name="connsiteY8" fmla="*/ 1403587 h 1447253"/>
              <a:gd name="connsiteX9" fmla="*/ 3 w 3672351"/>
              <a:gd name="connsiteY9" fmla="*/ 761450 h 1447253"/>
              <a:gd name="connsiteX10" fmla="*/ 3 w 3672351"/>
              <a:gd name="connsiteY10" fmla="*/ 761447 h 1447253"/>
              <a:gd name="connsiteX0" fmla="*/ 3 w 3672351"/>
              <a:gd name="connsiteY0" fmla="*/ 761447 h 1447253"/>
              <a:gd name="connsiteX1" fmla="*/ 1186670 w 3672351"/>
              <a:gd name="connsiteY1" fmla="*/ 119314 h 1447253"/>
              <a:gd name="connsiteX2" fmla="*/ 1828804 w 3672351"/>
              <a:gd name="connsiteY2" fmla="*/ 75649 h 1447253"/>
              <a:gd name="connsiteX3" fmla="*/ 2470939 w 3672351"/>
              <a:gd name="connsiteY3" fmla="*/ 119315 h 1447253"/>
              <a:gd name="connsiteX4" fmla="*/ 2559427 w 3672351"/>
              <a:gd name="connsiteY4" fmla="*/ 107023 h 1447253"/>
              <a:gd name="connsiteX5" fmla="*/ 3657603 w 3672351"/>
              <a:gd name="connsiteY5" fmla="*/ 761453 h 1447253"/>
              <a:gd name="connsiteX6" fmla="*/ 2470937 w 3672351"/>
              <a:gd name="connsiteY6" fmla="*/ 1403588 h 1447253"/>
              <a:gd name="connsiteX7" fmla="*/ 1828802 w 3672351"/>
              <a:gd name="connsiteY7" fmla="*/ 1447253 h 1447253"/>
              <a:gd name="connsiteX8" fmla="*/ 1186667 w 3672351"/>
              <a:gd name="connsiteY8" fmla="*/ 1403587 h 1447253"/>
              <a:gd name="connsiteX9" fmla="*/ 3 w 3672351"/>
              <a:gd name="connsiteY9" fmla="*/ 761450 h 1447253"/>
              <a:gd name="connsiteX10" fmla="*/ 3 w 3672351"/>
              <a:gd name="connsiteY10" fmla="*/ 761447 h 1447253"/>
              <a:gd name="connsiteX0" fmla="*/ 3 w 3672351"/>
              <a:gd name="connsiteY0" fmla="*/ 685798 h 2004163"/>
              <a:gd name="connsiteX1" fmla="*/ 1186670 w 3672351"/>
              <a:gd name="connsiteY1" fmla="*/ 43665 h 2004163"/>
              <a:gd name="connsiteX2" fmla="*/ 1828804 w 3672351"/>
              <a:gd name="connsiteY2" fmla="*/ 0 h 2004163"/>
              <a:gd name="connsiteX3" fmla="*/ 2470939 w 3672351"/>
              <a:gd name="connsiteY3" fmla="*/ 43666 h 2004163"/>
              <a:gd name="connsiteX4" fmla="*/ 2559427 w 3672351"/>
              <a:gd name="connsiteY4" fmla="*/ 31374 h 2004163"/>
              <a:gd name="connsiteX5" fmla="*/ 3657603 w 3672351"/>
              <a:gd name="connsiteY5" fmla="*/ 685804 h 2004163"/>
              <a:gd name="connsiteX6" fmla="*/ 2470937 w 3672351"/>
              <a:gd name="connsiteY6" fmla="*/ 1327939 h 2004163"/>
              <a:gd name="connsiteX7" fmla="*/ 1828802 w 3672351"/>
              <a:gd name="connsiteY7" fmla="*/ 1371604 h 2004163"/>
              <a:gd name="connsiteX8" fmla="*/ 1186667 w 3672351"/>
              <a:gd name="connsiteY8" fmla="*/ 1327938 h 2004163"/>
              <a:gd name="connsiteX9" fmla="*/ 3 w 3672351"/>
              <a:gd name="connsiteY9" fmla="*/ 685801 h 2004163"/>
              <a:gd name="connsiteX10" fmla="*/ 3 w 3672351"/>
              <a:gd name="connsiteY10" fmla="*/ 685798 h 2004163"/>
              <a:gd name="connsiteX0" fmla="*/ 3 w 3657603"/>
              <a:gd name="connsiteY0" fmla="*/ 756433 h 1442239"/>
              <a:gd name="connsiteX1" fmla="*/ 1186670 w 3657603"/>
              <a:gd name="connsiteY1" fmla="*/ 114300 h 1442239"/>
              <a:gd name="connsiteX2" fmla="*/ 1828804 w 3657603"/>
              <a:gd name="connsiteY2" fmla="*/ 70635 h 1442239"/>
              <a:gd name="connsiteX3" fmla="*/ 2470939 w 3657603"/>
              <a:gd name="connsiteY3" fmla="*/ 114301 h 1442239"/>
              <a:gd name="connsiteX4" fmla="*/ 3657603 w 3657603"/>
              <a:gd name="connsiteY4" fmla="*/ 756439 h 1442239"/>
              <a:gd name="connsiteX5" fmla="*/ 2470937 w 3657603"/>
              <a:gd name="connsiteY5" fmla="*/ 1398574 h 1442239"/>
              <a:gd name="connsiteX6" fmla="*/ 1828802 w 3657603"/>
              <a:gd name="connsiteY6" fmla="*/ 1442239 h 1442239"/>
              <a:gd name="connsiteX7" fmla="*/ 1186667 w 3657603"/>
              <a:gd name="connsiteY7" fmla="*/ 1398573 h 1442239"/>
              <a:gd name="connsiteX8" fmla="*/ 3 w 3657603"/>
              <a:gd name="connsiteY8" fmla="*/ 756436 h 1442239"/>
              <a:gd name="connsiteX9" fmla="*/ 3 w 3657603"/>
              <a:gd name="connsiteY9" fmla="*/ 756433 h 1442239"/>
              <a:gd name="connsiteX0" fmla="*/ 527758 w 4185358"/>
              <a:gd name="connsiteY0" fmla="*/ 756433 h 1442239"/>
              <a:gd name="connsiteX1" fmla="*/ 1714425 w 4185358"/>
              <a:gd name="connsiteY1" fmla="*/ 114300 h 1442239"/>
              <a:gd name="connsiteX2" fmla="*/ 2356559 w 4185358"/>
              <a:gd name="connsiteY2" fmla="*/ 70635 h 1442239"/>
              <a:gd name="connsiteX3" fmla="*/ 2998694 w 4185358"/>
              <a:gd name="connsiteY3" fmla="*/ 114301 h 1442239"/>
              <a:gd name="connsiteX4" fmla="*/ 4185358 w 4185358"/>
              <a:gd name="connsiteY4" fmla="*/ 756439 h 1442239"/>
              <a:gd name="connsiteX5" fmla="*/ 2998692 w 4185358"/>
              <a:gd name="connsiteY5" fmla="*/ 1398574 h 1442239"/>
              <a:gd name="connsiteX6" fmla="*/ 2356557 w 4185358"/>
              <a:gd name="connsiteY6" fmla="*/ 1442239 h 1442239"/>
              <a:gd name="connsiteX7" fmla="*/ 1714422 w 4185358"/>
              <a:gd name="connsiteY7" fmla="*/ 1398573 h 1442239"/>
              <a:gd name="connsiteX8" fmla="*/ 527758 w 4185358"/>
              <a:gd name="connsiteY8" fmla="*/ 756436 h 1442239"/>
              <a:gd name="connsiteX9" fmla="*/ 527758 w 4185358"/>
              <a:gd name="connsiteY9" fmla="*/ 756433 h 1442239"/>
              <a:gd name="connsiteX0" fmla="*/ 527758 w 4185358"/>
              <a:gd name="connsiteY0" fmla="*/ 685798 h 1731271"/>
              <a:gd name="connsiteX1" fmla="*/ 1714425 w 4185358"/>
              <a:gd name="connsiteY1" fmla="*/ 43665 h 1731271"/>
              <a:gd name="connsiteX2" fmla="*/ 2356559 w 4185358"/>
              <a:gd name="connsiteY2" fmla="*/ 0 h 1731271"/>
              <a:gd name="connsiteX3" fmla="*/ 2998694 w 4185358"/>
              <a:gd name="connsiteY3" fmla="*/ 43666 h 1731271"/>
              <a:gd name="connsiteX4" fmla="*/ 4185358 w 4185358"/>
              <a:gd name="connsiteY4" fmla="*/ 685804 h 1731271"/>
              <a:gd name="connsiteX5" fmla="*/ 2998692 w 4185358"/>
              <a:gd name="connsiteY5" fmla="*/ 1327939 h 1731271"/>
              <a:gd name="connsiteX6" fmla="*/ 2356557 w 4185358"/>
              <a:gd name="connsiteY6" fmla="*/ 1371604 h 1731271"/>
              <a:gd name="connsiteX7" fmla="*/ 1714422 w 4185358"/>
              <a:gd name="connsiteY7" fmla="*/ 1327938 h 1731271"/>
              <a:gd name="connsiteX8" fmla="*/ 527758 w 4185358"/>
              <a:gd name="connsiteY8" fmla="*/ 685801 h 1731271"/>
              <a:gd name="connsiteX9" fmla="*/ 527758 w 4185358"/>
              <a:gd name="connsiteY9" fmla="*/ 685798 h 1731271"/>
              <a:gd name="connsiteX0" fmla="*/ 1174716 w 4832316"/>
              <a:gd name="connsiteY0" fmla="*/ 685798 h 2451847"/>
              <a:gd name="connsiteX1" fmla="*/ 2361383 w 4832316"/>
              <a:gd name="connsiteY1" fmla="*/ 43665 h 2451847"/>
              <a:gd name="connsiteX2" fmla="*/ 3003517 w 4832316"/>
              <a:gd name="connsiteY2" fmla="*/ 0 h 2451847"/>
              <a:gd name="connsiteX3" fmla="*/ 3645652 w 4832316"/>
              <a:gd name="connsiteY3" fmla="*/ 43666 h 2451847"/>
              <a:gd name="connsiteX4" fmla="*/ 4832316 w 4832316"/>
              <a:gd name="connsiteY4" fmla="*/ 685804 h 2451847"/>
              <a:gd name="connsiteX5" fmla="*/ 3645650 w 4832316"/>
              <a:gd name="connsiteY5" fmla="*/ 1327939 h 2451847"/>
              <a:gd name="connsiteX6" fmla="*/ 3003515 w 4832316"/>
              <a:gd name="connsiteY6" fmla="*/ 1371604 h 2451847"/>
              <a:gd name="connsiteX7" fmla="*/ 2361380 w 4832316"/>
              <a:gd name="connsiteY7" fmla="*/ 1327938 h 2451847"/>
              <a:gd name="connsiteX8" fmla="*/ 1174716 w 4832316"/>
              <a:gd name="connsiteY8" fmla="*/ 685801 h 2451847"/>
              <a:gd name="connsiteX9" fmla="*/ 1174716 w 4832316"/>
              <a:gd name="connsiteY9" fmla="*/ 685798 h 2451847"/>
              <a:gd name="connsiteX0" fmla="*/ 1174716 w 5193374"/>
              <a:gd name="connsiteY0" fmla="*/ 685798 h 2451847"/>
              <a:gd name="connsiteX1" fmla="*/ 2361383 w 5193374"/>
              <a:gd name="connsiteY1" fmla="*/ 43665 h 2451847"/>
              <a:gd name="connsiteX2" fmla="*/ 3003517 w 5193374"/>
              <a:gd name="connsiteY2" fmla="*/ 0 h 2451847"/>
              <a:gd name="connsiteX3" fmla="*/ 3645652 w 5193374"/>
              <a:gd name="connsiteY3" fmla="*/ 43666 h 2451847"/>
              <a:gd name="connsiteX4" fmla="*/ 4832316 w 5193374"/>
              <a:gd name="connsiteY4" fmla="*/ 685804 h 2451847"/>
              <a:gd name="connsiteX5" fmla="*/ 3645650 w 5193374"/>
              <a:gd name="connsiteY5" fmla="*/ 1327939 h 2451847"/>
              <a:gd name="connsiteX6" fmla="*/ 3003515 w 5193374"/>
              <a:gd name="connsiteY6" fmla="*/ 1371604 h 2451847"/>
              <a:gd name="connsiteX7" fmla="*/ 2361380 w 5193374"/>
              <a:gd name="connsiteY7" fmla="*/ 1327938 h 2451847"/>
              <a:gd name="connsiteX8" fmla="*/ 1174716 w 5193374"/>
              <a:gd name="connsiteY8" fmla="*/ 685801 h 2451847"/>
              <a:gd name="connsiteX9" fmla="*/ 1174716 w 5193374"/>
              <a:gd name="connsiteY9" fmla="*/ 685798 h 2451847"/>
              <a:gd name="connsiteX0" fmla="*/ 1174716 w 5193374"/>
              <a:gd name="connsiteY0" fmla="*/ 685798 h 3407194"/>
              <a:gd name="connsiteX1" fmla="*/ 2361383 w 5193374"/>
              <a:gd name="connsiteY1" fmla="*/ 43665 h 3407194"/>
              <a:gd name="connsiteX2" fmla="*/ 3003517 w 5193374"/>
              <a:gd name="connsiteY2" fmla="*/ 0 h 3407194"/>
              <a:gd name="connsiteX3" fmla="*/ 3645652 w 5193374"/>
              <a:gd name="connsiteY3" fmla="*/ 43666 h 3407194"/>
              <a:gd name="connsiteX4" fmla="*/ 4832316 w 5193374"/>
              <a:gd name="connsiteY4" fmla="*/ 685804 h 3407194"/>
              <a:gd name="connsiteX5" fmla="*/ 3645650 w 5193374"/>
              <a:gd name="connsiteY5" fmla="*/ 1327939 h 3407194"/>
              <a:gd name="connsiteX6" fmla="*/ 3003515 w 5193374"/>
              <a:gd name="connsiteY6" fmla="*/ 1371604 h 3407194"/>
              <a:gd name="connsiteX7" fmla="*/ 2361380 w 5193374"/>
              <a:gd name="connsiteY7" fmla="*/ 1327938 h 3407194"/>
              <a:gd name="connsiteX8" fmla="*/ 1174716 w 5193374"/>
              <a:gd name="connsiteY8" fmla="*/ 685801 h 3407194"/>
              <a:gd name="connsiteX9" fmla="*/ 1174716 w 5193374"/>
              <a:gd name="connsiteY9" fmla="*/ 685798 h 3407194"/>
              <a:gd name="connsiteX0" fmla="*/ 1174716 w 5193374"/>
              <a:gd name="connsiteY0" fmla="*/ 960216 h 3681612"/>
              <a:gd name="connsiteX1" fmla="*/ 2361383 w 5193374"/>
              <a:gd name="connsiteY1" fmla="*/ 318083 h 3681612"/>
              <a:gd name="connsiteX2" fmla="*/ 3003517 w 5193374"/>
              <a:gd name="connsiteY2" fmla="*/ 274418 h 3681612"/>
              <a:gd name="connsiteX3" fmla="*/ 3645652 w 5193374"/>
              <a:gd name="connsiteY3" fmla="*/ 318084 h 3681612"/>
              <a:gd name="connsiteX4" fmla="*/ 4832316 w 5193374"/>
              <a:gd name="connsiteY4" fmla="*/ 960222 h 3681612"/>
              <a:gd name="connsiteX5" fmla="*/ 3645650 w 5193374"/>
              <a:gd name="connsiteY5" fmla="*/ 1602357 h 3681612"/>
              <a:gd name="connsiteX6" fmla="*/ 3003515 w 5193374"/>
              <a:gd name="connsiteY6" fmla="*/ 1646022 h 3681612"/>
              <a:gd name="connsiteX7" fmla="*/ 2361380 w 5193374"/>
              <a:gd name="connsiteY7" fmla="*/ 1602356 h 3681612"/>
              <a:gd name="connsiteX8" fmla="*/ 1174716 w 5193374"/>
              <a:gd name="connsiteY8" fmla="*/ 960219 h 3681612"/>
              <a:gd name="connsiteX9" fmla="*/ 1174716 w 5193374"/>
              <a:gd name="connsiteY9" fmla="*/ 960216 h 3681612"/>
              <a:gd name="connsiteX0" fmla="*/ 1174716 w 5193374"/>
              <a:gd name="connsiteY0" fmla="*/ 960216 h 3681612"/>
              <a:gd name="connsiteX1" fmla="*/ 2361383 w 5193374"/>
              <a:gd name="connsiteY1" fmla="*/ 318083 h 3681612"/>
              <a:gd name="connsiteX2" fmla="*/ 3003517 w 5193374"/>
              <a:gd name="connsiteY2" fmla="*/ 274418 h 3681612"/>
              <a:gd name="connsiteX3" fmla="*/ 3645652 w 5193374"/>
              <a:gd name="connsiteY3" fmla="*/ 318084 h 3681612"/>
              <a:gd name="connsiteX4" fmla="*/ 4832316 w 5193374"/>
              <a:gd name="connsiteY4" fmla="*/ 960222 h 3681612"/>
              <a:gd name="connsiteX5" fmla="*/ 3645650 w 5193374"/>
              <a:gd name="connsiteY5" fmla="*/ 1602357 h 3681612"/>
              <a:gd name="connsiteX6" fmla="*/ 3003515 w 5193374"/>
              <a:gd name="connsiteY6" fmla="*/ 1646022 h 3681612"/>
              <a:gd name="connsiteX7" fmla="*/ 2361380 w 5193374"/>
              <a:gd name="connsiteY7" fmla="*/ 1602356 h 3681612"/>
              <a:gd name="connsiteX8" fmla="*/ 1174716 w 5193374"/>
              <a:gd name="connsiteY8" fmla="*/ 960219 h 3681612"/>
              <a:gd name="connsiteX9" fmla="*/ 1174716 w 5193374"/>
              <a:gd name="connsiteY9" fmla="*/ 960216 h 3681612"/>
              <a:gd name="connsiteX0" fmla="*/ 1174716 w 5193374"/>
              <a:gd name="connsiteY0" fmla="*/ 2033989 h 4755385"/>
              <a:gd name="connsiteX1" fmla="*/ 2361383 w 5193374"/>
              <a:gd name="connsiteY1" fmla="*/ 1391856 h 4755385"/>
              <a:gd name="connsiteX2" fmla="*/ 3003517 w 5193374"/>
              <a:gd name="connsiteY2" fmla="*/ 1348191 h 4755385"/>
              <a:gd name="connsiteX3" fmla="*/ 3645652 w 5193374"/>
              <a:gd name="connsiteY3" fmla="*/ 1391857 h 4755385"/>
              <a:gd name="connsiteX4" fmla="*/ 4832316 w 5193374"/>
              <a:gd name="connsiteY4" fmla="*/ 2033995 h 4755385"/>
              <a:gd name="connsiteX5" fmla="*/ 3645650 w 5193374"/>
              <a:gd name="connsiteY5" fmla="*/ 2676130 h 4755385"/>
              <a:gd name="connsiteX6" fmla="*/ 3003515 w 5193374"/>
              <a:gd name="connsiteY6" fmla="*/ 2719795 h 4755385"/>
              <a:gd name="connsiteX7" fmla="*/ 2361380 w 5193374"/>
              <a:gd name="connsiteY7" fmla="*/ 2676129 h 4755385"/>
              <a:gd name="connsiteX8" fmla="*/ 1174716 w 5193374"/>
              <a:gd name="connsiteY8" fmla="*/ 2033992 h 4755385"/>
              <a:gd name="connsiteX9" fmla="*/ 1174716 w 5193374"/>
              <a:gd name="connsiteY9" fmla="*/ 2033989 h 4755385"/>
              <a:gd name="connsiteX0" fmla="*/ 1174716 w 4832316"/>
              <a:gd name="connsiteY0" fmla="*/ 2033989 h 4755385"/>
              <a:gd name="connsiteX1" fmla="*/ 2361383 w 4832316"/>
              <a:gd name="connsiteY1" fmla="*/ 1391856 h 4755385"/>
              <a:gd name="connsiteX2" fmla="*/ 3003517 w 4832316"/>
              <a:gd name="connsiteY2" fmla="*/ 1348191 h 4755385"/>
              <a:gd name="connsiteX3" fmla="*/ 3645652 w 4832316"/>
              <a:gd name="connsiteY3" fmla="*/ 1391857 h 4755385"/>
              <a:gd name="connsiteX4" fmla="*/ 4832316 w 4832316"/>
              <a:gd name="connsiteY4" fmla="*/ 2033995 h 4755385"/>
              <a:gd name="connsiteX5" fmla="*/ 3645650 w 4832316"/>
              <a:gd name="connsiteY5" fmla="*/ 2676130 h 4755385"/>
              <a:gd name="connsiteX6" fmla="*/ 3003515 w 4832316"/>
              <a:gd name="connsiteY6" fmla="*/ 2719795 h 4755385"/>
              <a:gd name="connsiteX7" fmla="*/ 2361380 w 4832316"/>
              <a:gd name="connsiteY7" fmla="*/ 2676129 h 4755385"/>
              <a:gd name="connsiteX8" fmla="*/ 1174716 w 4832316"/>
              <a:gd name="connsiteY8" fmla="*/ 2033992 h 4755385"/>
              <a:gd name="connsiteX9" fmla="*/ 1174716 w 4832316"/>
              <a:gd name="connsiteY9" fmla="*/ 2033989 h 4755385"/>
              <a:gd name="connsiteX0" fmla="*/ 527758 w 4185358"/>
              <a:gd name="connsiteY0" fmla="*/ 2033989 h 4755385"/>
              <a:gd name="connsiteX1" fmla="*/ 1714425 w 4185358"/>
              <a:gd name="connsiteY1" fmla="*/ 1391856 h 4755385"/>
              <a:gd name="connsiteX2" fmla="*/ 2998694 w 4185358"/>
              <a:gd name="connsiteY2" fmla="*/ 1391857 h 4755385"/>
              <a:gd name="connsiteX3" fmla="*/ 4185358 w 4185358"/>
              <a:gd name="connsiteY3" fmla="*/ 2033995 h 4755385"/>
              <a:gd name="connsiteX4" fmla="*/ 2998692 w 4185358"/>
              <a:gd name="connsiteY4" fmla="*/ 2676130 h 4755385"/>
              <a:gd name="connsiteX5" fmla="*/ 2356557 w 4185358"/>
              <a:gd name="connsiteY5" fmla="*/ 2719795 h 4755385"/>
              <a:gd name="connsiteX6" fmla="*/ 1714422 w 4185358"/>
              <a:gd name="connsiteY6" fmla="*/ 2676129 h 4755385"/>
              <a:gd name="connsiteX7" fmla="*/ 527758 w 4185358"/>
              <a:gd name="connsiteY7" fmla="*/ 2033992 h 4755385"/>
              <a:gd name="connsiteX8" fmla="*/ 527758 w 4185358"/>
              <a:gd name="connsiteY8" fmla="*/ 2033989 h 4755385"/>
              <a:gd name="connsiteX0" fmla="*/ 527758 w 4185358"/>
              <a:gd name="connsiteY0" fmla="*/ 2033989 h 4406268"/>
              <a:gd name="connsiteX1" fmla="*/ 1714425 w 4185358"/>
              <a:gd name="connsiteY1" fmla="*/ 1391856 h 4406268"/>
              <a:gd name="connsiteX2" fmla="*/ 2998694 w 4185358"/>
              <a:gd name="connsiteY2" fmla="*/ 1391857 h 4406268"/>
              <a:gd name="connsiteX3" fmla="*/ 4185358 w 4185358"/>
              <a:gd name="connsiteY3" fmla="*/ 2033995 h 4406268"/>
              <a:gd name="connsiteX4" fmla="*/ 2998692 w 4185358"/>
              <a:gd name="connsiteY4" fmla="*/ 2676130 h 4406268"/>
              <a:gd name="connsiteX5" fmla="*/ 2356557 w 4185358"/>
              <a:gd name="connsiteY5" fmla="*/ 2719795 h 4406268"/>
              <a:gd name="connsiteX6" fmla="*/ 1714422 w 4185358"/>
              <a:gd name="connsiteY6" fmla="*/ 2676129 h 4406268"/>
              <a:gd name="connsiteX7" fmla="*/ 527758 w 4185358"/>
              <a:gd name="connsiteY7" fmla="*/ 2033992 h 4406268"/>
              <a:gd name="connsiteX8" fmla="*/ 527758 w 4185358"/>
              <a:gd name="connsiteY8" fmla="*/ 2033989 h 4406268"/>
              <a:gd name="connsiteX0" fmla="*/ 527758 w 4185358"/>
              <a:gd name="connsiteY0" fmla="*/ 2033989 h 4406268"/>
              <a:gd name="connsiteX1" fmla="*/ 1714425 w 4185358"/>
              <a:gd name="connsiteY1" fmla="*/ 1391856 h 4406268"/>
              <a:gd name="connsiteX2" fmla="*/ 2998694 w 4185358"/>
              <a:gd name="connsiteY2" fmla="*/ 1391857 h 4406268"/>
              <a:gd name="connsiteX3" fmla="*/ 4185358 w 4185358"/>
              <a:gd name="connsiteY3" fmla="*/ 2033995 h 4406268"/>
              <a:gd name="connsiteX4" fmla="*/ 2998692 w 4185358"/>
              <a:gd name="connsiteY4" fmla="*/ 2676130 h 4406268"/>
              <a:gd name="connsiteX5" fmla="*/ 2356557 w 4185358"/>
              <a:gd name="connsiteY5" fmla="*/ 2719795 h 4406268"/>
              <a:gd name="connsiteX6" fmla="*/ 1714422 w 4185358"/>
              <a:gd name="connsiteY6" fmla="*/ 2676129 h 4406268"/>
              <a:gd name="connsiteX7" fmla="*/ 527758 w 4185358"/>
              <a:gd name="connsiteY7" fmla="*/ 2033992 h 4406268"/>
              <a:gd name="connsiteX8" fmla="*/ 527758 w 4185358"/>
              <a:gd name="connsiteY8" fmla="*/ 2033989 h 4406268"/>
              <a:gd name="connsiteX0" fmla="*/ 527758 w 4678417"/>
              <a:gd name="connsiteY0" fmla="*/ 2033989 h 5080997"/>
              <a:gd name="connsiteX1" fmla="*/ 1714425 w 4678417"/>
              <a:gd name="connsiteY1" fmla="*/ 1391856 h 5080997"/>
              <a:gd name="connsiteX2" fmla="*/ 2998694 w 4678417"/>
              <a:gd name="connsiteY2" fmla="*/ 1391857 h 5080997"/>
              <a:gd name="connsiteX3" fmla="*/ 4185358 w 4678417"/>
              <a:gd name="connsiteY3" fmla="*/ 2033995 h 5080997"/>
              <a:gd name="connsiteX4" fmla="*/ 2998692 w 4678417"/>
              <a:gd name="connsiteY4" fmla="*/ 2676130 h 5080997"/>
              <a:gd name="connsiteX5" fmla="*/ 2356557 w 4678417"/>
              <a:gd name="connsiteY5" fmla="*/ 2719795 h 5080997"/>
              <a:gd name="connsiteX6" fmla="*/ 1714422 w 4678417"/>
              <a:gd name="connsiteY6" fmla="*/ 2676129 h 5080997"/>
              <a:gd name="connsiteX7" fmla="*/ 527758 w 4678417"/>
              <a:gd name="connsiteY7" fmla="*/ 2033992 h 5080997"/>
              <a:gd name="connsiteX8" fmla="*/ 527758 w 4678417"/>
              <a:gd name="connsiteY8" fmla="*/ 2033989 h 5080997"/>
              <a:gd name="connsiteX0" fmla="*/ 527758 w 4678417"/>
              <a:gd name="connsiteY0" fmla="*/ 2033989 h 5080997"/>
              <a:gd name="connsiteX1" fmla="*/ 1714425 w 4678417"/>
              <a:gd name="connsiteY1" fmla="*/ 1391856 h 5080997"/>
              <a:gd name="connsiteX2" fmla="*/ 2998694 w 4678417"/>
              <a:gd name="connsiteY2" fmla="*/ 1391857 h 5080997"/>
              <a:gd name="connsiteX3" fmla="*/ 4185358 w 4678417"/>
              <a:gd name="connsiteY3" fmla="*/ 2033995 h 5080997"/>
              <a:gd name="connsiteX4" fmla="*/ 2998692 w 4678417"/>
              <a:gd name="connsiteY4" fmla="*/ 2676130 h 5080997"/>
              <a:gd name="connsiteX5" fmla="*/ 2356557 w 4678417"/>
              <a:gd name="connsiteY5" fmla="*/ 2719795 h 5080997"/>
              <a:gd name="connsiteX6" fmla="*/ 1714422 w 4678417"/>
              <a:gd name="connsiteY6" fmla="*/ 2676129 h 5080997"/>
              <a:gd name="connsiteX7" fmla="*/ 527758 w 4678417"/>
              <a:gd name="connsiteY7" fmla="*/ 2033992 h 5080997"/>
              <a:gd name="connsiteX8" fmla="*/ 527758 w 4678417"/>
              <a:gd name="connsiteY8" fmla="*/ 2033989 h 5080997"/>
              <a:gd name="connsiteX0" fmla="*/ 527758 w 4678417"/>
              <a:gd name="connsiteY0" fmla="*/ 2033989 h 5080997"/>
              <a:gd name="connsiteX1" fmla="*/ 1714425 w 4678417"/>
              <a:gd name="connsiteY1" fmla="*/ 1391856 h 5080997"/>
              <a:gd name="connsiteX2" fmla="*/ 2998694 w 4678417"/>
              <a:gd name="connsiteY2" fmla="*/ 1391857 h 5080997"/>
              <a:gd name="connsiteX3" fmla="*/ 4185358 w 4678417"/>
              <a:gd name="connsiteY3" fmla="*/ 2033995 h 5080997"/>
              <a:gd name="connsiteX4" fmla="*/ 2998692 w 4678417"/>
              <a:gd name="connsiteY4" fmla="*/ 2676130 h 5080997"/>
              <a:gd name="connsiteX5" fmla="*/ 2356557 w 4678417"/>
              <a:gd name="connsiteY5" fmla="*/ 2719795 h 5080997"/>
              <a:gd name="connsiteX6" fmla="*/ 1714422 w 4678417"/>
              <a:gd name="connsiteY6" fmla="*/ 2676129 h 5080997"/>
              <a:gd name="connsiteX7" fmla="*/ 527758 w 4678417"/>
              <a:gd name="connsiteY7" fmla="*/ 2033992 h 5080997"/>
              <a:gd name="connsiteX8" fmla="*/ 527758 w 4678417"/>
              <a:gd name="connsiteY8" fmla="*/ 2033989 h 5080997"/>
              <a:gd name="connsiteX0" fmla="*/ 3 w 4150662"/>
              <a:gd name="connsiteY0" fmla="*/ 2033989 h 5080997"/>
              <a:gd name="connsiteX1" fmla="*/ 1186670 w 4150662"/>
              <a:gd name="connsiteY1" fmla="*/ 1391856 h 5080997"/>
              <a:gd name="connsiteX2" fmla="*/ 2470939 w 4150662"/>
              <a:gd name="connsiteY2" fmla="*/ 1391857 h 5080997"/>
              <a:gd name="connsiteX3" fmla="*/ 3657603 w 4150662"/>
              <a:gd name="connsiteY3" fmla="*/ 2033995 h 5080997"/>
              <a:gd name="connsiteX4" fmla="*/ 2470937 w 4150662"/>
              <a:gd name="connsiteY4" fmla="*/ 2676130 h 5080997"/>
              <a:gd name="connsiteX5" fmla="*/ 1828802 w 4150662"/>
              <a:gd name="connsiteY5" fmla="*/ 2719795 h 5080997"/>
              <a:gd name="connsiteX6" fmla="*/ 1186667 w 4150662"/>
              <a:gd name="connsiteY6" fmla="*/ 2676129 h 5080997"/>
              <a:gd name="connsiteX7" fmla="*/ 3 w 4150662"/>
              <a:gd name="connsiteY7" fmla="*/ 2033992 h 5080997"/>
              <a:gd name="connsiteX8" fmla="*/ 3 w 4150662"/>
              <a:gd name="connsiteY8" fmla="*/ 2033989 h 5080997"/>
              <a:gd name="connsiteX0" fmla="*/ 3 w 3184725"/>
              <a:gd name="connsiteY0" fmla="*/ 2033989 h 3886288"/>
              <a:gd name="connsiteX1" fmla="*/ 1186670 w 3184725"/>
              <a:gd name="connsiteY1" fmla="*/ 1391856 h 3886288"/>
              <a:gd name="connsiteX2" fmla="*/ 2470939 w 3184725"/>
              <a:gd name="connsiteY2" fmla="*/ 1391857 h 3886288"/>
              <a:gd name="connsiteX3" fmla="*/ 1752603 w 3184725"/>
              <a:gd name="connsiteY3" fmla="*/ 52795 h 3886288"/>
              <a:gd name="connsiteX4" fmla="*/ 2470937 w 3184725"/>
              <a:gd name="connsiteY4" fmla="*/ 2676130 h 3886288"/>
              <a:gd name="connsiteX5" fmla="*/ 1828802 w 3184725"/>
              <a:gd name="connsiteY5" fmla="*/ 2719795 h 3886288"/>
              <a:gd name="connsiteX6" fmla="*/ 1186667 w 3184725"/>
              <a:gd name="connsiteY6" fmla="*/ 2676129 h 3886288"/>
              <a:gd name="connsiteX7" fmla="*/ 3 w 3184725"/>
              <a:gd name="connsiteY7" fmla="*/ 2033992 h 3886288"/>
              <a:gd name="connsiteX8" fmla="*/ 3 w 3184725"/>
              <a:gd name="connsiteY8" fmla="*/ 2033989 h 3886288"/>
              <a:gd name="connsiteX0" fmla="*/ 3 w 3184725"/>
              <a:gd name="connsiteY0" fmla="*/ 2033989 h 6528797"/>
              <a:gd name="connsiteX1" fmla="*/ 1186670 w 3184725"/>
              <a:gd name="connsiteY1" fmla="*/ 1391856 h 6528797"/>
              <a:gd name="connsiteX2" fmla="*/ 2470939 w 3184725"/>
              <a:gd name="connsiteY2" fmla="*/ 1391857 h 6528797"/>
              <a:gd name="connsiteX3" fmla="*/ 228603 w 3184725"/>
              <a:gd name="connsiteY3" fmla="*/ 3481795 h 6528797"/>
              <a:gd name="connsiteX4" fmla="*/ 2470937 w 3184725"/>
              <a:gd name="connsiteY4" fmla="*/ 2676130 h 6528797"/>
              <a:gd name="connsiteX5" fmla="*/ 1828802 w 3184725"/>
              <a:gd name="connsiteY5" fmla="*/ 2719795 h 6528797"/>
              <a:gd name="connsiteX6" fmla="*/ 1186667 w 3184725"/>
              <a:gd name="connsiteY6" fmla="*/ 2676129 h 6528797"/>
              <a:gd name="connsiteX7" fmla="*/ 3 w 3184725"/>
              <a:gd name="connsiteY7" fmla="*/ 2033992 h 6528797"/>
              <a:gd name="connsiteX8" fmla="*/ 3 w 3184725"/>
              <a:gd name="connsiteY8" fmla="*/ 2033989 h 6528797"/>
              <a:gd name="connsiteX0" fmla="*/ 3 w 3385339"/>
              <a:gd name="connsiteY0" fmla="*/ 2033989 h 6528797"/>
              <a:gd name="connsiteX1" fmla="*/ 1186670 w 3385339"/>
              <a:gd name="connsiteY1" fmla="*/ 1391856 h 6528797"/>
              <a:gd name="connsiteX2" fmla="*/ 3385339 w 3385339"/>
              <a:gd name="connsiteY2" fmla="*/ 706057 h 6528797"/>
              <a:gd name="connsiteX3" fmla="*/ 228603 w 3385339"/>
              <a:gd name="connsiteY3" fmla="*/ 3481795 h 6528797"/>
              <a:gd name="connsiteX4" fmla="*/ 2470937 w 3385339"/>
              <a:gd name="connsiteY4" fmla="*/ 2676130 h 6528797"/>
              <a:gd name="connsiteX5" fmla="*/ 1828802 w 3385339"/>
              <a:gd name="connsiteY5" fmla="*/ 2719795 h 6528797"/>
              <a:gd name="connsiteX6" fmla="*/ 1186667 w 3385339"/>
              <a:gd name="connsiteY6" fmla="*/ 2676129 h 6528797"/>
              <a:gd name="connsiteX7" fmla="*/ 3 w 3385339"/>
              <a:gd name="connsiteY7" fmla="*/ 2033992 h 6528797"/>
              <a:gd name="connsiteX8" fmla="*/ 3 w 3385339"/>
              <a:gd name="connsiteY8" fmla="*/ 2033989 h 6528797"/>
              <a:gd name="connsiteX0" fmla="*/ 3 w 3184725"/>
              <a:gd name="connsiteY0" fmla="*/ 2033989 h 6528797"/>
              <a:gd name="connsiteX1" fmla="*/ 1186670 w 3184725"/>
              <a:gd name="connsiteY1" fmla="*/ 1391856 h 6528797"/>
              <a:gd name="connsiteX2" fmla="*/ 2928139 w 3184725"/>
              <a:gd name="connsiteY2" fmla="*/ 706057 h 6528797"/>
              <a:gd name="connsiteX3" fmla="*/ 228603 w 3184725"/>
              <a:gd name="connsiteY3" fmla="*/ 3481795 h 6528797"/>
              <a:gd name="connsiteX4" fmla="*/ 2470937 w 3184725"/>
              <a:gd name="connsiteY4" fmla="*/ 2676130 h 6528797"/>
              <a:gd name="connsiteX5" fmla="*/ 1828802 w 3184725"/>
              <a:gd name="connsiteY5" fmla="*/ 2719795 h 6528797"/>
              <a:gd name="connsiteX6" fmla="*/ 1186667 w 3184725"/>
              <a:gd name="connsiteY6" fmla="*/ 2676129 h 6528797"/>
              <a:gd name="connsiteX7" fmla="*/ 3 w 3184725"/>
              <a:gd name="connsiteY7" fmla="*/ 2033992 h 6528797"/>
              <a:gd name="connsiteX8" fmla="*/ 3 w 3184725"/>
              <a:gd name="connsiteY8" fmla="*/ 2033989 h 6528797"/>
              <a:gd name="connsiteX0" fmla="*/ 3 w 3184725"/>
              <a:gd name="connsiteY0" fmla="*/ 2033989 h 6528797"/>
              <a:gd name="connsiteX1" fmla="*/ 1186670 w 3184725"/>
              <a:gd name="connsiteY1" fmla="*/ 1391856 h 6528797"/>
              <a:gd name="connsiteX2" fmla="*/ 2928139 w 3184725"/>
              <a:gd name="connsiteY2" fmla="*/ 706057 h 6528797"/>
              <a:gd name="connsiteX3" fmla="*/ 228603 w 3184725"/>
              <a:gd name="connsiteY3" fmla="*/ 3481795 h 6528797"/>
              <a:gd name="connsiteX4" fmla="*/ 2470937 w 3184725"/>
              <a:gd name="connsiteY4" fmla="*/ 2676130 h 6528797"/>
              <a:gd name="connsiteX5" fmla="*/ 1828802 w 3184725"/>
              <a:gd name="connsiteY5" fmla="*/ 2719795 h 6528797"/>
              <a:gd name="connsiteX6" fmla="*/ 1186667 w 3184725"/>
              <a:gd name="connsiteY6" fmla="*/ 2676129 h 6528797"/>
              <a:gd name="connsiteX7" fmla="*/ 3 w 3184725"/>
              <a:gd name="connsiteY7" fmla="*/ 2033992 h 6528797"/>
              <a:gd name="connsiteX8" fmla="*/ 3 w 3184725"/>
              <a:gd name="connsiteY8" fmla="*/ 2033989 h 6528797"/>
              <a:gd name="connsiteX0" fmla="*/ 3 w 3184725"/>
              <a:gd name="connsiteY0" fmla="*/ 2033989 h 6528797"/>
              <a:gd name="connsiteX1" fmla="*/ 1186670 w 3184725"/>
              <a:gd name="connsiteY1" fmla="*/ 1391856 h 6528797"/>
              <a:gd name="connsiteX2" fmla="*/ 2928139 w 3184725"/>
              <a:gd name="connsiteY2" fmla="*/ 706057 h 6528797"/>
              <a:gd name="connsiteX3" fmla="*/ 228603 w 3184725"/>
              <a:gd name="connsiteY3" fmla="*/ 3481795 h 6528797"/>
              <a:gd name="connsiteX4" fmla="*/ 2470937 w 3184725"/>
              <a:gd name="connsiteY4" fmla="*/ 2676130 h 6528797"/>
              <a:gd name="connsiteX5" fmla="*/ 1828802 w 3184725"/>
              <a:gd name="connsiteY5" fmla="*/ 2719795 h 6528797"/>
              <a:gd name="connsiteX6" fmla="*/ 1186667 w 3184725"/>
              <a:gd name="connsiteY6" fmla="*/ 2676129 h 6528797"/>
              <a:gd name="connsiteX7" fmla="*/ 3 w 3184725"/>
              <a:gd name="connsiteY7" fmla="*/ 2033992 h 6528797"/>
              <a:gd name="connsiteX8" fmla="*/ 3 w 3184725"/>
              <a:gd name="connsiteY8" fmla="*/ 2033989 h 6528797"/>
              <a:gd name="connsiteX0" fmla="*/ 0 w 3184722"/>
              <a:gd name="connsiteY0" fmla="*/ 2033989 h 6528797"/>
              <a:gd name="connsiteX1" fmla="*/ 1186667 w 3184722"/>
              <a:gd name="connsiteY1" fmla="*/ 1391856 h 6528797"/>
              <a:gd name="connsiteX2" fmla="*/ 2928136 w 3184722"/>
              <a:gd name="connsiteY2" fmla="*/ 706057 h 6528797"/>
              <a:gd name="connsiteX3" fmla="*/ 228600 w 3184722"/>
              <a:gd name="connsiteY3" fmla="*/ 3481795 h 6528797"/>
              <a:gd name="connsiteX4" fmla="*/ 2470934 w 3184722"/>
              <a:gd name="connsiteY4" fmla="*/ 2676130 h 6528797"/>
              <a:gd name="connsiteX5" fmla="*/ 1828799 w 3184722"/>
              <a:gd name="connsiteY5" fmla="*/ 2719795 h 6528797"/>
              <a:gd name="connsiteX6" fmla="*/ 0 w 3184722"/>
              <a:gd name="connsiteY6" fmla="*/ 2033992 h 6528797"/>
              <a:gd name="connsiteX7" fmla="*/ 0 w 3184722"/>
              <a:gd name="connsiteY7" fmla="*/ 2033989 h 6528797"/>
              <a:gd name="connsiteX0" fmla="*/ 0 w 3184722"/>
              <a:gd name="connsiteY0" fmla="*/ 2033989 h 6528797"/>
              <a:gd name="connsiteX1" fmla="*/ 1186667 w 3184722"/>
              <a:gd name="connsiteY1" fmla="*/ 1391856 h 6528797"/>
              <a:gd name="connsiteX2" fmla="*/ 2928136 w 3184722"/>
              <a:gd name="connsiteY2" fmla="*/ 706057 h 6528797"/>
              <a:gd name="connsiteX3" fmla="*/ 228600 w 3184722"/>
              <a:gd name="connsiteY3" fmla="*/ 3481795 h 6528797"/>
              <a:gd name="connsiteX4" fmla="*/ 2470934 w 3184722"/>
              <a:gd name="connsiteY4" fmla="*/ 2676130 h 6528797"/>
              <a:gd name="connsiteX5" fmla="*/ 1828799 w 3184722"/>
              <a:gd name="connsiteY5" fmla="*/ 2719795 h 6528797"/>
              <a:gd name="connsiteX6" fmla="*/ 0 w 3184722"/>
              <a:gd name="connsiteY6" fmla="*/ 2033992 h 6528797"/>
              <a:gd name="connsiteX7" fmla="*/ 0 w 3184722"/>
              <a:gd name="connsiteY7" fmla="*/ 2033989 h 6528797"/>
              <a:gd name="connsiteX0" fmla="*/ 0 w 3184722"/>
              <a:gd name="connsiteY0" fmla="*/ 2033989 h 6528797"/>
              <a:gd name="connsiteX1" fmla="*/ 1186667 w 3184722"/>
              <a:gd name="connsiteY1" fmla="*/ 1391856 h 6528797"/>
              <a:gd name="connsiteX2" fmla="*/ 2928136 w 3184722"/>
              <a:gd name="connsiteY2" fmla="*/ 706057 h 6528797"/>
              <a:gd name="connsiteX3" fmla="*/ 228600 w 3184722"/>
              <a:gd name="connsiteY3" fmla="*/ 3481795 h 6528797"/>
              <a:gd name="connsiteX4" fmla="*/ 2470934 w 3184722"/>
              <a:gd name="connsiteY4" fmla="*/ 2676130 h 6528797"/>
              <a:gd name="connsiteX5" fmla="*/ 0 w 3184722"/>
              <a:gd name="connsiteY5" fmla="*/ 2033992 h 6528797"/>
              <a:gd name="connsiteX6" fmla="*/ 0 w 3184722"/>
              <a:gd name="connsiteY6" fmla="*/ 2033989 h 6528797"/>
              <a:gd name="connsiteX0" fmla="*/ 0 w 3184722"/>
              <a:gd name="connsiteY0" fmla="*/ 2033989 h 6528797"/>
              <a:gd name="connsiteX1" fmla="*/ 1186667 w 3184722"/>
              <a:gd name="connsiteY1" fmla="*/ 1391856 h 6528797"/>
              <a:gd name="connsiteX2" fmla="*/ 2928136 w 3184722"/>
              <a:gd name="connsiteY2" fmla="*/ 706057 h 6528797"/>
              <a:gd name="connsiteX3" fmla="*/ 228600 w 3184722"/>
              <a:gd name="connsiteY3" fmla="*/ 3481795 h 6528797"/>
              <a:gd name="connsiteX4" fmla="*/ 2470934 w 3184722"/>
              <a:gd name="connsiteY4" fmla="*/ 2676130 h 6528797"/>
              <a:gd name="connsiteX5" fmla="*/ 0 w 3184722"/>
              <a:gd name="connsiteY5" fmla="*/ 2033992 h 6528797"/>
              <a:gd name="connsiteX6" fmla="*/ 0 w 3184722"/>
              <a:gd name="connsiteY6" fmla="*/ 2033989 h 6528797"/>
              <a:gd name="connsiteX0" fmla="*/ 0 w 2928136"/>
              <a:gd name="connsiteY0" fmla="*/ 2033989 h 6528797"/>
              <a:gd name="connsiteX1" fmla="*/ 1186667 w 2928136"/>
              <a:gd name="connsiteY1" fmla="*/ 1391856 h 6528797"/>
              <a:gd name="connsiteX2" fmla="*/ 2928136 w 2928136"/>
              <a:gd name="connsiteY2" fmla="*/ 706057 h 6528797"/>
              <a:gd name="connsiteX3" fmla="*/ 228600 w 2928136"/>
              <a:gd name="connsiteY3" fmla="*/ 3481795 h 6528797"/>
              <a:gd name="connsiteX4" fmla="*/ 2470934 w 2928136"/>
              <a:gd name="connsiteY4" fmla="*/ 2676130 h 6528797"/>
              <a:gd name="connsiteX5" fmla="*/ 0 w 2928136"/>
              <a:gd name="connsiteY5" fmla="*/ 2033992 h 6528797"/>
              <a:gd name="connsiteX6" fmla="*/ 0 w 2928136"/>
              <a:gd name="connsiteY6" fmla="*/ 2033989 h 6528797"/>
              <a:gd name="connsiteX0" fmla="*/ 0 w 2928136"/>
              <a:gd name="connsiteY0" fmla="*/ 2033989 h 6528797"/>
              <a:gd name="connsiteX1" fmla="*/ 958067 w 2928136"/>
              <a:gd name="connsiteY1" fmla="*/ 2534856 h 6528797"/>
              <a:gd name="connsiteX2" fmla="*/ 2928136 w 2928136"/>
              <a:gd name="connsiteY2" fmla="*/ 706057 h 6528797"/>
              <a:gd name="connsiteX3" fmla="*/ 228600 w 2928136"/>
              <a:gd name="connsiteY3" fmla="*/ 3481795 h 6528797"/>
              <a:gd name="connsiteX4" fmla="*/ 2470934 w 2928136"/>
              <a:gd name="connsiteY4" fmla="*/ 2676130 h 6528797"/>
              <a:gd name="connsiteX5" fmla="*/ 0 w 2928136"/>
              <a:gd name="connsiteY5" fmla="*/ 2033992 h 6528797"/>
              <a:gd name="connsiteX6" fmla="*/ 0 w 2928136"/>
              <a:gd name="connsiteY6" fmla="*/ 2033989 h 6528797"/>
              <a:gd name="connsiteX0" fmla="*/ 0 w 2928136"/>
              <a:gd name="connsiteY0" fmla="*/ 1434955 h 5929763"/>
              <a:gd name="connsiteX1" fmla="*/ 958067 w 2928136"/>
              <a:gd name="connsiteY1" fmla="*/ 1935822 h 5929763"/>
              <a:gd name="connsiteX2" fmla="*/ 2928136 w 2928136"/>
              <a:gd name="connsiteY2" fmla="*/ 107023 h 5929763"/>
              <a:gd name="connsiteX3" fmla="*/ 228600 w 2928136"/>
              <a:gd name="connsiteY3" fmla="*/ 2882761 h 5929763"/>
              <a:gd name="connsiteX4" fmla="*/ 2470934 w 2928136"/>
              <a:gd name="connsiteY4" fmla="*/ 2077096 h 5929763"/>
              <a:gd name="connsiteX5" fmla="*/ 0 w 2928136"/>
              <a:gd name="connsiteY5" fmla="*/ 1434958 h 5929763"/>
              <a:gd name="connsiteX6" fmla="*/ 0 w 2928136"/>
              <a:gd name="connsiteY6" fmla="*/ 1434955 h 5929763"/>
              <a:gd name="connsiteX0" fmla="*/ 0 w 2928136"/>
              <a:gd name="connsiteY0" fmla="*/ 1053955 h 5548763"/>
              <a:gd name="connsiteX1" fmla="*/ 958067 w 2928136"/>
              <a:gd name="connsiteY1" fmla="*/ 1554822 h 5548763"/>
              <a:gd name="connsiteX2" fmla="*/ 2928136 w 2928136"/>
              <a:gd name="connsiteY2" fmla="*/ 107023 h 5548763"/>
              <a:gd name="connsiteX3" fmla="*/ 228600 w 2928136"/>
              <a:gd name="connsiteY3" fmla="*/ 2501761 h 5548763"/>
              <a:gd name="connsiteX4" fmla="*/ 2470934 w 2928136"/>
              <a:gd name="connsiteY4" fmla="*/ 1696096 h 5548763"/>
              <a:gd name="connsiteX5" fmla="*/ 0 w 2928136"/>
              <a:gd name="connsiteY5" fmla="*/ 1053958 h 5548763"/>
              <a:gd name="connsiteX6" fmla="*/ 0 w 2928136"/>
              <a:gd name="connsiteY6" fmla="*/ 1053955 h 5548763"/>
              <a:gd name="connsiteX0" fmla="*/ 0 w 2928136"/>
              <a:gd name="connsiteY0" fmla="*/ 1053955 h 5548763"/>
              <a:gd name="connsiteX1" fmla="*/ 958067 w 2928136"/>
              <a:gd name="connsiteY1" fmla="*/ 1554822 h 5548763"/>
              <a:gd name="connsiteX2" fmla="*/ 2928136 w 2928136"/>
              <a:gd name="connsiteY2" fmla="*/ 107023 h 5548763"/>
              <a:gd name="connsiteX3" fmla="*/ 228600 w 2928136"/>
              <a:gd name="connsiteY3" fmla="*/ 2501761 h 5548763"/>
              <a:gd name="connsiteX4" fmla="*/ 2470934 w 2928136"/>
              <a:gd name="connsiteY4" fmla="*/ 1696096 h 5548763"/>
              <a:gd name="connsiteX5" fmla="*/ 0 w 2928136"/>
              <a:gd name="connsiteY5" fmla="*/ 1053958 h 5548763"/>
              <a:gd name="connsiteX6" fmla="*/ 0 w 2928136"/>
              <a:gd name="connsiteY6" fmla="*/ 1053955 h 5548763"/>
              <a:gd name="connsiteX0" fmla="*/ 0 w 2928136"/>
              <a:gd name="connsiteY0" fmla="*/ 1053955 h 5548763"/>
              <a:gd name="connsiteX1" fmla="*/ 958067 w 2928136"/>
              <a:gd name="connsiteY1" fmla="*/ 1554822 h 5548763"/>
              <a:gd name="connsiteX2" fmla="*/ 2928136 w 2928136"/>
              <a:gd name="connsiteY2" fmla="*/ 107023 h 5548763"/>
              <a:gd name="connsiteX3" fmla="*/ 228600 w 2928136"/>
              <a:gd name="connsiteY3" fmla="*/ 2501761 h 5548763"/>
              <a:gd name="connsiteX4" fmla="*/ 2470934 w 2928136"/>
              <a:gd name="connsiteY4" fmla="*/ 1696096 h 5548763"/>
              <a:gd name="connsiteX5" fmla="*/ 0 w 2928136"/>
              <a:gd name="connsiteY5" fmla="*/ 1053958 h 5548763"/>
              <a:gd name="connsiteX6" fmla="*/ 0 w 2928136"/>
              <a:gd name="connsiteY6" fmla="*/ 1053955 h 5548763"/>
              <a:gd name="connsiteX0" fmla="*/ 0 w 2928136"/>
              <a:gd name="connsiteY0" fmla="*/ 1053955 h 5548763"/>
              <a:gd name="connsiteX1" fmla="*/ 958067 w 2928136"/>
              <a:gd name="connsiteY1" fmla="*/ 1554822 h 5548763"/>
              <a:gd name="connsiteX2" fmla="*/ 2928136 w 2928136"/>
              <a:gd name="connsiteY2" fmla="*/ 107023 h 5548763"/>
              <a:gd name="connsiteX3" fmla="*/ 228600 w 2928136"/>
              <a:gd name="connsiteY3" fmla="*/ 2501761 h 5548763"/>
              <a:gd name="connsiteX4" fmla="*/ 2470934 w 2928136"/>
              <a:gd name="connsiteY4" fmla="*/ 1696096 h 5548763"/>
              <a:gd name="connsiteX5" fmla="*/ 0 w 2928136"/>
              <a:gd name="connsiteY5" fmla="*/ 1053958 h 5548763"/>
              <a:gd name="connsiteX6" fmla="*/ 0 w 2928136"/>
              <a:gd name="connsiteY6" fmla="*/ 1053955 h 5548763"/>
              <a:gd name="connsiteX0" fmla="*/ 0 w 2928136"/>
              <a:gd name="connsiteY0" fmla="*/ 1053955 h 5548763"/>
              <a:gd name="connsiteX1" fmla="*/ 958067 w 2928136"/>
              <a:gd name="connsiteY1" fmla="*/ 1554822 h 5548763"/>
              <a:gd name="connsiteX2" fmla="*/ 2928136 w 2928136"/>
              <a:gd name="connsiteY2" fmla="*/ 107023 h 5548763"/>
              <a:gd name="connsiteX3" fmla="*/ 228600 w 2928136"/>
              <a:gd name="connsiteY3" fmla="*/ 2501761 h 5548763"/>
              <a:gd name="connsiteX4" fmla="*/ 2470934 w 2928136"/>
              <a:gd name="connsiteY4" fmla="*/ 1696096 h 5548763"/>
              <a:gd name="connsiteX5" fmla="*/ 0 w 2928136"/>
              <a:gd name="connsiteY5" fmla="*/ 1053958 h 5548763"/>
              <a:gd name="connsiteX6" fmla="*/ 0 w 2928136"/>
              <a:gd name="connsiteY6" fmla="*/ 1053955 h 5548763"/>
              <a:gd name="connsiteX0" fmla="*/ 0 w 2928136"/>
              <a:gd name="connsiteY0" fmla="*/ 1053955 h 5548763"/>
              <a:gd name="connsiteX1" fmla="*/ 958067 w 2928136"/>
              <a:gd name="connsiteY1" fmla="*/ 1554822 h 5548763"/>
              <a:gd name="connsiteX2" fmla="*/ 2928136 w 2928136"/>
              <a:gd name="connsiteY2" fmla="*/ 107023 h 5548763"/>
              <a:gd name="connsiteX3" fmla="*/ 228600 w 2928136"/>
              <a:gd name="connsiteY3" fmla="*/ 2501761 h 5548763"/>
              <a:gd name="connsiteX4" fmla="*/ 2470934 w 2928136"/>
              <a:gd name="connsiteY4" fmla="*/ 1696096 h 5548763"/>
              <a:gd name="connsiteX5" fmla="*/ 0 w 2928136"/>
              <a:gd name="connsiteY5" fmla="*/ 1053958 h 5548763"/>
              <a:gd name="connsiteX6" fmla="*/ 0 w 2928136"/>
              <a:gd name="connsiteY6" fmla="*/ 1053955 h 5548763"/>
              <a:gd name="connsiteX0" fmla="*/ 0 w 2928136"/>
              <a:gd name="connsiteY0" fmla="*/ 1053955 h 5548763"/>
              <a:gd name="connsiteX1" fmla="*/ 958067 w 2928136"/>
              <a:gd name="connsiteY1" fmla="*/ 1554822 h 5548763"/>
              <a:gd name="connsiteX2" fmla="*/ 2928136 w 2928136"/>
              <a:gd name="connsiteY2" fmla="*/ 107023 h 5548763"/>
              <a:gd name="connsiteX3" fmla="*/ 228600 w 2928136"/>
              <a:gd name="connsiteY3" fmla="*/ 2501761 h 5548763"/>
              <a:gd name="connsiteX4" fmla="*/ 2470934 w 2928136"/>
              <a:gd name="connsiteY4" fmla="*/ 1696096 h 5548763"/>
              <a:gd name="connsiteX5" fmla="*/ 0 w 2928136"/>
              <a:gd name="connsiteY5" fmla="*/ 1053958 h 5548763"/>
              <a:gd name="connsiteX6" fmla="*/ 0 w 2928136"/>
              <a:gd name="connsiteY6" fmla="*/ 1053955 h 5548763"/>
              <a:gd name="connsiteX0" fmla="*/ 0 w 2928136"/>
              <a:gd name="connsiteY0" fmla="*/ 1053955 h 5548763"/>
              <a:gd name="connsiteX1" fmla="*/ 958067 w 2928136"/>
              <a:gd name="connsiteY1" fmla="*/ 1554822 h 5548763"/>
              <a:gd name="connsiteX2" fmla="*/ 2928136 w 2928136"/>
              <a:gd name="connsiteY2" fmla="*/ 107023 h 5548763"/>
              <a:gd name="connsiteX3" fmla="*/ 228600 w 2928136"/>
              <a:gd name="connsiteY3" fmla="*/ 2501761 h 5548763"/>
              <a:gd name="connsiteX4" fmla="*/ 2470934 w 2928136"/>
              <a:gd name="connsiteY4" fmla="*/ 1696096 h 5548763"/>
              <a:gd name="connsiteX5" fmla="*/ 0 w 2928136"/>
              <a:gd name="connsiteY5" fmla="*/ 1053958 h 5548763"/>
              <a:gd name="connsiteX6" fmla="*/ 0 w 2928136"/>
              <a:gd name="connsiteY6" fmla="*/ 1053955 h 5548763"/>
              <a:gd name="connsiteX0" fmla="*/ 0 w 2928136"/>
              <a:gd name="connsiteY0" fmla="*/ 1053955 h 5548763"/>
              <a:gd name="connsiteX1" fmla="*/ 958067 w 2928136"/>
              <a:gd name="connsiteY1" fmla="*/ 1554822 h 5548763"/>
              <a:gd name="connsiteX2" fmla="*/ 2928136 w 2928136"/>
              <a:gd name="connsiteY2" fmla="*/ 107023 h 5548763"/>
              <a:gd name="connsiteX3" fmla="*/ 228600 w 2928136"/>
              <a:gd name="connsiteY3" fmla="*/ 2501761 h 5548763"/>
              <a:gd name="connsiteX4" fmla="*/ 2470934 w 2928136"/>
              <a:gd name="connsiteY4" fmla="*/ 1696096 h 5548763"/>
              <a:gd name="connsiteX5" fmla="*/ 0 w 2928136"/>
              <a:gd name="connsiteY5" fmla="*/ 1053958 h 5548763"/>
              <a:gd name="connsiteX6" fmla="*/ 0 w 2928136"/>
              <a:gd name="connsiteY6" fmla="*/ 1053955 h 5548763"/>
              <a:gd name="connsiteX0" fmla="*/ 0 w 2928136"/>
              <a:gd name="connsiteY0" fmla="*/ 1053955 h 5548763"/>
              <a:gd name="connsiteX1" fmla="*/ 958067 w 2928136"/>
              <a:gd name="connsiteY1" fmla="*/ 1554822 h 5548763"/>
              <a:gd name="connsiteX2" fmla="*/ 2928136 w 2928136"/>
              <a:gd name="connsiteY2" fmla="*/ 107023 h 5548763"/>
              <a:gd name="connsiteX3" fmla="*/ 228600 w 2928136"/>
              <a:gd name="connsiteY3" fmla="*/ 2501761 h 5548763"/>
              <a:gd name="connsiteX4" fmla="*/ 2470934 w 2928136"/>
              <a:gd name="connsiteY4" fmla="*/ 1696096 h 5548763"/>
              <a:gd name="connsiteX5" fmla="*/ 0 w 2928136"/>
              <a:gd name="connsiteY5" fmla="*/ 1053958 h 5548763"/>
              <a:gd name="connsiteX6" fmla="*/ 0 w 2928136"/>
              <a:gd name="connsiteY6" fmla="*/ 1053955 h 5548763"/>
              <a:gd name="connsiteX0" fmla="*/ 0 w 2928136"/>
              <a:gd name="connsiteY0" fmla="*/ 1053955 h 5548763"/>
              <a:gd name="connsiteX1" fmla="*/ 929730 w 2928136"/>
              <a:gd name="connsiteY1" fmla="*/ 1463460 h 5548763"/>
              <a:gd name="connsiteX2" fmla="*/ 958067 w 2928136"/>
              <a:gd name="connsiteY2" fmla="*/ 1554822 h 5548763"/>
              <a:gd name="connsiteX3" fmla="*/ 2928136 w 2928136"/>
              <a:gd name="connsiteY3" fmla="*/ 107023 h 5548763"/>
              <a:gd name="connsiteX4" fmla="*/ 228600 w 2928136"/>
              <a:gd name="connsiteY4" fmla="*/ 2501761 h 5548763"/>
              <a:gd name="connsiteX5" fmla="*/ 2470934 w 2928136"/>
              <a:gd name="connsiteY5" fmla="*/ 1696096 h 5548763"/>
              <a:gd name="connsiteX6" fmla="*/ 0 w 2928136"/>
              <a:gd name="connsiteY6" fmla="*/ 1053958 h 5548763"/>
              <a:gd name="connsiteX7" fmla="*/ 0 w 2928136"/>
              <a:gd name="connsiteY7" fmla="*/ 1053955 h 5548763"/>
              <a:gd name="connsiteX0" fmla="*/ 0 w 2928136"/>
              <a:gd name="connsiteY0" fmla="*/ 1053955 h 5548763"/>
              <a:gd name="connsiteX1" fmla="*/ 620013 w 2928136"/>
              <a:gd name="connsiteY1" fmla="*/ 1301228 h 5548763"/>
              <a:gd name="connsiteX2" fmla="*/ 929730 w 2928136"/>
              <a:gd name="connsiteY2" fmla="*/ 1463460 h 5548763"/>
              <a:gd name="connsiteX3" fmla="*/ 958067 w 2928136"/>
              <a:gd name="connsiteY3" fmla="*/ 1554822 h 5548763"/>
              <a:gd name="connsiteX4" fmla="*/ 2928136 w 2928136"/>
              <a:gd name="connsiteY4" fmla="*/ 107023 h 5548763"/>
              <a:gd name="connsiteX5" fmla="*/ 228600 w 2928136"/>
              <a:gd name="connsiteY5" fmla="*/ 2501761 h 5548763"/>
              <a:gd name="connsiteX6" fmla="*/ 2470934 w 2928136"/>
              <a:gd name="connsiteY6" fmla="*/ 1696096 h 5548763"/>
              <a:gd name="connsiteX7" fmla="*/ 0 w 2928136"/>
              <a:gd name="connsiteY7" fmla="*/ 1053958 h 5548763"/>
              <a:gd name="connsiteX8" fmla="*/ 0 w 2928136"/>
              <a:gd name="connsiteY8" fmla="*/ 1053955 h 5548763"/>
              <a:gd name="connsiteX0" fmla="*/ 0 w 2928136"/>
              <a:gd name="connsiteY0" fmla="*/ 1053955 h 5548763"/>
              <a:gd name="connsiteX1" fmla="*/ 620013 w 2928136"/>
              <a:gd name="connsiteY1" fmla="*/ 1301228 h 5548763"/>
              <a:gd name="connsiteX2" fmla="*/ 929730 w 2928136"/>
              <a:gd name="connsiteY2" fmla="*/ 1463460 h 5548763"/>
              <a:gd name="connsiteX3" fmla="*/ 958067 w 2928136"/>
              <a:gd name="connsiteY3" fmla="*/ 1554822 h 5548763"/>
              <a:gd name="connsiteX4" fmla="*/ 2928136 w 2928136"/>
              <a:gd name="connsiteY4" fmla="*/ 107023 h 5548763"/>
              <a:gd name="connsiteX5" fmla="*/ 228600 w 2928136"/>
              <a:gd name="connsiteY5" fmla="*/ 2501761 h 5548763"/>
              <a:gd name="connsiteX6" fmla="*/ 2470934 w 2928136"/>
              <a:gd name="connsiteY6" fmla="*/ 1696096 h 5548763"/>
              <a:gd name="connsiteX7" fmla="*/ 0 w 2928136"/>
              <a:gd name="connsiteY7" fmla="*/ 1053958 h 5548763"/>
              <a:gd name="connsiteX8" fmla="*/ 0 w 2928136"/>
              <a:gd name="connsiteY8" fmla="*/ 1053955 h 5548763"/>
              <a:gd name="connsiteX0" fmla="*/ 102755 w 3030891"/>
              <a:gd name="connsiteY0" fmla="*/ 1053955 h 5548763"/>
              <a:gd name="connsiteX1" fmla="*/ 722768 w 3030891"/>
              <a:gd name="connsiteY1" fmla="*/ 1301228 h 5548763"/>
              <a:gd name="connsiteX2" fmla="*/ 1032485 w 3030891"/>
              <a:gd name="connsiteY2" fmla="*/ 1463460 h 5548763"/>
              <a:gd name="connsiteX3" fmla="*/ 1060822 w 3030891"/>
              <a:gd name="connsiteY3" fmla="*/ 1554822 h 5548763"/>
              <a:gd name="connsiteX4" fmla="*/ 3030891 w 3030891"/>
              <a:gd name="connsiteY4" fmla="*/ 107023 h 5548763"/>
              <a:gd name="connsiteX5" fmla="*/ 331355 w 3030891"/>
              <a:gd name="connsiteY5" fmla="*/ 2501761 h 5548763"/>
              <a:gd name="connsiteX6" fmla="*/ 2573689 w 3030891"/>
              <a:gd name="connsiteY6" fmla="*/ 1696096 h 5548763"/>
              <a:gd name="connsiteX7" fmla="*/ 102755 w 3030891"/>
              <a:gd name="connsiteY7" fmla="*/ 1053958 h 5548763"/>
              <a:gd name="connsiteX8" fmla="*/ 102755 w 3030891"/>
              <a:gd name="connsiteY8" fmla="*/ 1053955 h 5548763"/>
              <a:gd name="connsiteX0" fmla="*/ 0 w 2928136"/>
              <a:gd name="connsiteY0" fmla="*/ 1053955 h 5548763"/>
              <a:gd name="connsiteX1" fmla="*/ 620013 w 2928136"/>
              <a:gd name="connsiteY1" fmla="*/ 1301228 h 5548763"/>
              <a:gd name="connsiteX2" fmla="*/ 929730 w 2928136"/>
              <a:gd name="connsiteY2" fmla="*/ 1463460 h 5548763"/>
              <a:gd name="connsiteX3" fmla="*/ 958067 w 2928136"/>
              <a:gd name="connsiteY3" fmla="*/ 1554822 h 5548763"/>
              <a:gd name="connsiteX4" fmla="*/ 2928136 w 2928136"/>
              <a:gd name="connsiteY4" fmla="*/ 107023 h 5548763"/>
              <a:gd name="connsiteX5" fmla="*/ 228600 w 2928136"/>
              <a:gd name="connsiteY5" fmla="*/ 2501761 h 5548763"/>
              <a:gd name="connsiteX6" fmla="*/ 2470934 w 2928136"/>
              <a:gd name="connsiteY6" fmla="*/ 1696096 h 5548763"/>
              <a:gd name="connsiteX7" fmla="*/ 0 w 2928136"/>
              <a:gd name="connsiteY7" fmla="*/ 1053958 h 5548763"/>
              <a:gd name="connsiteX8" fmla="*/ 0 w 2928136"/>
              <a:gd name="connsiteY8" fmla="*/ 1053955 h 5548763"/>
              <a:gd name="connsiteX0" fmla="*/ 0 w 2928136"/>
              <a:gd name="connsiteY0" fmla="*/ 1053955 h 5548763"/>
              <a:gd name="connsiteX1" fmla="*/ 620013 w 2928136"/>
              <a:gd name="connsiteY1" fmla="*/ 1301228 h 5548763"/>
              <a:gd name="connsiteX2" fmla="*/ 657466 w 2928136"/>
              <a:gd name="connsiteY2" fmla="*/ 5425860 h 5548763"/>
              <a:gd name="connsiteX3" fmla="*/ 958067 w 2928136"/>
              <a:gd name="connsiteY3" fmla="*/ 1554822 h 5548763"/>
              <a:gd name="connsiteX4" fmla="*/ 2928136 w 2928136"/>
              <a:gd name="connsiteY4" fmla="*/ 107023 h 5548763"/>
              <a:gd name="connsiteX5" fmla="*/ 228600 w 2928136"/>
              <a:gd name="connsiteY5" fmla="*/ 2501761 h 5548763"/>
              <a:gd name="connsiteX6" fmla="*/ 2470934 w 2928136"/>
              <a:gd name="connsiteY6" fmla="*/ 1696096 h 5548763"/>
              <a:gd name="connsiteX7" fmla="*/ 0 w 2928136"/>
              <a:gd name="connsiteY7" fmla="*/ 1053958 h 5548763"/>
              <a:gd name="connsiteX8" fmla="*/ 0 w 2928136"/>
              <a:gd name="connsiteY8" fmla="*/ 1053955 h 5548763"/>
              <a:gd name="connsiteX0" fmla="*/ 0 w 2928136"/>
              <a:gd name="connsiteY0" fmla="*/ 1053955 h 5548763"/>
              <a:gd name="connsiteX1" fmla="*/ 620013 w 2928136"/>
              <a:gd name="connsiteY1" fmla="*/ 1301228 h 5548763"/>
              <a:gd name="connsiteX2" fmla="*/ 690002 w 2928136"/>
              <a:gd name="connsiteY2" fmla="*/ 4740060 h 5548763"/>
              <a:gd name="connsiteX3" fmla="*/ 958067 w 2928136"/>
              <a:gd name="connsiteY3" fmla="*/ 1554822 h 5548763"/>
              <a:gd name="connsiteX4" fmla="*/ 2928136 w 2928136"/>
              <a:gd name="connsiteY4" fmla="*/ 107023 h 5548763"/>
              <a:gd name="connsiteX5" fmla="*/ 228600 w 2928136"/>
              <a:gd name="connsiteY5" fmla="*/ 2501761 h 5548763"/>
              <a:gd name="connsiteX6" fmla="*/ 2470934 w 2928136"/>
              <a:gd name="connsiteY6" fmla="*/ 1696096 h 5548763"/>
              <a:gd name="connsiteX7" fmla="*/ 0 w 2928136"/>
              <a:gd name="connsiteY7" fmla="*/ 1053958 h 5548763"/>
              <a:gd name="connsiteX8" fmla="*/ 0 w 2928136"/>
              <a:gd name="connsiteY8" fmla="*/ 1053955 h 5548763"/>
              <a:gd name="connsiteX0" fmla="*/ 0 w 2928136"/>
              <a:gd name="connsiteY0" fmla="*/ 1053955 h 5548763"/>
              <a:gd name="connsiteX1" fmla="*/ 620013 w 2928136"/>
              <a:gd name="connsiteY1" fmla="*/ 1301228 h 5548763"/>
              <a:gd name="connsiteX2" fmla="*/ 690002 w 2928136"/>
              <a:gd name="connsiteY2" fmla="*/ 4740060 h 5548763"/>
              <a:gd name="connsiteX3" fmla="*/ 958067 w 2928136"/>
              <a:gd name="connsiteY3" fmla="*/ 1554822 h 5548763"/>
              <a:gd name="connsiteX4" fmla="*/ 2928136 w 2928136"/>
              <a:gd name="connsiteY4" fmla="*/ 107023 h 5548763"/>
              <a:gd name="connsiteX5" fmla="*/ 228600 w 2928136"/>
              <a:gd name="connsiteY5" fmla="*/ 2501761 h 5548763"/>
              <a:gd name="connsiteX6" fmla="*/ 2470934 w 2928136"/>
              <a:gd name="connsiteY6" fmla="*/ 1696096 h 5548763"/>
              <a:gd name="connsiteX7" fmla="*/ 0 w 2928136"/>
              <a:gd name="connsiteY7" fmla="*/ 1053958 h 5548763"/>
              <a:gd name="connsiteX8" fmla="*/ 0 w 2928136"/>
              <a:gd name="connsiteY8" fmla="*/ 1053955 h 5548763"/>
              <a:gd name="connsiteX0" fmla="*/ 0 w 2928136"/>
              <a:gd name="connsiteY0" fmla="*/ 1053955 h 5578260"/>
              <a:gd name="connsiteX1" fmla="*/ 620013 w 2928136"/>
              <a:gd name="connsiteY1" fmla="*/ 1301228 h 5578260"/>
              <a:gd name="connsiteX2" fmla="*/ 690002 w 2928136"/>
              <a:gd name="connsiteY2" fmla="*/ 4740060 h 5578260"/>
              <a:gd name="connsiteX3" fmla="*/ 958067 w 2928136"/>
              <a:gd name="connsiteY3" fmla="*/ 1554822 h 5578260"/>
              <a:gd name="connsiteX4" fmla="*/ 2928136 w 2928136"/>
              <a:gd name="connsiteY4" fmla="*/ 107023 h 5578260"/>
              <a:gd name="connsiteX5" fmla="*/ 228600 w 2928136"/>
              <a:gd name="connsiteY5" fmla="*/ 2501761 h 5578260"/>
              <a:gd name="connsiteX6" fmla="*/ 2470934 w 2928136"/>
              <a:gd name="connsiteY6" fmla="*/ 1696096 h 5578260"/>
              <a:gd name="connsiteX7" fmla="*/ 0 w 2928136"/>
              <a:gd name="connsiteY7" fmla="*/ 1053958 h 5578260"/>
              <a:gd name="connsiteX8" fmla="*/ 0 w 2928136"/>
              <a:gd name="connsiteY8" fmla="*/ 1053955 h 5578260"/>
              <a:gd name="connsiteX0" fmla="*/ 296942 w 3225078"/>
              <a:gd name="connsiteY0" fmla="*/ 1053955 h 5578260"/>
              <a:gd name="connsiteX1" fmla="*/ 916955 w 3225078"/>
              <a:gd name="connsiteY1" fmla="*/ 1301228 h 5578260"/>
              <a:gd name="connsiteX2" fmla="*/ 986944 w 3225078"/>
              <a:gd name="connsiteY2" fmla="*/ 4740060 h 5578260"/>
              <a:gd name="connsiteX3" fmla="*/ 1255009 w 3225078"/>
              <a:gd name="connsiteY3" fmla="*/ 1554822 h 5578260"/>
              <a:gd name="connsiteX4" fmla="*/ 3225078 w 3225078"/>
              <a:gd name="connsiteY4" fmla="*/ 107023 h 5578260"/>
              <a:gd name="connsiteX5" fmla="*/ 525542 w 3225078"/>
              <a:gd name="connsiteY5" fmla="*/ 2501761 h 5578260"/>
              <a:gd name="connsiteX6" fmla="*/ 2767876 w 3225078"/>
              <a:gd name="connsiteY6" fmla="*/ 1696096 h 5578260"/>
              <a:gd name="connsiteX7" fmla="*/ 296942 w 3225078"/>
              <a:gd name="connsiteY7" fmla="*/ 1053958 h 5578260"/>
              <a:gd name="connsiteX8" fmla="*/ 296942 w 3225078"/>
              <a:gd name="connsiteY8" fmla="*/ 1053955 h 5578260"/>
              <a:gd name="connsiteX0" fmla="*/ 0 w 2928136"/>
              <a:gd name="connsiteY0" fmla="*/ 1053955 h 5578260"/>
              <a:gd name="connsiteX1" fmla="*/ 620013 w 2928136"/>
              <a:gd name="connsiteY1" fmla="*/ 1301228 h 5578260"/>
              <a:gd name="connsiteX2" fmla="*/ 690002 w 2928136"/>
              <a:gd name="connsiteY2" fmla="*/ 4740060 h 5578260"/>
              <a:gd name="connsiteX3" fmla="*/ 958067 w 2928136"/>
              <a:gd name="connsiteY3" fmla="*/ 1554822 h 5578260"/>
              <a:gd name="connsiteX4" fmla="*/ 2928136 w 2928136"/>
              <a:gd name="connsiteY4" fmla="*/ 107023 h 5578260"/>
              <a:gd name="connsiteX5" fmla="*/ 228600 w 2928136"/>
              <a:gd name="connsiteY5" fmla="*/ 2501761 h 5578260"/>
              <a:gd name="connsiteX6" fmla="*/ 2470934 w 2928136"/>
              <a:gd name="connsiteY6" fmla="*/ 1696096 h 5578260"/>
              <a:gd name="connsiteX7" fmla="*/ 0 w 2928136"/>
              <a:gd name="connsiteY7" fmla="*/ 1053958 h 5578260"/>
              <a:gd name="connsiteX8" fmla="*/ 0 w 2928136"/>
              <a:gd name="connsiteY8" fmla="*/ 1053955 h 5578260"/>
              <a:gd name="connsiteX0" fmla="*/ 493587 w 3421723"/>
              <a:gd name="connsiteY0" fmla="*/ 1053955 h 5578260"/>
              <a:gd name="connsiteX1" fmla="*/ 1113600 w 3421723"/>
              <a:gd name="connsiteY1" fmla="*/ 1301228 h 5578260"/>
              <a:gd name="connsiteX2" fmla="*/ 1183589 w 3421723"/>
              <a:gd name="connsiteY2" fmla="*/ 4740060 h 5578260"/>
              <a:gd name="connsiteX3" fmla="*/ 1451654 w 3421723"/>
              <a:gd name="connsiteY3" fmla="*/ 1554822 h 5578260"/>
              <a:gd name="connsiteX4" fmla="*/ 3421723 w 3421723"/>
              <a:gd name="connsiteY4" fmla="*/ 107023 h 5578260"/>
              <a:gd name="connsiteX5" fmla="*/ 722187 w 3421723"/>
              <a:gd name="connsiteY5" fmla="*/ 2501761 h 5578260"/>
              <a:gd name="connsiteX6" fmla="*/ 2964521 w 3421723"/>
              <a:gd name="connsiteY6" fmla="*/ 1696096 h 5578260"/>
              <a:gd name="connsiteX7" fmla="*/ 493587 w 3421723"/>
              <a:gd name="connsiteY7" fmla="*/ 1053958 h 5578260"/>
              <a:gd name="connsiteX8" fmla="*/ 493587 w 3421723"/>
              <a:gd name="connsiteY8" fmla="*/ 1053955 h 5578260"/>
              <a:gd name="connsiteX0" fmla="*/ 493587 w 3421723"/>
              <a:gd name="connsiteY0" fmla="*/ 1053955 h 5578260"/>
              <a:gd name="connsiteX1" fmla="*/ 1113600 w 3421723"/>
              <a:gd name="connsiteY1" fmla="*/ 1301228 h 5578260"/>
              <a:gd name="connsiteX2" fmla="*/ 1183589 w 3421723"/>
              <a:gd name="connsiteY2" fmla="*/ 4740060 h 5578260"/>
              <a:gd name="connsiteX3" fmla="*/ 1451654 w 3421723"/>
              <a:gd name="connsiteY3" fmla="*/ 1554822 h 5578260"/>
              <a:gd name="connsiteX4" fmla="*/ 3421723 w 3421723"/>
              <a:gd name="connsiteY4" fmla="*/ 107023 h 5578260"/>
              <a:gd name="connsiteX5" fmla="*/ 722187 w 3421723"/>
              <a:gd name="connsiteY5" fmla="*/ 2501761 h 5578260"/>
              <a:gd name="connsiteX6" fmla="*/ 2964521 w 3421723"/>
              <a:gd name="connsiteY6" fmla="*/ 1696096 h 5578260"/>
              <a:gd name="connsiteX7" fmla="*/ 493587 w 3421723"/>
              <a:gd name="connsiteY7" fmla="*/ 1053958 h 5578260"/>
              <a:gd name="connsiteX8" fmla="*/ 493587 w 3421723"/>
              <a:gd name="connsiteY8" fmla="*/ 1053955 h 5578260"/>
              <a:gd name="connsiteX0" fmla="*/ 0 w 2928136"/>
              <a:gd name="connsiteY0" fmla="*/ 1053955 h 5578260"/>
              <a:gd name="connsiteX1" fmla="*/ 690002 w 2928136"/>
              <a:gd name="connsiteY1" fmla="*/ 4740060 h 5578260"/>
              <a:gd name="connsiteX2" fmla="*/ 958067 w 2928136"/>
              <a:gd name="connsiteY2" fmla="*/ 1554822 h 5578260"/>
              <a:gd name="connsiteX3" fmla="*/ 2928136 w 2928136"/>
              <a:gd name="connsiteY3" fmla="*/ 107023 h 5578260"/>
              <a:gd name="connsiteX4" fmla="*/ 228600 w 2928136"/>
              <a:gd name="connsiteY4" fmla="*/ 2501761 h 5578260"/>
              <a:gd name="connsiteX5" fmla="*/ 2470934 w 2928136"/>
              <a:gd name="connsiteY5" fmla="*/ 1696096 h 5578260"/>
              <a:gd name="connsiteX6" fmla="*/ 0 w 2928136"/>
              <a:gd name="connsiteY6" fmla="*/ 1053958 h 5578260"/>
              <a:gd name="connsiteX7" fmla="*/ 0 w 2928136"/>
              <a:gd name="connsiteY7" fmla="*/ 1053955 h 5578260"/>
              <a:gd name="connsiteX0" fmla="*/ 0 w 2928136"/>
              <a:gd name="connsiteY0" fmla="*/ 1053955 h 5578260"/>
              <a:gd name="connsiteX1" fmla="*/ 690002 w 2928136"/>
              <a:gd name="connsiteY1" fmla="*/ 4740060 h 5578260"/>
              <a:gd name="connsiteX2" fmla="*/ 958067 w 2928136"/>
              <a:gd name="connsiteY2" fmla="*/ 1554822 h 5578260"/>
              <a:gd name="connsiteX3" fmla="*/ 2928136 w 2928136"/>
              <a:gd name="connsiteY3" fmla="*/ 107023 h 5578260"/>
              <a:gd name="connsiteX4" fmla="*/ 228600 w 2928136"/>
              <a:gd name="connsiteY4" fmla="*/ 2501761 h 5578260"/>
              <a:gd name="connsiteX5" fmla="*/ 2470934 w 2928136"/>
              <a:gd name="connsiteY5" fmla="*/ 1696096 h 5578260"/>
              <a:gd name="connsiteX6" fmla="*/ 0 w 2928136"/>
              <a:gd name="connsiteY6" fmla="*/ 1053958 h 5578260"/>
              <a:gd name="connsiteX7" fmla="*/ 0 w 2928136"/>
              <a:gd name="connsiteY7" fmla="*/ 1053955 h 5578260"/>
              <a:gd name="connsiteX0" fmla="*/ 0 w 2928136"/>
              <a:gd name="connsiteY0" fmla="*/ 1053955 h 5578260"/>
              <a:gd name="connsiteX1" fmla="*/ 690002 w 2928136"/>
              <a:gd name="connsiteY1" fmla="*/ 4740060 h 5578260"/>
              <a:gd name="connsiteX2" fmla="*/ 958067 w 2928136"/>
              <a:gd name="connsiteY2" fmla="*/ 1554822 h 5578260"/>
              <a:gd name="connsiteX3" fmla="*/ 2928136 w 2928136"/>
              <a:gd name="connsiteY3" fmla="*/ 107023 h 5578260"/>
              <a:gd name="connsiteX4" fmla="*/ 228600 w 2928136"/>
              <a:gd name="connsiteY4" fmla="*/ 2501761 h 5578260"/>
              <a:gd name="connsiteX5" fmla="*/ 2470934 w 2928136"/>
              <a:gd name="connsiteY5" fmla="*/ 1696096 h 5578260"/>
              <a:gd name="connsiteX6" fmla="*/ 0 w 2928136"/>
              <a:gd name="connsiteY6" fmla="*/ 1053958 h 5578260"/>
              <a:gd name="connsiteX7" fmla="*/ 0 w 2928136"/>
              <a:gd name="connsiteY7" fmla="*/ 1053955 h 5578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28136" h="5578260">
                <a:moveTo>
                  <a:pt x="0" y="1053955"/>
                </a:moveTo>
                <a:cubicBezTo>
                  <a:pt x="849961" y="667873"/>
                  <a:pt x="530324" y="4656582"/>
                  <a:pt x="690002" y="4740060"/>
                </a:cubicBezTo>
                <a:cubicBezTo>
                  <a:pt x="746344" y="4782326"/>
                  <a:pt x="625000" y="1780895"/>
                  <a:pt x="958067" y="1554822"/>
                </a:cubicBezTo>
                <a:cubicBezTo>
                  <a:pt x="1204042" y="2617693"/>
                  <a:pt x="2516314" y="0"/>
                  <a:pt x="2928136" y="107023"/>
                </a:cubicBezTo>
                <a:cubicBezTo>
                  <a:pt x="1435513" y="2045643"/>
                  <a:pt x="468189" y="5267469"/>
                  <a:pt x="228600" y="2501761"/>
                </a:cubicBezTo>
                <a:cubicBezTo>
                  <a:pt x="360324" y="5578260"/>
                  <a:pt x="2153781" y="2236695"/>
                  <a:pt x="2470934" y="1696096"/>
                </a:cubicBezTo>
                <a:cubicBezTo>
                  <a:pt x="429222" y="2772608"/>
                  <a:pt x="411822" y="1160981"/>
                  <a:pt x="0" y="1053958"/>
                </a:cubicBezTo>
                <a:lnTo>
                  <a:pt x="0" y="1053955"/>
                </a:lnTo>
                <a:close/>
              </a:path>
            </a:pathLst>
          </a:custGeom>
          <a:gradFill>
            <a:gsLst>
              <a:gs pos="25000">
                <a:schemeClr val="tx1"/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5400000" scaled="0"/>
          </a:gradFill>
          <a:ln>
            <a:noFill/>
          </a:ln>
          <a:effectLst>
            <a:outerShdw blurRad="63500" sx="101000" sy="101000" algn="ctr" rotWithShape="0">
              <a:schemeClr val="tx1">
                <a:lumMod val="75000"/>
                <a:lumOff val="25000"/>
                <a:alpha val="40000"/>
              </a:schemeClr>
            </a:outerShdw>
            <a:reflection blurRad="6350" stA="35000" endA="100" endPos="40000" dist="101600" dir="5400000" sy="-100000" algn="bl" rotWithShape="0"/>
          </a:effectLst>
          <a:scene3d>
            <a:camera prst="orthographicFront"/>
            <a:lightRig rig="morning" dir="t">
              <a:rot lat="0" lon="0" rev="12600000"/>
            </a:lightRig>
          </a:scene3d>
          <a:sp3d>
            <a:bevelT w="25400" h="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7" name="Group 32"/>
          <p:cNvGrpSpPr/>
          <p:nvPr/>
        </p:nvGrpSpPr>
        <p:grpSpPr>
          <a:xfrm>
            <a:off x="6941417" y="5105400"/>
            <a:ext cx="2238442" cy="2005669"/>
            <a:chOff x="2810256" y="4943398"/>
            <a:chExt cx="2238442" cy="2005669"/>
          </a:xfrm>
        </p:grpSpPr>
        <p:sp>
          <p:nvSpPr>
            <p:cNvPr id="10" name="Freeform 9"/>
            <p:cNvSpPr>
              <a:spLocks noChangeAspect="1"/>
            </p:cNvSpPr>
            <p:nvPr/>
          </p:nvSpPr>
          <p:spPr>
            <a:xfrm rot="6563566" flipH="1" flipV="1">
              <a:off x="2928137" y="5442737"/>
              <a:ext cx="916382" cy="1152144"/>
            </a:xfrm>
            <a:custGeom>
              <a:avLst/>
              <a:gdLst>
                <a:gd name="connsiteX0" fmla="*/ 0 w 3657600"/>
                <a:gd name="connsiteY0" fmla="*/ 685800 h 1371600"/>
                <a:gd name="connsiteX1" fmla="*/ 1186667 w 3657600"/>
                <a:gd name="connsiteY1" fmla="*/ 43667 h 1371600"/>
                <a:gd name="connsiteX2" fmla="*/ 1828801 w 3657600"/>
                <a:gd name="connsiteY2" fmla="*/ 2 h 1371600"/>
                <a:gd name="connsiteX3" fmla="*/ 2470936 w 3657600"/>
                <a:gd name="connsiteY3" fmla="*/ 43668 h 1371600"/>
                <a:gd name="connsiteX4" fmla="*/ 3657600 w 3657600"/>
                <a:gd name="connsiteY4" fmla="*/ 685806 h 1371600"/>
                <a:gd name="connsiteX5" fmla="*/ 2470934 w 3657600"/>
                <a:gd name="connsiteY5" fmla="*/ 1327941 h 1371600"/>
                <a:gd name="connsiteX6" fmla="*/ 1828799 w 3657600"/>
                <a:gd name="connsiteY6" fmla="*/ 1371606 h 1371600"/>
                <a:gd name="connsiteX7" fmla="*/ 1186664 w 3657600"/>
                <a:gd name="connsiteY7" fmla="*/ 1327940 h 1371600"/>
                <a:gd name="connsiteX8" fmla="*/ 0 w 3657600"/>
                <a:gd name="connsiteY8" fmla="*/ 685803 h 1371600"/>
                <a:gd name="connsiteX9" fmla="*/ 0 w 3657600"/>
                <a:gd name="connsiteY9" fmla="*/ 685800 h 1371600"/>
                <a:gd name="connsiteX0" fmla="*/ 3 w 3672351"/>
                <a:gd name="connsiteY0" fmla="*/ 761447 h 1447253"/>
                <a:gd name="connsiteX1" fmla="*/ 1186670 w 3672351"/>
                <a:gd name="connsiteY1" fmla="*/ 119314 h 1447253"/>
                <a:gd name="connsiteX2" fmla="*/ 1828804 w 3672351"/>
                <a:gd name="connsiteY2" fmla="*/ 75649 h 1447253"/>
                <a:gd name="connsiteX3" fmla="*/ 2470939 w 3672351"/>
                <a:gd name="connsiteY3" fmla="*/ 119315 h 1447253"/>
                <a:gd name="connsiteX4" fmla="*/ 2559427 w 3672351"/>
                <a:gd name="connsiteY4" fmla="*/ 107023 h 1447253"/>
                <a:gd name="connsiteX5" fmla="*/ 3657603 w 3672351"/>
                <a:gd name="connsiteY5" fmla="*/ 761453 h 1447253"/>
                <a:gd name="connsiteX6" fmla="*/ 2470937 w 3672351"/>
                <a:gd name="connsiteY6" fmla="*/ 1403588 h 1447253"/>
                <a:gd name="connsiteX7" fmla="*/ 1828802 w 3672351"/>
                <a:gd name="connsiteY7" fmla="*/ 1447253 h 1447253"/>
                <a:gd name="connsiteX8" fmla="*/ 1186667 w 3672351"/>
                <a:gd name="connsiteY8" fmla="*/ 1403587 h 1447253"/>
                <a:gd name="connsiteX9" fmla="*/ 3 w 3672351"/>
                <a:gd name="connsiteY9" fmla="*/ 761450 h 1447253"/>
                <a:gd name="connsiteX10" fmla="*/ 3 w 3672351"/>
                <a:gd name="connsiteY10" fmla="*/ 761447 h 1447253"/>
                <a:gd name="connsiteX0" fmla="*/ 3 w 3672351"/>
                <a:gd name="connsiteY0" fmla="*/ 761447 h 1447253"/>
                <a:gd name="connsiteX1" fmla="*/ 1186670 w 3672351"/>
                <a:gd name="connsiteY1" fmla="*/ 119314 h 1447253"/>
                <a:gd name="connsiteX2" fmla="*/ 1828804 w 3672351"/>
                <a:gd name="connsiteY2" fmla="*/ 75649 h 1447253"/>
                <a:gd name="connsiteX3" fmla="*/ 2470939 w 3672351"/>
                <a:gd name="connsiteY3" fmla="*/ 119315 h 1447253"/>
                <a:gd name="connsiteX4" fmla="*/ 2559427 w 3672351"/>
                <a:gd name="connsiteY4" fmla="*/ 107023 h 1447253"/>
                <a:gd name="connsiteX5" fmla="*/ 3657603 w 3672351"/>
                <a:gd name="connsiteY5" fmla="*/ 761453 h 1447253"/>
                <a:gd name="connsiteX6" fmla="*/ 2470937 w 3672351"/>
                <a:gd name="connsiteY6" fmla="*/ 1403588 h 1447253"/>
                <a:gd name="connsiteX7" fmla="*/ 1828802 w 3672351"/>
                <a:gd name="connsiteY7" fmla="*/ 1447253 h 1447253"/>
                <a:gd name="connsiteX8" fmla="*/ 1186667 w 3672351"/>
                <a:gd name="connsiteY8" fmla="*/ 1403587 h 1447253"/>
                <a:gd name="connsiteX9" fmla="*/ 3 w 3672351"/>
                <a:gd name="connsiteY9" fmla="*/ 761450 h 1447253"/>
                <a:gd name="connsiteX10" fmla="*/ 3 w 3672351"/>
                <a:gd name="connsiteY10" fmla="*/ 761447 h 1447253"/>
                <a:gd name="connsiteX0" fmla="*/ 3 w 3672351"/>
                <a:gd name="connsiteY0" fmla="*/ 685798 h 2004163"/>
                <a:gd name="connsiteX1" fmla="*/ 1186670 w 3672351"/>
                <a:gd name="connsiteY1" fmla="*/ 43665 h 2004163"/>
                <a:gd name="connsiteX2" fmla="*/ 1828804 w 3672351"/>
                <a:gd name="connsiteY2" fmla="*/ 0 h 2004163"/>
                <a:gd name="connsiteX3" fmla="*/ 2470939 w 3672351"/>
                <a:gd name="connsiteY3" fmla="*/ 43666 h 2004163"/>
                <a:gd name="connsiteX4" fmla="*/ 2559427 w 3672351"/>
                <a:gd name="connsiteY4" fmla="*/ 31374 h 2004163"/>
                <a:gd name="connsiteX5" fmla="*/ 3657603 w 3672351"/>
                <a:gd name="connsiteY5" fmla="*/ 685804 h 2004163"/>
                <a:gd name="connsiteX6" fmla="*/ 2470937 w 3672351"/>
                <a:gd name="connsiteY6" fmla="*/ 1327939 h 2004163"/>
                <a:gd name="connsiteX7" fmla="*/ 1828802 w 3672351"/>
                <a:gd name="connsiteY7" fmla="*/ 1371604 h 2004163"/>
                <a:gd name="connsiteX8" fmla="*/ 1186667 w 3672351"/>
                <a:gd name="connsiteY8" fmla="*/ 1327938 h 2004163"/>
                <a:gd name="connsiteX9" fmla="*/ 3 w 3672351"/>
                <a:gd name="connsiteY9" fmla="*/ 685801 h 2004163"/>
                <a:gd name="connsiteX10" fmla="*/ 3 w 3672351"/>
                <a:gd name="connsiteY10" fmla="*/ 685798 h 2004163"/>
                <a:gd name="connsiteX0" fmla="*/ 3 w 3657603"/>
                <a:gd name="connsiteY0" fmla="*/ 756433 h 1442239"/>
                <a:gd name="connsiteX1" fmla="*/ 1186670 w 3657603"/>
                <a:gd name="connsiteY1" fmla="*/ 114300 h 1442239"/>
                <a:gd name="connsiteX2" fmla="*/ 1828804 w 3657603"/>
                <a:gd name="connsiteY2" fmla="*/ 70635 h 1442239"/>
                <a:gd name="connsiteX3" fmla="*/ 2470939 w 3657603"/>
                <a:gd name="connsiteY3" fmla="*/ 114301 h 1442239"/>
                <a:gd name="connsiteX4" fmla="*/ 3657603 w 3657603"/>
                <a:gd name="connsiteY4" fmla="*/ 756439 h 1442239"/>
                <a:gd name="connsiteX5" fmla="*/ 2470937 w 3657603"/>
                <a:gd name="connsiteY5" fmla="*/ 1398574 h 1442239"/>
                <a:gd name="connsiteX6" fmla="*/ 1828802 w 3657603"/>
                <a:gd name="connsiteY6" fmla="*/ 1442239 h 1442239"/>
                <a:gd name="connsiteX7" fmla="*/ 1186667 w 3657603"/>
                <a:gd name="connsiteY7" fmla="*/ 1398573 h 1442239"/>
                <a:gd name="connsiteX8" fmla="*/ 3 w 3657603"/>
                <a:gd name="connsiteY8" fmla="*/ 756436 h 1442239"/>
                <a:gd name="connsiteX9" fmla="*/ 3 w 3657603"/>
                <a:gd name="connsiteY9" fmla="*/ 756433 h 1442239"/>
                <a:gd name="connsiteX0" fmla="*/ 527758 w 4185358"/>
                <a:gd name="connsiteY0" fmla="*/ 756433 h 1442239"/>
                <a:gd name="connsiteX1" fmla="*/ 1714425 w 4185358"/>
                <a:gd name="connsiteY1" fmla="*/ 114300 h 1442239"/>
                <a:gd name="connsiteX2" fmla="*/ 2356559 w 4185358"/>
                <a:gd name="connsiteY2" fmla="*/ 70635 h 1442239"/>
                <a:gd name="connsiteX3" fmla="*/ 2998694 w 4185358"/>
                <a:gd name="connsiteY3" fmla="*/ 114301 h 1442239"/>
                <a:gd name="connsiteX4" fmla="*/ 4185358 w 4185358"/>
                <a:gd name="connsiteY4" fmla="*/ 756439 h 1442239"/>
                <a:gd name="connsiteX5" fmla="*/ 2998692 w 4185358"/>
                <a:gd name="connsiteY5" fmla="*/ 1398574 h 1442239"/>
                <a:gd name="connsiteX6" fmla="*/ 2356557 w 4185358"/>
                <a:gd name="connsiteY6" fmla="*/ 1442239 h 1442239"/>
                <a:gd name="connsiteX7" fmla="*/ 1714422 w 4185358"/>
                <a:gd name="connsiteY7" fmla="*/ 1398573 h 1442239"/>
                <a:gd name="connsiteX8" fmla="*/ 527758 w 4185358"/>
                <a:gd name="connsiteY8" fmla="*/ 756436 h 1442239"/>
                <a:gd name="connsiteX9" fmla="*/ 527758 w 4185358"/>
                <a:gd name="connsiteY9" fmla="*/ 756433 h 1442239"/>
                <a:gd name="connsiteX0" fmla="*/ 527758 w 4185358"/>
                <a:gd name="connsiteY0" fmla="*/ 685798 h 1731271"/>
                <a:gd name="connsiteX1" fmla="*/ 1714425 w 4185358"/>
                <a:gd name="connsiteY1" fmla="*/ 43665 h 1731271"/>
                <a:gd name="connsiteX2" fmla="*/ 2356559 w 4185358"/>
                <a:gd name="connsiteY2" fmla="*/ 0 h 1731271"/>
                <a:gd name="connsiteX3" fmla="*/ 2998694 w 4185358"/>
                <a:gd name="connsiteY3" fmla="*/ 43666 h 1731271"/>
                <a:gd name="connsiteX4" fmla="*/ 4185358 w 4185358"/>
                <a:gd name="connsiteY4" fmla="*/ 685804 h 1731271"/>
                <a:gd name="connsiteX5" fmla="*/ 2998692 w 4185358"/>
                <a:gd name="connsiteY5" fmla="*/ 1327939 h 1731271"/>
                <a:gd name="connsiteX6" fmla="*/ 2356557 w 4185358"/>
                <a:gd name="connsiteY6" fmla="*/ 1371604 h 1731271"/>
                <a:gd name="connsiteX7" fmla="*/ 1714422 w 4185358"/>
                <a:gd name="connsiteY7" fmla="*/ 1327938 h 1731271"/>
                <a:gd name="connsiteX8" fmla="*/ 527758 w 4185358"/>
                <a:gd name="connsiteY8" fmla="*/ 685801 h 1731271"/>
                <a:gd name="connsiteX9" fmla="*/ 527758 w 4185358"/>
                <a:gd name="connsiteY9" fmla="*/ 685798 h 1731271"/>
                <a:gd name="connsiteX0" fmla="*/ 1174716 w 4832316"/>
                <a:gd name="connsiteY0" fmla="*/ 685798 h 2451847"/>
                <a:gd name="connsiteX1" fmla="*/ 2361383 w 4832316"/>
                <a:gd name="connsiteY1" fmla="*/ 43665 h 2451847"/>
                <a:gd name="connsiteX2" fmla="*/ 3003517 w 4832316"/>
                <a:gd name="connsiteY2" fmla="*/ 0 h 2451847"/>
                <a:gd name="connsiteX3" fmla="*/ 3645652 w 4832316"/>
                <a:gd name="connsiteY3" fmla="*/ 43666 h 2451847"/>
                <a:gd name="connsiteX4" fmla="*/ 4832316 w 4832316"/>
                <a:gd name="connsiteY4" fmla="*/ 685804 h 2451847"/>
                <a:gd name="connsiteX5" fmla="*/ 3645650 w 4832316"/>
                <a:gd name="connsiteY5" fmla="*/ 1327939 h 2451847"/>
                <a:gd name="connsiteX6" fmla="*/ 3003515 w 4832316"/>
                <a:gd name="connsiteY6" fmla="*/ 1371604 h 2451847"/>
                <a:gd name="connsiteX7" fmla="*/ 2361380 w 4832316"/>
                <a:gd name="connsiteY7" fmla="*/ 1327938 h 2451847"/>
                <a:gd name="connsiteX8" fmla="*/ 1174716 w 4832316"/>
                <a:gd name="connsiteY8" fmla="*/ 685801 h 2451847"/>
                <a:gd name="connsiteX9" fmla="*/ 1174716 w 4832316"/>
                <a:gd name="connsiteY9" fmla="*/ 685798 h 2451847"/>
                <a:gd name="connsiteX0" fmla="*/ 1174716 w 5193374"/>
                <a:gd name="connsiteY0" fmla="*/ 685798 h 2451847"/>
                <a:gd name="connsiteX1" fmla="*/ 2361383 w 5193374"/>
                <a:gd name="connsiteY1" fmla="*/ 43665 h 2451847"/>
                <a:gd name="connsiteX2" fmla="*/ 3003517 w 5193374"/>
                <a:gd name="connsiteY2" fmla="*/ 0 h 2451847"/>
                <a:gd name="connsiteX3" fmla="*/ 3645652 w 5193374"/>
                <a:gd name="connsiteY3" fmla="*/ 43666 h 2451847"/>
                <a:gd name="connsiteX4" fmla="*/ 4832316 w 5193374"/>
                <a:gd name="connsiteY4" fmla="*/ 685804 h 2451847"/>
                <a:gd name="connsiteX5" fmla="*/ 3645650 w 5193374"/>
                <a:gd name="connsiteY5" fmla="*/ 1327939 h 2451847"/>
                <a:gd name="connsiteX6" fmla="*/ 3003515 w 5193374"/>
                <a:gd name="connsiteY6" fmla="*/ 1371604 h 2451847"/>
                <a:gd name="connsiteX7" fmla="*/ 2361380 w 5193374"/>
                <a:gd name="connsiteY7" fmla="*/ 1327938 h 2451847"/>
                <a:gd name="connsiteX8" fmla="*/ 1174716 w 5193374"/>
                <a:gd name="connsiteY8" fmla="*/ 685801 h 2451847"/>
                <a:gd name="connsiteX9" fmla="*/ 1174716 w 5193374"/>
                <a:gd name="connsiteY9" fmla="*/ 685798 h 2451847"/>
                <a:gd name="connsiteX0" fmla="*/ 1174716 w 5193374"/>
                <a:gd name="connsiteY0" fmla="*/ 685798 h 3407194"/>
                <a:gd name="connsiteX1" fmla="*/ 2361383 w 5193374"/>
                <a:gd name="connsiteY1" fmla="*/ 43665 h 3407194"/>
                <a:gd name="connsiteX2" fmla="*/ 3003517 w 5193374"/>
                <a:gd name="connsiteY2" fmla="*/ 0 h 3407194"/>
                <a:gd name="connsiteX3" fmla="*/ 3645652 w 5193374"/>
                <a:gd name="connsiteY3" fmla="*/ 43666 h 3407194"/>
                <a:gd name="connsiteX4" fmla="*/ 4832316 w 5193374"/>
                <a:gd name="connsiteY4" fmla="*/ 685804 h 3407194"/>
                <a:gd name="connsiteX5" fmla="*/ 3645650 w 5193374"/>
                <a:gd name="connsiteY5" fmla="*/ 1327939 h 3407194"/>
                <a:gd name="connsiteX6" fmla="*/ 3003515 w 5193374"/>
                <a:gd name="connsiteY6" fmla="*/ 1371604 h 3407194"/>
                <a:gd name="connsiteX7" fmla="*/ 2361380 w 5193374"/>
                <a:gd name="connsiteY7" fmla="*/ 1327938 h 3407194"/>
                <a:gd name="connsiteX8" fmla="*/ 1174716 w 5193374"/>
                <a:gd name="connsiteY8" fmla="*/ 685801 h 3407194"/>
                <a:gd name="connsiteX9" fmla="*/ 1174716 w 5193374"/>
                <a:gd name="connsiteY9" fmla="*/ 685798 h 3407194"/>
                <a:gd name="connsiteX0" fmla="*/ 1174716 w 5193374"/>
                <a:gd name="connsiteY0" fmla="*/ 960216 h 3681612"/>
                <a:gd name="connsiteX1" fmla="*/ 2361383 w 5193374"/>
                <a:gd name="connsiteY1" fmla="*/ 318083 h 3681612"/>
                <a:gd name="connsiteX2" fmla="*/ 3003517 w 5193374"/>
                <a:gd name="connsiteY2" fmla="*/ 274418 h 3681612"/>
                <a:gd name="connsiteX3" fmla="*/ 3645652 w 5193374"/>
                <a:gd name="connsiteY3" fmla="*/ 318084 h 3681612"/>
                <a:gd name="connsiteX4" fmla="*/ 4832316 w 5193374"/>
                <a:gd name="connsiteY4" fmla="*/ 960222 h 3681612"/>
                <a:gd name="connsiteX5" fmla="*/ 3645650 w 5193374"/>
                <a:gd name="connsiteY5" fmla="*/ 1602357 h 3681612"/>
                <a:gd name="connsiteX6" fmla="*/ 3003515 w 5193374"/>
                <a:gd name="connsiteY6" fmla="*/ 1646022 h 3681612"/>
                <a:gd name="connsiteX7" fmla="*/ 2361380 w 5193374"/>
                <a:gd name="connsiteY7" fmla="*/ 1602356 h 3681612"/>
                <a:gd name="connsiteX8" fmla="*/ 1174716 w 5193374"/>
                <a:gd name="connsiteY8" fmla="*/ 960219 h 3681612"/>
                <a:gd name="connsiteX9" fmla="*/ 1174716 w 5193374"/>
                <a:gd name="connsiteY9" fmla="*/ 960216 h 3681612"/>
                <a:gd name="connsiteX0" fmla="*/ 1174716 w 5193374"/>
                <a:gd name="connsiteY0" fmla="*/ 960216 h 3681612"/>
                <a:gd name="connsiteX1" fmla="*/ 2361383 w 5193374"/>
                <a:gd name="connsiteY1" fmla="*/ 318083 h 3681612"/>
                <a:gd name="connsiteX2" fmla="*/ 3003517 w 5193374"/>
                <a:gd name="connsiteY2" fmla="*/ 274418 h 3681612"/>
                <a:gd name="connsiteX3" fmla="*/ 3645652 w 5193374"/>
                <a:gd name="connsiteY3" fmla="*/ 318084 h 3681612"/>
                <a:gd name="connsiteX4" fmla="*/ 4832316 w 5193374"/>
                <a:gd name="connsiteY4" fmla="*/ 960222 h 3681612"/>
                <a:gd name="connsiteX5" fmla="*/ 3645650 w 5193374"/>
                <a:gd name="connsiteY5" fmla="*/ 1602357 h 3681612"/>
                <a:gd name="connsiteX6" fmla="*/ 3003515 w 5193374"/>
                <a:gd name="connsiteY6" fmla="*/ 1646022 h 3681612"/>
                <a:gd name="connsiteX7" fmla="*/ 2361380 w 5193374"/>
                <a:gd name="connsiteY7" fmla="*/ 1602356 h 3681612"/>
                <a:gd name="connsiteX8" fmla="*/ 1174716 w 5193374"/>
                <a:gd name="connsiteY8" fmla="*/ 960219 h 3681612"/>
                <a:gd name="connsiteX9" fmla="*/ 1174716 w 5193374"/>
                <a:gd name="connsiteY9" fmla="*/ 960216 h 3681612"/>
                <a:gd name="connsiteX0" fmla="*/ 1174716 w 5193374"/>
                <a:gd name="connsiteY0" fmla="*/ 2033989 h 4755385"/>
                <a:gd name="connsiteX1" fmla="*/ 2361383 w 5193374"/>
                <a:gd name="connsiteY1" fmla="*/ 1391856 h 4755385"/>
                <a:gd name="connsiteX2" fmla="*/ 3003517 w 5193374"/>
                <a:gd name="connsiteY2" fmla="*/ 1348191 h 4755385"/>
                <a:gd name="connsiteX3" fmla="*/ 3645652 w 5193374"/>
                <a:gd name="connsiteY3" fmla="*/ 1391857 h 4755385"/>
                <a:gd name="connsiteX4" fmla="*/ 4832316 w 5193374"/>
                <a:gd name="connsiteY4" fmla="*/ 2033995 h 4755385"/>
                <a:gd name="connsiteX5" fmla="*/ 3645650 w 5193374"/>
                <a:gd name="connsiteY5" fmla="*/ 2676130 h 4755385"/>
                <a:gd name="connsiteX6" fmla="*/ 3003515 w 5193374"/>
                <a:gd name="connsiteY6" fmla="*/ 2719795 h 4755385"/>
                <a:gd name="connsiteX7" fmla="*/ 2361380 w 5193374"/>
                <a:gd name="connsiteY7" fmla="*/ 2676129 h 4755385"/>
                <a:gd name="connsiteX8" fmla="*/ 1174716 w 5193374"/>
                <a:gd name="connsiteY8" fmla="*/ 2033992 h 4755385"/>
                <a:gd name="connsiteX9" fmla="*/ 1174716 w 5193374"/>
                <a:gd name="connsiteY9" fmla="*/ 2033989 h 4755385"/>
                <a:gd name="connsiteX0" fmla="*/ 1174716 w 4832316"/>
                <a:gd name="connsiteY0" fmla="*/ 2033989 h 4755385"/>
                <a:gd name="connsiteX1" fmla="*/ 2361383 w 4832316"/>
                <a:gd name="connsiteY1" fmla="*/ 1391856 h 4755385"/>
                <a:gd name="connsiteX2" fmla="*/ 3003517 w 4832316"/>
                <a:gd name="connsiteY2" fmla="*/ 1348191 h 4755385"/>
                <a:gd name="connsiteX3" fmla="*/ 3645652 w 4832316"/>
                <a:gd name="connsiteY3" fmla="*/ 1391857 h 4755385"/>
                <a:gd name="connsiteX4" fmla="*/ 4832316 w 4832316"/>
                <a:gd name="connsiteY4" fmla="*/ 2033995 h 4755385"/>
                <a:gd name="connsiteX5" fmla="*/ 3645650 w 4832316"/>
                <a:gd name="connsiteY5" fmla="*/ 2676130 h 4755385"/>
                <a:gd name="connsiteX6" fmla="*/ 3003515 w 4832316"/>
                <a:gd name="connsiteY6" fmla="*/ 2719795 h 4755385"/>
                <a:gd name="connsiteX7" fmla="*/ 2361380 w 4832316"/>
                <a:gd name="connsiteY7" fmla="*/ 2676129 h 4755385"/>
                <a:gd name="connsiteX8" fmla="*/ 1174716 w 4832316"/>
                <a:gd name="connsiteY8" fmla="*/ 2033992 h 4755385"/>
                <a:gd name="connsiteX9" fmla="*/ 1174716 w 4832316"/>
                <a:gd name="connsiteY9" fmla="*/ 2033989 h 4755385"/>
                <a:gd name="connsiteX0" fmla="*/ 527758 w 4185358"/>
                <a:gd name="connsiteY0" fmla="*/ 2033989 h 4755385"/>
                <a:gd name="connsiteX1" fmla="*/ 1714425 w 4185358"/>
                <a:gd name="connsiteY1" fmla="*/ 1391856 h 4755385"/>
                <a:gd name="connsiteX2" fmla="*/ 2998694 w 4185358"/>
                <a:gd name="connsiteY2" fmla="*/ 1391857 h 4755385"/>
                <a:gd name="connsiteX3" fmla="*/ 4185358 w 4185358"/>
                <a:gd name="connsiteY3" fmla="*/ 2033995 h 4755385"/>
                <a:gd name="connsiteX4" fmla="*/ 2998692 w 4185358"/>
                <a:gd name="connsiteY4" fmla="*/ 2676130 h 4755385"/>
                <a:gd name="connsiteX5" fmla="*/ 2356557 w 4185358"/>
                <a:gd name="connsiteY5" fmla="*/ 2719795 h 4755385"/>
                <a:gd name="connsiteX6" fmla="*/ 1714422 w 4185358"/>
                <a:gd name="connsiteY6" fmla="*/ 2676129 h 4755385"/>
                <a:gd name="connsiteX7" fmla="*/ 527758 w 4185358"/>
                <a:gd name="connsiteY7" fmla="*/ 2033992 h 4755385"/>
                <a:gd name="connsiteX8" fmla="*/ 527758 w 4185358"/>
                <a:gd name="connsiteY8" fmla="*/ 2033989 h 4755385"/>
                <a:gd name="connsiteX0" fmla="*/ 527758 w 4185358"/>
                <a:gd name="connsiteY0" fmla="*/ 2033989 h 4406268"/>
                <a:gd name="connsiteX1" fmla="*/ 1714425 w 4185358"/>
                <a:gd name="connsiteY1" fmla="*/ 1391856 h 4406268"/>
                <a:gd name="connsiteX2" fmla="*/ 2998694 w 4185358"/>
                <a:gd name="connsiteY2" fmla="*/ 1391857 h 4406268"/>
                <a:gd name="connsiteX3" fmla="*/ 4185358 w 4185358"/>
                <a:gd name="connsiteY3" fmla="*/ 2033995 h 4406268"/>
                <a:gd name="connsiteX4" fmla="*/ 2998692 w 4185358"/>
                <a:gd name="connsiteY4" fmla="*/ 2676130 h 4406268"/>
                <a:gd name="connsiteX5" fmla="*/ 2356557 w 4185358"/>
                <a:gd name="connsiteY5" fmla="*/ 2719795 h 4406268"/>
                <a:gd name="connsiteX6" fmla="*/ 1714422 w 4185358"/>
                <a:gd name="connsiteY6" fmla="*/ 2676129 h 4406268"/>
                <a:gd name="connsiteX7" fmla="*/ 527758 w 4185358"/>
                <a:gd name="connsiteY7" fmla="*/ 2033992 h 4406268"/>
                <a:gd name="connsiteX8" fmla="*/ 527758 w 4185358"/>
                <a:gd name="connsiteY8" fmla="*/ 2033989 h 4406268"/>
                <a:gd name="connsiteX0" fmla="*/ 527758 w 4185358"/>
                <a:gd name="connsiteY0" fmla="*/ 2033989 h 4406268"/>
                <a:gd name="connsiteX1" fmla="*/ 1714425 w 4185358"/>
                <a:gd name="connsiteY1" fmla="*/ 1391856 h 4406268"/>
                <a:gd name="connsiteX2" fmla="*/ 2998694 w 4185358"/>
                <a:gd name="connsiteY2" fmla="*/ 1391857 h 4406268"/>
                <a:gd name="connsiteX3" fmla="*/ 4185358 w 4185358"/>
                <a:gd name="connsiteY3" fmla="*/ 2033995 h 4406268"/>
                <a:gd name="connsiteX4" fmla="*/ 2998692 w 4185358"/>
                <a:gd name="connsiteY4" fmla="*/ 2676130 h 4406268"/>
                <a:gd name="connsiteX5" fmla="*/ 2356557 w 4185358"/>
                <a:gd name="connsiteY5" fmla="*/ 2719795 h 4406268"/>
                <a:gd name="connsiteX6" fmla="*/ 1714422 w 4185358"/>
                <a:gd name="connsiteY6" fmla="*/ 2676129 h 4406268"/>
                <a:gd name="connsiteX7" fmla="*/ 527758 w 4185358"/>
                <a:gd name="connsiteY7" fmla="*/ 2033992 h 4406268"/>
                <a:gd name="connsiteX8" fmla="*/ 527758 w 4185358"/>
                <a:gd name="connsiteY8" fmla="*/ 2033989 h 4406268"/>
                <a:gd name="connsiteX0" fmla="*/ 527758 w 4678417"/>
                <a:gd name="connsiteY0" fmla="*/ 2033989 h 5080997"/>
                <a:gd name="connsiteX1" fmla="*/ 1714425 w 4678417"/>
                <a:gd name="connsiteY1" fmla="*/ 1391856 h 5080997"/>
                <a:gd name="connsiteX2" fmla="*/ 2998694 w 4678417"/>
                <a:gd name="connsiteY2" fmla="*/ 1391857 h 5080997"/>
                <a:gd name="connsiteX3" fmla="*/ 4185358 w 4678417"/>
                <a:gd name="connsiteY3" fmla="*/ 2033995 h 5080997"/>
                <a:gd name="connsiteX4" fmla="*/ 2998692 w 4678417"/>
                <a:gd name="connsiteY4" fmla="*/ 2676130 h 5080997"/>
                <a:gd name="connsiteX5" fmla="*/ 2356557 w 4678417"/>
                <a:gd name="connsiteY5" fmla="*/ 2719795 h 5080997"/>
                <a:gd name="connsiteX6" fmla="*/ 1714422 w 4678417"/>
                <a:gd name="connsiteY6" fmla="*/ 2676129 h 5080997"/>
                <a:gd name="connsiteX7" fmla="*/ 527758 w 4678417"/>
                <a:gd name="connsiteY7" fmla="*/ 2033992 h 5080997"/>
                <a:gd name="connsiteX8" fmla="*/ 527758 w 4678417"/>
                <a:gd name="connsiteY8" fmla="*/ 2033989 h 5080997"/>
                <a:gd name="connsiteX0" fmla="*/ 527758 w 4678417"/>
                <a:gd name="connsiteY0" fmla="*/ 2033989 h 5080997"/>
                <a:gd name="connsiteX1" fmla="*/ 1714425 w 4678417"/>
                <a:gd name="connsiteY1" fmla="*/ 1391856 h 5080997"/>
                <a:gd name="connsiteX2" fmla="*/ 2998694 w 4678417"/>
                <a:gd name="connsiteY2" fmla="*/ 1391857 h 5080997"/>
                <a:gd name="connsiteX3" fmla="*/ 4185358 w 4678417"/>
                <a:gd name="connsiteY3" fmla="*/ 2033995 h 5080997"/>
                <a:gd name="connsiteX4" fmla="*/ 2998692 w 4678417"/>
                <a:gd name="connsiteY4" fmla="*/ 2676130 h 5080997"/>
                <a:gd name="connsiteX5" fmla="*/ 2356557 w 4678417"/>
                <a:gd name="connsiteY5" fmla="*/ 2719795 h 5080997"/>
                <a:gd name="connsiteX6" fmla="*/ 1714422 w 4678417"/>
                <a:gd name="connsiteY6" fmla="*/ 2676129 h 5080997"/>
                <a:gd name="connsiteX7" fmla="*/ 527758 w 4678417"/>
                <a:gd name="connsiteY7" fmla="*/ 2033992 h 5080997"/>
                <a:gd name="connsiteX8" fmla="*/ 527758 w 4678417"/>
                <a:gd name="connsiteY8" fmla="*/ 2033989 h 5080997"/>
                <a:gd name="connsiteX0" fmla="*/ 527758 w 4678417"/>
                <a:gd name="connsiteY0" fmla="*/ 2033989 h 5080997"/>
                <a:gd name="connsiteX1" fmla="*/ 1714425 w 4678417"/>
                <a:gd name="connsiteY1" fmla="*/ 1391856 h 5080997"/>
                <a:gd name="connsiteX2" fmla="*/ 2998694 w 4678417"/>
                <a:gd name="connsiteY2" fmla="*/ 1391857 h 5080997"/>
                <a:gd name="connsiteX3" fmla="*/ 4185358 w 4678417"/>
                <a:gd name="connsiteY3" fmla="*/ 2033995 h 5080997"/>
                <a:gd name="connsiteX4" fmla="*/ 2998692 w 4678417"/>
                <a:gd name="connsiteY4" fmla="*/ 2676130 h 5080997"/>
                <a:gd name="connsiteX5" fmla="*/ 2356557 w 4678417"/>
                <a:gd name="connsiteY5" fmla="*/ 2719795 h 5080997"/>
                <a:gd name="connsiteX6" fmla="*/ 1714422 w 4678417"/>
                <a:gd name="connsiteY6" fmla="*/ 2676129 h 5080997"/>
                <a:gd name="connsiteX7" fmla="*/ 527758 w 4678417"/>
                <a:gd name="connsiteY7" fmla="*/ 2033992 h 5080997"/>
                <a:gd name="connsiteX8" fmla="*/ 527758 w 4678417"/>
                <a:gd name="connsiteY8" fmla="*/ 2033989 h 5080997"/>
                <a:gd name="connsiteX0" fmla="*/ 3 w 4150662"/>
                <a:gd name="connsiteY0" fmla="*/ 2033989 h 5080997"/>
                <a:gd name="connsiteX1" fmla="*/ 1186670 w 4150662"/>
                <a:gd name="connsiteY1" fmla="*/ 1391856 h 5080997"/>
                <a:gd name="connsiteX2" fmla="*/ 2470939 w 4150662"/>
                <a:gd name="connsiteY2" fmla="*/ 1391857 h 5080997"/>
                <a:gd name="connsiteX3" fmla="*/ 3657603 w 4150662"/>
                <a:gd name="connsiteY3" fmla="*/ 2033995 h 5080997"/>
                <a:gd name="connsiteX4" fmla="*/ 2470937 w 4150662"/>
                <a:gd name="connsiteY4" fmla="*/ 2676130 h 5080997"/>
                <a:gd name="connsiteX5" fmla="*/ 1828802 w 4150662"/>
                <a:gd name="connsiteY5" fmla="*/ 2719795 h 5080997"/>
                <a:gd name="connsiteX6" fmla="*/ 1186667 w 4150662"/>
                <a:gd name="connsiteY6" fmla="*/ 2676129 h 5080997"/>
                <a:gd name="connsiteX7" fmla="*/ 3 w 4150662"/>
                <a:gd name="connsiteY7" fmla="*/ 2033992 h 5080997"/>
                <a:gd name="connsiteX8" fmla="*/ 3 w 4150662"/>
                <a:gd name="connsiteY8" fmla="*/ 2033989 h 5080997"/>
                <a:gd name="connsiteX0" fmla="*/ 3 w 3184725"/>
                <a:gd name="connsiteY0" fmla="*/ 2033989 h 3886288"/>
                <a:gd name="connsiteX1" fmla="*/ 1186670 w 3184725"/>
                <a:gd name="connsiteY1" fmla="*/ 1391856 h 3886288"/>
                <a:gd name="connsiteX2" fmla="*/ 2470939 w 3184725"/>
                <a:gd name="connsiteY2" fmla="*/ 1391857 h 3886288"/>
                <a:gd name="connsiteX3" fmla="*/ 1752603 w 3184725"/>
                <a:gd name="connsiteY3" fmla="*/ 52795 h 3886288"/>
                <a:gd name="connsiteX4" fmla="*/ 2470937 w 3184725"/>
                <a:gd name="connsiteY4" fmla="*/ 2676130 h 3886288"/>
                <a:gd name="connsiteX5" fmla="*/ 1828802 w 3184725"/>
                <a:gd name="connsiteY5" fmla="*/ 2719795 h 3886288"/>
                <a:gd name="connsiteX6" fmla="*/ 1186667 w 3184725"/>
                <a:gd name="connsiteY6" fmla="*/ 2676129 h 3886288"/>
                <a:gd name="connsiteX7" fmla="*/ 3 w 3184725"/>
                <a:gd name="connsiteY7" fmla="*/ 2033992 h 3886288"/>
                <a:gd name="connsiteX8" fmla="*/ 3 w 3184725"/>
                <a:gd name="connsiteY8" fmla="*/ 2033989 h 3886288"/>
                <a:gd name="connsiteX0" fmla="*/ 3 w 3184725"/>
                <a:gd name="connsiteY0" fmla="*/ 2033989 h 6528797"/>
                <a:gd name="connsiteX1" fmla="*/ 1186670 w 3184725"/>
                <a:gd name="connsiteY1" fmla="*/ 1391856 h 6528797"/>
                <a:gd name="connsiteX2" fmla="*/ 2470939 w 3184725"/>
                <a:gd name="connsiteY2" fmla="*/ 1391857 h 6528797"/>
                <a:gd name="connsiteX3" fmla="*/ 228603 w 3184725"/>
                <a:gd name="connsiteY3" fmla="*/ 3481795 h 6528797"/>
                <a:gd name="connsiteX4" fmla="*/ 2470937 w 3184725"/>
                <a:gd name="connsiteY4" fmla="*/ 2676130 h 6528797"/>
                <a:gd name="connsiteX5" fmla="*/ 1828802 w 3184725"/>
                <a:gd name="connsiteY5" fmla="*/ 2719795 h 6528797"/>
                <a:gd name="connsiteX6" fmla="*/ 1186667 w 3184725"/>
                <a:gd name="connsiteY6" fmla="*/ 2676129 h 6528797"/>
                <a:gd name="connsiteX7" fmla="*/ 3 w 3184725"/>
                <a:gd name="connsiteY7" fmla="*/ 2033992 h 6528797"/>
                <a:gd name="connsiteX8" fmla="*/ 3 w 3184725"/>
                <a:gd name="connsiteY8" fmla="*/ 2033989 h 6528797"/>
                <a:gd name="connsiteX0" fmla="*/ 3 w 3385339"/>
                <a:gd name="connsiteY0" fmla="*/ 2033989 h 6528797"/>
                <a:gd name="connsiteX1" fmla="*/ 1186670 w 3385339"/>
                <a:gd name="connsiteY1" fmla="*/ 1391856 h 6528797"/>
                <a:gd name="connsiteX2" fmla="*/ 3385339 w 3385339"/>
                <a:gd name="connsiteY2" fmla="*/ 706057 h 6528797"/>
                <a:gd name="connsiteX3" fmla="*/ 228603 w 3385339"/>
                <a:gd name="connsiteY3" fmla="*/ 3481795 h 6528797"/>
                <a:gd name="connsiteX4" fmla="*/ 2470937 w 3385339"/>
                <a:gd name="connsiteY4" fmla="*/ 2676130 h 6528797"/>
                <a:gd name="connsiteX5" fmla="*/ 1828802 w 3385339"/>
                <a:gd name="connsiteY5" fmla="*/ 2719795 h 6528797"/>
                <a:gd name="connsiteX6" fmla="*/ 1186667 w 3385339"/>
                <a:gd name="connsiteY6" fmla="*/ 2676129 h 6528797"/>
                <a:gd name="connsiteX7" fmla="*/ 3 w 3385339"/>
                <a:gd name="connsiteY7" fmla="*/ 2033992 h 6528797"/>
                <a:gd name="connsiteX8" fmla="*/ 3 w 3385339"/>
                <a:gd name="connsiteY8" fmla="*/ 2033989 h 6528797"/>
                <a:gd name="connsiteX0" fmla="*/ 3 w 3184725"/>
                <a:gd name="connsiteY0" fmla="*/ 2033989 h 6528797"/>
                <a:gd name="connsiteX1" fmla="*/ 1186670 w 3184725"/>
                <a:gd name="connsiteY1" fmla="*/ 1391856 h 6528797"/>
                <a:gd name="connsiteX2" fmla="*/ 2928139 w 3184725"/>
                <a:gd name="connsiteY2" fmla="*/ 706057 h 6528797"/>
                <a:gd name="connsiteX3" fmla="*/ 228603 w 3184725"/>
                <a:gd name="connsiteY3" fmla="*/ 3481795 h 6528797"/>
                <a:gd name="connsiteX4" fmla="*/ 2470937 w 3184725"/>
                <a:gd name="connsiteY4" fmla="*/ 2676130 h 6528797"/>
                <a:gd name="connsiteX5" fmla="*/ 1828802 w 3184725"/>
                <a:gd name="connsiteY5" fmla="*/ 2719795 h 6528797"/>
                <a:gd name="connsiteX6" fmla="*/ 1186667 w 3184725"/>
                <a:gd name="connsiteY6" fmla="*/ 2676129 h 6528797"/>
                <a:gd name="connsiteX7" fmla="*/ 3 w 3184725"/>
                <a:gd name="connsiteY7" fmla="*/ 2033992 h 6528797"/>
                <a:gd name="connsiteX8" fmla="*/ 3 w 3184725"/>
                <a:gd name="connsiteY8" fmla="*/ 2033989 h 6528797"/>
                <a:gd name="connsiteX0" fmla="*/ 3 w 3184725"/>
                <a:gd name="connsiteY0" fmla="*/ 2033989 h 6528797"/>
                <a:gd name="connsiteX1" fmla="*/ 1186670 w 3184725"/>
                <a:gd name="connsiteY1" fmla="*/ 1391856 h 6528797"/>
                <a:gd name="connsiteX2" fmla="*/ 2928139 w 3184725"/>
                <a:gd name="connsiteY2" fmla="*/ 706057 h 6528797"/>
                <a:gd name="connsiteX3" fmla="*/ 228603 w 3184725"/>
                <a:gd name="connsiteY3" fmla="*/ 3481795 h 6528797"/>
                <a:gd name="connsiteX4" fmla="*/ 2470937 w 3184725"/>
                <a:gd name="connsiteY4" fmla="*/ 2676130 h 6528797"/>
                <a:gd name="connsiteX5" fmla="*/ 1828802 w 3184725"/>
                <a:gd name="connsiteY5" fmla="*/ 2719795 h 6528797"/>
                <a:gd name="connsiteX6" fmla="*/ 1186667 w 3184725"/>
                <a:gd name="connsiteY6" fmla="*/ 2676129 h 6528797"/>
                <a:gd name="connsiteX7" fmla="*/ 3 w 3184725"/>
                <a:gd name="connsiteY7" fmla="*/ 2033992 h 6528797"/>
                <a:gd name="connsiteX8" fmla="*/ 3 w 3184725"/>
                <a:gd name="connsiteY8" fmla="*/ 2033989 h 6528797"/>
                <a:gd name="connsiteX0" fmla="*/ 3 w 3184725"/>
                <a:gd name="connsiteY0" fmla="*/ 2033989 h 6528797"/>
                <a:gd name="connsiteX1" fmla="*/ 1186670 w 3184725"/>
                <a:gd name="connsiteY1" fmla="*/ 1391856 h 6528797"/>
                <a:gd name="connsiteX2" fmla="*/ 2928139 w 3184725"/>
                <a:gd name="connsiteY2" fmla="*/ 706057 h 6528797"/>
                <a:gd name="connsiteX3" fmla="*/ 228603 w 3184725"/>
                <a:gd name="connsiteY3" fmla="*/ 3481795 h 6528797"/>
                <a:gd name="connsiteX4" fmla="*/ 2470937 w 3184725"/>
                <a:gd name="connsiteY4" fmla="*/ 2676130 h 6528797"/>
                <a:gd name="connsiteX5" fmla="*/ 1828802 w 3184725"/>
                <a:gd name="connsiteY5" fmla="*/ 2719795 h 6528797"/>
                <a:gd name="connsiteX6" fmla="*/ 1186667 w 3184725"/>
                <a:gd name="connsiteY6" fmla="*/ 2676129 h 6528797"/>
                <a:gd name="connsiteX7" fmla="*/ 3 w 3184725"/>
                <a:gd name="connsiteY7" fmla="*/ 2033992 h 6528797"/>
                <a:gd name="connsiteX8" fmla="*/ 3 w 3184725"/>
                <a:gd name="connsiteY8" fmla="*/ 2033989 h 6528797"/>
                <a:gd name="connsiteX0" fmla="*/ 0 w 3184722"/>
                <a:gd name="connsiteY0" fmla="*/ 2033989 h 6528797"/>
                <a:gd name="connsiteX1" fmla="*/ 1186667 w 3184722"/>
                <a:gd name="connsiteY1" fmla="*/ 1391856 h 6528797"/>
                <a:gd name="connsiteX2" fmla="*/ 2928136 w 3184722"/>
                <a:gd name="connsiteY2" fmla="*/ 706057 h 6528797"/>
                <a:gd name="connsiteX3" fmla="*/ 228600 w 3184722"/>
                <a:gd name="connsiteY3" fmla="*/ 3481795 h 6528797"/>
                <a:gd name="connsiteX4" fmla="*/ 2470934 w 3184722"/>
                <a:gd name="connsiteY4" fmla="*/ 2676130 h 6528797"/>
                <a:gd name="connsiteX5" fmla="*/ 1828799 w 3184722"/>
                <a:gd name="connsiteY5" fmla="*/ 2719795 h 6528797"/>
                <a:gd name="connsiteX6" fmla="*/ 0 w 3184722"/>
                <a:gd name="connsiteY6" fmla="*/ 2033992 h 6528797"/>
                <a:gd name="connsiteX7" fmla="*/ 0 w 3184722"/>
                <a:gd name="connsiteY7" fmla="*/ 2033989 h 6528797"/>
                <a:gd name="connsiteX0" fmla="*/ 0 w 3184722"/>
                <a:gd name="connsiteY0" fmla="*/ 2033989 h 6528797"/>
                <a:gd name="connsiteX1" fmla="*/ 1186667 w 3184722"/>
                <a:gd name="connsiteY1" fmla="*/ 1391856 h 6528797"/>
                <a:gd name="connsiteX2" fmla="*/ 2928136 w 3184722"/>
                <a:gd name="connsiteY2" fmla="*/ 706057 h 6528797"/>
                <a:gd name="connsiteX3" fmla="*/ 228600 w 3184722"/>
                <a:gd name="connsiteY3" fmla="*/ 3481795 h 6528797"/>
                <a:gd name="connsiteX4" fmla="*/ 2470934 w 3184722"/>
                <a:gd name="connsiteY4" fmla="*/ 2676130 h 6528797"/>
                <a:gd name="connsiteX5" fmla="*/ 1828799 w 3184722"/>
                <a:gd name="connsiteY5" fmla="*/ 2719795 h 6528797"/>
                <a:gd name="connsiteX6" fmla="*/ 0 w 3184722"/>
                <a:gd name="connsiteY6" fmla="*/ 2033992 h 6528797"/>
                <a:gd name="connsiteX7" fmla="*/ 0 w 3184722"/>
                <a:gd name="connsiteY7" fmla="*/ 2033989 h 6528797"/>
                <a:gd name="connsiteX0" fmla="*/ 0 w 3184722"/>
                <a:gd name="connsiteY0" fmla="*/ 2033989 h 6528797"/>
                <a:gd name="connsiteX1" fmla="*/ 1186667 w 3184722"/>
                <a:gd name="connsiteY1" fmla="*/ 1391856 h 6528797"/>
                <a:gd name="connsiteX2" fmla="*/ 2928136 w 3184722"/>
                <a:gd name="connsiteY2" fmla="*/ 706057 h 6528797"/>
                <a:gd name="connsiteX3" fmla="*/ 228600 w 3184722"/>
                <a:gd name="connsiteY3" fmla="*/ 3481795 h 6528797"/>
                <a:gd name="connsiteX4" fmla="*/ 2470934 w 3184722"/>
                <a:gd name="connsiteY4" fmla="*/ 2676130 h 6528797"/>
                <a:gd name="connsiteX5" fmla="*/ 0 w 3184722"/>
                <a:gd name="connsiteY5" fmla="*/ 2033992 h 6528797"/>
                <a:gd name="connsiteX6" fmla="*/ 0 w 3184722"/>
                <a:gd name="connsiteY6" fmla="*/ 2033989 h 6528797"/>
                <a:gd name="connsiteX0" fmla="*/ 0 w 3184722"/>
                <a:gd name="connsiteY0" fmla="*/ 2033989 h 6528797"/>
                <a:gd name="connsiteX1" fmla="*/ 1186667 w 3184722"/>
                <a:gd name="connsiteY1" fmla="*/ 1391856 h 6528797"/>
                <a:gd name="connsiteX2" fmla="*/ 2928136 w 3184722"/>
                <a:gd name="connsiteY2" fmla="*/ 706057 h 6528797"/>
                <a:gd name="connsiteX3" fmla="*/ 228600 w 3184722"/>
                <a:gd name="connsiteY3" fmla="*/ 3481795 h 6528797"/>
                <a:gd name="connsiteX4" fmla="*/ 2470934 w 3184722"/>
                <a:gd name="connsiteY4" fmla="*/ 2676130 h 6528797"/>
                <a:gd name="connsiteX5" fmla="*/ 0 w 3184722"/>
                <a:gd name="connsiteY5" fmla="*/ 2033992 h 6528797"/>
                <a:gd name="connsiteX6" fmla="*/ 0 w 3184722"/>
                <a:gd name="connsiteY6" fmla="*/ 2033989 h 6528797"/>
                <a:gd name="connsiteX0" fmla="*/ 0 w 2928136"/>
                <a:gd name="connsiteY0" fmla="*/ 2033989 h 6528797"/>
                <a:gd name="connsiteX1" fmla="*/ 1186667 w 2928136"/>
                <a:gd name="connsiteY1" fmla="*/ 1391856 h 6528797"/>
                <a:gd name="connsiteX2" fmla="*/ 2928136 w 2928136"/>
                <a:gd name="connsiteY2" fmla="*/ 706057 h 6528797"/>
                <a:gd name="connsiteX3" fmla="*/ 228600 w 2928136"/>
                <a:gd name="connsiteY3" fmla="*/ 3481795 h 6528797"/>
                <a:gd name="connsiteX4" fmla="*/ 2470934 w 2928136"/>
                <a:gd name="connsiteY4" fmla="*/ 2676130 h 6528797"/>
                <a:gd name="connsiteX5" fmla="*/ 0 w 2928136"/>
                <a:gd name="connsiteY5" fmla="*/ 2033992 h 6528797"/>
                <a:gd name="connsiteX6" fmla="*/ 0 w 2928136"/>
                <a:gd name="connsiteY6" fmla="*/ 2033989 h 6528797"/>
                <a:gd name="connsiteX0" fmla="*/ 0 w 2928136"/>
                <a:gd name="connsiteY0" fmla="*/ 2033989 h 6528797"/>
                <a:gd name="connsiteX1" fmla="*/ 958067 w 2928136"/>
                <a:gd name="connsiteY1" fmla="*/ 2534856 h 6528797"/>
                <a:gd name="connsiteX2" fmla="*/ 2928136 w 2928136"/>
                <a:gd name="connsiteY2" fmla="*/ 706057 h 6528797"/>
                <a:gd name="connsiteX3" fmla="*/ 228600 w 2928136"/>
                <a:gd name="connsiteY3" fmla="*/ 3481795 h 6528797"/>
                <a:gd name="connsiteX4" fmla="*/ 2470934 w 2928136"/>
                <a:gd name="connsiteY4" fmla="*/ 2676130 h 6528797"/>
                <a:gd name="connsiteX5" fmla="*/ 0 w 2928136"/>
                <a:gd name="connsiteY5" fmla="*/ 2033992 h 6528797"/>
                <a:gd name="connsiteX6" fmla="*/ 0 w 2928136"/>
                <a:gd name="connsiteY6" fmla="*/ 2033989 h 6528797"/>
                <a:gd name="connsiteX0" fmla="*/ 0 w 2928136"/>
                <a:gd name="connsiteY0" fmla="*/ 1434955 h 5929763"/>
                <a:gd name="connsiteX1" fmla="*/ 958067 w 2928136"/>
                <a:gd name="connsiteY1" fmla="*/ 1935822 h 5929763"/>
                <a:gd name="connsiteX2" fmla="*/ 2928136 w 2928136"/>
                <a:gd name="connsiteY2" fmla="*/ 107023 h 5929763"/>
                <a:gd name="connsiteX3" fmla="*/ 228600 w 2928136"/>
                <a:gd name="connsiteY3" fmla="*/ 2882761 h 5929763"/>
                <a:gd name="connsiteX4" fmla="*/ 2470934 w 2928136"/>
                <a:gd name="connsiteY4" fmla="*/ 2077096 h 5929763"/>
                <a:gd name="connsiteX5" fmla="*/ 0 w 2928136"/>
                <a:gd name="connsiteY5" fmla="*/ 1434958 h 5929763"/>
                <a:gd name="connsiteX6" fmla="*/ 0 w 2928136"/>
                <a:gd name="connsiteY6" fmla="*/ 1434955 h 5929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1275236 w 4203372"/>
                <a:gd name="connsiteY0" fmla="*/ 1810262 h 6305070"/>
                <a:gd name="connsiteX1" fmla="*/ 2233303 w 4203372"/>
                <a:gd name="connsiteY1" fmla="*/ 2311129 h 6305070"/>
                <a:gd name="connsiteX2" fmla="*/ 4203372 w 4203372"/>
                <a:gd name="connsiteY2" fmla="*/ 863330 h 6305070"/>
                <a:gd name="connsiteX3" fmla="*/ 1503836 w 4203372"/>
                <a:gd name="connsiteY3" fmla="*/ 3258068 h 6305070"/>
                <a:gd name="connsiteX4" fmla="*/ 3746170 w 4203372"/>
                <a:gd name="connsiteY4" fmla="*/ 2452403 h 6305070"/>
                <a:gd name="connsiteX5" fmla="*/ 1275236 w 4203372"/>
                <a:gd name="connsiteY5" fmla="*/ 1810265 h 6305070"/>
                <a:gd name="connsiteX6" fmla="*/ 1275236 w 4203372"/>
                <a:gd name="connsiteY6" fmla="*/ 1810262 h 6305070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844930 w 3773066"/>
                <a:gd name="connsiteY0" fmla="*/ 2505027 h 6999835"/>
                <a:gd name="connsiteX1" fmla="*/ 1802997 w 3773066"/>
                <a:gd name="connsiteY1" fmla="*/ 3005894 h 6999835"/>
                <a:gd name="connsiteX2" fmla="*/ 3773066 w 3773066"/>
                <a:gd name="connsiteY2" fmla="*/ 1558095 h 6999835"/>
                <a:gd name="connsiteX3" fmla="*/ 1073530 w 3773066"/>
                <a:gd name="connsiteY3" fmla="*/ 3952833 h 6999835"/>
                <a:gd name="connsiteX4" fmla="*/ 3315864 w 3773066"/>
                <a:gd name="connsiteY4" fmla="*/ 3147168 h 6999835"/>
                <a:gd name="connsiteX5" fmla="*/ 844930 w 3773066"/>
                <a:gd name="connsiteY5" fmla="*/ 2505030 h 6999835"/>
                <a:gd name="connsiteX6" fmla="*/ 844930 w 3773066"/>
                <a:gd name="connsiteY6" fmla="*/ 2505027 h 6999835"/>
                <a:gd name="connsiteX0" fmla="*/ 1324542 w 4252678"/>
                <a:gd name="connsiteY0" fmla="*/ 2392968 h 6887776"/>
                <a:gd name="connsiteX1" fmla="*/ 2282609 w 4252678"/>
                <a:gd name="connsiteY1" fmla="*/ 2893835 h 6887776"/>
                <a:gd name="connsiteX2" fmla="*/ 4252678 w 4252678"/>
                <a:gd name="connsiteY2" fmla="*/ 1446036 h 6887776"/>
                <a:gd name="connsiteX3" fmla="*/ 1553142 w 4252678"/>
                <a:gd name="connsiteY3" fmla="*/ 3840774 h 6887776"/>
                <a:gd name="connsiteX4" fmla="*/ 3795476 w 4252678"/>
                <a:gd name="connsiteY4" fmla="*/ 3035109 h 6887776"/>
                <a:gd name="connsiteX5" fmla="*/ 1324542 w 4252678"/>
                <a:gd name="connsiteY5" fmla="*/ 2392971 h 6887776"/>
                <a:gd name="connsiteX6" fmla="*/ 1324542 w 4252678"/>
                <a:gd name="connsiteY6" fmla="*/ 2392968 h 6887776"/>
                <a:gd name="connsiteX0" fmla="*/ 1324542 w 4252678"/>
                <a:gd name="connsiteY0" fmla="*/ 2392968 h 6887776"/>
                <a:gd name="connsiteX1" fmla="*/ 2282609 w 4252678"/>
                <a:gd name="connsiteY1" fmla="*/ 2893835 h 6887776"/>
                <a:gd name="connsiteX2" fmla="*/ 4252678 w 4252678"/>
                <a:gd name="connsiteY2" fmla="*/ 1446036 h 6887776"/>
                <a:gd name="connsiteX3" fmla="*/ 1553142 w 4252678"/>
                <a:gd name="connsiteY3" fmla="*/ 3840774 h 6887776"/>
                <a:gd name="connsiteX4" fmla="*/ 3795476 w 4252678"/>
                <a:gd name="connsiteY4" fmla="*/ 3035109 h 6887776"/>
                <a:gd name="connsiteX5" fmla="*/ 1324542 w 4252678"/>
                <a:gd name="connsiteY5" fmla="*/ 2392971 h 6887776"/>
                <a:gd name="connsiteX6" fmla="*/ 1324542 w 4252678"/>
                <a:gd name="connsiteY6" fmla="*/ 2392968 h 6887776"/>
                <a:gd name="connsiteX0" fmla="*/ 1869139 w 4797275"/>
                <a:gd name="connsiteY0" fmla="*/ 2392968 h 6887776"/>
                <a:gd name="connsiteX1" fmla="*/ 2827206 w 4797275"/>
                <a:gd name="connsiteY1" fmla="*/ 2893835 h 6887776"/>
                <a:gd name="connsiteX2" fmla="*/ 4797275 w 4797275"/>
                <a:gd name="connsiteY2" fmla="*/ 1446036 h 6887776"/>
                <a:gd name="connsiteX3" fmla="*/ 2097739 w 4797275"/>
                <a:gd name="connsiteY3" fmla="*/ 3840774 h 6887776"/>
                <a:gd name="connsiteX4" fmla="*/ 4340073 w 4797275"/>
                <a:gd name="connsiteY4" fmla="*/ 3035109 h 6887776"/>
                <a:gd name="connsiteX5" fmla="*/ 1869139 w 4797275"/>
                <a:gd name="connsiteY5" fmla="*/ 2392971 h 6887776"/>
                <a:gd name="connsiteX6" fmla="*/ 1869139 w 4797275"/>
                <a:gd name="connsiteY6" fmla="*/ 2392968 h 6887776"/>
                <a:gd name="connsiteX0" fmla="*/ 1869139 w 4797275"/>
                <a:gd name="connsiteY0" fmla="*/ 2433309 h 6928117"/>
                <a:gd name="connsiteX1" fmla="*/ 2827206 w 4797275"/>
                <a:gd name="connsiteY1" fmla="*/ 2934176 h 6928117"/>
                <a:gd name="connsiteX2" fmla="*/ 4797275 w 4797275"/>
                <a:gd name="connsiteY2" fmla="*/ 1486377 h 6928117"/>
                <a:gd name="connsiteX3" fmla="*/ 2097739 w 4797275"/>
                <a:gd name="connsiteY3" fmla="*/ 3881115 h 6928117"/>
                <a:gd name="connsiteX4" fmla="*/ 4340073 w 4797275"/>
                <a:gd name="connsiteY4" fmla="*/ 3075450 h 6928117"/>
                <a:gd name="connsiteX5" fmla="*/ 1869139 w 4797275"/>
                <a:gd name="connsiteY5" fmla="*/ 2433312 h 6928117"/>
                <a:gd name="connsiteX6" fmla="*/ 1869139 w 4797275"/>
                <a:gd name="connsiteY6" fmla="*/ 2433309 h 6928117"/>
                <a:gd name="connsiteX0" fmla="*/ 1869139 w 4797275"/>
                <a:gd name="connsiteY0" fmla="*/ 2531921 h 7026729"/>
                <a:gd name="connsiteX1" fmla="*/ 2827206 w 4797275"/>
                <a:gd name="connsiteY1" fmla="*/ 3032788 h 7026729"/>
                <a:gd name="connsiteX2" fmla="*/ 4797275 w 4797275"/>
                <a:gd name="connsiteY2" fmla="*/ 1584989 h 7026729"/>
                <a:gd name="connsiteX3" fmla="*/ 2097739 w 4797275"/>
                <a:gd name="connsiteY3" fmla="*/ 3979727 h 7026729"/>
                <a:gd name="connsiteX4" fmla="*/ 4340073 w 4797275"/>
                <a:gd name="connsiteY4" fmla="*/ 3174062 h 7026729"/>
                <a:gd name="connsiteX5" fmla="*/ 1869139 w 4797275"/>
                <a:gd name="connsiteY5" fmla="*/ 2531924 h 7026729"/>
                <a:gd name="connsiteX6" fmla="*/ 1869139 w 4797275"/>
                <a:gd name="connsiteY6" fmla="*/ 2531921 h 7026729"/>
                <a:gd name="connsiteX0" fmla="*/ 1869139 w 4797275"/>
                <a:gd name="connsiteY0" fmla="*/ 2531921 h 7026729"/>
                <a:gd name="connsiteX1" fmla="*/ 2827206 w 4797275"/>
                <a:gd name="connsiteY1" fmla="*/ 3032788 h 7026729"/>
                <a:gd name="connsiteX2" fmla="*/ 4797275 w 4797275"/>
                <a:gd name="connsiteY2" fmla="*/ 1584989 h 7026729"/>
                <a:gd name="connsiteX3" fmla="*/ 2097739 w 4797275"/>
                <a:gd name="connsiteY3" fmla="*/ 3979727 h 7026729"/>
                <a:gd name="connsiteX4" fmla="*/ 4340073 w 4797275"/>
                <a:gd name="connsiteY4" fmla="*/ 3174062 h 7026729"/>
                <a:gd name="connsiteX5" fmla="*/ 1869139 w 4797275"/>
                <a:gd name="connsiteY5" fmla="*/ 2531924 h 7026729"/>
                <a:gd name="connsiteX6" fmla="*/ 1869139 w 4797275"/>
                <a:gd name="connsiteY6" fmla="*/ 2531921 h 7026729"/>
                <a:gd name="connsiteX0" fmla="*/ 1869139 w 4797275"/>
                <a:gd name="connsiteY0" fmla="*/ 2531921 h 7026729"/>
                <a:gd name="connsiteX1" fmla="*/ 2827206 w 4797275"/>
                <a:gd name="connsiteY1" fmla="*/ 3032788 h 7026729"/>
                <a:gd name="connsiteX2" fmla="*/ 4797275 w 4797275"/>
                <a:gd name="connsiteY2" fmla="*/ 1584989 h 7026729"/>
                <a:gd name="connsiteX3" fmla="*/ 2097739 w 4797275"/>
                <a:gd name="connsiteY3" fmla="*/ 3979727 h 7026729"/>
                <a:gd name="connsiteX4" fmla="*/ 4340073 w 4797275"/>
                <a:gd name="connsiteY4" fmla="*/ 3174062 h 7026729"/>
                <a:gd name="connsiteX5" fmla="*/ 3269869 w 4797275"/>
                <a:gd name="connsiteY5" fmla="*/ 2756647 h 7026729"/>
                <a:gd name="connsiteX6" fmla="*/ 1869139 w 4797275"/>
                <a:gd name="connsiteY6" fmla="*/ 2531924 h 7026729"/>
                <a:gd name="connsiteX7" fmla="*/ 1869139 w 4797275"/>
                <a:gd name="connsiteY7" fmla="*/ 2531921 h 7026729"/>
                <a:gd name="connsiteX0" fmla="*/ 1869139 w 5940275"/>
                <a:gd name="connsiteY0" fmla="*/ 2531921 h 7026729"/>
                <a:gd name="connsiteX1" fmla="*/ 2827206 w 5940275"/>
                <a:gd name="connsiteY1" fmla="*/ 3032788 h 7026729"/>
                <a:gd name="connsiteX2" fmla="*/ 5940275 w 5940275"/>
                <a:gd name="connsiteY2" fmla="*/ 2423189 h 7026729"/>
                <a:gd name="connsiteX3" fmla="*/ 2097739 w 5940275"/>
                <a:gd name="connsiteY3" fmla="*/ 3979727 h 7026729"/>
                <a:gd name="connsiteX4" fmla="*/ 4340073 w 5940275"/>
                <a:gd name="connsiteY4" fmla="*/ 3174062 h 7026729"/>
                <a:gd name="connsiteX5" fmla="*/ 3269869 w 5940275"/>
                <a:gd name="connsiteY5" fmla="*/ 2756647 h 7026729"/>
                <a:gd name="connsiteX6" fmla="*/ 1869139 w 5940275"/>
                <a:gd name="connsiteY6" fmla="*/ 2531924 h 7026729"/>
                <a:gd name="connsiteX7" fmla="*/ 1869139 w 5940275"/>
                <a:gd name="connsiteY7" fmla="*/ 2531921 h 7026729"/>
                <a:gd name="connsiteX0" fmla="*/ 1869139 w 5940275"/>
                <a:gd name="connsiteY0" fmla="*/ 2531921 h 7026729"/>
                <a:gd name="connsiteX1" fmla="*/ 2827206 w 5940275"/>
                <a:gd name="connsiteY1" fmla="*/ 3032788 h 7026729"/>
                <a:gd name="connsiteX2" fmla="*/ 5940275 w 5940275"/>
                <a:gd name="connsiteY2" fmla="*/ 2423189 h 7026729"/>
                <a:gd name="connsiteX3" fmla="*/ 2097739 w 5940275"/>
                <a:gd name="connsiteY3" fmla="*/ 3979727 h 7026729"/>
                <a:gd name="connsiteX4" fmla="*/ 4340073 w 5940275"/>
                <a:gd name="connsiteY4" fmla="*/ 3174062 h 7026729"/>
                <a:gd name="connsiteX5" fmla="*/ 3269869 w 5940275"/>
                <a:gd name="connsiteY5" fmla="*/ 2756647 h 7026729"/>
                <a:gd name="connsiteX6" fmla="*/ 1869139 w 5940275"/>
                <a:gd name="connsiteY6" fmla="*/ 2531924 h 7026729"/>
                <a:gd name="connsiteX7" fmla="*/ 1869139 w 5940275"/>
                <a:gd name="connsiteY7" fmla="*/ 2531921 h 7026729"/>
                <a:gd name="connsiteX0" fmla="*/ 1869139 w 5940275"/>
                <a:gd name="connsiteY0" fmla="*/ 2531921 h 7026729"/>
                <a:gd name="connsiteX1" fmla="*/ 2827206 w 5940275"/>
                <a:gd name="connsiteY1" fmla="*/ 3032788 h 7026729"/>
                <a:gd name="connsiteX2" fmla="*/ 5940275 w 5940275"/>
                <a:gd name="connsiteY2" fmla="*/ 2423189 h 7026729"/>
                <a:gd name="connsiteX3" fmla="*/ 2097739 w 5940275"/>
                <a:gd name="connsiteY3" fmla="*/ 3979727 h 7026729"/>
                <a:gd name="connsiteX4" fmla="*/ 4568673 w 5940275"/>
                <a:gd name="connsiteY4" fmla="*/ 3174062 h 7026729"/>
                <a:gd name="connsiteX5" fmla="*/ 3269869 w 5940275"/>
                <a:gd name="connsiteY5" fmla="*/ 2756647 h 7026729"/>
                <a:gd name="connsiteX6" fmla="*/ 1869139 w 5940275"/>
                <a:gd name="connsiteY6" fmla="*/ 2531924 h 7026729"/>
                <a:gd name="connsiteX7" fmla="*/ 1869139 w 5940275"/>
                <a:gd name="connsiteY7" fmla="*/ 2531921 h 7026729"/>
                <a:gd name="connsiteX0" fmla="*/ 1869139 w 5940275"/>
                <a:gd name="connsiteY0" fmla="*/ 2531921 h 7026729"/>
                <a:gd name="connsiteX1" fmla="*/ 2827206 w 5940275"/>
                <a:gd name="connsiteY1" fmla="*/ 3032788 h 7026729"/>
                <a:gd name="connsiteX2" fmla="*/ 5940275 w 5940275"/>
                <a:gd name="connsiteY2" fmla="*/ 2423189 h 7026729"/>
                <a:gd name="connsiteX3" fmla="*/ 2097739 w 5940275"/>
                <a:gd name="connsiteY3" fmla="*/ 3979727 h 7026729"/>
                <a:gd name="connsiteX4" fmla="*/ 4568673 w 5940275"/>
                <a:gd name="connsiteY4" fmla="*/ 3174062 h 7026729"/>
                <a:gd name="connsiteX5" fmla="*/ 3269869 w 5940275"/>
                <a:gd name="connsiteY5" fmla="*/ 2756647 h 7026729"/>
                <a:gd name="connsiteX6" fmla="*/ 1869139 w 5940275"/>
                <a:gd name="connsiteY6" fmla="*/ 2531924 h 7026729"/>
                <a:gd name="connsiteX7" fmla="*/ 1869139 w 5940275"/>
                <a:gd name="connsiteY7" fmla="*/ 2531921 h 7026729"/>
                <a:gd name="connsiteX0" fmla="*/ 1869139 w 5940275"/>
                <a:gd name="connsiteY0" fmla="*/ 2531921 h 7026729"/>
                <a:gd name="connsiteX1" fmla="*/ 2827206 w 5940275"/>
                <a:gd name="connsiteY1" fmla="*/ 3032788 h 7026729"/>
                <a:gd name="connsiteX2" fmla="*/ 5940275 w 5940275"/>
                <a:gd name="connsiteY2" fmla="*/ 2423189 h 7026729"/>
                <a:gd name="connsiteX3" fmla="*/ 2097739 w 5940275"/>
                <a:gd name="connsiteY3" fmla="*/ 3979727 h 7026729"/>
                <a:gd name="connsiteX4" fmla="*/ 4568673 w 5940275"/>
                <a:gd name="connsiteY4" fmla="*/ 3174062 h 7026729"/>
                <a:gd name="connsiteX5" fmla="*/ 3269869 w 5940275"/>
                <a:gd name="connsiteY5" fmla="*/ 2756647 h 7026729"/>
                <a:gd name="connsiteX6" fmla="*/ 1869139 w 5940275"/>
                <a:gd name="connsiteY6" fmla="*/ 2531924 h 7026729"/>
                <a:gd name="connsiteX7" fmla="*/ 1869139 w 5940275"/>
                <a:gd name="connsiteY7" fmla="*/ 2531921 h 7026729"/>
                <a:gd name="connsiteX0" fmla="*/ 1869139 w 6324598"/>
                <a:gd name="connsiteY0" fmla="*/ 2531921 h 7331529"/>
                <a:gd name="connsiteX1" fmla="*/ 2827206 w 6324598"/>
                <a:gd name="connsiteY1" fmla="*/ 3032788 h 7331529"/>
                <a:gd name="connsiteX2" fmla="*/ 5940275 w 6324598"/>
                <a:gd name="connsiteY2" fmla="*/ 2423189 h 7331529"/>
                <a:gd name="connsiteX3" fmla="*/ 5831539 w 6324598"/>
                <a:gd name="connsiteY3" fmla="*/ 4284527 h 7331529"/>
                <a:gd name="connsiteX4" fmla="*/ 4568673 w 6324598"/>
                <a:gd name="connsiteY4" fmla="*/ 3174062 h 7331529"/>
                <a:gd name="connsiteX5" fmla="*/ 3269869 w 6324598"/>
                <a:gd name="connsiteY5" fmla="*/ 2756647 h 7331529"/>
                <a:gd name="connsiteX6" fmla="*/ 1869139 w 6324598"/>
                <a:gd name="connsiteY6" fmla="*/ 2531924 h 7331529"/>
                <a:gd name="connsiteX7" fmla="*/ 1869139 w 6324598"/>
                <a:gd name="connsiteY7" fmla="*/ 2531921 h 7331529"/>
                <a:gd name="connsiteX0" fmla="*/ 1869139 w 6934198"/>
                <a:gd name="connsiteY0" fmla="*/ 2531921 h 7331529"/>
                <a:gd name="connsiteX1" fmla="*/ 2827206 w 6934198"/>
                <a:gd name="connsiteY1" fmla="*/ 3032788 h 7331529"/>
                <a:gd name="connsiteX2" fmla="*/ 5940275 w 6934198"/>
                <a:gd name="connsiteY2" fmla="*/ 2423189 h 7331529"/>
                <a:gd name="connsiteX3" fmla="*/ 6441139 w 6934198"/>
                <a:gd name="connsiteY3" fmla="*/ 4284527 h 7331529"/>
                <a:gd name="connsiteX4" fmla="*/ 4568673 w 6934198"/>
                <a:gd name="connsiteY4" fmla="*/ 3174062 h 7331529"/>
                <a:gd name="connsiteX5" fmla="*/ 3269869 w 6934198"/>
                <a:gd name="connsiteY5" fmla="*/ 2756647 h 7331529"/>
                <a:gd name="connsiteX6" fmla="*/ 1869139 w 6934198"/>
                <a:gd name="connsiteY6" fmla="*/ 2531924 h 7331529"/>
                <a:gd name="connsiteX7" fmla="*/ 1869139 w 6934198"/>
                <a:gd name="connsiteY7" fmla="*/ 2531921 h 7331529"/>
                <a:gd name="connsiteX0" fmla="*/ 1869139 w 6934198"/>
                <a:gd name="connsiteY0" fmla="*/ 2531921 h 7331529"/>
                <a:gd name="connsiteX1" fmla="*/ 2827206 w 6934198"/>
                <a:gd name="connsiteY1" fmla="*/ 3032788 h 7331529"/>
                <a:gd name="connsiteX2" fmla="*/ 5940275 w 6934198"/>
                <a:gd name="connsiteY2" fmla="*/ 2423189 h 7331529"/>
                <a:gd name="connsiteX3" fmla="*/ 6441139 w 6934198"/>
                <a:gd name="connsiteY3" fmla="*/ 4284527 h 7331529"/>
                <a:gd name="connsiteX4" fmla="*/ 4568673 w 6934198"/>
                <a:gd name="connsiteY4" fmla="*/ 3174062 h 7331529"/>
                <a:gd name="connsiteX5" fmla="*/ 3269869 w 6934198"/>
                <a:gd name="connsiteY5" fmla="*/ 2756647 h 7331529"/>
                <a:gd name="connsiteX6" fmla="*/ 1869139 w 6934198"/>
                <a:gd name="connsiteY6" fmla="*/ 2531924 h 7331529"/>
                <a:gd name="connsiteX7" fmla="*/ 1869139 w 6934198"/>
                <a:gd name="connsiteY7" fmla="*/ 2531921 h 7331529"/>
                <a:gd name="connsiteX0" fmla="*/ 1869139 w 6934198"/>
                <a:gd name="connsiteY0" fmla="*/ 2531921 h 7331529"/>
                <a:gd name="connsiteX1" fmla="*/ 2827206 w 6934198"/>
                <a:gd name="connsiteY1" fmla="*/ 3032788 h 7331529"/>
                <a:gd name="connsiteX2" fmla="*/ 5940275 w 6934198"/>
                <a:gd name="connsiteY2" fmla="*/ 2423189 h 7331529"/>
                <a:gd name="connsiteX3" fmla="*/ 6441139 w 6934198"/>
                <a:gd name="connsiteY3" fmla="*/ 4284527 h 7331529"/>
                <a:gd name="connsiteX4" fmla="*/ 4568673 w 6934198"/>
                <a:gd name="connsiteY4" fmla="*/ 3174062 h 7331529"/>
                <a:gd name="connsiteX5" fmla="*/ 1869139 w 6934198"/>
                <a:gd name="connsiteY5" fmla="*/ 2531924 h 7331529"/>
                <a:gd name="connsiteX6" fmla="*/ 1869139 w 6934198"/>
                <a:gd name="connsiteY6" fmla="*/ 2531921 h 7331529"/>
                <a:gd name="connsiteX0" fmla="*/ 1869139 w 6911785"/>
                <a:gd name="connsiteY0" fmla="*/ 2531921 h 7336788"/>
                <a:gd name="connsiteX1" fmla="*/ 2827206 w 6911785"/>
                <a:gd name="connsiteY1" fmla="*/ 3032788 h 7336788"/>
                <a:gd name="connsiteX2" fmla="*/ 5940275 w 6911785"/>
                <a:gd name="connsiteY2" fmla="*/ 2423189 h 7336788"/>
                <a:gd name="connsiteX3" fmla="*/ 6441139 w 6911785"/>
                <a:gd name="connsiteY3" fmla="*/ 4284527 h 7336788"/>
                <a:gd name="connsiteX4" fmla="*/ 4568673 w 6911785"/>
                <a:gd name="connsiteY4" fmla="*/ 3174062 h 7336788"/>
                <a:gd name="connsiteX5" fmla="*/ 1869139 w 6911785"/>
                <a:gd name="connsiteY5" fmla="*/ 2531924 h 7336788"/>
                <a:gd name="connsiteX6" fmla="*/ 1869139 w 6911785"/>
                <a:gd name="connsiteY6" fmla="*/ 2531921 h 7336788"/>
                <a:gd name="connsiteX0" fmla="*/ 1869139 w 7024741"/>
                <a:gd name="connsiteY0" fmla="*/ 2531921 h 7336788"/>
                <a:gd name="connsiteX1" fmla="*/ 2827206 w 7024741"/>
                <a:gd name="connsiteY1" fmla="*/ 3032788 h 7336788"/>
                <a:gd name="connsiteX2" fmla="*/ 5940275 w 7024741"/>
                <a:gd name="connsiteY2" fmla="*/ 2423189 h 7336788"/>
                <a:gd name="connsiteX3" fmla="*/ 6441139 w 7024741"/>
                <a:gd name="connsiteY3" fmla="*/ 4284527 h 7336788"/>
                <a:gd name="connsiteX4" fmla="*/ 4568673 w 7024741"/>
                <a:gd name="connsiteY4" fmla="*/ 3174062 h 7336788"/>
                <a:gd name="connsiteX5" fmla="*/ 1869139 w 7024741"/>
                <a:gd name="connsiteY5" fmla="*/ 2531924 h 7336788"/>
                <a:gd name="connsiteX6" fmla="*/ 1869139 w 7024741"/>
                <a:gd name="connsiteY6" fmla="*/ 2531921 h 7336788"/>
                <a:gd name="connsiteX0" fmla="*/ 685903 w 5841505"/>
                <a:gd name="connsiteY0" fmla="*/ 1071884 h 5876751"/>
                <a:gd name="connsiteX1" fmla="*/ 159678 w 5841505"/>
                <a:gd name="connsiteY1" fmla="*/ 370216 h 5876751"/>
                <a:gd name="connsiteX2" fmla="*/ 1643970 w 5841505"/>
                <a:gd name="connsiteY2" fmla="*/ 1572751 h 5876751"/>
                <a:gd name="connsiteX3" fmla="*/ 4757039 w 5841505"/>
                <a:gd name="connsiteY3" fmla="*/ 963152 h 5876751"/>
                <a:gd name="connsiteX4" fmla="*/ 5257903 w 5841505"/>
                <a:gd name="connsiteY4" fmla="*/ 2824490 h 5876751"/>
                <a:gd name="connsiteX5" fmla="*/ 3385437 w 5841505"/>
                <a:gd name="connsiteY5" fmla="*/ 1714025 h 5876751"/>
                <a:gd name="connsiteX6" fmla="*/ 685903 w 5841505"/>
                <a:gd name="connsiteY6" fmla="*/ 1071887 h 5876751"/>
                <a:gd name="connsiteX7" fmla="*/ 685903 w 5841505"/>
                <a:gd name="connsiteY7" fmla="*/ 1071884 h 5876751"/>
                <a:gd name="connsiteX0" fmla="*/ 685903 w 5841505"/>
                <a:gd name="connsiteY0" fmla="*/ 1775249 h 6580116"/>
                <a:gd name="connsiteX1" fmla="*/ 159678 w 5841505"/>
                <a:gd name="connsiteY1" fmla="*/ 1073581 h 6580116"/>
                <a:gd name="connsiteX2" fmla="*/ 1643970 w 5841505"/>
                <a:gd name="connsiteY2" fmla="*/ 2276116 h 6580116"/>
                <a:gd name="connsiteX3" fmla="*/ 4757039 w 5841505"/>
                <a:gd name="connsiteY3" fmla="*/ 1666517 h 6580116"/>
                <a:gd name="connsiteX4" fmla="*/ 5257903 w 5841505"/>
                <a:gd name="connsiteY4" fmla="*/ 3527855 h 6580116"/>
                <a:gd name="connsiteX5" fmla="*/ 3385437 w 5841505"/>
                <a:gd name="connsiteY5" fmla="*/ 2417390 h 6580116"/>
                <a:gd name="connsiteX6" fmla="*/ 685903 w 5841505"/>
                <a:gd name="connsiteY6" fmla="*/ 1775252 h 6580116"/>
                <a:gd name="connsiteX7" fmla="*/ 685903 w 5841505"/>
                <a:gd name="connsiteY7" fmla="*/ 1775249 h 6580116"/>
                <a:gd name="connsiteX0" fmla="*/ 1191268 w 6346870"/>
                <a:gd name="connsiteY0" fmla="*/ 1071884 h 5876751"/>
                <a:gd name="connsiteX1" fmla="*/ 665043 w 6346870"/>
                <a:gd name="connsiteY1" fmla="*/ 370216 h 5876751"/>
                <a:gd name="connsiteX2" fmla="*/ 247382 w 6346870"/>
                <a:gd name="connsiteY2" fmla="*/ 1425097 h 5876751"/>
                <a:gd name="connsiteX3" fmla="*/ 2149335 w 6346870"/>
                <a:gd name="connsiteY3" fmla="*/ 1572751 h 5876751"/>
                <a:gd name="connsiteX4" fmla="*/ 5262404 w 6346870"/>
                <a:gd name="connsiteY4" fmla="*/ 963152 h 5876751"/>
                <a:gd name="connsiteX5" fmla="*/ 5763268 w 6346870"/>
                <a:gd name="connsiteY5" fmla="*/ 2824490 h 5876751"/>
                <a:gd name="connsiteX6" fmla="*/ 3890802 w 6346870"/>
                <a:gd name="connsiteY6" fmla="*/ 1714025 h 5876751"/>
                <a:gd name="connsiteX7" fmla="*/ 1191268 w 6346870"/>
                <a:gd name="connsiteY7" fmla="*/ 1071887 h 5876751"/>
                <a:gd name="connsiteX8" fmla="*/ 1191268 w 6346870"/>
                <a:gd name="connsiteY8" fmla="*/ 1071884 h 5876751"/>
                <a:gd name="connsiteX0" fmla="*/ 1191268 w 6346870"/>
                <a:gd name="connsiteY0" fmla="*/ 1071884 h 5876751"/>
                <a:gd name="connsiteX1" fmla="*/ 665043 w 6346870"/>
                <a:gd name="connsiteY1" fmla="*/ 370216 h 5876751"/>
                <a:gd name="connsiteX2" fmla="*/ 247382 w 6346870"/>
                <a:gd name="connsiteY2" fmla="*/ 1425097 h 5876751"/>
                <a:gd name="connsiteX3" fmla="*/ 2149335 w 6346870"/>
                <a:gd name="connsiteY3" fmla="*/ 1572751 h 5876751"/>
                <a:gd name="connsiteX4" fmla="*/ 5262404 w 6346870"/>
                <a:gd name="connsiteY4" fmla="*/ 963152 h 5876751"/>
                <a:gd name="connsiteX5" fmla="*/ 5763268 w 6346870"/>
                <a:gd name="connsiteY5" fmla="*/ 2824490 h 5876751"/>
                <a:gd name="connsiteX6" fmla="*/ 3890802 w 6346870"/>
                <a:gd name="connsiteY6" fmla="*/ 1714025 h 5876751"/>
                <a:gd name="connsiteX7" fmla="*/ 1191268 w 6346870"/>
                <a:gd name="connsiteY7" fmla="*/ 1071887 h 5876751"/>
                <a:gd name="connsiteX8" fmla="*/ 1191268 w 6346870"/>
                <a:gd name="connsiteY8" fmla="*/ 1071884 h 5876751"/>
                <a:gd name="connsiteX0" fmla="*/ 1191268 w 6346870"/>
                <a:gd name="connsiteY0" fmla="*/ 1071884 h 5876751"/>
                <a:gd name="connsiteX1" fmla="*/ 665043 w 6346870"/>
                <a:gd name="connsiteY1" fmla="*/ 370216 h 5876751"/>
                <a:gd name="connsiteX2" fmla="*/ 247382 w 6346870"/>
                <a:gd name="connsiteY2" fmla="*/ 1425097 h 5876751"/>
                <a:gd name="connsiteX3" fmla="*/ 2149335 w 6346870"/>
                <a:gd name="connsiteY3" fmla="*/ 1572751 h 5876751"/>
                <a:gd name="connsiteX4" fmla="*/ 5262404 w 6346870"/>
                <a:gd name="connsiteY4" fmla="*/ 963152 h 5876751"/>
                <a:gd name="connsiteX5" fmla="*/ 5763268 w 6346870"/>
                <a:gd name="connsiteY5" fmla="*/ 2824490 h 5876751"/>
                <a:gd name="connsiteX6" fmla="*/ 3890802 w 6346870"/>
                <a:gd name="connsiteY6" fmla="*/ 1714025 h 5876751"/>
                <a:gd name="connsiteX7" fmla="*/ 1191268 w 6346870"/>
                <a:gd name="connsiteY7" fmla="*/ 1071887 h 5876751"/>
                <a:gd name="connsiteX8" fmla="*/ 1191268 w 6346870"/>
                <a:gd name="connsiteY8" fmla="*/ 1071884 h 5876751"/>
                <a:gd name="connsiteX0" fmla="*/ 1495416 w 6651018"/>
                <a:gd name="connsiteY0" fmla="*/ 1071884 h 5876751"/>
                <a:gd name="connsiteX1" fmla="*/ 969191 w 6651018"/>
                <a:gd name="connsiteY1" fmla="*/ 370216 h 5876751"/>
                <a:gd name="connsiteX2" fmla="*/ 551530 w 6651018"/>
                <a:gd name="connsiteY2" fmla="*/ 1425097 h 5876751"/>
                <a:gd name="connsiteX3" fmla="*/ 2453483 w 6651018"/>
                <a:gd name="connsiteY3" fmla="*/ 1572751 h 5876751"/>
                <a:gd name="connsiteX4" fmla="*/ 5566552 w 6651018"/>
                <a:gd name="connsiteY4" fmla="*/ 963152 h 5876751"/>
                <a:gd name="connsiteX5" fmla="*/ 6067416 w 6651018"/>
                <a:gd name="connsiteY5" fmla="*/ 2824490 h 5876751"/>
                <a:gd name="connsiteX6" fmla="*/ 4194950 w 6651018"/>
                <a:gd name="connsiteY6" fmla="*/ 1714025 h 5876751"/>
                <a:gd name="connsiteX7" fmla="*/ 1495416 w 6651018"/>
                <a:gd name="connsiteY7" fmla="*/ 1071887 h 5876751"/>
                <a:gd name="connsiteX8" fmla="*/ 1495416 w 6651018"/>
                <a:gd name="connsiteY8" fmla="*/ 1071884 h 5876751"/>
                <a:gd name="connsiteX0" fmla="*/ 1103563 w 6259165"/>
                <a:gd name="connsiteY0" fmla="*/ 1071884 h 5876751"/>
                <a:gd name="connsiteX1" fmla="*/ 159677 w 6259165"/>
                <a:gd name="connsiteY1" fmla="*/ 1425097 h 5876751"/>
                <a:gd name="connsiteX2" fmla="*/ 2061630 w 6259165"/>
                <a:gd name="connsiteY2" fmla="*/ 1572751 h 5876751"/>
                <a:gd name="connsiteX3" fmla="*/ 5174699 w 6259165"/>
                <a:gd name="connsiteY3" fmla="*/ 963152 h 5876751"/>
                <a:gd name="connsiteX4" fmla="*/ 5675563 w 6259165"/>
                <a:gd name="connsiteY4" fmla="*/ 2824490 h 5876751"/>
                <a:gd name="connsiteX5" fmla="*/ 3803097 w 6259165"/>
                <a:gd name="connsiteY5" fmla="*/ 1714025 h 5876751"/>
                <a:gd name="connsiteX6" fmla="*/ 1103563 w 6259165"/>
                <a:gd name="connsiteY6" fmla="*/ 1071887 h 5876751"/>
                <a:gd name="connsiteX7" fmla="*/ 1103563 w 6259165"/>
                <a:gd name="connsiteY7" fmla="*/ 1071884 h 5876751"/>
                <a:gd name="connsiteX0" fmla="*/ 1103564 w 6259166"/>
                <a:gd name="connsiteY0" fmla="*/ 1766125 h 6570992"/>
                <a:gd name="connsiteX1" fmla="*/ 159678 w 6259166"/>
                <a:gd name="connsiteY1" fmla="*/ 2119338 h 6570992"/>
                <a:gd name="connsiteX2" fmla="*/ 2061631 w 6259166"/>
                <a:gd name="connsiteY2" fmla="*/ 2266992 h 6570992"/>
                <a:gd name="connsiteX3" fmla="*/ 5174700 w 6259166"/>
                <a:gd name="connsiteY3" fmla="*/ 1657393 h 6570992"/>
                <a:gd name="connsiteX4" fmla="*/ 5675564 w 6259166"/>
                <a:gd name="connsiteY4" fmla="*/ 3518731 h 6570992"/>
                <a:gd name="connsiteX5" fmla="*/ 3803098 w 6259166"/>
                <a:gd name="connsiteY5" fmla="*/ 2408266 h 6570992"/>
                <a:gd name="connsiteX6" fmla="*/ 1103564 w 6259166"/>
                <a:gd name="connsiteY6" fmla="*/ 1766128 h 6570992"/>
                <a:gd name="connsiteX7" fmla="*/ 1103564 w 6259166"/>
                <a:gd name="connsiteY7" fmla="*/ 1766125 h 6570992"/>
                <a:gd name="connsiteX0" fmla="*/ 1103564 w 6259166"/>
                <a:gd name="connsiteY0" fmla="*/ 1766125 h 6570992"/>
                <a:gd name="connsiteX1" fmla="*/ 159678 w 6259166"/>
                <a:gd name="connsiteY1" fmla="*/ 2119338 h 6570992"/>
                <a:gd name="connsiteX2" fmla="*/ 2061631 w 6259166"/>
                <a:gd name="connsiteY2" fmla="*/ 2266992 h 6570992"/>
                <a:gd name="connsiteX3" fmla="*/ 5174700 w 6259166"/>
                <a:gd name="connsiteY3" fmla="*/ 1657393 h 6570992"/>
                <a:gd name="connsiteX4" fmla="*/ 5675564 w 6259166"/>
                <a:gd name="connsiteY4" fmla="*/ 3518731 h 6570992"/>
                <a:gd name="connsiteX5" fmla="*/ 3803098 w 6259166"/>
                <a:gd name="connsiteY5" fmla="*/ 2408266 h 6570992"/>
                <a:gd name="connsiteX6" fmla="*/ 1103564 w 6259166"/>
                <a:gd name="connsiteY6" fmla="*/ 1766128 h 6570992"/>
                <a:gd name="connsiteX7" fmla="*/ 1103564 w 6259166"/>
                <a:gd name="connsiteY7" fmla="*/ 1766125 h 6570992"/>
                <a:gd name="connsiteX0" fmla="*/ 1316924 w 6472526"/>
                <a:gd name="connsiteY0" fmla="*/ 1766125 h 6570992"/>
                <a:gd name="connsiteX1" fmla="*/ 373038 w 6472526"/>
                <a:gd name="connsiteY1" fmla="*/ 2119338 h 6570992"/>
                <a:gd name="connsiteX2" fmla="*/ 2274991 w 6472526"/>
                <a:gd name="connsiteY2" fmla="*/ 2266992 h 6570992"/>
                <a:gd name="connsiteX3" fmla="*/ 5388060 w 6472526"/>
                <a:gd name="connsiteY3" fmla="*/ 1657393 h 6570992"/>
                <a:gd name="connsiteX4" fmla="*/ 5888924 w 6472526"/>
                <a:gd name="connsiteY4" fmla="*/ 3518731 h 6570992"/>
                <a:gd name="connsiteX5" fmla="*/ 4016458 w 6472526"/>
                <a:gd name="connsiteY5" fmla="*/ 2408266 h 6570992"/>
                <a:gd name="connsiteX6" fmla="*/ 1316924 w 6472526"/>
                <a:gd name="connsiteY6" fmla="*/ 1766128 h 6570992"/>
                <a:gd name="connsiteX7" fmla="*/ 1316924 w 6472526"/>
                <a:gd name="connsiteY7" fmla="*/ 1766125 h 6570992"/>
                <a:gd name="connsiteX0" fmla="*/ 969208 w 6472526"/>
                <a:gd name="connsiteY0" fmla="*/ 1766125 h 6550041"/>
                <a:gd name="connsiteX1" fmla="*/ 373038 w 6472526"/>
                <a:gd name="connsiteY1" fmla="*/ 2098387 h 6550041"/>
                <a:gd name="connsiteX2" fmla="*/ 2274991 w 6472526"/>
                <a:gd name="connsiteY2" fmla="*/ 2246041 h 6550041"/>
                <a:gd name="connsiteX3" fmla="*/ 5388060 w 6472526"/>
                <a:gd name="connsiteY3" fmla="*/ 1636442 h 6550041"/>
                <a:gd name="connsiteX4" fmla="*/ 5888924 w 6472526"/>
                <a:gd name="connsiteY4" fmla="*/ 3497780 h 6550041"/>
                <a:gd name="connsiteX5" fmla="*/ 4016458 w 6472526"/>
                <a:gd name="connsiteY5" fmla="*/ 2387315 h 6550041"/>
                <a:gd name="connsiteX6" fmla="*/ 1316924 w 6472526"/>
                <a:gd name="connsiteY6" fmla="*/ 1745177 h 6550041"/>
                <a:gd name="connsiteX7" fmla="*/ 969208 w 6472526"/>
                <a:gd name="connsiteY7" fmla="*/ 1766125 h 6550041"/>
                <a:gd name="connsiteX0" fmla="*/ 943886 w 6099488"/>
                <a:gd name="connsiteY0" fmla="*/ 1071887 h 5876751"/>
                <a:gd name="connsiteX1" fmla="*/ 0 w 6099488"/>
                <a:gd name="connsiteY1" fmla="*/ 1425097 h 5876751"/>
                <a:gd name="connsiteX2" fmla="*/ 1901953 w 6099488"/>
                <a:gd name="connsiteY2" fmla="*/ 1572751 h 5876751"/>
                <a:gd name="connsiteX3" fmla="*/ 5015022 w 6099488"/>
                <a:gd name="connsiteY3" fmla="*/ 963152 h 5876751"/>
                <a:gd name="connsiteX4" fmla="*/ 5515886 w 6099488"/>
                <a:gd name="connsiteY4" fmla="*/ 2824490 h 5876751"/>
                <a:gd name="connsiteX5" fmla="*/ 3643420 w 6099488"/>
                <a:gd name="connsiteY5" fmla="*/ 1714025 h 5876751"/>
                <a:gd name="connsiteX6" fmla="*/ 943886 w 6099488"/>
                <a:gd name="connsiteY6" fmla="*/ 1071887 h 5876751"/>
                <a:gd name="connsiteX0" fmla="*/ 943886 w 6099488"/>
                <a:gd name="connsiteY0" fmla="*/ 1486368 h 6291232"/>
                <a:gd name="connsiteX1" fmla="*/ 0 w 6099488"/>
                <a:gd name="connsiteY1" fmla="*/ 1839578 h 6291232"/>
                <a:gd name="connsiteX2" fmla="*/ 1901953 w 6099488"/>
                <a:gd name="connsiteY2" fmla="*/ 1987232 h 6291232"/>
                <a:gd name="connsiteX3" fmla="*/ 5015022 w 6099488"/>
                <a:gd name="connsiteY3" fmla="*/ 1377633 h 6291232"/>
                <a:gd name="connsiteX4" fmla="*/ 5515886 w 6099488"/>
                <a:gd name="connsiteY4" fmla="*/ 3238971 h 6291232"/>
                <a:gd name="connsiteX5" fmla="*/ 3643420 w 6099488"/>
                <a:gd name="connsiteY5" fmla="*/ 2128506 h 6291232"/>
                <a:gd name="connsiteX6" fmla="*/ 943886 w 6099488"/>
                <a:gd name="connsiteY6" fmla="*/ 1486368 h 6291232"/>
                <a:gd name="connsiteX0" fmla="*/ 290243 w 5445845"/>
                <a:gd name="connsiteY0" fmla="*/ 1071887 h 5876751"/>
                <a:gd name="connsiteX1" fmla="*/ 1248310 w 5445845"/>
                <a:gd name="connsiteY1" fmla="*/ 1572751 h 5876751"/>
                <a:gd name="connsiteX2" fmla="*/ 4361379 w 5445845"/>
                <a:gd name="connsiteY2" fmla="*/ 963152 h 5876751"/>
                <a:gd name="connsiteX3" fmla="*/ 4862243 w 5445845"/>
                <a:gd name="connsiteY3" fmla="*/ 2824490 h 5876751"/>
                <a:gd name="connsiteX4" fmla="*/ 2989777 w 5445845"/>
                <a:gd name="connsiteY4" fmla="*/ 1714025 h 5876751"/>
                <a:gd name="connsiteX5" fmla="*/ 290243 w 5445845"/>
                <a:gd name="connsiteY5" fmla="*/ 1071887 h 5876751"/>
                <a:gd name="connsiteX0" fmla="*/ 290244 w 5445846"/>
                <a:gd name="connsiteY0" fmla="*/ 1071887 h 5876751"/>
                <a:gd name="connsiteX1" fmla="*/ 1248311 w 5445846"/>
                <a:gd name="connsiteY1" fmla="*/ 1572751 h 5876751"/>
                <a:gd name="connsiteX2" fmla="*/ 4361380 w 5445846"/>
                <a:gd name="connsiteY2" fmla="*/ 963152 h 5876751"/>
                <a:gd name="connsiteX3" fmla="*/ 4862244 w 5445846"/>
                <a:gd name="connsiteY3" fmla="*/ 2824490 h 5876751"/>
                <a:gd name="connsiteX4" fmla="*/ 2989778 w 5445846"/>
                <a:gd name="connsiteY4" fmla="*/ 1714025 h 5876751"/>
                <a:gd name="connsiteX5" fmla="*/ 290244 w 5445846"/>
                <a:gd name="connsiteY5" fmla="*/ 1071887 h 5876751"/>
                <a:gd name="connsiteX0" fmla="*/ 290244 w 5445846"/>
                <a:gd name="connsiteY0" fmla="*/ 1153486 h 5958350"/>
                <a:gd name="connsiteX1" fmla="*/ 1248311 w 5445846"/>
                <a:gd name="connsiteY1" fmla="*/ 1654350 h 5958350"/>
                <a:gd name="connsiteX2" fmla="*/ 4361380 w 5445846"/>
                <a:gd name="connsiteY2" fmla="*/ 1044751 h 5958350"/>
                <a:gd name="connsiteX3" fmla="*/ 4862244 w 5445846"/>
                <a:gd name="connsiteY3" fmla="*/ 2906089 h 5958350"/>
                <a:gd name="connsiteX4" fmla="*/ 2989778 w 5445846"/>
                <a:gd name="connsiteY4" fmla="*/ 1795624 h 5958350"/>
                <a:gd name="connsiteX5" fmla="*/ 290244 w 5445846"/>
                <a:gd name="connsiteY5" fmla="*/ 1153486 h 5958350"/>
                <a:gd name="connsiteX0" fmla="*/ 290244 w 7008207"/>
                <a:gd name="connsiteY0" fmla="*/ 1331974 h 5958350"/>
                <a:gd name="connsiteX1" fmla="*/ 2810672 w 7008207"/>
                <a:gd name="connsiteY1" fmla="*/ 1654350 h 5958350"/>
                <a:gd name="connsiteX2" fmla="*/ 5923741 w 7008207"/>
                <a:gd name="connsiteY2" fmla="*/ 1044751 h 5958350"/>
                <a:gd name="connsiteX3" fmla="*/ 6424605 w 7008207"/>
                <a:gd name="connsiteY3" fmla="*/ 2906089 h 5958350"/>
                <a:gd name="connsiteX4" fmla="*/ 4552139 w 7008207"/>
                <a:gd name="connsiteY4" fmla="*/ 1795624 h 5958350"/>
                <a:gd name="connsiteX5" fmla="*/ 290244 w 7008207"/>
                <a:gd name="connsiteY5" fmla="*/ 1331974 h 5958350"/>
                <a:gd name="connsiteX0" fmla="*/ 290244 w 7008207"/>
                <a:gd name="connsiteY0" fmla="*/ 1347752 h 5974128"/>
                <a:gd name="connsiteX1" fmla="*/ 2810672 w 7008207"/>
                <a:gd name="connsiteY1" fmla="*/ 1670128 h 5974128"/>
                <a:gd name="connsiteX2" fmla="*/ 5923741 w 7008207"/>
                <a:gd name="connsiteY2" fmla="*/ 1060529 h 5974128"/>
                <a:gd name="connsiteX3" fmla="*/ 6424605 w 7008207"/>
                <a:gd name="connsiteY3" fmla="*/ 2921867 h 5974128"/>
                <a:gd name="connsiteX4" fmla="*/ 4552139 w 7008207"/>
                <a:gd name="connsiteY4" fmla="*/ 1811402 h 5974128"/>
                <a:gd name="connsiteX5" fmla="*/ 290244 w 7008207"/>
                <a:gd name="connsiteY5" fmla="*/ 1347752 h 5974128"/>
                <a:gd name="connsiteX0" fmla="*/ 1038454 w 7756417"/>
                <a:gd name="connsiteY0" fmla="*/ 1773760 h 6400136"/>
                <a:gd name="connsiteX1" fmla="*/ 3558882 w 7756417"/>
                <a:gd name="connsiteY1" fmla="*/ 2096136 h 6400136"/>
                <a:gd name="connsiteX2" fmla="*/ 6671951 w 7756417"/>
                <a:gd name="connsiteY2" fmla="*/ 1486537 h 6400136"/>
                <a:gd name="connsiteX3" fmla="*/ 7172815 w 7756417"/>
                <a:gd name="connsiteY3" fmla="*/ 3347875 h 6400136"/>
                <a:gd name="connsiteX4" fmla="*/ 5300349 w 7756417"/>
                <a:gd name="connsiteY4" fmla="*/ 2237410 h 6400136"/>
                <a:gd name="connsiteX5" fmla="*/ 1038454 w 7756417"/>
                <a:gd name="connsiteY5" fmla="*/ 1773760 h 6400136"/>
                <a:gd name="connsiteX0" fmla="*/ 1038454 w 7756417"/>
                <a:gd name="connsiteY0" fmla="*/ 1773760 h 6400136"/>
                <a:gd name="connsiteX1" fmla="*/ 3558882 w 7756417"/>
                <a:gd name="connsiteY1" fmla="*/ 2096136 h 6400136"/>
                <a:gd name="connsiteX2" fmla="*/ 6671951 w 7756417"/>
                <a:gd name="connsiteY2" fmla="*/ 1486537 h 6400136"/>
                <a:gd name="connsiteX3" fmla="*/ 7172815 w 7756417"/>
                <a:gd name="connsiteY3" fmla="*/ 3347875 h 6400136"/>
                <a:gd name="connsiteX4" fmla="*/ 5300349 w 7756417"/>
                <a:gd name="connsiteY4" fmla="*/ 2237410 h 6400136"/>
                <a:gd name="connsiteX5" fmla="*/ 1807445 w 7756417"/>
                <a:gd name="connsiteY5" fmla="*/ 1846031 h 6400136"/>
                <a:gd name="connsiteX6" fmla="*/ 1038454 w 7756417"/>
                <a:gd name="connsiteY6" fmla="*/ 1773760 h 6400136"/>
                <a:gd name="connsiteX0" fmla="*/ 1038454 w 7756417"/>
                <a:gd name="connsiteY0" fmla="*/ 1773760 h 6400136"/>
                <a:gd name="connsiteX1" fmla="*/ 3558882 w 7756417"/>
                <a:gd name="connsiteY1" fmla="*/ 2096136 h 6400136"/>
                <a:gd name="connsiteX2" fmla="*/ 6671951 w 7756417"/>
                <a:gd name="connsiteY2" fmla="*/ 1486537 h 6400136"/>
                <a:gd name="connsiteX3" fmla="*/ 7172815 w 7756417"/>
                <a:gd name="connsiteY3" fmla="*/ 3347875 h 6400136"/>
                <a:gd name="connsiteX4" fmla="*/ 5300349 w 7756417"/>
                <a:gd name="connsiteY4" fmla="*/ 2237410 h 6400136"/>
                <a:gd name="connsiteX5" fmla="*/ 762397 w 7756417"/>
                <a:gd name="connsiteY5" fmla="*/ 1980458 h 6400136"/>
                <a:gd name="connsiteX6" fmla="*/ 1038454 w 7756417"/>
                <a:gd name="connsiteY6" fmla="*/ 1773760 h 6400136"/>
                <a:gd name="connsiteX0" fmla="*/ 1038454 w 7756417"/>
                <a:gd name="connsiteY0" fmla="*/ 1773760 h 6400136"/>
                <a:gd name="connsiteX1" fmla="*/ 3558882 w 7756417"/>
                <a:gd name="connsiteY1" fmla="*/ 2096136 h 6400136"/>
                <a:gd name="connsiteX2" fmla="*/ 6671951 w 7756417"/>
                <a:gd name="connsiteY2" fmla="*/ 1486537 h 6400136"/>
                <a:gd name="connsiteX3" fmla="*/ 7172815 w 7756417"/>
                <a:gd name="connsiteY3" fmla="*/ 3347875 h 6400136"/>
                <a:gd name="connsiteX4" fmla="*/ 5300349 w 7756417"/>
                <a:gd name="connsiteY4" fmla="*/ 2237410 h 6400136"/>
                <a:gd name="connsiteX5" fmla="*/ 3454498 w 7756417"/>
                <a:gd name="connsiteY5" fmla="*/ 1901566 h 6400136"/>
                <a:gd name="connsiteX6" fmla="*/ 762397 w 7756417"/>
                <a:gd name="connsiteY6" fmla="*/ 1980458 h 6400136"/>
                <a:gd name="connsiteX7" fmla="*/ 1038454 w 7756417"/>
                <a:gd name="connsiteY7" fmla="*/ 1773760 h 6400136"/>
                <a:gd name="connsiteX0" fmla="*/ 1063766 w 7781729"/>
                <a:gd name="connsiteY0" fmla="*/ 1773760 h 6400136"/>
                <a:gd name="connsiteX1" fmla="*/ 3584194 w 7781729"/>
                <a:gd name="connsiteY1" fmla="*/ 2096136 h 6400136"/>
                <a:gd name="connsiteX2" fmla="*/ 6697263 w 7781729"/>
                <a:gd name="connsiteY2" fmla="*/ 1486537 h 6400136"/>
                <a:gd name="connsiteX3" fmla="*/ 7198127 w 7781729"/>
                <a:gd name="connsiteY3" fmla="*/ 3347875 h 6400136"/>
                <a:gd name="connsiteX4" fmla="*/ 5325661 w 7781729"/>
                <a:gd name="connsiteY4" fmla="*/ 2237410 h 6400136"/>
                <a:gd name="connsiteX5" fmla="*/ 3479810 w 7781729"/>
                <a:gd name="connsiteY5" fmla="*/ 1901566 h 6400136"/>
                <a:gd name="connsiteX6" fmla="*/ 787709 w 7781729"/>
                <a:gd name="connsiteY6" fmla="*/ 1980458 h 6400136"/>
                <a:gd name="connsiteX7" fmla="*/ 1063766 w 7781729"/>
                <a:gd name="connsiteY7" fmla="*/ 1773760 h 6400136"/>
                <a:gd name="connsiteX0" fmla="*/ 1647368 w 8365331"/>
                <a:gd name="connsiteY0" fmla="*/ 1773760 h 6400136"/>
                <a:gd name="connsiteX1" fmla="*/ 4167796 w 8365331"/>
                <a:gd name="connsiteY1" fmla="*/ 2096136 h 6400136"/>
                <a:gd name="connsiteX2" fmla="*/ 7280865 w 8365331"/>
                <a:gd name="connsiteY2" fmla="*/ 1486537 h 6400136"/>
                <a:gd name="connsiteX3" fmla="*/ 7781729 w 8365331"/>
                <a:gd name="connsiteY3" fmla="*/ 3347875 h 6400136"/>
                <a:gd name="connsiteX4" fmla="*/ 5909263 w 8365331"/>
                <a:gd name="connsiteY4" fmla="*/ 2237410 h 6400136"/>
                <a:gd name="connsiteX5" fmla="*/ 4063412 w 8365331"/>
                <a:gd name="connsiteY5" fmla="*/ 1901566 h 6400136"/>
                <a:gd name="connsiteX6" fmla="*/ 1371311 w 8365331"/>
                <a:gd name="connsiteY6" fmla="*/ 1980458 h 6400136"/>
                <a:gd name="connsiteX7" fmla="*/ 1647368 w 8365331"/>
                <a:gd name="connsiteY7" fmla="*/ 1773760 h 6400136"/>
                <a:gd name="connsiteX0" fmla="*/ 1739256 w 8457219"/>
                <a:gd name="connsiteY0" fmla="*/ 1773760 h 6400136"/>
                <a:gd name="connsiteX1" fmla="*/ 4259684 w 8457219"/>
                <a:gd name="connsiteY1" fmla="*/ 2096136 h 6400136"/>
                <a:gd name="connsiteX2" fmla="*/ 7372753 w 8457219"/>
                <a:gd name="connsiteY2" fmla="*/ 1486537 h 6400136"/>
                <a:gd name="connsiteX3" fmla="*/ 7873617 w 8457219"/>
                <a:gd name="connsiteY3" fmla="*/ 3347875 h 6400136"/>
                <a:gd name="connsiteX4" fmla="*/ 6001151 w 8457219"/>
                <a:gd name="connsiteY4" fmla="*/ 2237410 h 6400136"/>
                <a:gd name="connsiteX5" fmla="*/ 4155300 w 8457219"/>
                <a:gd name="connsiteY5" fmla="*/ 1901566 h 6400136"/>
                <a:gd name="connsiteX6" fmla="*/ 1463199 w 8457219"/>
                <a:gd name="connsiteY6" fmla="*/ 1980458 h 6400136"/>
                <a:gd name="connsiteX7" fmla="*/ 1739256 w 8457219"/>
                <a:gd name="connsiteY7" fmla="*/ 1773760 h 6400136"/>
                <a:gd name="connsiteX0" fmla="*/ 1739256 w 8457219"/>
                <a:gd name="connsiteY0" fmla="*/ 1773760 h 6400136"/>
                <a:gd name="connsiteX1" fmla="*/ 4259684 w 8457219"/>
                <a:gd name="connsiteY1" fmla="*/ 2096136 h 6400136"/>
                <a:gd name="connsiteX2" fmla="*/ 7372753 w 8457219"/>
                <a:gd name="connsiteY2" fmla="*/ 1486537 h 6400136"/>
                <a:gd name="connsiteX3" fmla="*/ 7873617 w 8457219"/>
                <a:gd name="connsiteY3" fmla="*/ 3347875 h 6400136"/>
                <a:gd name="connsiteX4" fmla="*/ 6001151 w 8457219"/>
                <a:gd name="connsiteY4" fmla="*/ 2237410 h 6400136"/>
                <a:gd name="connsiteX5" fmla="*/ 4155300 w 8457219"/>
                <a:gd name="connsiteY5" fmla="*/ 1901566 h 6400136"/>
                <a:gd name="connsiteX6" fmla="*/ 1463199 w 8457219"/>
                <a:gd name="connsiteY6" fmla="*/ 1980458 h 6400136"/>
                <a:gd name="connsiteX7" fmla="*/ 1739256 w 8457219"/>
                <a:gd name="connsiteY7" fmla="*/ 1773760 h 6400136"/>
                <a:gd name="connsiteX0" fmla="*/ 1739256 w 8457219"/>
                <a:gd name="connsiteY0" fmla="*/ 1773760 h 6400136"/>
                <a:gd name="connsiteX1" fmla="*/ 4259684 w 8457219"/>
                <a:gd name="connsiteY1" fmla="*/ 2096136 h 6400136"/>
                <a:gd name="connsiteX2" fmla="*/ 7372753 w 8457219"/>
                <a:gd name="connsiteY2" fmla="*/ 1486537 h 6400136"/>
                <a:gd name="connsiteX3" fmla="*/ 7873617 w 8457219"/>
                <a:gd name="connsiteY3" fmla="*/ 3347875 h 6400136"/>
                <a:gd name="connsiteX4" fmla="*/ 6001151 w 8457219"/>
                <a:gd name="connsiteY4" fmla="*/ 2237410 h 6400136"/>
                <a:gd name="connsiteX5" fmla="*/ 4155300 w 8457219"/>
                <a:gd name="connsiteY5" fmla="*/ 1901566 h 6400136"/>
                <a:gd name="connsiteX6" fmla="*/ 1463199 w 8457219"/>
                <a:gd name="connsiteY6" fmla="*/ 1980458 h 6400136"/>
                <a:gd name="connsiteX7" fmla="*/ 1739256 w 8457219"/>
                <a:gd name="connsiteY7" fmla="*/ 1773760 h 6400136"/>
                <a:gd name="connsiteX0" fmla="*/ 1739256 w 8457219"/>
                <a:gd name="connsiteY0" fmla="*/ 1773760 h 6400136"/>
                <a:gd name="connsiteX1" fmla="*/ 4259684 w 8457219"/>
                <a:gd name="connsiteY1" fmla="*/ 2096136 h 6400136"/>
                <a:gd name="connsiteX2" fmla="*/ 7372753 w 8457219"/>
                <a:gd name="connsiteY2" fmla="*/ 1486537 h 6400136"/>
                <a:gd name="connsiteX3" fmla="*/ 7873617 w 8457219"/>
                <a:gd name="connsiteY3" fmla="*/ 3347875 h 6400136"/>
                <a:gd name="connsiteX4" fmla="*/ 6001151 w 8457219"/>
                <a:gd name="connsiteY4" fmla="*/ 2237410 h 6400136"/>
                <a:gd name="connsiteX5" fmla="*/ 4155300 w 8457219"/>
                <a:gd name="connsiteY5" fmla="*/ 1901566 h 6400136"/>
                <a:gd name="connsiteX6" fmla="*/ 1463199 w 8457219"/>
                <a:gd name="connsiteY6" fmla="*/ 1980458 h 6400136"/>
                <a:gd name="connsiteX7" fmla="*/ 1739256 w 8457219"/>
                <a:gd name="connsiteY7" fmla="*/ 1773760 h 6400136"/>
                <a:gd name="connsiteX0" fmla="*/ 1739256 w 8457219"/>
                <a:gd name="connsiteY0" fmla="*/ 1761496 h 6387872"/>
                <a:gd name="connsiteX1" fmla="*/ 4259684 w 8457219"/>
                <a:gd name="connsiteY1" fmla="*/ 2083872 h 6387872"/>
                <a:gd name="connsiteX2" fmla="*/ 7372753 w 8457219"/>
                <a:gd name="connsiteY2" fmla="*/ 1474273 h 6387872"/>
                <a:gd name="connsiteX3" fmla="*/ 7873617 w 8457219"/>
                <a:gd name="connsiteY3" fmla="*/ 3335611 h 6387872"/>
                <a:gd name="connsiteX4" fmla="*/ 6001151 w 8457219"/>
                <a:gd name="connsiteY4" fmla="*/ 2225146 h 6387872"/>
                <a:gd name="connsiteX5" fmla="*/ 4155300 w 8457219"/>
                <a:gd name="connsiteY5" fmla="*/ 1889302 h 6387872"/>
                <a:gd name="connsiteX6" fmla="*/ 1463199 w 8457219"/>
                <a:gd name="connsiteY6" fmla="*/ 1968194 h 6387872"/>
                <a:gd name="connsiteX7" fmla="*/ 1739256 w 8457219"/>
                <a:gd name="connsiteY7" fmla="*/ 1761496 h 6387872"/>
                <a:gd name="connsiteX0" fmla="*/ 1739256 w 8457219"/>
                <a:gd name="connsiteY0" fmla="*/ 1761496 h 6387872"/>
                <a:gd name="connsiteX1" fmla="*/ 4259684 w 8457219"/>
                <a:gd name="connsiteY1" fmla="*/ 2083872 h 6387872"/>
                <a:gd name="connsiteX2" fmla="*/ 7372753 w 8457219"/>
                <a:gd name="connsiteY2" fmla="*/ 1474273 h 6387872"/>
                <a:gd name="connsiteX3" fmla="*/ 7873617 w 8457219"/>
                <a:gd name="connsiteY3" fmla="*/ 3335611 h 6387872"/>
                <a:gd name="connsiteX4" fmla="*/ 6001151 w 8457219"/>
                <a:gd name="connsiteY4" fmla="*/ 2225146 h 6387872"/>
                <a:gd name="connsiteX5" fmla="*/ 4155300 w 8457219"/>
                <a:gd name="connsiteY5" fmla="*/ 1889302 h 6387872"/>
                <a:gd name="connsiteX6" fmla="*/ 1463199 w 8457219"/>
                <a:gd name="connsiteY6" fmla="*/ 1968194 h 6387872"/>
                <a:gd name="connsiteX7" fmla="*/ 1739256 w 8457219"/>
                <a:gd name="connsiteY7" fmla="*/ 1761496 h 6387872"/>
                <a:gd name="connsiteX0" fmla="*/ 1739256 w 8457219"/>
                <a:gd name="connsiteY0" fmla="*/ 1761496 h 6387872"/>
                <a:gd name="connsiteX1" fmla="*/ 4259684 w 8457219"/>
                <a:gd name="connsiteY1" fmla="*/ 2083872 h 6387872"/>
                <a:gd name="connsiteX2" fmla="*/ 7372753 w 8457219"/>
                <a:gd name="connsiteY2" fmla="*/ 1474273 h 6387872"/>
                <a:gd name="connsiteX3" fmla="*/ 7873617 w 8457219"/>
                <a:gd name="connsiteY3" fmla="*/ 3335611 h 6387872"/>
                <a:gd name="connsiteX4" fmla="*/ 6001151 w 8457219"/>
                <a:gd name="connsiteY4" fmla="*/ 2225146 h 6387872"/>
                <a:gd name="connsiteX5" fmla="*/ 4155300 w 8457219"/>
                <a:gd name="connsiteY5" fmla="*/ 1889302 h 6387872"/>
                <a:gd name="connsiteX6" fmla="*/ 1463199 w 8457219"/>
                <a:gd name="connsiteY6" fmla="*/ 1968194 h 6387872"/>
                <a:gd name="connsiteX7" fmla="*/ 1739256 w 8457219"/>
                <a:gd name="connsiteY7" fmla="*/ 1761496 h 6387872"/>
                <a:gd name="connsiteX0" fmla="*/ 1739256 w 8457219"/>
                <a:gd name="connsiteY0" fmla="*/ 1761496 h 6387872"/>
                <a:gd name="connsiteX1" fmla="*/ 4259684 w 8457219"/>
                <a:gd name="connsiteY1" fmla="*/ 2083872 h 6387872"/>
                <a:gd name="connsiteX2" fmla="*/ 7372753 w 8457219"/>
                <a:gd name="connsiteY2" fmla="*/ 1474273 h 6387872"/>
                <a:gd name="connsiteX3" fmla="*/ 7873617 w 8457219"/>
                <a:gd name="connsiteY3" fmla="*/ 3335611 h 6387872"/>
                <a:gd name="connsiteX4" fmla="*/ 6001151 w 8457219"/>
                <a:gd name="connsiteY4" fmla="*/ 2225146 h 6387872"/>
                <a:gd name="connsiteX5" fmla="*/ 4155300 w 8457219"/>
                <a:gd name="connsiteY5" fmla="*/ 1889302 h 6387872"/>
                <a:gd name="connsiteX6" fmla="*/ 1463199 w 8457219"/>
                <a:gd name="connsiteY6" fmla="*/ 1968194 h 6387872"/>
                <a:gd name="connsiteX7" fmla="*/ 1739256 w 8457219"/>
                <a:gd name="connsiteY7" fmla="*/ 1761496 h 6387872"/>
                <a:gd name="connsiteX0" fmla="*/ 1739256 w 8457219"/>
                <a:gd name="connsiteY0" fmla="*/ 1761496 h 6387872"/>
                <a:gd name="connsiteX1" fmla="*/ 4259684 w 8457219"/>
                <a:gd name="connsiteY1" fmla="*/ 2083872 h 6387872"/>
                <a:gd name="connsiteX2" fmla="*/ 7372753 w 8457219"/>
                <a:gd name="connsiteY2" fmla="*/ 1474273 h 6387872"/>
                <a:gd name="connsiteX3" fmla="*/ 7873617 w 8457219"/>
                <a:gd name="connsiteY3" fmla="*/ 3335611 h 6387872"/>
                <a:gd name="connsiteX4" fmla="*/ 6001151 w 8457219"/>
                <a:gd name="connsiteY4" fmla="*/ 2225146 h 6387872"/>
                <a:gd name="connsiteX5" fmla="*/ 4155300 w 8457219"/>
                <a:gd name="connsiteY5" fmla="*/ 1889302 h 6387872"/>
                <a:gd name="connsiteX6" fmla="*/ 1463199 w 8457219"/>
                <a:gd name="connsiteY6" fmla="*/ 1968194 h 6387872"/>
                <a:gd name="connsiteX7" fmla="*/ 1739256 w 8457219"/>
                <a:gd name="connsiteY7" fmla="*/ 1761496 h 6387872"/>
                <a:gd name="connsiteX0" fmla="*/ 1739256 w 8457219"/>
                <a:gd name="connsiteY0" fmla="*/ 1761496 h 6387872"/>
                <a:gd name="connsiteX1" fmla="*/ 4259684 w 8457219"/>
                <a:gd name="connsiteY1" fmla="*/ 2083872 h 6387872"/>
                <a:gd name="connsiteX2" fmla="*/ 7372753 w 8457219"/>
                <a:gd name="connsiteY2" fmla="*/ 1474273 h 6387872"/>
                <a:gd name="connsiteX3" fmla="*/ 7873617 w 8457219"/>
                <a:gd name="connsiteY3" fmla="*/ 3335611 h 6387872"/>
                <a:gd name="connsiteX4" fmla="*/ 6001151 w 8457219"/>
                <a:gd name="connsiteY4" fmla="*/ 2225146 h 6387872"/>
                <a:gd name="connsiteX5" fmla="*/ 4155300 w 8457219"/>
                <a:gd name="connsiteY5" fmla="*/ 1889302 h 6387872"/>
                <a:gd name="connsiteX6" fmla="*/ 1463199 w 8457219"/>
                <a:gd name="connsiteY6" fmla="*/ 1968194 h 6387872"/>
                <a:gd name="connsiteX7" fmla="*/ 1739256 w 8457219"/>
                <a:gd name="connsiteY7" fmla="*/ 1761496 h 6387872"/>
                <a:gd name="connsiteX0" fmla="*/ 1692008 w 8457219"/>
                <a:gd name="connsiteY0" fmla="*/ 1761496 h 6323541"/>
                <a:gd name="connsiteX1" fmla="*/ 4259684 w 8457219"/>
                <a:gd name="connsiteY1" fmla="*/ 2019541 h 6323541"/>
                <a:gd name="connsiteX2" fmla="*/ 7372753 w 8457219"/>
                <a:gd name="connsiteY2" fmla="*/ 1409942 h 6323541"/>
                <a:gd name="connsiteX3" fmla="*/ 7873617 w 8457219"/>
                <a:gd name="connsiteY3" fmla="*/ 3271280 h 6323541"/>
                <a:gd name="connsiteX4" fmla="*/ 6001151 w 8457219"/>
                <a:gd name="connsiteY4" fmla="*/ 2160815 h 6323541"/>
                <a:gd name="connsiteX5" fmla="*/ 4155300 w 8457219"/>
                <a:gd name="connsiteY5" fmla="*/ 1824971 h 6323541"/>
                <a:gd name="connsiteX6" fmla="*/ 1463199 w 8457219"/>
                <a:gd name="connsiteY6" fmla="*/ 1903863 h 6323541"/>
                <a:gd name="connsiteX7" fmla="*/ 1692008 w 8457219"/>
                <a:gd name="connsiteY7" fmla="*/ 1761496 h 6323541"/>
                <a:gd name="connsiteX0" fmla="*/ 1692008 w 8457219"/>
                <a:gd name="connsiteY0" fmla="*/ 2929074 h 7491119"/>
                <a:gd name="connsiteX1" fmla="*/ 4259684 w 8457219"/>
                <a:gd name="connsiteY1" fmla="*/ 3187119 h 7491119"/>
                <a:gd name="connsiteX2" fmla="*/ 7372753 w 8457219"/>
                <a:gd name="connsiteY2" fmla="*/ 2577520 h 7491119"/>
                <a:gd name="connsiteX3" fmla="*/ 7873617 w 8457219"/>
                <a:gd name="connsiteY3" fmla="*/ 4438858 h 7491119"/>
                <a:gd name="connsiteX4" fmla="*/ 6001151 w 8457219"/>
                <a:gd name="connsiteY4" fmla="*/ 3328393 h 7491119"/>
                <a:gd name="connsiteX5" fmla="*/ 4155300 w 8457219"/>
                <a:gd name="connsiteY5" fmla="*/ 2992549 h 7491119"/>
                <a:gd name="connsiteX6" fmla="*/ 1463199 w 8457219"/>
                <a:gd name="connsiteY6" fmla="*/ 3071441 h 7491119"/>
                <a:gd name="connsiteX7" fmla="*/ 1692008 w 8457219"/>
                <a:gd name="connsiteY7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327466 w 8783534"/>
                <a:gd name="connsiteY4" fmla="*/ 3328393 h 7491119"/>
                <a:gd name="connsiteX5" fmla="*/ 4481615 w 8783534"/>
                <a:gd name="connsiteY5" fmla="*/ 2992549 h 7491119"/>
                <a:gd name="connsiteX6" fmla="*/ 1789514 w 8783534"/>
                <a:gd name="connsiteY6" fmla="*/ 3071441 h 7491119"/>
                <a:gd name="connsiteX7" fmla="*/ 2018323 w 8783534"/>
                <a:gd name="connsiteY7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327466 w 8783534"/>
                <a:gd name="connsiteY4" fmla="*/ 3328393 h 7491119"/>
                <a:gd name="connsiteX5" fmla="*/ 4481615 w 8783534"/>
                <a:gd name="connsiteY5" fmla="*/ 2992549 h 7491119"/>
                <a:gd name="connsiteX6" fmla="*/ 1789514 w 8783534"/>
                <a:gd name="connsiteY6" fmla="*/ 3071441 h 7491119"/>
                <a:gd name="connsiteX7" fmla="*/ 2018323 w 8783534"/>
                <a:gd name="connsiteY7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327466 w 8783534"/>
                <a:gd name="connsiteY4" fmla="*/ 3328393 h 7491119"/>
                <a:gd name="connsiteX5" fmla="*/ 4481615 w 8783534"/>
                <a:gd name="connsiteY5" fmla="*/ 2992549 h 7491119"/>
                <a:gd name="connsiteX6" fmla="*/ 1789514 w 8783534"/>
                <a:gd name="connsiteY6" fmla="*/ 3071441 h 7491119"/>
                <a:gd name="connsiteX7" fmla="*/ 2018323 w 8783534"/>
                <a:gd name="connsiteY7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327466 w 8783534"/>
                <a:gd name="connsiteY4" fmla="*/ 3328393 h 7491119"/>
                <a:gd name="connsiteX5" fmla="*/ 4481615 w 8783534"/>
                <a:gd name="connsiteY5" fmla="*/ 2992549 h 7491119"/>
                <a:gd name="connsiteX6" fmla="*/ 1789514 w 8783534"/>
                <a:gd name="connsiteY6" fmla="*/ 3071441 h 7491119"/>
                <a:gd name="connsiteX7" fmla="*/ 2018323 w 8783534"/>
                <a:gd name="connsiteY7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327466 w 8783534"/>
                <a:gd name="connsiteY4" fmla="*/ 3328393 h 7491119"/>
                <a:gd name="connsiteX5" fmla="*/ 4481615 w 8783534"/>
                <a:gd name="connsiteY5" fmla="*/ 2992549 h 7491119"/>
                <a:gd name="connsiteX6" fmla="*/ 1789514 w 8783534"/>
                <a:gd name="connsiteY6" fmla="*/ 3071441 h 7491119"/>
                <a:gd name="connsiteX7" fmla="*/ 2018323 w 8783534"/>
                <a:gd name="connsiteY7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327466 w 8783534"/>
                <a:gd name="connsiteY4" fmla="*/ 3328393 h 7491119"/>
                <a:gd name="connsiteX5" fmla="*/ 4481615 w 8783534"/>
                <a:gd name="connsiteY5" fmla="*/ 2992549 h 7491119"/>
                <a:gd name="connsiteX6" fmla="*/ 1789514 w 8783534"/>
                <a:gd name="connsiteY6" fmla="*/ 3071441 h 7491119"/>
                <a:gd name="connsiteX7" fmla="*/ 2018323 w 8783534"/>
                <a:gd name="connsiteY7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440566 w 8783534"/>
                <a:gd name="connsiteY4" fmla="*/ 3353002 h 7491119"/>
                <a:gd name="connsiteX5" fmla="*/ 4481615 w 8783534"/>
                <a:gd name="connsiteY5" fmla="*/ 2992549 h 7491119"/>
                <a:gd name="connsiteX6" fmla="*/ 1789514 w 8783534"/>
                <a:gd name="connsiteY6" fmla="*/ 3071441 h 7491119"/>
                <a:gd name="connsiteX7" fmla="*/ 2018323 w 8783534"/>
                <a:gd name="connsiteY7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440566 w 8783534"/>
                <a:gd name="connsiteY4" fmla="*/ 3353002 h 7491119"/>
                <a:gd name="connsiteX5" fmla="*/ 4481615 w 8783534"/>
                <a:gd name="connsiteY5" fmla="*/ 2992549 h 7491119"/>
                <a:gd name="connsiteX6" fmla="*/ 1789514 w 8783534"/>
                <a:gd name="connsiteY6" fmla="*/ 3071441 h 7491119"/>
                <a:gd name="connsiteX7" fmla="*/ 2018323 w 8783534"/>
                <a:gd name="connsiteY7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440566 w 8783534"/>
                <a:gd name="connsiteY4" fmla="*/ 3353002 h 7491119"/>
                <a:gd name="connsiteX5" fmla="*/ 1789514 w 8783534"/>
                <a:gd name="connsiteY5" fmla="*/ 3071441 h 7491119"/>
                <a:gd name="connsiteX6" fmla="*/ 2018323 w 8783534"/>
                <a:gd name="connsiteY6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286612 w 8783534"/>
                <a:gd name="connsiteY4" fmla="*/ 3005048 h 7491119"/>
                <a:gd name="connsiteX5" fmla="*/ 1789514 w 8783534"/>
                <a:gd name="connsiteY5" fmla="*/ 3071441 h 7491119"/>
                <a:gd name="connsiteX6" fmla="*/ 2018323 w 8783534"/>
                <a:gd name="connsiteY6" fmla="*/ 2929074 h 7491119"/>
                <a:gd name="connsiteX0" fmla="*/ 2018323 w 8783534"/>
                <a:gd name="connsiteY0" fmla="*/ 2929074 h 7491119"/>
                <a:gd name="connsiteX1" fmla="*/ 7699068 w 8783534"/>
                <a:gd name="connsiteY1" fmla="*/ 2577520 h 7491119"/>
                <a:gd name="connsiteX2" fmla="*/ 8199932 w 8783534"/>
                <a:gd name="connsiteY2" fmla="*/ 4438858 h 7491119"/>
                <a:gd name="connsiteX3" fmla="*/ 6286612 w 8783534"/>
                <a:gd name="connsiteY3" fmla="*/ 3005048 h 7491119"/>
                <a:gd name="connsiteX4" fmla="*/ 1789514 w 8783534"/>
                <a:gd name="connsiteY4" fmla="*/ 3071441 h 7491119"/>
                <a:gd name="connsiteX5" fmla="*/ 2018323 w 8783534"/>
                <a:gd name="connsiteY5" fmla="*/ 2929074 h 7491119"/>
                <a:gd name="connsiteX0" fmla="*/ 2018323 w 8783534"/>
                <a:gd name="connsiteY0" fmla="*/ 2929074 h 7491119"/>
                <a:gd name="connsiteX1" fmla="*/ 6391441 w 8783534"/>
                <a:gd name="connsiteY1" fmla="*/ 2370154 h 7491119"/>
                <a:gd name="connsiteX2" fmla="*/ 8199932 w 8783534"/>
                <a:gd name="connsiteY2" fmla="*/ 4438858 h 7491119"/>
                <a:gd name="connsiteX3" fmla="*/ 6286612 w 8783534"/>
                <a:gd name="connsiteY3" fmla="*/ 3005048 h 7491119"/>
                <a:gd name="connsiteX4" fmla="*/ 1789514 w 8783534"/>
                <a:gd name="connsiteY4" fmla="*/ 3071441 h 7491119"/>
                <a:gd name="connsiteX5" fmla="*/ 2018323 w 8783534"/>
                <a:gd name="connsiteY5" fmla="*/ 2929074 h 7491119"/>
                <a:gd name="connsiteX0" fmla="*/ 2018323 w 8783534"/>
                <a:gd name="connsiteY0" fmla="*/ 2929074 h 7491119"/>
                <a:gd name="connsiteX1" fmla="*/ 6391441 w 8783534"/>
                <a:gd name="connsiteY1" fmla="*/ 2370154 h 7491119"/>
                <a:gd name="connsiteX2" fmla="*/ 8199932 w 8783534"/>
                <a:gd name="connsiteY2" fmla="*/ 4438858 h 7491119"/>
                <a:gd name="connsiteX3" fmla="*/ 3933876 w 8783534"/>
                <a:gd name="connsiteY3" fmla="*/ 3076777 h 7491119"/>
                <a:gd name="connsiteX4" fmla="*/ 1789514 w 8783534"/>
                <a:gd name="connsiteY4" fmla="*/ 3071441 h 7491119"/>
                <a:gd name="connsiteX5" fmla="*/ 2018323 w 8783534"/>
                <a:gd name="connsiteY5" fmla="*/ 2929074 h 7491119"/>
                <a:gd name="connsiteX0" fmla="*/ 2018323 w 8783534"/>
                <a:gd name="connsiteY0" fmla="*/ 2929074 h 7491119"/>
                <a:gd name="connsiteX1" fmla="*/ 6391441 w 8783534"/>
                <a:gd name="connsiteY1" fmla="*/ 2370154 h 7491119"/>
                <a:gd name="connsiteX2" fmla="*/ 8199932 w 8783534"/>
                <a:gd name="connsiteY2" fmla="*/ 4438858 h 7491119"/>
                <a:gd name="connsiteX3" fmla="*/ 5245657 w 8783534"/>
                <a:gd name="connsiteY3" fmla="*/ 2521195 h 7491119"/>
                <a:gd name="connsiteX4" fmla="*/ 1789514 w 8783534"/>
                <a:gd name="connsiteY4" fmla="*/ 3071441 h 7491119"/>
                <a:gd name="connsiteX5" fmla="*/ 2018323 w 8783534"/>
                <a:gd name="connsiteY5" fmla="*/ 2929074 h 7491119"/>
                <a:gd name="connsiteX0" fmla="*/ 2018323 w 8783534"/>
                <a:gd name="connsiteY0" fmla="*/ 2929074 h 7491119"/>
                <a:gd name="connsiteX1" fmla="*/ 6391441 w 8783534"/>
                <a:gd name="connsiteY1" fmla="*/ 2370154 h 7491119"/>
                <a:gd name="connsiteX2" fmla="*/ 8199932 w 8783534"/>
                <a:gd name="connsiteY2" fmla="*/ 4438858 h 7491119"/>
                <a:gd name="connsiteX3" fmla="*/ 5245657 w 8783534"/>
                <a:gd name="connsiteY3" fmla="*/ 2521195 h 7491119"/>
                <a:gd name="connsiteX4" fmla="*/ 1789514 w 8783534"/>
                <a:gd name="connsiteY4" fmla="*/ 3071441 h 7491119"/>
                <a:gd name="connsiteX5" fmla="*/ 2018323 w 8783534"/>
                <a:gd name="connsiteY5" fmla="*/ 2929074 h 7491119"/>
                <a:gd name="connsiteX0" fmla="*/ 2018323 w 8783534"/>
                <a:gd name="connsiteY0" fmla="*/ 2929074 h 7007577"/>
                <a:gd name="connsiteX1" fmla="*/ 6391441 w 8783534"/>
                <a:gd name="connsiteY1" fmla="*/ 2370154 h 7007577"/>
                <a:gd name="connsiteX2" fmla="*/ 8199932 w 8783534"/>
                <a:gd name="connsiteY2" fmla="*/ 4438858 h 7007577"/>
                <a:gd name="connsiteX3" fmla="*/ 5245657 w 8783534"/>
                <a:gd name="connsiteY3" fmla="*/ 2521195 h 7007577"/>
                <a:gd name="connsiteX4" fmla="*/ 1789514 w 8783534"/>
                <a:gd name="connsiteY4" fmla="*/ 3071441 h 7007577"/>
                <a:gd name="connsiteX5" fmla="*/ 2018323 w 8783534"/>
                <a:gd name="connsiteY5" fmla="*/ 2929074 h 7007577"/>
                <a:gd name="connsiteX0" fmla="*/ 2018323 w 8199932"/>
                <a:gd name="connsiteY0" fmla="*/ 2929074 h 6088890"/>
                <a:gd name="connsiteX1" fmla="*/ 6391441 w 8199932"/>
                <a:gd name="connsiteY1" fmla="*/ 2370154 h 6088890"/>
                <a:gd name="connsiteX2" fmla="*/ 8199932 w 8199932"/>
                <a:gd name="connsiteY2" fmla="*/ 4438858 h 6088890"/>
                <a:gd name="connsiteX3" fmla="*/ 5245657 w 8199932"/>
                <a:gd name="connsiteY3" fmla="*/ 2521195 h 6088890"/>
                <a:gd name="connsiteX4" fmla="*/ 1789514 w 8199932"/>
                <a:gd name="connsiteY4" fmla="*/ 3071441 h 6088890"/>
                <a:gd name="connsiteX5" fmla="*/ 2018323 w 8199932"/>
                <a:gd name="connsiteY5" fmla="*/ 2929074 h 6088890"/>
                <a:gd name="connsiteX0" fmla="*/ 2018323 w 8199932"/>
                <a:gd name="connsiteY0" fmla="*/ 2929074 h 6088890"/>
                <a:gd name="connsiteX1" fmla="*/ 6391441 w 8199932"/>
                <a:gd name="connsiteY1" fmla="*/ 2370154 h 6088890"/>
                <a:gd name="connsiteX2" fmla="*/ 8199932 w 8199932"/>
                <a:gd name="connsiteY2" fmla="*/ 4438858 h 6088890"/>
                <a:gd name="connsiteX3" fmla="*/ 5245657 w 8199932"/>
                <a:gd name="connsiteY3" fmla="*/ 2521195 h 6088890"/>
                <a:gd name="connsiteX4" fmla="*/ 1789514 w 8199932"/>
                <a:gd name="connsiteY4" fmla="*/ 3071441 h 6088890"/>
                <a:gd name="connsiteX5" fmla="*/ 2018323 w 8199932"/>
                <a:gd name="connsiteY5" fmla="*/ 2929074 h 6088890"/>
                <a:gd name="connsiteX0" fmla="*/ 2018323 w 8199932"/>
                <a:gd name="connsiteY0" fmla="*/ 2929074 h 6332480"/>
                <a:gd name="connsiteX1" fmla="*/ 6391441 w 8199932"/>
                <a:gd name="connsiteY1" fmla="*/ 2370154 h 6332480"/>
                <a:gd name="connsiteX2" fmla="*/ 8199932 w 8199932"/>
                <a:gd name="connsiteY2" fmla="*/ 4438858 h 6332480"/>
                <a:gd name="connsiteX3" fmla="*/ 5245657 w 8199932"/>
                <a:gd name="connsiteY3" fmla="*/ 2521195 h 6332480"/>
                <a:gd name="connsiteX4" fmla="*/ 1789514 w 8199932"/>
                <a:gd name="connsiteY4" fmla="*/ 3071441 h 6332480"/>
                <a:gd name="connsiteX5" fmla="*/ 2018323 w 8199932"/>
                <a:gd name="connsiteY5" fmla="*/ 2929074 h 6332480"/>
                <a:gd name="connsiteX0" fmla="*/ 2018323 w 8199932"/>
                <a:gd name="connsiteY0" fmla="*/ 2929074 h 6332480"/>
                <a:gd name="connsiteX1" fmla="*/ 6391441 w 8199932"/>
                <a:gd name="connsiteY1" fmla="*/ 2370154 h 6332480"/>
                <a:gd name="connsiteX2" fmla="*/ 8199932 w 8199932"/>
                <a:gd name="connsiteY2" fmla="*/ 4438858 h 6332480"/>
                <a:gd name="connsiteX3" fmla="*/ 5245657 w 8199932"/>
                <a:gd name="connsiteY3" fmla="*/ 2521195 h 6332480"/>
                <a:gd name="connsiteX4" fmla="*/ 1789514 w 8199932"/>
                <a:gd name="connsiteY4" fmla="*/ 3071441 h 6332480"/>
                <a:gd name="connsiteX5" fmla="*/ 2018323 w 8199932"/>
                <a:gd name="connsiteY5" fmla="*/ 2929074 h 6332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99932" h="6332480">
                  <a:moveTo>
                    <a:pt x="2018323" y="2929074"/>
                  </a:moveTo>
                  <a:cubicBezTo>
                    <a:pt x="3003249" y="2846754"/>
                    <a:pt x="5361173" y="2118523"/>
                    <a:pt x="6391441" y="2370154"/>
                  </a:cubicBezTo>
                  <a:cubicBezTo>
                    <a:pt x="4898818" y="4308774"/>
                    <a:pt x="7624732" y="5885963"/>
                    <a:pt x="8199932" y="4438858"/>
                  </a:cubicBezTo>
                  <a:cubicBezTo>
                    <a:pt x="7518693" y="6332480"/>
                    <a:pt x="4790153" y="3688663"/>
                    <a:pt x="5245657" y="2521195"/>
                  </a:cubicBezTo>
                  <a:cubicBezTo>
                    <a:pt x="4165470" y="2430848"/>
                    <a:pt x="2526554" y="3142096"/>
                    <a:pt x="1789514" y="3071441"/>
                  </a:cubicBezTo>
                  <a:cubicBezTo>
                    <a:pt x="0" y="2987026"/>
                    <a:pt x="1550711" y="0"/>
                    <a:pt x="2018323" y="292907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alpha val="20000"/>
                  </a:schemeClr>
                </a:gs>
                <a:gs pos="100000">
                  <a:schemeClr val="tx1">
                    <a:alpha val="5000"/>
                  </a:schemeClr>
                </a:gs>
              </a:gsLst>
              <a:lin ang="10800000" scaled="0"/>
              <a:tileRect/>
            </a:gradFill>
            <a:ln>
              <a:noFill/>
            </a:ln>
            <a:effectLst/>
            <a:scene3d>
              <a:camera prst="orthographicFront"/>
              <a:lightRig rig="balanced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" name="Freeform 7"/>
            <p:cNvSpPr>
              <a:spLocks noChangeAspect="1"/>
            </p:cNvSpPr>
            <p:nvPr/>
          </p:nvSpPr>
          <p:spPr>
            <a:xfrm rot="6563566" flipH="1" flipV="1">
              <a:off x="3359071" y="4825517"/>
              <a:ext cx="916382" cy="1152144"/>
            </a:xfrm>
            <a:custGeom>
              <a:avLst/>
              <a:gdLst>
                <a:gd name="connsiteX0" fmla="*/ 0 w 3657600"/>
                <a:gd name="connsiteY0" fmla="*/ 685800 h 1371600"/>
                <a:gd name="connsiteX1" fmla="*/ 1186667 w 3657600"/>
                <a:gd name="connsiteY1" fmla="*/ 43667 h 1371600"/>
                <a:gd name="connsiteX2" fmla="*/ 1828801 w 3657600"/>
                <a:gd name="connsiteY2" fmla="*/ 2 h 1371600"/>
                <a:gd name="connsiteX3" fmla="*/ 2470936 w 3657600"/>
                <a:gd name="connsiteY3" fmla="*/ 43668 h 1371600"/>
                <a:gd name="connsiteX4" fmla="*/ 3657600 w 3657600"/>
                <a:gd name="connsiteY4" fmla="*/ 685806 h 1371600"/>
                <a:gd name="connsiteX5" fmla="*/ 2470934 w 3657600"/>
                <a:gd name="connsiteY5" fmla="*/ 1327941 h 1371600"/>
                <a:gd name="connsiteX6" fmla="*/ 1828799 w 3657600"/>
                <a:gd name="connsiteY6" fmla="*/ 1371606 h 1371600"/>
                <a:gd name="connsiteX7" fmla="*/ 1186664 w 3657600"/>
                <a:gd name="connsiteY7" fmla="*/ 1327940 h 1371600"/>
                <a:gd name="connsiteX8" fmla="*/ 0 w 3657600"/>
                <a:gd name="connsiteY8" fmla="*/ 685803 h 1371600"/>
                <a:gd name="connsiteX9" fmla="*/ 0 w 3657600"/>
                <a:gd name="connsiteY9" fmla="*/ 685800 h 1371600"/>
                <a:gd name="connsiteX0" fmla="*/ 3 w 3672351"/>
                <a:gd name="connsiteY0" fmla="*/ 761447 h 1447253"/>
                <a:gd name="connsiteX1" fmla="*/ 1186670 w 3672351"/>
                <a:gd name="connsiteY1" fmla="*/ 119314 h 1447253"/>
                <a:gd name="connsiteX2" fmla="*/ 1828804 w 3672351"/>
                <a:gd name="connsiteY2" fmla="*/ 75649 h 1447253"/>
                <a:gd name="connsiteX3" fmla="*/ 2470939 w 3672351"/>
                <a:gd name="connsiteY3" fmla="*/ 119315 h 1447253"/>
                <a:gd name="connsiteX4" fmla="*/ 2559427 w 3672351"/>
                <a:gd name="connsiteY4" fmla="*/ 107023 h 1447253"/>
                <a:gd name="connsiteX5" fmla="*/ 3657603 w 3672351"/>
                <a:gd name="connsiteY5" fmla="*/ 761453 h 1447253"/>
                <a:gd name="connsiteX6" fmla="*/ 2470937 w 3672351"/>
                <a:gd name="connsiteY6" fmla="*/ 1403588 h 1447253"/>
                <a:gd name="connsiteX7" fmla="*/ 1828802 w 3672351"/>
                <a:gd name="connsiteY7" fmla="*/ 1447253 h 1447253"/>
                <a:gd name="connsiteX8" fmla="*/ 1186667 w 3672351"/>
                <a:gd name="connsiteY8" fmla="*/ 1403587 h 1447253"/>
                <a:gd name="connsiteX9" fmla="*/ 3 w 3672351"/>
                <a:gd name="connsiteY9" fmla="*/ 761450 h 1447253"/>
                <a:gd name="connsiteX10" fmla="*/ 3 w 3672351"/>
                <a:gd name="connsiteY10" fmla="*/ 761447 h 1447253"/>
                <a:gd name="connsiteX0" fmla="*/ 3 w 3672351"/>
                <a:gd name="connsiteY0" fmla="*/ 761447 h 1447253"/>
                <a:gd name="connsiteX1" fmla="*/ 1186670 w 3672351"/>
                <a:gd name="connsiteY1" fmla="*/ 119314 h 1447253"/>
                <a:gd name="connsiteX2" fmla="*/ 1828804 w 3672351"/>
                <a:gd name="connsiteY2" fmla="*/ 75649 h 1447253"/>
                <a:gd name="connsiteX3" fmla="*/ 2470939 w 3672351"/>
                <a:gd name="connsiteY3" fmla="*/ 119315 h 1447253"/>
                <a:gd name="connsiteX4" fmla="*/ 2559427 w 3672351"/>
                <a:gd name="connsiteY4" fmla="*/ 107023 h 1447253"/>
                <a:gd name="connsiteX5" fmla="*/ 3657603 w 3672351"/>
                <a:gd name="connsiteY5" fmla="*/ 761453 h 1447253"/>
                <a:gd name="connsiteX6" fmla="*/ 2470937 w 3672351"/>
                <a:gd name="connsiteY6" fmla="*/ 1403588 h 1447253"/>
                <a:gd name="connsiteX7" fmla="*/ 1828802 w 3672351"/>
                <a:gd name="connsiteY7" fmla="*/ 1447253 h 1447253"/>
                <a:gd name="connsiteX8" fmla="*/ 1186667 w 3672351"/>
                <a:gd name="connsiteY8" fmla="*/ 1403587 h 1447253"/>
                <a:gd name="connsiteX9" fmla="*/ 3 w 3672351"/>
                <a:gd name="connsiteY9" fmla="*/ 761450 h 1447253"/>
                <a:gd name="connsiteX10" fmla="*/ 3 w 3672351"/>
                <a:gd name="connsiteY10" fmla="*/ 761447 h 1447253"/>
                <a:gd name="connsiteX0" fmla="*/ 3 w 3672351"/>
                <a:gd name="connsiteY0" fmla="*/ 685798 h 2004163"/>
                <a:gd name="connsiteX1" fmla="*/ 1186670 w 3672351"/>
                <a:gd name="connsiteY1" fmla="*/ 43665 h 2004163"/>
                <a:gd name="connsiteX2" fmla="*/ 1828804 w 3672351"/>
                <a:gd name="connsiteY2" fmla="*/ 0 h 2004163"/>
                <a:gd name="connsiteX3" fmla="*/ 2470939 w 3672351"/>
                <a:gd name="connsiteY3" fmla="*/ 43666 h 2004163"/>
                <a:gd name="connsiteX4" fmla="*/ 2559427 w 3672351"/>
                <a:gd name="connsiteY4" fmla="*/ 31374 h 2004163"/>
                <a:gd name="connsiteX5" fmla="*/ 3657603 w 3672351"/>
                <a:gd name="connsiteY5" fmla="*/ 685804 h 2004163"/>
                <a:gd name="connsiteX6" fmla="*/ 2470937 w 3672351"/>
                <a:gd name="connsiteY6" fmla="*/ 1327939 h 2004163"/>
                <a:gd name="connsiteX7" fmla="*/ 1828802 w 3672351"/>
                <a:gd name="connsiteY7" fmla="*/ 1371604 h 2004163"/>
                <a:gd name="connsiteX8" fmla="*/ 1186667 w 3672351"/>
                <a:gd name="connsiteY8" fmla="*/ 1327938 h 2004163"/>
                <a:gd name="connsiteX9" fmla="*/ 3 w 3672351"/>
                <a:gd name="connsiteY9" fmla="*/ 685801 h 2004163"/>
                <a:gd name="connsiteX10" fmla="*/ 3 w 3672351"/>
                <a:gd name="connsiteY10" fmla="*/ 685798 h 2004163"/>
                <a:gd name="connsiteX0" fmla="*/ 3 w 3657603"/>
                <a:gd name="connsiteY0" fmla="*/ 756433 h 1442239"/>
                <a:gd name="connsiteX1" fmla="*/ 1186670 w 3657603"/>
                <a:gd name="connsiteY1" fmla="*/ 114300 h 1442239"/>
                <a:gd name="connsiteX2" fmla="*/ 1828804 w 3657603"/>
                <a:gd name="connsiteY2" fmla="*/ 70635 h 1442239"/>
                <a:gd name="connsiteX3" fmla="*/ 2470939 w 3657603"/>
                <a:gd name="connsiteY3" fmla="*/ 114301 h 1442239"/>
                <a:gd name="connsiteX4" fmla="*/ 3657603 w 3657603"/>
                <a:gd name="connsiteY4" fmla="*/ 756439 h 1442239"/>
                <a:gd name="connsiteX5" fmla="*/ 2470937 w 3657603"/>
                <a:gd name="connsiteY5" fmla="*/ 1398574 h 1442239"/>
                <a:gd name="connsiteX6" fmla="*/ 1828802 w 3657603"/>
                <a:gd name="connsiteY6" fmla="*/ 1442239 h 1442239"/>
                <a:gd name="connsiteX7" fmla="*/ 1186667 w 3657603"/>
                <a:gd name="connsiteY7" fmla="*/ 1398573 h 1442239"/>
                <a:gd name="connsiteX8" fmla="*/ 3 w 3657603"/>
                <a:gd name="connsiteY8" fmla="*/ 756436 h 1442239"/>
                <a:gd name="connsiteX9" fmla="*/ 3 w 3657603"/>
                <a:gd name="connsiteY9" fmla="*/ 756433 h 1442239"/>
                <a:gd name="connsiteX0" fmla="*/ 527758 w 4185358"/>
                <a:gd name="connsiteY0" fmla="*/ 756433 h 1442239"/>
                <a:gd name="connsiteX1" fmla="*/ 1714425 w 4185358"/>
                <a:gd name="connsiteY1" fmla="*/ 114300 h 1442239"/>
                <a:gd name="connsiteX2" fmla="*/ 2356559 w 4185358"/>
                <a:gd name="connsiteY2" fmla="*/ 70635 h 1442239"/>
                <a:gd name="connsiteX3" fmla="*/ 2998694 w 4185358"/>
                <a:gd name="connsiteY3" fmla="*/ 114301 h 1442239"/>
                <a:gd name="connsiteX4" fmla="*/ 4185358 w 4185358"/>
                <a:gd name="connsiteY4" fmla="*/ 756439 h 1442239"/>
                <a:gd name="connsiteX5" fmla="*/ 2998692 w 4185358"/>
                <a:gd name="connsiteY5" fmla="*/ 1398574 h 1442239"/>
                <a:gd name="connsiteX6" fmla="*/ 2356557 w 4185358"/>
                <a:gd name="connsiteY6" fmla="*/ 1442239 h 1442239"/>
                <a:gd name="connsiteX7" fmla="*/ 1714422 w 4185358"/>
                <a:gd name="connsiteY7" fmla="*/ 1398573 h 1442239"/>
                <a:gd name="connsiteX8" fmla="*/ 527758 w 4185358"/>
                <a:gd name="connsiteY8" fmla="*/ 756436 h 1442239"/>
                <a:gd name="connsiteX9" fmla="*/ 527758 w 4185358"/>
                <a:gd name="connsiteY9" fmla="*/ 756433 h 1442239"/>
                <a:gd name="connsiteX0" fmla="*/ 527758 w 4185358"/>
                <a:gd name="connsiteY0" fmla="*/ 685798 h 1731271"/>
                <a:gd name="connsiteX1" fmla="*/ 1714425 w 4185358"/>
                <a:gd name="connsiteY1" fmla="*/ 43665 h 1731271"/>
                <a:gd name="connsiteX2" fmla="*/ 2356559 w 4185358"/>
                <a:gd name="connsiteY2" fmla="*/ 0 h 1731271"/>
                <a:gd name="connsiteX3" fmla="*/ 2998694 w 4185358"/>
                <a:gd name="connsiteY3" fmla="*/ 43666 h 1731271"/>
                <a:gd name="connsiteX4" fmla="*/ 4185358 w 4185358"/>
                <a:gd name="connsiteY4" fmla="*/ 685804 h 1731271"/>
                <a:gd name="connsiteX5" fmla="*/ 2998692 w 4185358"/>
                <a:gd name="connsiteY5" fmla="*/ 1327939 h 1731271"/>
                <a:gd name="connsiteX6" fmla="*/ 2356557 w 4185358"/>
                <a:gd name="connsiteY6" fmla="*/ 1371604 h 1731271"/>
                <a:gd name="connsiteX7" fmla="*/ 1714422 w 4185358"/>
                <a:gd name="connsiteY7" fmla="*/ 1327938 h 1731271"/>
                <a:gd name="connsiteX8" fmla="*/ 527758 w 4185358"/>
                <a:gd name="connsiteY8" fmla="*/ 685801 h 1731271"/>
                <a:gd name="connsiteX9" fmla="*/ 527758 w 4185358"/>
                <a:gd name="connsiteY9" fmla="*/ 685798 h 1731271"/>
                <a:gd name="connsiteX0" fmla="*/ 1174716 w 4832316"/>
                <a:gd name="connsiteY0" fmla="*/ 685798 h 2451847"/>
                <a:gd name="connsiteX1" fmla="*/ 2361383 w 4832316"/>
                <a:gd name="connsiteY1" fmla="*/ 43665 h 2451847"/>
                <a:gd name="connsiteX2" fmla="*/ 3003517 w 4832316"/>
                <a:gd name="connsiteY2" fmla="*/ 0 h 2451847"/>
                <a:gd name="connsiteX3" fmla="*/ 3645652 w 4832316"/>
                <a:gd name="connsiteY3" fmla="*/ 43666 h 2451847"/>
                <a:gd name="connsiteX4" fmla="*/ 4832316 w 4832316"/>
                <a:gd name="connsiteY4" fmla="*/ 685804 h 2451847"/>
                <a:gd name="connsiteX5" fmla="*/ 3645650 w 4832316"/>
                <a:gd name="connsiteY5" fmla="*/ 1327939 h 2451847"/>
                <a:gd name="connsiteX6" fmla="*/ 3003515 w 4832316"/>
                <a:gd name="connsiteY6" fmla="*/ 1371604 h 2451847"/>
                <a:gd name="connsiteX7" fmla="*/ 2361380 w 4832316"/>
                <a:gd name="connsiteY7" fmla="*/ 1327938 h 2451847"/>
                <a:gd name="connsiteX8" fmla="*/ 1174716 w 4832316"/>
                <a:gd name="connsiteY8" fmla="*/ 685801 h 2451847"/>
                <a:gd name="connsiteX9" fmla="*/ 1174716 w 4832316"/>
                <a:gd name="connsiteY9" fmla="*/ 685798 h 2451847"/>
                <a:gd name="connsiteX0" fmla="*/ 1174716 w 5193374"/>
                <a:gd name="connsiteY0" fmla="*/ 685798 h 2451847"/>
                <a:gd name="connsiteX1" fmla="*/ 2361383 w 5193374"/>
                <a:gd name="connsiteY1" fmla="*/ 43665 h 2451847"/>
                <a:gd name="connsiteX2" fmla="*/ 3003517 w 5193374"/>
                <a:gd name="connsiteY2" fmla="*/ 0 h 2451847"/>
                <a:gd name="connsiteX3" fmla="*/ 3645652 w 5193374"/>
                <a:gd name="connsiteY3" fmla="*/ 43666 h 2451847"/>
                <a:gd name="connsiteX4" fmla="*/ 4832316 w 5193374"/>
                <a:gd name="connsiteY4" fmla="*/ 685804 h 2451847"/>
                <a:gd name="connsiteX5" fmla="*/ 3645650 w 5193374"/>
                <a:gd name="connsiteY5" fmla="*/ 1327939 h 2451847"/>
                <a:gd name="connsiteX6" fmla="*/ 3003515 w 5193374"/>
                <a:gd name="connsiteY6" fmla="*/ 1371604 h 2451847"/>
                <a:gd name="connsiteX7" fmla="*/ 2361380 w 5193374"/>
                <a:gd name="connsiteY7" fmla="*/ 1327938 h 2451847"/>
                <a:gd name="connsiteX8" fmla="*/ 1174716 w 5193374"/>
                <a:gd name="connsiteY8" fmla="*/ 685801 h 2451847"/>
                <a:gd name="connsiteX9" fmla="*/ 1174716 w 5193374"/>
                <a:gd name="connsiteY9" fmla="*/ 685798 h 2451847"/>
                <a:gd name="connsiteX0" fmla="*/ 1174716 w 5193374"/>
                <a:gd name="connsiteY0" fmla="*/ 685798 h 3407194"/>
                <a:gd name="connsiteX1" fmla="*/ 2361383 w 5193374"/>
                <a:gd name="connsiteY1" fmla="*/ 43665 h 3407194"/>
                <a:gd name="connsiteX2" fmla="*/ 3003517 w 5193374"/>
                <a:gd name="connsiteY2" fmla="*/ 0 h 3407194"/>
                <a:gd name="connsiteX3" fmla="*/ 3645652 w 5193374"/>
                <a:gd name="connsiteY3" fmla="*/ 43666 h 3407194"/>
                <a:gd name="connsiteX4" fmla="*/ 4832316 w 5193374"/>
                <a:gd name="connsiteY4" fmla="*/ 685804 h 3407194"/>
                <a:gd name="connsiteX5" fmla="*/ 3645650 w 5193374"/>
                <a:gd name="connsiteY5" fmla="*/ 1327939 h 3407194"/>
                <a:gd name="connsiteX6" fmla="*/ 3003515 w 5193374"/>
                <a:gd name="connsiteY6" fmla="*/ 1371604 h 3407194"/>
                <a:gd name="connsiteX7" fmla="*/ 2361380 w 5193374"/>
                <a:gd name="connsiteY7" fmla="*/ 1327938 h 3407194"/>
                <a:gd name="connsiteX8" fmla="*/ 1174716 w 5193374"/>
                <a:gd name="connsiteY8" fmla="*/ 685801 h 3407194"/>
                <a:gd name="connsiteX9" fmla="*/ 1174716 w 5193374"/>
                <a:gd name="connsiteY9" fmla="*/ 685798 h 3407194"/>
                <a:gd name="connsiteX0" fmla="*/ 1174716 w 5193374"/>
                <a:gd name="connsiteY0" fmla="*/ 960216 h 3681612"/>
                <a:gd name="connsiteX1" fmla="*/ 2361383 w 5193374"/>
                <a:gd name="connsiteY1" fmla="*/ 318083 h 3681612"/>
                <a:gd name="connsiteX2" fmla="*/ 3003517 w 5193374"/>
                <a:gd name="connsiteY2" fmla="*/ 274418 h 3681612"/>
                <a:gd name="connsiteX3" fmla="*/ 3645652 w 5193374"/>
                <a:gd name="connsiteY3" fmla="*/ 318084 h 3681612"/>
                <a:gd name="connsiteX4" fmla="*/ 4832316 w 5193374"/>
                <a:gd name="connsiteY4" fmla="*/ 960222 h 3681612"/>
                <a:gd name="connsiteX5" fmla="*/ 3645650 w 5193374"/>
                <a:gd name="connsiteY5" fmla="*/ 1602357 h 3681612"/>
                <a:gd name="connsiteX6" fmla="*/ 3003515 w 5193374"/>
                <a:gd name="connsiteY6" fmla="*/ 1646022 h 3681612"/>
                <a:gd name="connsiteX7" fmla="*/ 2361380 w 5193374"/>
                <a:gd name="connsiteY7" fmla="*/ 1602356 h 3681612"/>
                <a:gd name="connsiteX8" fmla="*/ 1174716 w 5193374"/>
                <a:gd name="connsiteY8" fmla="*/ 960219 h 3681612"/>
                <a:gd name="connsiteX9" fmla="*/ 1174716 w 5193374"/>
                <a:gd name="connsiteY9" fmla="*/ 960216 h 3681612"/>
                <a:gd name="connsiteX0" fmla="*/ 1174716 w 5193374"/>
                <a:gd name="connsiteY0" fmla="*/ 960216 h 3681612"/>
                <a:gd name="connsiteX1" fmla="*/ 2361383 w 5193374"/>
                <a:gd name="connsiteY1" fmla="*/ 318083 h 3681612"/>
                <a:gd name="connsiteX2" fmla="*/ 3003517 w 5193374"/>
                <a:gd name="connsiteY2" fmla="*/ 274418 h 3681612"/>
                <a:gd name="connsiteX3" fmla="*/ 3645652 w 5193374"/>
                <a:gd name="connsiteY3" fmla="*/ 318084 h 3681612"/>
                <a:gd name="connsiteX4" fmla="*/ 4832316 w 5193374"/>
                <a:gd name="connsiteY4" fmla="*/ 960222 h 3681612"/>
                <a:gd name="connsiteX5" fmla="*/ 3645650 w 5193374"/>
                <a:gd name="connsiteY5" fmla="*/ 1602357 h 3681612"/>
                <a:gd name="connsiteX6" fmla="*/ 3003515 w 5193374"/>
                <a:gd name="connsiteY6" fmla="*/ 1646022 h 3681612"/>
                <a:gd name="connsiteX7" fmla="*/ 2361380 w 5193374"/>
                <a:gd name="connsiteY7" fmla="*/ 1602356 h 3681612"/>
                <a:gd name="connsiteX8" fmla="*/ 1174716 w 5193374"/>
                <a:gd name="connsiteY8" fmla="*/ 960219 h 3681612"/>
                <a:gd name="connsiteX9" fmla="*/ 1174716 w 5193374"/>
                <a:gd name="connsiteY9" fmla="*/ 960216 h 3681612"/>
                <a:gd name="connsiteX0" fmla="*/ 1174716 w 5193374"/>
                <a:gd name="connsiteY0" fmla="*/ 2033989 h 4755385"/>
                <a:gd name="connsiteX1" fmla="*/ 2361383 w 5193374"/>
                <a:gd name="connsiteY1" fmla="*/ 1391856 h 4755385"/>
                <a:gd name="connsiteX2" fmla="*/ 3003517 w 5193374"/>
                <a:gd name="connsiteY2" fmla="*/ 1348191 h 4755385"/>
                <a:gd name="connsiteX3" fmla="*/ 3645652 w 5193374"/>
                <a:gd name="connsiteY3" fmla="*/ 1391857 h 4755385"/>
                <a:gd name="connsiteX4" fmla="*/ 4832316 w 5193374"/>
                <a:gd name="connsiteY4" fmla="*/ 2033995 h 4755385"/>
                <a:gd name="connsiteX5" fmla="*/ 3645650 w 5193374"/>
                <a:gd name="connsiteY5" fmla="*/ 2676130 h 4755385"/>
                <a:gd name="connsiteX6" fmla="*/ 3003515 w 5193374"/>
                <a:gd name="connsiteY6" fmla="*/ 2719795 h 4755385"/>
                <a:gd name="connsiteX7" fmla="*/ 2361380 w 5193374"/>
                <a:gd name="connsiteY7" fmla="*/ 2676129 h 4755385"/>
                <a:gd name="connsiteX8" fmla="*/ 1174716 w 5193374"/>
                <a:gd name="connsiteY8" fmla="*/ 2033992 h 4755385"/>
                <a:gd name="connsiteX9" fmla="*/ 1174716 w 5193374"/>
                <a:gd name="connsiteY9" fmla="*/ 2033989 h 4755385"/>
                <a:gd name="connsiteX0" fmla="*/ 1174716 w 4832316"/>
                <a:gd name="connsiteY0" fmla="*/ 2033989 h 4755385"/>
                <a:gd name="connsiteX1" fmla="*/ 2361383 w 4832316"/>
                <a:gd name="connsiteY1" fmla="*/ 1391856 h 4755385"/>
                <a:gd name="connsiteX2" fmla="*/ 3003517 w 4832316"/>
                <a:gd name="connsiteY2" fmla="*/ 1348191 h 4755385"/>
                <a:gd name="connsiteX3" fmla="*/ 3645652 w 4832316"/>
                <a:gd name="connsiteY3" fmla="*/ 1391857 h 4755385"/>
                <a:gd name="connsiteX4" fmla="*/ 4832316 w 4832316"/>
                <a:gd name="connsiteY4" fmla="*/ 2033995 h 4755385"/>
                <a:gd name="connsiteX5" fmla="*/ 3645650 w 4832316"/>
                <a:gd name="connsiteY5" fmla="*/ 2676130 h 4755385"/>
                <a:gd name="connsiteX6" fmla="*/ 3003515 w 4832316"/>
                <a:gd name="connsiteY6" fmla="*/ 2719795 h 4755385"/>
                <a:gd name="connsiteX7" fmla="*/ 2361380 w 4832316"/>
                <a:gd name="connsiteY7" fmla="*/ 2676129 h 4755385"/>
                <a:gd name="connsiteX8" fmla="*/ 1174716 w 4832316"/>
                <a:gd name="connsiteY8" fmla="*/ 2033992 h 4755385"/>
                <a:gd name="connsiteX9" fmla="*/ 1174716 w 4832316"/>
                <a:gd name="connsiteY9" fmla="*/ 2033989 h 4755385"/>
                <a:gd name="connsiteX0" fmla="*/ 527758 w 4185358"/>
                <a:gd name="connsiteY0" fmla="*/ 2033989 h 4755385"/>
                <a:gd name="connsiteX1" fmla="*/ 1714425 w 4185358"/>
                <a:gd name="connsiteY1" fmla="*/ 1391856 h 4755385"/>
                <a:gd name="connsiteX2" fmla="*/ 2998694 w 4185358"/>
                <a:gd name="connsiteY2" fmla="*/ 1391857 h 4755385"/>
                <a:gd name="connsiteX3" fmla="*/ 4185358 w 4185358"/>
                <a:gd name="connsiteY3" fmla="*/ 2033995 h 4755385"/>
                <a:gd name="connsiteX4" fmla="*/ 2998692 w 4185358"/>
                <a:gd name="connsiteY4" fmla="*/ 2676130 h 4755385"/>
                <a:gd name="connsiteX5" fmla="*/ 2356557 w 4185358"/>
                <a:gd name="connsiteY5" fmla="*/ 2719795 h 4755385"/>
                <a:gd name="connsiteX6" fmla="*/ 1714422 w 4185358"/>
                <a:gd name="connsiteY6" fmla="*/ 2676129 h 4755385"/>
                <a:gd name="connsiteX7" fmla="*/ 527758 w 4185358"/>
                <a:gd name="connsiteY7" fmla="*/ 2033992 h 4755385"/>
                <a:gd name="connsiteX8" fmla="*/ 527758 w 4185358"/>
                <a:gd name="connsiteY8" fmla="*/ 2033989 h 4755385"/>
                <a:gd name="connsiteX0" fmla="*/ 527758 w 4185358"/>
                <a:gd name="connsiteY0" fmla="*/ 2033989 h 4406268"/>
                <a:gd name="connsiteX1" fmla="*/ 1714425 w 4185358"/>
                <a:gd name="connsiteY1" fmla="*/ 1391856 h 4406268"/>
                <a:gd name="connsiteX2" fmla="*/ 2998694 w 4185358"/>
                <a:gd name="connsiteY2" fmla="*/ 1391857 h 4406268"/>
                <a:gd name="connsiteX3" fmla="*/ 4185358 w 4185358"/>
                <a:gd name="connsiteY3" fmla="*/ 2033995 h 4406268"/>
                <a:gd name="connsiteX4" fmla="*/ 2998692 w 4185358"/>
                <a:gd name="connsiteY4" fmla="*/ 2676130 h 4406268"/>
                <a:gd name="connsiteX5" fmla="*/ 2356557 w 4185358"/>
                <a:gd name="connsiteY5" fmla="*/ 2719795 h 4406268"/>
                <a:gd name="connsiteX6" fmla="*/ 1714422 w 4185358"/>
                <a:gd name="connsiteY6" fmla="*/ 2676129 h 4406268"/>
                <a:gd name="connsiteX7" fmla="*/ 527758 w 4185358"/>
                <a:gd name="connsiteY7" fmla="*/ 2033992 h 4406268"/>
                <a:gd name="connsiteX8" fmla="*/ 527758 w 4185358"/>
                <a:gd name="connsiteY8" fmla="*/ 2033989 h 4406268"/>
                <a:gd name="connsiteX0" fmla="*/ 527758 w 4185358"/>
                <a:gd name="connsiteY0" fmla="*/ 2033989 h 4406268"/>
                <a:gd name="connsiteX1" fmla="*/ 1714425 w 4185358"/>
                <a:gd name="connsiteY1" fmla="*/ 1391856 h 4406268"/>
                <a:gd name="connsiteX2" fmla="*/ 2998694 w 4185358"/>
                <a:gd name="connsiteY2" fmla="*/ 1391857 h 4406268"/>
                <a:gd name="connsiteX3" fmla="*/ 4185358 w 4185358"/>
                <a:gd name="connsiteY3" fmla="*/ 2033995 h 4406268"/>
                <a:gd name="connsiteX4" fmla="*/ 2998692 w 4185358"/>
                <a:gd name="connsiteY4" fmla="*/ 2676130 h 4406268"/>
                <a:gd name="connsiteX5" fmla="*/ 2356557 w 4185358"/>
                <a:gd name="connsiteY5" fmla="*/ 2719795 h 4406268"/>
                <a:gd name="connsiteX6" fmla="*/ 1714422 w 4185358"/>
                <a:gd name="connsiteY6" fmla="*/ 2676129 h 4406268"/>
                <a:gd name="connsiteX7" fmla="*/ 527758 w 4185358"/>
                <a:gd name="connsiteY7" fmla="*/ 2033992 h 4406268"/>
                <a:gd name="connsiteX8" fmla="*/ 527758 w 4185358"/>
                <a:gd name="connsiteY8" fmla="*/ 2033989 h 4406268"/>
                <a:gd name="connsiteX0" fmla="*/ 527758 w 4678417"/>
                <a:gd name="connsiteY0" fmla="*/ 2033989 h 5080997"/>
                <a:gd name="connsiteX1" fmla="*/ 1714425 w 4678417"/>
                <a:gd name="connsiteY1" fmla="*/ 1391856 h 5080997"/>
                <a:gd name="connsiteX2" fmla="*/ 2998694 w 4678417"/>
                <a:gd name="connsiteY2" fmla="*/ 1391857 h 5080997"/>
                <a:gd name="connsiteX3" fmla="*/ 4185358 w 4678417"/>
                <a:gd name="connsiteY3" fmla="*/ 2033995 h 5080997"/>
                <a:gd name="connsiteX4" fmla="*/ 2998692 w 4678417"/>
                <a:gd name="connsiteY4" fmla="*/ 2676130 h 5080997"/>
                <a:gd name="connsiteX5" fmla="*/ 2356557 w 4678417"/>
                <a:gd name="connsiteY5" fmla="*/ 2719795 h 5080997"/>
                <a:gd name="connsiteX6" fmla="*/ 1714422 w 4678417"/>
                <a:gd name="connsiteY6" fmla="*/ 2676129 h 5080997"/>
                <a:gd name="connsiteX7" fmla="*/ 527758 w 4678417"/>
                <a:gd name="connsiteY7" fmla="*/ 2033992 h 5080997"/>
                <a:gd name="connsiteX8" fmla="*/ 527758 w 4678417"/>
                <a:gd name="connsiteY8" fmla="*/ 2033989 h 5080997"/>
                <a:gd name="connsiteX0" fmla="*/ 527758 w 4678417"/>
                <a:gd name="connsiteY0" fmla="*/ 2033989 h 5080997"/>
                <a:gd name="connsiteX1" fmla="*/ 1714425 w 4678417"/>
                <a:gd name="connsiteY1" fmla="*/ 1391856 h 5080997"/>
                <a:gd name="connsiteX2" fmla="*/ 2998694 w 4678417"/>
                <a:gd name="connsiteY2" fmla="*/ 1391857 h 5080997"/>
                <a:gd name="connsiteX3" fmla="*/ 4185358 w 4678417"/>
                <a:gd name="connsiteY3" fmla="*/ 2033995 h 5080997"/>
                <a:gd name="connsiteX4" fmla="*/ 2998692 w 4678417"/>
                <a:gd name="connsiteY4" fmla="*/ 2676130 h 5080997"/>
                <a:gd name="connsiteX5" fmla="*/ 2356557 w 4678417"/>
                <a:gd name="connsiteY5" fmla="*/ 2719795 h 5080997"/>
                <a:gd name="connsiteX6" fmla="*/ 1714422 w 4678417"/>
                <a:gd name="connsiteY6" fmla="*/ 2676129 h 5080997"/>
                <a:gd name="connsiteX7" fmla="*/ 527758 w 4678417"/>
                <a:gd name="connsiteY7" fmla="*/ 2033992 h 5080997"/>
                <a:gd name="connsiteX8" fmla="*/ 527758 w 4678417"/>
                <a:gd name="connsiteY8" fmla="*/ 2033989 h 5080997"/>
                <a:gd name="connsiteX0" fmla="*/ 527758 w 4678417"/>
                <a:gd name="connsiteY0" fmla="*/ 2033989 h 5080997"/>
                <a:gd name="connsiteX1" fmla="*/ 1714425 w 4678417"/>
                <a:gd name="connsiteY1" fmla="*/ 1391856 h 5080997"/>
                <a:gd name="connsiteX2" fmla="*/ 2998694 w 4678417"/>
                <a:gd name="connsiteY2" fmla="*/ 1391857 h 5080997"/>
                <a:gd name="connsiteX3" fmla="*/ 4185358 w 4678417"/>
                <a:gd name="connsiteY3" fmla="*/ 2033995 h 5080997"/>
                <a:gd name="connsiteX4" fmla="*/ 2998692 w 4678417"/>
                <a:gd name="connsiteY4" fmla="*/ 2676130 h 5080997"/>
                <a:gd name="connsiteX5" fmla="*/ 2356557 w 4678417"/>
                <a:gd name="connsiteY5" fmla="*/ 2719795 h 5080997"/>
                <a:gd name="connsiteX6" fmla="*/ 1714422 w 4678417"/>
                <a:gd name="connsiteY6" fmla="*/ 2676129 h 5080997"/>
                <a:gd name="connsiteX7" fmla="*/ 527758 w 4678417"/>
                <a:gd name="connsiteY7" fmla="*/ 2033992 h 5080997"/>
                <a:gd name="connsiteX8" fmla="*/ 527758 w 4678417"/>
                <a:gd name="connsiteY8" fmla="*/ 2033989 h 5080997"/>
                <a:gd name="connsiteX0" fmla="*/ 3 w 4150662"/>
                <a:gd name="connsiteY0" fmla="*/ 2033989 h 5080997"/>
                <a:gd name="connsiteX1" fmla="*/ 1186670 w 4150662"/>
                <a:gd name="connsiteY1" fmla="*/ 1391856 h 5080997"/>
                <a:gd name="connsiteX2" fmla="*/ 2470939 w 4150662"/>
                <a:gd name="connsiteY2" fmla="*/ 1391857 h 5080997"/>
                <a:gd name="connsiteX3" fmla="*/ 3657603 w 4150662"/>
                <a:gd name="connsiteY3" fmla="*/ 2033995 h 5080997"/>
                <a:gd name="connsiteX4" fmla="*/ 2470937 w 4150662"/>
                <a:gd name="connsiteY4" fmla="*/ 2676130 h 5080997"/>
                <a:gd name="connsiteX5" fmla="*/ 1828802 w 4150662"/>
                <a:gd name="connsiteY5" fmla="*/ 2719795 h 5080997"/>
                <a:gd name="connsiteX6" fmla="*/ 1186667 w 4150662"/>
                <a:gd name="connsiteY6" fmla="*/ 2676129 h 5080997"/>
                <a:gd name="connsiteX7" fmla="*/ 3 w 4150662"/>
                <a:gd name="connsiteY7" fmla="*/ 2033992 h 5080997"/>
                <a:gd name="connsiteX8" fmla="*/ 3 w 4150662"/>
                <a:gd name="connsiteY8" fmla="*/ 2033989 h 5080997"/>
                <a:gd name="connsiteX0" fmla="*/ 3 w 3184725"/>
                <a:gd name="connsiteY0" fmla="*/ 2033989 h 3886288"/>
                <a:gd name="connsiteX1" fmla="*/ 1186670 w 3184725"/>
                <a:gd name="connsiteY1" fmla="*/ 1391856 h 3886288"/>
                <a:gd name="connsiteX2" fmla="*/ 2470939 w 3184725"/>
                <a:gd name="connsiteY2" fmla="*/ 1391857 h 3886288"/>
                <a:gd name="connsiteX3" fmla="*/ 1752603 w 3184725"/>
                <a:gd name="connsiteY3" fmla="*/ 52795 h 3886288"/>
                <a:gd name="connsiteX4" fmla="*/ 2470937 w 3184725"/>
                <a:gd name="connsiteY4" fmla="*/ 2676130 h 3886288"/>
                <a:gd name="connsiteX5" fmla="*/ 1828802 w 3184725"/>
                <a:gd name="connsiteY5" fmla="*/ 2719795 h 3886288"/>
                <a:gd name="connsiteX6" fmla="*/ 1186667 w 3184725"/>
                <a:gd name="connsiteY6" fmla="*/ 2676129 h 3886288"/>
                <a:gd name="connsiteX7" fmla="*/ 3 w 3184725"/>
                <a:gd name="connsiteY7" fmla="*/ 2033992 h 3886288"/>
                <a:gd name="connsiteX8" fmla="*/ 3 w 3184725"/>
                <a:gd name="connsiteY8" fmla="*/ 2033989 h 3886288"/>
                <a:gd name="connsiteX0" fmla="*/ 3 w 3184725"/>
                <a:gd name="connsiteY0" fmla="*/ 2033989 h 6528797"/>
                <a:gd name="connsiteX1" fmla="*/ 1186670 w 3184725"/>
                <a:gd name="connsiteY1" fmla="*/ 1391856 h 6528797"/>
                <a:gd name="connsiteX2" fmla="*/ 2470939 w 3184725"/>
                <a:gd name="connsiteY2" fmla="*/ 1391857 h 6528797"/>
                <a:gd name="connsiteX3" fmla="*/ 228603 w 3184725"/>
                <a:gd name="connsiteY3" fmla="*/ 3481795 h 6528797"/>
                <a:gd name="connsiteX4" fmla="*/ 2470937 w 3184725"/>
                <a:gd name="connsiteY4" fmla="*/ 2676130 h 6528797"/>
                <a:gd name="connsiteX5" fmla="*/ 1828802 w 3184725"/>
                <a:gd name="connsiteY5" fmla="*/ 2719795 h 6528797"/>
                <a:gd name="connsiteX6" fmla="*/ 1186667 w 3184725"/>
                <a:gd name="connsiteY6" fmla="*/ 2676129 h 6528797"/>
                <a:gd name="connsiteX7" fmla="*/ 3 w 3184725"/>
                <a:gd name="connsiteY7" fmla="*/ 2033992 h 6528797"/>
                <a:gd name="connsiteX8" fmla="*/ 3 w 3184725"/>
                <a:gd name="connsiteY8" fmla="*/ 2033989 h 6528797"/>
                <a:gd name="connsiteX0" fmla="*/ 3 w 3385339"/>
                <a:gd name="connsiteY0" fmla="*/ 2033989 h 6528797"/>
                <a:gd name="connsiteX1" fmla="*/ 1186670 w 3385339"/>
                <a:gd name="connsiteY1" fmla="*/ 1391856 h 6528797"/>
                <a:gd name="connsiteX2" fmla="*/ 3385339 w 3385339"/>
                <a:gd name="connsiteY2" fmla="*/ 706057 h 6528797"/>
                <a:gd name="connsiteX3" fmla="*/ 228603 w 3385339"/>
                <a:gd name="connsiteY3" fmla="*/ 3481795 h 6528797"/>
                <a:gd name="connsiteX4" fmla="*/ 2470937 w 3385339"/>
                <a:gd name="connsiteY4" fmla="*/ 2676130 h 6528797"/>
                <a:gd name="connsiteX5" fmla="*/ 1828802 w 3385339"/>
                <a:gd name="connsiteY5" fmla="*/ 2719795 h 6528797"/>
                <a:gd name="connsiteX6" fmla="*/ 1186667 w 3385339"/>
                <a:gd name="connsiteY6" fmla="*/ 2676129 h 6528797"/>
                <a:gd name="connsiteX7" fmla="*/ 3 w 3385339"/>
                <a:gd name="connsiteY7" fmla="*/ 2033992 h 6528797"/>
                <a:gd name="connsiteX8" fmla="*/ 3 w 3385339"/>
                <a:gd name="connsiteY8" fmla="*/ 2033989 h 6528797"/>
                <a:gd name="connsiteX0" fmla="*/ 3 w 3184725"/>
                <a:gd name="connsiteY0" fmla="*/ 2033989 h 6528797"/>
                <a:gd name="connsiteX1" fmla="*/ 1186670 w 3184725"/>
                <a:gd name="connsiteY1" fmla="*/ 1391856 h 6528797"/>
                <a:gd name="connsiteX2" fmla="*/ 2928139 w 3184725"/>
                <a:gd name="connsiteY2" fmla="*/ 706057 h 6528797"/>
                <a:gd name="connsiteX3" fmla="*/ 228603 w 3184725"/>
                <a:gd name="connsiteY3" fmla="*/ 3481795 h 6528797"/>
                <a:gd name="connsiteX4" fmla="*/ 2470937 w 3184725"/>
                <a:gd name="connsiteY4" fmla="*/ 2676130 h 6528797"/>
                <a:gd name="connsiteX5" fmla="*/ 1828802 w 3184725"/>
                <a:gd name="connsiteY5" fmla="*/ 2719795 h 6528797"/>
                <a:gd name="connsiteX6" fmla="*/ 1186667 w 3184725"/>
                <a:gd name="connsiteY6" fmla="*/ 2676129 h 6528797"/>
                <a:gd name="connsiteX7" fmla="*/ 3 w 3184725"/>
                <a:gd name="connsiteY7" fmla="*/ 2033992 h 6528797"/>
                <a:gd name="connsiteX8" fmla="*/ 3 w 3184725"/>
                <a:gd name="connsiteY8" fmla="*/ 2033989 h 6528797"/>
                <a:gd name="connsiteX0" fmla="*/ 3 w 3184725"/>
                <a:gd name="connsiteY0" fmla="*/ 2033989 h 6528797"/>
                <a:gd name="connsiteX1" fmla="*/ 1186670 w 3184725"/>
                <a:gd name="connsiteY1" fmla="*/ 1391856 h 6528797"/>
                <a:gd name="connsiteX2" fmla="*/ 2928139 w 3184725"/>
                <a:gd name="connsiteY2" fmla="*/ 706057 h 6528797"/>
                <a:gd name="connsiteX3" fmla="*/ 228603 w 3184725"/>
                <a:gd name="connsiteY3" fmla="*/ 3481795 h 6528797"/>
                <a:gd name="connsiteX4" fmla="*/ 2470937 w 3184725"/>
                <a:gd name="connsiteY4" fmla="*/ 2676130 h 6528797"/>
                <a:gd name="connsiteX5" fmla="*/ 1828802 w 3184725"/>
                <a:gd name="connsiteY5" fmla="*/ 2719795 h 6528797"/>
                <a:gd name="connsiteX6" fmla="*/ 1186667 w 3184725"/>
                <a:gd name="connsiteY6" fmla="*/ 2676129 h 6528797"/>
                <a:gd name="connsiteX7" fmla="*/ 3 w 3184725"/>
                <a:gd name="connsiteY7" fmla="*/ 2033992 h 6528797"/>
                <a:gd name="connsiteX8" fmla="*/ 3 w 3184725"/>
                <a:gd name="connsiteY8" fmla="*/ 2033989 h 6528797"/>
                <a:gd name="connsiteX0" fmla="*/ 3 w 3184725"/>
                <a:gd name="connsiteY0" fmla="*/ 2033989 h 6528797"/>
                <a:gd name="connsiteX1" fmla="*/ 1186670 w 3184725"/>
                <a:gd name="connsiteY1" fmla="*/ 1391856 h 6528797"/>
                <a:gd name="connsiteX2" fmla="*/ 2928139 w 3184725"/>
                <a:gd name="connsiteY2" fmla="*/ 706057 h 6528797"/>
                <a:gd name="connsiteX3" fmla="*/ 228603 w 3184725"/>
                <a:gd name="connsiteY3" fmla="*/ 3481795 h 6528797"/>
                <a:gd name="connsiteX4" fmla="*/ 2470937 w 3184725"/>
                <a:gd name="connsiteY4" fmla="*/ 2676130 h 6528797"/>
                <a:gd name="connsiteX5" fmla="*/ 1828802 w 3184725"/>
                <a:gd name="connsiteY5" fmla="*/ 2719795 h 6528797"/>
                <a:gd name="connsiteX6" fmla="*/ 1186667 w 3184725"/>
                <a:gd name="connsiteY6" fmla="*/ 2676129 h 6528797"/>
                <a:gd name="connsiteX7" fmla="*/ 3 w 3184725"/>
                <a:gd name="connsiteY7" fmla="*/ 2033992 h 6528797"/>
                <a:gd name="connsiteX8" fmla="*/ 3 w 3184725"/>
                <a:gd name="connsiteY8" fmla="*/ 2033989 h 6528797"/>
                <a:gd name="connsiteX0" fmla="*/ 0 w 3184722"/>
                <a:gd name="connsiteY0" fmla="*/ 2033989 h 6528797"/>
                <a:gd name="connsiteX1" fmla="*/ 1186667 w 3184722"/>
                <a:gd name="connsiteY1" fmla="*/ 1391856 h 6528797"/>
                <a:gd name="connsiteX2" fmla="*/ 2928136 w 3184722"/>
                <a:gd name="connsiteY2" fmla="*/ 706057 h 6528797"/>
                <a:gd name="connsiteX3" fmla="*/ 228600 w 3184722"/>
                <a:gd name="connsiteY3" fmla="*/ 3481795 h 6528797"/>
                <a:gd name="connsiteX4" fmla="*/ 2470934 w 3184722"/>
                <a:gd name="connsiteY4" fmla="*/ 2676130 h 6528797"/>
                <a:gd name="connsiteX5" fmla="*/ 1828799 w 3184722"/>
                <a:gd name="connsiteY5" fmla="*/ 2719795 h 6528797"/>
                <a:gd name="connsiteX6" fmla="*/ 0 w 3184722"/>
                <a:gd name="connsiteY6" fmla="*/ 2033992 h 6528797"/>
                <a:gd name="connsiteX7" fmla="*/ 0 w 3184722"/>
                <a:gd name="connsiteY7" fmla="*/ 2033989 h 6528797"/>
                <a:gd name="connsiteX0" fmla="*/ 0 w 3184722"/>
                <a:gd name="connsiteY0" fmla="*/ 2033989 h 6528797"/>
                <a:gd name="connsiteX1" fmla="*/ 1186667 w 3184722"/>
                <a:gd name="connsiteY1" fmla="*/ 1391856 h 6528797"/>
                <a:gd name="connsiteX2" fmla="*/ 2928136 w 3184722"/>
                <a:gd name="connsiteY2" fmla="*/ 706057 h 6528797"/>
                <a:gd name="connsiteX3" fmla="*/ 228600 w 3184722"/>
                <a:gd name="connsiteY3" fmla="*/ 3481795 h 6528797"/>
                <a:gd name="connsiteX4" fmla="*/ 2470934 w 3184722"/>
                <a:gd name="connsiteY4" fmla="*/ 2676130 h 6528797"/>
                <a:gd name="connsiteX5" fmla="*/ 1828799 w 3184722"/>
                <a:gd name="connsiteY5" fmla="*/ 2719795 h 6528797"/>
                <a:gd name="connsiteX6" fmla="*/ 0 w 3184722"/>
                <a:gd name="connsiteY6" fmla="*/ 2033992 h 6528797"/>
                <a:gd name="connsiteX7" fmla="*/ 0 w 3184722"/>
                <a:gd name="connsiteY7" fmla="*/ 2033989 h 6528797"/>
                <a:gd name="connsiteX0" fmla="*/ 0 w 3184722"/>
                <a:gd name="connsiteY0" fmla="*/ 2033989 h 6528797"/>
                <a:gd name="connsiteX1" fmla="*/ 1186667 w 3184722"/>
                <a:gd name="connsiteY1" fmla="*/ 1391856 h 6528797"/>
                <a:gd name="connsiteX2" fmla="*/ 2928136 w 3184722"/>
                <a:gd name="connsiteY2" fmla="*/ 706057 h 6528797"/>
                <a:gd name="connsiteX3" fmla="*/ 228600 w 3184722"/>
                <a:gd name="connsiteY3" fmla="*/ 3481795 h 6528797"/>
                <a:gd name="connsiteX4" fmla="*/ 2470934 w 3184722"/>
                <a:gd name="connsiteY4" fmla="*/ 2676130 h 6528797"/>
                <a:gd name="connsiteX5" fmla="*/ 0 w 3184722"/>
                <a:gd name="connsiteY5" fmla="*/ 2033992 h 6528797"/>
                <a:gd name="connsiteX6" fmla="*/ 0 w 3184722"/>
                <a:gd name="connsiteY6" fmla="*/ 2033989 h 6528797"/>
                <a:gd name="connsiteX0" fmla="*/ 0 w 3184722"/>
                <a:gd name="connsiteY0" fmla="*/ 2033989 h 6528797"/>
                <a:gd name="connsiteX1" fmla="*/ 1186667 w 3184722"/>
                <a:gd name="connsiteY1" fmla="*/ 1391856 h 6528797"/>
                <a:gd name="connsiteX2" fmla="*/ 2928136 w 3184722"/>
                <a:gd name="connsiteY2" fmla="*/ 706057 h 6528797"/>
                <a:gd name="connsiteX3" fmla="*/ 228600 w 3184722"/>
                <a:gd name="connsiteY3" fmla="*/ 3481795 h 6528797"/>
                <a:gd name="connsiteX4" fmla="*/ 2470934 w 3184722"/>
                <a:gd name="connsiteY4" fmla="*/ 2676130 h 6528797"/>
                <a:gd name="connsiteX5" fmla="*/ 0 w 3184722"/>
                <a:gd name="connsiteY5" fmla="*/ 2033992 h 6528797"/>
                <a:gd name="connsiteX6" fmla="*/ 0 w 3184722"/>
                <a:gd name="connsiteY6" fmla="*/ 2033989 h 6528797"/>
                <a:gd name="connsiteX0" fmla="*/ 0 w 2928136"/>
                <a:gd name="connsiteY0" fmla="*/ 2033989 h 6528797"/>
                <a:gd name="connsiteX1" fmla="*/ 1186667 w 2928136"/>
                <a:gd name="connsiteY1" fmla="*/ 1391856 h 6528797"/>
                <a:gd name="connsiteX2" fmla="*/ 2928136 w 2928136"/>
                <a:gd name="connsiteY2" fmla="*/ 706057 h 6528797"/>
                <a:gd name="connsiteX3" fmla="*/ 228600 w 2928136"/>
                <a:gd name="connsiteY3" fmla="*/ 3481795 h 6528797"/>
                <a:gd name="connsiteX4" fmla="*/ 2470934 w 2928136"/>
                <a:gd name="connsiteY4" fmla="*/ 2676130 h 6528797"/>
                <a:gd name="connsiteX5" fmla="*/ 0 w 2928136"/>
                <a:gd name="connsiteY5" fmla="*/ 2033992 h 6528797"/>
                <a:gd name="connsiteX6" fmla="*/ 0 w 2928136"/>
                <a:gd name="connsiteY6" fmla="*/ 2033989 h 6528797"/>
                <a:gd name="connsiteX0" fmla="*/ 0 w 2928136"/>
                <a:gd name="connsiteY0" fmla="*/ 2033989 h 6528797"/>
                <a:gd name="connsiteX1" fmla="*/ 958067 w 2928136"/>
                <a:gd name="connsiteY1" fmla="*/ 2534856 h 6528797"/>
                <a:gd name="connsiteX2" fmla="*/ 2928136 w 2928136"/>
                <a:gd name="connsiteY2" fmla="*/ 706057 h 6528797"/>
                <a:gd name="connsiteX3" fmla="*/ 228600 w 2928136"/>
                <a:gd name="connsiteY3" fmla="*/ 3481795 h 6528797"/>
                <a:gd name="connsiteX4" fmla="*/ 2470934 w 2928136"/>
                <a:gd name="connsiteY4" fmla="*/ 2676130 h 6528797"/>
                <a:gd name="connsiteX5" fmla="*/ 0 w 2928136"/>
                <a:gd name="connsiteY5" fmla="*/ 2033992 h 6528797"/>
                <a:gd name="connsiteX6" fmla="*/ 0 w 2928136"/>
                <a:gd name="connsiteY6" fmla="*/ 2033989 h 6528797"/>
                <a:gd name="connsiteX0" fmla="*/ 0 w 2928136"/>
                <a:gd name="connsiteY0" fmla="*/ 1434955 h 5929763"/>
                <a:gd name="connsiteX1" fmla="*/ 958067 w 2928136"/>
                <a:gd name="connsiteY1" fmla="*/ 1935822 h 5929763"/>
                <a:gd name="connsiteX2" fmla="*/ 2928136 w 2928136"/>
                <a:gd name="connsiteY2" fmla="*/ 107023 h 5929763"/>
                <a:gd name="connsiteX3" fmla="*/ 228600 w 2928136"/>
                <a:gd name="connsiteY3" fmla="*/ 2882761 h 5929763"/>
                <a:gd name="connsiteX4" fmla="*/ 2470934 w 2928136"/>
                <a:gd name="connsiteY4" fmla="*/ 2077096 h 5929763"/>
                <a:gd name="connsiteX5" fmla="*/ 0 w 2928136"/>
                <a:gd name="connsiteY5" fmla="*/ 1434958 h 5929763"/>
                <a:gd name="connsiteX6" fmla="*/ 0 w 2928136"/>
                <a:gd name="connsiteY6" fmla="*/ 1434955 h 5929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1275236 w 4203372"/>
                <a:gd name="connsiteY0" fmla="*/ 1810262 h 6305070"/>
                <a:gd name="connsiteX1" fmla="*/ 2233303 w 4203372"/>
                <a:gd name="connsiteY1" fmla="*/ 2311129 h 6305070"/>
                <a:gd name="connsiteX2" fmla="*/ 4203372 w 4203372"/>
                <a:gd name="connsiteY2" fmla="*/ 863330 h 6305070"/>
                <a:gd name="connsiteX3" fmla="*/ 1503836 w 4203372"/>
                <a:gd name="connsiteY3" fmla="*/ 3258068 h 6305070"/>
                <a:gd name="connsiteX4" fmla="*/ 3746170 w 4203372"/>
                <a:gd name="connsiteY4" fmla="*/ 2452403 h 6305070"/>
                <a:gd name="connsiteX5" fmla="*/ 1275236 w 4203372"/>
                <a:gd name="connsiteY5" fmla="*/ 1810265 h 6305070"/>
                <a:gd name="connsiteX6" fmla="*/ 1275236 w 4203372"/>
                <a:gd name="connsiteY6" fmla="*/ 1810262 h 6305070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844930 w 3773066"/>
                <a:gd name="connsiteY0" fmla="*/ 2505027 h 6999835"/>
                <a:gd name="connsiteX1" fmla="*/ 1802997 w 3773066"/>
                <a:gd name="connsiteY1" fmla="*/ 3005894 h 6999835"/>
                <a:gd name="connsiteX2" fmla="*/ 3773066 w 3773066"/>
                <a:gd name="connsiteY2" fmla="*/ 1558095 h 6999835"/>
                <a:gd name="connsiteX3" fmla="*/ 1073530 w 3773066"/>
                <a:gd name="connsiteY3" fmla="*/ 3952833 h 6999835"/>
                <a:gd name="connsiteX4" fmla="*/ 3315864 w 3773066"/>
                <a:gd name="connsiteY4" fmla="*/ 3147168 h 6999835"/>
                <a:gd name="connsiteX5" fmla="*/ 844930 w 3773066"/>
                <a:gd name="connsiteY5" fmla="*/ 2505030 h 6999835"/>
                <a:gd name="connsiteX6" fmla="*/ 844930 w 3773066"/>
                <a:gd name="connsiteY6" fmla="*/ 2505027 h 6999835"/>
                <a:gd name="connsiteX0" fmla="*/ 1324542 w 4252678"/>
                <a:gd name="connsiteY0" fmla="*/ 2392968 h 6887776"/>
                <a:gd name="connsiteX1" fmla="*/ 2282609 w 4252678"/>
                <a:gd name="connsiteY1" fmla="*/ 2893835 h 6887776"/>
                <a:gd name="connsiteX2" fmla="*/ 4252678 w 4252678"/>
                <a:gd name="connsiteY2" fmla="*/ 1446036 h 6887776"/>
                <a:gd name="connsiteX3" fmla="*/ 1553142 w 4252678"/>
                <a:gd name="connsiteY3" fmla="*/ 3840774 h 6887776"/>
                <a:gd name="connsiteX4" fmla="*/ 3795476 w 4252678"/>
                <a:gd name="connsiteY4" fmla="*/ 3035109 h 6887776"/>
                <a:gd name="connsiteX5" fmla="*/ 1324542 w 4252678"/>
                <a:gd name="connsiteY5" fmla="*/ 2392971 h 6887776"/>
                <a:gd name="connsiteX6" fmla="*/ 1324542 w 4252678"/>
                <a:gd name="connsiteY6" fmla="*/ 2392968 h 6887776"/>
                <a:gd name="connsiteX0" fmla="*/ 1324542 w 4252678"/>
                <a:gd name="connsiteY0" fmla="*/ 2392968 h 6887776"/>
                <a:gd name="connsiteX1" fmla="*/ 2282609 w 4252678"/>
                <a:gd name="connsiteY1" fmla="*/ 2893835 h 6887776"/>
                <a:gd name="connsiteX2" fmla="*/ 4252678 w 4252678"/>
                <a:gd name="connsiteY2" fmla="*/ 1446036 h 6887776"/>
                <a:gd name="connsiteX3" fmla="*/ 1553142 w 4252678"/>
                <a:gd name="connsiteY3" fmla="*/ 3840774 h 6887776"/>
                <a:gd name="connsiteX4" fmla="*/ 3795476 w 4252678"/>
                <a:gd name="connsiteY4" fmla="*/ 3035109 h 6887776"/>
                <a:gd name="connsiteX5" fmla="*/ 1324542 w 4252678"/>
                <a:gd name="connsiteY5" fmla="*/ 2392971 h 6887776"/>
                <a:gd name="connsiteX6" fmla="*/ 1324542 w 4252678"/>
                <a:gd name="connsiteY6" fmla="*/ 2392968 h 6887776"/>
                <a:gd name="connsiteX0" fmla="*/ 1869139 w 4797275"/>
                <a:gd name="connsiteY0" fmla="*/ 2392968 h 6887776"/>
                <a:gd name="connsiteX1" fmla="*/ 2827206 w 4797275"/>
                <a:gd name="connsiteY1" fmla="*/ 2893835 h 6887776"/>
                <a:gd name="connsiteX2" fmla="*/ 4797275 w 4797275"/>
                <a:gd name="connsiteY2" fmla="*/ 1446036 h 6887776"/>
                <a:gd name="connsiteX3" fmla="*/ 2097739 w 4797275"/>
                <a:gd name="connsiteY3" fmla="*/ 3840774 h 6887776"/>
                <a:gd name="connsiteX4" fmla="*/ 4340073 w 4797275"/>
                <a:gd name="connsiteY4" fmla="*/ 3035109 h 6887776"/>
                <a:gd name="connsiteX5" fmla="*/ 1869139 w 4797275"/>
                <a:gd name="connsiteY5" fmla="*/ 2392971 h 6887776"/>
                <a:gd name="connsiteX6" fmla="*/ 1869139 w 4797275"/>
                <a:gd name="connsiteY6" fmla="*/ 2392968 h 6887776"/>
                <a:gd name="connsiteX0" fmla="*/ 1869139 w 4797275"/>
                <a:gd name="connsiteY0" fmla="*/ 2433309 h 6928117"/>
                <a:gd name="connsiteX1" fmla="*/ 2827206 w 4797275"/>
                <a:gd name="connsiteY1" fmla="*/ 2934176 h 6928117"/>
                <a:gd name="connsiteX2" fmla="*/ 4797275 w 4797275"/>
                <a:gd name="connsiteY2" fmla="*/ 1486377 h 6928117"/>
                <a:gd name="connsiteX3" fmla="*/ 2097739 w 4797275"/>
                <a:gd name="connsiteY3" fmla="*/ 3881115 h 6928117"/>
                <a:gd name="connsiteX4" fmla="*/ 4340073 w 4797275"/>
                <a:gd name="connsiteY4" fmla="*/ 3075450 h 6928117"/>
                <a:gd name="connsiteX5" fmla="*/ 1869139 w 4797275"/>
                <a:gd name="connsiteY5" fmla="*/ 2433312 h 6928117"/>
                <a:gd name="connsiteX6" fmla="*/ 1869139 w 4797275"/>
                <a:gd name="connsiteY6" fmla="*/ 2433309 h 6928117"/>
                <a:gd name="connsiteX0" fmla="*/ 1869139 w 4797275"/>
                <a:gd name="connsiteY0" fmla="*/ 2531921 h 7026729"/>
                <a:gd name="connsiteX1" fmla="*/ 2827206 w 4797275"/>
                <a:gd name="connsiteY1" fmla="*/ 3032788 h 7026729"/>
                <a:gd name="connsiteX2" fmla="*/ 4797275 w 4797275"/>
                <a:gd name="connsiteY2" fmla="*/ 1584989 h 7026729"/>
                <a:gd name="connsiteX3" fmla="*/ 2097739 w 4797275"/>
                <a:gd name="connsiteY3" fmla="*/ 3979727 h 7026729"/>
                <a:gd name="connsiteX4" fmla="*/ 4340073 w 4797275"/>
                <a:gd name="connsiteY4" fmla="*/ 3174062 h 7026729"/>
                <a:gd name="connsiteX5" fmla="*/ 1869139 w 4797275"/>
                <a:gd name="connsiteY5" fmla="*/ 2531924 h 7026729"/>
                <a:gd name="connsiteX6" fmla="*/ 1869139 w 4797275"/>
                <a:gd name="connsiteY6" fmla="*/ 2531921 h 7026729"/>
                <a:gd name="connsiteX0" fmla="*/ 1869139 w 4797275"/>
                <a:gd name="connsiteY0" fmla="*/ 2531921 h 7026729"/>
                <a:gd name="connsiteX1" fmla="*/ 2827206 w 4797275"/>
                <a:gd name="connsiteY1" fmla="*/ 3032788 h 7026729"/>
                <a:gd name="connsiteX2" fmla="*/ 4797275 w 4797275"/>
                <a:gd name="connsiteY2" fmla="*/ 1584989 h 7026729"/>
                <a:gd name="connsiteX3" fmla="*/ 2097739 w 4797275"/>
                <a:gd name="connsiteY3" fmla="*/ 3979727 h 7026729"/>
                <a:gd name="connsiteX4" fmla="*/ 4340073 w 4797275"/>
                <a:gd name="connsiteY4" fmla="*/ 3174062 h 7026729"/>
                <a:gd name="connsiteX5" fmla="*/ 1869139 w 4797275"/>
                <a:gd name="connsiteY5" fmla="*/ 2531924 h 7026729"/>
                <a:gd name="connsiteX6" fmla="*/ 1869139 w 4797275"/>
                <a:gd name="connsiteY6" fmla="*/ 2531921 h 7026729"/>
                <a:gd name="connsiteX0" fmla="*/ 1869139 w 4797275"/>
                <a:gd name="connsiteY0" fmla="*/ 2531921 h 7026729"/>
                <a:gd name="connsiteX1" fmla="*/ 2827206 w 4797275"/>
                <a:gd name="connsiteY1" fmla="*/ 3032788 h 7026729"/>
                <a:gd name="connsiteX2" fmla="*/ 4797275 w 4797275"/>
                <a:gd name="connsiteY2" fmla="*/ 1584989 h 7026729"/>
                <a:gd name="connsiteX3" fmla="*/ 2097739 w 4797275"/>
                <a:gd name="connsiteY3" fmla="*/ 3979727 h 7026729"/>
                <a:gd name="connsiteX4" fmla="*/ 4340073 w 4797275"/>
                <a:gd name="connsiteY4" fmla="*/ 3174062 h 7026729"/>
                <a:gd name="connsiteX5" fmla="*/ 3269869 w 4797275"/>
                <a:gd name="connsiteY5" fmla="*/ 2756647 h 7026729"/>
                <a:gd name="connsiteX6" fmla="*/ 1869139 w 4797275"/>
                <a:gd name="connsiteY6" fmla="*/ 2531924 h 7026729"/>
                <a:gd name="connsiteX7" fmla="*/ 1869139 w 4797275"/>
                <a:gd name="connsiteY7" fmla="*/ 2531921 h 7026729"/>
                <a:gd name="connsiteX0" fmla="*/ 1869139 w 5940275"/>
                <a:gd name="connsiteY0" fmla="*/ 2531921 h 7026729"/>
                <a:gd name="connsiteX1" fmla="*/ 2827206 w 5940275"/>
                <a:gd name="connsiteY1" fmla="*/ 3032788 h 7026729"/>
                <a:gd name="connsiteX2" fmla="*/ 5940275 w 5940275"/>
                <a:gd name="connsiteY2" fmla="*/ 2423189 h 7026729"/>
                <a:gd name="connsiteX3" fmla="*/ 2097739 w 5940275"/>
                <a:gd name="connsiteY3" fmla="*/ 3979727 h 7026729"/>
                <a:gd name="connsiteX4" fmla="*/ 4340073 w 5940275"/>
                <a:gd name="connsiteY4" fmla="*/ 3174062 h 7026729"/>
                <a:gd name="connsiteX5" fmla="*/ 3269869 w 5940275"/>
                <a:gd name="connsiteY5" fmla="*/ 2756647 h 7026729"/>
                <a:gd name="connsiteX6" fmla="*/ 1869139 w 5940275"/>
                <a:gd name="connsiteY6" fmla="*/ 2531924 h 7026729"/>
                <a:gd name="connsiteX7" fmla="*/ 1869139 w 5940275"/>
                <a:gd name="connsiteY7" fmla="*/ 2531921 h 7026729"/>
                <a:gd name="connsiteX0" fmla="*/ 1869139 w 5940275"/>
                <a:gd name="connsiteY0" fmla="*/ 2531921 h 7026729"/>
                <a:gd name="connsiteX1" fmla="*/ 2827206 w 5940275"/>
                <a:gd name="connsiteY1" fmla="*/ 3032788 h 7026729"/>
                <a:gd name="connsiteX2" fmla="*/ 5940275 w 5940275"/>
                <a:gd name="connsiteY2" fmla="*/ 2423189 h 7026729"/>
                <a:gd name="connsiteX3" fmla="*/ 2097739 w 5940275"/>
                <a:gd name="connsiteY3" fmla="*/ 3979727 h 7026729"/>
                <a:gd name="connsiteX4" fmla="*/ 4340073 w 5940275"/>
                <a:gd name="connsiteY4" fmla="*/ 3174062 h 7026729"/>
                <a:gd name="connsiteX5" fmla="*/ 3269869 w 5940275"/>
                <a:gd name="connsiteY5" fmla="*/ 2756647 h 7026729"/>
                <a:gd name="connsiteX6" fmla="*/ 1869139 w 5940275"/>
                <a:gd name="connsiteY6" fmla="*/ 2531924 h 7026729"/>
                <a:gd name="connsiteX7" fmla="*/ 1869139 w 5940275"/>
                <a:gd name="connsiteY7" fmla="*/ 2531921 h 7026729"/>
                <a:gd name="connsiteX0" fmla="*/ 1869139 w 5940275"/>
                <a:gd name="connsiteY0" fmla="*/ 2531921 h 7026729"/>
                <a:gd name="connsiteX1" fmla="*/ 2827206 w 5940275"/>
                <a:gd name="connsiteY1" fmla="*/ 3032788 h 7026729"/>
                <a:gd name="connsiteX2" fmla="*/ 5940275 w 5940275"/>
                <a:gd name="connsiteY2" fmla="*/ 2423189 h 7026729"/>
                <a:gd name="connsiteX3" fmla="*/ 2097739 w 5940275"/>
                <a:gd name="connsiteY3" fmla="*/ 3979727 h 7026729"/>
                <a:gd name="connsiteX4" fmla="*/ 4568673 w 5940275"/>
                <a:gd name="connsiteY4" fmla="*/ 3174062 h 7026729"/>
                <a:gd name="connsiteX5" fmla="*/ 3269869 w 5940275"/>
                <a:gd name="connsiteY5" fmla="*/ 2756647 h 7026729"/>
                <a:gd name="connsiteX6" fmla="*/ 1869139 w 5940275"/>
                <a:gd name="connsiteY6" fmla="*/ 2531924 h 7026729"/>
                <a:gd name="connsiteX7" fmla="*/ 1869139 w 5940275"/>
                <a:gd name="connsiteY7" fmla="*/ 2531921 h 7026729"/>
                <a:gd name="connsiteX0" fmla="*/ 1869139 w 5940275"/>
                <a:gd name="connsiteY0" fmla="*/ 2531921 h 7026729"/>
                <a:gd name="connsiteX1" fmla="*/ 2827206 w 5940275"/>
                <a:gd name="connsiteY1" fmla="*/ 3032788 h 7026729"/>
                <a:gd name="connsiteX2" fmla="*/ 5940275 w 5940275"/>
                <a:gd name="connsiteY2" fmla="*/ 2423189 h 7026729"/>
                <a:gd name="connsiteX3" fmla="*/ 2097739 w 5940275"/>
                <a:gd name="connsiteY3" fmla="*/ 3979727 h 7026729"/>
                <a:gd name="connsiteX4" fmla="*/ 4568673 w 5940275"/>
                <a:gd name="connsiteY4" fmla="*/ 3174062 h 7026729"/>
                <a:gd name="connsiteX5" fmla="*/ 3269869 w 5940275"/>
                <a:gd name="connsiteY5" fmla="*/ 2756647 h 7026729"/>
                <a:gd name="connsiteX6" fmla="*/ 1869139 w 5940275"/>
                <a:gd name="connsiteY6" fmla="*/ 2531924 h 7026729"/>
                <a:gd name="connsiteX7" fmla="*/ 1869139 w 5940275"/>
                <a:gd name="connsiteY7" fmla="*/ 2531921 h 7026729"/>
                <a:gd name="connsiteX0" fmla="*/ 1869139 w 5940275"/>
                <a:gd name="connsiteY0" fmla="*/ 2531921 h 7026729"/>
                <a:gd name="connsiteX1" fmla="*/ 2827206 w 5940275"/>
                <a:gd name="connsiteY1" fmla="*/ 3032788 h 7026729"/>
                <a:gd name="connsiteX2" fmla="*/ 5940275 w 5940275"/>
                <a:gd name="connsiteY2" fmla="*/ 2423189 h 7026729"/>
                <a:gd name="connsiteX3" fmla="*/ 2097739 w 5940275"/>
                <a:gd name="connsiteY3" fmla="*/ 3979727 h 7026729"/>
                <a:gd name="connsiteX4" fmla="*/ 4568673 w 5940275"/>
                <a:gd name="connsiteY4" fmla="*/ 3174062 h 7026729"/>
                <a:gd name="connsiteX5" fmla="*/ 3269869 w 5940275"/>
                <a:gd name="connsiteY5" fmla="*/ 2756647 h 7026729"/>
                <a:gd name="connsiteX6" fmla="*/ 1869139 w 5940275"/>
                <a:gd name="connsiteY6" fmla="*/ 2531924 h 7026729"/>
                <a:gd name="connsiteX7" fmla="*/ 1869139 w 5940275"/>
                <a:gd name="connsiteY7" fmla="*/ 2531921 h 7026729"/>
                <a:gd name="connsiteX0" fmla="*/ 1869139 w 6324598"/>
                <a:gd name="connsiteY0" fmla="*/ 2531921 h 7331529"/>
                <a:gd name="connsiteX1" fmla="*/ 2827206 w 6324598"/>
                <a:gd name="connsiteY1" fmla="*/ 3032788 h 7331529"/>
                <a:gd name="connsiteX2" fmla="*/ 5940275 w 6324598"/>
                <a:gd name="connsiteY2" fmla="*/ 2423189 h 7331529"/>
                <a:gd name="connsiteX3" fmla="*/ 5831539 w 6324598"/>
                <a:gd name="connsiteY3" fmla="*/ 4284527 h 7331529"/>
                <a:gd name="connsiteX4" fmla="*/ 4568673 w 6324598"/>
                <a:gd name="connsiteY4" fmla="*/ 3174062 h 7331529"/>
                <a:gd name="connsiteX5" fmla="*/ 3269869 w 6324598"/>
                <a:gd name="connsiteY5" fmla="*/ 2756647 h 7331529"/>
                <a:gd name="connsiteX6" fmla="*/ 1869139 w 6324598"/>
                <a:gd name="connsiteY6" fmla="*/ 2531924 h 7331529"/>
                <a:gd name="connsiteX7" fmla="*/ 1869139 w 6324598"/>
                <a:gd name="connsiteY7" fmla="*/ 2531921 h 7331529"/>
                <a:gd name="connsiteX0" fmla="*/ 1869139 w 6934198"/>
                <a:gd name="connsiteY0" fmla="*/ 2531921 h 7331529"/>
                <a:gd name="connsiteX1" fmla="*/ 2827206 w 6934198"/>
                <a:gd name="connsiteY1" fmla="*/ 3032788 h 7331529"/>
                <a:gd name="connsiteX2" fmla="*/ 5940275 w 6934198"/>
                <a:gd name="connsiteY2" fmla="*/ 2423189 h 7331529"/>
                <a:gd name="connsiteX3" fmla="*/ 6441139 w 6934198"/>
                <a:gd name="connsiteY3" fmla="*/ 4284527 h 7331529"/>
                <a:gd name="connsiteX4" fmla="*/ 4568673 w 6934198"/>
                <a:gd name="connsiteY4" fmla="*/ 3174062 h 7331529"/>
                <a:gd name="connsiteX5" fmla="*/ 3269869 w 6934198"/>
                <a:gd name="connsiteY5" fmla="*/ 2756647 h 7331529"/>
                <a:gd name="connsiteX6" fmla="*/ 1869139 w 6934198"/>
                <a:gd name="connsiteY6" fmla="*/ 2531924 h 7331529"/>
                <a:gd name="connsiteX7" fmla="*/ 1869139 w 6934198"/>
                <a:gd name="connsiteY7" fmla="*/ 2531921 h 7331529"/>
                <a:gd name="connsiteX0" fmla="*/ 1869139 w 6934198"/>
                <a:gd name="connsiteY0" fmla="*/ 2531921 h 7331529"/>
                <a:gd name="connsiteX1" fmla="*/ 2827206 w 6934198"/>
                <a:gd name="connsiteY1" fmla="*/ 3032788 h 7331529"/>
                <a:gd name="connsiteX2" fmla="*/ 5940275 w 6934198"/>
                <a:gd name="connsiteY2" fmla="*/ 2423189 h 7331529"/>
                <a:gd name="connsiteX3" fmla="*/ 6441139 w 6934198"/>
                <a:gd name="connsiteY3" fmla="*/ 4284527 h 7331529"/>
                <a:gd name="connsiteX4" fmla="*/ 4568673 w 6934198"/>
                <a:gd name="connsiteY4" fmla="*/ 3174062 h 7331529"/>
                <a:gd name="connsiteX5" fmla="*/ 3269869 w 6934198"/>
                <a:gd name="connsiteY5" fmla="*/ 2756647 h 7331529"/>
                <a:gd name="connsiteX6" fmla="*/ 1869139 w 6934198"/>
                <a:gd name="connsiteY6" fmla="*/ 2531924 h 7331529"/>
                <a:gd name="connsiteX7" fmla="*/ 1869139 w 6934198"/>
                <a:gd name="connsiteY7" fmla="*/ 2531921 h 7331529"/>
                <a:gd name="connsiteX0" fmla="*/ 1869139 w 6934198"/>
                <a:gd name="connsiteY0" fmla="*/ 2531921 h 7331529"/>
                <a:gd name="connsiteX1" fmla="*/ 2827206 w 6934198"/>
                <a:gd name="connsiteY1" fmla="*/ 3032788 h 7331529"/>
                <a:gd name="connsiteX2" fmla="*/ 5940275 w 6934198"/>
                <a:gd name="connsiteY2" fmla="*/ 2423189 h 7331529"/>
                <a:gd name="connsiteX3" fmla="*/ 6441139 w 6934198"/>
                <a:gd name="connsiteY3" fmla="*/ 4284527 h 7331529"/>
                <a:gd name="connsiteX4" fmla="*/ 4568673 w 6934198"/>
                <a:gd name="connsiteY4" fmla="*/ 3174062 h 7331529"/>
                <a:gd name="connsiteX5" fmla="*/ 1869139 w 6934198"/>
                <a:gd name="connsiteY5" fmla="*/ 2531924 h 7331529"/>
                <a:gd name="connsiteX6" fmla="*/ 1869139 w 6934198"/>
                <a:gd name="connsiteY6" fmla="*/ 2531921 h 7331529"/>
                <a:gd name="connsiteX0" fmla="*/ 1869139 w 6911785"/>
                <a:gd name="connsiteY0" fmla="*/ 2531921 h 7336788"/>
                <a:gd name="connsiteX1" fmla="*/ 2827206 w 6911785"/>
                <a:gd name="connsiteY1" fmla="*/ 3032788 h 7336788"/>
                <a:gd name="connsiteX2" fmla="*/ 5940275 w 6911785"/>
                <a:gd name="connsiteY2" fmla="*/ 2423189 h 7336788"/>
                <a:gd name="connsiteX3" fmla="*/ 6441139 w 6911785"/>
                <a:gd name="connsiteY3" fmla="*/ 4284527 h 7336788"/>
                <a:gd name="connsiteX4" fmla="*/ 4568673 w 6911785"/>
                <a:gd name="connsiteY4" fmla="*/ 3174062 h 7336788"/>
                <a:gd name="connsiteX5" fmla="*/ 1869139 w 6911785"/>
                <a:gd name="connsiteY5" fmla="*/ 2531924 h 7336788"/>
                <a:gd name="connsiteX6" fmla="*/ 1869139 w 6911785"/>
                <a:gd name="connsiteY6" fmla="*/ 2531921 h 7336788"/>
                <a:gd name="connsiteX0" fmla="*/ 1869139 w 7024741"/>
                <a:gd name="connsiteY0" fmla="*/ 2531921 h 7336788"/>
                <a:gd name="connsiteX1" fmla="*/ 2827206 w 7024741"/>
                <a:gd name="connsiteY1" fmla="*/ 3032788 h 7336788"/>
                <a:gd name="connsiteX2" fmla="*/ 5940275 w 7024741"/>
                <a:gd name="connsiteY2" fmla="*/ 2423189 h 7336788"/>
                <a:gd name="connsiteX3" fmla="*/ 6441139 w 7024741"/>
                <a:gd name="connsiteY3" fmla="*/ 4284527 h 7336788"/>
                <a:gd name="connsiteX4" fmla="*/ 4568673 w 7024741"/>
                <a:gd name="connsiteY4" fmla="*/ 3174062 h 7336788"/>
                <a:gd name="connsiteX5" fmla="*/ 1869139 w 7024741"/>
                <a:gd name="connsiteY5" fmla="*/ 2531924 h 7336788"/>
                <a:gd name="connsiteX6" fmla="*/ 1869139 w 7024741"/>
                <a:gd name="connsiteY6" fmla="*/ 2531921 h 7336788"/>
                <a:gd name="connsiteX0" fmla="*/ 685903 w 5841505"/>
                <a:gd name="connsiteY0" fmla="*/ 1071884 h 5876751"/>
                <a:gd name="connsiteX1" fmla="*/ 159678 w 5841505"/>
                <a:gd name="connsiteY1" fmla="*/ 370216 h 5876751"/>
                <a:gd name="connsiteX2" fmla="*/ 1643970 w 5841505"/>
                <a:gd name="connsiteY2" fmla="*/ 1572751 h 5876751"/>
                <a:gd name="connsiteX3" fmla="*/ 4757039 w 5841505"/>
                <a:gd name="connsiteY3" fmla="*/ 963152 h 5876751"/>
                <a:gd name="connsiteX4" fmla="*/ 5257903 w 5841505"/>
                <a:gd name="connsiteY4" fmla="*/ 2824490 h 5876751"/>
                <a:gd name="connsiteX5" fmla="*/ 3385437 w 5841505"/>
                <a:gd name="connsiteY5" fmla="*/ 1714025 h 5876751"/>
                <a:gd name="connsiteX6" fmla="*/ 685903 w 5841505"/>
                <a:gd name="connsiteY6" fmla="*/ 1071887 h 5876751"/>
                <a:gd name="connsiteX7" fmla="*/ 685903 w 5841505"/>
                <a:gd name="connsiteY7" fmla="*/ 1071884 h 5876751"/>
                <a:gd name="connsiteX0" fmla="*/ 685903 w 5841505"/>
                <a:gd name="connsiteY0" fmla="*/ 1775249 h 6580116"/>
                <a:gd name="connsiteX1" fmla="*/ 159678 w 5841505"/>
                <a:gd name="connsiteY1" fmla="*/ 1073581 h 6580116"/>
                <a:gd name="connsiteX2" fmla="*/ 1643970 w 5841505"/>
                <a:gd name="connsiteY2" fmla="*/ 2276116 h 6580116"/>
                <a:gd name="connsiteX3" fmla="*/ 4757039 w 5841505"/>
                <a:gd name="connsiteY3" fmla="*/ 1666517 h 6580116"/>
                <a:gd name="connsiteX4" fmla="*/ 5257903 w 5841505"/>
                <a:gd name="connsiteY4" fmla="*/ 3527855 h 6580116"/>
                <a:gd name="connsiteX5" fmla="*/ 3385437 w 5841505"/>
                <a:gd name="connsiteY5" fmla="*/ 2417390 h 6580116"/>
                <a:gd name="connsiteX6" fmla="*/ 685903 w 5841505"/>
                <a:gd name="connsiteY6" fmla="*/ 1775252 h 6580116"/>
                <a:gd name="connsiteX7" fmla="*/ 685903 w 5841505"/>
                <a:gd name="connsiteY7" fmla="*/ 1775249 h 6580116"/>
                <a:gd name="connsiteX0" fmla="*/ 1191268 w 6346870"/>
                <a:gd name="connsiteY0" fmla="*/ 1071884 h 5876751"/>
                <a:gd name="connsiteX1" fmla="*/ 665043 w 6346870"/>
                <a:gd name="connsiteY1" fmla="*/ 370216 h 5876751"/>
                <a:gd name="connsiteX2" fmla="*/ 247382 w 6346870"/>
                <a:gd name="connsiteY2" fmla="*/ 1425097 h 5876751"/>
                <a:gd name="connsiteX3" fmla="*/ 2149335 w 6346870"/>
                <a:gd name="connsiteY3" fmla="*/ 1572751 h 5876751"/>
                <a:gd name="connsiteX4" fmla="*/ 5262404 w 6346870"/>
                <a:gd name="connsiteY4" fmla="*/ 963152 h 5876751"/>
                <a:gd name="connsiteX5" fmla="*/ 5763268 w 6346870"/>
                <a:gd name="connsiteY5" fmla="*/ 2824490 h 5876751"/>
                <a:gd name="connsiteX6" fmla="*/ 3890802 w 6346870"/>
                <a:gd name="connsiteY6" fmla="*/ 1714025 h 5876751"/>
                <a:gd name="connsiteX7" fmla="*/ 1191268 w 6346870"/>
                <a:gd name="connsiteY7" fmla="*/ 1071887 h 5876751"/>
                <a:gd name="connsiteX8" fmla="*/ 1191268 w 6346870"/>
                <a:gd name="connsiteY8" fmla="*/ 1071884 h 5876751"/>
                <a:gd name="connsiteX0" fmla="*/ 1191268 w 6346870"/>
                <a:gd name="connsiteY0" fmla="*/ 1071884 h 5876751"/>
                <a:gd name="connsiteX1" fmla="*/ 665043 w 6346870"/>
                <a:gd name="connsiteY1" fmla="*/ 370216 h 5876751"/>
                <a:gd name="connsiteX2" fmla="*/ 247382 w 6346870"/>
                <a:gd name="connsiteY2" fmla="*/ 1425097 h 5876751"/>
                <a:gd name="connsiteX3" fmla="*/ 2149335 w 6346870"/>
                <a:gd name="connsiteY3" fmla="*/ 1572751 h 5876751"/>
                <a:gd name="connsiteX4" fmla="*/ 5262404 w 6346870"/>
                <a:gd name="connsiteY4" fmla="*/ 963152 h 5876751"/>
                <a:gd name="connsiteX5" fmla="*/ 5763268 w 6346870"/>
                <a:gd name="connsiteY5" fmla="*/ 2824490 h 5876751"/>
                <a:gd name="connsiteX6" fmla="*/ 3890802 w 6346870"/>
                <a:gd name="connsiteY6" fmla="*/ 1714025 h 5876751"/>
                <a:gd name="connsiteX7" fmla="*/ 1191268 w 6346870"/>
                <a:gd name="connsiteY7" fmla="*/ 1071887 h 5876751"/>
                <a:gd name="connsiteX8" fmla="*/ 1191268 w 6346870"/>
                <a:gd name="connsiteY8" fmla="*/ 1071884 h 5876751"/>
                <a:gd name="connsiteX0" fmla="*/ 1191268 w 6346870"/>
                <a:gd name="connsiteY0" fmla="*/ 1071884 h 5876751"/>
                <a:gd name="connsiteX1" fmla="*/ 665043 w 6346870"/>
                <a:gd name="connsiteY1" fmla="*/ 370216 h 5876751"/>
                <a:gd name="connsiteX2" fmla="*/ 247382 w 6346870"/>
                <a:gd name="connsiteY2" fmla="*/ 1425097 h 5876751"/>
                <a:gd name="connsiteX3" fmla="*/ 2149335 w 6346870"/>
                <a:gd name="connsiteY3" fmla="*/ 1572751 h 5876751"/>
                <a:gd name="connsiteX4" fmla="*/ 5262404 w 6346870"/>
                <a:gd name="connsiteY4" fmla="*/ 963152 h 5876751"/>
                <a:gd name="connsiteX5" fmla="*/ 5763268 w 6346870"/>
                <a:gd name="connsiteY5" fmla="*/ 2824490 h 5876751"/>
                <a:gd name="connsiteX6" fmla="*/ 3890802 w 6346870"/>
                <a:gd name="connsiteY6" fmla="*/ 1714025 h 5876751"/>
                <a:gd name="connsiteX7" fmla="*/ 1191268 w 6346870"/>
                <a:gd name="connsiteY7" fmla="*/ 1071887 h 5876751"/>
                <a:gd name="connsiteX8" fmla="*/ 1191268 w 6346870"/>
                <a:gd name="connsiteY8" fmla="*/ 1071884 h 5876751"/>
                <a:gd name="connsiteX0" fmla="*/ 1495416 w 6651018"/>
                <a:gd name="connsiteY0" fmla="*/ 1071884 h 5876751"/>
                <a:gd name="connsiteX1" fmla="*/ 969191 w 6651018"/>
                <a:gd name="connsiteY1" fmla="*/ 370216 h 5876751"/>
                <a:gd name="connsiteX2" fmla="*/ 551530 w 6651018"/>
                <a:gd name="connsiteY2" fmla="*/ 1425097 h 5876751"/>
                <a:gd name="connsiteX3" fmla="*/ 2453483 w 6651018"/>
                <a:gd name="connsiteY3" fmla="*/ 1572751 h 5876751"/>
                <a:gd name="connsiteX4" fmla="*/ 5566552 w 6651018"/>
                <a:gd name="connsiteY4" fmla="*/ 963152 h 5876751"/>
                <a:gd name="connsiteX5" fmla="*/ 6067416 w 6651018"/>
                <a:gd name="connsiteY5" fmla="*/ 2824490 h 5876751"/>
                <a:gd name="connsiteX6" fmla="*/ 4194950 w 6651018"/>
                <a:gd name="connsiteY6" fmla="*/ 1714025 h 5876751"/>
                <a:gd name="connsiteX7" fmla="*/ 1495416 w 6651018"/>
                <a:gd name="connsiteY7" fmla="*/ 1071887 h 5876751"/>
                <a:gd name="connsiteX8" fmla="*/ 1495416 w 6651018"/>
                <a:gd name="connsiteY8" fmla="*/ 1071884 h 5876751"/>
                <a:gd name="connsiteX0" fmla="*/ 1103563 w 6259165"/>
                <a:gd name="connsiteY0" fmla="*/ 1071884 h 5876751"/>
                <a:gd name="connsiteX1" fmla="*/ 159677 w 6259165"/>
                <a:gd name="connsiteY1" fmla="*/ 1425097 h 5876751"/>
                <a:gd name="connsiteX2" fmla="*/ 2061630 w 6259165"/>
                <a:gd name="connsiteY2" fmla="*/ 1572751 h 5876751"/>
                <a:gd name="connsiteX3" fmla="*/ 5174699 w 6259165"/>
                <a:gd name="connsiteY3" fmla="*/ 963152 h 5876751"/>
                <a:gd name="connsiteX4" fmla="*/ 5675563 w 6259165"/>
                <a:gd name="connsiteY4" fmla="*/ 2824490 h 5876751"/>
                <a:gd name="connsiteX5" fmla="*/ 3803097 w 6259165"/>
                <a:gd name="connsiteY5" fmla="*/ 1714025 h 5876751"/>
                <a:gd name="connsiteX6" fmla="*/ 1103563 w 6259165"/>
                <a:gd name="connsiteY6" fmla="*/ 1071887 h 5876751"/>
                <a:gd name="connsiteX7" fmla="*/ 1103563 w 6259165"/>
                <a:gd name="connsiteY7" fmla="*/ 1071884 h 5876751"/>
                <a:gd name="connsiteX0" fmla="*/ 1103564 w 6259166"/>
                <a:gd name="connsiteY0" fmla="*/ 1766125 h 6570992"/>
                <a:gd name="connsiteX1" fmla="*/ 159678 w 6259166"/>
                <a:gd name="connsiteY1" fmla="*/ 2119338 h 6570992"/>
                <a:gd name="connsiteX2" fmla="*/ 2061631 w 6259166"/>
                <a:gd name="connsiteY2" fmla="*/ 2266992 h 6570992"/>
                <a:gd name="connsiteX3" fmla="*/ 5174700 w 6259166"/>
                <a:gd name="connsiteY3" fmla="*/ 1657393 h 6570992"/>
                <a:gd name="connsiteX4" fmla="*/ 5675564 w 6259166"/>
                <a:gd name="connsiteY4" fmla="*/ 3518731 h 6570992"/>
                <a:gd name="connsiteX5" fmla="*/ 3803098 w 6259166"/>
                <a:gd name="connsiteY5" fmla="*/ 2408266 h 6570992"/>
                <a:gd name="connsiteX6" fmla="*/ 1103564 w 6259166"/>
                <a:gd name="connsiteY6" fmla="*/ 1766128 h 6570992"/>
                <a:gd name="connsiteX7" fmla="*/ 1103564 w 6259166"/>
                <a:gd name="connsiteY7" fmla="*/ 1766125 h 6570992"/>
                <a:gd name="connsiteX0" fmla="*/ 1103564 w 6259166"/>
                <a:gd name="connsiteY0" fmla="*/ 1766125 h 6570992"/>
                <a:gd name="connsiteX1" fmla="*/ 159678 w 6259166"/>
                <a:gd name="connsiteY1" fmla="*/ 2119338 h 6570992"/>
                <a:gd name="connsiteX2" fmla="*/ 2061631 w 6259166"/>
                <a:gd name="connsiteY2" fmla="*/ 2266992 h 6570992"/>
                <a:gd name="connsiteX3" fmla="*/ 5174700 w 6259166"/>
                <a:gd name="connsiteY3" fmla="*/ 1657393 h 6570992"/>
                <a:gd name="connsiteX4" fmla="*/ 5675564 w 6259166"/>
                <a:gd name="connsiteY4" fmla="*/ 3518731 h 6570992"/>
                <a:gd name="connsiteX5" fmla="*/ 3803098 w 6259166"/>
                <a:gd name="connsiteY5" fmla="*/ 2408266 h 6570992"/>
                <a:gd name="connsiteX6" fmla="*/ 1103564 w 6259166"/>
                <a:gd name="connsiteY6" fmla="*/ 1766128 h 6570992"/>
                <a:gd name="connsiteX7" fmla="*/ 1103564 w 6259166"/>
                <a:gd name="connsiteY7" fmla="*/ 1766125 h 6570992"/>
                <a:gd name="connsiteX0" fmla="*/ 1316924 w 6472526"/>
                <a:gd name="connsiteY0" fmla="*/ 1766125 h 6570992"/>
                <a:gd name="connsiteX1" fmla="*/ 373038 w 6472526"/>
                <a:gd name="connsiteY1" fmla="*/ 2119338 h 6570992"/>
                <a:gd name="connsiteX2" fmla="*/ 2274991 w 6472526"/>
                <a:gd name="connsiteY2" fmla="*/ 2266992 h 6570992"/>
                <a:gd name="connsiteX3" fmla="*/ 5388060 w 6472526"/>
                <a:gd name="connsiteY3" fmla="*/ 1657393 h 6570992"/>
                <a:gd name="connsiteX4" fmla="*/ 5888924 w 6472526"/>
                <a:gd name="connsiteY4" fmla="*/ 3518731 h 6570992"/>
                <a:gd name="connsiteX5" fmla="*/ 4016458 w 6472526"/>
                <a:gd name="connsiteY5" fmla="*/ 2408266 h 6570992"/>
                <a:gd name="connsiteX6" fmla="*/ 1316924 w 6472526"/>
                <a:gd name="connsiteY6" fmla="*/ 1766128 h 6570992"/>
                <a:gd name="connsiteX7" fmla="*/ 1316924 w 6472526"/>
                <a:gd name="connsiteY7" fmla="*/ 1766125 h 6570992"/>
                <a:gd name="connsiteX0" fmla="*/ 969208 w 6472526"/>
                <a:gd name="connsiteY0" fmla="*/ 1766125 h 6550041"/>
                <a:gd name="connsiteX1" fmla="*/ 373038 w 6472526"/>
                <a:gd name="connsiteY1" fmla="*/ 2098387 h 6550041"/>
                <a:gd name="connsiteX2" fmla="*/ 2274991 w 6472526"/>
                <a:gd name="connsiteY2" fmla="*/ 2246041 h 6550041"/>
                <a:gd name="connsiteX3" fmla="*/ 5388060 w 6472526"/>
                <a:gd name="connsiteY3" fmla="*/ 1636442 h 6550041"/>
                <a:gd name="connsiteX4" fmla="*/ 5888924 w 6472526"/>
                <a:gd name="connsiteY4" fmla="*/ 3497780 h 6550041"/>
                <a:gd name="connsiteX5" fmla="*/ 4016458 w 6472526"/>
                <a:gd name="connsiteY5" fmla="*/ 2387315 h 6550041"/>
                <a:gd name="connsiteX6" fmla="*/ 1316924 w 6472526"/>
                <a:gd name="connsiteY6" fmla="*/ 1745177 h 6550041"/>
                <a:gd name="connsiteX7" fmla="*/ 969208 w 6472526"/>
                <a:gd name="connsiteY7" fmla="*/ 1766125 h 6550041"/>
                <a:gd name="connsiteX0" fmla="*/ 943886 w 6099488"/>
                <a:gd name="connsiteY0" fmla="*/ 1071887 h 5876751"/>
                <a:gd name="connsiteX1" fmla="*/ 0 w 6099488"/>
                <a:gd name="connsiteY1" fmla="*/ 1425097 h 5876751"/>
                <a:gd name="connsiteX2" fmla="*/ 1901953 w 6099488"/>
                <a:gd name="connsiteY2" fmla="*/ 1572751 h 5876751"/>
                <a:gd name="connsiteX3" fmla="*/ 5015022 w 6099488"/>
                <a:gd name="connsiteY3" fmla="*/ 963152 h 5876751"/>
                <a:gd name="connsiteX4" fmla="*/ 5515886 w 6099488"/>
                <a:gd name="connsiteY4" fmla="*/ 2824490 h 5876751"/>
                <a:gd name="connsiteX5" fmla="*/ 3643420 w 6099488"/>
                <a:gd name="connsiteY5" fmla="*/ 1714025 h 5876751"/>
                <a:gd name="connsiteX6" fmla="*/ 943886 w 6099488"/>
                <a:gd name="connsiteY6" fmla="*/ 1071887 h 5876751"/>
                <a:gd name="connsiteX0" fmla="*/ 943886 w 6099488"/>
                <a:gd name="connsiteY0" fmla="*/ 1486368 h 6291232"/>
                <a:gd name="connsiteX1" fmla="*/ 0 w 6099488"/>
                <a:gd name="connsiteY1" fmla="*/ 1839578 h 6291232"/>
                <a:gd name="connsiteX2" fmla="*/ 1901953 w 6099488"/>
                <a:gd name="connsiteY2" fmla="*/ 1987232 h 6291232"/>
                <a:gd name="connsiteX3" fmla="*/ 5015022 w 6099488"/>
                <a:gd name="connsiteY3" fmla="*/ 1377633 h 6291232"/>
                <a:gd name="connsiteX4" fmla="*/ 5515886 w 6099488"/>
                <a:gd name="connsiteY4" fmla="*/ 3238971 h 6291232"/>
                <a:gd name="connsiteX5" fmla="*/ 3643420 w 6099488"/>
                <a:gd name="connsiteY5" fmla="*/ 2128506 h 6291232"/>
                <a:gd name="connsiteX6" fmla="*/ 943886 w 6099488"/>
                <a:gd name="connsiteY6" fmla="*/ 1486368 h 6291232"/>
                <a:gd name="connsiteX0" fmla="*/ 290243 w 5445845"/>
                <a:gd name="connsiteY0" fmla="*/ 1071887 h 5876751"/>
                <a:gd name="connsiteX1" fmla="*/ 1248310 w 5445845"/>
                <a:gd name="connsiteY1" fmla="*/ 1572751 h 5876751"/>
                <a:gd name="connsiteX2" fmla="*/ 4361379 w 5445845"/>
                <a:gd name="connsiteY2" fmla="*/ 963152 h 5876751"/>
                <a:gd name="connsiteX3" fmla="*/ 4862243 w 5445845"/>
                <a:gd name="connsiteY3" fmla="*/ 2824490 h 5876751"/>
                <a:gd name="connsiteX4" fmla="*/ 2989777 w 5445845"/>
                <a:gd name="connsiteY4" fmla="*/ 1714025 h 5876751"/>
                <a:gd name="connsiteX5" fmla="*/ 290243 w 5445845"/>
                <a:gd name="connsiteY5" fmla="*/ 1071887 h 5876751"/>
                <a:gd name="connsiteX0" fmla="*/ 290244 w 5445846"/>
                <a:gd name="connsiteY0" fmla="*/ 1071887 h 5876751"/>
                <a:gd name="connsiteX1" fmla="*/ 1248311 w 5445846"/>
                <a:gd name="connsiteY1" fmla="*/ 1572751 h 5876751"/>
                <a:gd name="connsiteX2" fmla="*/ 4361380 w 5445846"/>
                <a:gd name="connsiteY2" fmla="*/ 963152 h 5876751"/>
                <a:gd name="connsiteX3" fmla="*/ 4862244 w 5445846"/>
                <a:gd name="connsiteY3" fmla="*/ 2824490 h 5876751"/>
                <a:gd name="connsiteX4" fmla="*/ 2989778 w 5445846"/>
                <a:gd name="connsiteY4" fmla="*/ 1714025 h 5876751"/>
                <a:gd name="connsiteX5" fmla="*/ 290244 w 5445846"/>
                <a:gd name="connsiteY5" fmla="*/ 1071887 h 5876751"/>
                <a:gd name="connsiteX0" fmla="*/ 290244 w 5445846"/>
                <a:gd name="connsiteY0" fmla="*/ 1153486 h 5958350"/>
                <a:gd name="connsiteX1" fmla="*/ 1248311 w 5445846"/>
                <a:gd name="connsiteY1" fmla="*/ 1654350 h 5958350"/>
                <a:gd name="connsiteX2" fmla="*/ 4361380 w 5445846"/>
                <a:gd name="connsiteY2" fmla="*/ 1044751 h 5958350"/>
                <a:gd name="connsiteX3" fmla="*/ 4862244 w 5445846"/>
                <a:gd name="connsiteY3" fmla="*/ 2906089 h 5958350"/>
                <a:gd name="connsiteX4" fmla="*/ 2989778 w 5445846"/>
                <a:gd name="connsiteY4" fmla="*/ 1795624 h 5958350"/>
                <a:gd name="connsiteX5" fmla="*/ 290244 w 5445846"/>
                <a:gd name="connsiteY5" fmla="*/ 1153486 h 5958350"/>
                <a:gd name="connsiteX0" fmla="*/ 290244 w 7008207"/>
                <a:gd name="connsiteY0" fmla="*/ 1331974 h 5958350"/>
                <a:gd name="connsiteX1" fmla="*/ 2810672 w 7008207"/>
                <a:gd name="connsiteY1" fmla="*/ 1654350 h 5958350"/>
                <a:gd name="connsiteX2" fmla="*/ 5923741 w 7008207"/>
                <a:gd name="connsiteY2" fmla="*/ 1044751 h 5958350"/>
                <a:gd name="connsiteX3" fmla="*/ 6424605 w 7008207"/>
                <a:gd name="connsiteY3" fmla="*/ 2906089 h 5958350"/>
                <a:gd name="connsiteX4" fmla="*/ 4552139 w 7008207"/>
                <a:gd name="connsiteY4" fmla="*/ 1795624 h 5958350"/>
                <a:gd name="connsiteX5" fmla="*/ 290244 w 7008207"/>
                <a:gd name="connsiteY5" fmla="*/ 1331974 h 5958350"/>
                <a:gd name="connsiteX0" fmla="*/ 290244 w 7008207"/>
                <a:gd name="connsiteY0" fmla="*/ 1347752 h 5974128"/>
                <a:gd name="connsiteX1" fmla="*/ 2810672 w 7008207"/>
                <a:gd name="connsiteY1" fmla="*/ 1670128 h 5974128"/>
                <a:gd name="connsiteX2" fmla="*/ 5923741 w 7008207"/>
                <a:gd name="connsiteY2" fmla="*/ 1060529 h 5974128"/>
                <a:gd name="connsiteX3" fmla="*/ 6424605 w 7008207"/>
                <a:gd name="connsiteY3" fmla="*/ 2921867 h 5974128"/>
                <a:gd name="connsiteX4" fmla="*/ 4552139 w 7008207"/>
                <a:gd name="connsiteY4" fmla="*/ 1811402 h 5974128"/>
                <a:gd name="connsiteX5" fmla="*/ 290244 w 7008207"/>
                <a:gd name="connsiteY5" fmla="*/ 1347752 h 5974128"/>
                <a:gd name="connsiteX0" fmla="*/ 1038454 w 7756417"/>
                <a:gd name="connsiteY0" fmla="*/ 1773760 h 6400136"/>
                <a:gd name="connsiteX1" fmla="*/ 3558882 w 7756417"/>
                <a:gd name="connsiteY1" fmla="*/ 2096136 h 6400136"/>
                <a:gd name="connsiteX2" fmla="*/ 6671951 w 7756417"/>
                <a:gd name="connsiteY2" fmla="*/ 1486537 h 6400136"/>
                <a:gd name="connsiteX3" fmla="*/ 7172815 w 7756417"/>
                <a:gd name="connsiteY3" fmla="*/ 3347875 h 6400136"/>
                <a:gd name="connsiteX4" fmla="*/ 5300349 w 7756417"/>
                <a:gd name="connsiteY4" fmla="*/ 2237410 h 6400136"/>
                <a:gd name="connsiteX5" fmla="*/ 1038454 w 7756417"/>
                <a:gd name="connsiteY5" fmla="*/ 1773760 h 6400136"/>
                <a:gd name="connsiteX0" fmla="*/ 1038454 w 7756417"/>
                <a:gd name="connsiteY0" fmla="*/ 1773760 h 6400136"/>
                <a:gd name="connsiteX1" fmla="*/ 3558882 w 7756417"/>
                <a:gd name="connsiteY1" fmla="*/ 2096136 h 6400136"/>
                <a:gd name="connsiteX2" fmla="*/ 6671951 w 7756417"/>
                <a:gd name="connsiteY2" fmla="*/ 1486537 h 6400136"/>
                <a:gd name="connsiteX3" fmla="*/ 7172815 w 7756417"/>
                <a:gd name="connsiteY3" fmla="*/ 3347875 h 6400136"/>
                <a:gd name="connsiteX4" fmla="*/ 5300349 w 7756417"/>
                <a:gd name="connsiteY4" fmla="*/ 2237410 h 6400136"/>
                <a:gd name="connsiteX5" fmla="*/ 1807445 w 7756417"/>
                <a:gd name="connsiteY5" fmla="*/ 1846031 h 6400136"/>
                <a:gd name="connsiteX6" fmla="*/ 1038454 w 7756417"/>
                <a:gd name="connsiteY6" fmla="*/ 1773760 h 6400136"/>
                <a:gd name="connsiteX0" fmla="*/ 1038454 w 7756417"/>
                <a:gd name="connsiteY0" fmla="*/ 1773760 h 6400136"/>
                <a:gd name="connsiteX1" fmla="*/ 3558882 w 7756417"/>
                <a:gd name="connsiteY1" fmla="*/ 2096136 h 6400136"/>
                <a:gd name="connsiteX2" fmla="*/ 6671951 w 7756417"/>
                <a:gd name="connsiteY2" fmla="*/ 1486537 h 6400136"/>
                <a:gd name="connsiteX3" fmla="*/ 7172815 w 7756417"/>
                <a:gd name="connsiteY3" fmla="*/ 3347875 h 6400136"/>
                <a:gd name="connsiteX4" fmla="*/ 5300349 w 7756417"/>
                <a:gd name="connsiteY4" fmla="*/ 2237410 h 6400136"/>
                <a:gd name="connsiteX5" fmla="*/ 762397 w 7756417"/>
                <a:gd name="connsiteY5" fmla="*/ 1980458 h 6400136"/>
                <a:gd name="connsiteX6" fmla="*/ 1038454 w 7756417"/>
                <a:gd name="connsiteY6" fmla="*/ 1773760 h 6400136"/>
                <a:gd name="connsiteX0" fmla="*/ 1038454 w 7756417"/>
                <a:gd name="connsiteY0" fmla="*/ 1773760 h 6400136"/>
                <a:gd name="connsiteX1" fmla="*/ 3558882 w 7756417"/>
                <a:gd name="connsiteY1" fmla="*/ 2096136 h 6400136"/>
                <a:gd name="connsiteX2" fmla="*/ 6671951 w 7756417"/>
                <a:gd name="connsiteY2" fmla="*/ 1486537 h 6400136"/>
                <a:gd name="connsiteX3" fmla="*/ 7172815 w 7756417"/>
                <a:gd name="connsiteY3" fmla="*/ 3347875 h 6400136"/>
                <a:gd name="connsiteX4" fmla="*/ 5300349 w 7756417"/>
                <a:gd name="connsiteY4" fmla="*/ 2237410 h 6400136"/>
                <a:gd name="connsiteX5" fmla="*/ 3454498 w 7756417"/>
                <a:gd name="connsiteY5" fmla="*/ 1901566 h 6400136"/>
                <a:gd name="connsiteX6" fmla="*/ 762397 w 7756417"/>
                <a:gd name="connsiteY6" fmla="*/ 1980458 h 6400136"/>
                <a:gd name="connsiteX7" fmla="*/ 1038454 w 7756417"/>
                <a:gd name="connsiteY7" fmla="*/ 1773760 h 6400136"/>
                <a:gd name="connsiteX0" fmla="*/ 1063766 w 7781729"/>
                <a:gd name="connsiteY0" fmla="*/ 1773760 h 6400136"/>
                <a:gd name="connsiteX1" fmla="*/ 3584194 w 7781729"/>
                <a:gd name="connsiteY1" fmla="*/ 2096136 h 6400136"/>
                <a:gd name="connsiteX2" fmla="*/ 6697263 w 7781729"/>
                <a:gd name="connsiteY2" fmla="*/ 1486537 h 6400136"/>
                <a:gd name="connsiteX3" fmla="*/ 7198127 w 7781729"/>
                <a:gd name="connsiteY3" fmla="*/ 3347875 h 6400136"/>
                <a:gd name="connsiteX4" fmla="*/ 5325661 w 7781729"/>
                <a:gd name="connsiteY4" fmla="*/ 2237410 h 6400136"/>
                <a:gd name="connsiteX5" fmla="*/ 3479810 w 7781729"/>
                <a:gd name="connsiteY5" fmla="*/ 1901566 h 6400136"/>
                <a:gd name="connsiteX6" fmla="*/ 787709 w 7781729"/>
                <a:gd name="connsiteY6" fmla="*/ 1980458 h 6400136"/>
                <a:gd name="connsiteX7" fmla="*/ 1063766 w 7781729"/>
                <a:gd name="connsiteY7" fmla="*/ 1773760 h 6400136"/>
                <a:gd name="connsiteX0" fmla="*/ 1647368 w 8365331"/>
                <a:gd name="connsiteY0" fmla="*/ 1773760 h 6400136"/>
                <a:gd name="connsiteX1" fmla="*/ 4167796 w 8365331"/>
                <a:gd name="connsiteY1" fmla="*/ 2096136 h 6400136"/>
                <a:gd name="connsiteX2" fmla="*/ 7280865 w 8365331"/>
                <a:gd name="connsiteY2" fmla="*/ 1486537 h 6400136"/>
                <a:gd name="connsiteX3" fmla="*/ 7781729 w 8365331"/>
                <a:gd name="connsiteY3" fmla="*/ 3347875 h 6400136"/>
                <a:gd name="connsiteX4" fmla="*/ 5909263 w 8365331"/>
                <a:gd name="connsiteY4" fmla="*/ 2237410 h 6400136"/>
                <a:gd name="connsiteX5" fmla="*/ 4063412 w 8365331"/>
                <a:gd name="connsiteY5" fmla="*/ 1901566 h 6400136"/>
                <a:gd name="connsiteX6" fmla="*/ 1371311 w 8365331"/>
                <a:gd name="connsiteY6" fmla="*/ 1980458 h 6400136"/>
                <a:gd name="connsiteX7" fmla="*/ 1647368 w 8365331"/>
                <a:gd name="connsiteY7" fmla="*/ 1773760 h 6400136"/>
                <a:gd name="connsiteX0" fmla="*/ 1739256 w 8457219"/>
                <a:gd name="connsiteY0" fmla="*/ 1773760 h 6400136"/>
                <a:gd name="connsiteX1" fmla="*/ 4259684 w 8457219"/>
                <a:gd name="connsiteY1" fmla="*/ 2096136 h 6400136"/>
                <a:gd name="connsiteX2" fmla="*/ 7372753 w 8457219"/>
                <a:gd name="connsiteY2" fmla="*/ 1486537 h 6400136"/>
                <a:gd name="connsiteX3" fmla="*/ 7873617 w 8457219"/>
                <a:gd name="connsiteY3" fmla="*/ 3347875 h 6400136"/>
                <a:gd name="connsiteX4" fmla="*/ 6001151 w 8457219"/>
                <a:gd name="connsiteY4" fmla="*/ 2237410 h 6400136"/>
                <a:gd name="connsiteX5" fmla="*/ 4155300 w 8457219"/>
                <a:gd name="connsiteY5" fmla="*/ 1901566 h 6400136"/>
                <a:gd name="connsiteX6" fmla="*/ 1463199 w 8457219"/>
                <a:gd name="connsiteY6" fmla="*/ 1980458 h 6400136"/>
                <a:gd name="connsiteX7" fmla="*/ 1739256 w 8457219"/>
                <a:gd name="connsiteY7" fmla="*/ 1773760 h 6400136"/>
                <a:gd name="connsiteX0" fmla="*/ 1739256 w 8457219"/>
                <a:gd name="connsiteY0" fmla="*/ 1773760 h 6400136"/>
                <a:gd name="connsiteX1" fmla="*/ 4259684 w 8457219"/>
                <a:gd name="connsiteY1" fmla="*/ 2096136 h 6400136"/>
                <a:gd name="connsiteX2" fmla="*/ 7372753 w 8457219"/>
                <a:gd name="connsiteY2" fmla="*/ 1486537 h 6400136"/>
                <a:gd name="connsiteX3" fmla="*/ 7873617 w 8457219"/>
                <a:gd name="connsiteY3" fmla="*/ 3347875 h 6400136"/>
                <a:gd name="connsiteX4" fmla="*/ 6001151 w 8457219"/>
                <a:gd name="connsiteY4" fmla="*/ 2237410 h 6400136"/>
                <a:gd name="connsiteX5" fmla="*/ 4155300 w 8457219"/>
                <a:gd name="connsiteY5" fmla="*/ 1901566 h 6400136"/>
                <a:gd name="connsiteX6" fmla="*/ 1463199 w 8457219"/>
                <a:gd name="connsiteY6" fmla="*/ 1980458 h 6400136"/>
                <a:gd name="connsiteX7" fmla="*/ 1739256 w 8457219"/>
                <a:gd name="connsiteY7" fmla="*/ 1773760 h 6400136"/>
                <a:gd name="connsiteX0" fmla="*/ 1739256 w 8457219"/>
                <a:gd name="connsiteY0" fmla="*/ 1773760 h 6400136"/>
                <a:gd name="connsiteX1" fmla="*/ 4259684 w 8457219"/>
                <a:gd name="connsiteY1" fmla="*/ 2096136 h 6400136"/>
                <a:gd name="connsiteX2" fmla="*/ 7372753 w 8457219"/>
                <a:gd name="connsiteY2" fmla="*/ 1486537 h 6400136"/>
                <a:gd name="connsiteX3" fmla="*/ 7873617 w 8457219"/>
                <a:gd name="connsiteY3" fmla="*/ 3347875 h 6400136"/>
                <a:gd name="connsiteX4" fmla="*/ 6001151 w 8457219"/>
                <a:gd name="connsiteY4" fmla="*/ 2237410 h 6400136"/>
                <a:gd name="connsiteX5" fmla="*/ 4155300 w 8457219"/>
                <a:gd name="connsiteY5" fmla="*/ 1901566 h 6400136"/>
                <a:gd name="connsiteX6" fmla="*/ 1463199 w 8457219"/>
                <a:gd name="connsiteY6" fmla="*/ 1980458 h 6400136"/>
                <a:gd name="connsiteX7" fmla="*/ 1739256 w 8457219"/>
                <a:gd name="connsiteY7" fmla="*/ 1773760 h 6400136"/>
                <a:gd name="connsiteX0" fmla="*/ 1739256 w 8457219"/>
                <a:gd name="connsiteY0" fmla="*/ 1773760 h 6400136"/>
                <a:gd name="connsiteX1" fmla="*/ 4259684 w 8457219"/>
                <a:gd name="connsiteY1" fmla="*/ 2096136 h 6400136"/>
                <a:gd name="connsiteX2" fmla="*/ 7372753 w 8457219"/>
                <a:gd name="connsiteY2" fmla="*/ 1486537 h 6400136"/>
                <a:gd name="connsiteX3" fmla="*/ 7873617 w 8457219"/>
                <a:gd name="connsiteY3" fmla="*/ 3347875 h 6400136"/>
                <a:gd name="connsiteX4" fmla="*/ 6001151 w 8457219"/>
                <a:gd name="connsiteY4" fmla="*/ 2237410 h 6400136"/>
                <a:gd name="connsiteX5" fmla="*/ 4155300 w 8457219"/>
                <a:gd name="connsiteY5" fmla="*/ 1901566 h 6400136"/>
                <a:gd name="connsiteX6" fmla="*/ 1463199 w 8457219"/>
                <a:gd name="connsiteY6" fmla="*/ 1980458 h 6400136"/>
                <a:gd name="connsiteX7" fmla="*/ 1739256 w 8457219"/>
                <a:gd name="connsiteY7" fmla="*/ 1773760 h 6400136"/>
                <a:gd name="connsiteX0" fmla="*/ 1739256 w 8457219"/>
                <a:gd name="connsiteY0" fmla="*/ 1761496 h 6387872"/>
                <a:gd name="connsiteX1" fmla="*/ 4259684 w 8457219"/>
                <a:gd name="connsiteY1" fmla="*/ 2083872 h 6387872"/>
                <a:gd name="connsiteX2" fmla="*/ 7372753 w 8457219"/>
                <a:gd name="connsiteY2" fmla="*/ 1474273 h 6387872"/>
                <a:gd name="connsiteX3" fmla="*/ 7873617 w 8457219"/>
                <a:gd name="connsiteY3" fmla="*/ 3335611 h 6387872"/>
                <a:gd name="connsiteX4" fmla="*/ 6001151 w 8457219"/>
                <a:gd name="connsiteY4" fmla="*/ 2225146 h 6387872"/>
                <a:gd name="connsiteX5" fmla="*/ 4155300 w 8457219"/>
                <a:gd name="connsiteY5" fmla="*/ 1889302 h 6387872"/>
                <a:gd name="connsiteX6" fmla="*/ 1463199 w 8457219"/>
                <a:gd name="connsiteY6" fmla="*/ 1968194 h 6387872"/>
                <a:gd name="connsiteX7" fmla="*/ 1739256 w 8457219"/>
                <a:gd name="connsiteY7" fmla="*/ 1761496 h 6387872"/>
                <a:gd name="connsiteX0" fmla="*/ 1739256 w 8457219"/>
                <a:gd name="connsiteY0" fmla="*/ 1761496 h 6387872"/>
                <a:gd name="connsiteX1" fmla="*/ 4259684 w 8457219"/>
                <a:gd name="connsiteY1" fmla="*/ 2083872 h 6387872"/>
                <a:gd name="connsiteX2" fmla="*/ 7372753 w 8457219"/>
                <a:gd name="connsiteY2" fmla="*/ 1474273 h 6387872"/>
                <a:gd name="connsiteX3" fmla="*/ 7873617 w 8457219"/>
                <a:gd name="connsiteY3" fmla="*/ 3335611 h 6387872"/>
                <a:gd name="connsiteX4" fmla="*/ 6001151 w 8457219"/>
                <a:gd name="connsiteY4" fmla="*/ 2225146 h 6387872"/>
                <a:gd name="connsiteX5" fmla="*/ 4155300 w 8457219"/>
                <a:gd name="connsiteY5" fmla="*/ 1889302 h 6387872"/>
                <a:gd name="connsiteX6" fmla="*/ 1463199 w 8457219"/>
                <a:gd name="connsiteY6" fmla="*/ 1968194 h 6387872"/>
                <a:gd name="connsiteX7" fmla="*/ 1739256 w 8457219"/>
                <a:gd name="connsiteY7" fmla="*/ 1761496 h 6387872"/>
                <a:gd name="connsiteX0" fmla="*/ 1739256 w 8457219"/>
                <a:gd name="connsiteY0" fmla="*/ 1761496 h 6387872"/>
                <a:gd name="connsiteX1" fmla="*/ 4259684 w 8457219"/>
                <a:gd name="connsiteY1" fmla="*/ 2083872 h 6387872"/>
                <a:gd name="connsiteX2" fmla="*/ 7372753 w 8457219"/>
                <a:gd name="connsiteY2" fmla="*/ 1474273 h 6387872"/>
                <a:gd name="connsiteX3" fmla="*/ 7873617 w 8457219"/>
                <a:gd name="connsiteY3" fmla="*/ 3335611 h 6387872"/>
                <a:gd name="connsiteX4" fmla="*/ 6001151 w 8457219"/>
                <a:gd name="connsiteY4" fmla="*/ 2225146 h 6387872"/>
                <a:gd name="connsiteX5" fmla="*/ 4155300 w 8457219"/>
                <a:gd name="connsiteY5" fmla="*/ 1889302 h 6387872"/>
                <a:gd name="connsiteX6" fmla="*/ 1463199 w 8457219"/>
                <a:gd name="connsiteY6" fmla="*/ 1968194 h 6387872"/>
                <a:gd name="connsiteX7" fmla="*/ 1739256 w 8457219"/>
                <a:gd name="connsiteY7" fmla="*/ 1761496 h 6387872"/>
                <a:gd name="connsiteX0" fmla="*/ 1739256 w 8457219"/>
                <a:gd name="connsiteY0" fmla="*/ 1761496 h 6387872"/>
                <a:gd name="connsiteX1" fmla="*/ 4259684 w 8457219"/>
                <a:gd name="connsiteY1" fmla="*/ 2083872 h 6387872"/>
                <a:gd name="connsiteX2" fmla="*/ 7372753 w 8457219"/>
                <a:gd name="connsiteY2" fmla="*/ 1474273 h 6387872"/>
                <a:gd name="connsiteX3" fmla="*/ 7873617 w 8457219"/>
                <a:gd name="connsiteY3" fmla="*/ 3335611 h 6387872"/>
                <a:gd name="connsiteX4" fmla="*/ 6001151 w 8457219"/>
                <a:gd name="connsiteY4" fmla="*/ 2225146 h 6387872"/>
                <a:gd name="connsiteX5" fmla="*/ 4155300 w 8457219"/>
                <a:gd name="connsiteY5" fmla="*/ 1889302 h 6387872"/>
                <a:gd name="connsiteX6" fmla="*/ 1463199 w 8457219"/>
                <a:gd name="connsiteY6" fmla="*/ 1968194 h 6387872"/>
                <a:gd name="connsiteX7" fmla="*/ 1739256 w 8457219"/>
                <a:gd name="connsiteY7" fmla="*/ 1761496 h 6387872"/>
                <a:gd name="connsiteX0" fmla="*/ 1739256 w 8457219"/>
                <a:gd name="connsiteY0" fmla="*/ 1761496 h 6387872"/>
                <a:gd name="connsiteX1" fmla="*/ 4259684 w 8457219"/>
                <a:gd name="connsiteY1" fmla="*/ 2083872 h 6387872"/>
                <a:gd name="connsiteX2" fmla="*/ 7372753 w 8457219"/>
                <a:gd name="connsiteY2" fmla="*/ 1474273 h 6387872"/>
                <a:gd name="connsiteX3" fmla="*/ 7873617 w 8457219"/>
                <a:gd name="connsiteY3" fmla="*/ 3335611 h 6387872"/>
                <a:gd name="connsiteX4" fmla="*/ 6001151 w 8457219"/>
                <a:gd name="connsiteY4" fmla="*/ 2225146 h 6387872"/>
                <a:gd name="connsiteX5" fmla="*/ 4155300 w 8457219"/>
                <a:gd name="connsiteY5" fmla="*/ 1889302 h 6387872"/>
                <a:gd name="connsiteX6" fmla="*/ 1463199 w 8457219"/>
                <a:gd name="connsiteY6" fmla="*/ 1968194 h 6387872"/>
                <a:gd name="connsiteX7" fmla="*/ 1739256 w 8457219"/>
                <a:gd name="connsiteY7" fmla="*/ 1761496 h 6387872"/>
                <a:gd name="connsiteX0" fmla="*/ 1739256 w 8457219"/>
                <a:gd name="connsiteY0" fmla="*/ 1761496 h 6387872"/>
                <a:gd name="connsiteX1" fmla="*/ 4259684 w 8457219"/>
                <a:gd name="connsiteY1" fmla="*/ 2083872 h 6387872"/>
                <a:gd name="connsiteX2" fmla="*/ 7372753 w 8457219"/>
                <a:gd name="connsiteY2" fmla="*/ 1474273 h 6387872"/>
                <a:gd name="connsiteX3" fmla="*/ 7873617 w 8457219"/>
                <a:gd name="connsiteY3" fmla="*/ 3335611 h 6387872"/>
                <a:gd name="connsiteX4" fmla="*/ 6001151 w 8457219"/>
                <a:gd name="connsiteY4" fmla="*/ 2225146 h 6387872"/>
                <a:gd name="connsiteX5" fmla="*/ 4155300 w 8457219"/>
                <a:gd name="connsiteY5" fmla="*/ 1889302 h 6387872"/>
                <a:gd name="connsiteX6" fmla="*/ 1463199 w 8457219"/>
                <a:gd name="connsiteY6" fmla="*/ 1968194 h 6387872"/>
                <a:gd name="connsiteX7" fmla="*/ 1739256 w 8457219"/>
                <a:gd name="connsiteY7" fmla="*/ 1761496 h 6387872"/>
                <a:gd name="connsiteX0" fmla="*/ 1692008 w 8457219"/>
                <a:gd name="connsiteY0" fmla="*/ 1761496 h 6323541"/>
                <a:gd name="connsiteX1" fmla="*/ 4259684 w 8457219"/>
                <a:gd name="connsiteY1" fmla="*/ 2019541 h 6323541"/>
                <a:gd name="connsiteX2" fmla="*/ 7372753 w 8457219"/>
                <a:gd name="connsiteY2" fmla="*/ 1409942 h 6323541"/>
                <a:gd name="connsiteX3" fmla="*/ 7873617 w 8457219"/>
                <a:gd name="connsiteY3" fmla="*/ 3271280 h 6323541"/>
                <a:gd name="connsiteX4" fmla="*/ 6001151 w 8457219"/>
                <a:gd name="connsiteY4" fmla="*/ 2160815 h 6323541"/>
                <a:gd name="connsiteX5" fmla="*/ 4155300 w 8457219"/>
                <a:gd name="connsiteY5" fmla="*/ 1824971 h 6323541"/>
                <a:gd name="connsiteX6" fmla="*/ 1463199 w 8457219"/>
                <a:gd name="connsiteY6" fmla="*/ 1903863 h 6323541"/>
                <a:gd name="connsiteX7" fmla="*/ 1692008 w 8457219"/>
                <a:gd name="connsiteY7" fmla="*/ 1761496 h 6323541"/>
                <a:gd name="connsiteX0" fmla="*/ 1692008 w 8457219"/>
                <a:gd name="connsiteY0" fmla="*/ 2929074 h 7491119"/>
                <a:gd name="connsiteX1" fmla="*/ 4259684 w 8457219"/>
                <a:gd name="connsiteY1" fmla="*/ 3187119 h 7491119"/>
                <a:gd name="connsiteX2" fmla="*/ 7372753 w 8457219"/>
                <a:gd name="connsiteY2" fmla="*/ 2577520 h 7491119"/>
                <a:gd name="connsiteX3" fmla="*/ 7873617 w 8457219"/>
                <a:gd name="connsiteY3" fmla="*/ 4438858 h 7491119"/>
                <a:gd name="connsiteX4" fmla="*/ 6001151 w 8457219"/>
                <a:gd name="connsiteY4" fmla="*/ 3328393 h 7491119"/>
                <a:gd name="connsiteX5" fmla="*/ 4155300 w 8457219"/>
                <a:gd name="connsiteY5" fmla="*/ 2992549 h 7491119"/>
                <a:gd name="connsiteX6" fmla="*/ 1463199 w 8457219"/>
                <a:gd name="connsiteY6" fmla="*/ 3071441 h 7491119"/>
                <a:gd name="connsiteX7" fmla="*/ 1692008 w 8457219"/>
                <a:gd name="connsiteY7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327466 w 8783534"/>
                <a:gd name="connsiteY4" fmla="*/ 3328393 h 7491119"/>
                <a:gd name="connsiteX5" fmla="*/ 4481615 w 8783534"/>
                <a:gd name="connsiteY5" fmla="*/ 2992549 h 7491119"/>
                <a:gd name="connsiteX6" fmla="*/ 1789514 w 8783534"/>
                <a:gd name="connsiteY6" fmla="*/ 3071441 h 7491119"/>
                <a:gd name="connsiteX7" fmla="*/ 2018323 w 8783534"/>
                <a:gd name="connsiteY7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327466 w 8783534"/>
                <a:gd name="connsiteY4" fmla="*/ 3328393 h 7491119"/>
                <a:gd name="connsiteX5" fmla="*/ 4481615 w 8783534"/>
                <a:gd name="connsiteY5" fmla="*/ 2992549 h 7491119"/>
                <a:gd name="connsiteX6" fmla="*/ 1789514 w 8783534"/>
                <a:gd name="connsiteY6" fmla="*/ 3071441 h 7491119"/>
                <a:gd name="connsiteX7" fmla="*/ 2018323 w 8783534"/>
                <a:gd name="connsiteY7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327466 w 8783534"/>
                <a:gd name="connsiteY4" fmla="*/ 3328393 h 7491119"/>
                <a:gd name="connsiteX5" fmla="*/ 4481615 w 8783534"/>
                <a:gd name="connsiteY5" fmla="*/ 2992549 h 7491119"/>
                <a:gd name="connsiteX6" fmla="*/ 1789514 w 8783534"/>
                <a:gd name="connsiteY6" fmla="*/ 3071441 h 7491119"/>
                <a:gd name="connsiteX7" fmla="*/ 2018323 w 8783534"/>
                <a:gd name="connsiteY7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327466 w 8783534"/>
                <a:gd name="connsiteY4" fmla="*/ 3328393 h 7491119"/>
                <a:gd name="connsiteX5" fmla="*/ 4481615 w 8783534"/>
                <a:gd name="connsiteY5" fmla="*/ 2992549 h 7491119"/>
                <a:gd name="connsiteX6" fmla="*/ 1789514 w 8783534"/>
                <a:gd name="connsiteY6" fmla="*/ 3071441 h 7491119"/>
                <a:gd name="connsiteX7" fmla="*/ 2018323 w 8783534"/>
                <a:gd name="connsiteY7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327466 w 8783534"/>
                <a:gd name="connsiteY4" fmla="*/ 3328393 h 7491119"/>
                <a:gd name="connsiteX5" fmla="*/ 4481615 w 8783534"/>
                <a:gd name="connsiteY5" fmla="*/ 2992549 h 7491119"/>
                <a:gd name="connsiteX6" fmla="*/ 1789514 w 8783534"/>
                <a:gd name="connsiteY6" fmla="*/ 3071441 h 7491119"/>
                <a:gd name="connsiteX7" fmla="*/ 2018323 w 8783534"/>
                <a:gd name="connsiteY7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327466 w 8783534"/>
                <a:gd name="connsiteY4" fmla="*/ 3328393 h 7491119"/>
                <a:gd name="connsiteX5" fmla="*/ 4481615 w 8783534"/>
                <a:gd name="connsiteY5" fmla="*/ 2992549 h 7491119"/>
                <a:gd name="connsiteX6" fmla="*/ 1789514 w 8783534"/>
                <a:gd name="connsiteY6" fmla="*/ 3071441 h 7491119"/>
                <a:gd name="connsiteX7" fmla="*/ 2018323 w 8783534"/>
                <a:gd name="connsiteY7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440566 w 8783534"/>
                <a:gd name="connsiteY4" fmla="*/ 3353002 h 7491119"/>
                <a:gd name="connsiteX5" fmla="*/ 4481615 w 8783534"/>
                <a:gd name="connsiteY5" fmla="*/ 2992549 h 7491119"/>
                <a:gd name="connsiteX6" fmla="*/ 1789514 w 8783534"/>
                <a:gd name="connsiteY6" fmla="*/ 3071441 h 7491119"/>
                <a:gd name="connsiteX7" fmla="*/ 2018323 w 8783534"/>
                <a:gd name="connsiteY7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440566 w 8783534"/>
                <a:gd name="connsiteY4" fmla="*/ 3353002 h 7491119"/>
                <a:gd name="connsiteX5" fmla="*/ 4481615 w 8783534"/>
                <a:gd name="connsiteY5" fmla="*/ 2992549 h 7491119"/>
                <a:gd name="connsiteX6" fmla="*/ 1789514 w 8783534"/>
                <a:gd name="connsiteY6" fmla="*/ 3071441 h 7491119"/>
                <a:gd name="connsiteX7" fmla="*/ 2018323 w 8783534"/>
                <a:gd name="connsiteY7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440566 w 8783534"/>
                <a:gd name="connsiteY4" fmla="*/ 3353002 h 7491119"/>
                <a:gd name="connsiteX5" fmla="*/ 1789514 w 8783534"/>
                <a:gd name="connsiteY5" fmla="*/ 3071441 h 7491119"/>
                <a:gd name="connsiteX6" fmla="*/ 2018323 w 8783534"/>
                <a:gd name="connsiteY6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286612 w 8783534"/>
                <a:gd name="connsiteY4" fmla="*/ 3005048 h 7491119"/>
                <a:gd name="connsiteX5" fmla="*/ 1789514 w 8783534"/>
                <a:gd name="connsiteY5" fmla="*/ 3071441 h 7491119"/>
                <a:gd name="connsiteX6" fmla="*/ 2018323 w 8783534"/>
                <a:gd name="connsiteY6" fmla="*/ 2929074 h 7491119"/>
                <a:gd name="connsiteX0" fmla="*/ 2018323 w 8783534"/>
                <a:gd name="connsiteY0" fmla="*/ 2929074 h 7491119"/>
                <a:gd name="connsiteX1" fmla="*/ 7699068 w 8783534"/>
                <a:gd name="connsiteY1" fmla="*/ 2577520 h 7491119"/>
                <a:gd name="connsiteX2" fmla="*/ 8199932 w 8783534"/>
                <a:gd name="connsiteY2" fmla="*/ 4438858 h 7491119"/>
                <a:gd name="connsiteX3" fmla="*/ 6286612 w 8783534"/>
                <a:gd name="connsiteY3" fmla="*/ 3005048 h 7491119"/>
                <a:gd name="connsiteX4" fmla="*/ 1789514 w 8783534"/>
                <a:gd name="connsiteY4" fmla="*/ 3071441 h 7491119"/>
                <a:gd name="connsiteX5" fmla="*/ 2018323 w 8783534"/>
                <a:gd name="connsiteY5" fmla="*/ 2929074 h 7491119"/>
                <a:gd name="connsiteX0" fmla="*/ 2018323 w 8783534"/>
                <a:gd name="connsiteY0" fmla="*/ 2929074 h 7491119"/>
                <a:gd name="connsiteX1" fmla="*/ 6391441 w 8783534"/>
                <a:gd name="connsiteY1" fmla="*/ 2370154 h 7491119"/>
                <a:gd name="connsiteX2" fmla="*/ 8199932 w 8783534"/>
                <a:gd name="connsiteY2" fmla="*/ 4438858 h 7491119"/>
                <a:gd name="connsiteX3" fmla="*/ 6286612 w 8783534"/>
                <a:gd name="connsiteY3" fmla="*/ 3005048 h 7491119"/>
                <a:gd name="connsiteX4" fmla="*/ 1789514 w 8783534"/>
                <a:gd name="connsiteY4" fmla="*/ 3071441 h 7491119"/>
                <a:gd name="connsiteX5" fmla="*/ 2018323 w 8783534"/>
                <a:gd name="connsiteY5" fmla="*/ 2929074 h 7491119"/>
                <a:gd name="connsiteX0" fmla="*/ 2018323 w 8783534"/>
                <a:gd name="connsiteY0" fmla="*/ 2929074 h 7491119"/>
                <a:gd name="connsiteX1" fmla="*/ 6391441 w 8783534"/>
                <a:gd name="connsiteY1" fmla="*/ 2370154 h 7491119"/>
                <a:gd name="connsiteX2" fmla="*/ 8199932 w 8783534"/>
                <a:gd name="connsiteY2" fmla="*/ 4438858 h 7491119"/>
                <a:gd name="connsiteX3" fmla="*/ 3933876 w 8783534"/>
                <a:gd name="connsiteY3" fmla="*/ 3076777 h 7491119"/>
                <a:gd name="connsiteX4" fmla="*/ 1789514 w 8783534"/>
                <a:gd name="connsiteY4" fmla="*/ 3071441 h 7491119"/>
                <a:gd name="connsiteX5" fmla="*/ 2018323 w 8783534"/>
                <a:gd name="connsiteY5" fmla="*/ 2929074 h 7491119"/>
                <a:gd name="connsiteX0" fmla="*/ 2018323 w 8783534"/>
                <a:gd name="connsiteY0" fmla="*/ 2929074 h 7491119"/>
                <a:gd name="connsiteX1" fmla="*/ 6391441 w 8783534"/>
                <a:gd name="connsiteY1" fmla="*/ 2370154 h 7491119"/>
                <a:gd name="connsiteX2" fmla="*/ 8199932 w 8783534"/>
                <a:gd name="connsiteY2" fmla="*/ 4438858 h 7491119"/>
                <a:gd name="connsiteX3" fmla="*/ 5245657 w 8783534"/>
                <a:gd name="connsiteY3" fmla="*/ 2521195 h 7491119"/>
                <a:gd name="connsiteX4" fmla="*/ 1789514 w 8783534"/>
                <a:gd name="connsiteY4" fmla="*/ 3071441 h 7491119"/>
                <a:gd name="connsiteX5" fmla="*/ 2018323 w 8783534"/>
                <a:gd name="connsiteY5" fmla="*/ 2929074 h 7491119"/>
                <a:gd name="connsiteX0" fmla="*/ 2018323 w 8783534"/>
                <a:gd name="connsiteY0" fmla="*/ 2929074 h 7491119"/>
                <a:gd name="connsiteX1" fmla="*/ 6391441 w 8783534"/>
                <a:gd name="connsiteY1" fmla="*/ 2370154 h 7491119"/>
                <a:gd name="connsiteX2" fmla="*/ 8199932 w 8783534"/>
                <a:gd name="connsiteY2" fmla="*/ 4438858 h 7491119"/>
                <a:gd name="connsiteX3" fmla="*/ 5245657 w 8783534"/>
                <a:gd name="connsiteY3" fmla="*/ 2521195 h 7491119"/>
                <a:gd name="connsiteX4" fmla="*/ 1789514 w 8783534"/>
                <a:gd name="connsiteY4" fmla="*/ 3071441 h 7491119"/>
                <a:gd name="connsiteX5" fmla="*/ 2018323 w 8783534"/>
                <a:gd name="connsiteY5" fmla="*/ 2929074 h 7491119"/>
                <a:gd name="connsiteX0" fmla="*/ 2018323 w 8783534"/>
                <a:gd name="connsiteY0" fmla="*/ 2929074 h 7007577"/>
                <a:gd name="connsiteX1" fmla="*/ 6391441 w 8783534"/>
                <a:gd name="connsiteY1" fmla="*/ 2370154 h 7007577"/>
                <a:gd name="connsiteX2" fmla="*/ 8199932 w 8783534"/>
                <a:gd name="connsiteY2" fmla="*/ 4438858 h 7007577"/>
                <a:gd name="connsiteX3" fmla="*/ 5245657 w 8783534"/>
                <a:gd name="connsiteY3" fmla="*/ 2521195 h 7007577"/>
                <a:gd name="connsiteX4" fmla="*/ 1789514 w 8783534"/>
                <a:gd name="connsiteY4" fmla="*/ 3071441 h 7007577"/>
                <a:gd name="connsiteX5" fmla="*/ 2018323 w 8783534"/>
                <a:gd name="connsiteY5" fmla="*/ 2929074 h 7007577"/>
                <a:gd name="connsiteX0" fmla="*/ 2018323 w 8199932"/>
                <a:gd name="connsiteY0" fmla="*/ 2929074 h 6088890"/>
                <a:gd name="connsiteX1" fmla="*/ 6391441 w 8199932"/>
                <a:gd name="connsiteY1" fmla="*/ 2370154 h 6088890"/>
                <a:gd name="connsiteX2" fmla="*/ 8199932 w 8199932"/>
                <a:gd name="connsiteY2" fmla="*/ 4438858 h 6088890"/>
                <a:gd name="connsiteX3" fmla="*/ 5245657 w 8199932"/>
                <a:gd name="connsiteY3" fmla="*/ 2521195 h 6088890"/>
                <a:gd name="connsiteX4" fmla="*/ 1789514 w 8199932"/>
                <a:gd name="connsiteY4" fmla="*/ 3071441 h 6088890"/>
                <a:gd name="connsiteX5" fmla="*/ 2018323 w 8199932"/>
                <a:gd name="connsiteY5" fmla="*/ 2929074 h 6088890"/>
                <a:gd name="connsiteX0" fmla="*/ 2018323 w 8199932"/>
                <a:gd name="connsiteY0" fmla="*/ 2929074 h 6088890"/>
                <a:gd name="connsiteX1" fmla="*/ 6391441 w 8199932"/>
                <a:gd name="connsiteY1" fmla="*/ 2370154 h 6088890"/>
                <a:gd name="connsiteX2" fmla="*/ 8199932 w 8199932"/>
                <a:gd name="connsiteY2" fmla="*/ 4438858 h 6088890"/>
                <a:gd name="connsiteX3" fmla="*/ 5245657 w 8199932"/>
                <a:gd name="connsiteY3" fmla="*/ 2521195 h 6088890"/>
                <a:gd name="connsiteX4" fmla="*/ 1789514 w 8199932"/>
                <a:gd name="connsiteY4" fmla="*/ 3071441 h 6088890"/>
                <a:gd name="connsiteX5" fmla="*/ 2018323 w 8199932"/>
                <a:gd name="connsiteY5" fmla="*/ 2929074 h 6088890"/>
                <a:gd name="connsiteX0" fmla="*/ 2018323 w 8199932"/>
                <a:gd name="connsiteY0" fmla="*/ 2929074 h 6332480"/>
                <a:gd name="connsiteX1" fmla="*/ 6391441 w 8199932"/>
                <a:gd name="connsiteY1" fmla="*/ 2370154 h 6332480"/>
                <a:gd name="connsiteX2" fmla="*/ 8199932 w 8199932"/>
                <a:gd name="connsiteY2" fmla="*/ 4438858 h 6332480"/>
                <a:gd name="connsiteX3" fmla="*/ 5245657 w 8199932"/>
                <a:gd name="connsiteY3" fmla="*/ 2521195 h 6332480"/>
                <a:gd name="connsiteX4" fmla="*/ 1789514 w 8199932"/>
                <a:gd name="connsiteY4" fmla="*/ 3071441 h 6332480"/>
                <a:gd name="connsiteX5" fmla="*/ 2018323 w 8199932"/>
                <a:gd name="connsiteY5" fmla="*/ 2929074 h 6332480"/>
                <a:gd name="connsiteX0" fmla="*/ 2018323 w 8199932"/>
                <a:gd name="connsiteY0" fmla="*/ 2929074 h 6332480"/>
                <a:gd name="connsiteX1" fmla="*/ 6391441 w 8199932"/>
                <a:gd name="connsiteY1" fmla="*/ 2370154 h 6332480"/>
                <a:gd name="connsiteX2" fmla="*/ 8199932 w 8199932"/>
                <a:gd name="connsiteY2" fmla="*/ 4438858 h 6332480"/>
                <a:gd name="connsiteX3" fmla="*/ 5245657 w 8199932"/>
                <a:gd name="connsiteY3" fmla="*/ 2521195 h 6332480"/>
                <a:gd name="connsiteX4" fmla="*/ 1789514 w 8199932"/>
                <a:gd name="connsiteY4" fmla="*/ 3071441 h 6332480"/>
                <a:gd name="connsiteX5" fmla="*/ 2018323 w 8199932"/>
                <a:gd name="connsiteY5" fmla="*/ 2929074 h 6332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99932" h="6332480">
                  <a:moveTo>
                    <a:pt x="2018323" y="2929074"/>
                  </a:moveTo>
                  <a:cubicBezTo>
                    <a:pt x="3003249" y="2846754"/>
                    <a:pt x="5361173" y="2118523"/>
                    <a:pt x="6391441" y="2370154"/>
                  </a:cubicBezTo>
                  <a:cubicBezTo>
                    <a:pt x="4898818" y="4308774"/>
                    <a:pt x="7624732" y="5885963"/>
                    <a:pt x="8199932" y="4438858"/>
                  </a:cubicBezTo>
                  <a:cubicBezTo>
                    <a:pt x="7518693" y="6332480"/>
                    <a:pt x="4790153" y="3688663"/>
                    <a:pt x="5245657" y="2521195"/>
                  </a:cubicBezTo>
                  <a:cubicBezTo>
                    <a:pt x="4165470" y="2430848"/>
                    <a:pt x="2526554" y="3142096"/>
                    <a:pt x="1789514" y="3071441"/>
                  </a:cubicBezTo>
                  <a:cubicBezTo>
                    <a:pt x="0" y="2987026"/>
                    <a:pt x="1550711" y="0"/>
                    <a:pt x="2018323" y="292907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alpha val="3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10800000" scaled="0"/>
              <a:tileRect/>
            </a:gradFill>
            <a:ln>
              <a:noFill/>
            </a:ln>
            <a:effectLst/>
            <a:scene3d>
              <a:camera prst="orthographicFront"/>
              <a:lightRig rig="balanced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Freeform 8"/>
            <p:cNvSpPr>
              <a:spLocks noChangeAspect="1"/>
            </p:cNvSpPr>
            <p:nvPr/>
          </p:nvSpPr>
          <p:spPr>
            <a:xfrm rot="6563566" flipH="1" flipV="1">
              <a:off x="3613937" y="5236996"/>
              <a:ext cx="916382" cy="1152144"/>
            </a:xfrm>
            <a:custGeom>
              <a:avLst/>
              <a:gdLst>
                <a:gd name="connsiteX0" fmla="*/ 0 w 3657600"/>
                <a:gd name="connsiteY0" fmla="*/ 685800 h 1371600"/>
                <a:gd name="connsiteX1" fmla="*/ 1186667 w 3657600"/>
                <a:gd name="connsiteY1" fmla="*/ 43667 h 1371600"/>
                <a:gd name="connsiteX2" fmla="*/ 1828801 w 3657600"/>
                <a:gd name="connsiteY2" fmla="*/ 2 h 1371600"/>
                <a:gd name="connsiteX3" fmla="*/ 2470936 w 3657600"/>
                <a:gd name="connsiteY3" fmla="*/ 43668 h 1371600"/>
                <a:gd name="connsiteX4" fmla="*/ 3657600 w 3657600"/>
                <a:gd name="connsiteY4" fmla="*/ 685806 h 1371600"/>
                <a:gd name="connsiteX5" fmla="*/ 2470934 w 3657600"/>
                <a:gd name="connsiteY5" fmla="*/ 1327941 h 1371600"/>
                <a:gd name="connsiteX6" fmla="*/ 1828799 w 3657600"/>
                <a:gd name="connsiteY6" fmla="*/ 1371606 h 1371600"/>
                <a:gd name="connsiteX7" fmla="*/ 1186664 w 3657600"/>
                <a:gd name="connsiteY7" fmla="*/ 1327940 h 1371600"/>
                <a:gd name="connsiteX8" fmla="*/ 0 w 3657600"/>
                <a:gd name="connsiteY8" fmla="*/ 685803 h 1371600"/>
                <a:gd name="connsiteX9" fmla="*/ 0 w 3657600"/>
                <a:gd name="connsiteY9" fmla="*/ 685800 h 1371600"/>
                <a:gd name="connsiteX0" fmla="*/ 3 w 3672351"/>
                <a:gd name="connsiteY0" fmla="*/ 761447 h 1447253"/>
                <a:gd name="connsiteX1" fmla="*/ 1186670 w 3672351"/>
                <a:gd name="connsiteY1" fmla="*/ 119314 h 1447253"/>
                <a:gd name="connsiteX2" fmla="*/ 1828804 w 3672351"/>
                <a:gd name="connsiteY2" fmla="*/ 75649 h 1447253"/>
                <a:gd name="connsiteX3" fmla="*/ 2470939 w 3672351"/>
                <a:gd name="connsiteY3" fmla="*/ 119315 h 1447253"/>
                <a:gd name="connsiteX4" fmla="*/ 2559427 w 3672351"/>
                <a:gd name="connsiteY4" fmla="*/ 107023 h 1447253"/>
                <a:gd name="connsiteX5" fmla="*/ 3657603 w 3672351"/>
                <a:gd name="connsiteY5" fmla="*/ 761453 h 1447253"/>
                <a:gd name="connsiteX6" fmla="*/ 2470937 w 3672351"/>
                <a:gd name="connsiteY6" fmla="*/ 1403588 h 1447253"/>
                <a:gd name="connsiteX7" fmla="*/ 1828802 w 3672351"/>
                <a:gd name="connsiteY7" fmla="*/ 1447253 h 1447253"/>
                <a:gd name="connsiteX8" fmla="*/ 1186667 w 3672351"/>
                <a:gd name="connsiteY8" fmla="*/ 1403587 h 1447253"/>
                <a:gd name="connsiteX9" fmla="*/ 3 w 3672351"/>
                <a:gd name="connsiteY9" fmla="*/ 761450 h 1447253"/>
                <a:gd name="connsiteX10" fmla="*/ 3 w 3672351"/>
                <a:gd name="connsiteY10" fmla="*/ 761447 h 1447253"/>
                <a:gd name="connsiteX0" fmla="*/ 3 w 3672351"/>
                <a:gd name="connsiteY0" fmla="*/ 761447 h 1447253"/>
                <a:gd name="connsiteX1" fmla="*/ 1186670 w 3672351"/>
                <a:gd name="connsiteY1" fmla="*/ 119314 h 1447253"/>
                <a:gd name="connsiteX2" fmla="*/ 1828804 w 3672351"/>
                <a:gd name="connsiteY2" fmla="*/ 75649 h 1447253"/>
                <a:gd name="connsiteX3" fmla="*/ 2470939 w 3672351"/>
                <a:gd name="connsiteY3" fmla="*/ 119315 h 1447253"/>
                <a:gd name="connsiteX4" fmla="*/ 2559427 w 3672351"/>
                <a:gd name="connsiteY4" fmla="*/ 107023 h 1447253"/>
                <a:gd name="connsiteX5" fmla="*/ 3657603 w 3672351"/>
                <a:gd name="connsiteY5" fmla="*/ 761453 h 1447253"/>
                <a:gd name="connsiteX6" fmla="*/ 2470937 w 3672351"/>
                <a:gd name="connsiteY6" fmla="*/ 1403588 h 1447253"/>
                <a:gd name="connsiteX7" fmla="*/ 1828802 w 3672351"/>
                <a:gd name="connsiteY7" fmla="*/ 1447253 h 1447253"/>
                <a:gd name="connsiteX8" fmla="*/ 1186667 w 3672351"/>
                <a:gd name="connsiteY8" fmla="*/ 1403587 h 1447253"/>
                <a:gd name="connsiteX9" fmla="*/ 3 w 3672351"/>
                <a:gd name="connsiteY9" fmla="*/ 761450 h 1447253"/>
                <a:gd name="connsiteX10" fmla="*/ 3 w 3672351"/>
                <a:gd name="connsiteY10" fmla="*/ 761447 h 1447253"/>
                <a:gd name="connsiteX0" fmla="*/ 3 w 3672351"/>
                <a:gd name="connsiteY0" fmla="*/ 685798 h 2004163"/>
                <a:gd name="connsiteX1" fmla="*/ 1186670 w 3672351"/>
                <a:gd name="connsiteY1" fmla="*/ 43665 h 2004163"/>
                <a:gd name="connsiteX2" fmla="*/ 1828804 w 3672351"/>
                <a:gd name="connsiteY2" fmla="*/ 0 h 2004163"/>
                <a:gd name="connsiteX3" fmla="*/ 2470939 w 3672351"/>
                <a:gd name="connsiteY3" fmla="*/ 43666 h 2004163"/>
                <a:gd name="connsiteX4" fmla="*/ 2559427 w 3672351"/>
                <a:gd name="connsiteY4" fmla="*/ 31374 h 2004163"/>
                <a:gd name="connsiteX5" fmla="*/ 3657603 w 3672351"/>
                <a:gd name="connsiteY5" fmla="*/ 685804 h 2004163"/>
                <a:gd name="connsiteX6" fmla="*/ 2470937 w 3672351"/>
                <a:gd name="connsiteY6" fmla="*/ 1327939 h 2004163"/>
                <a:gd name="connsiteX7" fmla="*/ 1828802 w 3672351"/>
                <a:gd name="connsiteY7" fmla="*/ 1371604 h 2004163"/>
                <a:gd name="connsiteX8" fmla="*/ 1186667 w 3672351"/>
                <a:gd name="connsiteY8" fmla="*/ 1327938 h 2004163"/>
                <a:gd name="connsiteX9" fmla="*/ 3 w 3672351"/>
                <a:gd name="connsiteY9" fmla="*/ 685801 h 2004163"/>
                <a:gd name="connsiteX10" fmla="*/ 3 w 3672351"/>
                <a:gd name="connsiteY10" fmla="*/ 685798 h 2004163"/>
                <a:gd name="connsiteX0" fmla="*/ 3 w 3657603"/>
                <a:gd name="connsiteY0" fmla="*/ 756433 h 1442239"/>
                <a:gd name="connsiteX1" fmla="*/ 1186670 w 3657603"/>
                <a:gd name="connsiteY1" fmla="*/ 114300 h 1442239"/>
                <a:gd name="connsiteX2" fmla="*/ 1828804 w 3657603"/>
                <a:gd name="connsiteY2" fmla="*/ 70635 h 1442239"/>
                <a:gd name="connsiteX3" fmla="*/ 2470939 w 3657603"/>
                <a:gd name="connsiteY3" fmla="*/ 114301 h 1442239"/>
                <a:gd name="connsiteX4" fmla="*/ 3657603 w 3657603"/>
                <a:gd name="connsiteY4" fmla="*/ 756439 h 1442239"/>
                <a:gd name="connsiteX5" fmla="*/ 2470937 w 3657603"/>
                <a:gd name="connsiteY5" fmla="*/ 1398574 h 1442239"/>
                <a:gd name="connsiteX6" fmla="*/ 1828802 w 3657603"/>
                <a:gd name="connsiteY6" fmla="*/ 1442239 h 1442239"/>
                <a:gd name="connsiteX7" fmla="*/ 1186667 w 3657603"/>
                <a:gd name="connsiteY7" fmla="*/ 1398573 h 1442239"/>
                <a:gd name="connsiteX8" fmla="*/ 3 w 3657603"/>
                <a:gd name="connsiteY8" fmla="*/ 756436 h 1442239"/>
                <a:gd name="connsiteX9" fmla="*/ 3 w 3657603"/>
                <a:gd name="connsiteY9" fmla="*/ 756433 h 1442239"/>
                <a:gd name="connsiteX0" fmla="*/ 527758 w 4185358"/>
                <a:gd name="connsiteY0" fmla="*/ 756433 h 1442239"/>
                <a:gd name="connsiteX1" fmla="*/ 1714425 w 4185358"/>
                <a:gd name="connsiteY1" fmla="*/ 114300 h 1442239"/>
                <a:gd name="connsiteX2" fmla="*/ 2356559 w 4185358"/>
                <a:gd name="connsiteY2" fmla="*/ 70635 h 1442239"/>
                <a:gd name="connsiteX3" fmla="*/ 2998694 w 4185358"/>
                <a:gd name="connsiteY3" fmla="*/ 114301 h 1442239"/>
                <a:gd name="connsiteX4" fmla="*/ 4185358 w 4185358"/>
                <a:gd name="connsiteY4" fmla="*/ 756439 h 1442239"/>
                <a:gd name="connsiteX5" fmla="*/ 2998692 w 4185358"/>
                <a:gd name="connsiteY5" fmla="*/ 1398574 h 1442239"/>
                <a:gd name="connsiteX6" fmla="*/ 2356557 w 4185358"/>
                <a:gd name="connsiteY6" fmla="*/ 1442239 h 1442239"/>
                <a:gd name="connsiteX7" fmla="*/ 1714422 w 4185358"/>
                <a:gd name="connsiteY7" fmla="*/ 1398573 h 1442239"/>
                <a:gd name="connsiteX8" fmla="*/ 527758 w 4185358"/>
                <a:gd name="connsiteY8" fmla="*/ 756436 h 1442239"/>
                <a:gd name="connsiteX9" fmla="*/ 527758 w 4185358"/>
                <a:gd name="connsiteY9" fmla="*/ 756433 h 1442239"/>
                <a:gd name="connsiteX0" fmla="*/ 527758 w 4185358"/>
                <a:gd name="connsiteY0" fmla="*/ 685798 h 1731271"/>
                <a:gd name="connsiteX1" fmla="*/ 1714425 w 4185358"/>
                <a:gd name="connsiteY1" fmla="*/ 43665 h 1731271"/>
                <a:gd name="connsiteX2" fmla="*/ 2356559 w 4185358"/>
                <a:gd name="connsiteY2" fmla="*/ 0 h 1731271"/>
                <a:gd name="connsiteX3" fmla="*/ 2998694 w 4185358"/>
                <a:gd name="connsiteY3" fmla="*/ 43666 h 1731271"/>
                <a:gd name="connsiteX4" fmla="*/ 4185358 w 4185358"/>
                <a:gd name="connsiteY4" fmla="*/ 685804 h 1731271"/>
                <a:gd name="connsiteX5" fmla="*/ 2998692 w 4185358"/>
                <a:gd name="connsiteY5" fmla="*/ 1327939 h 1731271"/>
                <a:gd name="connsiteX6" fmla="*/ 2356557 w 4185358"/>
                <a:gd name="connsiteY6" fmla="*/ 1371604 h 1731271"/>
                <a:gd name="connsiteX7" fmla="*/ 1714422 w 4185358"/>
                <a:gd name="connsiteY7" fmla="*/ 1327938 h 1731271"/>
                <a:gd name="connsiteX8" fmla="*/ 527758 w 4185358"/>
                <a:gd name="connsiteY8" fmla="*/ 685801 h 1731271"/>
                <a:gd name="connsiteX9" fmla="*/ 527758 w 4185358"/>
                <a:gd name="connsiteY9" fmla="*/ 685798 h 1731271"/>
                <a:gd name="connsiteX0" fmla="*/ 1174716 w 4832316"/>
                <a:gd name="connsiteY0" fmla="*/ 685798 h 2451847"/>
                <a:gd name="connsiteX1" fmla="*/ 2361383 w 4832316"/>
                <a:gd name="connsiteY1" fmla="*/ 43665 h 2451847"/>
                <a:gd name="connsiteX2" fmla="*/ 3003517 w 4832316"/>
                <a:gd name="connsiteY2" fmla="*/ 0 h 2451847"/>
                <a:gd name="connsiteX3" fmla="*/ 3645652 w 4832316"/>
                <a:gd name="connsiteY3" fmla="*/ 43666 h 2451847"/>
                <a:gd name="connsiteX4" fmla="*/ 4832316 w 4832316"/>
                <a:gd name="connsiteY4" fmla="*/ 685804 h 2451847"/>
                <a:gd name="connsiteX5" fmla="*/ 3645650 w 4832316"/>
                <a:gd name="connsiteY5" fmla="*/ 1327939 h 2451847"/>
                <a:gd name="connsiteX6" fmla="*/ 3003515 w 4832316"/>
                <a:gd name="connsiteY6" fmla="*/ 1371604 h 2451847"/>
                <a:gd name="connsiteX7" fmla="*/ 2361380 w 4832316"/>
                <a:gd name="connsiteY7" fmla="*/ 1327938 h 2451847"/>
                <a:gd name="connsiteX8" fmla="*/ 1174716 w 4832316"/>
                <a:gd name="connsiteY8" fmla="*/ 685801 h 2451847"/>
                <a:gd name="connsiteX9" fmla="*/ 1174716 w 4832316"/>
                <a:gd name="connsiteY9" fmla="*/ 685798 h 2451847"/>
                <a:gd name="connsiteX0" fmla="*/ 1174716 w 5193374"/>
                <a:gd name="connsiteY0" fmla="*/ 685798 h 2451847"/>
                <a:gd name="connsiteX1" fmla="*/ 2361383 w 5193374"/>
                <a:gd name="connsiteY1" fmla="*/ 43665 h 2451847"/>
                <a:gd name="connsiteX2" fmla="*/ 3003517 w 5193374"/>
                <a:gd name="connsiteY2" fmla="*/ 0 h 2451847"/>
                <a:gd name="connsiteX3" fmla="*/ 3645652 w 5193374"/>
                <a:gd name="connsiteY3" fmla="*/ 43666 h 2451847"/>
                <a:gd name="connsiteX4" fmla="*/ 4832316 w 5193374"/>
                <a:gd name="connsiteY4" fmla="*/ 685804 h 2451847"/>
                <a:gd name="connsiteX5" fmla="*/ 3645650 w 5193374"/>
                <a:gd name="connsiteY5" fmla="*/ 1327939 h 2451847"/>
                <a:gd name="connsiteX6" fmla="*/ 3003515 w 5193374"/>
                <a:gd name="connsiteY6" fmla="*/ 1371604 h 2451847"/>
                <a:gd name="connsiteX7" fmla="*/ 2361380 w 5193374"/>
                <a:gd name="connsiteY7" fmla="*/ 1327938 h 2451847"/>
                <a:gd name="connsiteX8" fmla="*/ 1174716 w 5193374"/>
                <a:gd name="connsiteY8" fmla="*/ 685801 h 2451847"/>
                <a:gd name="connsiteX9" fmla="*/ 1174716 w 5193374"/>
                <a:gd name="connsiteY9" fmla="*/ 685798 h 2451847"/>
                <a:gd name="connsiteX0" fmla="*/ 1174716 w 5193374"/>
                <a:gd name="connsiteY0" fmla="*/ 685798 h 3407194"/>
                <a:gd name="connsiteX1" fmla="*/ 2361383 w 5193374"/>
                <a:gd name="connsiteY1" fmla="*/ 43665 h 3407194"/>
                <a:gd name="connsiteX2" fmla="*/ 3003517 w 5193374"/>
                <a:gd name="connsiteY2" fmla="*/ 0 h 3407194"/>
                <a:gd name="connsiteX3" fmla="*/ 3645652 w 5193374"/>
                <a:gd name="connsiteY3" fmla="*/ 43666 h 3407194"/>
                <a:gd name="connsiteX4" fmla="*/ 4832316 w 5193374"/>
                <a:gd name="connsiteY4" fmla="*/ 685804 h 3407194"/>
                <a:gd name="connsiteX5" fmla="*/ 3645650 w 5193374"/>
                <a:gd name="connsiteY5" fmla="*/ 1327939 h 3407194"/>
                <a:gd name="connsiteX6" fmla="*/ 3003515 w 5193374"/>
                <a:gd name="connsiteY6" fmla="*/ 1371604 h 3407194"/>
                <a:gd name="connsiteX7" fmla="*/ 2361380 w 5193374"/>
                <a:gd name="connsiteY7" fmla="*/ 1327938 h 3407194"/>
                <a:gd name="connsiteX8" fmla="*/ 1174716 w 5193374"/>
                <a:gd name="connsiteY8" fmla="*/ 685801 h 3407194"/>
                <a:gd name="connsiteX9" fmla="*/ 1174716 w 5193374"/>
                <a:gd name="connsiteY9" fmla="*/ 685798 h 3407194"/>
                <a:gd name="connsiteX0" fmla="*/ 1174716 w 5193374"/>
                <a:gd name="connsiteY0" fmla="*/ 960216 h 3681612"/>
                <a:gd name="connsiteX1" fmla="*/ 2361383 w 5193374"/>
                <a:gd name="connsiteY1" fmla="*/ 318083 h 3681612"/>
                <a:gd name="connsiteX2" fmla="*/ 3003517 w 5193374"/>
                <a:gd name="connsiteY2" fmla="*/ 274418 h 3681612"/>
                <a:gd name="connsiteX3" fmla="*/ 3645652 w 5193374"/>
                <a:gd name="connsiteY3" fmla="*/ 318084 h 3681612"/>
                <a:gd name="connsiteX4" fmla="*/ 4832316 w 5193374"/>
                <a:gd name="connsiteY4" fmla="*/ 960222 h 3681612"/>
                <a:gd name="connsiteX5" fmla="*/ 3645650 w 5193374"/>
                <a:gd name="connsiteY5" fmla="*/ 1602357 h 3681612"/>
                <a:gd name="connsiteX6" fmla="*/ 3003515 w 5193374"/>
                <a:gd name="connsiteY6" fmla="*/ 1646022 h 3681612"/>
                <a:gd name="connsiteX7" fmla="*/ 2361380 w 5193374"/>
                <a:gd name="connsiteY7" fmla="*/ 1602356 h 3681612"/>
                <a:gd name="connsiteX8" fmla="*/ 1174716 w 5193374"/>
                <a:gd name="connsiteY8" fmla="*/ 960219 h 3681612"/>
                <a:gd name="connsiteX9" fmla="*/ 1174716 w 5193374"/>
                <a:gd name="connsiteY9" fmla="*/ 960216 h 3681612"/>
                <a:gd name="connsiteX0" fmla="*/ 1174716 w 5193374"/>
                <a:gd name="connsiteY0" fmla="*/ 960216 h 3681612"/>
                <a:gd name="connsiteX1" fmla="*/ 2361383 w 5193374"/>
                <a:gd name="connsiteY1" fmla="*/ 318083 h 3681612"/>
                <a:gd name="connsiteX2" fmla="*/ 3003517 w 5193374"/>
                <a:gd name="connsiteY2" fmla="*/ 274418 h 3681612"/>
                <a:gd name="connsiteX3" fmla="*/ 3645652 w 5193374"/>
                <a:gd name="connsiteY3" fmla="*/ 318084 h 3681612"/>
                <a:gd name="connsiteX4" fmla="*/ 4832316 w 5193374"/>
                <a:gd name="connsiteY4" fmla="*/ 960222 h 3681612"/>
                <a:gd name="connsiteX5" fmla="*/ 3645650 w 5193374"/>
                <a:gd name="connsiteY5" fmla="*/ 1602357 h 3681612"/>
                <a:gd name="connsiteX6" fmla="*/ 3003515 w 5193374"/>
                <a:gd name="connsiteY6" fmla="*/ 1646022 h 3681612"/>
                <a:gd name="connsiteX7" fmla="*/ 2361380 w 5193374"/>
                <a:gd name="connsiteY7" fmla="*/ 1602356 h 3681612"/>
                <a:gd name="connsiteX8" fmla="*/ 1174716 w 5193374"/>
                <a:gd name="connsiteY8" fmla="*/ 960219 h 3681612"/>
                <a:gd name="connsiteX9" fmla="*/ 1174716 w 5193374"/>
                <a:gd name="connsiteY9" fmla="*/ 960216 h 3681612"/>
                <a:gd name="connsiteX0" fmla="*/ 1174716 w 5193374"/>
                <a:gd name="connsiteY0" fmla="*/ 2033989 h 4755385"/>
                <a:gd name="connsiteX1" fmla="*/ 2361383 w 5193374"/>
                <a:gd name="connsiteY1" fmla="*/ 1391856 h 4755385"/>
                <a:gd name="connsiteX2" fmla="*/ 3003517 w 5193374"/>
                <a:gd name="connsiteY2" fmla="*/ 1348191 h 4755385"/>
                <a:gd name="connsiteX3" fmla="*/ 3645652 w 5193374"/>
                <a:gd name="connsiteY3" fmla="*/ 1391857 h 4755385"/>
                <a:gd name="connsiteX4" fmla="*/ 4832316 w 5193374"/>
                <a:gd name="connsiteY4" fmla="*/ 2033995 h 4755385"/>
                <a:gd name="connsiteX5" fmla="*/ 3645650 w 5193374"/>
                <a:gd name="connsiteY5" fmla="*/ 2676130 h 4755385"/>
                <a:gd name="connsiteX6" fmla="*/ 3003515 w 5193374"/>
                <a:gd name="connsiteY6" fmla="*/ 2719795 h 4755385"/>
                <a:gd name="connsiteX7" fmla="*/ 2361380 w 5193374"/>
                <a:gd name="connsiteY7" fmla="*/ 2676129 h 4755385"/>
                <a:gd name="connsiteX8" fmla="*/ 1174716 w 5193374"/>
                <a:gd name="connsiteY8" fmla="*/ 2033992 h 4755385"/>
                <a:gd name="connsiteX9" fmla="*/ 1174716 w 5193374"/>
                <a:gd name="connsiteY9" fmla="*/ 2033989 h 4755385"/>
                <a:gd name="connsiteX0" fmla="*/ 1174716 w 4832316"/>
                <a:gd name="connsiteY0" fmla="*/ 2033989 h 4755385"/>
                <a:gd name="connsiteX1" fmla="*/ 2361383 w 4832316"/>
                <a:gd name="connsiteY1" fmla="*/ 1391856 h 4755385"/>
                <a:gd name="connsiteX2" fmla="*/ 3003517 w 4832316"/>
                <a:gd name="connsiteY2" fmla="*/ 1348191 h 4755385"/>
                <a:gd name="connsiteX3" fmla="*/ 3645652 w 4832316"/>
                <a:gd name="connsiteY3" fmla="*/ 1391857 h 4755385"/>
                <a:gd name="connsiteX4" fmla="*/ 4832316 w 4832316"/>
                <a:gd name="connsiteY4" fmla="*/ 2033995 h 4755385"/>
                <a:gd name="connsiteX5" fmla="*/ 3645650 w 4832316"/>
                <a:gd name="connsiteY5" fmla="*/ 2676130 h 4755385"/>
                <a:gd name="connsiteX6" fmla="*/ 3003515 w 4832316"/>
                <a:gd name="connsiteY6" fmla="*/ 2719795 h 4755385"/>
                <a:gd name="connsiteX7" fmla="*/ 2361380 w 4832316"/>
                <a:gd name="connsiteY7" fmla="*/ 2676129 h 4755385"/>
                <a:gd name="connsiteX8" fmla="*/ 1174716 w 4832316"/>
                <a:gd name="connsiteY8" fmla="*/ 2033992 h 4755385"/>
                <a:gd name="connsiteX9" fmla="*/ 1174716 w 4832316"/>
                <a:gd name="connsiteY9" fmla="*/ 2033989 h 4755385"/>
                <a:gd name="connsiteX0" fmla="*/ 527758 w 4185358"/>
                <a:gd name="connsiteY0" fmla="*/ 2033989 h 4755385"/>
                <a:gd name="connsiteX1" fmla="*/ 1714425 w 4185358"/>
                <a:gd name="connsiteY1" fmla="*/ 1391856 h 4755385"/>
                <a:gd name="connsiteX2" fmla="*/ 2998694 w 4185358"/>
                <a:gd name="connsiteY2" fmla="*/ 1391857 h 4755385"/>
                <a:gd name="connsiteX3" fmla="*/ 4185358 w 4185358"/>
                <a:gd name="connsiteY3" fmla="*/ 2033995 h 4755385"/>
                <a:gd name="connsiteX4" fmla="*/ 2998692 w 4185358"/>
                <a:gd name="connsiteY4" fmla="*/ 2676130 h 4755385"/>
                <a:gd name="connsiteX5" fmla="*/ 2356557 w 4185358"/>
                <a:gd name="connsiteY5" fmla="*/ 2719795 h 4755385"/>
                <a:gd name="connsiteX6" fmla="*/ 1714422 w 4185358"/>
                <a:gd name="connsiteY6" fmla="*/ 2676129 h 4755385"/>
                <a:gd name="connsiteX7" fmla="*/ 527758 w 4185358"/>
                <a:gd name="connsiteY7" fmla="*/ 2033992 h 4755385"/>
                <a:gd name="connsiteX8" fmla="*/ 527758 w 4185358"/>
                <a:gd name="connsiteY8" fmla="*/ 2033989 h 4755385"/>
                <a:gd name="connsiteX0" fmla="*/ 527758 w 4185358"/>
                <a:gd name="connsiteY0" fmla="*/ 2033989 h 4406268"/>
                <a:gd name="connsiteX1" fmla="*/ 1714425 w 4185358"/>
                <a:gd name="connsiteY1" fmla="*/ 1391856 h 4406268"/>
                <a:gd name="connsiteX2" fmla="*/ 2998694 w 4185358"/>
                <a:gd name="connsiteY2" fmla="*/ 1391857 h 4406268"/>
                <a:gd name="connsiteX3" fmla="*/ 4185358 w 4185358"/>
                <a:gd name="connsiteY3" fmla="*/ 2033995 h 4406268"/>
                <a:gd name="connsiteX4" fmla="*/ 2998692 w 4185358"/>
                <a:gd name="connsiteY4" fmla="*/ 2676130 h 4406268"/>
                <a:gd name="connsiteX5" fmla="*/ 2356557 w 4185358"/>
                <a:gd name="connsiteY5" fmla="*/ 2719795 h 4406268"/>
                <a:gd name="connsiteX6" fmla="*/ 1714422 w 4185358"/>
                <a:gd name="connsiteY6" fmla="*/ 2676129 h 4406268"/>
                <a:gd name="connsiteX7" fmla="*/ 527758 w 4185358"/>
                <a:gd name="connsiteY7" fmla="*/ 2033992 h 4406268"/>
                <a:gd name="connsiteX8" fmla="*/ 527758 w 4185358"/>
                <a:gd name="connsiteY8" fmla="*/ 2033989 h 4406268"/>
                <a:gd name="connsiteX0" fmla="*/ 527758 w 4185358"/>
                <a:gd name="connsiteY0" fmla="*/ 2033989 h 4406268"/>
                <a:gd name="connsiteX1" fmla="*/ 1714425 w 4185358"/>
                <a:gd name="connsiteY1" fmla="*/ 1391856 h 4406268"/>
                <a:gd name="connsiteX2" fmla="*/ 2998694 w 4185358"/>
                <a:gd name="connsiteY2" fmla="*/ 1391857 h 4406268"/>
                <a:gd name="connsiteX3" fmla="*/ 4185358 w 4185358"/>
                <a:gd name="connsiteY3" fmla="*/ 2033995 h 4406268"/>
                <a:gd name="connsiteX4" fmla="*/ 2998692 w 4185358"/>
                <a:gd name="connsiteY4" fmla="*/ 2676130 h 4406268"/>
                <a:gd name="connsiteX5" fmla="*/ 2356557 w 4185358"/>
                <a:gd name="connsiteY5" fmla="*/ 2719795 h 4406268"/>
                <a:gd name="connsiteX6" fmla="*/ 1714422 w 4185358"/>
                <a:gd name="connsiteY6" fmla="*/ 2676129 h 4406268"/>
                <a:gd name="connsiteX7" fmla="*/ 527758 w 4185358"/>
                <a:gd name="connsiteY7" fmla="*/ 2033992 h 4406268"/>
                <a:gd name="connsiteX8" fmla="*/ 527758 w 4185358"/>
                <a:gd name="connsiteY8" fmla="*/ 2033989 h 4406268"/>
                <a:gd name="connsiteX0" fmla="*/ 527758 w 4678417"/>
                <a:gd name="connsiteY0" fmla="*/ 2033989 h 5080997"/>
                <a:gd name="connsiteX1" fmla="*/ 1714425 w 4678417"/>
                <a:gd name="connsiteY1" fmla="*/ 1391856 h 5080997"/>
                <a:gd name="connsiteX2" fmla="*/ 2998694 w 4678417"/>
                <a:gd name="connsiteY2" fmla="*/ 1391857 h 5080997"/>
                <a:gd name="connsiteX3" fmla="*/ 4185358 w 4678417"/>
                <a:gd name="connsiteY3" fmla="*/ 2033995 h 5080997"/>
                <a:gd name="connsiteX4" fmla="*/ 2998692 w 4678417"/>
                <a:gd name="connsiteY4" fmla="*/ 2676130 h 5080997"/>
                <a:gd name="connsiteX5" fmla="*/ 2356557 w 4678417"/>
                <a:gd name="connsiteY5" fmla="*/ 2719795 h 5080997"/>
                <a:gd name="connsiteX6" fmla="*/ 1714422 w 4678417"/>
                <a:gd name="connsiteY6" fmla="*/ 2676129 h 5080997"/>
                <a:gd name="connsiteX7" fmla="*/ 527758 w 4678417"/>
                <a:gd name="connsiteY7" fmla="*/ 2033992 h 5080997"/>
                <a:gd name="connsiteX8" fmla="*/ 527758 w 4678417"/>
                <a:gd name="connsiteY8" fmla="*/ 2033989 h 5080997"/>
                <a:gd name="connsiteX0" fmla="*/ 527758 w 4678417"/>
                <a:gd name="connsiteY0" fmla="*/ 2033989 h 5080997"/>
                <a:gd name="connsiteX1" fmla="*/ 1714425 w 4678417"/>
                <a:gd name="connsiteY1" fmla="*/ 1391856 h 5080997"/>
                <a:gd name="connsiteX2" fmla="*/ 2998694 w 4678417"/>
                <a:gd name="connsiteY2" fmla="*/ 1391857 h 5080997"/>
                <a:gd name="connsiteX3" fmla="*/ 4185358 w 4678417"/>
                <a:gd name="connsiteY3" fmla="*/ 2033995 h 5080997"/>
                <a:gd name="connsiteX4" fmla="*/ 2998692 w 4678417"/>
                <a:gd name="connsiteY4" fmla="*/ 2676130 h 5080997"/>
                <a:gd name="connsiteX5" fmla="*/ 2356557 w 4678417"/>
                <a:gd name="connsiteY5" fmla="*/ 2719795 h 5080997"/>
                <a:gd name="connsiteX6" fmla="*/ 1714422 w 4678417"/>
                <a:gd name="connsiteY6" fmla="*/ 2676129 h 5080997"/>
                <a:gd name="connsiteX7" fmla="*/ 527758 w 4678417"/>
                <a:gd name="connsiteY7" fmla="*/ 2033992 h 5080997"/>
                <a:gd name="connsiteX8" fmla="*/ 527758 w 4678417"/>
                <a:gd name="connsiteY8" fmla="*/ 2033989 h 5080997"/>
                <a:gd name="connsiteX0" fmla="*/ 527758 w 4678417"/>
                <a:gd name="connsiteY0" fmla="*/ 2033989 h 5080997"/>
                <a:gd name="connsiteX1" fmla="*/ 1714425 w 4678417"/>
                <a:gd name="connsiteY1" fmla="*/ 1391856 h 5080997"/>
                <a:gd name="connsiteX2" fmla="*/ 2998694 w 4678417"/>
                <a:gd name="connsiteY2" fmla="*/ 1391857 h 5080997"/>
                <a:gd name="connsiteX3" fmla="*/ 4185358 w 4678417"/>
                <a:gd name="connsiteY3" fmla="*/ 2033995 h 5080997"/>
                <a:gd name="connsiteX4" fmla="*/ 2998692 w 4678417"/>
                <a:gd name="connsiteY4" fmla="*/ 2676130 h 5080997"/>
                <a:gd name="connsiteX5" fmla="*/ 2356557 w 4678417"/>
                <a:gd name="connsiteY5" fmla="*/ 2719795 h 5080997"/>
                <a:gd name="connsiteX6" fmla="*/ 1714422 w 4678417"/>
                <a:gd name="connsiteY6" fmla="*/ 2676129 h 5080997"/>
                <a:gd name="connsiteX7" fmla="*/ 527758 w 4678417"/>
                <a:gd name="connsiteY7" fmla="*/ 2033992 h 5080997"/>
                <a:gd name="connsiteX8" fmla="*/ 527758 w 4678417"/>
                <a:gd name="connsiteY8" fmla="*/ 2033989 h 5080997"/>
                <a:gd name="connsiteX0" fmla="*/ 3 w 4150662"/>
                <a:gd name="connsiteY0" fmla="*/ 2033989 h 5080997"/>
                <a:gd name="connsiteX1" fmla="*/ 1186670 w 4150662"/>
                <a:gd name="connsiteY1" fmla="*/ 1391856 h 5080997"/>
                <a:gd name="connsiteX2" fmla="*/ 2470939 w 4150662"/>
                <a:gd name="connsiteY2" fmla="*/ 1391857 h 5080997"/>
                <a:gd name="connsiteX3" fmla="*/ 3657603 w 4150662"/>
                <a:gd name="connsiteY3" fmla="*/ 2033995 h 5080997"/>
                <a:gd name="connsiteX4" fmla="*/ 2470937 w 4150662"/>
                <a:gd name="connsiteY4" fmla="*/ 2676130 h 5080997"/>
                <a:gd name="connsiteX5" fmla="*/ 1828802 w 4150662"/>
                <a:gd name="connsiteY5" fmla="*/ 2719795 h 5080997"/>
                <a:gd name="connsiteX6" fmla="*/ 1186667 w 4150662"/>
                <a:gd name="connsiteY6" fmla="*/ 2676129 h 5080997"/>
                <a:gd name="connsiteX7" fmla="*/ 3 w 4150662"/>
                <a:gd name="connsiteY7" fmla="*/ 2033992 h 5080997"/>
                <a:gd name="connsiteX8" fmla="*/ 3 w 4150662"/>
                <a:gd name="connsiteY8" fmla="*/ 2033989 h 5080997"/>
                <a:gd name="connsiteX0" fmla="*/ 3 w 3184725"/>
                <a:gd name="connsiteY0" fmla="*/ 2033989 h 3886288"/>
                <a:gd name="connsiteX1" fmla="*/ 1186670 w 3184725"/>
                <a:gd name="connsiteY1" fmla="*/ 1391856 h 3886288"/>
                <a:gd name="connsiteX2" fmla="*/ 2470939 w 3184725"/>
                <a:gd name="connsiteY2" fmla="*/ 1391857 h 3886288"/>
                <a:gd name="connsiteX3" fmla="*/ 1752603 w 3184725"/>
                <a:gd name="connsiteY3" fmla="*/ 52795 h 3886288"/>
                <a:gd name="connsiteX4" fmla="*/ 2470937 w 3184725"/>
                <a:gd name="connsiteY4" fmla="*/ 2676130 h 3886288"/>
                <a:gd name="connsiteX5" fmla="*/ 1828802 w 3184725"/>
                <a:gd name="connsiteY5" fmla="*/ 2719795 h 3886288"/>
                <a:gd name="connsiteX6" fmla="*/ 1186667 w 3184725"/>
                <a:gd name="connsiteY6" fmla="*/ 2676129 h 3886288"/>
                <a:gd name="connsiteX7" fmla="*/ 3 w 3184725"/>
                <a:gd name="connsiteY7" fmla="*/ 2033992 h 3886288"/>
                <a:gd name="connsiteX8" fmla="*/ 3 w 3184725"/>
                <a:gd name="connsiteY8" fmla="*/ 2033989 h 3886288"/>
                <a:gd name="connsiteX0" fmla="*/ 3 w 3184725"/>
                <a:gd name="connsiteY0" fmla="*/ 2033989 h 6528797"/>
                <a:gd name="connsiteX1" fmla="*/ 1186670 w 3184725"/>
                <a:gd name="connsiteY1" fmla="*/ 1391856 h 6528797"/>
                <a:gd name="connsiteX2" fmla="*/ 2470939 w 3184725"/>
                <a:gd name="connsiteY2" fmla="*/ 1391857 h 6528797"/>
                <a:gd name="connsiteX3" fmla="*/ 228603 w 3184725"/>
                <a:gd name="connsiteY3" fmla="*/ 3481795 h 6528797"/>
                <a:gd name="connsiteX4" fmla="*/ 2470937 w 3184725"/>
                <a:gd name="connsiteY4" fmla="*/ 2676130 h 6528797"/>
                <a:gd name="connsiteX5" fmla="*/ 1828802 w 3184725"/>
                <a:gd name="connsiteY5" fmla="*/ 2719795 h 6528797"/>
                <a:gd name="connsiteX6" fmla="*/ 1186667 w 3184725"/>
                <a:gd name="connsiteY6" fmla="*/ 2676129 h 6528797"/>
                <a:gd name="connsiteX7" fmla="*/ 3 w 3184725"/>
                <a:gd name="connsiteY7" fmla="*/ 2033992 h 6528797"/>
                <a:gd name="connsiteX8" fmla="*/ 3 w 3184725"/>
                <a:gd name="connsiteY8" fmla="*/ 2033989 h 6528797"/>
                <a:gd name="connsiteX0" fmla="*/ 3 w 3385339"/>
                <a:gd name="connsiteY0" fmla="*/ 2033989 h 6528797"/>
                <a:gd name="connsiteX1" fmla="*/ 1186670 w 3385339"/>
                <a:gd name="connsiteY1" fmla="*/ 1391856 h 6528797"/>
                <a:gd name="connsiteX2" fmla="*/ 3385339 w 3385339"/>
                <a:gd name="connsiteY2" fmla="*/ 706057 h 6528797"/>
                <a:gd name="connsiteX3" fmla="*/ 228603 w 3385339"/>
                <a:gd name="connsiteY3" fmla="*/ 3481795 h 6528797"/>
                <a:gd name="connsiteX4" fmla="*/ 2470937 w 3385339"/>
                <a:gd name="connsiteY4" fmla="*/ 2676130 h 6528797"/>
                <a:gd name="connsiteX5" fmla="*/ 1828802 w 3385339"/>
                <a:gd name="connsiteY5" fmla="*/ 2719795 h 6528797"/>
                <a:gd name="connsiteX6" fmla="*/ 1186667 w 3385339"/>
                <a:gd name="connsiteY6" fmla="*/ 2676129 h 6528797"/>
                <a:gd name="connsiteX7" fmla="*/ 3 w 3385339"/>
                <a:gd name="connsiteY7" fmla="*/ 2033992 h 6528797"/>
                <a:gd name="connsiteX8" fmla="*/ 3 w 3385339"/>
                <a:gd name="connsiteY8" fmla="*/ 2033989 h 6528797"/>
                <a:gd name="connsiteX0" fmla="*/ 3 w 3184725"/>
                <a:gd name="connsiteY0" fmla="*/ 2033989 h 6528797"/>
                <a:gd name="connsiteX1" fmla="*/ 1186670 w 3184725"/>
                <a:gd name="connsiteY1" fmla="*/ 1391856 h 6528797"/>
                <a:gd name="connsiteX2" fmla="*/ 2928139 w 3184725"/>
                <a:gd name="connsiteY2" fmla="*/ 706057 h 6528797"/>
                <a:gd name="connsiteX3" fmla="*/ 228603 w 3184725"/>
                <a:gd name="connsiteY3" fmla="*/ 3481795 h 6528797"/>
                <a:gd name="connsiteX4" fmla="*/ 2470937 w 3184725"/>
                <a:gd name="connsiteY4" fmla="*/ 2676130 h 6528797"/>
                <a:gd name="connsiteX5" fmla="*/ 1828802 w 3184725"/>
                <a:gd name="connsiteY5" fmla="*/ 2719795 h 6528797"/>
                <a:gd name="connsiteX6" fmla="*/ 1186667 w 3184725"/>
                <a:gd name="connsiteY6" fmla="*/ 2676129 h 6528797"/>
                <a:gd name="connsiteX7" fmla="*/ 3 w 3184725"/>
                <a:gd name="connsiteY7" fmla="*/ 2033992 h 6528797"/>
                <a:gd name="connsiteX8" fmla="*/ 3 w 3184725"/>
                <a:gd name="connsiteY8" fmla="*/ 2033989 h 6528797"/>
                <a:gd name="connsiteX0" fmla="*/ 3 w 3184725"/>
                <a:gd name="connsiteY0" fmla="*/ 2033989 h 6528797"/>
                <a:gd name="connsiteX1" fmla="*/ 1186670 w 3184725"/>
                <a:gd name="connsiteY1" fmla="*/ 1391856 h 6528797"/>
                <a:gd name="connsiteX2" fmla="*/ 2928139 w 3184725"/>
                <a:gd name="connsiteY2" fmla="*/ 706057 h 6528797"/>
                <a:gd name="connsiteX3" fmla="*/ 228603 w 3184725"/>
                <a:gd name="connsiteY3" fmla="*/ 3481795 h 6528797"/>
                <a:gd name="connsiteX4" fmla="*/ 2470937 w 3184725"/>
                <a:gd name="connsiteY4" fmla="*/ 2676130 h 6528797"/>
                <a:gd name="connsiteX5" fmla="*/ 1828802 w 3184725"/>
                <a:gd name="connsiteY5" fmla="*/ 2719795 h 6528797"/>
                <a:gd name="connsiteX6" fmla="*/ 1186667 w 3184725"/>
                <a:gd name="connsiteY6" fmla="*/ 2676129 h 6528797"/>
                <a:gd name="connsiteX7" fmla="*/ 3 w 3184725"/>
                <a:gd name="connsiteY7" fmla="*/ 2033992 h 6528797"/>
                <a:gd name="connsiteX8" fmla="*/ 3 w 3184725"/>
                <a:gd name="connsiteY8" fmla="*/ 2033989 h 6528797"/>
                <a:gd name="connsiteX0" fmla="*/ 3 w 3184725"/>
                <a:gd name="connsiteY0" fmla="*/ 2033989 h 6528797"/>
                <a:gd name="connsiteX1" fmla="*/ 1186670 w 3184725"/>
                <a:gd name="connsiteY1" fmla="*/ 1391856 h 6528797"/>
                <a:gd name="connsiteX2" fmla="*/ 2928139 w 3184725"/>
                <a:gd name="connsiteY2" fmla="*/ 706057 h 6528797"/>
                <a:gd name="connsiteX3" fmla="*/ 228603 w 3184725"/>
                <a:gd name="connsiteY3" fmla="*/ 3481795 h 6528797"/>
                <a:gd name="connsiteX4" fmla="*/ 2470937 w 3184725"/>
                <a:gd name="connsiteY4" fmla="*/ 2676130 h 6528797"/>
                <a:gd name="connsiteX5" fmla="*/ 1828802 w 3184725"/>
                <a:gd name="connsiteY5" fmla="*/ 2719795 h 6528797"/>
                <a:gd name="connsiteX6" fmla="*/ 1186667 w 3184725"/>
                <a:gd name="connsiteY6" fmla="*/ 2676129 h 6528797"/>
                <a:gd name="connsiteX7" fmla="*/ 3 w 3184725"/>
                <a:gd name="connsiteY7" fmla="*/ 2033992 h 6528797"/>
                <a:gd name="connsiteX8" fmla="*/ 3 w 3184725"/>
                <a:gd name="connsiteY8" fmla="*/ 2033989 h 6528797"/>
                <a:gd name="connsiteX0" fmla="*/ 0 w 3184722"/>
                <a:gd name="connsiteY0" fmla="*/ 2033989 h 6528797"/>
                <a:gd name="connsiteX1" fmla="*/ 1186667 w 3184722"/>
                <a:gd name="connsiteY1" fmla="*/ 1391856 h 6528797"/>
                <a:gd name="connsiteX2" fmla="*/ 2928136 w 3184722"/>
                <a:gd name="connsiteY2" fmla="*/ 706057 h 6528797"/>
                <a:gd name="connsiteX3" fmla="*/ 228600 w 3184722"/>
                <a:gd name="connsiteY3" fmla="*/ 3481795 h 6528797"/>
                <a:gd name="connsiteX4" fmla="*/ 2470934 w 3184722"/>
                <a:gd name="connsiteY4" fmla="*/ 2676130 h 6528797"/>
                <a:gd name="connsiteX5" fmla="*/ 1828799 w 3184722"/>
                <a:gd name="connsiteY5" fmla="*/ 2719795 h 6528797"/>
                <a:gd name="connsiteX6" fmla="*/ 0 w 3184722"/>
                <a:gd name="connsiteY6" fmla="*/ 2033992 h 6528797"/>
                <a:gd name="connsiteX7" fmla="*/ 0 w 3184722"/>
                <a:gd name="connsiteY7" fmla="*/ 2033989 h 6528797"/>
                <a:gd name="connsiteX0" fmla="*/ 0 w 3184722"/>
                <a:gd name="connsiteY0" fmla="*/ 2033989 h 6528797"/>
                <a:gd name="connsiteX1" fmla="*/ 1186667 w 3184722"/>
                <a:gd name="connsiteY1" fmla="*/ 1391856 h 6528797"/>
                <a:gd name="connsiteX2" fmla="*/ 2928136 w 3184722"/>
                <a:gd name="connsiteY2" fmla="*/ 706057 h 6528797"/>
                <a:gd name="connsiteX3" fmla="*/ 228600 w 3184722"/>
                <a:gd name="connsiteY3" fmla="*/ 3481795 h 6528797"/>
                <a:gd name="connsiteX4" fmla="*/ 2470934 w 3184722"/>
                <a:gd name="connsiteY4" fmla="*/ 2676130 h 6528797"/>
                <a:gd name="connsiteX5" fmla="*/ 1828799 w 3184722"/>
                <a:gd name="connsiteY5" fmla="*/ 2719795 h 6528797"/>
                <a:gd name="connsiteX6" fmla="*/ 0 w 3184722"/>
                <a:gd name="connsiteY6" fmla="*/ 2033992 h 6528797"/>
                <a:gd name="connsiteX7" fmla="*/ 0 w 3184722"/>
                <a:gd name="connsiteY7" fmla="*/ 2033989 h 6528797"/>
                <a:gd name="connsiteX0" fmla="*/ 0 w 3184722"/>
                <a:gd name="connsiteY0" fmla="*/ 2033989 h 6528797"/>
                <a:gd name="connsiteX1" fmla="*/ 1186667 w 3184722"/>
                <a:gd name="connsiteY1" fmla="*/ 1391856 h 6528797"/>
                <a:gd name="connsiteX2" fmla="*/ 2928136 w 3184722"/>
                <a:gd name="connsiteY2" fmla="*/ 706057 h 6528797"/>
                <a:gd name="connsiteX3" fmla="*/ 228600 w 3184722"/>
                <a:gd name="connsiteY3" fmla="*/ 3481795 h 6528797"/>
                <a:gd name="connsiteX4" fmla="*/ 2470934 w 3184722"/>
                <a:gd name="connsiteY4" fmla="*/ 2676130 h 6528797"/>
                <a:gd name="connsiteX5" fmla="*/ 0 w 3184722"/>
                <a:gd name="connsiteY5" fmla="*/ 2033992 h 6528797"/>
                <a:gd name="connsiteX6" fmla="*/ 0 w 3184722"/>
                <a:gd name="connsiteY6" fmla="*/ 2033989 h 6528797"/>
                <a:gd name="connsiteX0" fmla="*/ 0 w 3184722"/>
                <a:gd name="connsiteY0" fmla="*/ 2033989 h 6528797"/>
                <a:gd name="connsiteX1" fmla="*/ 1186667 w 3184722"/>
                <a:gd name="connsiteY1" fmla="*/ 1391856 h 6528797"/>
                <a:gd name="connsiteX2" fmla="*/ 2928136 w 3184722"/>
                <a:gd name="connsiteY2" fmla="*/ 706057 h 6528797"/>
                <a:gd name="connsiteX3" fmla="*/ 228600 w 3184722"/>
                <a:gd name="connsiteY3" fmla="*/ 3481795 h 6528797"/>
                <a:gd name="connsiteX4" fmla="*/ 2470934 w 3184722"/>
                <a:gd name="connsiteY4" fmla="*/ 2676130 h 6528797"/>
                <a:gd name="connsiteX5" fmla="*/ 0 w 3184722"/>
                <a:gd name="connsiteY5" fmla="*/ 2033992 h 6528797"/>
                <a:gd name="connsiteX6" fmla="*/ 0 w 3184722"/>
                <a:gd name="connsiteY6" fmla="*/ 2033989 h 6528797"/>
                <a:gd name="connsiteX0" fmla="*/ 0 w 2928136"/>
                <a:gd name="connsiteY0" fmla="*/ 2033989 h 6528797"/>
                <a:gd name="connsiteX1" fmla="*/ 1186667 w 2928136"/>
                <a:gd name="connsiteY1" fmla="*/ 1391856 h 6528797"/>
                <a:gd name="connsiteX2" fmla="*/ 2928136 w 2928136"/>
                <a:gd name="connsiteY2" fmla="*/ 706057 h 6528797"/>
                <a:gd name="connsiteX3" fmla="*/ 228600 w 2928136"/>
                <a:gd name="connsiteY3" fmla="*/ 3481795 h 6528797"/>
                <a:gd name="connsiteX4" fmla="*/ 2470934 w 2928136"/>
                <a:gd name="connsiteY4" fmla="*/ 2676130 h 6528797"/>
                <a:gd name="connsiteX5" fmla="*/ 0 w 2928136"/>
                <a:gd name="connsiteY5" fmla="*/ 2033992 h 6528797"/>
                <a:gd name="connsiteX6" fmla="*/ 0 w 2928136"/>
                <a:gd name="connsiteY6" fmla="*/ 2033989 h 6528797"/>
                <a:gd name="connsiteX0" fmla="*/ 0 w 2928136"/>
                <a:gd name="connsiteY0" fmla="*/ 2033989 h 6528797"/>
                <a:gd name="connsiteX1" fmla="*/ 958067 w 2928136"/>
                <a:gd name="connsiteY1" fmla="*/ 2534856 h 6528797"/>
                <a:gd name="connsiteX2" fmla="*/ 2928136 w 2928136"/>
                <a:gd name="connsiteY2" fmla="*/ 706057 h 6528797"/>
                <a:gd name="connsiteX3" fmla="*/ 228600 w 2928136"/>
                <a:gd name="connsiteY3" fmla="*/ 3481795 h 6528797"/>
                <a:gd name="connsiteX4" fmla="*/ 2470934 w 2928136"/>
                <a:gd name="connsiteY4" fmla="*/ 2676130 h 6528797"/>
                <a:gd name="connsiteX5" fmla="*/ 0 w 2928136"/>
                <a:gd name="connsiteY5" fmla="*/ 2033992 h 6528797"/>
                <a:gd name="connsiteX6" fmla="*/ 0 w 2928136"/>
                <a:gd name="connsiteY6" fmla="*/ 2033989 h 6528797"/>
                <a:gd name="connsiteX0" fmla="*/ 0 w 2928136"/>
                <a:gd name="connsiteY0" fmla="*/ 1434955 h 5929763"/>
                <a:gd name="connsiteX1" fmla="*/ 958067 w 2928136"/>
                <a:gd name="connsiteY1" fmla="*/ 1935822 h 5929763"/>
                <a:gd name="connsiteX2" fmla="*/ 2928136 w 2928136"/>
                <a:gd name="connsiteY2" fmla="*/ 107023 h 5929763"/>
                <a:gd name="connsiteX3" fmla="*/ 228600 w 2928136"/>
                <a:gd name="connsiteY3" fmla="*/ 2882761 h 5929763"/>
                <a:gd name="connsiteX4" fmla="*/ 2470934 w 2928136"/>
                <a:gd name="connsiteY4" fmla="*/ 2077096 h 5929763"/>
                <a:gd name="connsiteX5" fmla="*/ 0 w 2928136"/>
                <a:gd name="connsiteY5" fmla="*/ 1434958 h 5929763"/>
                <a:gd name="connsiteX6" fmla="*/ 0 w 2928136"/>
                <a:gd name="connsiteY6" fmla="*/ 1434955 h 5929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1275236 w 4203372"/>
                <a:gd name="connsiteY0" fmla="*/ 1810262 h 6305070"/>
                <a:gd name="connsiteX1" fmla="*/ 2233303 w 4203372"/>
                <a:gd name="connsiteY1" fmla="*/ 2311129 h 6305070"/>
                <a:gd name="connsiteX2" fmla="*/ 4203372 w 4203372"/>
                <a:gd name="connsiteY2" fmla="*/ 863330 h 6305070"/>
                <a:gd name="connsiteX3" fmla="*/ 1503836 w 4203372"/>
                <a:gd name="connsiteY3" fmla="*/ 3258068 h 6305070"/>
                <a:gd name="connsiteX4" fmla="*/ 3746170 w 4203372"/>
                <a:gd name="connsiteY4" fmla="*/ 2452403 h 6305070"/>
                <a:gd name="connsiteX5" fmla="*/ 1275236 w 4203372"/>
                <a:gd name="connsiteY5" fmla="*/ 1810265 h 6305070"/>
                <a:gd name="connsiteX6" fmla="*/ 1275236 w 4203372"/>
                <a:gd name="connsiteY6" fmla="*/ 1810262 h 6305070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844930 w 3773066"/>
                <a:gd name="connsiteY0" fmla="*/ 2505027 h 6999835"/>
                <a:gd name="connsiteX1" fmla="*/ 1802997 w 3773066"/>
                <a:gd name="connsiteY1" fmla="*/ 3005894 h 6999835"/>
                <a:gd name="connsiteX2" fmla="*/ 3773066 w 3773066"/>
                <a:gd name="connsiteY2" fmla="*/ 1558095 h 6999835"/>
                <a:gd name="connsiteX3" fmla="*/ 1073530 w 3773066"/>
                <a:gd name="connsiteY3" fmla="*/ 3952833 h 6999835"/>
                <a:gd name="connsiteX4" fmla="*/ 3315864 w 3773066"/>
                <a:gd name="connsiteY4" fmla="*/ 3147168 h 6999835"/>
                <a:gd name="connsiteX5" fmla="*/ 844930 w 3773066"/>
                <a:gd name="connsiteY5" fmla="*/ 2505030 h 6999835"/>
                <a:gd name="connsiteX6" fmla="*/ 844930 w 3773066"/>
                <a:gd name="connsiteY6" fmla="*/ 2505027 h 6999835"/>
                <a:gd name="connsiteX0" fmla="*/ 1324542 w 4252678"/>
                <a:gd name="connsiteY0" fmla="*/ 2392968 h 6887776"/>
                <a:gd name="connsiteX1" fmla="*/ 2282609 w 4252678"/>
                <a:gd name="connsiteY1" fmla="*/ 2893835 h 6887776"/>
                <a:gd name="connsiteX2" fmla="*/ 4252678 w 4252678"/>
                <a:gd name="connsiteY2" fmla="*/ 1446036 h 6887776"/>
                <a:gd name="connsiteX3" fmla="*/ 1553142 w 4252678"/>
                <a:gd name="connsiteY3" fmla="*/ 3840774 h 6887776"/>
                <a:gd name="connsiteX4" fmla="*/ 3795476 w 4252678"/>
                <a:gd name="connsiteY4" fmla="*/ 3035109 h 6887776"/>
                <a:gd name="connsiteX5" fmla="*/ 1324542 w 4252678"/>
                <a:gd name="connsiteY5" fmla="*/ 2392971 h 6887776"/>
                <a:gd name="connsiteX6" fmla="*/ 1324542 w 4252678"/>
                <a:gd name="connsiteY6" fmla="*/ 2392968 h 6887776"/>
                <a:gd name="connsiteX0" fmla="*/ 1324542 w 4252678"/>
                <a:gd name="connsiteY0" fmla="*/ 2392968 h 6887776"/>
                <a:gd name="connsiteX1" fmla="*/ 2282609 w 4252678"/>
                <a:gd name="connsiteY1" fmla="*/ 2893835 h 6887776"/>
                <a:gd name="connsiteX2" fmla="*/ 4252678 w 4252678"/>
                <a:gd name="connsiteY2" fmla="*/ 1446036 h 6887776"/>
                <a:gd name="connsiteX3" fmla="*/ 1553142 w 4252678"/>
                <a:gd name="connsiteY3" fmla="*/ 3840774 h 6887776"/>
                <a:gd name="connsiteX4" fmla="*/ 3795476 w 4252678"/>
                <a:gd name="connsiteY4" fmla="*/ 3035109 h 6887776"/>
                <a:gd name="connsiteX5" fmla="*/ 1324542 w 4252678"/>
                <a:gd name="connsiteY5" fmla="*/ 2392971 h 6887776"/>
                <a:gd name="connsiteX6" fmla="*/ 1324542 w 4252678"/>
                <a:gd name="connsiteY6" fmla="*/ 2392968 h 6887776"/>
                <a:gd name="connsiteX0" fmla="*/ 1869139 w 4797275"/>
                <a:gd name="connsiteY0" fmla="*/ 2392968 h 6887776"/>
                <a:gd name="connsiteX1" fmla="*/ 2827206 w 4797275"/>
                <a:gd name="connsiteY1" fmla="*/ 2893835 h 6887776"/>
                <a:gd name="connsiteX2" fmla="*/ 4797275 w 4797275"/>
                <a:gd name="connsiteY2" fmla="*/ 1446036 h 6887776"/>
                <a:gd name="connsiteX3" fmla="*/ 2097739 w 4797275"/>
                <a:gd name="connsiteY3" fmla="*/ 3840774 h 6887776"/>
                <a:gd name="connsiteX4" fmla="*/ 4340073 w 4797275"/>
                <a:gd name="connsiteY4" fmla="*/ 3035109 h 6887776"/>
                <a:gd name="connsiteX5" fmla="*/ 1869139 w 4797275"/>
                <a:gd name="connsiteY5" fmla="*/ 2392971 h 6887776"/>
                <a:gd name="connsiteX6" fmla="*/ 1869139 w 4797275"/>
                <a:gd name="connsiteY6" fmla="*/ 2392968 h 6887776"/>
                <a:gd name="connsiteX0" fmla="*/ 1869139 w 4797275"/>
                <a:gd name="connsiteY0" fmla="*/ 2433309 h 6928117"/>
                <a:gd name="connsiteX1" fmla="*/ 2827206 w 4797275"/>
                <a:gd name="connsiteY1" fmla="*/ 2934176 h 6928117"/>
                <a:gd name="connsiteX2" fmla="*/ 4797275 w 4797275"/>
                <a:gd name="connsiteY2" fmla="*/ 1486377 h 6928117"/>
                <a:gd name="connsiteX3" fmla="*/ 2097739 w 4797275"/>
                <a:gd name="connsiteY3" fmla="*/ 3881115 h 6928117"/>
                <a:gd name="connsiteX4" fmla="*/ 4340073 w 4797275"/>
                <a:gd name="connsiteY4" fmla="*/ 3075450 h 6928117"/>
                <a:gd name="connsiteX5" fmla="*/ 1869139 w 4797275"/>
                <a:gd name="connsiteY5" fmla="*/ 2433312 h 6928117"/>
                <a:gd name="connsiteX6" fmla="*/ 1869139 w 4797275"/>
                <a:gd name="connsiteY6" fmla="*/ 2433309 h 6928117"/>
                <a:gd name="connsiteX0" fmla="*/ 1869139 w 4797275"/>
                <a:gd name="connsiteY0" fmla="*/ 2531921 h 7026729"/>
                <a:gd name="connsiteX1" fmla="*/ 2827206 w 4797275"/>
                <a:gd name="connsiteY1" fmla="*/ 3032788 h 7026729"/>
                <a:gd name="connsiteX2" fmla="*/ 4797275 w 4797275"/>
                <a:gd name="connsiteY2" fmla="*/ 1584989 h 7026729"/>
                <a:gd name="connsiteX3" fmla="*/ 2097739 w 4797275"/>
                <a:gd name="connsiteY3" fmla="*/ 3979727 h 7026729"/>
                <a:gd name="connsiteX4" fmla="*/ 4340073 w 4797275"/>
                <a:gd name="connsiteY4" fmla="*/ 3174062 h 7026729"/>
                <a:gd name="connsiteX5" fmla="*/ 1869139 w 4797275"/>
                <a:gd name="connsiteY5" fmla="*/ 2531924 h 7026729"/>
                <a:gd name="connsiteX6" fmla="*/ 1869139 w 4797275"/>
                <a:gd name="connsiteY6" fmla="*/ 2531921 h 7026729"/>
                <a:gd name="connsiteX0" fmla="*/ 1869139 w 4797275"/>
                <a:gd name="connsiteY0" fmla="*/ 2531921 h 7026729"/>
                <a:gd name="connsiteX1" fmla="*/ 2827206 w 4797275"/>
                <a:gd name="connsiteY1" fmla="*/ 3032788 h 7026729"/>
                <a:gd name="connsiteX2" fmla="*/ 4797275 w 4797275"/>
                <a:gd name="connsiteY2" fmla="*/ 1584989 h 7026729"/>
                <a:gd name="connsiteX3" fmla="*/ 2097739 w 4797275"/>
                <a:gd name="connsiteY3" fmla="*/ 3979727 h 7026729"/>
                <a:gd name="connsiteX4" fmla="*/ 4340073 w 4797275"/>
                <a:gd name="connsiteY4" fmla="*/ 3174062 h 7026729"/>
                <a:gd name="connsiteX5" fmla="*/ 1869139 w 4797275"/>
                <a:gd name="connsiteY5" fmla="*/ 2531924 h 7026729"/>
                <a:gd name="connsiteX6" fmla="*/ 1869139 w 4797275"/>
                <a:gd name="connsiteY6" fmla="*/ 2531921 h 7026729"/>
                <a:gd name="connsiteX0" fmla="*/ 1869139 w 4797275"/>
                <a:gd name="connsiteY0" fmla="*/ 2531921 h 7026729"/>
                <a:gd name="connsiteX1" fmla="*/ 2827206 w 4797275"/>
                <a:gd name="connsiteY1" fmla="*/ 3032788 h 7026729"/>
                <a:gd name="connsiteX2" fmla="*/ 4797275 w 4797275"/>
                <a:gd name="connsiteY2" fmla="*/ 1584989 h 7026729"/>
                <a:gd name="connsiteX3" fmla="*/ 2097739 w 4797275"/>
                <a:gd name="connsiteY3" fmla="*/ 3979727 h 7026729"/>
                <a:gd name="connsiteX4" fmla="*/ 4340073 w 4797275"/>
                <a:gd name="connsiteY4" fmla="*/ 3174062 h 7026729"/>
                <a:gd name="connsiteX5" fmla="*/ 3269869 w 4797275"/>
                <a:gd name="connsiteY5" fmla="*/ 2756647 h 7026729"/>
                <a:gd name="connsiteX6" fmla="*/ 1869139 w 4797275"/>
                <a:gd name="connsiteY6" fmla="*/ 2531924 h 7026729"/>
                <a:gd name="connsiteX7" fmla="*/ 1869139 w 4797275"/>
                <a:gd name="connsiteY7" fmla="*/ 2531921 h 7026729"/>
                <a:gd name="connsiteX0" fmla="*/ 1869139 w 5940275"/>
                <a:gd name="connsiteY0" fmla="*/ 2531921 h 7026729"/>
                <a:gd name="connsiteX1" fmla="*/ 2827206 w 5940275"/>
                <a:gd name="connsiteY1" fmla="*/ 3032788 h 7026729"/>
                <a:gd name="connsiteX2" fmla="*/ 5940275 w 5940275"/>
                <a:gd name="connsiteY2" fmla="*/ 2423189 h 7026729"/>
                <a:gd name="connsiteX3" fmla="*/ 2097739 w 5940275"/>
                <a:gd name="connsiteY3" fmla="*/ 3979727 h 7026729"/>
                <a:gd name="connsiteX4" fmla="*/ 4340073 w 5940275"/>
                <a:gd name="connsiteY4" fmla="*/ 3174062 h 7026729"/>
                <a:gd name="connsiteX5" fmla="*/ 3269869 w 5940275"/>
                <a:gd name="connsiteY5" fmla="*/ 2756647 h 7026729"/>
                <a:gd name="connsiteX6" fmla="*/ 1869139 w 5940275"/>
                <a:gd name="connsiteY6" fmla="*/ 2531924 h 7026729"/>
                <a:gd name="connsiteX7" fmla="*/ 1869139 w 5940275"/>
                <a:gd name="connsiteY7" fmla="*/ 2531921 h 7026729"/>
                <a:gd name="connsiteX0" fmla="*/ 1869139 w 5940275"/>
                <a:gd name="connsiteY0" fmla="*/ 2531921 h 7026729"/>
                <a:gd name="connsiteX1" fmla="*/ 2827206 w 5940275"/>
                <a:gd name="connsiteY1" fmla="*/ 3032788 h 7026729"/>
                <a:gd name="connsiteX2" fmla="*/ 5940275 w 5940275"/>
                <a:gd name="connsiteY2" fmla="*/ 2423189 h 7026729"/>
                <a:gd name="connsiteX3" fmla="*/ 2097739 w 5940275"/>
                <a:gd name="connsiteY3" fmla="*/ 3979727 h 7026729"/>
                <a:gd name="connsiteX4" fmla="*/ 4340073 w 5940275"/>
                <a:gd name="connsiteY4" fmla="*/ 3174062 h 7026729"/>
                <a:gd name="connsiteX5" fmla="*/ 3269869 w 5940275"/>
                <a:gd name="connsiteY5" fmla="*/ 2756647 h 7026729"/>
                <a:gd name="connsiteX6" fmla="*/ 1869139 w 5940275"/>
                <a:gd name="connsiteY6" fmla="*/ 2531924 h 7026729"/>
                <a:gd name="connsiteX7" fmla="*/ 1869139 w 5940275"/>
                <a:gd name="connsiteY7" fmla="*/ 2531921 h 7026729"/>
                <a:gd name="connsiteX0" fmla="*/ 1869139 w 5940275"/>
                <a:gd name="connsiteY0" fmla="*/ 2531921 h 7026729"/>
                <a:gd name="connsiteX1" fmla="*/ 2827206 w 5940275"/>
                <a:gd name="connsiteY1" fmla="*/ 3032788 h 7026729"/>
                <a:gd name="connsiteX2" fmla="*/ 5940275 w 5940275"/>
                <a:gd name="connsiteY2" fmla="*/ 2423189 h 7026729"/>
                <a:gd name="connsiteX3" fmla="*/ 2097739 w 5940275"/>
                <a:gd name="connsiteY3" fmla="*/ 3979727 h 7026729"/>
                <a:gd name="connsiteX4" fmla="*/ 4568673 w 5940275"/>
                <a:gd name="connsiteY4" fmla="*/ 3174062 h 7026729"/>
                <a:gd name="connsiteX5" fmla="*/ 3269869 w 5940275"/>
                <a:gd name="connsiteY5" fmla="*/ 2756647 h 7026729"/>
                <a:gd name="connsiteX6" fmla="*/ 1869139 w 5940275"/>
                <a:gd name="connsiteY6" fmla="*/ 2531924 h 7026729"/>
                <a:gd name="connsiteX7" fmla="*/ 1869139 w 5940275"/>
                <a:gd name="connsiteY7" fmla="*/ 2531921 h 7026729"/>
                <a:gd name="connsiteX0" fmla="*/ 1869139 w 5940275"/>
                <a:gd name="connsiteY0" fmla="*/ 2531921 h 7026729"/>
                <a:gd name="connsiteX1" fmla="*/ 2827206 w 5940275"/>
                <a:gd name="connsiteY1" fmla="*/ 3032788 h 7026729"/>
                <a:gd name="connsiteX2" fmla="*/ 5940275 w 5940275"/>
                <a:gd name="connsiteY2" fmla="*/ 2423189 h 7026729"/>
                <a:gd name="connsiteX3" fmla="*/ 2097739 w 5940275"/>
                <a:gd name="connsiteY3" fmla="*/ 3979727 h 7026729"/>
                <a:gd name="connsiteX4" fmla="*/ 4568673 w 5940275"/>
                <a:gd name="connsiteY4" fmla="*/ 3174062 h 7026729"/>
                <a:gd name="connsiteX5" fmla="*/ 3269869 w 5940275"/>
                <a:gd name="connsiteY5" fmla="*/ 2756647 h 7026729"/>
                <a:gd name="connsiteX6" fmla="*/ 1869139 w 5940275"/>
                <a:gd name="connsiteY6" fmla="*/ 2531924 h 7026729"/>
                <a:gd name="connsiteX7" fmla="*/ 1869139 w 5940275"/>
                <a:gd name="connsiteY7" fmla="*/ 2531921 h 7026729"/>
                <a:gd name="connsiteX0" fmla="*/ 1869139 w 5940275"/>
                <a:gd name="connsiteY0" fmla="*/ 2531921 h 7026729"/>
                <a:gd name="connsiteX1" fmla="*/ 2827206 w 5940275"/>
                <a:gd name="connsiteY1" fmla="*/ 3032788 h 7026729"/>
                <a:gd name="connsiteX2" fmla="*/ 5940275 w 5940275"/>
                <a:gd name="connsiteY2" fmla="*/ 2423189 h 7026729"/>
                <a:gd name="connsiteX3" fmla="*/ 2097739 w 5940275"/>
                <a:gd name="connsiteY3" fmla="*/ 3979727 h 7026729"/>
                <a:gd name="connsiteX4" fmla="*/ 4568673 w 5940275"/>
                <a:gd name="connsiteY4" fmla="*/ 3174062 h 7026729"/>
                <a:gd name="connsiteX5" fmla="*/ 3269869 w 5940275"/>
                <a:gd name="connsiteY5" fmla="*/ 2756647 h 7026729"/>
                <a:gd name="connsiteX6" fmla="*/ 1869139 w 5940275"/>
                <a:gd name="connsiteY6" fmla="*/ 2531924 h 7026729"/>
                <a:gd name="connsiteX7" fmla="*/ 1869139 w 5940275"/>
                <a:gd name="connsiteY7" fmla="*/ 2531921 h 7026729"/>
                <a:gd name="connsiteX0" fmla="*/ 1869139 w 6324598"/>
                <a:gd name="connsiteY0" fmla="*/ 2531921 h 7331529"/>
                <a:gd name="connsiteX1" fmla="*/ 2827206 w 6324598"/>
                <a:gd name="connsiteY1" fmla="*/ 3032788 h 7331529"/>
                <a:gd name="connsiteX2" fmla="*/ 5940275 w 6324598"/>
                <a:gd name="connsiteY2" fmla="*/ 2423189 h 7331529"/>
                <a:gd name="connsiteX3" fmla="*/ 5831539 w 6324598"/>
                <a:gd name="connsiteY3" fmla="*/ 4284527 h 7331529"/>
                <a:gd name="connsiteX4" fmla="*/ 4568673 w 6324598"/>
                <a:gd name="connsiteY4" fmla="*/ 3174062 h 7331529"/>
                <a:gd name="connsiteX5" fmla="*/ 3269869 w 6324598"/>
                <a:gd name="connsiteY5" fmla="*/ 2756647 h 7331529"/>
                <a:gd name="connsiteX6" fmla="*/ 1869139 w 6324598"/>
                <a:gd name="connsiteY6" fmla="*/ 2531924 h 7331529"/>
                <a:gd name="connsiteX7" fmla="*/ 1869139 w 6324598"/>
                <a:gd name="connsiteY7" fmla="*/ 2531921 h 7331529"/>
                <a:gd name="connsiteX0" fmla="*/ 1869139 w 6934198"/>
                <a:gd name="connsiteY0" fmla="*/ 2531921 h 7331529"/>
                <a:gd name="connsiteX1" fmla="*/ 2827206 w 6934198"/>
                <a:gd name="connsiteY1" fmla="*/ 3032788 h 7331529"/>
                <a:gd name="connsiteX2" fmla="*/ 5940275 w 6934198"/>
                <a:gd name="connsiteY2" fmla="*/ 2423189 h 7331529"/>
                <a:gd name="connsiteX3" fmla="*/ 6441139 w 6934198"/>
                <a:gd name="connsiteY3" fmla="*/ 4284527 h 7331529"/>
                <a:gd name="connsiteX4" fmla="*/ 4568673 w 6934198"/>
                <a:gd name="connsiteY4" fmla="*/ 3174062 h 7331529"/>
                <a:gd name="connsiteX5" fmla="*/ 3269869 w 6934198"/>
                <a:gd name="connsiteY5" fmla="*/ 2756647 h 7331529"/>
                <a:gd name="connsiteX6" fmla="*/ 1869139 w 6934198"/>
                <a:gd name="connsiteY6" fmla="*/ 2531924 h 7331529"/>
                <a:gd name="connsiteX7" fmla="*/ 1869139 w 6934198"/>
                <a:gd name="connsiteY7" fmla="*/ 2531921 h 7331529"/>
                <a:gd name="connsiteX0" fmla="*/ 1869139 w 6934198"/>
                <a:gd name="connsiteY0" fmla="*/ 2531921 h 7331529"/>
                <a:gd name="connsiteX1" fmla="*/ 2827206 w 6934198"/>
                <a:gd name="connsiteY1" fmla="*/ 3032788 h 7331529"/>
                <a:gd name="connsiteX2" fmla="*/ 5940275 w 6934198"/>
                <a:gd name="connsiteY2" fmla="*/ 2423189 h 7331529"/>
                <a:gd name="connsiteX3" fmla="*/ 6441139 w 6934198"/>
                <a:gd name="connsiteY3" fmla="*/ 4284527 h 7331529"/>
                <a:gd name="connsiteX4" fmla="*/ 4568673 w 6934198"/>
                <a:gd name="connsiteY4" fmla="*/ 3174062 h 7331529"/>
                <a:gd name="connsiteX5" fmla="*/ 3269869 w 6934198"/>
                <a:gd name="connsiteY5" fmla="*/ 2756647 h 7331529"/>
                <a:gd name="connsiteX6" fmla="*/ 1869139 w 6934198"/>
                <a:gd name="connsiteY6" fmla="*/ 2531924 h 7331529"/>
                <a:gd name="connsiteX7" fmla="*/ 1869139 w 6934198"/>
                <a:gd name="connsiteY7" fmla="*/ 2531921 h 7331529"/>
                <a:gd name="connsiteX0" fmla="*/ 1869139 w 6934198"/>
                <a:gd name="connsiteY0" fmla="*/ 2531921 h 7331529"/>
                <a:gd name="connsiteX1" fmla="*/ 2827206 w 6934198"/>
                <a:gd name="connsiteY1" fmla="*/ 3032788 h 7331529"/>
                <a:gd name="connsiteX2" fmla="*/ 5940275 w 6934198"/>
                <a:gd name="connsiteY2" fmla="*/ 2423189 h 7331529"/>
                <a:gd name="connsiteX3" fmla="*/ 6441139 w 6934198"/>
                <a:gd name="connsiteY3" fmla="*/ 4284527 h 7331529"/>
                <a:gd name="connsiteX4" fmla="*/ 4568673 w 6934198"/>
                <a:gd name="connsiteY4" fmla="*/ 3174062 h 7331529"/>
                <a:gd name="connsiteX5" fmla="*/ 1869139 w 6934198"/>
                <a:gd name="connsiteY5" fmla="*/ 2531924 h 7331529"/>
                <a:gd name="connsiteX6" fmla="*/ 1869139 w 6934198"/>
                <a:gd name="connsiteY6" fmla="*/ 2531921 h 7331529"/>
                <a:gd name="connsiteX0" fmla="*/ 1869139 w 6911785"/>
                <a:gd name="connsiteY0" fmla="*/ 2531921 h 7336788"/>
                <a:gd name="connsiteX1" fmla="*/ 2827206 w 6911785"/>
                <a:gd name="connsiteY1" fmla="*/ 3032788 h 7336788"/>
                <a:gd name="connsiteX2" fmla="*/ 5940275 w 6911785"/>
                <a:gd name="connsiteY2" fmla="*/ 2423189 h 7336788"/>
                <a:gd name="connsiteX3" fmla="*/ 6441139 w 6911785"/>
                <a:gd name="connsiteY3" fmla="*/ 4284527 h 7336788"/>
                <a:gd name="connsiteX4" fmla="*/ 4568673 w 6911785"/>
                <a:gd name="connsiteY4" fmla="*/ 3174062 h 7336788"/>
                <a:gd name="connsiteX5" fmla="*/ 1869139 w 6911785"/>
                <a:gd name="connsiteY5" fmla="*/ 2531924 h 7336788"/>
                <a:gd name="connsiteX6" fmla="*/ 1869139 w 6911785"/>
                <a:gd name="connsiteY6" fmla="*/ 2531921 h 7336788"/>
                <a:gd name="connsiteX0" fmla="*/ 1869139 w 7024741"/>
                <a:gd name="connsiteY0" fmla="*/ 2531921 h 7336788"/>
                <a:gd name="connsiteX1" fmla="*/ 2827206 w 7024741"/>
                <a:gd name="connsiteY1" fmla="*/ 3032788 h 7336788"/>
                <a:gd name="connsiteX2" fmla="*/ 5940275 w 7024741"/>
                <a:gd name="connsiteY2" fmla="*/ 2423189 h 7336788"/>
                <a:gd name="connsiteX3" fmla="*/ 6441139 w 7024741"/>
                <a:gd name="connsiteY3" fmla="*/ 4284527 h 7336788"/>
                <a:gd name="connsiteX4" fmla="*/ 4568673 w 7024741"/>
                <a:gd name="connsiteY4" fmla="*/ 3174062 h 7336788"/>
                <a:gd name="connsiteX5" fmla="*/ 1869139 w 7024741"/>
                <a:gd name="connsiteY5" fmla="*/ 2531924 h 7336788"/>
                <a:gd name="connsiteX6" fmla="*/ 1869139 w 7024741"/>
                <a:gd name="connsiteY6" fmla="*/ 2531921 h 7336788"/>
                <a:gd name="connsiteX0" fmla="*/ 685903 w 5841505"/>
                <a:gd name="connsiteY0" fmla="*/ 1071884 h 5876751"/>
                <a:gd name="connsiteX1" fmla="*/ 159678 w 5841505"/>
                <a:gd name="connsiteY1" fmla="*/ 370216 h 5876751"/>
                <a:gd name="connsiteX2" fmla="*/ 1643970 w 5841505"/>
                <a:gd name="connsiteY2" fmla="*/ 1572751 h 5876751"/>
                <a:gd name="connsiteX3" fmla="*/ 4757039 w 5841505"/>
                <a:gd name="connsiteY3" fmla="*/ 963152 h 5876751"/>
                <a:gd name="connsiteX4" fmla="*/ 5257903 w 5841505"/>
                <a:gd name="connsiteY4" fmla="*/ 2824490 h 5876751"/>
                <a:gd name="connsiteX5" fmla="*/ 3385437 w 5841505"/>
                <a:gd name="connsiteY5" fmla="*/ 1714025 h 5876751"/>
                <a:gd name="connsiteX6" fmla="*/ 685903 w 5841505"/>
                <a:gd name="connsiteY6" fmla="*/ 1071887 h 5876751"/>
                <a:gd name="connsiteX7" fmla="*/ 685903 w 5841505"/>
                <a:gd name="connsiteY7" fmla="*/ 1071884 h 5876751"/>
                <a:gd name="connsiteX0" fmla="*/ 685903 w 5841505"/>
                <a:gd name="connsiteY0" fmla="*/ 1775249 h 6580116"/>
                <a:gd name="connsiteX1" fmla="*/ 159678 w 5841505"/>
                <a:gd name="connsiteY1" fmla="*/ 1073581 h 6580116"/>
                <a:gd name="connsiteX2" fmla="*/ 1643970 w 5841505"/>
                <a:gd name="connsiteY2" fmla="*/ 2276116 h 6580116"/>
                <a:gd name="connsiteX3" fmla="*/ 4757039 w 5841505"/>
                <a:gd name="connsiteY3" fmla="*/ 1666517 h 6580116"/>
                <a:gd name="connsiteX4" fmla="*/ 5257903 w 5841505"/>
                <a:gd name="connsiteY4" fmla="*/ 3527855 h 6580116"/>
                <a:gd name="connsiteX5" fmla="*/ 3385437 w 5841505"/>
                <a:gd name="connsiteY5" fmla="*/ 2417390 h 6580116"/>
                <a:gd name="connsiteX6" fmla="*/ 685903 w 5841505"/>
                <a:gd name="connsiteY6" fmla="*/ 1775252 h 6580116"/>
                <a:gd name="connsiteX7" fmla="*/ 685903 w 5841505"/>
                <a:gd name="connsiteY7" fmla="*/ 1775249 h 6580116"/>
                <a:gd name="connsiteX0" fmla="*/ 1191268 w 6346870"/>
                <a:gd name="connsiteY0" fmla="*/ 1071884 h 5876751"/>
                <a:gd name="connsiteX1" fmla="*/ 665043 w 6346870"/>
                <a:gd name="connsiteY1" fmla="*/ 370216 h 5876751"/>
                <a:gd name="connsiteX2" fmla="*/ 247382 w 6346870"/>
                <a:gd name="connsiteY2" fmla="*/ 1425097 h 5876751"/>
                <a:gd name="connsiteX3" fmla="*/ 2149335 w 6346870"/>
                <a:gd name="connsiteY3" fmla="*/ 1572751 h 5876751"/>
                <a:gd name="connsiteX4" fmla="*/ 5262404 w 6346870"/>
                <a:gd name="connsiteY4" fmla="*/ 963152 h 5876751"/>
                <a:gd name="connsiteX5" fmla="*/ 5763268 w 6346870"/>
                <a:gd name="connsiteY5" fmla="*/ 2824490 h 5876751"/>
                <a:gd name="connsiteX6" fmla="*/ 3890802 w 6346870"/>
                <a:gd name="connsiteY6" fmla="*/ 1714025 h 5876751"/>
                <a:gd name="connsiteX7" fmla="*/ 1191268 w 6346870"/>
                <a:gd name="connsiteY7" fmla="*/ 1071887 h 5876751"/>
                <a:gd name="connsiteX8" fmla="*/ 1191268 w 6346870"/>
                <a:gd name="connsiteY8" fmla="*/ 1071884 h 5876751"/>
                <a:gd name="connsiteX0" fmla="*/ 1191268 w 6346870"/>
                <a:gd name="connsiteY0" fmla="*/ 1071884 h 5876751"/>
                <a:gd name="connsiteX1" fmla="*/ 665043 w 6346870"/>
                <a:gd name="connsiteY1" fmla="*/ 370216 h 5876751"/>
                <a:gd name="connsiteX2" fmla="*/ 247382 w 6346870"/>
                <a:gd name="connsiteY2" fmla="*/ 1425097 h 5876751"/>
                <a:gd name="connsiteX3" fmla="*/ 2149335 w 6346870"/>
                <a:gd name="connsiteY3" fmla="*/ 1572751 h 5876751"/>
                <a:gd name="connsiteX4" fmla="*/ 5262404 w 6346870"/>
                <a:gd name="connsiteY4" fmla="*/ 963152 h 5876751"/>
                <a:gd name="connsiteX5" fmla="*/ 5763268 w 6346870"/>
                <a:gd name="connsiteY5" fmla="*/ 2824490 h 5876751"/>
                <a:gd name="connsiteX6" fmla="*/ 3890802 w 6346870"/>
                <a:gd name="connsiteY6" fmla="*/ 1714025 h 5876751"/>
                <a:gd name="connsiteX7" fmla="*/ 1191268 w 6346870"/>
                <a:gd name="connsiteY7" fmla="*/ 1071887 h 5876751"/>
                <a:gd name="connsiteX8" fmla="*/ 1191268 w 6346870"/>
                <a:gd name="connsiteY8" fmla="*/ 1071884 h 5876751"/>
                <a:gd name="connsiteX0" fmla="*/ 1191268 w 6346870"/>
                <a:gd name="connsiteY0" fmla="*/ 1071884 h 5876751"/>
                <a:gd name="connsiteX1" fmla="*/ 665043 w 6346870"/>
                <a:gd name="connsiteY1" fmla="*/ 370216 h 5876751"/>
                <a:gd name="connsiteX2" fmla="*/ 247382 w 6346870"/>
                <a:gd name="connsiteY2" fmla="*/ 1425097 h 5876751"/>
                <a:gd name="connsiteX3" fmla="*/ 2149335 w 6346870"/>
                <a:gd name="connsiteY3" fmla="*/ 1572751 h 5876751"/>
                <a:gd name="connsiteX4" fmla="*/ 5262404 w 6346870"/>
                <a:gd name="connsiteY4" fmla="*/ 963152 h 5876751"/>
                <a:gd name="connsiteX5" fmla="*/ 5763268 w 6346870"/>
                <a:gd name="connsiteY5" fmla="*/ 2824490 h 5876751"/>
                <a:gd name="connsiteX6" fmla="*/ 3890802 w 6346870"/>
                <a:gd name="connsiteY6" fmla="*/ 1714025 h 5876751"/>
                <a:gd name="connsiteX7" fmla="*/ 1191268 w 6346870"/>
                <a:gd name="connsiteY7" fmla="*/ 1071887 h 5876751"/>
                <a:gd name="connsiteX8" fmla="*/ 1191268 w 6346870"/>
                <a:gd name="connsiteY8" fmla="*/ 1071884 h 5876751"/>
                <a:gd name="connsiteX0" fmla="*/ 1495416 w 6651018"/>
                <a:gd name="connsiteY0" fmla="*/ 1071884 h 5876751"/>
                <a:gd name="connsiteX1" fmla="*/ 969191 w 6651018"/>
                <a:gd name="connsiteY1" fmla="*/ 370216 h 5876751"/>
                <a:gd name="connsiteX2" fmla="*/ 551530 w 6651018"/>
                <a:gd name="connsiteY2" fmla="*/ 1425097 h 5876751"/>
                <a:gd name="connsiteX3" fmla="*/ 2453483 w 6651018"/>
                <a:gd name="connsiteY3" fmla="*/ 1572751 h 5876751"/>
                <a:gd name="connsiteX4" fmla="*/ 5566552 w 6651018"/>
                <a:gd name="connsiteY4" fmla="*/ 963152 h 5876751"/>
                <a:gd name="connsiteX5" fmla="*/ 6067416 w 6651018"/>
                <a:gd name="connsiteY5" fmla="*/ 2824490 h 5876751"/>
                <a:gd name="connsiteX6" fmla="*/ 4194950 w 6651018"/>
                <a:gd name="connsiteY6" fmla="*/ 1714025 h 5876751"/>
                <a:gd name="connsiteX7" fmla="*/ 1495416 w 6651018"/>
                <a:gd name="connsiteY7" fmla="*/ 1071887 h 5876751"/>
                <a:gd name="connsiteX8" fmla="*/ 1495416 w 6651018"/>
                <a:gd name="connsiteY8" fmla="*/ 1071884 h 5876751"/>
                <a:gd name="connsiteX0" fmla="*/ 1103563 w 6259165"/>
                <a:gd name="connsiteY0" fmla="*/ 1071884 h 5876751"/>
                <a:gd name="connsiteX1" fmla="*/ 159677 w 6259165"/>
                <a:gd name="connsiteY1" fmla="*/ 1425097 h 5876751"/>
                <a:gd name="connsiteX2" fmla="*/ 2061630 w 6259165"/>
                <a:gd name="connsiteY2" fmla="*/ 1572751 h 5876751"/>
                <a:gd name="connsiteX3" fmla="*/ 5174699 w 6259165"/>
                <a:gd name="connsiteY3" fmla="*/ 963152 h 5876751"/>
                <a:gd name="connsiteX4" fmla="*/ 5675563 w 6259165"/>
                <a:gd name="connsiteY4" fmla="*/ 2824490 h 5876751"/>
                <a:gd name="connsiteX5" fmla="*/ 3803097 w 6259165"/>
                <a:gd name="connsiteY5" fmla="*/ 1714025 h 5876751"/>
                <a:gd name="connsiteX6" fmla="*/ 1103563 w 6259165"/>
                <a:gd name="connsiteY6" fmla="*/ 1071887 h 5876751"/>
                <a:gd name="connsiteX7" fmla="*/ 1103563 w 6259165"/>
                <a:gd name="connsiteY7" fmla="*/ 1071884 h 5876751"/>
                <a:gd name="connsiteX0" fmla="*/ 1103564 w 6259166"/>
                <a:gd name="connsiteY0" fmla="*/ 1766125 h 6570992"/>
                <a:gd name="connsiteX1" fmla="*/ 159678 w 6259166"/>
                <a:gd name="connsiteY1" fmla="*/ 2119338 h 6570992"/>
                <a:gd name="connsiteX2" fmla="*/ 2061631 w 6259166"/>
                <a:gd name="connsiteY2" fmla="*/ 2266992 h 6570992"/>
                <a:gd name="connsiteX3" fmla="*/ 5174700 w 6259166"/>
                <a:gd name="connsiteY3" fmla="*/ 1657393 h 6570992"/>
                <a:gd name="connsiteX4" fmla="*/ 5675564 w 6259166"/>
                <a:gd name="connsiteY4" fmla="*/ 3518731 h 6570992"/>
                <a:gd name="connsiteX5" fmla="*/ 3803098 w 6259166"/>
                <a:gd name="connsiteY5" fmla="*/ 2408266 h 6570992"/>
                <a:gd name="connsiteX6" fmla="*/ 1103564 w 6259166"/>
                <a:gd name="connsiteY6" fmla="*/ 1766128 h 6570992"/>
                <a:gd name="connsiteX7" fmla="*/ 1103564 w 6259166"/>
                <a:gd name="connsiteY7" fmla="*/ 1766125 h 6570992"/>
                <a:gd name="connsiteX0" fmla="*/ 1103564 w 6259166"/>
                <a:gd name="connsiteY0" fmla="*/ 1766125 h 6570992"/>
                <a:gd name="connsiteX1" fmla="*/ 159678 w 6259166"/>
                <a:gd name="connsiteY1" fmla="*/ 2119338 h 6570992"/>
                <a:gd name="connsiteX2" fmla="*/ 2061631 w 6259166"/>
                <a:gd name="connsiteY2" fmla="*/ 2266992 h 6570992"/>
                <a:gd name="connsiteX3" fmla="*/ 5174700 w 6259166"/>
                <a:gd name="connsiteY3" fmla="*/ 1657393 h 6570992"/>
                <a:gd name="connsiteX4" fmla="*/ 5675564 w 6259166"/>
                <a:gd name="connsiteY4" fmla="*/ 3518731 h 6570992"/>
                <a:gd name="connsiteX5" fmla="*/ 3803098 w 6259166"/>
                <a:gd name="connsiteY5" fmla="*/ 2408266 h 6570992"/>
                <a:gd name="connsiteX6" fmla="*/ 1103564 w 6259166"/>
                <a:gd name="connsiteY6" fmla="*/ 1766128 h 6570992"/>
                <a:gd name="connsiteX7" fmla="*/ 1103564 w 6259166"/>
                <a:gd name="connsiteY7" fmla="*/ 1766125 h 6570992"/>
                <a:gd name="connsiteX0" fmla="*/ 1316924 w 6472526"/>
                <a:gd name="connsiteY0" fmla="*/ 1766125 h 6570992"/>
                <a:gd name="connsiteX1" fmla="*/ 373038 w 6472526"/>
                <a:gd name="connsiteY1" fmla="*/ 2119338 h 6570992"/>
                <a:gd name="connsiteX2" fmla="*/ 2274991 w 6472526"/>
                <a:gd name="connsiteY2" fmla="*/ 2266992 h 6570992"/>
                <a:gd name="connsiteX3" fmla="*/ 5388060 w 6472526"/>
                <a:gd name="connsiteY3" fmla="*/ 1657393 h 6570992"/>
                <a:gd name="connsiteX4" fmla="*/ 5888924 w 6472526"/>
                <a:gd name="connsiteY4" fmla="*/ 3518731 h 6570992"/>
                <a:gd name="connsiteX5" fmla="*/ 4016458 w 6472526"/>
                <a:gd name="connsiteY5" fmla="*/ 2408266 h 6570992"/>
                <a:gd name="connsiteX6" fmla="*/ 1316924 w 6472526"/>
                <a:gd name="connsiteY6" fmla="*/ 1766128 h 6570992"/>
                <a:gd name="connsiteX7" fmla="*/ 1316924 w 6472526"/>
                <a:gd name="connsiteY7" fmla="*/ 1766125 h 6570992"/>
                <a:gd name="connsiteX0" fmla="*/ 969208 w 6472526"/>
                <a:gd name="connsiteY0" fmla="*/ 1766125 h 6550041"/>
                <a:gd name="connsiteX1" fmla="*/ 373038 w 6472526"/>
                <a:gd name="connsiteY1" fmla="*/ 2098387 h 6550041"/>
                <a:gd name="connsiteX2" fmla="*/ 2274991 w 6472526"/>
                <a:gd name="connsiteY2" fmla="*/ 2246041 h 6550041"/>
                <a:gd name="connsiteX3" fmla="*/ 5388060 w 6472526"/>
                <a:gd name="connsiteY3" fmla="*/ 1636442 h 6550041"/>
                <a:gd name="connsiteX4" fmla="*/ 5888924 w 6472526"/>
                <a:gd name="connsiteY4" fmla="*/ 3497780 h 6550041"/>
                <a:gd name="connsiteX5" fmla="*/ 4016458 w 6472526"/>
                <a:gd name="connsiteY5" fmla="*/ 2387315 h 6550041"/>
                <a:gd name="connsiteX6" fmla="*/ 1316924 w 6472526"/>
                <a:gd name="connsiteY6" fmla="*/ 1745177 h 6550041"/>
                <a:gd name="connsiteX7" fmla="*/ 969208 w 6472526"/>
                <a:gd name="connsiteY7" fmla="*/ 1766125 h 6550041"/>
                <a:gd name="connsiteX0" fmla="*/ 943886 w 6099488"/>
                <a:gd name="connsiteY0" fmla="*/ 1071887 h 5876751"/>
                <a:gd name="connsiteX1" fmla="*/ 0 w 6099488"/>
                <a:gd name="connsiteY1" fmla="*/ 1425097 h 5876751"/>
                <a:gd name="connsiteX2" fmla="*/ 1901953 w 6099488"/>
                <a:gd name="connsiteY2" fmla="*/ 1572751 h 5876751"/>
                <a:gd name="connsiteX3" fmla="*/ 5015022 w 6099488"/>
                <a:gd name="connsiteY3" fmla="*/ 963152 h 5876751"/>
                <a:gd name="connsiteX4" fmla="*/ 5515886 w 6099488"/>
                <a:gd name="connsiteY4" fmla="*/ 2824490 h 5876751"/>
                <a:gd name="connsiteX5" fmla="*/ 3643420 w 6099488"/>
                <a:gd name="connsiteY5" fmla="*/ 1714025 h 5876751"/>
                <a:gd name="connsiteX6" fmla="*/ 943886 w 6099488"/>
                <a:gd name="connsiteY6" fmla="*/ 1071887 h 5876751"/>
                <a:gd name="connsiteX0" fmla="*/ 943886 w 6099488"/>
                <a:gd name="connsiteY0" fmla="*/ 1486368 h 6291232"/>
                <a:gd name="connsiteX1" fmla="*/ 0 w 6099488"/>
                <a:gd name="connsiteY1" fmla="*/ 1839578 h 6291232"/>
                <a:gd name="connsiteX2" fmla="*/ 1901953 w 6099488"/>
                <a:gd name="connsiteY2" fmla="*/ 1987232 h 6291232"/>
                <a:gd name="connsiteX3" fmla="*/ 5015022 w 6099488"/>
                <a:gd name="connsiteY3" fmla="*/ 1377633 h 6291232"/>
                <a:gd name="connsiteX4" fmla="*/ 5515886 w 6099488"/>
                <a:gd name="connsiteY4" fmla="*/ 3238971 h 6291232"/>
                <a:gd name="connsiteX5" fmla="*/ 3643420 w 6099488"/>
                <a:gd name="connsiteY5" fmla="*/ 2128506 h 6291232"/>
                <a:gd name="connsiteX6" fmla="*/ 943886 w 6099488"/>
                <a:gd name="connsiteY6" fmla="*/ 1486368 h 6291232"/>
                <a:gd name="connsiteX0" fmla="*/ 290243 w 5445845"/>
                <a:gd name="connsiteY0" fmla="*/ 1071887 h 5876751"/>
                <a:gd name="connsiteX1" fmla="*/ 1248310 w 5445845"/>
                <a:gd name="connsiteY1" fmla="*/ 1572751 h 5876751"/>
                <a:gd name="connsiteX2" fmla="*/ 4361379 w 5445845"/>
                <a:gd name="connsiteY2" fmla="*/ 963152 h 5876751"/>
                <a:gd name="connsiteX3" fmla="*/ 4862243 w 5445845"/>
                <a:gd name="connsiteY3" fmla="*/ 2824490 h 5876751"/>
                <a:gd name="connsiteX4" fmla="*/ 2989777 w 5445845"/>
                <a:gd name="connsiteY4" fmla="*/ 1714025 h 5876751"/>
                <a:gd name="connsiteX5" fmla="*/ 290243 w 5445845"/>
                <a:gd name="connsiteY5" fmla="*/ 1071887 h 5876751"/>
                <a:gd name="connsiteX0" fmla="*/ 290244 w 5445846"/>
                <a:gd name="connsiteY0" fmla="*/ 1071887 h 5876751"/>
                <a:gd name="connsiteX1" fmla="*/ 1248311 w 5445846"/>
                <a:gd name="connsiteY1" fmla="*/ 1572751 h 5876751"/>
                <a:gd name="connsiteX2" fmla="*/ 4361380 w 5445846"/>
                <a:gd name="connsiteY2" fmla="*/ 963152 h 5876751"/>
                <a:gd name="connsiteX3" fmla="*/ 4862244 w 5445846"/>
                <a:gd name="connsiteY3" fmla="*/ 2824490 h 5876751"/>
                <a:gd name="connsiteX4" fmla="*/ 2989778 w 5445846"/>
                <a:gd name="connsiteY4" fmla="*/ 1714025 h 5876751"/>
                <a:gd name="connsiteX5" fmla="*/ 290244 w 5445846"/>
                <a:gd name="connsiteY5" fmla="*/ 1071887 h 5876751"/>
                <a:gd name="connsiteX0" fmla="*/ 290244 w 5445846"/>
                <a:gd name="connsiteY0" fmla="*/ 1153486 h 5958350"/>
                <a:gd name="connsiteX1" fmla="*/ 1248311 w 5445846"/>
                <a:gd name="connsiteY1" fmla="*/ 1654350 h 5958350"/>
                <a:gd name="connsiteX2" fmla="*/ 4361380 w 5445846"/>
                <a:gd name="connsiteY2" fmla="*/ 1044751 h 5958350"/>
                <a:gd name="connsiteX3" fmla="*/ 4862244 w 5445846"/>
                <a:gd name="connsiteY3" fmla="*/ 2906089 h 5958350"/>
                <a:gd name="connsiteX4" fmla="*/ 2989778 w 5445846"/>
                <a:gd name="connsiteY4" fmla="*/ 1795624 h 5958350"/>
                <a:gd name="connsiteX5" fmla="*/ 290244 w 5445846"/>
                <a:gd name="connsiteY5" fmla="*/ 1153486 h 5958350"/>
                <a:gd name="connsiteX0" fmla="*/ 290244 w 7008207"/>
                <a:gd name="connsiteY0" fmla="*/ 1331974 h 5958350"/>
                <a:gd name="connsiteX1" fmla="*/ 2810672 w 7008207"/>
                <a:gd name="connsiteY1" fmla="*/ 1654350 h 5958350"/>
                <a:gd name="connsiteX2" fmla="*/ 5923741 w 7008207"/>
                <a:gd name="connsiteY2" fmla="*/ 1044751 h 5958350"/>
                <a:gd name="connsiteX3" fmla="*/ 6424605 w 7008207"/>
                <a:gd name="connsiteY3" fmla="*/ 2906089 h 5958350"/>
                <a:gd name="connsiteX4" fmla="*/ 4552139 w 7008207"/>
                <a:gd name="connsiteY4" fmla="*/ 1795624 h 5958350"/>
                <a:gd name="connsiteX5" fmla="*/ 290244 w 7008207"/>
                <a:gd name="connsiteY5" fmla="*/ 1331974 h 5958350"/>
                <a:gd name="connsiteX0" fmla="*/ 290244 w 7008207"/>
                <a:gd name="connsiteY0" fmla="*/ 1347752 h 5974128"/>
                <a:gd name="connsiteX1" fmla="*/ 2810672 w 7008207"/>
                <a:gd name="connsiteY1" fmla="*/ 1670128 h 5974128"/>
                <a:gd name="connsiteX2" fmla="*/ 5923741 w 7008207"/>
                <a:gd name="connsiteY2" fmla="*/ 1060529 h 5974128"/>
                <a:gd name="connsiteX3" fmla="*/ 6424605 w 7008207"/>
                <a:gd name="connsiteY3" fmla="*/ 2921867 h 5974128"/>
                <a:gd name="connsiteX4" fmla="*/ 4552139 w 7008207"/>
                <a:gd name="connsiteY4" fmla="*/ 1811402 h 5974128"/>
                <a:gd name="connsiteX5" fmla="*/ 290244 w 7008207"/>
                <a:gd name="connsiteY5" fmla="*/ 1347752 h 5974128"/>
                <a:gd name="connsiteX0" fmla="*/ 1038454 w 7756417"/>
                <a:gd name="connsiteY0" fmla="*/ 1773760 h 6400136"/>
                <a:gd name="connsiteX1" fmla="*/ 3558882 w 7756417"/>
                <a:gd name="connsiteY1" fmla="*/ 2096136 h 6400136"/>
                <a:gd name="connsiteX2" fmla="*/ 6671951 w 7756417"/>
                <a:gd name="connsiteY2" fmla="*/ 1486537 h 6400136"/>
                <a:gd name="connsiteX3" fmla="*/ 7172815 w 7756417"/>
                <a:gd name="connsiteY3" fmla="*/ 3347875 h 6400136"/>
                <a:gd name="connsiteX4" fmla="*/ 5300349 w 7756417"/>
                <a:gd name="connsiteY4" fmla="*/ 2237410 h 6400136"/>
                <a:gd name="connsiteX5" fmla="*/ 1038454 w 7756417"/>
                <a:gd name="connsiteY5" fmla="*/ 1773760 h 6400136"/>
                <a:gd name="connsiteX0" fmla="*/ 1038454 w 7756417"/>
                <a:gd name="connsiteY0" fmla="*/ 1773760 h 6400136"/>
                <a:gd name="connsiteX1" fmla="*/ 3558882 w 7756417"/>
                <a:gd name="connsiteY1" fmla="*/ 2096136 h 6400136"/>
                <a:gd name="connsiteX2" fmla="*/ 6671951 w 7756417"/>
                <a:gd name="connsiteY2" fmla="*/ 1486537 h 6400136"/>
                <a:gd name="connsiteX3" fmla="*/ 7172815 w 7756417"/>
                <a:gd name="connsiteY3" fmla="*/ 3347875 h 6400136"/>
                <a:gd name="connsiteX4" fmla="*/ 5300349 w 7756417"/>
                <a:gd name="connsiteY4" fmla="*/ 2237410 h 6400136"/>
                <a:gd name="connsiteX5" fmla="*/ 1807445 w 7756417"/>
                <a:gd name="connsiteY5" fmla="*/ 1846031 h 6400136"/>
                <a:gd name="connsiteX6" fmla="*/ 1038454 w 7756417"/>
                <a:gd name="connsiteY6" fmla="*/ 1773760 h 6400136"/>
                <a:gd name="connsiteX0" fmla="*/ 1038454 w 7756417"/>
                <a:gd name="connsiteY0" fmla="*/ 1773760 h 6400136"/>
                <a:gd name="connsiteX1" fmla="*/ 3558882 w 7756417"/>
                <a:gd name="connsiteY1" fmla="*/ 2096136 h 6400136"/>
                <a:gd name="connsiteX2" fmla="*/ 6671951 w 7756417"/>
                <a:gd name="connsiteY2" fmla="*/ 1486537 h 6400136"/>
                <a:gd name="connsiteX3" fmla="*/ 7172815 w 7756417"/>
                <a:gd name="connsiteY3" fmla="*/ 3347875 h 6400136"/>
                <a:gd name="connsiteX4" fmla="*/ 5300349 w 7756417"/>
                <a:gd name="connsiteY4" fmla="*/ 2237410 h 6400136"/>
                <a:gd name="connsiteX5" fmla="*/ 762397 w 7756417"/>
                <a:gd name="connsiteY5" fmla="*/ 1980458 h 6400136"/>
                <a:gd name="connsiteX6" fmla="*/ 1038454 w 7756417"/>
                <a:gd name="connsiteY6" fmla="*/ 1773760 h 6400136"/>
                <a:gd name="connsiteX0" fmla="*/ 1038454 w 7756417"/>
                <a:gd name="connsiteY0" fmla="*/ 1773760 h 6400136"/>
                <a:gd name="connsiteX1" fmla="*/ 3558882 w 7756417"/>
                <a:gd name="connsiteY1" fmla="*/ 2096136 h 6400136"/>
                <a:gd name="connsiteX2" fmla="*/ 6671951 w 7756417"/>
                <a:gd name="connsiteY2" fmla="*/ 1486537 h 6400136"/>
                <a:gd name="connsiteX3" fmla="*/ 7172815 w 7756417"/>
                <a:gd name="connsiteY3" fmla="*/ 3347875 h 6400136"/>
                <a:gd name="connsiteX4" fmla="*/ 5300349 w 7756417"/>
                <a:gd name="connsiteY4" fmla="*/ 2237410 h 6400136"/>
                <a:gd name="connsiteX5" fmla="*/ 3454498 w 7756417"/>
                <a:gd name="connsiteY5" fmla="*/ 1901566 h 6400136"/>
                <a:gd name="connsiteX6" fmla="*/ 762397 w 7756417"/>
                <a:gd name="connsiteY6" fmla="*/ 1980458 h 6400136"/>
                <a:gd name="connsiteX7" fmla="*/ 1038454 w 7756417"/>
                <a:gd name="connsiteY7" fmla="*/ 1773760 h 6400136"/>
                <a:gd name="connsiteX0" fmla="*/ 1063766 w 7781729"/>
                <a:gd name="connsiteY0" fmla="*/ 1773760 h 6400136"/>
                <a:gd name="connsiteX1" fmla="*/ 3584194 w 7781729"/>
                <a:gd name="connsiteY1" fmla="*/ 2096136 h 6400136"/>
                <a:gd name="connsiteX2" fmla="*/ 6697263 w 7781729"/>
                <a:gd name="connsiteY2" fmla="*/ 1486537 h 6400136"/>
                <a:gd name="connsiteX3" fmla="*/ 7198127 w 7781729"/>
                <a:gd name="connsiteY3" fmla="*/ 3347875 h 6400136"/>
                <a:gd name="connsiteX4" fmla="*/ 5325661 w 7781729"/>
                <a:gd name="connsiteY4" fmla="*/ 2237410 h 6400136"/>
                <a:gd name="connsiteX5" fmla="*/ 3479810 w 7781729"/>
                <a:gd name="connsiteY5" fmla="*/ 1901566 h 6400136"/>
                <a:gd name="connsiteX6" fmla="*/ 787709 w 7781729"/>
                <a:gd name="connsiteY6" fmla="*/ 1980458 h 6400136"/>
                <a:gd name="connsiteX7" fmla="*/ 1063766 w 7781729"/>
                <a:gd name="connsiteY7" fmla="*/ 1773760 h 6400136"/>
                <a:gd name="connsiteX0" fmla="*/ 1647368 w 8365331"/>
                <a:gd name="connsiteY0" fmla="*/ 1773760 h 6400136"/>
                <a:gd name="connsiteX1" fmla="*/ 4167796 w 8365331"/>
                <a:gd name="connsiteY1" fmla="*/ 2096136 h 6400136"/>
                <a:gd name="connsiteX2" fmla="*/ 7280865 w 8365331"/>
                <a:gd name="connsiteY2" fmla="*/ 1486537 h 6400136"/>
                <a:gd name="connsiteX3" fmla="*/ 7781729 w 8365331"/>
                <a:gd name="connsiteY3" fmla="*/ 3347875 h 6400136"/>
                <a:gd name="connsiteX4" fmla="*/ 5909263 w 8365331"/>
                <a:gd name="connsiteY4" fmla="*/ 2237410 h 6400136"/>
                <a:gd name="connsiteX5" fmla="*/ 4063412 w 8365331"/>
                <a:gd name="connsiteY5" fmla="*/ 1901566 h 6400136"/>
                <a:gd name="connsiteX6" fmla="*/ 1371311 w 8365331"/>
                <a:gd name="connsiteY6" fmla="*/ 1980458 h 6400136"/>
                <a:gd name="connsiteX7" fmla="*/ 1647368 w 8365331"/>
                <a:gd name="connsiteY7" fmla="*/ 1773760 h 6400136"/>
                <a:gd name="connsiteX0" fmla="*/ 1739256 w 8457219"/>
                <a:gd name="connsiteY0" fmla="*/ 1773760 h 6400136"/>
                <a:gd name="connsiteX1" fmla="*/ 4259684 w 8457219"/>
                <a:gd name="connsiteY1" fmla="*/ 2096136 h 6400136"/>
                <a:gd name="connsiteX2" fmla="*/ 7372753 w 8457219"/>
                <a:gd name="connsiteY2" fmla="*/ 1486537 h 6400136"/>
                <a:gd name="connsiteX3" fmla="*/ 7873617 w 8457219"/>
                <a:gd name="connsiteY3" fmla="*/ 3347875 h 6400136"/>
                <a:gd name="connsiteX4" fmla="*/ 6001151 w 8457219"/>
                <a:gd name="connsiteY4" fmla="*/ 2237410 h 6400136"/>
                <a:gd name="connsiteX5" fmla="*/ 4155300 w 8457219"/>
                <a:gd name="connsiteY5" fmla="*/ 1901566 h 6400136"/>
                <a:gd name="connsiteX6" fmla="*/ 1463199 w 8457219"/>
                <a:gd name="connsiteY6" fmla="*/ 1980458 h 6400136"/>
                <a:gd name="connsiteX7" fmla="*/ 1739256 w 8457219"/>
                <a:gd name="connsiteY7" fmla="*/ 1773760 h 6400136"/>
                <a:gd name="connsiteX0" fmla="*/ 1739256 w 8457219"/>
                <a:gd name="connsiteY0" fmla="*/ 1773760 h 6400136"/>
                <a:gd name="connsiteX1" fmla="*/ 4259684 w 8457219"/>
                <a:gd name="connsiteY1" fmla="*/ 2096136 h 6400136"/>
                <a:gd name="connsiteX2" fmla="*/ 7372753 w 8457219"/>
                <a:gd name="connsiteY2" fmla="*/ 1486537 h 6400136"/>
                <a:gd name="connsiteX3" fmla="*/ 7873617 w 8457219"/>
                <a:gd name="connsiteY3" fmla="*/ 3347875 h 6400136"/>
                <a:gd name="connsiteX4" fmla="*/ 6001151 w 8457219"/>
                <a:gd name="connsiteY4" fmla="*/ 2237410 h 6400136"/>
                <a:gd name="connsiteX5" fmla="*/ 4155300 w 8457219"/>
                <a:gd name="connsiteY5" fmla="*/ 1901566 h 6400136"/>
                <a:gd name="connsiteX6" fmla="*/ 1463199 w 8457219"/>
                <a:gd name="connsiteY6" fmla="*/ 1980458 h 6400136"/>
                <a:gd name="connsiteX7" fmla="*/ 1739256 w 8457219"/>
                <a:gd name="connsiteY7" fmla="*/ 1773760 h 6400136"/>
                <a:gd name="connsiteX0" fmla="*/ 1739256 w 8457219"/>
                <a:gd name="connsiteY0" fmla="*/ 1773760 h 6400136"/>
                <a:gd name="connsiteX1" fmla="*/ 4259684 w 8457219"/>
                <a:gd name="connsiteY1" fmla="*/ 2096136 h 6400136"/>
                <a:gd name="connsiteX2" fmla="*/ 7372753 w 8457219"/>
                <a:gd name="connsiteY2" fmla="*/ 1486537 h 6400136"/>
                <a:gd name="connsiteX3" fmla="*/ 7873617 w 8457219"/>
                <a:gd name="connsiteY3" fmla="*/ 3347875 h 6400136"/>
                <a:gd name="connsiteX4" fmla="*/ 6001151 w 8457219"/>
                <a:gd name="connsiteY4" fmla="*/ 2237410 h 6400136"/>
                <a:gd name="connsiteX5" fmla="*/ 4155300 w 8457219"/>
                <a:gd name="connsiteY5" fmla="*/ 1901566 h 6400136"/>
                <a:gd name="connsiteX6" fmla="*/ 1463199 w 8457219"/>
                <a:gd name="connsiteY6" fmla="*/ 1980458 h 6400136"/>
                <a:gd name="connsiteX7" fmla="*/ 1739256 w 8457219"/>
                <a:gd name="connsiteY7" fmla="*/ 1773760 h 6400136"/>
                <a:gd name="connsiteX0" fmla="*/ 1739256 w 8457219"/>
                <a:gd name="connsiteY0" fmla="*/ 1773760 h 6400136"/>
                <a:gd name="connsiteX1" fmla="*/ 4259684 w 8457219"/>
                <a:gd name="connsiteY1" fmla="*/ 2096136 h 6400136"/>
                <a:gd name="connsiteX2" fmla="*/ 7372753 w 8457219"/>
                <a:gd name="connsiteY2" fmla="*/ 1486537 h 6400136"/>
                <a:gd name="connsiteX3" fmla="*/ 7873617 w 8457219"/>
                <a:gd name="connsiteY3" fmla="*/ 3347875 h 6400136"/>
                <a:gd name="connsiteX4" fmla="*/ 6001151 w 8457219"/>
                <a:gd name="connsiteY4" fmla="*/ 2237410 h 6400136"/>
                <a:gd name="connsiteX5" fmla="*/ 4155300 w 8457219"/>
                <a:gd name="connsiteY5" fmla="*/ 1901566 h 6400136"/>
                <a:gd name="connsiteX6" fmla="*/ 1463199 w 8457219"/>
                <a:gd name="connsiteY6" fmla="*/ 1980458 h 6400136"/>
                <a:gd name="connsiteX7" fmla="*/ 1739256 w 8457219"/>
                <a:gd name="connsiteY7" fmla="*/ 1773760 h 6400136"/>
                <a:gd name="connsiteX0" fmla="*/ 1739256 w 8457219"/>
                <a:gd name="connsiteY0" fmla="*/ 1761496 h 6387872"/>
                <a:gd name="connsiteX1" fmla="*/ 4259684 w 8457219"/>
                <a:gd name="connsiteY1" fmla="*/ 2083872 h 6387872"/>
                <a:gd name="connsiteX2" fmla="*/ 7372753 w 8457219"/>
                <a:gd name="connsiteY2" fmla="*/ 1474273 h 6387872"/>
                <a:gd name="connsiteX3" fmla="*/ 7873617 w 8457219"/>
                <a:gd name="connsiteY3" fmla="*/ 3335611 h 6387872"/>
                <a:gd name="connsiteX4" fmla="*/ 6001151 w 8457219"/>
                <a:gd name="connsiteY4" fmla="*/ 2225146 h 6387872"/>
                <a:gd name="connsiteX5" fmla="*/ 4155300 w 8457219"/>
                <a:gd name="connsiteY5" fmla="*/ 1889302 h 6387872"/>
                <a:gd name="connsiteX6" fmla="*/ 1463199 w 8457219"/>
                <a:gd name="connsiteY6" fmla="*/ 1968194 h 6387872"/>
                <a:gd name="connsiteX7" fmla="*/ 1739256 w 8457219"/>
                <a:gd name="connsiteY7" fmla="*/ 1761496 h 6387872"/>
                <a:gd name="connsiteX0" fmla="*/ 1739256 w 8457219"/>
                <a:gd name="connsiteY0" fmla="*/ 1761496 h 6387872"/>
                <a:gd name="connsiteX1" fmla="*/ 4259684 w 8457219"/>
                <a:gd name="connsiteY1" fmla="*/ 2083872 h 6387872"/>
                <a:gd name="connsiteX2" fmla="*/ 7372753 w 8457219"/>
                <a:gd name="connsiteY2" fmla="*/ 1474273 h 6387872"/>
                <a:gd name="connsiteX3" fmla="*/ 7873617 w 8457219"/>
                <a:gd name="connsiteY3" fmla="*/ 3335611 h 6387872"/>
                <a:gd name="connsiteX4" fmla="*/ 6001151 w 8457219"/>
                <a:gd name="connsiteY4" fmla="*/ 2225146 h 6387872"/>
                <a:gd name="connsiteX5" fmla="*/ 4155300 w 8457219"/>
                <a:gd name="connsiteY5" fmla="*/ 1889302 h 6387872"/>
                <a:gd name="connsiteX6" fmla="*/ 1463199 w 8457219"/>
                <a:gd name="connsiteY6" fmla="*/ 1968194 h 6387872"/>
                <a:gd name="connsiteX7" fmla="*/ 1739256 w 8457219"/>
                <a:gd name="connsiteY7" fmla="*/ 1761496 h 6387872"/>
                <a:gd name="connsiteX0" fmla="*/ 1739256 w 8457219"/>
                <a:gd name="connsiteY0" fmla="*/ 1761496 h 6387872"/>
                <a:gd name="connsiteX1" fmla="*/ 4259684 w 8457219"/>
                <a:gd name="connsiteY1" fmla="*/ 2083872 h 6387872"/>
                <a:gd name="connsiteX2" fmla="*/ 7372753 w 8457219"/>
                <a:gd name="connsiteY2" fmla="*/ 1474273 h 6387872"/>
                <a:gd name="connsiteX3" fmla="*/ 7873617 w 8457219"/>
                <a:gd name="connsiteY3" fmla="*/ 3335611 h 6387872"/>
                <a:gd name="connsiteX4" fmla="*/ 6001151 w 8457219"/>
                <a:gd name="connsiteY4" fmla="*/ 2225146 h 6387872"/>
                <a:gd name="connsiteX5" fmla="*/ 4155300 w 8457219"/>
                <a:gd name="connsiteY5" fmla="*/ 1889302 h 6387872"/>
                <a:gd name="connsiteX6" fmla="*/ 1463199 w 8457219"/>
                <a:gd name="connsiteY6" fmla="*/ 1968194 h 6387872"/>
                <a:gd name="connsiteX7" fmla="*/ 1739256 w 8457219"/>
                <a:gd name="connsiteY7" fmla="*/ 1761496 h 6387872"/>
                <a:gd name="connsiteX0" fmla="*/ 1739256 w 8457219"/>
                <a:gd name="connsiteY0" fmla="*/ 1761496 h 6387872"/>
                <a:gd name="connsiteX1" fmla="*/ 4259684 w 8457219"/>
                <a:gd name="connsiteY1" fmla="*/ 2083872 h 6387872"/>
                <a:gd name="connsiteX2" fmla="*/ 7372753 w 8457219"/>
                <a:gd name="connsiteY2" fmla="*/ 1474273 h 6387872"/>
                <a:gd name="connsiteX3" fmla="*/ 7873617 w 8457219"/>
                <a:gd name="connsiteY3" fmla="*/ 3335611 h 6387872"/>
                <a:gd name="connsiteX4" fmla="*/ 6001151 w 8457219"/>
                <a:gd name="connsiteY4" fmla="*/ 2225146 h 6387872"/>
                <a:gd name="connsiteX5" fmla="*/ 4155300 w 8457219"/>
                <a:gd name="connsiteY5" fmla="*/ 1889302 h 6387872"/>
                <a:gd name="connsiteX6" fmla="*/ 1463199 w 8457219"/>
                <a:gd name="connsiteY6" fmla="*/ 1968194 h 6387872"/>
                <a:gd name="connsiteX7" fmla="*/ 1739256 w 8457219"/>
                <a:gd name="connsiteY7" fmla="*/ 1761496 h 6387872"/>
                <a:gd name="connsiteX0" fmla="*/ 1739256 w 8457219"/>
                <a:gd name="connsiteY0" fmla="*/ 1761496 h 6387872"/>
                <a:gd name="connsiteX1" fmla="*/ 4259684 w 8457219"/>
                <a:gd name="connsiteY1" fmla="*/ 2083872 h 6387872"/>
                <a:gd name="connsiteX2" fmla="*/ 7372753 w 8457219"/>
                <a:gd name="connsiteY2" fmla="*/ 1474273 h 6387872"/>
                <a:gd name="connsiteX3" fmla="*/ 7873617 w 8457219"/>
                <a:gd name="connsiteY3" fmla="*/ 3335611 h 6387872"/>
                <a:gd name="connsiteX4" fmla="*/ 6001151 w 8457219"/>
                <a:gd name="connsiteY4" fmla="*/ 2225146 h 6387872"/>
                <a:gd name="connsiteX5" fmla="*/ 4155300 w 8457219"/>
                <a:gd name="connsiteY5" fmla="*/ 1889302 h 6387872"/>
                <a:gd name="connsiteX6" fmla="*/ 1463199 w 8457219"/>
                <a:gd name="connsiteY6" fmla="*/ 1968194 h 6387872"/>
                <a:gd name="connsiteX7" fmla="*/ 1739256 w 8457219"/>
                <a:gd name="connsiteY7" fmla="*/ 1761496 h 6387872"/>
                <a:gd name="connsiteX0" fmla="*/ 1739256 w 8457219"/>
                <a:gd name="connsiteY0" fmla="*/ 1761496 h 6387872"/>
                <a:gd name="connsiteX1" fmla="*/ 4259684 w 8457219"/>
                <a:gd name="connsiteY1" fmla="*/ 2083872 h 6387872"/>
                <a:gd name="connsiteX2" fmla="*/ 7372753 w 8457219"/>
                <a:gd name="connsiteY2" fmla="*/ 1474273 h 6387872"/>
                <a:gd name="connsiteX3" fmla="*/ 7873617 w 8457219"/>
                <a:gd name="connsiteY3" fmla="*/ 3335611 h 6387872"/>
                <a:gd name="connsiteX4" fmla="*/ 6001151 w 8457219"/>
                <a:gd name="connsiteY4" fmla="*/ 2225146 h 6387872"/>
                <a:gd name="connsiteX5" fmla="*/ 4155300 w 8457219"/>
                <a:gd name="connsiteY5" fmla="*/ 1889302 h 6387872"/>
                <a:gd name="connsiteX6" fmla="*/ 1463199 w 8457219"/>
                <a:gd name="connsiteY6" fmla="*/ 1968194 h 6387872"/>
                <a:gd name="connsiteX7" fmla="*/ 1739256 w 8457219"/>
                <a:gd name="connsiteY7" fmla="*/ 1761496 h 6387872"/>
                <a:gd name="connsiteX0" fmla="*/ 1692008 w 8457219"/>
                <a:gd name="connsiteY0" fmla="*/ 1761496 h 6323541"/>
                <a:gd name="connsiteX1" fmla="*/ 4259684 w 8457219"/>
                <a:gd name="connsiteY1" fmla="*/ 2019541 h 6323541"/>
                <a:gd name="connsiteX2" fmla="*/ 7372753 w 8457219"/>
                <a:gd name="connsiteY2" fmla="*/ 1409942 h 6323541"/>
                <a:gd name="connsiteX3" fmla="*/ 7873617 w 8457219"/>
                <a:gd name="connsiteY3" fmla="*/ 3271280 h 6323541"/>
                <a:gd name="connsiteX4" fmla="*/ 6001151 w 8457219"/>
                <a:gd name="connsiteY4" fmla="*/ 2160815 h 6323541"/>
                <a:gd name="connsiteX5" fmla="*/ 4155300 w 8457219"/>
                <a:gd name="connsiteY5" fmla="*/ 1824971 h 6323541"/>
                <a:gd name="connsiteX6" fmla="*/ 1463199 w 8457219"/>
                <a:gd name="connsiteY6" fmla="*/ 1903863 h 6323541"/>
                <a:gd name="connsiteX7" fmla="*/ 1692008 w 8457219"/>
                <a:gd name="connsiteY7" fmla="*/ 1761496 h 6323541"/>
                <a:gd name="connsiteX0" fmla="*/ 1692008 w 8457219"/>
                <a:gd name="connsiteY0" fmla="*/ 2929074 h 7491119"/>
                <a:gd name="connsiteX1" fmla="*/ 4259684 w 8457219"/>
                <a:gd name="connsiteY1" fmla="*/ 3187119 h 7491119"/>
                <a:gd name="connsiteX2" fmla="*/ 7372753 w 8457219"/>
                <a:gd name="connsiteY2" fmla="*/ 2577520 h 7491119"/>
                <a:gd name="connsiteX3" fmla="*/ 7873617 w 8457219"/>
                <a:gd name="connsiteY3" fmla="*/ 4438858 h 7491119"/>
                <a:gd name="connsiteX4" fmla="*/ 6001151 w 8457219"/>
                <a:gd name="connsiteY4" fmla="*/ 3328393 h 7491119"/>
                <a:gd name="connsiteX5" fmla="*/ 4155300 w 8457219"/>
                <a:gd name="connsiteY5" fmla="*/ 2992549 h 7491119"/>
                <a:gd name="connsiteX6" fmla="*/ 1463199 w 8457219"/>
                <a:gd name="connsiteY6" fmla="*/ 3071441 h 7491119"/>
                <a:gd name="connsiteX7" fmla="*/ 1692008 w 8457219"/>
                <a:gd name="connsiteY7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327466 w 8783534"/>
                <a:gd name="connsiteY4" fmla="*/ 3328393 h 7491119"/>
                <a:gd name="connsiteX5" fmla="*/ 4481615 w 8783534"/>
                <a:gd name="connsiteY5" fmla="*/ 2992549 h 7491119"/>
                <a:gd name="connsiteX6" fmla="*/ 1789514 w 8783534"/>
                <a:gd name="connsiteY6" fmla="*/ 3071441 h 7491119"/>
                <a:gd name="connsiteX7" fmla="*/ 2018323 w 8783534"/>
                <a:gd name="connsiteY7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327466 w 8783534"/>
                <a:gd name="connsiteY4" fmla="*/ 3328393 h 7491119"/>
                <a:gd name="connsiteX5" fmla="*/ 4481615 w 8783534"/>
                <a:gd name="connsiteY5" fmla="*/ 2992549 h 7491119"/>
                <a:gd name="connsiteX6" fmla="*/ 1789514 w 8783534"/>
                <a:gd name="connsiteY6" fmla="*/ 3071441 h 7491119"/>
                <a:gd name="connsiteX7" fmla="*/ 2018323 w 8783534"/>
                <a:gd name="connsiteY7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327466 w 8783534"/>
                <a:gd name="connsiteY4" fmla="*/ 3328393 h 7491119"/>
                <a:gd name="connsiteX5" fmla="*/ 4481615 w 8783534"/>
                <a:gd name="connsiteY5" fmla="*/ 2992549 h 7491119"/>
                <a:gd name="connsiteX6" fmla="*/ 1789514 w 8783534"/>
                <a:gd name="connsiteY6" fmla="*/ 3071441 h 7491119"/>
                <a:gd name="connsiteX7" fmla="*/ 2018323 w 8783534"/>
                <a:gd name="connsiteY7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327466 w 8783534"/>
                <a:gd name="connsiteY4" fmla="*/ 3328393 h 7491119"/>
                <a:gd name="connsiteX5" fmla="*/ 4481615 w 8783534"/>
                <a:gd name="connsiteY5" fmla="*/ 2992549 h 7491119"/>
                <a:gd name="connsiteX6" fmla="*/ 1789514 w 8783534"/>
                <a:gd name="connsiteY6" fmla="*/ 3071441 h 7491119"/>
                <a:gd name="connsiteX7" fmla="*/ 2018323 w 8783534"/>
                <a:gd name="connsiteY7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327466 w 8783534"/>
                <a:gd name="connsiteY4" fmla="*/ 3328393 h 7491119"/>
                <a:gd name="connsiteX5" fmla="*/ 4481615 w 8783534"/>
                <a:gd name="connsiteY5" fmla="*/ 2992549 h 7491119"/>
                <a:gd name="connsiteX6" fmla="*/ 1789514 w 8783534"/>
                <a:gd name="connsiteY6" fmla="*/ 3071441 h 7491119"/>
                <a:gd name="connsiteX7" fmla="*/ 2018323 w 8783534"/>
                <a:gd name="connsiteY7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327466 w 8783534"/>
                <a:gd name="connsiteY4" fmla="*/ 3328393 h 7491119"/>
                <a:gd name="connsiteX5" fmla="*/ 4481615 w 8783534"/>
                <a:gd name="connsiteY5" fmla="*/ 2992549 h 7491119"/>
                <a:gd name="connsiteX6" fmla="*/ 1789514 w 8783534"/>
                <a:gd name="connsiteY6" fmla="*/ 3071441 h 7491119"/>
                <a:gd name="connsiteX7" fmla="*/ 2018323 w 8783534"/>
                <a:gd name="connsiteY7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440566 w 8783534"/>
                <a:gd name="connsiteY4" fmla="*/ 3353002 h 7491119"/>
                <a:gd name="connsiteX5" fmla="*/ 4481615 w 8783534"/>
                <a:gd name="connsiteY5" fmla="*/ 2992549 h 7491119"/>
                <a:gd name="connsiteX6" fmla="*/ 1789514 w 8783534"/>
                <a:gd name="connsiteY6" fmla="*/ 3071441 h 7491119"/>
                <a:gd name="connsiteX7" fmla="*/ 2018323 w 8783534"/>
                <a:gd name="connsiteY7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440566 w 8783534"/>
                <a:gd name="connsiteY4" fmla="*/ 3353002 h 7491119"/>
                <a:gd name="connsiteX5" fmla="*/ 4481615 w 8783534"/>
                <a:gd name="connsiteY5" fmla="*/ 2992549 h 7491119"/>
                <a:gd name="connsiteX6" fmla="*/ 1789514 w 8783534"/>
                <a:gd name="connsiteY6" fmla="*/ 3071441 h 7491119"/>
                <a:gd name="connsiteX7" fmla="*/ 2018323 w 8783534"/>
                <a:gd name="connsiteY7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440566 w 8783534"/>
                <a:gd name="connsiteY4" fmla="*/ 3353002 h 7491119"/>
                <a:gd name="connsiteX5" fmla="*/ 1789514 w 8783534"/>
                <a:gd name="connsiteY5" fmla="*/ 3071441 h 7491119"/>
                <a:gd name="connsiteX6" fmla="*/ 2018323 w 8783534"/>
                <a:gd name="connsiteY6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286612 w 8783534"/>
                <a:gd name="connsiteY4" fmla="*/ 3005048 h 7491119"/>
                <a:gd name="connsiteX5" fmla="*/ 1789514 w 8783534"/>
                <a:gd name="connsiteY5" fmla="*/ 3071441 h 7491119"/>
                <a:gd name="connsiteX6" fmla="*/ 2018323 w 8783534"/>
                <a:gd name="connsiteY6" fmla="*/ 2929074 h 7491119"/>
                <a:gd name="connsiteX0" fmla="*/ 2018323 w 8783534"/>
                <a:gd name="connsiteY0" fmla="*/ 2929074 h 7491119"/>
                <a:gd name="connsiteX1" fmla="*/ 7699068 w 8783534"/>
                <a:gd name="connsiteY1" fmla="*/ 2577520 h 7491119"/>
                <a:gd name="connsiteX2" fmla="*/ 8199932 w 8783534"/>
                <a:gd name="connsiteY2" fmla="*/ 4438858 h 7491119"/>
                <a:gd name="connsiteX3" fmla="*/ 6286612 w 8783534"/>
                <a:gd name="connsiteY3" fmla="*/ 3005048 h 7491119"/>
                <a:gd name="connsiteX4" fmla="*/ 1789514 w 8783534"/>
                <a:gd name="connsiteY4" fmla="*/ 3071441 h 7491119"/>
                <a:gd name="connsiteX5" fmla="*/ 2018323 w 8783534"/>
                <a:gd name="connsiteY5" fmla="*/ 2929074 h 7491119"/>
                <a:gd name="connsiteX0" fmla="*/ 2018323 w 8783534"/>
                <a:gd name="connsiteY0" fmla="*/ 2929074 h 7491119"/>
                <a:gd name="connsiteX1" fmla="*/ 6391441 w 8783534"/>
                <a:gd name="connsiteY1" fmla="*/ 2370154 h 7491119"/>
                <a:gd name="connsiteX2" fmla="*/ 8199932 w 8783534"/>
                <a:gd name="connsiteY2" fmla="*/ 4438858 h 7491119"/>
                <a:gd name="connsiteX3" fmla="*/ 6286612 w 8783534"/>
                <a:gd name="connsiteY3" fmla="*/ 3005048 h 7491119"/>
                <a:gd name="connsiteX4" fmla="*/ 1789514 w 8783534"/>
                <a:gd name="connsiteY4" fmla="*/ 3071441 h 7491119"/>
                <a:gd name="connsiteX5" fmla="*/ 2018323 w 8783534"/>
                <a:gd name="connsiteY5" fmla="*/ 2929074 h 7491119"/>
                <a:gd name="connsiteX0" fmla="*/ 2018323 w 8783534"/>
                <a:gd name="connsiteY0" fmla="*/ 2929074 h 7491119"/>
                <a:gd name="connsiteX1" fmla="*/ 6391441 w 8783534"/>
                <a:gd name="connsiteY1" fmla="*/ 2370154 h 7491119"/>
                <a:gd name="connsiteX2" fmla="*/ 8199932 w 8783534"/>
                <a:gd name="connsiteY2" fmla="*/ 4438858 h 7491119"/>
                <a:gd name="connsiteX3" fmla="*/ 3933876 w 8783534"/>
                <a:gd name="connsiteY3" fmla="*/ 3076777 h 7491119"/>
                <a:gd name="connsiteX4" fmla="*/ 1789514 w 8783534"/>
                <a:gd name="connsiteY4" fmla="*/ 3071441 h 7491119"/>
                <a:gd name="connsiteX5" fmla="*/ 2018323 w 8783534"/>
                <a:gd name="connsiteY5" fmla="*/ 2929074 h 7491119"/>
                <a:gd name="connsiteX0" fmla="*/ 2018323 w 8783534"/>
                <a:gd name="connsiteY0" fmla="*/ 2929074 h 7491119"/>
                <a:gd name="connsiteX1" fmla="*/ 6391441 w 8783534"/>
                <a:gd name="connsiteY1" fmla="*/ 2370154 h 7491119"/>
                <a:gd name="connsiteX2" fmla="*/ 8199932 w 8783534"/>
                <a:gd name="connsiteY2" fmla="*/ 4438858 h 7491119"/>
                <a:gd name="connsiteX3" fmla="*/ 5245657 w 8783534"/>
                <a:gd name="connsiteY3" fmla="*/ 2521195 h 7491119"/>
                <a:gd name="connsiteX4" fmla="*/ 1789514 w 8783534"/>
                <a:gd name="connsiteY4" fmla="*/ 3071441 h 7491119"/>
                <a:gd name="connsiteX5" fmla="*/ 2018323 w 8783534"/>
                <a:gd name="connsiteY5" fmla="*/ 2929074 h 7491119"/>
                <a:gd name="connsiteX0" fmla="*/ 2018323 w 8783534"/>
                <a:gd name="connsiteY0" fmla="*/ 2929074 h 7491119"/>
                <a:gd name="connsiteX1" fmla="*/ 6391441 w 8783534"/>
                <a:gd name="connsiteY1" fmla="*/ 2370154 h 7491119"/>
                <a:gd name="connsiteX2" fmla="*/ 8199932 w 8783534"/>
                <a:gd name="connsiteY2" fmla="*/ 4438858 h 7491119"/>
                <a:gd name="connsiteX3" fmla="*/ 5245657 w 8783534"/>
                <a:gd name="connsiteY3" fmla="*/ 2521195 h 7491119"/>
                <a:gd name="connsiteX4" fmla="*/ 1789514 w 8783534"/>
                <a:gd name="connsiteY4" fmla="*/ 3071441 h 7491119"/>
                <a:gd name="connsiteX5" fmla="*/ 2018323 w 8783534"/>
                <a:gd name="connsiteY5" fmla="*/ 2929074 h 7491119"/>
                <a:gd name="connsiteX0" fmla="*/ 2018323 w 8783534"/>
                <a:gd name="connsiteY0" fmla="*/ 2929074 h 7007577"/>
                <a:gd name="connsiteX1" fmla="*/ 6391441 w 8783534"/>
                <a:gd name="connsiteY1" fmla="*/ 2370154 h 7007577"/>
                <a:gd name="connsiteX2" fmla="*/ 8199932 w 8783534"/>
                <a:gd name="connsiteY2" fmla="*/ 4438858 h 7007577"/>
                <a:gd name="connsiteX3" fmla="*/ 5245657 w 8783534"/>
                <a:gd name="connsiteY3" fmla="*/ 2521195 h 7007577"/>
                <a:gd name="connsiteX4" fmla="*/ 1789514 w 8783534"/>
                <a:gd name="connsiteY4" fmla="*/ 3071441 h 7007577"/>
                <a:gd name="connsiteX5" fmla="*/ 2018323 w 8783534"/>
                <a:gd name="connsiteY5" fmla="*/ 2929074 h 7007577"/>
                <a:gd name="connsiteX0" fmla="*/ 2018323 w 8199932"/>
                <a:gd name="connsiteY0" fmla="*/ 2929074 h 6088890"/>
                <a:gd name="connsiteX1" fmla="*/ 6391441 w 8199932"/>
                <a:gd name="connsiteY1" fmla="*/ 2370154 h 6088890"/>
                <a:gd name="connsiteX2" fmla="*/ 8199932 w 8199932"/>
                <a:gd name="connsiteY2" fmla="*/ 4438858 h 6088890"/>
                <a:gd name="connsiteX3" fmla="*/ 5245657 w 8199932"/>
                <a:gd name="connsiteY3" fmla="*/ 2521195 h 6088890"/>
                <a:gd name="connsiteX4" fmla="*/ 1789514 w 8199932"/>
                <a:gd name="connsiteY4" fmla="*/ 3071441 h 6088890"/>
                <a:gd name="connsiteX5" fmla="*/ 2018323 w 8199932"/>
                <a:gd name="connsiteY5" fmla="*/ 2929074 h 6088890"/>
                <a:gd name="connsiteX0" fmla="*/ 2018323 w 8199932"/>
                <a:gd name="connsiteY0" fmla="*/ 2929074 h 6088890"/>
                <a:gd name="connsiteX1" fmla="*/ 6391441 w 8199932"/>
                <a:gd name="connsiteY1" fmla="*/ 2370154 h 6088890"/>
                <a:gd name="connsiteX2" fmla="*/ 8199932 w 8199932"/>
                <a:gd name="connsiteY2" fmla="*/ 4438858 h 6088890"/>
                <a:gd name="connsiteX3" fmla="*/ 5245657 w 8199932"/>
                <a:gd name="connsiteY3" fmla="*/ 2521195 h 6088890"/>
                <a:gd name="connsiteX4" fmla="*/ 1789514 w 8199932"/>
                <a:gd name="connsiteY4" fmla="*/ 3071441 h 6088890"/>
                <a:gd name="connsiteX5" fmla="*/ 2018323 w 8199932"/>
                <a:gd name="connsiteY5" fmla="*/ 2929074 h 6088890"/>
                <a:gd name="connsiteX0" fmla="*/ 2018323 w 8199932"/>
                <a:gd name="connsiteY0" fmla="*/ 2929074 h 6332480"/>
                <a:gd name="connsiteX1" fmla="*/ 6391441 w 8199932"/>
                <a:gd name="connsiteY1" fmla="*/ 2370154 h 6332480"/>
                <a:gd name="connsiteX2" fmla="*/ 8199932 w 8199932"/>
                <a:gd name="connsiteY2" fmla="*/ 4438858 h 6332480"/>
                <a:gd name="connsiteX3" fmla="*/ 5245657 w 8199932"/>
                <a:gd name="connsiteY3" fmla="*/ 2521195 h 6332480"/>
                <a:gd name="connsiteX4" fmla="*/ 1789514 w 8199932"/>
                <a:gd name="connsiteY4" fmla="*/ 3071441 h 6332480"/>
                <a:gd name="connsiteX5" fmla="*/ 2018323 w 8199932"/>
                <a:gd name="connsiteY5" fmla="*/ 2929074 h 6332480"/>
                <a:gd name="connsiteX0" fmla="*/ 2018323 w 8199932"/>
                <a:gd name="connsiteY0" fmla="*/ 2929074 h 6332480"/>
                <a:gd name="connsiteX1" fmla="*/ 6391441 w 8199932"/>
                <a:gd name="connsiteY1" fmla="*/ 2370154 h 6332480"/>
                <a:gd name="connsiteX2" fmla="*/ 8199932 w 8199932"/>
                <a:gd name="connsiteY2" fmla="*/ 4438858 h 6332480"/>
                <a:gd name="connsiteX3" fmla="*/ 5245657 w 8199932"/>
                <a:gd name="connsiteY3" fmla="*/ 2521195 h 6332480"/>
                <a:gd name="connsiteX4" fmla="*/ 1789514 w 8199932"/>
                <a:gd name="connsiteY4" fmla="*/ 3071441 h 6332480"/>
                <a:gd name="connsiteX5" fmla="*/ 2018323 w 8199932"/>
                <a:gd name="connsiteY5" fmla="*/ 2929074 h 6332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99932" h="6332480">
                  <a:moveTo>
                    <a:pt x="2018323" y="2929074"/>
                  </a:moveTo>
                  <a:cubicBezTo>
                    <a:pt x="3003249" y="2846754"/>
                    <a:pt x="5361173" y="2118523"/>
                    <a:pt x="6391441" y="2370154"/>
                  </a:cubicBezTo>
                  <a:cubicBezTo>
                    <a:pt x="4898818" y="4308774"/>
                    <a:pt x="7624732" y="5885963"/>
                    <a:pt x="8199932" y="4438858"/>
                  </a:cubicBezTo>
                  <a:cubicBezTo>
                    <a:pt x="7518693" y="6332480"/>
                    <a:pt x="4790153" y="3688663"/>
                    <a:pt x="5245657" y="2521195"/>
                  </a:cubicBezTo>
                  <a:cubicBezTo>
                    <a:pt x="4165470" y="2430848"/>
                    <a:pt x="2526554" y="3142096"/>
                    <a:pt x="1789514" y="3071441"/>
                  </a:cubicBezTo>
                  <a:cubicBezTo>
                    <a:pt x="0" y="2987026"/>
                    <a:pt x="1550711" y="0"/>
                    <a:pt x="2018323" y="292907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alpha val="25000"/>
                  </a:schemeClr>
                </a:gs>
                <a:gs pos="100000">
                  <a:schemeClr val="tx1">
                    <a:alpha val="10000"/>
                  </a:schemeClr>
                </a:gs>
              </a:gsLst>
              <a:lin ang="10800000" scaled="0"/>
              <a:tileRect/>
            </a:gradFill>
            <a:ln>
              <a:noFill/>
            </a:ln>
            <a:effectLst/>
            <a:scene3d>
              <a:camera prst="orthographicFront"/>
              <a:lightRig rig="balanced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Freeform 12"/>
            <p:cNvSpPr>
              <a:spLocks noChangeAspect="1"/>
            </p:cNvSpPr>
            <p:nvPr/>
          </p:nvSpPr>
          <p:spPr>
            <a:xfrm rot="6563566" flipH="1" flipV="1">
              <a:off x="3209136" y="5914804"/>
              <a:ext cx="916382" cy="1152144"/>
            </a:xfrm>
            <a:custGeom>
              <a:avLst/>
              <a:gdLst>
                <a:gd name="connsiteX0" fmla="*/ 0 w 3657600"/>
                <a:gd name="connsiteY0" fmla="*/ 685800 h 1371600"/>
                <a:gd name="connsiteX1" fmla="*/ 1186667 w 3657600"/>
                <a:gd name="connsiteY1" fmla="*/ 43667 h 1371600"/>
                <a:gd name="connsiteX2" fmla="*/ 1828801 w 3657600"/>
                <a:gd name="connsiteY2" fmla="*/ 2 h 1371600"/>
                <a:gd name="connsiteX3" fmla="*/ 2470936 w 3657600"/>
                <a:gd name="connsiteY3" fmla="*/ 43668 h 1371600"/>
                <a:gd name="connsiteX4" fmla="*/ 3657600 w 3657600"/>
                <a:gd name="connsiteY4" fmla="*/ 685806 h 1371600"/>
                <a:gd name="connsiteX5" fmla="*/ 2470934 w 3657600"/>
                <a:gd name="connsiteY5" fmla="*/ 1327941 h 1371600"/>
                <a:gd name="connsiteX6" fmla="*/ 1828799 w 3657600"/>
                <a:gd name="connsiteY6" fmla="*/ 1371606 h 1371600"/>
                <a:gd name="connsiteX7" fmla="*/ 1186664 w 3657600"/>
                <a:gd name="connsiteY7" fmla="*/ 1327940 h 1371600"/>
                <a:gd name="connsiteX8" fmla="*/ 0 w 3657600"/>
                <a:gd name="connsiteY8" fmla="*/ 685803 h 1371600"/>
                <a:gd name="connsiteX9" fmla="*/ 0 w 3657600"/>
                <a:gd name="connsiteY9" fmla="*/ 685800 h 1371600"/>
                <a:gd name="connsiteX0" fmla="*/ 3 w 3672351"/>
                <a:gd name="connsiteY0" fmla="*/ 761447 h 1447253"/>
                <a:gd name="connsiteX1" fmla="*/ 1186670 w 3672351"/>
                <a:gd name="connsiteY1" fmla="*/ 119314 h 1447253"/>
                <a:gd name="connsiteX2" fmla="*/ 1828804 w 3672351"/>
                <a:gd name="connsiteY2" fmla="*/ 75649 h 1447253"/>
                <a:gd name="connsiteX3" fmla="*/ 2470939 w 3672351"/>
                <a:gd name="connsiteY3" fmla="*/ 119315 h 1447253"/>
                <a:gd name="connsiteX4" fmla="*/ 2559427 w 3672351"/>
                <a:gd name="connsiteY4" fmla="*/ 107023 h 1447253"/>
                <a:gd name="connsiteX5" fmla="*/ 3657603 w 3672351"/>
                <a:gd name="connsiteY5" fmla="*/ 761453 h 1447253"/>
                <a:gd name="connsiteX6" fmla="*/ 2470937 w 3672351"/>
                <a:gd name="connsiteY6" fmla="*/ 1403588 h 1447253"/>
                <a:gd name="connsiteX7" fmla="*/ 1828802 w 3672351"/>
                <a:gd name="connsiteY7" fmla="*/ 1447253 h 1447253"/>
                <a:gd name="connsiteX8" fmla="*/ 1186667 w 3672351"/>
                <a:gd name="connsiteY8" fmla="*/ 1403587 h 1447253"/>
                <a:gd name="connsiteX9" fmla="*/ 3 w 3672351"/>
                <a:gd name="connsiteY9" fmla="*/ 761450 h 1447253"/>
                <a:gd name="connsiteX10" fmla="*/ 3 w 3672351"/>
                <a:gd name="connsiteY10" fmla="*/ 761447 h 1447253"/>
                <a:gd name="connsiteX0" fmla="*/ 3 w 3672351"/>
                <a:gd name="connsiteY0" fmla="*/ 761447 h 1447253"/>
                <a:gd name="connsiteX1" fmla="*/ 1186670 w 3672351"/>
                <a:gd name="connsiteY1" fmla="*/ 119314 h 1447253"/>
                <a:gd name="connsiteX2" fmla="*/ 1828804 w 3672351"/>
                <a:gd name="connsiteY2" fmla="*/ 75649 h 1447253"/>
                <a:gd name="connsiteX3" fmla="*/ 2470939 w 3672351"/>
                <a:gd name="connsiteY3" fmla="*/ 119315 h 1447253"/>
                <a:gd name="connsiteX4" fmla="*/ 2559427 w 3672351"/>
                <a:gd name="connsiteY4" fmla="*/ 107023 h 1447253"/>
                <a:gd name="connsiteX5" fmla="*/ 3657603 w 3672351"/>
                <a:gd name="connsiteY5" fmla="*/ 761453 h 1447253"/>
                <a:gd name="connsiteX6" fmla="*/ 2470937 w 3672351"/>
                <a:gd name="connsiteY6" fmla="*/ 1403588 h 1447253"/>
                <a:gd name="connsiteX7" fmla="*/ 1828802 w 3672351"/>
                <a:gd name="connsiteY7" fmla="*/ 1447253 h 1447253"/>
                <a:gd name="connsiteX8" fmla="*/ 1186667 w 3672351"/>
                <a:gd name="connsiteY8" fmla="*/ 1403587 h 1447253"/>
                <a:gd name="connsiteX9" fmla="*/ 3 w 3672351"/>
                <a:gd name="connsiteY9" fmla="*/ 761450 h 1447253"/>
                <a:gd name="connsiteX10" fmla="*/ 3 w 3672351"/>
                <a:gd name="connsiteY10" fmla="*/ 761447 h 1447253"/>
                <a:gd name="connsiteX0" fmla="*/ 3 w 3672351"/>
                <a:gd name="connsiteY0" fmla="*/ 685798 h 2004163"/>
                <a:gd name="connsiteX1" fmla="*/ 1186670 w 3672351"/>
                <a:gd name="connsiteY1" fmla="*/ 43665 h 2004163"/>
                <a:gd name="connsiteX2" fmla="*/ 1828804 w 3672351"/>
                <a:gd name="connsiteY2" fmla="*/ 0 h 2004163"/>
                <a:gd name="connsiteX3" fmla="*/ 2470939 w 3672351"/>
                <a:gd name="connsiteY3" fmla="*/ 43666 h 2004163"/>
                <a:gd name="connsiteX4" fmla="*/ 2559427 w 3672351"/>
                <a:gd name="connsiteY4" fmla="*/ 31374 h 2004163"/>
                <a:gd name="connsiteX5" fmla="*/ 3657603 w 3672351"/>
                <a:gd name="connsiteY5" fmla="*/ 685804 h 2004163"/>
                <a:gd name="connsiteX6" fmla="*/ 2470937 w 3672351"/>
                <a:gd name="connsiteY6" fmla="*/ 1327939 h 2004163"/>
                <a:gd name="connsiteX7" fmla="*/ 1828802 w 3672351"/>
                <a:gd name="connsiteY7" fmla="*/ 1371604 h 2004163"/>
                <a:gd name="connsiteX8" fmla="*/ 1186667 w 3672351"/>
                <a:gd name="connsiteY8" fmla="*/ 1327938 h 2004163"/>
                <a:gd name="connsiteX9" fmla="*/ 3 w 3672351"/>
                <a:gd name="connsiteY9" fmla="*/ 685801 h 2004163"/>
                <a:gd name="connsiteX10" fmla="*/ 3 w 3672351"/>
                <a:gd name="connsiteY10" fmla="*/ 685798 h 2004163"/>
                <a:gd name="connsiteX0" fmla="*/ 3 w 3657603"/>
                <a:gd name="connsiteY0" fmla="*/ 756433 h 1442239"/>
                <a:gd name="connsiteX1" fmla="*/ 1186670 w 3657603"/>
                <a:gd name="connsiteY1" fmla="*/ 114300 h 1442239"/>
                <a:gd name="connsiteX2" fmla="*/ 1828804 w 3657603"/>
                <a:gd name="connsiteY2" fmla="*/ 70635 h 1442239"/>
                <a:gd name="connsiteX3" fmla="*/ 2470939 w 3657603"/>
                <a:gd name="connsiteY3" fmla="*/ 114301 h 1442239"/>
                <a:gd name="connsiteX4" fmla="*/ 3657603 w 3657603"/>
                <a:gd name="connsiteY4" fmla="*/ 756439 h 1442239"/>
                <a:gd name="connsiteX5" fmla="*/ 2470937 w 3657603"/>
                <a:gd name="connsiteY5" fmla="*/ 1398574 h 1442239"/>
                <a:gd name="connsiteX6" fmla="*/ 1828802 w 3657603"/>
                <a:gd name="connsiteY6" fmla="*/ 1442239 h 1442239"/>
                <a:gd name="connsiteX7" fmla="*/ 1186667 w 3657603"/>
                <a:gd name="connsiteY7" fmla="*/ 1398573 h 1442239"/>
                <a:gd name="connsiteX8" fmla="*/ 3 w 3657603"/>
                <a:gd name="connsiteY8" fmla="*/ 756436 h 1442239"/>
                <a:gd name="connsiteX9" fmla="*/ 3 w 3657603"/>
                <a:gd name="connsiteY9" fmla="*/ 756433 h 1442239"/>
                <a:gd name="connsiteX0" fmla="*/ 527758 w 4185358"/>
                <a:gd name="connsiteY0" fmla="*/ 756433 h 1442239"/>
                <a:gd name="connsiteX1" fmla="*/ 1714425 w 4185358"/>
                <a:gd name="connsiteY1" fmla="*/ 114300 h 1442239"/>
                <a:gd name="connsiteX2" fmla="*/ 2356559 w 4185358"/>
                <a:gd name="connsiteY2" fmla="*/ 70635 h 1442239"/>
                <a:gd name="connsiteX3" fmla="*/ 2998694 w 4185358"/>
                <a:gd name="connsiteY3" fmla="*/ 114301 h 1442239"/>
                <a:gd name="connsiteX4" fmla="*/ 4185358 w 4185358"/>
                <a:gd name="connsiteY4" fmla="*/ 756439 h 1442239"/>
                <a:gd name="connsiteX5" fmla="*/ 2998692 w 4185358"/>
                <a:gd name="connsiteY5" fmla="*/ 1398574 h 1442239"/>
                <a:gd name="connsiteX6" fmla="*/ 2356557 w 4185358"/>
                <a:gd name="connsiteY6" fmla="*/ 1442239 h 1442239"/>
                <a:gd name="connsiteX7" fmla="*/ 1714422 w 4185358"/>
                <a:gd name="connsiteY7" fmla="*/ 1398573 h 1442239"/>
                <a:gd name="connsiteX8" fmla="*/ 527758 w 4185358"/>
                <a:gd name="connsiteY8" fmla="*/ 756436 h 1442239"/>
                <a:gd name="connsiteX9" fmla="*/ 527758 w 4185358"/>
                <a:gd name="connsiteY9" fmla="*/ 756433 h 1442239"/>
                <a:gd name="connsiteX0" fmla="*/ 527758 w 4185358"/>
                <a:gd name="connsiteY0" fmla="*/ 685798 h 1731271"/>
                <a:gd name="connsiteX1" fmla="*/ 1714425 w 4185358"/>
                <a:gd name="connsiteY1" fmla="*/ 43665 h 1731271"/>
                <a:gd name="connsiteX2" fmla="*/ 2356559 w 4185358"/>
                <a:gd name="connsiteY2" fmla="*/ 0 h 1731271"/>
                <a:gd name="connsiteX3" fmla="*/ 2998694 w 4185358"/>
                <a:gd name="connsiteY3" fmla="*/ 43666 h 1731271"/>
                <a:gd name="connsiteX4" fmla="*/ 4185358 w 4185358"/>
                <a:gd name="connsiteY4" fmla="*/ 685804 h 1731271"/>
                <a:gd name="connsiteX5" fmla="*/ 2998692 w 4185358"/>
                <a:gd name="connsiteY5" fmla="*/ 1327939 h 1731271"/>
                <a:gd name="connsiteX6" fmla="*/ 2356557 w 4185358"/>
                <a:gd name="connsiteY6" fmla="*/ 1371604 h 1731271"/>
                <a:gd name="connsiteX7" fmla="*/ 1714422 w 4185358"/>
                <a:gd name="connsiteY7" fmla="*/ 1327938 h 1731271"/>
                <a:gd name="connsiteX8" fmla="*/ 527758 w 4185358"/>
                <a:gd name="connsiteY8" fmla="*/ 685801 h 1731271"/>
                <a:gd name="connsiteX9" fmla="*/ 527758 w 4185358"/>
                <a:gd name="connsiteY9" fmla="*/ 685798 h 1731271"/>
                <a:gd name="connsiteX0" fmla="*/ 1174716 w 4832316"/>
                <a:gd name="connsiteY0" fmla="*/ 685798 h 2451847"/>
                <a:gd name="connsiteX1" fmla="*/ 2361383 w 4832316"/>
                <a:gd name="connsiteY1" fmla="*/ 43665 h 2451847"/>
                <a:gd name="connsiteX2" fmla="*/ 3003517 w 4832316"/>
                <a:gd name="connsiteY2" fmla="*/ 0 h 2451847"/>
                <a:gd name="connsiteX3" fmla="*/ 3645652 w 4832316"/>
                <a:gd name="connsiteY3" fmla="*/ 43666 h 2451847"/>
                <a:gd name="connsiteX4" fmla="*/ 4832316 w 4832316"/>
                <a:gd name="connsiteY4" fmla="*/ 685804 h 2451847"/>
                <a:gd name="connsiteX5" fmla="*/ 3645650 w 4832316"/>
                <a:gd name="connsiteY5" fmla="*/ 1327939 h 2451847"/>
                <a:gd name="connsiteX6" fmla="*/ 3003515 w 4832316"/>
                <a:gd name="connsiteY6" fmla="*/ 1371604 h 2451847"/>
                <a:gd name="connsiteX7" fmla="*/ 2361380 w 4832316"/>
                <a:gd name="connsiteY7" fmla="*/ 1327938 h 2451847"/>
                <a:gd name="connsiteX8" fmla="*/ 1174716 w 4832316"/>
                <a:gd name="connsiteY8" fmla="*/ 685801 h 2451847"/>
                <a:gd name="connsiteX9" fmla="*/ 1174716 w 4832316"/>
                <a:gd name="connsiteY9" fmla="*/ 685798 h 2451847"/>
                <a:gd name="connsiteX0" fmla="*/ 1174716 w 5193374"/>
                <a:gd name="connsiteY0" fmla="*/ 685798 h 2451847"/>
                <a:gd name="connsiteX1" fmla="*/ 2361383 w 5193374"/>
                <a:gd name="connsiteY1" fmla="*/ 43665 h 2451847"/>
                <a:gd name="connsiteX2" fmla="*/ 3003517 w 5193374"/>
                <a:gd name="connsiteY2" fmla="*/ 0 h 2451847"/>
                <a:gd name="connsiteX3" fmla="*/ 3645652 w 5193374"/>
                <a:gd name="connsiteY3" fmla="*/ 43666 h 2451847"/>
                <a:gd name="connsiteX4" fmla="*/ 4832316 w 5193374"/>
                <a:gd name="connsiteY4" fmla="*/ 685804 h 2451847"/>
                <a:gd name="connsiteX5" fmla="*/ 3645650 w 5193374"/>
                <a:gd name="connsiteY5" fmla="*/ 1327939 h 2451847"/>
                <a:gd name="connsiteX6" fmla="*/ 3003515 w 5193374"/>
                <a:gd name="connsiteY6" fmla="*/ 1371604 h 2451847"/>
                <a:gd name="connsiteX7" fmla="*/ 2361380 w 5193374"/>
                <a:gd name="connsiteY7" fmla="*/ 1327938 h 2451847"/>
                <a:gd name="connsiteX8" fmla="*/ 1174716 w 5193374"/>
                <a:gd name="connsiteY8" fmla="*/ 685801 h 2451847"/>
                <a:gd name="connsiteX9" fmla="*/ 1174716 w 5193374"/>
                <a:gd name="connsiteY9" fmla="*/ 685798 h 2451847"/>
                <a:gd name="connsiteX0" fmla="*/ 1174716 w 5193374"/>
                <a:gd name="connsiteY0" fmla="*/ 685798 h 3407194"/>
                <a:gd name="connsiteX1" fmla="*/ 2361383 w 5193374"/>
                <a:gd name="connsiteY1" fmla="*/ 43665 h 3407194"/>
                <a:gd name="connsiteX2" fmla="*/ 3003517 w 5193374"/>
                <a:gd name="connsiteY2" fmla="*/ 0 h 3407194"/>
                <a:gd name="connsiteX3" fmla="*/ 3645652 w 5193374"/>
                <a:gd name="connsiteY3" fmla="*/ 43666 h 3407194"/>
                <a:gd name="connsiteX4" fmla="*/ 4832316 w 5193374"/>
                <a:gd name="connsiteY4" fmla="*/ 685804 h 3407194"/>
                <a:gd name="connsiteX5" fmla="*/ 3645650 w 5193374"/>
                <a:gd name="connsiteY5" fmla="*/ 1327939 h 3407194"/>
                <a:gd name="connsiteX6" fmla="*/ 3003515 w 5193374"/>
                <a:gd name="connsiteY6" fmla="*/ 1371604 h 3407194"/>
                <a:gd name="connsiteX7" fmla="*/ 2361380 w 5193374"/>
                <a:gd name="connsiteY7" fmla="*/ 1327938 h 3407194"/>
                <a:gd name="connsiteX8" fmla="*/ 1174716 w 5193374"/>
                <a:gd name="connsiteY8" fmla="*/ 685801 h 3407194"/>
                <a:gd name="connsiteX9" fmla="*/ 1174716 w 5193374"/>
                <a:gd name="connsiteY9" fmla="*/ 685798 h 3407194"/>
                <a:gd name="connsiteX0" fmla="*/ 1174716 w 5193374"/>
                <a:gd name="connsiteY0" fmla="*/ 960216 h 3681612"/>
                <a:gd name="connsiteX1" fmla="*/ 2361383 w 5193374"/>
                <a:gd name="connsiteY1" fmla="*/ 318083 h 3681612"/>
                <a:gd name="connsiteX2" fmla="*/ 3003517 w 5193374"/>
                <a:gd name="connsiteY2" fmla="*/ 274418 h 3681612"/>
                <a:gd name="connsiteX3" fmla="*/ 3645652 w 5193374"/>
                <a:gd name="connsiteY3" fmla="*/ 318084 h 3681612"/>
                <a:gd name="connsiteX4" fmla="*/ 4832316 w 5193374"/>
                <a:gd name="connsiteY4" fmla="*/ 960222 h 3681612"/>
                <a:gd name="connsiteX5" fmla="*/ 3645650 w 5193374"/>
                <a:gd name="connsiteY5" fmla="*/ 1602357 h 3681612"/>
                <a:gd name="connsiteX6" fmla="*/ 3003515 w 5193374"/>
                <a:gd name="connsiteY6" fmla="*/ 1646022 h 3681612"/>
                <a:gd name="connsiteX7" fmla="*/ 2361380 w 5193374"/>
                <a:gd name="connsiteY7" fmla="*/ 1602356 h 3681612"/>
                <a:gd name="connsiteX8" fmla="*/ 1174716 w 5193374"/>
                <a:gd name="connsiteY8" fmla="*/ 960219 h 3681612"/>
                <a:gd name="connsiteX9" fmla="*/ 1174716 w 5193374"/>
                <a:gd name="connsiteY9" fmla="*/ 960216 h 3681612"/>
                <a:gd name="connsiteX0" fmla="*/ 1174716 w 5193374"/>
                <a:gd name="connsiteY0" fmla="*/ 960216 h 3681612"/>
                <a:gd name="connsiteX1" fmla="*/ 2361383 w 5193374"/>
                <a:gd name="connsiteY1" fmla="*/ 318083 h 3681612"/>
                <a:gd name="connsiteX2" fmla="*/ 3003517 w 5193374"/>
                <a:gd name="connsiteY2" fmla="*/ 274418 h 3681612"/>
                <a:gd name="connsiteX3" fmla="*/ 3645652 w 5193374"/>
                <a:gd name="connsiteY3" fmla="*/ 318084 h 3681612"/>
                <a:gd name="connsiteX4" fmla="*/ 4832316 w 5193374"/>
                <a:gd name="connsiteY4" fmla="*/ 960222 h 3681612"/>
                <a:gd name="connsiteX5" fmla="*/ 3645650 w 5193374"/>
                <a:gd name="connsiteY5" fmla="*/ 1602357 h 3681612"/>
                <a:gd name="connsiteX6" fmla="*/ 3003515 w 5193374"/>
                <a:gd name="connsiteY6" fmla="*/ 1646022 h 3681612"/>
                <a:gd name="connsiteX7" fmla="*/ 2361380 w 5193374"/>
                <a:gd name="connsiteY7" fmla="*/ 1602356 h 3681612"/>
                <a:gd name="connsiteX8" fmla="*/ 1174716 w 5193374"/>
                <a:gd name="connsiteY8" fmla="*/ 960219 h 3681612"/>
                <a:gd name="connsiteX9" fmla="*/ 1174716 w 5193374"/>
                <a:gd name="connsiteY9" fmla="*/ 960216 h 3681612"/>
                <a:gd name="connsiteX0" fmla="*/ 1174716 w 5193374"/>
                <a:gd name="connsiteY0" fmla="*/ 2033989 h 4755385"/>
                <a:gd name="connsiteX1" fmla="*/ 2361383 w 5193374"/>
                <a:gd name="connsiteY1" fmla="*/ 1391856 h 4755385"/>
                <a:gd name="connsiteX2" fmla="*/ 3003517 w 5193374"/>
                <a:gd name="connsiteY2" fmla="*/ 1348191 h 4755385"/>
                <a:gd name="connsiteX3" fmla="*/ 3645652 w 5193374"/>
                <a:gd name="connsiteY3" fmla="*/ 1391857 h 4755385"/>
                <a:gd name="connsiteX4" fmla="*/ 4832316 w 5193374"/>
                <a:gd name="connsiteY4" fmla="*/ 2033995 h 4755385"/>
                <a:gd name="connsiteX5" fmla="*/ 3645650 w 5193374"/>
                <a:gd name="connsiteY5" fmla="*/ 2676130 h 4755385"/>
                <a:gd name="connsiteX6" fmla="*/ 3003515 w 5193374"/>
                <a:gd name="connsiteY6" fmla="*/ 2719795 h 4755385"/>
                <a:gd name="connsiteX7" fmla="*/ 2361380 w 5193374"/>
                <a:gd name="connsiteY7" fmla="*/ 2676129 h 4755385"/>
                <a:gd name="connsiteX8" fmla="*/ 1174716 w 5193374"/>
                <a:gd name="connsiteY8" fmla="*/ 2033992 h 4755385"/>
                <a:gd name="connsiteX9" fmla="*/ 1174716 w 5193374"/>
                <a:gd name="connsiteY9" fmla="*/ 2033989 h 4755385"/>
                <a:gd name="connsiteX0" fmla="*/ 1174716 w 4832316"/>
                <a:gd name="connsiteY0" fmla="*/ 2033989 h 4755385"/>
                <a:gd name="connsiteX1" fmla="*/ 2361383 w 4832316"/>
                <a:gd name="connsiteY1" fmla="*/ 1391856 h 4755385"/>
                <a:gd name="connsiteX2" fmla="*/ 3003517 w 4832316"/>
                <a:gd name="connsiteY2" fmla="*/ 1348191 h 4755385"/>
                <a:gd name="connsiteX3" fmla="*/ 3645652 w 4832316"/>
                <a:gd name="connsiteY3" fmla="*/ 1391857 h 4755385"/>
                <a:gd name="connsiteX4" fmla="*/ 4832316 w 4832316"/>
                <a:gd name="connsiteY4" fmla="*/ 2033995 h 4755385"/>
                <a:gd name="connsiteX5" fmla="*/ 3645650 w 4832316"/>
                <a:gd name="connsiteY5" fmla="*/ 2676130 h 4755385"/>
                <a:gd name="connsiteX6" fmla="*/ 3003515 w 4832316"/>
                <a:gd name="connsiteY6" fmla="*/ 2719795 h 4755385"/>
                <a:gd name="connsiteX7" fmla="*/ 2361380 w 4832316"/>
                <a:gd name="connsiteY7" fmla="*/ 2676129 h 4755385"/>
                <a:gd name="connsiteX8" fmla="*/ 1174716 w 4832316"/>
                <a:gd name="connsiteY8" fmla="*/ 2033992 h 4755385"/>
                <a:gd name="connsiteX9" fmla="*/ 1174716 w 4832316"/>
                <a:gd name="connsiteY9" fmla="*/ 2033989 h 4755385"/>
                <a:gd name="connsiteX0" fmla="*/ 527758 w 4185358"/>
                <a:gd name="connsiteY0" fmla="*/ 2033989 h 4755385"/>
                <a:gd name="connsiteX1" fmla="*/ 1714425 w 4185358"/>
                <a:gd name="connsiteY1" fmla="*/ 1391856 h 4755385"/>
                <a:gd name="connsiteX2" fmla="*/ 2998694 w 4185358"/>
                <a:gd name="connsiteY2" fmla="*/ 1391857 h 4755385"/>
                <a:gd name="connsiteX3" fmla="*/ 4185358 w 4185358"/>
                <a:gd name="connsiteY3" fmla="*/ 2033995 h 4755385"/>
                <a:gd name="connsiteX4" fmla="*/ 2998692 w 4185358"/>
                <a:gd name="connsiteY4" fmla="*/ 2676130 h 4755385"/>
                <a:gd name="connsiteX5" fmla="*/ 2356557 w 4185358"/>
                <a:gd name="connsiteY5" fmla="*/ 2719795 h 4755385"/>
                <a:gd name="connsiteX6" fmla="*/ 1714422 w 4185358"/>
                <a:gd name="connsiteY6" fmla="*/ 2676129 h 4755385"/>
                <a:gd name="connsiteX7" fmla="*/ 527758 w 4185358"/>
                <a:gd name="connsiteY7" fmla="*/ 2033992 h 4755385"/>
                <a:gd name="connsiteX8" fmla="*/ 527758 w 4185358"/>
                <a:gd name="connsiteY8" fmla="*/ 2033989 h 4755385"/>
                <a:gd name="connsiteX0" fmla="*/ 527758 w 4185358"/>
                <a:gd name="connsiteY0" fmla="*/ 2033989 h 4406268"/>
                <a:gd name="connsiteX1" fmla="*/ 1714425 w 4185358"/>
                <a:gd name="connsiteY1" fmla="*/ 1391856 h 4406268"/>
                <a:gd name="connsiteX2" fmla="*/ 2998694 w 4185358"/>
                <a:gd name="connsiteY2" fmla="*/ 1391857 h 4406268"/>
                <a:gd name="connsiteX3" fmla="*/ 4185358 w 4185358"/>
                <a:gd name="connsiteY3" fmla="*/ 2033995 h 4406268"/>
                <a:gd name="connsiteX4" fmla="*/ 2998692 w 4185358"/>
                <a:gd name="connsiteY4" fmla="*/ 2676130 h 4406268"/>
                <a:gd name="connsiteX5" fmla="*/ 2356557 w 4185358"/>
                <a:gd name="connsiteY5" fmla="*/ 2719795 h 4406268"/>
                <a:gd name="connsiteX6" fmla="*/ 1714422 w 4185358"/>
                <a:gd name="connsiteY6" fmla="*/ 2676129 h 4406268"/>
                <a:gd name="connsiteX7" fmla="*/ 527758 w 4185358"/>
                <a:gd name="connsiteY7" fmla="*/ 2033992 h 4406268"/>
                <a:gd name="connsiteX8" fmla="*/ 527758 w 4185358"/>
                <a:gd name="connsiteY8" fmla="*/ 2033989 h 4406268"/>
                <a:gd name="connsiteX0" fmla="*/ 527758 w 4185358"/>
                <a:gd name="connsiteY0" fmla="*/ 2033989 h 4406268"/>
                <a:gd name="connsiteX1" fmla="*/ 1714425 w 4185358"/>
                <a:gd name="connsiteY1" fmla="*/ 1391856 h 4406268"/>
                <a:gd name="connsiteX2" fmla="*/ 2998694 w 4185358"/>
                <a:gd name="connsiteY2" fmla="*/ 1391857 h 4406268"/>
                <a:gd name="connsiteX3" fmla="*/ 4185358 w 4185358"/>
                <a:gd name="connsiteY3" fmla="*/ 2033995 h 4406268"/>
                <a:gd name="connsiteX4" fmla="*/ 2998692 w 4185358"/>
                <a:gd name="connsiteY4" fmla="*/ 2676130 h 4406268"/>
                <a:gd name="connsiteX5" fmla="*/ 2356557 w 4185358"/>
                <a:gd name="connsiteY5" fmla="*/ 2719795 h 4406268"/>
                <a:gd name="connsiteX6" fmla="*/ 1714422 w 4185358"/>
                <a:gd name="connsiteY6" fmla="*/ 2676129 h 4406268"/>
                <a:gd name="connsiteX7" fmla="*/ 527758 w 4185358"/>
                <a:gd name="connsiteY7" fmla="*/ 2033992 h 4406268"/>
                <a:gd name="connsiteX8" fmla="*/ 527758 w 4185358"/>
                <a:gd name="connsiteY8" fmla="*/ 2033989 h 4406268"/>
                <a:gd name="connsiteX0" fmla="*/ 527758 w 4678417"/>
                <a:gd name="connsiteY0" fmla="*/ 2033989 h 5080997"/>
                <a:gd name="connsiteX1" fmla="*/ 1714425 w 4678417"/>
                <a:gd name="connsiteY1" fmla="*/ 1391856 h 5080997"/>
                <a:gd name="connsiteX2" fmla="*/ 2998694 w 4678417"/>
                <a:gd name="connsiteY2" fmla="*/ 1391857 h 5080997"/>
                <a:gd name="connsiteX3" fmla="*/ 4185358 w 4678417"/>
                <a:gd name="connsiteY3" fmla="*/ 2033995 h 5080997"/>
                <a:gd name="connsiteX4" fmla="*/ 2998692 w 4678417"/>
                <a:gd name="connsiteY4" fmla="*/ 2676130 h 5080997"/>
                <a:gd name="connsiteX5" fmla="*/ 2356557 w 4678417"/>
                <a:gd name="connsiteY5" fmla="*/ 2719795 h 5080997"/>
                <a:gd name="connsiteX6" fmla="*/ 1714422 w 4678417"/>
                <a:gd name="connsiteY6" fmla="*/ 2676129 h 5080997"/>
                <a:gd name="connsiteX7" fmla="*/ 527758 w 4678417"/>
                <a:gd name="connsiteY7" fmla="*/ 2033992 h 5080997"/>
                <a:gd name="connsiteX8" fmla="*/ 527758 w 4678417"/>
                <a:gd name="connsiteY8" fmla="*/ 2033989 h 5080997"/>
                <a:gd name="connsiteX0" fmla="*/ 527758 w 4678417"/>
                <a:gd name="connsiteY0" fmla="*/ 2033989 h 5080997"/>
                <a:gd name="connsiteX1" fmla="*/ 1714425 w 4678417"/>
                <a:gd name="connsiteY1" fmla="*/ 1391856 h 5080997"/>
                <a:gd name="connsiteX2" fmla="*/ 2998694 w 4678417"/>
                <a:gd name="connsiteY2" fmla="*/ 1391857 h 5080997"/>
                <a:gd name="connsiteX3" fmla="*/ 4185358 w 4678417"/>
                <a:gd name="connsiteY3" fmla="*/ 2033995 h 5080997"/>
                <a:gd name="connsiteX4" fmla="*/ 2998692 w 4678417"/>
                <a:gd name="connsiteY4" fmla="*/ 2676130 h 5080997"/>
                <a:gd name="connsiteX5" fmla="*/ 2356557 w 4678417"/>
                <a:gd name="connsiteY5" fmla="*/ 2719795 h 5080997"/>
                <a:gd name="connsiteX6" fmla="*/ 1714422 w 4678417"/>
                <a:gd name="connsiteY6" fmla="*/ 2676129 h 5080997"/>
                <a:gd name="connsiteX7" fmla="*/ 527758 w 4678417"/>
                <a:gd name="connsiteY7" fmla="*/ 2033992 h 5080997"/>
                <a:gd name="connsiteX8" fmla="*/ 527758 w 4678417"/>
                <a:gd name="connsiteY8" fmla="*/ 2033989 h 5080997"/>
                <a:gd name="connsiteX0" fmla="*/ 527758 w 4678417"/>
                <a:gd name="connsiteY0" fmla="*/ 2033989 h 5080997"/>
                <a:gd name="connsiteX1" fmla="*/ 1714425 w 4678417"/>
                <a:gd name="connsiteY1" fmla="*/ 1391856 h 5080997"/>
                <a:gd name="connsiteX2" fmla="*/ 2998694 w 4678417"/>
                <a:gd name="connsiteY2" fmla="*/ 1391857 h 5080997"/>
                <a:gd name="connsiteX3" fmla="*/ 4185358 w 4678417"/>
                <a:gd name="connsiteY3" fmla="*/ 2033995 h 5080997"/>
                <a:gd name="connsiteX4" fmla="*/ 2998692 w 4678417"/>
                <a:gd name="connsiteY4" fmla="*/ 2676130 h 5080997"/>
                <a:gd name="connsiteX5" fmla="*/ 2356557 w 4678417"/>
                <a:gd name="connsiteY5" fmla="*/ 2719795 h 5080997"/>
                <a:gd name="connsiteX6" fmla="*/ 1714422 w 4678417"/>
                <a:gd name="connsiteY6" fmla="*/ 2676129 h 5080997"/>
                <a:gd name="connsiteX7" fmla="*/ 527758 w 4678417"/>
                <a:gd name="connsiteY7" fmla="*/ 2033992 h 5080997"/>
                <a:gd name="connsiteX8" fmla="*/ 527758 w 4678417"/>
                <a:gd name="connsiteY8" fmla="*/ 2033989 h 5080997"/>
                <a:gd name="connsiteX0" fmla="*/ 3 w 4150662"/>
                <a:gd name="connsiteY0" fmla="*/ 2033989 h 5080997"/>
                <a:gd name="connsiteX1" fmla="*/ 1186670 w 4150662"/>
                <a:gd name="connsiteY1" fmla="*/ 1391856 h 5080997"/>
                <a:gd name="connsiteX2" fmla="*/ 2470939 w 4150662"/>
                <a:gd name="connsiteY2" fmla="*/ 1391857 h 5080997"/>
                <a:gd name="connsiteX3" fmla="*/ 3657603 w 4150662"/>
                <a:gd name="connsiteY3" fmla="*/ 2033995 h 5080997"/>
                <a:gd name="connsiteX4" fmla="*/ 2470937 w 4150662"/>
                <a:gd name="connsiteY4" fmla="*/ 2676130 h 5080997"/>
                <a:gd name="connsiteX5" fmla="*/ 1828802 w 4150662"/>
                <a:gd name="connsiteY5" fmla="*/ 2719795 h 5080997"/>
                <a:gd name="connsiteX6" fmla="*/ 1186667 w 4150662"/>
                <a:gd name="connsiteY6" fmla="*/ 2676129 h 5080997"/>
                <a:gd name="connsiteX7" fmla="*/ 3 w 4150662"/>
                <a:gd name="connsiteY7" fmla="*/ 2033992 h 5080997"/>
                <a:gd name="connsiteX8" fmla="*/ 3 w 4150662"/>
                <a:gd name="connsiteY8" fmla="*/ 2033989 h 5080997"/>
                <a:gd name="connsiteX0" fmla="*/ 3 w 3184725"/>
                <a:gd name="connsiteY0" fmla="*/ 2033989 h 3886288"/>
                <a:gd name="connsiteX1" fmla="*/ 1186670 w 3184725"/>
                <a:gd name="connsiteY1" fmla="*/ 1391856 h 3886288"/>
                <a:gd name="connsiteX2" fmla="*/ 2470939 w 3184725"/>
                <a:gd name="connsiteY2" fmla="*/ 1391857 h 3886288"/>
                <a:gd name="connsiteX3" fmla="*/ 1752603 w 3184725"/>
                <a:gd name="connsiteY3" fmla="*/ 52795 h 3886288"/>
                <a:gd name="connsiteX4" fmla="*/ 2470937 w 3184725"/>
                <a:gd name="connsiteY4" fmla="*/ 2676130 h 3886288"/>
                <a:gd name="connsiteX5" fmla="*/ 1828802 w 3184725"/>
                <a:gd name="connsiteY5" fmla="*/ 2719795 h 3886288"/>
                <a:gd name="connsiteX6" fmla="*/ 1186667 w 3184725"/>
                <a:gd name="connsiteY6" fmla="*/ 2676129 h 3886288"/>
                <a:gd name="connsiteX7" fmla="*/ 3 w 3184725"/>
                <a:gd name="connsiteY7" fmla="*/ 2033992 h 3886288"/>
                <a:gd name="connsiteX8" fmla="*/ 3 w 3184725"/>
                <a:gd name="connsiteY8" fmla="*/ 2033989 h 3886288"/>
                <a:gd name="connsiteX0" fmla="*/ 3 w 3184725"/>
                <a:gd name="connsiteY0" fmla="*/ 2033989 h 6528797"/>
                <a:gd name="connsiteX1" fmla="*/ 1186670 w 3184725"/>
                <a:gd name="connsiteY1" fmla="*/ 1391856 h 6528797"/>
                <a:gd name="connsiteX2" fmla="*/ 2470939 w 3184725"/>
                <a:gd name="connsiteY2" fmla="*/ 1391857 h 6528797"/>
                <a:gd name="connsiteX3" fmla="*/ 228603 w 3184725"/>
                <a:gd name="connsiteY3" fmla="*/ 3481795 h 6528797"/>
                <a:gd name="connsiteX4" fmla="*/ 2470937 w 3184725"/>
                <a:gd name="connsiteY4" fmla="*/ 2676130 h 6528797"/>
                <a:gd name="connsiteX5" fmla="*/ 1828802 w 3184725"/>
                <a:gd name="connsiteY5" fmla="*/ 2719795 h 6528797"/>
                <a:gd name="connsiteX6" fmla="*/ 1186667 w 3184725"/>
                <a:gd name="connsiteY6" fmla="*/ 2676129 h 6528797"/>
                <a:gd name="connsiteX7" fmla="*/ 3 w 3184725"/>
                <a:gd name="connsiteY7" fmla="*/ 2033992 h 6528797"/>
                <a:gd name="connsiteX8" fmla="*/ 3 w 3184725"/>
                <a:gd name="connsiteY8" fmla="*/ 2033989 h 6528797"/>
                <a:gd name="connsiteX0" fmla="*/ 3 w 3385339"/>
                <a:gd name="connsiteY0" fmla="*/ 2033989 h 6528797"/>
                <a:gd name="connsiteX1" fmla="*/ 1186670 w 3385339"/>
                <a:gd name="connsiteY1" fmla="*/ 1391856 h 6528797"/>
                <a:gd name="connsiteX2" fmla="*/ 3385339 w 3385339"/>
                <a:gd name="connsiteY2" fmla="*/ 706057 h 6528797"/>
                <a:gd name="connsiteX3" fmla="*/ 228603 w 3385339"/>
                <a:gd name="connsiteY3" fmla="*/ 3481795 h 6528797"/>
                <a:gd name="connsiteX4" fmla="*/ 2470937 w 3385339"/>
                <a:gd name="connsiteY4" fmla="*/ 2676130 h 6528797"/>
                <a:gd name="connsiteX5" fmla="*/ 1828802 w 3385339"/>
                <a:gd name="connsiteY5" fmla="*/ 2719795 h 6528797"/>
                <a:gd name="connsiteX6" fmla="*/ 1186667 w 3385339"/>
                <a:gd name="connsiteY6" fmla="*/ 2676129 h 6528797"/>
                <a:gd name="connsiteX7" fmla="*/ 3 w 3385339"/>
                <a:gd name="connsiteY7" fmla="*/ 2033992 h 6528797"/>
                <a:gd name="connsiteX8" fmla="*/ 3 w 3385339"/>
                <a:gd name="connsiteY8" fmla="*/ 2033989 h 6528797"/>
                <a:gd name="connsiteX0" fmla="*/ 3 w 3184725"/>
                <a:gd name="connsiteY0" fmla="*/ 2033989 h 6528797"/>
                <a:gd name="connsiteX1" fmla="*/ 1186670 w 3184725"/>
                <a:gd name="connsiteY1" fmla="*/ 1391856 h 6528797"/>
                <a:gd name="connsiteX2" fmla="*/ 2928139 w 3184725"/>
                <a:gd name="connsiteY2" fmla="*/ 706057 h 6528797"/>
                <a:gd name="connsiteX3" fmla="*/ 228603 w 3184725"/>
                <a:gd name="connsiteY3" fmla="*/ 3481795 h 6528797"/>
                <a:gd name="connsiteX4" fmla="*/ 2470937 w 3184725"/>
                <a:gd name="connsiteY4" fmla="*/ 2676130 h 6528797"/>
                <a:gd name="connsiteX5" fmla="*/ 1828802 w 3184725"/>
                <a:gd name="connsiteY5" fmla="*/ 2719795 h 6528797"/>
                <a:gd name="connsiteX6" fmla="*/ 1186667 w 3184725"/>
                <a:gd name="connsiteY6" fmla="*/ 2676129 h 6528797"/>
                <a:gd name="connsiteX7" fmla="*/ 3 w 3184725"/>
                <a:gd name="connsiteY7" fmla="*/ 2033992 h 6528797"/>
                <a:gd name="connsiteX8" fmla="*/ 3 w 3184725"/>
                <a:gd name="connsiteY8" fmla="*/ 2033989 h 6528797"/>
                <a:gd name="connsiteX0" fmla="*/ 3 w 3184725"/>
                <a:gd name="connsiteY0" fmla="*/ 2033989 h 6528797"/>
                <a:gd name="connsiteX1" fmla="*/ 1186670 w 3184725"/>
                <a:gd name="connsiteY1" fmla="*/ 1391856 h 6528797"/>
                <a:gd name="connsiteX2" fmla="*/ 2928139 w 3184725"/>
                <a:gd name="connsiteY2" fmla="*/ 706057 h 6528797"/>
                <a:gd name="connsiteX3" fmla="*/ 228603 w 3184725"/>
                <a:gd name="connsiteY3" fmla="*/ 3481795 h 6528797"/>
                <a:gd name="connsiteX4" fmla="*/ 2470937 w 3184725"/>
                <a:gd name="connsiteY4" fmla="*/ 2676130 h 6528797"/>
                <a:gd name="connsiteX5" fmla="*/ 1828802 w 3184725"/>
                <a:gd name="connsiteY5" fmla="*/ 2719795 h 6528797"/>
                <a:gd name="connsiteX6" fmla="*/ 1186667 w 3184725"/>
                <a:gd name="connsiteY6" fmla="*/ 2676129 h 6528797"/>
                <a:gd name="connsiteX7" fmla="*/ 3 w 3184725"/>
                <a:gd name="connsiteY7" fmla="*/ 2033992 h 6528797"/>
                <a:gd name="connsiteX8" fmla="*/ 3 w 3184725"/>
                <a:gd name="connsiteY8" fmla="*/ 2033989 h 6528797"/>
                <a:gd name="connsiteX0" fmla="*/ 3 w 3184725"/>
                <a:gd name="connsiteY0" fmla="*/ 2033989 h 6528797"/>
                <a:gd name="connsiteX1" fmla="*/ 1186670 w 3184725"/>
                <a:gd name="connsiteY1" fmla="*/ 1391856 h 6528797"/>
                <a:gd name="connsiteX2" fmla="*/ 2928139 w 3184725"/>
                <a:gd name="connsiteY2" fmla="*/ 706057 h 6528797"/>
                <a:gd name="connsiteX3" fmla="*/ 228603 w 3184725"/>
                <a:gd name="connsiteY3" fmla="*/ 3481795 h 6528797"/>
                <a:gd name="connsiteX4" fmla="*/ 2470937 w 3184725"/>
                <a:gd name="connsiteY4" fmla="*/ 2676130 h 6528797"/>
                <a:gd name="connsiteX5" fmla="*/ 1828802 w 3184725"/>
                <a:gd name="connsiteY5" fmla="*/ 2719795 h 6528797"/>
                <a:gd name="connsiteX6" fmla="*/ 1186667 w 3184725"/>
                <a:gd name="connsiteY6" fmla="*/ 2676129 h 6528797"/>
                <a:gd name="connsiteX7" fmla="*/ 3 w 3184725"/>
                <a:gd name="connsiteY7" fmla="*/ 2033992 h 6528797"/>
                <a:gd name="connsiteX8" fmla="*/ 3 w 3184725"/>
                <a:gd name="connsiteY8" fmla="*/ 2033989 h 6528797"/>
                <a:gd name="connsiteX0" fmla="*/ 0 w 3184722"/>
                <a:gd name="connsiteY0" fmla="*/ 2033989 h 6528797"/>
                <a:gd name="connsiteX1" fmla="*/ 1186667 w 3184722"/>
                <a:gd name="connsiteY1" fmla="*/ 1391856 h 6528797"/>
                <a:gd name="connsiteX2" fmla="*/ 2928136 w 3184722"/>
                <a:gd name="connsiteY2" fmla="*/ 706057 h 6528797"/>
                <a:gd name="connsiteX3" fmla="*/ 228600 w 3184722"/>
                <a:gd name="connsiteY3" fmla="*/ 3481795 h 6528797"/>
                <a:gd name="connsiteX4" fmla="*/ 2470934 w 3184722"/>
                <a:gd name="connsiteY4" fmla="*/ 2676130 h 6528797"/>
                <a:gd name="connsiteX5" fmla="*/ 1828799 w 3184722"/>
                <a:gd name="connsiteY5" fmla="*/ 2719795 h 6528797"/>
                <a:gd name="connsiteX6" fmla="*/ 0 w 3184722"/>
                <a:gd name="connsiteY6" fmla="*/ 2033992 h 6528797"/>
                <a:gd name="connsiteX7" fmla="*/ 0 w 3184722"/>
                <a:gd name="connsiteY7" fmla="*/ 2033989 h 6528797"/>
                <a:gd name="connsiteX0" fmla="*/ 0 w 3184722"/>
                <a:gd name="connsiteY0" fmla="*/ 2033989 h 6528797"/>
                <a:gd name="connsiteX1" fmla="*/ 1186667 w 3184722"/>
                <a:gd name="connsiteY1" fmla="*/ 1391856 h 6528797"/>
                <a:gd name="connsiteX2" fmla="*/ 2928136 w 3184722"/>
                <a:gd name="connsiteY2" fmla="*/ 706057 h 6528797"/>
                <a:gd name="connsiteX3" fmla="*/ 228600 w 3184722"/>
                <a:gd name="connsiteY3" fmla="*/ 3481795 h 6528797"/>
                <a:gd name="connsiteX4" fmla="*/ 2470934 w 3184722"/>
                <a:gd name="connsiteY4" fmla="*/ 2676130 h 6528797"/>
                <a:gd name="connsiteX5" fmla="*/ 1828799 w 3184722"/>
                <a:gd name="connsiteY5" fmla="*/ 2719795 h 6528797"/>
                <a:gd name="connsiteX6" fmla="*/ 0 w 3184722"/>
                <a:gd name="connsiteY6" fmla="*/ 2033992 h 6528797"/>
                <a:gd name="connsiteX7" fmla="*/ 0 w 3184722"/>
                <a:gd name="connsiteY7" fmla="*/ 2033989 h 6528797"/>
                <a:gd name="connsiteX0" fmla="*/ 0 w 3184722"/>
                <a:gd name="connsiteY0" fmla="*/ 2033989 h 6528797"/>
                <a:gd name="connsiteX1" fmla="*/ 1186667 w 3184722"/>
                <a:gd name="connsiteY1" fmla="*/ 1391856 h 6528797"/>
                <a:gd name="connsiteX2" fmla="*/ 2928136 w 3184722"/>
                <a:gd name="connsiteY2" fmla="*/ 706057 h 6528797"/>
                <a:gd name="connsiteX3" fmla="*/ 228600 w 3184722"/>
                <a:gd name="connsiteY3" fmla="*/ 3481795 h 6528797"/>
                <a:gd name="connsiteX4" fmla="*/ 2470934 w 3184722"/>
                <a:gd name="connsiteY4" fmla="*/ 2676130 h 6528797"/>
                <a:gd name="connsiteX5" fmla="*/ 0 w 3184722"/>
                <a:gd name="connsiteY5" fmla="*/ 2033992 h 6528797"/>
                <a:gd name="connsiteX6" fmla="*/ 0 w 3184722"/>
                <a:gd name="connsiteY6" fmla="*/ 2033989 h 6528797"/>
                <a:gd name="connsiteX0" fmla="*/ 0 w 3184722"/>
                <a:gd name="connsiteY0" fmla="*/ 2033989 h 6528797"/>
                <a:gd name="connsiteX1" fmla="*/ 1186667 w 3184722"/>
                <a:gd name="connsiteY1" fmla="*/ 1391856 h 6528797"/>
                <a:gd name="connsiteX2" fmla="*/ 2928136 w 3184722"/>
                <a:gd name="connsiteY2" fmla="*/ 706057 h 6528797"/>
                <a:gd name="connsiteX3" fmla="*/ 228600 w 3184722"/>
                <a:gd name="connsiteY3" fmla="*/ 3481795 h 6528797"/>
                <a:gd name="connsiteX4" fmla="*/ 2470934 w 3184722"/>
                <a:gd name="connsiteY4" fmla="*/ 2676130 h 6528797"/>
                <a:gd name="connsiteX5" fmla="*/ 0 w 3184722"/>
                <a:gd name="connsiteY5" fmla="*/ 2033992 h 6528797"/>
                <a:gd name="connsiteX6" fmla="*/ 0 w 3184722"/>
                <a:gd name="connsiteY6" fmla="*/ 2033989 h 6528797"/>
                <a:gd name="connsiteX0" fmla="*/ 0 w 2928136"/>
                <a:gd name="connsiteY0" fmla="*/ 2033989 h 6528797"/>
                <a:gd name="connsiteX1" fmla="*/ 1186667 w 2928136"/>
                <a:gd name="connsiteY1" fmla="*/ 1391856 h 6528797"/>
                <a:gd name="connsiteX2" fmla="*/ 2928136 w 2928136"/>
                <a:gd name="connsiteY2" fmla="*/ 706057 h 6528797"/>
                <a:gd name="connsiteX3" fmla="*/ 228600 w 2928136"/>
                <a:gd name="connsiteY3" fmla="*/ 3481795 h 6528797"/>
                <a:gd name="connsiteX4" fmla="*/ 2470934 w 2928136"/>
                <a:gd name="connsiteY4" fmla="*/ 2676130 h 6528797"/>
                <a:gd name="connsiteX5" fmla="*/ 0 w 2928136"/>
                <a:gd name="connsiteY5" fmla="*/ 2033992 h 6528797"/>
                <a:gd name="connsiteX6" fmla="*/ 0 w 2928136"/>
                <a:gd name="connsiteY6" fmla="*/ 2033989 h 6528797"/>
                <a:gd name="connsiteX0" fmla="*/ 0 w 2928136"/>
                <a:gd name="connsiteY0" fmla="*/ 2033989 h 6528797"/>
                <a:gd name="connsiteX1" fmla="*/ 958067 w 2928136"/>
                <a:gd name="connsiteY1" fmla="*/ 2534856 h 6528797"/>
                <a:gd name="connsiteX2" fmla="*/ 2928136 w 2928136"/>
                <a:gd name="connsiteY2" fmla="*/ 706057 h 6528797"/>
                <a:gd name="connsiteX3" fmla="*/ 228600 w 2928136"/>
                <a:gd name="connsiteY3" fmla="*/ 3481795 h 6528797"/>
                <a:gd name="connsiteX4" fmla="*/ 2470934 w 2928136"/>
                <a:gd name="connsiteY4" fmla="*/ 2676130 h 6528797"/>
                <a:gd name="connsiteX5" fmla="*/ 0 w 2928136"/>
                <a:gd name="connsiteY5" fmla="*/ 2033992 h 6528797"/>
                <a:gd name="connsiteX6" fmla="*/ 0 w 2928136"/>
                <a:gd name="connsiteY6" fmla="*/ 2033989 h 6528797"/>
                <a:gd name="connsiteX0" fmla="*/ 0 w 2928136"/>
                <a:gd name="connsiteY0" fmla="*/ 1434955 h 5929763"/>
                <a:gd name="connsiteX1" fmla="*/ 958067 w 2928136"/>
                <a:gd name="connsiteY1" fmla="*/ 1935822 h 5929763"/>
                <a:gd name="connsiteX2" fmla="*/ 2928136 w 2928136"/>
                <a:gd name="connsiteY2" fmla="*/ 107023 h 5929763"/>
                <a:gd name="connsiteX3" fmla="*/ 228600 w 2928136"/>
                <a:gd name="connsiteY3" fmla="*/ 2882761 h 5929763"/>
                <a:gd name="connsiteX4" fmla="*/ 2470934 w 2928136"/>
                <a:gd name="connsiteY4" fmla="*/ 2077096 h 5929763"/>
                <a:gd name="connsiteX5" fmla="*/ 0 w 2928136"/>
                <a:gd name="connsiteY5" fmla="*/ 1434958 h 5929763"/>
                <a:gd name="connsiteX6" fmla="*/ 0 w 2928136"/>
                <a:gd name="connsiteY6" fmla="*/ 1434955 h 5929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1275236 w 4203372"/>
                <a:gd name="connsiteY0" fmla="*/ 1810262 h 6305070"/>
                <a:gd name="connsiteX1" fmla="*/ 2233303 w 4203372"/>
                <a:gd name="connsiteY1" fmla="*/ 2311129 h 6305070"/>
                <a:gd name="connsiteX2" fmla="*/ 4203372 w 4203372"/>
                <a:gd name="connsiteY2" fmla="*/ 863330 h 6305070"/>
                <a:gd name="connsiteX3" fmla="*/ 1503836 w 4203372"/>
                <a:gd name="connsiteY3" fmla="*/ 3258068 h 6305070"/>
                <a:gd name="connsiteX4" fmla="*/ 3746170 w 4203372"/>
                <a:gd name="connsiteY4" fmla="*/ 2452403 h 6305070"/>
                <a:gd name="connsiteX5" fmla="*/ 1275236 w 4203372"/>
                <a:gd name="connsiteY5" fmla="*/ 1810265 h 6305070"/>
                <a:gd name="connsiteX6" fmla="*/ 1275236 w 4203372"/>
                <a:gd name="connsiteY6" fmla="*/ 1810262 h 6305070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844930 w 3773066"/>
                <a:gd name="connsiteY0" fmla="*/ 2505027 h 6999835"/>
                <a:gd name="connsiteX1" fmla="*/ 1802997 w 3773066"/>
                <a:gd name="connsiteY1" fmla="*/ 3005894 h 6999835"/>
                <a:gd name="connsiteX2" fmla="*/ 3773066 w 3773066"/>
                <a:gd name="connsiteY2" fmla="*/ 1558095 h 6999835"/>
                <a:gd name="connsiteX3" fmla="*/ 1073530 w 3773066"/>
                <a:gd name="connsiteY3" fmla="*/ 3952833 h 6999835"/>
                <a:gd name="connsiteX4" fmla="*/ 3315864 w 3773066"/>
                <a:gd name="connsiteY4" fmla="*/ 3147168 h 6999835"/>
                <a:gd name="connsiteX5" fmla="*/ 844930 w 3773066"/>
                <a:gd name="connsiteY5" fmla="*/ 2505030 h 6999835"/>
                <a:gd name="connsiteX6" fmla="*/ 844930 w 3773066"/>
                <a:gd name="connsiteY6" fmla="*/ 2505027 h 6999835"/>
                <a:gd name="connsiteX0" fmla="*/ 1324542 w 4252678"/>
                <a:gd name="connsiteY0" fmla="*/ 2392968 h 6887776"/>
                <a:gd name="connsiteX1" fmla="*/ 2282609 w 4252678"/>
                <a:gd name="connsiteY1" fmla="*/ 2893835 h 6887776"/>
                <a:gd name="connsiteX2" fmla="*/ 4252678 w 4252678"/>
                <a:gd name="connsiteY2" fmla="*/ 1446036 h 6887776"/>
                <a:gd name="connsiteX3" fmla="*/ 1553142 w 4252678"/>
                <a:gd name="connsiteY3" fmla="*/ 3840774 h 6887776"/>
                <a:gd name="connsiteX4" fmla="*/ 3795476 w 4252678"/>
                <a:gd name="connsiteY4" fmla="*/ 3035109 h 6887776"/>
                <a:gd name="connsiteX5" fmla="*/ 1324542 w 4252678"/>
                <a:gd name="connsiteY5" fmla="*/ 2392971 h 6887776"/>
                <a:gd name="connsiteX6" fmla="*/ 1324542 w 4252678"/>
                <a:gd name="connsiteY6" fmla="*/ 2392968 h 6887776"/>
                <a:gd name="connsiteX0" fmla="*/ 1324542 w 4252678"/>
                <a:gd name="connsiteY0" fmla="*/ 2392968 h 6887776"/>
                <a:gd name="connsiteX1" fmla="*/ 2282609 w 4252678"/>
                <a:gd name="connsiteY1" fmla="*/ 2893835 h 6887776"/>
                <a:gd name="connsiteX2" fmla="*/ 4252678 w 4252678"/>
                <a:gd name="connsiteY2" fmla="*/ 1446036 h 6887776"/>
                <a:gd name="connsiteX3" fmla="*/ 1553142 w 4252678"/>
                <a:gd name="connsiteY3" fmla="*/ 3840774 h 6887776"/>
                <a:gd name="connsiteX4" fmla="*/ 3795476 w 4252678"/>
                <a:gd name="connsiteY4" fmla="*/ 3035109 h 6887776"/>
                <a:gd name="connsiteX5" fmla="*/ 1324542 w 4252678"/>
                <a:gd name="connsiteY5" fmla="*/ 2392971 h 6887776"/>
                <a:gd name="connsiteX6" fmla="*/ 1324542 w 4252678"/>
                <a:gd name="connsiteY6" fmla="*/ 2392968 h 6887776"/>
                <a:gd name="connsiteX0" fmla="*/ 1869139 w 4797275"/>
                <a:gd name="connsiteY0" fmla="*/ 2392968 h 6887776"/>
                <a:gd name="connsiteX1" fmla="*/ 2827206 w 4797275"/>
                <a:gd name="connsiteY1" fmla="*/ 2893835 h 6887776"/>
                <a:gd name="connsiteX2" fmla="*/ 4797275 w 4797275"/>
                <a:gd name="connsiteY2" fmla="*/ 1446036 h 6887776"/>
                <a:gd name="connsiteX3" fmla="*/ 2097739 w 4797275"/>
                <a:gd name="connsiteY3" fmla="*/ 3840774 h 6887776"/>
                <a:gd name="connsiteX4" fmla="*/ 4340073 w 4797275"/>
                <a:gd name="connsiteY4" fmla="*/ 3035109 h 6887776"/>
                <a:gd name="connsiteX5" fmla="*/ 1869139 w 4797275"/>
                <a:gd name="connsiteY5" fmla="*/ 2392971 h 6887776"/>
                <a:gd name="connsiteX6" fmla="*/ 1869139 w 4797275"/>
                <a:gd name="connsiteY6" fmla="*/ 2392968 h 6887776"/>
                <a:gd name="connsiteX0" fmla="*/ 1869139 w 4797275"/>
                <a:gd name="connsiteY0" fmla="*/ 2433309 h 6928117"/>
                <a:gd name="connsiteX1" fmla="*/ 2827206 w 4797275"/>
                <a:gd name="connsiteY1" fmla="*/ 2934176 h 6928117"/>
                <a:gd name="connsiteX2" fmla="*/ 4797275 w 4797275"/>
                <a:gd name="connsiteY2" fmla="*/ 1486377 h 6928117"/>
                <a:gd name="connsiteX3" fmla="*/ 2097739 w 4797275"/>
                <a:gd name="connsiteY3" fmla="*/ 3881115 h 6928117"/>
                <a:gd name="connsiteX4" fmla="*/ 4340073 w 4797275"/>
                <a:gd name="connsiteY4" fmla="*/ 3075450 h 6928117"/>
                <a:gd name="connsiteX5" fmla="*/ 1869139 w 4797275"/>
                <a:gd name="connsiteY5" fmla="*/ 2433312 h 6928117"/>
                <a:gd name="connsiteX6" fmla="*/ 1869139 w 4797275"/>
                <a:gd name="connsiteY6" fmla="*/ 2433309 h 6928117"/>
                <a:gd name="connsiteX0" fmla="*/ 1869139 w 4797275"/>
                <a:gd name="connsiteY0" fmla="*/ 2531921 h 7026729"/>
                <a:gd name="connsiteX1" fmla="*/ 2827206 w 4797275"/>
                <a:gd name="connsiteY1" fmla="*/ 3032788 h 7026729"/>
                <a:gd name="connsiteX2" fmla="*/ 4797275 w 4797275"/>
                <a:gd name="connsiteY2" fmla="*/ 1584989 h 7026729"/>
                <a:gd name="connsiteX3" fmla="*/ 2097739 w 4797275"/>
                <a:gd name="connsiteY3" fmla="*/ 3979727 h 7026729"/>
                <a:gd name="connsiteX4" fmla="*/ 4340073 w 4797275"/>
                <a:gd name="connsiteY4" fmla="*/ 3174062 h 7026729"/>
                <a:gd name="connsiteX5" fmla="*/ 1869139 w 4797275"/>
                <a:gd name="connsiteY5" fmla="*/ 2531924 h 7026729"/>
                <a:gd name="connsiteX6" fmla="*/ 1869139 w 4797275"/>
                <a:gd name="connsiteY6" fmla="*/ 2531921 h 7026729"/>
                <a:gd name="connsiteX0" fmla="*/ 1869139 w 4797275"/>
                <a:gd name="connsiteY0" fmla="*/ 2531921 h 7026729"/>
                <a:gd name="connsiteX1" fmla="*/ 2827206 w 4797275"/>
                <a:gd name="connsiteY1" fmla="*/ 3032788 h 7026729"/>
                <a:gd name="connsiteX2" fmla="*/ 4797275 w 4797275"/>
                <a:gd name="connsiteY2" fmla="*/ 1584989 h 7026729"/>
                <a:gd name="connsiteX3" fmla="*/ 2097739 w 4797275"/>
                <a:gd name="connsiteY3" fmla="*/ 3979727 h 7026729"/>
                <a:gd name="connsiteX4" fmla="*/ 4340073 w 4797275"/>
                <a:gd name="connsiteY4" fmla="*/ 3174062 h 7026729"/>
                <a:gd name="connsiteX5" fmla="*/ 1869139 w 4797275"/>
                <a:gd name="connsiteY5" fmla="*/ 2531924 h 7026729"/>
                <a:gd name="connsiteX6" fmla="*/ 1869139 w 4797275"/>
                <a:gd name="connsiteY6" fmla="*/ 2531921 h 7026729"/>
                <a:gd name="connsiteX0" fmla="*/ 1869139 w 4797275"/>
                <a:gd name="connsiteY0" fmla="*/ 2531921 h 7026729"/>
                <a:gd name="connsiteX1" fmla="*/ 2827206 w 4797275"/>
                <a:gd name="connsiteY1" fmla="*/ 3032788 h 7026729"/>
                <a:gd name="connsiteX2" fmla="*/ 4797275 w 4797275"/>
                <a:gd name="connsiteY2" fmla="*/ 1584989 h 7026729"/>
                <a:gd name="connsiteX3" fmla="*/ 2097739 w 4797275"/>
                <a:gd name="connsiteY3" fmla="*/ 3979727 h 7026729"/>
                <a:gd name="connsiteX4" fmla="*/ 4340073 w 4797275"/>
                <a:gd name="connsiteY4" fmla="*/ 3174062 h 7026729"/>
                <a:gd name="connsiteX5" fmla="*/ 3269869 w 4797275"/>
                <a:gd name="connsiteY5" fmla="*/ 2756647 h 7026729"/>
                <a:gd name="connsiteX6" fmla="*/ 1869139 w 4797275"/>
                <a:gd name="connsiteY6" fmla="*/ 2531924 h 7026729"/>
                <a:gd name="connsiteX7" fmla="*/ 1869139 w 4797275"/>
                <a:gd name="connsiteY7" fmla="*/ 2531921 h 7026729"/>
                <a:gd name="connsiteX0" fmla="*/ 1869139 w 5940275"/>
                <a:gd name="connsiteY0" fmla="*/ 2531921 h 7026729"/>
                <a:gd name="connsiteX1" fmla="*/ 2827206 w 5940275"/>
                <a:gd name="connsiteY1" fmla="*/ 3032788 h 7026729"/>
                <a:gd name="connsiteX2" fmla="*/ 5940275 w 5940275"/>
                <a:gd name="connsiteY2" fmla="*/ 2423189 h 7026729"/>
                <a:gd name="connsiteX3" fmla="*/ 2097739 w 5940275"/>
                <a:gd name="connsiteY3" fmla="*/ 3979727 h 7026729"/>
                <a:gd name="connsiteX4" fmla="*/ 4340073 w 5940275"/>
                <a:gd name="connsiteY4" fmla="*/ 3174062 h 7026729"/>
                <a:gd name="connsiteX5" fmla="*/ 3269869 w 5940275"/>
                <a:gd name="connsiteY5" fmla="*/ 2756647 h 7026729"/>
                <a:gd name="connsiteX6" fmla="*/ 1869139 w 5940275"/>
                <a:gd name="connsiteY6" fmla="*/ 2531924 h 7026729"/>
                <a:gd name="connsiteX7" fmla="*/ 1869139 w 5940275"/>
                <a:gd name="connsiteY7" fmla="*/ 2531921 h 7026729"/>
                <a:gd name="connsiteX0" fmla="*/ 1869139 w 5940275"/>
                <a:gd name="connsiteY0" fmla="*/ 2531921 h 7026729"/>
                <a:gd name="connsiteX1" fmla="*/ 2827206 w 5940275"/>
                <a:gd name="connsiteY1" fmla="*/ 3032788 h 7026729"/>
                <a:gd name="connsiteX2" fmla="*/ 5940275 w 5940275"/>
                <a:gd name="connsiteY2" fmla="*/ 2423189 h 7026729"/>
                <a:gd name="connsiteX3" fmla="*/ 2097739 w 5940275"/>
                <a:gd name="connsiteY3" fmla="*/ 3979727 h 7026729"/>
                <a:gd name="connsiteX4" fmla="*/ 4340073 w 5940275"/>
                <a:gd name="connsiteY4" fmla="*/ 3174062 h 7026729"/>
                <a:gd name="connsiteX5" fmla="*/ 3269869 w 5940275"/>
                <a:gd name="connsiteY5" fmla="*/ 2756647 h 7026729"/>
                <a:gd name="connsiteX6" fmla="*/ 1869139 w 5940275"/>
                <a:gd name="connsiteY6" fmla="*/ 2531924 h 7026729"/>
                <a:gd name="connsiteX7" fmla="*/ 1869139 w 5940275"/>
                <a:gd name="connsiteY7" fmla="*/ 2531921 h 7026729"/>
                <a:gd name="connsiteX0" fmla="*/ 1869139 w 5940275"/>
                <a:gd name="connsiteY0" fmla="*/ 2531921 h 7026729"/>
                <a:gd name="connsiteX1" fmla="*/ 2827206 w 5940275"/>
                <a:gd name="connsiteY1" fmla="*/ 3032788 h 7026729"/>
                <a:gd name="connsiteX2" fmla="*/ 5940275 w 5940275"/>
                <a:gd name="connsiteY2" fmla="*/ 2423189 h 7026729"/>
                <a:gd name="connsiteX3" fmla="*/ 2097739 w 5940275"/>
                <a:gd name="connsiteY3" fmla="*/ 3979727 h 7026729"/>
                <a:gd name="connsiteX4" fmla="*/ 4568673 w 5940275"/>
                <a:gd name="connsiteY4" fmla="*/ 3174062 h 7026729"/>
                <a:gd name="connsiteX5" fmla="*/ 3269869 w 5940275"/>
                <a:gd name="connsiteY5" fmla="*/ 2756647 h 7026729"/>
                <a:gd name="connsiteX6" fmla="*/ 1869139 w 5940275"/>
                <a:gd name="connsiteY6" fmla="*/ 2531924 h 7026729"/>
                <a:gd name="connsiteX7" fmla="*/ 1869139 w 5940275"/>
                <a:gd name="connsiteY7" fmla="*/ 2531921 h 7026729"/>
                <a:gd name="connsiteX0" fmla="*/ 1869139 w 5940275"/>
                <a:gd name="connsiteY0" fmla="*/ 2531921 h 7026729"/>
                <a:gd name="connsiteX1" fmla="*/ 2827206 w 5940275"/>
                <a:gd name="connsiteY1" fmla="*/ 3032788 h 7026729"/>
                <a:gd name="connsiteX2" fmla="*/ 5940275 w 5940275"/>
                <a:gd name="connsiteY2" fmla="*/ 2423189 h 7026729"/>
                <a:gd name="connsiteX3" fmla="*/ 2097739 w 5940275"/>
                <a:gd name="connsiteY3" fmla="*/ 3979727 h 7026729"/>
                <a:gd name="connsiteX4" fmla="*/ 4568673 w 5940275"/>
                <a:gd name="connsiteY4" fmla="*/ 3174062 h 7026729"/>
                <a:gd name="connsiteX5" fmla="*/ 3269869 w 5940275"/>
                <a:gd name="connsiteY5" fmla="*/ 2756647 h 7026729"/>
                <a:gd name="connsiteX6" fmla="*/ 1869139 w 5940275"/>
                <a:gd name="connsiteY6" fmla="*/ 2531924 h 7026729"/>
                <a:gd name="connsiteX7" fmla="*/ 1869139 w 5940275"/>
                <a:gd name="connsiteY7" fmla="*/ 2531921 h 7026729"/>
                <a:gd name="connsiteX0" fmla="*/ 1869139 w 5940275"/>
                <a:gd name="connsiteY0" fmla="*/ 2531921 h 7026729"/>
                <a:gd name="connsiteX1" fmla="*/ 2827206 w 5940275"/>
                <a:gd name="connsiteY1" fmla="*/ 3032788 h 7026729"/>
                <a:gd name="connsiteX2" fmla="*/ 5940275 w 5940275"/>
                <a:gd name="connsiteY2" fmla="*/ 2423189 h 7026729"/>
                <a:gd name="connsiteX3" fmla="*/ 2097739 w 5940275"/>
                <a:gd name="connsiteY3" fmla="*/ 3979727 h 7026729"/>
                <a:gd name="connsiteX4" fmla="*/ 4568673 w 5940275"/>
                <a:gd name="connsiteY4" fmla="*/ 3174062 h 7026729"/>
                <a:gd name="connsiteX5" fmla="*/ 3269869 w 5940275"/>
                <a:gd name="connsiteY5" fmla="*/ 2756647 h 7026729"/>
                <a:gd name="connsiteX6" fmla="*/ 1869139 w 5940275"/>
                <a:gd name="connsiteY6" fmla="*/ 2531924 h 7026729"/>
                <a:gd name="connsiteX7" fmla="*/ 1869139 w 5940275"/>
                <a:gd name="connsiteY7" fmla="*/ 2531921 h 7026729"/>
                <a:gd name="connsiteX0" fmla="*/ 1869139 w 6324598"/>
                <a:gd name="connsiteY0" fmla="*/ 2531921 h 7331529"/>
                <a:gd name="connsiteX1" fmla="*/ 2827206 w 6324598"/>
                <a:gd name="connsiteY1" fmla="*/ 3032788 h 7331529"/>
                <a:gd name="connsiteX2" fmla="*/ 5940275 w 6324598"/>
                <a:gd name="connsiteY2" fmla="*/ 2423189 h 7331529"/>
                <a:gd name="connsiteX3" fmla="*/ 5831539 w 6324598"/>
                <a:gd name="connsiteY3" fmla="*/ 4284527 h 7331529"/>
                <a:gd name="connsiteX4" fmla="*/ 4568673 w 6324598"/>
                <a:gd name="connsiteY4" fmla="*/ 3174062 h 7331529"/>
                <a:gd name="connsiteX5" fmla="*/ 3269869 w 6324598"/>
                <a:gd name="connsiteY5" fmla="*/ 2756647 h 7331529"/>
                <a:gd name="connsiteX6" fmla="*/ 1869139 w 6324598"/>
                <a:gd name="connsiteY6" fmla="*/ 2531924 h 7331529"/>
                <a:gd name="connsiteX7" fmla="*/ 1869139 w 6324598"/>
                <a:gd name="connsiteY7" fmla="*/ 2531921 h 7331529"/>
                <a:gd name="connsiteX0" fmla="*/ 1869139 w 6934198"/>
                <a:gd name="connsiteY0" fmla="*/ 2531921 h 7331529"/>
                <a:gd name="connsiteX1" fmla="*/ 2827206 w 6934198"/>
                <a:gd name="connsiteY1" fmla="*/ 3032788 h 7331529"/>
                <a:gd name="connsiteX2" fmla="*/ 5940275 w 6934198"/>
                <a:gd name="connsiteY2" fmla="*/ 2423189 h 7331529"/>
                <a:gd name="connsiteX3" fmla="*/ 6441139 w 6934198"/>
                <a:gd name="connsiteY3" fmla="*/ 4284527 h 7331529"/>
                <a:gd name="connsiteX4" fmla="*/ 4568673 w 6934198"/>
                <a:gd name="connsiteY4" fmla="*/ 3174062 h 7331529"/>
                <a:gd name="connsiteX5" fmla="*/ 3269869 w 6934198"/>
                <a:gd name="connsiteY5" fmla="*/ 2756647 h 7331529"/>
                <a:gd name="connsiteX6" fmla="*/ 1869139 w 6934198"/>
                <a:gd name="connsiteY6" fmla="*/ 2531924 h 7331529"/>
                <a:gd name="connsiteX7" fmla="*/ 1869139 w 6934198"/>
                <a:gd name="connsiteY7" fmla="*/ 2531921 h 7331529"/>
                <a:gd name="connsiteX0" fmla="*/ 1869139 w 6934198"/>
                <a:gd name="connsiteY0" fmla="*/ 2531921 h 7331529"/>
                <a:gd name="connsiteX1" fmla="*/ 2827206 w 6934198"/>
                <a:gd name="connsiteY1" fmla="*/ 3032788 h 7331529"/>
                <a:gd name="connsiteX2" fmla="*/ 5940275 w 6934198"/>
                <a:gd name="connsiteY2" fmla="*/ 2423189 h 7331529"/>
                <a:gd name="connsiteX3" fmla="*/ 6441139 w 6934198"/>
                <a:gd name="connsiteY3" fmla="*/ 4284527 h 7331529"/>
                <a:gd name="connsiteX4" fmla="*/ 4568673 w 6934198"/>
                <a:gd name="connsiteY4" fmla="*/ 3174062 h 7331529"/>
                <a:gd name="connsiteX5" fmla="*/ 3269869 w 6934198"/>
                <a:gd name="connsiteY5" fmla="*/ 2756647 h 7331529"/>
                <a:gd name="connsiteX6" fmla="*/ 1869139 w 6934198"/>
                <a:gd name="connsiteY6" fmla="*/ 2531924 h 7331529"/>
                <a:gd name="connsiteX7" fmla="*/ 1869139 w 6934198"/>
                <a:gd name="connsiteY7" fmla="*/ 2531921 h 7331529"/>
                <a:gd name="connsiteX0" fmla="*/ 1869139 w 6934198"/>
                <a:gd name="connsiteY0" fmla="*/ 2531921 h 7331529"/>
                <a:gd name="connsiteX1" fmla="*/ 2827206 w 6934198"/>
                <a:gd name="connsiteY1" fmla="*/ 3032788 h 7331529"/>
                <a:gd name="connsiteX2" fmla="*/ 5940275 w 6934198"/>
                <a:gd name="connsiteY2" fmla="*/ 2423189 h 7331529"/>
                <a:gd name="connsiteX3" fmla="*/ 6441139 w 6934198"/>
                <a:gd name="connsiteY3" fmla="*/ 4284527 h 7331529"/>
                <a:gd name="connsiteX4" fmla="*/ 4568673 w 6934198"/>
                <a:gd name="connsiteY4" fmla="*/ 3174062 h 7331529"/>
                <a:gd name="connsiteX5" fmla="*/ 1869139 w 6934198"/>
                <a:gd name="connsiteY5" fmla="*/ 2531924 h 7331529"/>
                <a:gd name="connsiteX6" fmla="*/ 1869139 w 6934198"/>
                <a:gd name="connsiteY6" fmla="*/ 2531921 h 7331529"/>
                <a:gd name="connsiteX0" fmla="*/ 1869139 w 6911785"/>
                <a:gd name="connsiteY0" fmla="*/ 2531921 h 7336788"/>
                <a:gd name="connsiteX1" fmla="*/ 2827206 w 6911785"/>
                <a:gd name="connsiteY1" fmla="*/ 3032788 h 7336788"/>
                <a:gd name="connsiteX2" fmla="*/ 5940275 w 6911785"/>
                <a:gd name="connsiteY2" fmla="*/ 2423189 h 7336788"/>
                <a:gd name="connsiteX3" fmla="*/ 6441139 w 6911785"/>
                <a:gd name="connsiteY3" fmla="*/ 4284527 h 7336788"/>
                <a:gd name="connsiteX4" fmla="*/ 4568673 w 6911785"/>
                <a:gd name="connsiteY4" fmla="*/ 3174062 h 7336788"/>
                <a:gd name="connsiteX5" fmla="*/ 1869139 w 6911785"/>
                <a:gd name="connsiteY5" fmla="*/ 2531924 h 7336788"/>
                <a:gd name="connsiteX6" fmla="*/ 1869139 w 6911785"/>
                <a:gd name="connsiteY6" fmla="*/ 2531921 h 7336788"/>
                <a:gd name="connsiteX0" fmla="*/ 1869139 w 7024741"/>
                <a:gd name="connsiteY0" fmla="*/ 2531921 h 7336788"/>
                <a:gd name="connsiteX1" fmla="*/ 2827206 w 7024741"/>
                <a:gd name="connsiteY1" fmla="*/ 3032788 h 7336788"/>
                <a:gd name="connsiteX2" fmla="*/ 5940275 w 7024741"/>
                <a:gd name="connsiteY2" fmla="*/ 2423189 h 7336788"/>
                <a:gd name="connsiteX3" fmla="*/ 6441139 w 7024741"/>
                <a:gd name="connsiteY3" fmla="*/ 4284527 h 7336788"/>
                <a:gd name="connsiteX4" fmla="*/ 4568673 w 7024741"/>
                <a:gd name="connsiteY4" fmla="*/ 3174062 h 7336788"/>
                <a:gd name="connsiteX5" fmla="*/ 1869139 w 7024741"/>
                <a:gd name="connsiteY5" fmla="*/ 2531924 h 7336788"/>
                <a:gd name="connsiteX6" fmla="*/ 1869139 w 7024741"/>
                <a:gd name="connsiteY6" fmla="*/ 2531921 h 7336788"/>
                <a:gd name="connsiteX0" fmla="*/ 685903 w 5841505"/>
                <a:gd name="connsiteY0" fmla="*/ 1071884 h 5876751"/>
                <a:gd name="connsiteX1" fmla="*/ 159678 w 5841505"/>
                <a:gd name="connsiteY1" fmla="*/ 370216 h 5876751"/>
                <a:gd name="connsiteX2" fmla="*/ 1643970 w 5841505"/>
                <a:gd name="connsiteY2" fmla="*/ 1572751 h 5876751"/>
                <a:gd name="connsiteX3" fmla="*/ 4757039 w 5841505"/>
                <a:gd name="connsiteY3" fmla="*/ 963152 h 5876751"/>
                <a:gd name="connsiteX4" fmla="*/ 5257903 w 5841505"/>
                <a:gd name="connsiteY4" fmla="*/ 2824490 h 5876751"/>
                <a:gd name="connsiteX5" fmla="*/ 3385437 w 5841505"/>
                <a:gd name="connsiteY5" fmla="*/ 1714025 h 5876751"/>
                <a:gd name="connsiteX6" fmla="*/ 685903 w 5841505"/>
                <a:gd name="connsiteY6" fmla="*/ 1071887 h 5876751"/>
                <a:gd name="connsiteX7" fmla="*/ 685903 w 5841505"/>
                <a:gd name="connsiteY7" fmla="*/ 1071884 h 5876751"/>
                <a:gd name="connsiteX0" fmla="*/ 685903 w 5841505"/>
                <a:gd name="connsiteY0" fmla="*/ 1775249 h 6580116"/>
                <a:gd name="connsiteX1" fmla="*/ 159678 w 5841505"/>
                <a:gd name="connsiteY1" fmla="*/ 1073581 h 6580116"/>
                <a:gd name="connsiteX2" fmla="*/ 1643970 w 5841505"/>
                <a:gd name="connsiteY2" fmla="*/ 2276116 h 6580116"/>
                <a:gd name="connsiteX3" fmla="*/ 4757039 w 5841505"/>
                <a:gd name="connsiteY3" fmla="*/ 1666517 h 6580116"/>
                <a:gd name="connsiteX4" fmla="*/ 5257903 w 5841505"/>
                <a:gd name="connsiteY4" fmla="*/ 3527855 h 6580116"/>
                <a:gd name="connsiteX5" fmla="*/ 3385437 w 5841505"/>
                <a:gd name="connsiteY5" fmla="*/ 2417390 h 6580116"/>
                <a:gd name="connsiteX6" fmla="*/ 685903 w 5841505"/>
                <a:gd name="connsiteY6" fmla="*/ 1775252 h 6580116"/>
                <a:gd name="connsiteX7" fmla="*/ 685903 w 5841505"/>
                <a:gd name="connsiteY7" fmla="*/ 1775249 h 6580116"/>
                <a:gd name="connsiteX0" fmla="*/ 1191268 w 6346870"/>
                <a:gd name="connsiteY0" fmla="*/ 1071884 h 5876751"/>
                <a:gd name="connsiteX1" fmla="*/ 665043 w 6346870"/>
                <a:gd name="connsiteY1" fmla="*/ 370216 h 5876751"/>
                <a:gd name="connsiteX2" fmla="*/ 247382 w 6346870"/>
                <a:gd name="connsiteY2" fmla="*/ 1425097 h 5876751"/>
                <a:gd name="connsiteX3" fmla="*/ 2149335 w 6346870"/>
                <a:gd name="connsiteY3" fmla="*/ 1572751 h 5876751"/>
                <a:gd name="connsiteX4" fmla="*/ 5262404 w 6346870"/>
                <a:gd name="connsiteY4" fmla="*/ 963152 h 5876751"/>
                <a:gd name="connsiteX5" fmla="*/ 5763268 w 6346870"/>
                <a:gd name="connsiteY5" fmla="*/ 2824490 h 5876751"/>
                <a:gd name="connsiteX6" fmla="*/ 3890802 w 6346870"/>
                <a:gd name="connsiteY6" fmla="*/ 1714025 h 5876751"/>
                <a:gd name="connsiteX7" fmla="*/ 1191268 w 6346870"/>
                <a:gd name="connsiteY7" fmla="*/ 1071887 h 5876751"/>
                <a:gd name="connsiteX8" fmla="*/ 1191268 w 6346870"/>
                <a:gd name="connsiteY8" fmla="*/ 1071884 h 5876751"/>
                <a:gd name="connsiteX0" fmla="*/ 1191268 w 6346870"/>
                <a:gd name="connsiteY0" fmla="*/ 1071884 h 5876751"/>
                <a:gd name="connsiteX1" fmla="*/ 665043 w 6346870"/>
                <a:gd name="connsiteY1" fmla="*/ 370216 h 5876751"/>
                <a:gd name="connsiteX2" fmla="*/ 247382 w 6346870"/>
                <a:gd name="connsiteY2" fmla="*/ 1425097 h 5876751"/>
                <a:gd name="connsiteX3" fmla="*/ 2149335 w 6346870"/>
                <a:gd name="connsiteY3" fmla="*/ 1572751 h 5876751"/>
                <a:gd name="connsiteX4" fmla="*/ 5262404 w 6346870"/>
                <a:gd name="connsiteY4" fmla="*/ 963152 h 5876751"/>
                <a:gd name="connsiteX5" fmla="*/ 5763268 w 6346870"/>
                <a:gd name="connsiteY5" fmla="*/ 2824490 h 5876751"/>
                <a:gd name="connsiteX6" fmla="*/ 3890802 w 6346870"/>
                <a:gd name="connsiteY6" fmla="*/ 1714025 h 5876751"/>
                <a:gd name="connsiteX7" fmla="*/ 1191268 w 6346870"/>
                <a:gd name="connsiteY7" fmla="*/ 1071887 h 5876751"/>
                <a:gd name="connsiteX8" fmla="*/ 1191268 w 6346870"/>
                <a:gd name="connsiteY8" fmla="*/ 1071884 h 5876751"/>
                <a:gd name="connsiteX0" fmla="*/ 1191268 w 6346870"/>
                <a:gd name="connsiteY0" fmla="*/ 1071884 h 5876751"/>
                <a:gd name="connsiteX1" fmla="*/ 665043 w 6346870"/>
                <a:gd name="connsiteY1" fmla="*/ 370216 h 5876751"/>
                <a:gd name="connsiteX2" fmla="*/ 247382 w 6346870"/>
                <a:gd name="connsiteY2" fmla="*/ 1425097 h 5876751"/>
                <a:gd name="connsiteX3" fmla="*/ 2149335 w 6346870"/>
                <a:gd name="connsiteY3" fmla="*/ 1572751 h 5876751"/>
                <a:gd name="connsiteX4" fmla="*/ 5262404 w 6346870"/>
                <a:gd name="connsiteY4" fmla="*/ 963152 h 5876751"/>
                <a:gd name="connsiteX5" fmla="*/ 5763268 w 6346870"/>
                <a:gd name="connsiteY5" fmla="*/ 2824490 h 5876751"/>
                <a:gd name="connsiteX6" fmla="*/ 3890802 w 6346870"/>
                <a:gd name="connsiteY6" fmla="*/ 1714025 h 5876751"/>
                <a:gd name="connsiteX7" fmla="*/ 1191268 w 6346870"/>
                <a:gd name="connsiteY7" fmla="*/ 1071887 h 5876751"/>
                <a:gd name="connsiteX8" fmla="*/ 1191268 w 6346870"/>
                <a:gd name="connsiteY8" fmla="*/ 1071884 h 5876751"/>
                <a:gd name="connsiteX0" fmla="*/ 1495416 w 6651018"/>
                <a:gd name="connsiteY0" fmla="*/ 1071884 h 5876751"/>
                <a:gd name="connsiteX1" fmla="*/ 969191 w 6651018"/>
                <a:gd name="connsiteY1" fmla="*/ 370216 h 5876751"/>
                <a:gd name="connsiteX2" fmla="*/ 551530 w 6651018"/>
                <a:gd name="connsiteY2" fmla="*/ 1425097 h 5876751"/>
                <a:gd name="connsiteX3" fmla="*/ 2453483 w 6651018"/>
                <a:gd name="connsiteY3" fmla="*/ 1572751 h 5876751"/>
                <a:gd name="connsiteX4" fmla="*/ 5566552 w 6651018"/>
                <a:gd name="connsiteY4" fmla="*/ 963152 h 5876751"/>
                <a:gd name="connsiteX5" fmla="*/ 6067416 w 6651018"/>
                <a:gd name="connsiteY5" fmla="*/ 2824490 h 5876751"/>
                <a:gd name="connsiteX6" fmla="*/ 4194950 w 6651018"/>
                <a:gd name="connsiteY6" fmla="*/ 1714025 h 5876751"/>
                <a:gd name="connsiteX7" fmla="*/ 1495416 w 6651018"/>
                <a:gd name="connsiteY7" fmla="*/ 1071887 h 5876751"/>
                <a:gd name="connsiteX8" fmla="*/ 1495416 w 6651018"/>
                <a:gd name="connsiteY8" fmla="*/ 1071884 h 5876751"/>
                <a:gd name="connsiteX0" fmla="*/ 1103563 w 6259165"/>
                <a:gd name="connsiteY0" fmla="*/ 1071884 h 5876751"/>
                <a:gd name="connsiteX1" fmla="*/ 159677 w 6259165"/>
                <a:gd name="connsiteY1" fmla="*/ 1425097 h 5876751"/>
                <a:gd name="connsiteX2" fmla="*/ 2061630 w 6259165"/>
                <a:gd name="connsiteY2" fmla="*/ 1572751 h 5876751"/>
                <a:gd name="connsiteX3" fmla="*/ 5174699 w 6259165"/>
                <a:gd name="connsiteY3" fmla="*/ 963152 h 5876751"/>
                <a:gd name="connsiteX4" fmla="*/ 5675563 w 6259165"/>
                <a:gd name="connsiteY4" fmla="*/ 2824490 h 5876751"/>
                <a:gd name="connsiteX5" fmla="*/ 3803097 w 6259165"/>
                <a:gd name="connsiteY5" fmla="*/ 1714025 h 5876751"/>
                <a:gd name="connsiteX6" fmla="*/ 1103563 w 6259165"/>
                <a:gd name="connsiteY6" fmla="*/ 1071887 h 5876751"/>
                <a:gd name="connsiteX7" fmla="*/ 1103563 w 6259165"/>
                <a:gd name="connsiteY7" fmla="*/ 1071884 h 5876751"/>
                <a:gd name="connsiteX0" fmla="*/ 1103564 w 6259166"/>
                <a:gd name="connsiteY0" fmla="*/ 1766125 h 6570992"/>
                <a:gd name="connsiteX1" fmla="*/ 159678 w 6259166"/>
                <a:gd name="connsiteY1" fmla="*/ 2119338 h 6570992"/>
                <a:gd name="connsiteX2" fmla="*/ 2061631 w 6259166"/>
                <a:gd name="connsiteY2" fmla="*/ 2266992 h 6570992"/>
                <a:gd name="connsiteX3" fmla="*/ 5174700 w 6259166"/>
                <a:gd name="connsiteY3" fmla="*/ 1657393 h 6570992"/>
                <a:gd name="connsiteX4" fmla="*/ 5675564 w 6259166"/>
                <a:gd name="connsiteY4" fmla="*/ 3518731 h 6570992"/>
                <a:gd name="connsiteX5" fmla="*/ 3803098 w 6259166"/>
                <a:gd name="connsiteY5" fmla="*/ 2408266 h 6570992"/>
                <a:gd name="connsiteX6" fmla="*/ 1103564 w 6259166"/>
                <a:gd name="connsiteY6" fmla="*/ 1766128 h 6570992"/>
                <a:gd name="connsiteX7" fmla="*/ 1103564 w 6259166"/>
                <a:gd name="connsiteY7" fmla="*/ 1766125 h 6570992"/>
                <a:gd name="connsiteX0" fmla="*/ 1103564 w 6259166"/>
                <a:gd name="connsiteY0" fmla="*/ 1766125 h 6570992"/>
                <a:gd name="connsiteX1" fmla="*/ 159678 w 6259166"/>
                <a:gd name="connsiteY1" fmla="*/ 2119338 h 6570992"/>
                <a:gd name="connsiteX2" fmla="*/ 2061631 w 6259166"/>
                <a:gd name="connsiteY2" fmla="*/ 2266992 h 6570992"/>
                <a:gd name="connsiteX3" fmla="*/ 5174700 w 6259166"/>
                <a:gd name="connsiteY3" fmla="*/ 1657393 h 6570992"/>
                <a:gd name="connsiteX4" fmla="*/ 5675564 w 6259166"/>
                <a:gd name="connsiteY4" fmla="*/ 3518731 h 6570992"/>
                <a:gd name="connsiteX5" fmla="*/ 3803098 w 6259166"/>
                <a:gd name="connsiteY5" fmla="*/ 2408266 h 6570992"/>
                <a:gd name="connsiteX6" fmla="*/ 1103564 w 6259166"/>
                <a:gd name="connsiteY6" fmla="*/ 1766128 h 6570992"/>
                <a:gd name="connsiteX7" fmla="*/ 1103564 w 6259166"/>
                <a:gd name="connsiteY7" fmla="*/ 1766125 h 6570992"/>
                <a:gd name="connsiteX0" fmla="*/ 1316924 w 6472526"/>
                <a:gd name="connsiteY0" fmla="*/ 1766125 h 6570992"/>
                <a:gd name="connsiteX1" fmla="*/ 373038 w 6472526"/>
                <a:gd name="connsiteY1" fmla="*/ 2119338 h 6570992"/>
                <a:gd name="connsiteX2" fmla="*/ 2274991 w 6472526"/>
                <a:gd name="connsiteY2" fmla="*/ 2266992 h 6570992"/>
                <a:gd name="connsiteX3" fmla="*/ 5388060 w 6472526"/>
                <a:gd name="connsiteY3" fmla="*/ 1657393 h 6570992"/>
                <a:gd name="connsiteX4" fmla="*/ 5888924 w 6472526"/>
                <a:gd name="connsiteY4" fmla="*/ 3518731 h 6570992"/>
                <a:gd name="connsiteX5" fmla="*/ 4016458 w 6472526"/>
                <a:gd name="connsiteY5" fmla="*/ 2408266 h 6570992"/>
                <a:gd name="connsiteX6" fmla="*/ 1316924 w 6472526"/>
                <a:gd name="connsiteY6" fmla="*/ 1766128 h 6570992"/>
                <a:gd name="connsiteX7" fmla="*/ 1316924 w 6472526"/>
                <a:gd name="connsiteY7" fmla="*/ 1766125 h 6570992"/>
                <a:gd name="connsiteX0" fmla="*/ 969208 w 6472526"/>
                <a:gd name="connsiteY0" fmla="*/ 1766125 h 6550041"/>
                <a:gd name="connsiteX1" fmla="*/ 373038 w 6472526"/>
                <a:gd name="connsiteY1" fmla="*/ 2098387 h 6550041"/>
                <a:gd name="connsiteX2" fmla="*/ 2274991 w 6472526"/>
                <a:gd name="connsiteY2" fmla="*/ 2246041 h 6550041"/>
                <a:gd name="connsiteX3" fmla="*/ 5388060 w 6472526"/>
                <a:gd name="connsiteY3" fmla="*/ 1636442 h 6550041"/>
                <a:gd name="connsiteX4" fmla="*/ 5888924 w 6472526"/>
                <a:gd name="connsiteY4" fmla="*/ 3497780 h 6550041"/>
                <a:gd name="connsiteX5" fmla="*/ 4016458 w 6472526"/>
                <a:gd name="connsiteY5" fmla="*/ 2387315 h 6550041"/>
                <a:gd name="connsiteX6" fmla="*/ 1316924 w 6472526"/>
                <a:gd name="connsiteY6" fmla="*/ 1745177 h 6550041"/>
                <a:gd name="connsiteX7" fmla="*/ 969208 w 6472526"/>
                <a:gd name="connsiteY7" fmla="*/ 1766125 h 6550041"/>
                <a:gd name="connsiteX0" fmla="*/ 943886 w 6099488"/>
                <a:gd name="connsiteY0" fmla="*/ 1071887 h 5876751"/>
                <a:gd name="connsiteX1" fmla="*/ 0 w 6099488"/>
                <a:gd name="connsiteY1" fmla="*/ 1425097 h 5876751"/>
                <a:gd name="connsiteX2" fmla="*/ 1901953 w 6099488"/>
                <a:gd name="connsiteY2" fmla="*/ 1572751 h 5876751"/>
                <a:gd name="connsiteX3" fmla="*/ 5015022 w 6099488"/>
                <a:gd name="connsiteY3" fmla="*/ 963152 h 5876751"/>
                <a:gd name="connsiteX4" fmla="*/ 5515886 w 6099488"/>
                <a:gd name="connsiteY4" fmla="*/ 2824490 h 5876751"/>
                <a:gd name="connsiteX5" fmla="*/ 3643420 w 6099488"/>
                <a:gd name="connsiteY5" fmla="*/ 1714025 h 5876751"/>
                <a:gd name="connsiteX6" fmla="*/ 943886 w 6099488"/>
                <a:gd name="connsiteY6" fmla="*/ 1071887 h 5876751"/>
                <a:gd name="connsiteX0" fmla="*/ 943886 w 6099488"/>
                <a:gd name="connsiteY0" fmla="*/ 1486368 h 6291232"/>
                <a:gd name="connsiteX1" fmla="*/ 0 w 6099488"/>
                <a:gd name="connsiteY1" fmla="*/ 1839578 h 6291232"/>
                <a:gd name="connsiteX2" fmla="*/ 1901953 w 6099488"/>
                <a:gd name="connsiteY2" fmla="*/ 1987232 h 6291232"/>
                <a:gd name="connsiteX3" fmla="*/ 5015022 w 6099488"/>
                <a:gd name="connsiteY3" fmla="*/ 1377633 h 6291232"/>
                <a:gd name="connsiteX4" fmla="*/ 5515886 w 6099488"/>
                <a:gd name="connsiteY4" fmla="*/ 3238971 h 6291232"/>
                <a:gd name="connsiteX5" fmla="*/ 3643420 w 6099488"/>
                <a:gd name="connsiteY5" fmla="*/ 2128506 h 6291232"/>
                <a:gd name="connsiteX6" fmla="*/ 943886 w 6099488"/>
                <a:gd name="connsiteY6" fmla="*/ 1486368 h 6291232"/>
                <a:gd name="connsiteX0" fmla="*/ 290243 w 5445845"/>
                <a:gd name="connsiteY0" fmla="*/ 1071887 h 5876751"/>
                <a:gd name="connsiteX1" fmla="*/ 1248310 w 5445845"/>
                <a:gd name="connsiteY1" fmla="*/ 1572751 h 5876751"/>
                <a:gd name="connsiteX2" fmla="*/ 4361379 w 5445845"/>
                <a:gd name="connsiteY2" fmla="*/ 963152 h 5876751"/>
                <a:gd name="connsiteX3" fmla="*/ 4862243 w 5445845"/>
                <a:gd name="connsiteY3" fmla="*/ 2824490 h 5876751"/>
                <a:gd name="connsiteX4" fmla="*/ 2989777 w 5445845"/>
                <a:gd name="connsiteY4" fmla="*/ 1714025 h 5876751"/>
                <a:gd name="connsiteX5" fmla="*/ 290243 w 5445845"/>
                <a:gd name="connsiteY5" fmla="*/ 1071887 h 5876751"/>
                <a:gd name="connsiteX0" fmla="*/ 290244 w 5445846"/>
                <a:gd name="connsiteY0" fmla="*/ 1071887 h 5876751"/>
                <a:gd name="connsiteX1" fmla="*/ 1248311 w 5445846"/>
                <a:gd name="connsiteY1" fmla="*/ 1572751 h 5876751"/>
                <a:gd name="connsiteX2" fmla="*/ 4361380 w 5445846"/>
                <a:gd name="connsiteY2" fmla="*/ 963152 h 5876751"/>
                <a:gd name="connsiteX3" fmla="*/ 4862244 w 5445846"/>
                <a:gd name="connsiteY3" fmla="*/ 2824490 h 5876751"/>
                <a:gd name="connsiteX4" fmla="*/ 2989778 w 5445846"/>
                <a:gd name="connsiteY4" fmla="*/ 1714025 h 5876751"/>
                <a:gd name="connsiteX5" fmla="*/ 290244 w 5445846"/>
                <a:gd name="connsiteY5" fmla="*/ 1071887 h 5876751"/>
                <a:gd name="connsiteX0" fmla="*/ 290244 w 5445846"/>
                <a:gd name="connsiteY0" fmla="*/ 1153486 h 5958350"/>
                <a:gd name="connsiteX1" fmla="*/ 1248311 w 5445846"/>
                <a:gd name="connsiteY1" fmla="*/ 1654350 h 5958350"/>
                <a:gd name="connsiteX2" fmla="*/ 4361380 w 5445846"/>
                <a:gd name="connsiteY2" fmla="*/ 1044751 h 5958350"/>
                <a:gd name="connsiteX3" fmla="*/ 4862244 w 5445846"/>
                <a:gd name="connsiteY3" fmla="*/ 2906089 h 5958350"/>
                <a:gd name="connsiteX4" fmla="*/ 2989778 w 5445846"/>
                <a:gd name="connsiteY4" fmla="*/ 1795624 h 5958350"/>
                <a:gd name="connsiteX5" fmla="*/ 290244 w 5445846"/>
                <a:gd name="connsiteY5" fmla="*/ 1153486 h 5958350"/>
                <a:gd name="connsiteX0" fmla="*/ 290244 w 7008207"/>
                <a:gd name="connsiteY0" fmla="*/ 1331974 h 5958350"/>
                <a:gd name="connsiteX1" fmla="*/ 2810672 w 7008207"/>
                <a:gd name="connsiteY1" fmla="*/ 1654350 h 5958350"/>
                <a:gd name="connsiteX2" fmla="*/ 5923741 w 7008207"/>
                <a:gd name="connsiteY2" fmla="*/ 1044751 h 5958350"/>
                <a:gd name="connsiteX3" fmla="*/ 6424605 w 7008207"/>
                <a:gd name="connsiteY3" fmla="*/ 2906089 h 5958350"/>
                <a:gd name="connsiteX4" fmla="*/ 4552139 w 7008207"/>
                <a:gd name="connsiteY4" fmla="*/ 1795624 h 5958350"/>
                <a:gd name="connsiteX5" fmla="*/ 290244 w 7008207"/>
                <a:gd name="connsiteY5" fmla="*/ 1331974 h 5958350"/>
                <a:gd name="connsiteX0" fmla="*/ 290244 w 7008207"/>
                <a:gd name="connsiteY0" fmla="*/ 1347752 h 5974128"/>
                <a:gd name="connsiteX1" fmla="*/ 2810672 w 7008207"/>
                <a:gd name="connsiteY1" fmla="*/ 1670128 h 5974128"/>
                <a:gd name="connsiteX2" fmla="*/ 5923741 w 7008207"/>
                <a:gd name="connsiteY2" fmla="*/ 1060529 h 5974128"/>
                <a:gd name="connsiteX3" fmla="*/ 6424605 w 7008207"/>
                <a:gd name="connsiteY3" fmla="*/ 2921867 h 5974128"/>
                <a:gd name="connsiteX4" fmla="*/ 4552139 w 7008207"/>
                <a:gd name="connsiteY4" fmla="*/ 1811402 h 5974128"/>
                <a:gd name="connsiteX5" fmla="*/ 290244 w 7008207"/>
                <a:gd name="connsiteY5" fmla="*/ 1347752 h 5974128"/>
                <a:gd name="connsiteX0" fmla="*/ 1038454 w 7756417"/>
                <a:gd name="connsiteY0" fmla="*/ 1773760 h 6400136"/>
                <a:gd name="connsiteX1" fmla="*/ 3558882 w 7756417"/>
                <a:gd name="connsiteY1" fmla="*/ 2096136 h 6400136"/>
                <a:gd name="connsiteX2" fmla="*/ 6671951 w 7756417"/>
                <a:gd name="connsiteY2" fmla="*/ 1486537 h 6400136"/>
                <a:gd name="connsiteX3" fmla="*/ 7172815 w 7756417"/>
                <a:gd name="connsiteY3" fmla="*/ 3347875 h 6400136"/>
                <a:gd name="connsiteX4" fmla="*/ 5300349 w 7756417"/>
                <a:gd name="connsiteY4" fmla="*/ 2237410 h 6400136"/>
                <a:gd name="connsiteX5" fmla="*/ 1038454 w 7756417"/>
                <a:gd name="connsiteY5" fmla="*/ 1773760 h 6400136"/>
                <a:gd name="connsiteX0" fmla="*/ 1038454 w 7756417"/>
                <a:gd name="connsiteY0" fmla="*/ 1773760 h 6400136"/>
                <a:gd name="connsiteX1" fmla="*/ 3558882 w 7756417"/>
                <a:gd name="connsiteY1" fmla="*/ 2096136 h 6400136"/>
                <a:gd name="connsiteX2" fmla="*/ 6671951 w 7756417"/>
                <a:gd name="connsiteY2" fmla="*/ 1486537 h 6400136"/>
                <a:gd name="connsiteX3" fmla="*/ 7172815 w 7756417"/>
                <a:gd name="connsiteY3" fmla="*/ 3347875 h 6400136"/>
                <a:gd name="connsiteX4" fmla="*/ 5300349 w 7756417"/>
                <a:gd name="connsiteY4" fmla="*/ 2237410 h 6400136"/>
                <a:gd name="connsiteX5" fmla="*/ 1807445 w 7756417"/>
                <a:gd name="connsiteY5" fmla="*/ 1846031 h 6400136"/>
                <a:gd name="connsiteX6" fmla="*/ 1038454 w 7756417"/>
                <a:gd name="connsiteY6" fmla="*/ 1773760 h 6400136"/>
                <a:gd name="connsiteX0" fmla="*/ 1038454 w 7756417"/>
                <a:gd name="connsiteY0" fmla="*/ 1773760 h 6400136"/>
                <a:gd name="connsiteX1" fmla="*/ 3558882 w 7756417"/>
                <a:gd name="connsiteY1" fmla="*/ 2096136 h 6400136"/>
                <a:gd name="connsiteX2" fmla="*/ 6671951 w 7756417"/>
                <a:gd name="connsiteY2" fmla="*/ 1486537 h 6400136"/>
                <a:gd name="connsiteX3" fmla="*/ 7172815 w 7756417"/>
                <a:gd name="connsiteY3" fmla="*/ 3347875 h 6400136"/>
                <a:gd name="connsiteX4" fmla="*/ 5300349 w 7756417"/>
                <a:gd name="connsiteY4" fmla="*/ 2237410 h 6400136"/>
                <a:gd name="connsiteX5" fmla="*/ 762397 w 7756417"/>
                <a:gd name="connsiteY5" fmla="*/ 1980458 h 6400136"/>
                <a:gd name="connsiteX6" fmla="*/ 1038454 w 7756417"/>
                <a:gd name="connsiteY6" fmla="*/ 1773760 h 6400136"/>
                <a:gd name="connsiteX0" fmla="*/ 1038454 w 7756417"/>
                <a:gd name="connsiteY0" fmla="*/ 1773760 h 6400136"/>
                <a:gd name="connsiteX1" fmla="*/ 3558882 w 7756417"/>
                <a:gd name="connsiteY1" fmla="*/ 2096136 h 6400136"/>
                <a:gd name="connsiteX2" fmla="*/ 6671951 w 7756417"/>
                <a:gd name="connsiteY2" fmla="*/ 1486537 h 6400136"/>
                <a:gd name="connsiteX3" fmla="*/ 7172815 w 7756417"/>
                <a:gd name="connsiteY3" fmla="*/ 3347875 h 6400136"/>
                <a:gd name="connsiteX4" fmla="*/ 5300349 w 7756417"/>
                <a:gd name="connsiteY4" fmla="*/ 2237410 h 6400136"/>
                <a:gd name="connsiteX5" fmla="*/ 3454498 w 7756417"/>
                <a:gd name="connsiteY5" fmla="*/ 1901566 h 6400136"/>
                <a:gd name="connsiteX6" fmla="*/ 762397 w 7756417"/>
                <a:gd name="connsiteY6" fmla="*/ 1980458 h 6400136"/>
                <a:gd name="connsiteX7" fmla="*/ 1038454 w 7756417"/>
                <a:gd name="connsiteY7" fmla="*/ 1773760 h 6400136"/>
                <a:gd name="connsiteX0" fmla="*/ 1063766 w 7781729"/>
                <a:gd name="connsiteY0" fmla="*/ 1773760 h 6400136"/>
                <a:gd name="connsiteX1" fmla="*/ 3584194 w 7781729"/>
                <a:gd name="connsiteY1" fmla="*/ 2096136 h 6400136"/>
                <a:gd name="connsiteX2" fmla="*/ 6697263 w 7781729"/>
                <a:gd name="connsiteY2" fmla="*/ 1486537 h 6400136"/>
                <a:gd name="connsiteX3" fmla="*/ 7198127 w 7781729"/>
                <a:gd name="connsiteY3" fmla="*/ 3347875 h 6400136"/>
                <a:gd name="connsiteX4" fmla="*/ 5325661 w 7781729"/>
                <a:gd name="connsiteY4" fmla="*/ 2237410 h 6400136"/>
                <a:gd name="connsiteX5" fmla="*/ 3479810 w 7781729"/>
                <a:gd name="connsiteY5" fmla="*/ 1901566 h 6400136"/>
                <a:gd name="connsiteX6" fmla="*/ 787709 w 7781729"/>
                <a:gd name="connsiteY6" fmla="*/ 1980458 h 6400136"/>
                <a:gd name="connsiteX7" fmla="*/ 1063766 w 7781729"/>
                <a:gd name="connsiteY7" fmla="*/ 1773760 h 6400136"/>
                <a:gd name="connsiteX0" fmla="*/ 1647368 w 8365331"/>
                <a:gd name="connsiteY0" fmla="*/ 1773760 h 6400136"/>
                <a:gd name="connsiteX1" fmla="*/ 4167796 w 8365331"/>
                <a:gd name="connsiteY1" fmla="*/ 2096136 h 6400136"/>
                <a:gd name="connsiteX2" fmla="*/ 7280865 w 8365331"/>
                <a:gd name="connsiteY2" fmla="*/ 1486537 h 6400136"/>
                <a:gd name="connsiteX3" fmla="*/ 7781729 w 8365331"/>
                <a:gd name="connsiteY3" fmla="*/ 3347875 h 6400136"/>
                <a:gd name="connsiteX4" fmla="*/ 5909263 w 8365331"/>
                <a:gd name="connsiteY4" fmla="*/ 2237410 h 6400136"/>
                <a:gd name="connsiteX5" fmla="*/ 4063412 w 8365331"/>
                <a:gd name="connsiteY5" fmla="*/ 1901566 h 6400136"/>
                <a:gd name="connsiteX6" fmla="*/ 1371311 w 8365331"/>
                <a:gd name="connsiteY6" fmla="*/ 1980458 h 6400136"/>
                <a:gd name="connsiteX7" fmla="*/ 1647368 w 8365331"/>
                <a:gd name="connsiteY7" fmla="*/ 1773760 h 6400136"/>
                <a:gd name="connsiteX0" fmla="*/ 1739256 w 8457219"/>
                <a:gd name="connsiteY0" fmla="*/ 1773760 h 6400136"/>
                <a:gd name="connsiteX1" fmla="*/ 4259684 w 8457219"/>
                <a:gd name="connsiteY1" fmla="*/ 2096136 h 6400136"/>
                <a:gd name="connsiteX2" fmla="*/ 7372753 w 8457219"/>
                <a:gd name="connsiteY2" fmla="*/ 1486537 h 6400136"/>
                <a:gd name="connsiteX3" fmla="*/ 7873617 w 8457219"/>
                <a:gd name="connsiteY3" fmla="*/ 3347875 h 6400136"/>
                <a:gd name="connsiteX4" fmla="*/ 6001151 w 8457219"/>
                <a:gd name="connsiteY4" fmla="*/ 2237410 h 6400136"/>
                <a:gd name="connsiteX5" fmla="*/ 4155300 w 8457219"/>
                <a:gd name="connsiteY5" fmla="*/ 1901566 h 6400136"/>
                <a:gd name="connsiteX6" fmla="*/ 1463199 w 8457219"/>
                <a:gd name="connsiteY6" fmla="*/ 1980458 h 6400136"/>
                <a:gd name="connsiteX7" fmla="*/ 1739256 w 8457219"/>
                <a:gd name="connsiteY7" fmla="*/ 1773760 h 6400136"/>
                <a:gd name="connsiteX0" fmla="*/ 1739256 w 8457219"/>
                <a:gd name="connsiteY0" fmla="*/ 1773760 h 6400136"/>
                <a:gd name="connsiteX1" fmla="*/ 4259684 w 8457219"/>
                <a:gd name="connsiteY1" fmla="*/ 2096136 h 6400136"/>
                <a:gd name="connsiteX2" fmla="*/ 7372753 w 8457219"/>
                <a:gd name="connsiteY2" fmla="*/ 1486537 h 6400136"/>
                <a:gd name="connsiteX3" fmla="*/ 7873617 w 8457219"/>
                <a:gd name="connsiteY3" fmla="*/ 3347875 h 6400136"/>
                <a:gd name="connsiteX4" fmla="*/ 6001151 w 8457219"/>
                <a:gd name="connsiteY4" fmla="*/ 2237410 h 6400136"/>
                <a:gd name="connsiteX5" fmla="*/ 4155300 w 8457219"/>
                <a:gd name="connsiteY5" fmla="*/ 1901566 h 6400136"/>
                <a:gd name="connsiteX6" fmla="*/ 1463199 w 8457219"/>
                <a:gd name="connsiteY6" fmla="*/ 1980458 h 6400136"/>
                <a:gd name="connsiteX7" fmla="*/ 1739256 w 8457219"/>
                <a:gd name="connsiteY7" fmla="*/ 1773760 h 6400136"/>
                <a:gd name="connsiteX0" fmla="*/ 1739256 w 8457219"/>
                <a:gd name="connsiteY0" fmla="*/ 1773760 h 6400136"/>
                <a:gd name="connsiteX1" fmla="*/ 4259684 w 8457219"/>
                <a:gd name="connsiteY1" fmla="*/ 2096136 h 6400136"/>
                <a:gd name="connsiteX2" fmla="*/ 7372753 w 8457219"/>
                <a:gd name="connsiteY2" fmla="*/ 1486537 h 6400136"/>
                <a:gd name="connsiteX3" fmla="*/ 7873617 w 8457219"/>
                <a:gd name="connsiteY3" fmla="*/ 3347875 h 6400136"/>
                <a:gd name="connsiteX4" fmla="*/ 6001151 w 8457219"/>
                <a:gd name="connsiteY4" fmla="*/ 2237410 h 6400136"/>
                <a:gd name="connsiteX5" fmla="*/ 4155300 w 8457219"/>
                <a:gd name="connsiteY5" fmla="*/ 1901566 h 6400136"/>
                <a:gd name="connsiteX6" fmla="*/ 1463199 w 8457219"/>
                <a:gd name="connsiteY6" fmla="*/ 1980458 h 6400136"/>
                <a:gd name="connsiteX7" fmla="*/ 1739256 w 8457219"/>
                <a:gd name="connsiteY7" fmla="*/ 1773760 h 6400136"/>
                <a:gd name="connsiteX0" fmla="*/ 1739256 w 8457219"/>
                <a:gd name="connsiteY0" fmla="*/ 1773760 h 6400136"/>
                <a:gd name="connsiteX1" fmla="*/ 4259684 w 8457219"/>
                <a:gd name="connsiteY1" fmla="*/ 2096136 h 6400136"/>
                <a:gd name="connsiteX2" fmla="*/ 7372753 w 8457219"/>
                <a:gd name="connsiteY2" fmla="*/ 1486537 h 6400136"/>
                <a:gd name="connsiteX3" fmla="*/ 7873617 w 8457219"/>
                <a:gd name="connsiteY3" fmla="*/ 3347875 h 6400136"/>
                <a:gd name="connsiteX4" fmla="*/ 6001151 w 8457219"/>
                <a:gd name="connsiteY4" fmla="*/ 2237410 h 6400136"/>
                <a:gd name="connsiteX5" fmla="*/ 4155300 w 8457219"/>
                <a:gd name="connsiteY5" fmla="*/ 1901566 h 6400136"/>
                <a:gd name="connsiteX6" fmla="*/ 1463199 w 8457219"/>
                <a:gd name="connsiteY6" fmla="*/ 1980458 h 6400136"/>
                <a:gd name="connsiteX7" fmla="*/ 1739256 w 8457219"/>
                <a:gd name="connsiteY7" fmla="*/ 1773760 h 6400136"/>
                <a:gd name="connsiteX0" fmla="*/ 1739256 w 8457219"/>
                <a:gd name="connsiteY0" fmla="*/ 1761496 h 6387872"/>
                <a:gd name="connsiteX1" fmla="*/ 4259684 w 8457219"/>
                <a:gd name="connsiteY1" fmla="*/ 2083872 h 6387872"/>
                <a:gd name="connsiteX2" fmla="*/ 7372753 w 8457219"/>
                <a:gd name="connsiteY2" fmla="*/ 1474273 h 6387872"/>
                <a:gd name="connsiteX3" fmla="*/ 7873617 w 8457219"/>
                <a:gd name="connsiteY3" fmla="*/ 3335611 h 6387872"/>
                <a:gd name="connsiteX4" fmla="*/ 6001151 w 8457219"/>
                <a:gd name="connsiteY4" fmla="*/ 2225146 h 6387872"/>
                <a:gd name="connsiteX5" fmla="*/ 4155300 w 8457219"/>
                <a:gd name="connsiteY5" fmla="*/ 1889302 h 6387872"/>
                <a:gd name="connsiteX6" fmla="*/ 1463199 w 8457219"/>
                <a:gd name="connsiteY6" fmla="*/ 1968194 h 6387872"/>
                <a:gd name="connsiteX7" fmla="*/ 1739256 w 8457219"/>
                <a:gd name="connsiteY7" fmla="*/ 1761496 h 6387872"/>
                <a:gd name="connsiteX0" fmla="*/ 1739256 w 8457219"/>
                <a:gd name="connsiteY0" fmla="*/ 1761496 h 6387872"/>
                <a:gd name="connsiteX1" fmla="*/ 4259684 w 8457219"/>
                <a:gd name="connsiteY1" fmla="*/ 2083872 h 6387872"/>
                <a:gd name="connsiteX2" fmla="*/ 7372753 w 8457219"/>
                <a:gd name="connsiteY2" fmla="*/ 1474273 h 6387872"/>
                <a:gd name="connsiteX3" fmla="*/ 7873617 w 8457219"/>
                <a:gd name="connsiteY3" fmla="*/ 3335611 h 6387872"/>
                <a:gd name="connsiteX4" fmla="*/ 6001151 w 8457219"/>
                <a:gd name="connsiteY4" fmla="*/ 2225146 h 6387872"/>
                <a:gd name="connsiteX5" fmla="*/ 4155300 w 8457219"/>
                <a:gd name="connsiteY5" fmla="*/ 1889302 h 6387872"/>
                <a:gd name="connsiteX6" fmla="*/ 1463199 w 8457219"/>
                <a:gd name="connsiteY6" fmla="*/ 1968194 h 6387872"/>
                <a:gd name="connsiteX7" fmla="*/ 1739256 w 8457219"/>
                <a:gd name="connsiteY7" fmla="*/ 1761496 h 6387872"/>
                <a:gd name="connsiteX0" fmla="*/ 1739256 w 8457219"/>
                <a:gd name="connsiteY0" fmla="*/ 1761496 h 6387872"/>
                <a:gd name="connsiteX1" fmla="*/ 4259684 w 8457219"/>
                <a:gd name="connsiteY1" fmla="*/ 2083872 h 6387872"/>
                <a:gd name="connsiteX2" fmla="*/ 7372753 w 8457219"/>
                <a:gd name="connsiteY2" fmla="*/ 1474273 h 6387872"/>
                <a:gd name="connsiteX3" fmla="*/ 7873617 w 8457219"/>
                <a:gd name="connsiteY3" fmla="*/ 3335611 h 6387872"/>
                <a:gd name="connsiteX4" fmla="*/ 6001151 w 8457219"/>
                <a:gd name="connsiteY4" fmla="*/ 2225146 h 6387872"/>
                <a:gd name="connsiteX5" fmla="*/ 4155300 w 8457219"/>
                <a:gd name="connsiteY5" fmla="*/ 1889302 h 6387872"/>
                <a:gd name="connsiteX6" fmla="*/ 1463199 w 8457219"/>
                <a:gd name="connsiteY6" fmla="*/ 1968194 h 6387872"/>
                <a:gd name="connsiteX7" fmla="*/ 1739256 w 8457219"/>
                <a:gd name="connsiteY7" fmla="*/ 1761496 h 6387872"/>
                <a:gd name="connsiteX0" fmla="*/ 1739256 w 8457219"/>
                <a:gd name="connsiteY0" fmla="*/ 1761496 h 6387872"/>
                <a:gd name="connsiteX1" fmla="*/ 4259684 w 8457219"/>
                <a:gd name="connsiteY1" fmla="*/ 2083872 h 6387872"/>
                <a:gd name="connsiteX2" fmla="*/ 7372753 w 8457219"/>
                <a:gd name="connsiteY2" fmla="*/ 1474273 h 6387872"/>
                <a:gd name="connsiteX3" fmla="*/ 7873617 w 8457219"/>
                <a:gd name="connsiteY3" fmla="*/ 3335611 h 6387872"/>
                <a:gd name="connsiteX4" fmla="*/ 6001151 w 8457219"/>
                <a:gd name="connsiteY4" fmla="*/ 2225146 h 6387872"/>
                <a:gd name="connsiteX5" fmla="*/ 4155300 w 8457219"/>
                <a:gd name="connsiteY5" fmla="*/ 1889302 h 6387872"/>
                <a:gd name="connsiteX6" fmla="*/ 1463199 w 8457219"/>
                <a:gd name="connsiteY6" fmla="*/ 1968194 h 6387872"/>
                <a:gd name="connsiteX7" fmla="*/ 1739256 w 8457219"/>
                <a:gd name="connsiteY7" fmla="*/ 1761496 h 6387872"/>
                <a:gd name="connsiteX0" fmla="*/ 1739256 w 8457219"/>
                <a:gd name="connsiteY0" fmla="*/ 1761496 h 6387872"/>
                <a:gd name="connsiteX1" fmla="*/ 4259684 w 8457219"/>
                <a:gd name="connsiteY1" fmla="*/ 2083872 h 6387872"/>
                <a:gd name="connsiteX2" fmla="*/ 7372753 w 8457219"/>
                <a:gd name="connsiteY2" fmla="*/ 1474273 h 6387872"/>
                <a:gd name="connsiteX3" fmla="*/ 7873617 w 8457219"/>
                <a:gd name="connsiteY3" fmla="*/ 3335611 h 6387872"/>
                <a:gd name="connsiteX4" fmla="*/ 6001151 w 8457219"/>
                <a:gd name="connsiteY4" fmla="*/ 2225146 h 6387872"/>
                <a:gd name="connsiteX5" fmla="*/ 4155300 w 8457219"/>
                <a:gd name="connsiteY5" fmla="*/ 1889302 h 6387872"/>
                <a:gd name="connsiteX6" fmla="*/ 1463199 w 8457219"/>
                <a:gd name="connsiteY6" fmla="*/ 1968194 h 6387872"/>
                <a:gd name="connsiteX7" fmla="*/ 1739256 w 8457219"/>
                <a:gd name="connsiteY7" fmla="*/ 1761496 h 6387872"/>
                <a:gd name="connsiteX0" fmla="*/ 1739256 w 8457219"/>
                <a:gd name="connsiteY0" fmla="*/ 1761496 h 6387872"/>
                <a:gd name="connsiteX1" fmla="*/ 4259684 w 8457219"/>
                <a:gd name="connsiteY1" fmla="*/ 2083872 h 6387872"/>
                <a:gd name="connsiteX2" fmla="*/ 7372753 w 8457219"/>
                <a:gd name="connsiteY2" fmla="*/ 1474273 h 6387872"/>
                <a:gd name="connsiteX3" fmla="*/ 7873617 w 8457219"/>
                <a:gd name="connsiteY3" fmla="*/ 3335611 h 6387872"/>
                <a:gd name="connsiteX4" fmla="*/ 6001151 w 8457219"/>
                <a:gd name="connsiteY4" fmla="*/ 2225146 h 6387872"/>
                <a:gd name="connsiteX5" fmla="*/ 4155300 w 8457219"/>
                <a:gd name="connsiteY5" fmla="*/ 1889302 h 6387872"/>
                <a:gd name="connsiteX6" fmla="*/ 1463199 w 8457219"/>
                <a:gd name="connsiteY6" fmla="*/ 1968194 h 6387872"/>
                <a:gd name="connsiteX7" fmla="*/ 1739256 w 8457219"/>
                <a:gd name="connsiteY7" fmla="*/ 1761496 h 6387872"/>
                <a:gd name="connsiteX0" fmla="*/ 1692008 w 8457219"/>
                <a:gd name="connsiteY0" fmla="*/ 1761496 h 6323541"/>
                <a:gd name="connsiteX1" fmla="*/ 4259684 w 8457219"/>
                <a:gd name="connsiteY1" fmla="*/ 2019541 h 6323541"/>
                <a:gd name="connsiteX2" fmla="*/ 7372753 w 8457219"/>
                <a:gd name="connsiteY2" fmla="*/ 1409942 h 6323541"/>
                <a:gd name="connsiteX3" fmla="*/ 7873617 w 8457219"/>
                <a:gd name="connsiteY3" fmla="*/ 3271280 h 6323541"/>
                <a:gd name="connsiteX4" fmla="*/ 6001151 w 8457219"/>
                <a:gd name="connsiteY4" fmla="*/ 2160815 h 6323541"/>
                <a:gd name="connsiteX5" fmla="*/ 4155300 w 8457219"/>
                <a:gd name="connsiteY5" fmla="*/ 1824971 h 6323541"/>
                <a:gd name="connsiteX6" fmla="*/ 1463199 w 8457219"/>
                <a:gd name="connsiteY6" fmla="*/ 1903863 h 6323541"/>
                <a:gd name="connsiteX7" fmla="*/ 1692008 w 8457219"/>
                <a:gd name="connsiteY7" fmla="*/ 1761496 h 6323541"/>
                <a:gd name="connsiteX0" fmla="*/ 1692008 w 8457219"/>
                <a:gd name="connsiteY0" fmla="*/ 2929074 h 7491119"/>
                <a:gd name="connsiteX1" fmla="*/ 4259684 w 8457219"/>
                <a:gd name="connsiteY1" fmla="*/ 3187119 h 7491119"/>
                <a:gd name="connsiteX2" fmla="*/ 7372753 w 8457219"/>
                <a:gd name="connsiteY2" fmla="*/ 2577520 h 7491119"/>
                <a:gd name="connsiteX3" fmla="*/ 7873617 w 8457219"/>
                <a:gd name="connsiteY3" fmla="*/ 4438858 h 7491119"/>
                <a:gd name="connsiteX4" fmla="*/ 6001151 w 8457219"/>
                <a:gd name="connsiteY4" fmla="*/ 3328393 h 7491119"/>
                <a:gd name="connsiteX5" fmla="*/ 4155300 w 8457219"/>
                <a:gd name="connsiteY5" fmla="*/ 2992549 h 7491119"/>
                <a:gd name="connsiteX6" fmla="*/ 1463199 w 8457219"/>
                <a:gd name="connsiteY6" fmla="*/ 3071441 h 7491119"/>
                <a:gd name="connsiteX7" fmla="*/ 1692008 w 8457219"/>
                <a:gd name="connsiteY7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327466 w 8783534"/>
                <a:gd name="connsiteY4" fmla="*/ 3328393 h 7491119"/>
                <a:gd name="connsiteX5" fmla="*/ 4481615 w 8783534"/>
                <a:gd name="connsiteY5" fmla="*/ 2992549 h 7491119"/>
                <a:gd name="connsiteX6" fmla="*/ 1789514 w 8783534"/>
                <a:gd name="connsiteY6" fmla="*/ 3071441 h 7491119"/>
                <a:gd name="connsiteX7" fmla="*/ 2018323 w 8783534"/>
                <a:gd name="connsiteY7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327466 w 8783534"/>
                <a:gd name="connsiteY4" fmla="*/ 3328393 h 7491119"/>
                <a:gd name="connsiteX5" fmla="*/ 4481615 w 8783534"/>
                <a:gd name="connsiteY5" fmla="*/ 2992549 h 7491119"/>
                <a:gd name="connsiteX6" fmla="*/ 1789514 w 8783534"/>
                <a:gd name="connsiteY6" fmla="*/ 3071441 h 7491119"/>
                <a:gd name="connsiteX7" fmla="*/ 2018323 w 8783534"/>
                <a:gd name="connsiteY7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327466 w 8783534"/>
                <a:gd name="connsiteY4" fmla="*/ 3328393 h 7491119"/>
                <a:gd name="connsiteX5" fmla="*/ 4481615 w 8783534"/>
                <a:gd name="connsiteY5" fmla="*/ 2992549 h 7491119"/>
                <a:gd name="connsiteX6" fmla="*/ 1789514 w 8783534"/>
                <a:gd name="connsiteY6" fmla="*/ 3071441 h 7491119"/>
                <a:gd name="connsiteX7" fmla="*/ 2018323 w 8783534"/>
                <a:gd name="connsiteY7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327466 w 8783534"/>
                <a:gd name="connsiteY4" fmla="*/ 3328393 h 7491119"/>
                <a:gd name="connsiteX5" fmla="*/ 4481615 w 8783534"/>
                <a:gd name="connsiteY5" fmla="*/ 2992549 h 7491119"/>
                <a:gd name="connsiteX6" fmla="*/ 1789514 w 8783534"/>
                <a:gd name="connsiteY6" fmla="*/ 3071441 h 7491119"/>
                <a:gd name="connsiteX7" fmla="*/ 2018323 w 8783534"/>
                <a:gd name="connsiteY7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327466 w 8783534"/>
                <a:gd name="connsiteY4" fmla="*/ 3328393 h 7491119"/>
                <a:gd name="connsiteX5" fmla="*/ 4481615 w 8783534"/>
                <a:gd name="connsiteY5" fmla="*/ 2992549 h 7491119"/>
                <a:gd name="connsiteX6" fmla="*/ 1789514 w 8783534"/>
                <a:gd name="connsiteY6" fmla="*/ 3071441 h 7491119"/>
                <a:gd name="connsiteX7" fmla="*/ 2018323 w 8783534"/>
                <a:gd name="connsiteY7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327466 w 8783534"/>
                <a:gd name="connsiteY4" fmla="*/ 3328393 h 7491119"/>
                <a:gd name="connsiteX5" fmla="*/ 4481615 w 8783534"/>
                <a:gd name="connsiteY5" fmla="*/ 2992549 h 7491119"/>
                <a:gd name="connsiteX6" fmla="*/ 1789514 w 8783534"/>
                <a:gd name="connsiteY6" fmla="*/ 3071441 h 7491119"/>
                <a:gd name="connsiteX7" fmla="*/ 2018323 w 8783534"/>
                <a:gd name="connsiteY7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440566 w 8783534"/>
                <a:gd name="connsiteY4" fmla="*/ 3353002 h 7491119"/>
                <a:gd name="connsiteX5" fmla="*/ 4481615 w 8783534"/>
                <a:gd name="connsiteY5" fmla="*/ 2992549 h 7491119"/>
                <a:gd name="connsiteX6" fmla="*/ 1789514 w 8783534"/>
                <a:gd name="connsiteY6" fmla="*/ 3071441 h 7491119"/>
                <a:gd name="connsiteX7" fmla="*/ 2018323 w 8783534"/>
                <a:gd name="connsiteY7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440566 w 8783534"/>
                <a:gd name="connsiteY4" fmla="*/ 3353002 h 7491119"/>
                <a:gd name="connsiteX5" fmla="*/ 4481615 w 8783534"/>
                <a:gd name="connsiteY5" fmla="*/ 2992549 h 7491119"/>
                <a:gd name="connsiteX6" fmla="*/ 1789514 w 8783534"/>
                <a:gd name="connsiteY6" fmla="*/ 3071441 h 7491119"/>
                <a:gd name="connsiteX7" fmla="*/ 2018323 w 8783534"/>
                <a:gd name="connsiteY7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440566 w 8783534"/>
                <a:gd name="connsiteY4" fmla="*/ 3353002 h 7491119"/>
                <a:gd name="connsiteX5" fmla="*/ 1789514 w 8783534"/>
                <a:gd name="connsiteY5" fmla="*/ 3071441 h 7491119"/>
                <a:gd name="connsiteX6" fmla="*/ 2018323 w 8783534"/>
                <a:gd name="connsiteY6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286612 w 8783534"/>
                <a:gd name="connsiteY4" fmla="*/ 3005048 h 7491119"/>
                <a:gd name="connsiteX5" fmla="*/ 1789514 w 8783534"/>
                <a:gd name="connsiteY5" fmla="*/ 3071441 h 7491119"/>
                <a:gd name="connsiteX6" fmla="*/ 2018323 w 8783534"/>
                <a:gd name="connsiteY6" fmla="*/ 2929074 h 7491119"/>
                <a:gd name="connsiteX0" fmla="*/ 2018323 w 8783534"/>
                <a:gd name="connsiteY0" fmla="*/ 2929074 h 7491119"/>
                <a:gd name="connsiteX1" fmla="*/ 7699068 w 8783534"/>
                <a:gd name="connsiteY1" fmla="*/ 2577520 h 7491119"/>
                <a:gd name="connsiteX2" fmla="*/ 8199932 w 8783534"/>
                <a:gd name="connsiteY2" fmla="*/ 4438858 h 7491119"/>
                <a:gd name="connsiteX3" fmla="*/ 6286612 w 8783534"/>
                <a:gd name="connsiteY3" fmla="*/ 3005048 h 7491119"/>
                <a:gd name="connsiteX4" fmla="*/ 1789514 w 8783534"/>
                <a:gd name="connsiteY4" fmla="*/ 3071441 h 7491119"/>
                <a:gd name="connsiteX5" fmla="*/ 2018323 w 8783534"/>
                <a:gd name="connsiteY5" fmla="*/ 2929074 h 7491119"/>
                <a:gd name="connsiteX0" fmla="*/ 2018323 w 8783534"/>
                <a:gd name="connsiteY0" fmla="*/ 2929074 h 7491119"/>
                <a:gd name="connsiteX1" fmla="*/ 6391441 w 8783534"/>
                <a:gd name="connsiteY1" fmla="*/ 2370154 h 7491119"/>
                <a:gd name="connsiteX2" fmla="*/ 8199932 w 8783534"/>
                <a:gd name="connsiteY2" fmla="*/ 4438858 h 7491119"/>
                <a:gd name="connsiteX3" fmla="*/ 6286612 w 8783534"/>
                <a:gd name="connsiteY3" fmla="*/ 3005048 h 7491119"/>
                <a:gd name="connsiteX4" fmla="*/ 1789514 w 8783534"/>
                <a:gd name="connsiteY4" fmla="*/ 3071441 h 7491119"/>
                <a:gd name="connsiteX5" fmla="*/ 2018323 w 8783534"/>
                <a:gd name="connsiteY5" fmla="*/ 2929074 h 7491119"/>
                <a:gd name="connsiteX0" fmla="*/ 2018323 w 8783534"/>
                <a:gd name="connsiteY0" fmla="*/ 2929074 h 7491119"/>
                <a:gd name="connsiteX1" fmla="*/ 6391441 w 8783534"/>
                <a:gd name="connsiteY1" fmla="*/ 2370154 h 7491119"/>
                <a:gd name="connsiteX2" fmla="*/ 8199932 w 8783534"/>
                <a:gd name="connsiteY2" fmla="*/ 4438858 h 7491119"/>
                <a:gd name="connsiteX3" fmla="*/ 3933876 w 8783534"/>
                <a:gd name="connsiteY3" fmla="*/ 3076777 h 7491119"/>
                <a:gd name="connsiteX4" fmla="*/ 1789514 w 8783534"/>
                <a:gd name="connsiteY4" fmla="*/ 3071441 h 7491119"/>
                <a:gd name="connsiteX5" fmla="*/ 2018323 w 8783534"/>
                <a:gd name="connsiteY5" fmla="*/ 2929074 h 7491119"/>
                <a:gd name="connsiteX0" fmla="*/ 2018323 w 8783534"/>
                <a:gd name="connsiteY0" fmla="*/ 2929074 h 7491119"/>
                <a:gd name="connsiteX1" fmla="*/ 6391441 w 8783534"/>
                <a:gd name="connsiteY1" fmla="*/ 2370154 h 7491119"/>
                <a:gd name="connsiteX2" fmla="*/ 8199932 w 8783534"/>
                <a:gd name="connsiteY2" fmla="*/ 4438858 h 7491119"/>
                <a:gd name="connsiteX3" fmla="*/ 5245657 w 8783534"/>
                <a:gd name="connsiteY3" fmla="*/ 2521195 h 7491119"/>
                <a:gd name="connsiteX4" fmla="*/ 1789514 w 8783534"/>
                <a:gd name="connsiteY4" fmla="*/ 3071441 h 7491119"/>
                <a:gd name="connsiteX5" fmla="*/ 2018323 w 8783534"/>
                <a:gd name="connsiteY5" fmla="*/ 2929074 h 7491119"/>
                <a:gd name="connsiteX0" fmla="*/ 2018323 w 8783534"/>
                <a:gd name="connsiteY0" fmla="*/ 2929074 h 7491119"/>
                <a:gd name="connsiteX1" fmla="*/ 6391441 w 8783534"/>
                <a:gd name="connsiteY1" fmla="*/ 2370154 h 7491119"/>
                <a:gd name="connsiteX2" fmla="*/ 8199932 w 8783534"/>
                <a:gd name="connsiteY2" fmla="*/ 4438858 h 7491119"/>
                <a:gd name="connsiteX3" fmla="*/ 5245657 w 8783534"/>
                <a:gd name="connsiteY3" fmla="*/ 2521195 h 7491119"/>
                <a:gd name="connsiteX4" fmla="*/ 1789514 w 8783534"/>
                <a:gd name="connsiteY4" fmla="*/ 3071441 h 7491119"/>
                <a:gd name="connsiteX5" fmla="*/ 2018323 w 8783534"/>
                <a:gd name="connsiteY5" fmla="*/ 2929074 h 7491119"/>
                <a:gd name="connsiteX0" fmla="*/ 2018323 w 8783534"/>
                <a:gd name="connsiteY0" fmla="*/ 2929074 h 7007577"/>
                <a:gd name="connsiteX1" fmla="*/ 6391441 w 8783534"/>
                <a:gd name="connsiteY1" fmla="*/ 2370154 h 7007577"/>
                <a:gd name="connsiteX2" fmla="*/ 8199932 w 8783534"/>
                <a:gd name="connsiteY2" fmla="*/ 4438858 h 7007577"/>
                <a:gd name="connsiteX3" fmla="*/ 5245657 w 8783534"/>
                <a:gd name="connsiteY3" fmla="*/ 2521195 h 7007577"/>
                <a:gd name="connsiteX4" fmla="*/ 1789514 w 8783534"/>
                <a:gd name="connsiteY4" fmla="*/ 3071441 h 7007577"/>
                <a:gd name="connsiteX5" fmla="*/ 2018323 w 8783534"/>
                <a:gd name="connsiteY5" fmla="*/ 2929074 h 7007577"/>
                <a:gd name="connsiteX0" fmla="*/ 2018323 w 8199932"/>
                <a:gd name="connsiteY0" fmla="*/ 2929074 h 6088890"/>
                <a:gd name="connsiteX1" fmla="*/ 6391441 w 8199932"/>
                <a:gd name="connsiteY1" fmla="*/ 2370154 h 6088890"/>
                <a:gd name="connsiteX2" fmla="*/ 8199932 w 8199932"/>
                <a:gd name="connsiteY2" fmla="*/ 4438858 h 6088890"/>
                <a:gd name="connsiteX3" fmla="*/ 5245657 w 8199932"/>
                <a:gd name="connsiteY3" fmla="*/ 2521195 h 6088890"/>
                <a:gd name="connsiteX4" fmla="*/ 1789514 w 8199932"/>
                <a:gd name="connsiteY4" fmla="*/ 3071441 h 6088890"/>
                <a:gd name="connsiteX5" fmla="*/ 2018323 w 8199932"/>
                <a:gd name="connsiteY5" fmla="*/ 2929074 h 6088890"/>
                <a:gd name="connsiteX0" fmla="*/ 2018323 w 8199932"/>
                <a:gd name="connsiteY0" fmla="*/ 2929074 h 6088890"/>
                <a:gd name="connsiteX1" fmla="*/ 6391441 w 8199932"/>
                <a:gd name="connsiteY1" fmla="*/ 2370154 h 6088890"/>
                <a:gd name="connsiteX2" fmla="*/ 8199932 w 8199932"/>
                <a:gd name="connsiteY2" fmla="*/ 4438858 h 6088890"/>
                <a:gd name="connsiteX3" fmla="*/ 5245657 w 8199932"/>
                <a:gd name="connsiteY3" fmla="*/ 2521195 h 6088890"/>
                <a:gd name="connsiteX4" fmla="*/ 1789514 w 8199932"/>
                <a:gd name="connsiteY4" fmla="*/ 3071441 h 6088890"/>
                <a:gd name="connsiteX5" fmla="*/ 2018323 w 8199932"/>
                <a:gd name="connsiteY5" fmla="*/ 2929074 h 6088890"/>
                <a:gd name="connsiteX0" fmla="*/ 2018323 w 8199932"/>
                <a:gd name="connsiteY0" fmla="*/ 2929074 h 6332480"/>
                <a:gd name="connsiteX1" fmla="*/ 6391441 w 8199932"/>
                <a:gd name="connsiteY1" fmla="*/ 2370154 h 6332480"/>
                <a:gd name="connsiteX2" fmla="*/ 8199932 w 8199932"/>
                <a:gd name="connsiteY2" fmla="*/ 4438858 h 6332480"/>
                <a:gd name="connsiteX3" fmla="*/ 5245657 w 8199932"/>
                <a:gd name="connsiteY3" fmla="*/ 2521195 h 6332480"/>
                <a:gd name="connsiteX4" fmla="*/ 1789514 w 8199932"/>
                <a:gd name="connsiteY4" fmla="*/ 3071441 h 6332480"/>
                <a:gd name="connsiteX5" fmla="*/ 2018323 w 8199932"/>
                <a:gd name="connsiteY5" fmla="*/ 2929074 h 6332480"/>
                <a:gd name="connsiteX0" fmla="*/ 2018323 w 8199932"/>
                <a:gd name="connsiteY0" fmla="*/ 2929074 h 6332480"/>
                <a:gd name="connsiteX1" fmla="*/ 6391441 w 8199932"/>
                <a:gd name="connsiteY1" fmla="*/ 2370154 h 6332480"/>
                <a:gd name="connsiteX2" fmla="*/ 8199932 w 8199932"/>
                <a:gd name="connsiteY2" fmla="*/ 4438858 h 6332480"/>
                <a:gd name="connsiteX3" fmla="*/ 5245657 w 8199932"/>
                <a:gd name="connsiteY3" fmla="*/ 2521195 h 6332480"/>
                <a:gd name="connsiteX4" fmla="*/ 1789514 w 8199932"/>
                <a:gd name="connsiteY4" fmla="*/ 3071441 h 6332480"/>
                <a:gd name="connsiteX5" fmla="*/ 2018323 w 8199932"/>
                <a:gd name="connsiteY5" fmla="*/ 2929074 h 6332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99932" h="6332480">
                  <a:moveTo>
                    <a:pt x="2018323" y="2929074"/>
                  </a:moveTo>
                  <a:cubicBezTo>
                    <a:pt x="3003249" y="2846754"/>
                    <a:pt x="5361173" y="2118523"/>
                    <a:pt x="6391441" y="2370154"/>
                  </a:cubicBezTo>
                  <a:cubicBezTo>
                    <a:pt x="4898818" y="4308774"/>
                    <a:pt x="7624732" y="5885963"/>
                    <a:pt x="8199932" y="4438858"/>
                  </a:cubicBezTo>
                  <a:cubicBezTo>
                    <a:pt x="7518693" y="6332480"/>
                    <a:pt x="4790153" y="3688663"/>
                    <a:pt x="5245657" y="2521195"/>
                  </a:cubicBezTo>
                  <a:cubicBezTo>
                    <a:pt x="4165470" y="2430848"/>
                    <a:pt x="2526554" y="3142096"/>
                    <a:pt x="1789514" y="3071441"/>
                  </a:cubicBezTo>
                  <a:cubicBezTo>
                    <a:pt x="0" y="2987026"/>
                    <a:pt x="1550711" y="0"/>
                    <a:pt x="2018323" y="292907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alpha val="10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lin ang="10800000" scaled="0"/>
              <a:tileRect/>
            </a:gradFill>
            <a:ln>
              <a:noFill/>
            </a:ln>
            <a:effectLst/>
            <a:scene3d>
              <a:camera prst="orthographicFront"/>
              <a:lightRig rig="balanced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Freeform 15"/>
            <p:cNvSpPr>
              <a:spLocks noChangeAspect="1"/>
            </p:cNvSpPr>
            <p:nvPr/>
          </p:nvSpPr>
          <p:spPr>
            <a:xfrm rot="6563566" flipH="1" flipV="1">
              <a:off x="4014435" y="5658452"/>
              <a:ext cx="916382" cy="1152144"/>
            </a:xfrm>
            <a:custGeom>
              <a:avLst/>
              <a:gdLst>
                <a:gd name="connsiteX0" fmla="*/ 0 w 3657600"/>
                <a:gd name="connsiteY0" fmla="*/ 685800 h 1371600"/>
                <a:gd name="connsiteX1" fmla="*/ 1186667 w 3657600"/>
                <a:gd name="connsiteY1" fmla="*/ 43667 h 1371600"/>
                <a:gd name="connsiteX2" fmla="*/ 1828801 w 3657600"/>
                <a:gd name="connsiteY2" fmla="*/ 2 h 1371600"/>
                <a:gd name="connsiteX3" fmla="*/ 2470936 w 3657600"/>
                <a:gd name="connsiteY3" fmla="*/ 43668 h 1371600"/>
                <a:gd name="connsiteX4" fmla="*/ 3657600 w 3657600"/>
                <a:gd name="connsiteY4" fmla="*/ 685806 h 1371600"/>
                <a:gd name="connsiteX5" fmla="*/ 2470934 w 3657600"/>
                <a:gd name="connsiteY5" fmla="*/ 1327941 h 1371600"/>
                <a:gd name="connsiteX6" fmla="*/ 1828799 w 3657600"/>
                <a:gd name="connsiteY6" fmla="*/ 1371606 h 1371600"/>
                <a:gd name="connsiteX7" fmla="*/ 1186664 w 3657600"/>
                <a:gd name="connsiteY7" fmla="*/ 1327940 h 1371600"/>
                <a:gd name="connsiteX8" fmla="*/ 0 w 3657600"/>
                <a:gd name="connsiteY8" fmla="*/ 685803 h 1371600"/>
                <a:gd name="connsiteX9" fmla="*/ 0 w 3657600"/>
                <a:gd name="connsiteY9" fmla="*/ 685800 h 1371600"/>
                <a:gd name="connsiteX0" fmla="*/ 3 w 3672351"/>
                <a:gd name="connsiteY0" fmla="*/ 761447 h 1447253"/>
                <a:gd name="connsiteX1" fmla="*/ 1186670 w 3672351"/>
                <a:gd name="connsiteY1" fmla="*/ 119314 h 1447253"/>
                <a:gd name="connsiteX2" fmla="*/ 1828804 w 3672351"/>
                <a:gd name="connsiteY2" fmla="*/ 75649 h 1447253"/>
                <a:gd name="connsiteX3" fmla="*/ 2470939 w 3672351"/>
                <a:gd name="connsiteY3" fmla="*/ 119315 h 1447253"/>
                <a:gd name="connsiteX4" fmla="*/ 2559427 w 3672351"/>
                <a:gd name="connsiteY4" fmla="*/ 107023 h 1447253"/>
                <a:gd name="connsiteX5" fmla="*/ 3657603 w 3672351"/>
                <a:gd name="connsiteY5" fmla="*/ 761453 h 1447253"/>
                <a:gd name="connsiteX6" fmla="*/ 2470937 w 3672351"/>
                <a:gd name="connsiteY6" fmla="*/ 1403588 h 1447253"/>
                <a:gd name="connsiteX7" fmla="*/ 1828802 w 3672351"/>
                <a:gd name="connsiteY7" fmla="*/ 1447253 h 1447253"/>
                <a:gd name="connsiteX8" fmla="*/ 1186667 w 3672351"/>
                <a:gd name="connsiteY8" fmla="*/ 1403587 h 1447253"/>
                <a:gd name="connsiteX9" fmla="*/ 3 w 3672351"/>
                <a:gd name="connsiteY9" fmla="*/ 761450 h 1447253"/>
                <a:gd name="connsiteX10" fmla="*/ 3 w 3672351"/>
                <a:gd name="connsiteY10" fmla="*/ 761447 h 1447253"/>
                <a:gd name="connsiteX0" fmla="*/ 3 w 3672351"/>
                <a:gd name="connsiteY0" fmla="*/ 761447 h 1447253"/>
                <a:gd name="connsiteX1" fmla="*/ 1186670 w 3672351"/>
                <a:gd name="connsiteY1" fmla="*/ 119314 h 1447253"/>
                <a:gd name="connsiteX2" fmla="*/ 1828804 w 3672351"/>
                <a:gd name="connsiteY2" fmla="*/ 75649 h 1447253"/>
                <a:gd name="connsiteX3" fmla="*/ 2470939 w 3672351"/>
                <a:gd name="connsiteY3" fmla="*/ 119315 h 1447253"/>
                <a:gd name="connsiteX4" fmla="*/ 2559427 w 3672351"/>
                <a:gd name="connsiteY4" fmla="*/ 107023 h 1447253"/>
                <a:gd name="connsiteX5" fmla="*/ 3657603 w 3672351"/>
                <a:gd name="connsiteY5" fmla="*/ 761453 h 1447253"/>
                <a:gd name="connsiteX6" fmla="*/ 2470937 w 3672351"/>
                <a:gd name="connsiteY6" fmla="*/ 1403588 h 1447253"/>
                <a:gd name="connsiteX7" fmla="*/ 1828802 w 3672351"/>
                <a:gd name="connsiteY7" fmla="*/ 1447253 h 1447253"/>
                <a:gd name="connsiteX8" fmla="*/ 1186667 w 3672351"/>
                <a:gd name="connsiteY8" fmla="*/ 1403587 h 1447253"/>
                <a:gd name="connsiteX9" fmla="*/ 3 w 3672351"/>
                <a:gd name="connsiteY9" fmla="*/ 761450 h 1447253"/>
                <a:gd name="connsiteX10" fmla="*/ 3 w 3672351"/>
                <a:gd name="connsiteY10" fmla="*/ 761447 h 1447253"/>
                <a:gd name="connsiteX0" fmla="*/ 3 w 3672351"/>
                <a:gd name="connsiteY0" fmla="*/ 685798 h 2004163"/>
                <a:gd name="connsiteX1" fmla="*/ 1186670 w 3672351"/>
                <a:gd name="connsiteY1" fmla="*/ 43665 h 2004163"/>
                <a:gd name="connsiteX2" fmla="*/ 1828804 w 3672351"/>
                <a:gd name="connsiteY2" fmla="*/ 0 h 2004163"/>
                <a:gd name="connsiteX3" fmla="*/ 2470939 w 3672351"/>
                <a:gd name="connsiteY3" fmla="*/ 43666 h 2004163"/>
                <a:gd name="connsiteX4" fmla="*/ 2559427 w 3672351"/>
                <a:gd name="connsiteY4" fmla="*/ 31374 h 2004163"/>
                <a:gd name="connsiteX5" fmla="*/ 3657603 w 3672351"/>
                <a:gd name="connsiteY5" fmla="*/ 685804 h 2004163"/>
                <a:gd name="connsiteX6" fmla="*/ 2470937 w 3672351"/>
                <a:gd name="connsiteY6" fmla="*/ 1327939 h 2004163"/>
                <a:gd name="connsiteX7" fmla="*/ 1828802 w 3672351"/>
                <a:gd name="connsiteY7" fmla="*/ 1371604 h 2004163"/>
                <a:gd name="connsiteX8" fmla="*/ 1186667 w 3672351"/>
                <a:gd name="connsiteY8" fmla="*/ 1327938 h 2004163"/>
                <a:gd name="connsiteX9" fmla="*/ 3 w 3672351"/>
                <a:gd name="connsiteY9" fmla="*/ 685801 h 2004163"/>
                <a:gd name="connsiteX10" fmla="*/ 3 w 3672351"/>
                <a:gd name="connsiteY10" fmla="*/ 685798 h 2004163"/>
                <a:gd name="connsiteX0" fmla="*/ 3 w 3657603"/>
                <a:gd name="connsiteY0" fmla="*/ 756433 h 1442239"/>
                <a:gd name="connsiteX1" fmla="*/ 1186670 w 3657603"/>
                <a:gd name="connsiteY1" fmla="*/ 114300 h 1442239"/>
                <a:gd name="connsiteX2" fmla="*/ 1828804 w 3657603"/>
                <a:gd name="connsiteY2" fmla="*/ 70635 h 1442239"/>
                <a:gd name="connsiteX3" fmla="*/ 2470939 w 3657603"/>
                <a:gd name="connsiteY3" fmla="*/ 114301 h 1442239"/>
                <a:gd name="connsiteX4" fmla="*/ 3657603 w 3657603"/>
                <a:gd name="connsiteY4" fmla="*/ 756439 h 1442239"/>
                <a:gd name="connsiteX5" fmla="*/ 2470937 w 3657603"/>
                <a:gd name="connsiteY5" fmla="*/ 1398574 h 1442239"/>
                <a:gd name="connsiteX6" fmla="*/ 1828802 w 3657603"/>
                <a:gd name="connsiteY6" fmla="*/ 1442239 h 1442239"/>
                <a:gd name="connsiteX7" fmla="*/ 1186667 w 3657603"/>
                <a:gd name="connsiteY7" fmla="*/ 1398573 h 1442239"/>
                <a:gd name="connsiteX8" fmla="*/ 3 w 3657603"/>
                <a:gd name="connsiteY8" fmla="*/ 756436 h 1442239"/>
                <a:gd name="connsiteX9" fmla="*/ 3 w 3657603"/>
                <a:gd name="connsiteY9" fmla="*/ 756433 h 1442239"/>
                <a:gd name="connsiteX0" fmla="*/ 527758 w 4185358"/>
                <a:gd name="connsiteY0" fmla="*/ 756433 h 1442239"/>
                <a:gd name="connsiteX1" fmla="*/ 1714425 w 4185358"/>
                <a:gd name="connsiteY1" fmla="*/ 114300 h 1442239"/>
                <a:gd name="connsiteX2" fmla="*/ 2356559 w 4185358"/>
                <a:gd name="connsiteY2" fmla="*/ 70635 h 1442239"/>
                <a:gd name="connsiteX3" fmla="*/ 2998694 w 4185358"/>
                <a:gd name="connsiteY3" fmla="*/ 114301 h 1442239"/>
                <a:gd name="connsiteX4" fmla="*/ 4185358 w 4185358"/>
                <a:gd name="connsiteY4" fmla="*/ 756439 h 1442239"/>
                <a:gd name="connsiteX5" fmla="*/ 2998692 w 4185358"/>
                <a:gd name="connsiteY5" fmla="*/ 1398574 h 1442239"/>
                <a:gd name="connsiteX6" fmla="*/ 2356557 w 4185358"/>
                <a:gd name="connsiteY6" fmla="*/ 1442239 h 1442239"/>
                <a:gd name="connsiteX7" fmla="*/ 1714422 w 4185358"/>
                <a:gd name="connsiteY7" fmla="*/ 1398573 h 1442239"/>
                <a:gd name="connsiteX8" fmla="*/ 527758 w 4185358"/>
                <a:gd name="connsiteY8" fmla="*/ 756436 h 1442239"/>
                <a:gd name="connsiteX9" fmla="*/ 527758 w 4185358"/>
                <a:gd name="connsiteY9" fmla="*/ 756433 h 1442239"/>
                <a:gd name="connsiteX0" fmla="*/ 527758 w 4185358"/>
                <a:gd name="connsiteY0" fmla="*/ 685798 h 1731271"/>
                <a:gd name="connsiteX1" fmla="*/ 1714425 w 4185358"/>
                <a:gd name="connsiteY1" fmla="*/ 43665 h 1731271"/>
                <a:gd name="connsiteX2" fmla="*/ 2356559 w 4185358"/>
                <a:gd name="connsiteY2" fmla="*/ 0 h 1731271"/>
                <a:gd name="connsiteX3" fmla="*/ 2998694 w 4185358"/>
                <a:gd name="connsiteY3" fmla="*/ 43666 h 1731271"/>
                <a:gd name="connsiteX4" fmla="*/ 4185358 w 4185358"/>
                <a:gd name="connsiteY4" fmla="*/ 685804 h 1731271"/>
                <a:gd name="connsiteX5" fmla="*/ 2998692 w 4185358"/>
                <a:gd name="connsiteY5" fmla="*/ 1327939 h 1731271"/>
                <a:gd name="connsiteX6" fmla="*/ 2356557 w 4185358"/>
                <a:gd name="connsiteY6" fmla="*/ 1371604 h 1731271"/>
                <a:gd name="connsiteX7" fmla="*/ 1714422 w 4185358"/>
                <a:gd name="connsiteY7" fmla="*/ 1327938 h 1731271"/>
                <a:gd name="connsiteX8" fmla="*/ 527758 w 4185358"/>
                <a:gd name="connsiteY8" fmla="*/ 685801 h 1731271"/>
                <a:gd name="connsiteX9" fmla="*/ 527758 w 4185358"/>
                <a:gd name="connsiteY9" fmla="*/ 685798 h 1731271"/>
                <a:gd name="connsiteX0" fmla="*/ 1174716 w 4832316"/>
                <a:gd name="connsiteY0" fmla="*/ 685798 h 2451847"/>
                <a:gd name="connsiteX1" fmla="*/ 2361383 w 4832316"/>
                <a:gd name="connsiteY1" fmla="*/ 43665 h 2451847"/>
                <a:gd name="connsiteX2" fmla="*/ 3003517 w 4832316"/>
                <a:gd name="connsiteY2" fmla="*/ 0 h 2451847"/>
                <a:gd name="connsiteX3" fmla="*/ 3645652 w 4832316"/>
                <a:gd name="connsiteY3" fmla="*/ 43666 h 2451847"/>
                <a:gd name="connsiteX4" fmla="*/ 4832316 w 4832316"/>
                <a:gd name="connsiteY4" fmla="*/ 685804 h 2451847"/>
                <a:gd name="connsiteX5" fmla="*/ 3645650 w 4832316"/>
                <a:gd name="connsiteY5" fmla="*/ 1327939 h 2451847"/>
                <a:gd name="connsiteX6" fmla="*/ 3003515 w 4832316"/>
                <a:gd name="connsiteY6" fmla="*/ 1371604 h 2451847"/>
                <a:gd name="connsiteX7" fmla="*/ 2361380 w 4832316"/>
                <a:gd name="connsiteY7" fmla="*/ 1327938 h 2451847"/>
                <a:gd name="connsiteX8" fmla="*/ 1174716 w 4832316"/>
                <a:gd name="connsiteY8" fmla="*/ 685801 h 2451847"/>
                <a:gd name="connsiteX9" fmla="*/ 1174716 w 4832316"/>
                <a:gd name="connsiteY9" fmla="*/ 685798 h 2451847"/>
                <a:gd name="connsiteX0" fmla="*/ 1174716 w 5193374"/>
                <a:gd name="connsiteY0" fmla="*/ 685798 h 2451847"/>
                <a:gd name="connsiteX1" fmla="*/ 2361383 w 5193374"/>
                <a:gd name="connsiteY1" fmla="*/ 43665 h 2451847"/>
                <a:gd name="connsiteX2" fmla="*/ 3003517 w 5193374"/>
                <a:gd name="connsiteY2" fmla="*/ 0 h 2451847"/>
                <a:gd name="connsiteX3" fmla="*/ 3645652 w 5193374"/>
                <a:gd name="connsiteY3" fmla="*/ 43666 h 2451847"/>
                <a:gd name="connsiteX4" fmla="*/ 4832316 w 5193374"/>
                <a:gd name="connsiteY4" fmla="*/ 685804 h 2451847"/>
                <a:gd name="connsiteX5" fmla="*/ 3645650 w 5193374"/>
                <a:gd name="connsiteY5" fmla="*/ 1327939 h 2451847"/>
                <a:gd name="connsiteX6" fmla="*/ 3003515 w 5193374"/>
                <a:gd name="connsiteY6" fmla="*/ 1371604 h 2451847"/>
                <a:gd name="connsiteX7" fmla="*/ 2361380 w 5193374"/>
                <a:gd name="connsiteY7" fmla="*/ 1327938 h 2451847"/>
                <a:gd name="connsiteX8" fmla="*/ 1174716 w 5193374"/>
                <a:gd name="connsiteY8" fmla="*/ 685801 h 2451847"/>
                <a:gd name="connsiteX9" fmla="*/ 1174716 w 5193374"/>
                <a:gd name="connsiteY9" fmla="*/ 685798 h 2451847"/>
                <a:gd name="connsiteX0" fmla="*/ 1174716 w 5193374"/>
                <a:gd name="connsiteY0" fmla="*/ 685798 h 3407194"/>
                <a:gd name="connsiteX1" fmla="*/ 2361383 w 5193374"/>
                <a:gd name="connsiteY1" fmla="*/ 43665 h 3407194"/>
                <a:gd name="connsiteX2" fmla="*/ 3003517 w 5193374"/>
                <a:gd name="connsiteY2" fmla="*/ 0 h 3407194"/>
                <a:gd name="connsiteX3" fmla="*/ 3645652 w 5193374"/>
                <a:gd name="connsiteY3" fmla="*/ 43666 h 3407194"/>
                <a:gd name="connsiteX4" fmla="*/ 4832316 w 5193374"/>
                <a:gd name="connsiteY4" fmla="*/ 685804 h 3407194"/>
                <a:gd name="connsiteX5" fmla="*/ 3645650 w 5193374"/>
                <a:gd name="connsiteY5" fmla="*/ 1327939 h 3407194"/>
                <a:gd name="connsiteX6" fmla="*/ 3003515 w 5193374"/>
                <a:gd name="connsiteY6" fmla="*/ 1371604 h 3407194"/>
                <a:gd name="connsiteX7" fmla="*/ 2361380 w 5193374"/>
                <a:gd name="connsiteY7" fmla="*/ 1327938 h 3407194"/>
                <a:gd name="connsiteX8" fmla="*/ 1174716 w 5193374"/>
                <a:gd name="connsiteY8" fmla="*/ 685801 h 3407194"/>
                <a:gd name="connsiteX9" fmla="*/ 1174716 w 5193374"/>
                <a:gd name="connsiteY9" fmla="*/ 685798 h 3407194"/>
                <a:gd name="connsiteX0" fmla="*/ 1174716 w 5193374"/>
                <a:gd name="connsiteY0" fmla="*/ 960216 h 3681612"/>
                <a:gd name="connsiteX1" fmla="*/ 2361383 w 5193374"/>
                <a:gd name="connsiteY1" fmla="*/ 318083 h 3681612"/>
                <a:gd name="connsiteX2" fmla="*/ 3003517 w 5193374"/>
                <a:gd name="connsiteY2" fmla="*/ 274418 h 3681612"/>
                <a:gd name="connsiteX3" fmla="*/ 3645652 w 5193374"/>
                <a:gd name="connsiteY3" fmla="*/ 318084 h 3681612"/>
                <a:gd name="connsiteX4" fmla="*/ 4832316 w 5193374"/>
                <a:gd name="connsiteY4" fmla="*/ 960222 h 3681612"/>
                <a:gd name="connsiteX5" fmla="*/ 3645650 w 5193374"/>
                <a:gd name="connsiteY5" fmla="*/ 1602357 h 3681612"/>
                <a:gd name="connsiteX6" fmla="*/ 3003515 w 5193374"/>
                <a:gd name="connsiteY6" fmla="*/ 1646022 h 3681612"/>
                <a:gd name="connsiteX7" fmla="*/ 2361380 w 5193374"/>
                <a:gd name="connsiteY7" fmla="*/ 1602356 h 3681612"/>
                <a:gd name="connsiteX8" fmla="*/ 1174716 w 5193374"/>
                <a:gd name="connsiteY8" fmla="*/ 960219 h 3681612"/>
                <a:gd name="connsiteX9" fmla="*/ 1174716 w 5193374"/>
                <a:gd name="connsiteY9" fmla="*/ 960216 h 3681612"/>
                <a:gd name="connsiteX0" fmla="*/ 1174716 w 5193374"/>
                <a:gd name="connsiteY0" fmla="*/ 960216 h 3681612"/>
                <a:gd name="connsiteX1" fmla="*/ 2361383 w 5193374"/>
                <a:gd name="connsiteY1" fmla="*/ 318083 h 3681612"/>
                <a:gd name="connsiteX2" fmla="*/ 3003517 w 5193374"/>
                <a:gd name="connsiteY2" fmla="*/ 274418 h 3681612"/>
                <a:gd name="connsiteX3" fmla="*/ 3645652 w 5193374"/>
                <a:gd name="connsiteY3" fmla="*/ 318084 h 3681612"/>
                <a:gd name="connsiteX4" fmla="*/ 4832316 w 5193374"/>
                <a:gd name="connsiteY4" fmla="*/ 960222 h 3681612"/>
                <a:gd name="connsiteX5" fmla="*/ 3645650 w 5193374"/>
                <a:gd name="connsiteY5" fmla="*/ 1602357 h 3681612"/>
                <a:gd name="connsiteX6" fmla="*/ 3003515 w 5193374"/>
                <a:gd name="connsiteY6" fmla="*/ 1646022 h 3681612"/>
                <a:gd name="connsiteX7" fmla="*/ 2361380 w 5193374"/>
                <a:gd name="connsiteY7" fmla="*/ 1602356 h 3681612"/>
                <a:gd name="connsiteX8" fmla="*/ 1174716 w 5193374"/>
                <a:gd name="connsiteY8" fmla="*/ 960219 h 3681612"/>
                <a:gd name="connsiteX9" fmla="*/ 1174716 w 5193374"/>
                <a:gd name="connsiteY9" fmla="*/ 960216 h 3681612"/>
                <a:gd name="connsiteX0" fmla="*/ 1174716 w 5193374"/>
                <a:gd name="connsiteY0" fmla="*/ 2033989 h 4755385"/>
                <a:gd name="connsiteX1" fmla="*/ 2361383 w 5193374"/>
                <a:gd name="connsiteY1" fmla="*/ 1391856 h 4755385"/>
                <a:gd name="connsiteX2" fmla="*/ 3003517 w 5193374"/>
                <a:gd name="connsiteY2" fmla="*/ 1348191 h 4755385"/>
                <a:gd name="connsiteX3" fmla="*/ 3645652 w 5193374"/>
                <a:gd name="connsiteY3" fmla="*/ 1391857 h 4755385"/>
                <a:gd name="connsiteX4" fmla="*/ 4832316 w 5193374"/>
                <a:gd name="connsiteY4" fmla="*/ 2033995 h 4755385"/>
                <a:gd name="connsiteX5" fmla="*/ 3645650 w 5193374"/>
                <a:gd name="connsiteY5" fmla="*/ 2676130 h 4755385"/>
                <a:gd name="connsiteX6" fmla="*/ 3003515 w 5193374"/>
                <a:gd name="connsiteY6" fmla="*/ 2719795 h 4755385"/>
                <a:gd name="connsiteX7" fmla="*/ 2361380 w 5193374"/>
                <a:gd name="connsiteY7" fmla="*/ 2676129 h 4755385"/>
                <a:gd name="connsiteX8" fmla="*/ 1174716 w 5193374"/>
                <a:gd name="connsiteY8" fmla="*/ 2033992 h 4755385"/>
                <a:gd name="connsiteX9" fmla="*/ 1174716 w 5193374"/>
                <a:gd name="connsiteY9" fmla="*/ 2033989 h 4755385"/>
                <a:gd name="connsiteX0" fmla="*/ 1174716 w 4832316"/>
                <a:gd name="connsiteY0" fmla="*/ 2033989 h 4755385"/>
                <a:gd name="connsiteX1" fmla="*/ 2361383 w 4832316"/>
                <a:gd name="connsiteY1" fmla="*/ 1391856 h 4755385"/>
                <a:gd name="connsiteX2" fmla="*/ 3003517 w 4832316"/>
                <a:gd name="connsiteY2" fmla="*/ 1348191 h 4755385"/>
                <a:gd name="connsiteX3" fmla="*/ 3645652 w 4832316"/>
                <a:gd name="connsiteY3" fmla="*/ 1391857 h 4755385"/>
                <a:gd name="connsiteX4" fmla="*/ 4832316 w 4832316"/>
                <a:gd name="connsiteY4" fmla="*/ 2033995 h 4755385"/>
                <a:gd name="connsiteX5" fmla="*/ 3645650 w 4832316"/>
                <a:gd name="connsiteY5" fmla="*/ 2676130 h 4755385"/>
                <a:gd name="connsiteX6" fmla="*/ 3003515 w 4832316"/>
                <a:gd name="connsiteY6" fmla="*/ 2719795 h 4755385"/>
                <a:gd name="connsiteX7" fmla="*/ 2361380 w 4832316"/>
                <a:gd name="connsiteY7" fmla="*/ 2676129 h 4755385"/>
                <a:gd name="connsiteX8" fmla="*/ 1174716 w 4832316"/>
                <a:gd name="connsiteY8" fmla="*/ 2033992 h 4755385"/>
                <a:gd name="connsiteX9" fmla="*/ 1174716 w 4832316"/>
                <a:gd name="connsiteY9" fmla="*/ 2033989 h 4755385"/>
                <a:gd name="connsiteX0" fmla="*/ 527758 w 4185358"/>
                <a:gd name="connsiteY0" fmla="*/ 2033989 h 4755385"/>
                <a:gd name="connsiteX1" fmla="*/ 1714425 w 4185358"/>
                <a:gd name="connsiteY1" fmla="*/ 1391856 h 4755385"/>
                <a:gd name="connsiteX2" fmla="*/ 2998694 w 4185358"/>
                <a:gd name="connsiteY2" fmla="*/ 1391857 h 4755385"/>
                <a:gd name="connsiteX3" fmla="*/ 4185358 w 4185358"/>
                <a:gd name="connsiteY3" fmla="*/ 2033995 h 4755385"/>
                <a:gd name="connsiteX4" fmla="*/ 2998692 w 4185358"/>
                <a:gd name="connsiteY4" fmla="*/ 2676130 h 4755385"/>
                <a:gd name="connsiteX5" fmla="*/ 2356557 w 4185358"/>
                <a:gd name="connsiteY5" fmla="*/ 2719795 h 4755385"/>
                <a:gd name="connsiteX6" fmla="*/ 1714422 w 4185358"/>
                <a:gd name="connsiteY6" fmla="*/ 2676129 h 4755385"/>
                <a:gd name="connsiteX7" fmla="*/ 527758 w 4185358"/>
                <a:gd name="connsiteY7" fmla="*/ 2033992 h 4755385"/>
                <a:gd name="connsiteX8" fmla="*/ 527758 w 4185358"/>
                <a:gd name="connsiteY8" fmla="*/ 2033989 h 4755385"/>
                <a:gd name="connsiteX0" fmla="*/ 527758 w 4185358"/>
                <a:gd name="connsiteY0" fmla="*/ 2033989 h 4406268"/>
                <a:gd name="connsiteX1" fmla="*/ 1714425 w 4185358"/>
                <a:gd name="connsiteY1" fmla="*/ 1391856 h 4406268"/>
                <a:gd name="connsiteX2" fmla="*/ 2998694 w 4185358"/>
                <a:gd name="connsiteY2" fmla="*/ 1391857 h 4406268"/>
                <a:gd name="connsiteX3" fmla="*/ 4185358 w 4185358"/>
                <a:gd name="connsiteY3" fmla="*/ 2033995 h 4406268"/>
                <a:gd name="connsiteX4" fmla="*/ 2998692 w 4185358"/>
                <a:gd name="connsiteY4" fmla="*/ 2676130 h 4406268"/>
                <a:gd name="connsiteX5" fmla="*/ 2356557 w 4185358"/>
                <a:gd name="connsiteY5" fmla="*/ 2719795 h 4406268"/>
                <a:gd name="connsiteX6" fmla="*/ 1714422 w 4185358"/>
                <a:gd name="connsiteY6" fmla="*/ 2676129 h 4406268"/>
                <a:gd name="connsiteX7" fmla="*/ 527758 w 4185358"/>
                <a:gd name="connsiteY7" fmla="*/ 2033992 h 4406268"/>
                <a:gd name="connsiteX8" fmla="*/ 527758 w 4185358"/>
                <a:gd name="connsiteY8" fmla="*/ 2033989 h 4406268"/>
                <a:gd name="connsiteX0" fmla="*/ 527758 w 4185358"/>
                <a:gd name="connsiteY0" fmla="*/ 2033989 h 4406268"/>
                <a:gd name="connsiteX1" fmla="*/ 1714425 w 4185358"/>
                <a:gd name="connsiteY1" fmla="*/ 1391856 h 4406268"/>
                <a:gd name="connsiteX2" fmla="*/ 2998694 w 4185358"/>
                <a:gd name="connsiteY2" fmla="*/ 1391857 h 4406268"/>
                <a:gd name="connsiteX3" fmla="*/ 4185358 w 4185358"/>
                <a:gd name="connsiteY3" fmla="*/ 2033995 h 4406268"/>
                <a:gd name="connsiteX4" fmla="*/ 2998692 w 4185358"/>
                <a:gd name="connsiteY4" fmla="*/ 2676130 h 4406268"/>
                <a:gd name="connsiteX5" fmla="*/ 2356557 w 4185358"/>
                <a:gd name="connsiteY5" fmla="*/ 2719795 h 4406268"/>
                <a:gd name="connsiteX6" fmla="*/ 1714422 w 4185358"/>
                <a:gd name="connsiteY6" fmla="*/ 2676129 h 4406268"/>
                <a:gd name="connsiteX7" fmla="*/ 527758 w 4185358"/>
                <a:gd name="connsiteY7" fmla="*/ 2033992 h 4406268"/>
                <a:gd name="connsiteX8" fmla="*/ 527758 w 4185358"/>
                <a:gd name="connsiteY8" fmla="*/ 2033989 h 4406268"/>
                <a:gd name="connsiteX0" fmla="*/ 527758 w 4678417"/>
                <a:gd name="connsiteY0" fmla="*/ 2033989 h 5080997"/>
                <a:gd name="connsiteX1" fmla="*/ 1714425 w 4678417"/>
                <a:gd name="connsiteY1" fmla="*/ 1391856 h 5080997"/>
                <a:gd name="connsiteX2" fmla="*/ 2998694 w 4678417"/>
                <a:gd name="connsiteY2" fmla="*/ 1391857 h 5080997"/>
                <a:gd name="connsiteX3" fmla="*/ 4185358 w 4678417"/>
                <a:gd name="connsiteY3" fmla="*/ 2033995 h 5080997"/>
                <a:gd name="connsiteX4" fmla="*/ 2998692 w 4678417"/>
                <a:gd name="connsiteY4" fmla="*/ 2676130 h 5080997"/>
                <a:gd name="connsiteX5" fmla="*/ 2356557 w 4678417"/>
                <a:gd name="connsiteY5" fmla="*/ 2719795 h 5080997"/>
                <a:gd name="connsiteX6" fmla="*/ 1714422 w 4678417"/>
                <a:gd name="connsiteY6" fmla="*/ 2676129 h 5080997"/>
                <a:gd name="connsiteX7" fmla="*/ 527758 w 4678417"/>
                <a:gd name="connsiteY7" fmla="*/ 2033992 h 5080997"/>
                <a:gd name="connsiteX8" fmla="*/ 527758 w 4678417"/>
                <a:gd name="connsiteY8" fmla="*/ 2033989 h 5080997"/>
                <a:gd name="connsiteX0" fmla="*/ 527758 w 4678417"/>
                <a:gd name="connsiteY0" fmla="*/ 2033989 h 5080997"/>
                <a:gd name="connsiteX1" fmla="*/ 1714425 w 4678417"/>
                <a:gd name="connsiteY1" fmla="*/ 1391856 h 5080997"/>
                <a:gd name="connsiteX2" fmla="*/ 2998694 w 4678417"/>
                <a:gd name="connsiteY2" fmla="*/ 1391857 h 5080997"/>
                <a:gd name="connsiteX3" fmla="*/ 4185358 w 4678417"/>
                <a:gd name="connsiteY3" fmla="*/ 2033995 h 5080997"/>
                <a:gd name="connsiteX4" fmla="*/ 2998692 w 4678417"/>
                <a:gd name="connsiteY4" fmla="*/ 2676130 h 5080997"/>
                <a:gd name="connsiteX5" fmla="*/ 2356557 w 4678417"/>
                <a:gd name="connsiteY5" fmla="*/ 2719795 h 5080997"/>
                <a:gd name="connsiteX6" fmla="*/ 1714422 w 4678417"/>
                <a:gd name="connsiteY6" fmla="*/ 2676129 h 5080997"/>
                <a:gd name="connsiteX7" fmla="*/ 527758 w 4678417"/>
                <a:gd name="connsiteY7" fmla="*/ 2033992 h 5080997"/>
                <a:gd name="connsiteX8" fmla="*/ 527758 w 4678417"/>
                <a:gd name="connsiteY8" fmla="*/ 2033989 h 5080997"/>
                <a:gd name="connsiteX0" fmla="*/ 527758 w 4678417"/>
                <a:gd name="connsiteY0" fmla="*/ 2033989 h 5080997"/>
                <a:gd name="connsiteX1" fmla="*/ 1714425 w 4678417"/>
                <a:gd name="connsiteY1" fmla="*/ 1391856 h 5080997"/>
                <a:gd name="connsiteX2" fmla="*/ 2998694 w 4678417"/>
                <a:gd name="connsiteY2" fmla="*/ 1391857 h 5080997"/>
                <a:gd name="connsiteX3" fmla="*/ 4185358 w 4678417"/>
                <a:gd name="connsiteY3" fmla="*/ 2033995 h 5080997"/>
                <a:gd name="connsiteX4" fmla="*/ 2998692 w 4678417"/>
                <a:gd name="connsiteY4" fmla="*/ 2676130 h 5080997"/>
                <a:gd name="connsiteX5" fmla="*/ 2356557 w 4678417"/>
                <a:gd name="connsiteY5" fmla="*/ 2719795 h 5080997"/>
                <a:gd name="connsiteX6" fmla="*/ 1714422 w 4678417"/>
                <a:gd name="connsiteY6" fmla="*/ 2676129 h 5080997"/>
                <a:gd name="connsiteX7" fmla="*/ 527758 w 4678417"/>
                <a:gd name="connsiteY7" fmla="*/ 2033992 h 5080997"/>
                <a:gd name="connsiteX8" fmla="*/ 527758 w 4678417"/>
                <a:gd name="connsiteY8" fmla="*/ 2033989 h 5080997"/>
                <a:gd name="connsiteX0" fmla="*/ 3 w 4150662"/>
                <a:gd name="connsiteY0" fmla="*/ 2033989 h 5080997"/>
                <a:gd name="connsiteX1" fmla="*/ 1186670 w 4150662"/>
                <a:gd name="connsiteY1" fmla="*/ 1391856 h 5080997"/>
                <a:gd name="connsiteX2" fmla="*/ 2470939 w 4150662"/>
                <a:gd name="connsiteY2" fmla="*/ 1391857 h 5080997"/>
                <a:gd name="connsiteX3" fmla="*/ 3657603 w 4150662"/>
                <a:gd name="connsiteY3" fmla="*/ 2033995 h 5080997"/>
                <a:gd name="connsiteX4" fmla="*/ 2470937 w 4150662"/>
                <a:gd name="connsiteY4" fmla="*/ 2676130 h 5080997"/>
                <a:gd name="connsiteX5" fmla="*/ 1828802 w 4150662"/>
                <a:gd name="connsiteY5" fmla="*/ 2719795 h 5080997"/>
                <a:gd name="connsiteX6" fmla="*/ 1186667 w 4150662"/>
                <a:gd name="connsiteY6" fmla="*/ 2676129 h 5080997"/>
                <a:gd name="connsiteX7" fmla="*/ 3 w 4150662"/>
                <a:gd name="connsiteY7" fmla="*/ 2033992 h 5080997"/>
                <a:gd name="connsiteX8" fmla="*/ 3 w 4150662"/>
                <a:gd name="connsiteY8" fmla="*/ 2033989 h 5080997"/>
                <a:gd name="connsiteX0" fmla="*/ 3 w 3184725"/>
                <a:gd name="connsiteY0" fmla="*/ 2033989 h 3886288"/>
                <a:gd name="connsiteX1" fmla="*/ 1186670 w 3184725"/>
                <a:gd name="connsiteY1" fmla="*/ 1391856 h 3886288"/>
                <a:gd name="connsiteX2" fmla="*/ 2470939 w 3184725"/>
                <a:gd name="connsiteY2" fmla="*/ 1391857 h 3886288"/>
                <a:gd name="connsiteX3" fmla="*/ 1752603 w 3184725"/>
                <a:gd name="connsiteY3" fmla="*/ 52795 h 3886288"/>
                <a:gd name="connsiteX4" fmla="*/ 2470937 w 3184725"/>
                <a:gd name="connsiteY4" fmla="*/ 2676130 h 3886288"/>
                <a:gd name="connsiteX5" fmla="*/ 1828802 w 3184725"/>
                <a:gd name="connsiteY5" fmla="*/ 2719795 h 3886288"/>
                <a:gd name="connsiteX6" fmla="*/ 1186667 w 3184725"/>
                <a:gd name="connsiteY6" fmla="*/ 2676129 h 3886288"/>
                <a:gd name="connsiteX7" fmla="*/ 3 w 3184725"/>
                <a:gd name="connsiteY7" fmla="*/ 2033992 h 3886288"/>
                <a:gd name="connsiteX8" fmla="*/ 3 w 3184725"/>
                <a:gd name="connsiteY8" fmla="*/ 2033989 h 3886288"/>
                <a:gd name="connsiteX0" fmla="*/ 3 w 3184725"/>
                <a:gd name="connsiteY0" fmla="*/ 2033989 h 6528797"/>
                <a:gd name="connsiteX1" fmla="*/ 1186670 w 3184725"/>
                <a:gd name="connsiteY1" fmla="*/ 1391856 h 6528797"/>
                <a:gd name="connsiteX2" fmla="*/ 2470939 w 3184725"/>
                <a:gd name="connsiteY2" fmla="*/ 1391857 h 6528797"/>
                <a:gd name="connsiteX3" fmla="*/ 228603 w 3184725"/>
                <a:gd name="connsiteY3" fmla="*/ 3481795 h 6528797"/>
                <a:gd name="connsiteX4" fmla="*/ 2470937 w 3184725"/>
                <a:gd name="connsiteY4" fmla="*/ 2676130 h 6528797"/>
                <a:gd name="connsiteX5" fmla="*/ 1828802 w 3184725"/>
                <a:gd name="connsiteY5" fmla="*/ 2719795 h 6528797"/>
                <a:gd name="connsiteX6" fmla="*/ 1186667 w 3184725"/>
                <a:gd name="connsiteY6" fmla="*/ 2676129 h 6528797"/>
                <a:gd name="connsiteX7" fmla="*/ 3 w 3184725"/>
                <a:gd name="connsiteY7" fmla="*/ 2033992 h 6528797"/>
                <a:gd name="connsiteX8" fmla="*/ 3 w 3184725"/>
                <a:gd name="connsiteY8" fmla="*/ 2033989 h 6528797"/>
                <a:gd name="connsiteX0" fmla="*/ 3 w 3385339"/>
                <a:gd name="connsiteY0" fmla="*/ 2033989 h 6528797"/>
                <a:gd name="connsiteX1" fmla="*/ 1186670 w 3385339"/>
                <a:gd name="connsiteY1" fmla="*/ 1391856 h 6528797"/>
                <a:gd name="connsiteX2" fmla="*/ 3385339 w 3385339"/>
                <a:gd name="connsiteY2" fmla="*/ 706057 h 6528797"/>
                <a:gd name="connsiteX3" fmla="*/ 228603 w 3385339"/>
                <a:gd name="connsiteY3" fmla="*/ 3481795 h 6528797"/>
                <a:gd name="connsiteX4" fmla="*/ 2470937 w 3385339"/>
                <a:gd name="connsiteY4" fmla="*/ 2676130 h 6528797"/>
                <a:gd name="connsiteX5" fmla="*/ 1828802 w 3385339"/>
                <a:gd name="connsiteY5" fmla="*/ 2719795 h 6528797"/>
                <a:gd name="connsiteX6" fmla="*/ 1186667 w 3385339"/>
                <a:gd name="connsiteY6" fmla="*/ 2676129 h 6528797"/>
                <a:gd name="connsiteX7" fmla="*/ 3 w 3385339"/>
                <a:gd name="connsiteY7" fmla="*/ 2033992 h 6528797"/>
                <a:gd name="connsiteX8" fmla="*/ 3 w 3385339"/>
                <a:gd name="connsiteY8" fmla="*/ 2033989 h 6528797"/>
                <a:gd name="connsiteX0" fmla="*/ 3 w 3184725"/>
                <a:gd name="connsiteY0" fmla="*/ 2033989 h 6528797"/>
                <a:gd name="connsiteX1" fmla="*/ 1186670 w 3184725"/>
                <a:gd name="connsiteY1" fmla="*/ 1391856 h 6528797"/>
                <a:gd name="connsiteX2" fmla="*/ 2928139 w 3184725"/>
                <a:gd name="connsiteY2" fmla="*/ 706057 h 6528797"/>
                <a:gd name="connsiteX3" fmla="*/ 228603 w 3184725"/>
                <a:gd name="connsiteY3" fmla="*/ 3481795 h 6528797"/>
                <a:gd name="connsiteX4" fmla="*/ 2470937 w 3184725"/>
                <a:gd name="connsiteY4" fmla="*/ 2676130 h 6528797"/>
                <a:gd name="connsiteX5" fmla="*/ 1828802 w 3184725"/>
                <a:gd name="connsiteY5" fmla="*/ 2719795 h 6528797"/>
                <a:gd name="connsiteX6" fmla="*/ 1186667 w 3184725"/>
                <a:gd name="connsiteY6" fmla="*/ 2676129 h 6528797"/>
                <a:gd name="connsiteX7" fmla="*/ 3 w 3184725"/>
                <a:gd name="connsiteY7" fmla="*/ 2033992 h 6528797"/>
                <a:gd name="connsiteX8" fmla="*/ 3 w 3184725"/>
                <a:gd name="connsiteY8" fmla="*/ 2033989 h 6528797"/>
                <a:gd name="connsiteX0" fmla="*/ 3 w 3184725"/>
                <a:gd name="connsiteY0" fmla="*/ 2033989 h 6528797"/>
                <a:gd name="connsiteX1" fmla="*/ 1186670 w 3184725"/>
                <a:gd name="connsiteY1" fmla="*/ 1391856 h 6528797"/>
                <a:gd name="connsiteX2" fmla="*/ 2928139 w 3184725"/>
                <a:gd name="connsiteY2" fmla="*/ 706057 h 6528797"/>
                <a:gd name="connsiteX3" fmla="*/ 228603 w 3184725"/>
                <a:gd name="connsiteY3" fmla="*/ 3481795 h 6528797"/>
                <a:gd name="connsiteX4" fmla="*/ 2470937 w 3184725"/>
                <a:gd name="connsiteY4" fmla="*/ 2676130 h 6528797"/>
                <a:gd name="connsiteX5" fmla="*/ 1828802 w 3184725"/>
                <a:gd name="connsiteY5" fmla="*/ 2719795 h 6528797"/>
                <a:gd name="connsiteX6" fmla="*/ 1186667 w 3184725"/>
                <a:gd name="connsiteY6" fmla="*/ 2676129 h 6528797"/>
                <a:gd name="connsiteX7" fmla="*/ 3 w 3184725"/>
                <a:gd name="connsiteY7" fmla="*/ 2033992 h 6528797"/>
                <a:gd name="connsiteX8" fmla="*/ 3 w 3184725"/>
                <a:gd name="connsiteY8" fmla="*/ 2033989 h 6528797"/>
                <a:gd name="connsiteX0" fmla="*/ 3 w 3184725"/>
                <a:gd name="connsiteY0" fmla="*/ 2033989 h 6528797"/>
                <a:gd name="connsiteX1" fmla="*/ 1186670 w 3184725"/>
                <a:gd name="connsiteY1" fmla="*/ 1391856 h 6528797"/>
                <a:gd name="connsiteX2" fmla="*/ 2928139 w 3184725"/>
                <a:gd name="connsiteY2" fmla="*/ 706057 h 6528797"/>
                <a:gd name="connsiteX3" fmla="*/ 228603 w 3184725"/>
                <a:gd name="connsiteY3" fmla="*/ 3481795 h 6528797"/>
                <a:gd name="connsiteX4" fmla="*/ 2470937 w 3184725"/>
                <a:gd name="connsiteY4" fmla="*/ 2676130 h 6528797"/>
                <a:gd name="connsiteX5" fmla="*/ 1828802 w 3184725"/>
                <a:gd name="connsiteY5" fmla="*/ 2719795 h 6528797"/>
                <a:gd name="connsiteX6" fmla="*/ 1186667 w 3184725"/>
                <a:gd name="connsiteY6" fmla="*/ 2676129 h 6528797"/>
                <a:gd name="connsiteX7" fmla="*/ 3 w 3184725"/>
                <a:gd name="connsiteY7" fmla="*/ 2033992 h 6528797"/>
                <a:gd name="connsiteX8" fmla="*/ 3 w 3184725"/>
                <a:gd name="connsiteY8" fmla="*/ 2033989 h 6528797"/>
                <a:gd name="connsiteX0" fmla="*/ 0 w 3184722"/>
                <a:gd name="connsiteY0" fmla="*/ 2033989 h 6528797"/>
                <a:gd name="connsiteX1" fmla="*/ 1186667 w 3184722"/>
                <a:gd name="connsiteY1" fmla="*/ 1391856 h 6528797"/>
                <a:gd name="connsiteX2" fmla="*/ 2928136 w 3184722"/>
                <a:gd name="connsiteY2" fmla="*/ 706057 h 6528797"/>
                <a:gd name="connsiteX3" fmla="*/ 228600 w 3184722"/>
                <a:gd name="connsiteY3" fmla="*/ 3481795 h 6528797"/>
                <a:gd name="connsiteX4" fmla="*/ 2470934 w 3184722"/>
                <a:gd name="connsiteY4" fmla="*/ 2676130 h 6528797"/>
                <a:gd name="connsiteX5" fmla="*/ 1828799 w 3184722"/>
                <a:gd name="connsiteY5" fmla="*/ 2719795 h 6528797"/>
                <a:gd name="connsiteX6" fmla="*/ 0 w 3184722"/>
                <a:gd name="connsiteY6" fmla="*/ 2033992 h 6528797"/>
                <a:gd name="connsiteX7" fmla="*/ 0 w 3184722"/>
                <a:gd name="connsiteY7" fmla="*/ 2033989 h 6528797"/>
                <a:gd name="connsiteX0" fmla="*/ 0 w 3184722"/>
                <a:gd name="connsiteY0" fmla="*/ 2033989 h 6528797"/>
                <a:gd name="connsiteX1" fmla="*/ 1186667 w 3184722"/>
                <a:gd name="connsiteY1" fmla="*/ 1391856 h 6528797"/>
                <a:gd name="connsiteX2" fmla="*/ 2928136 w 3184722"/>
                <a:gd name="connsiteY2" fmla="*/ 706057 h 6528797"/>
                <a:gd name="connsiteX3" fmla="*/ 228600 w 3184722"/>
                <a:gd name="connsiteY3" fmla="*/ 3481795 h 6528797"/>
                <a:gd name="connsiteX4" fmla="*/ 2470934 w 3184722"/>
                <a:gd name="connsiteY4" fmla="*/ 2676130 h 6528797"/>
                <a:gd name="connsiteX5" fmla="*/ 1828799 w 3184722"/>
                <a:gd name="connsiteY5" fmla="*/ 2719795 h 6528797"/>
                <a:gd name="connsiteX6" fmla="*/ 0 w 3184722"/>
                <a:gd name="connsiteY6" fmla="*/ 2033992 h 6528797"/>
                <a:gd name="connsiteX7" fmla="*/ 0 w 3184722"/>
                <a:gd name="connsiteY7" fmla="*/ 2033989 h 6528797"/>
                <a:gd name="connsiteX0" fmla="*/ 0 w 3184722"/>
                <a:gd name="connsiteY0" fmla="*/ 2033989 h 6528797"/>
                <a:gd name="connsiteX1" fmla="*/ 1186667 w 3184722"/>
                <a:gd name="connsiteY1" fmla="*/ 1391856 h 6528797"/>
                <a:gd name="connsiteX2" fmla="*/ 2928136 w 3184722"/>
                <a:gd name="connsiteY2" fmla="*/ 706057 h 6528797"/>
                <a:gd name="connsiteX3" fmla="*/ 228600 w 3184722"/>
                <a:gd name="connsiteY3" fmla="*/ 3481795 h 6528797"/>
                <a:gd name="connsiteX4" fmla="*/ 2470934 w 3184722"/>
                <a:gd name="connsiteY4" fmla="*/ 2676130 h 6528797"/>
                <a:gd name="connsiteX5" fmla="*/ 0 w 3184722"/>
                <a:gd name="connsiteY5" fmla="*/ 2033992 h 6528797"/>
                <a:gd name="connsiteX6" fmla="*/ 0 w 3184722"/>
                <a:gd name="connsiteY6" fmla="*/ 2033989 h 6528797"/>
                <a:gd name="connsiteX0" fmla="*/ 0 w 3184722"/>
                <a:gd name="connsiteY0" fmla="*/ 2033989 h 6528797"/>
                <a:gd name="connsiteX1" fmla="*/ 1186667 w 3184722"/>
                <a:gd name="connsiteY1" fmla="*/ 1391856 h 6528797"/>
                <a:gd name="connsiteX2" fmla="*/ 2928136 w 3184722"/>
                <a:gd name="connsiteY2" fmla="*/ 706057 h 6528797"/>
                <a:gd name="connsiteX3" fmla="*/ 228600 w 3184722"/>
                <a:gd name="connsiteY3" fmla="*/ 3481795 h 6528797"/>
                <a:gd name="connsiteX4" fmla="*/ 2470934 w 3184722"/>
                <a:gd name="connsiteY4" fmla="*/ 2676130 h 6528797"/>
                <a:gd name="connsiteX5" fmla="*/ 0 w 3184722"/>
                <a:gd name="connsiteY5" fmla="*/ 2033992 h 6528797"/>
                <a:gd name="connsiteX6" fmla="*/ 0 w 3184722"/>
                <a:gd name="connsiteY6" fmla="*/ 2033989 h 6528797"/>
                <a:gd name="connsiteX0" fmla="*/ 0 w 2928136"/>
                <a:gd name="connsiteY0" fmla="*/ 2033989 h 6528797"/>
                <a:gd name="connsiteX1" fmla="*/ 1186667 w 2928136"/>
                <a:gd name="connsiteY1" fmla="*/ 1391856 h 6528797"/>
                <a:gd name="connsiteX2" fmla="*/ 2928136 w 2928136"/>
                <a:gd name="connsiteY2" fmla="*/ 706057 h 6528797"/>
                <a:gd name="connsiteX3" fmla="*/ 228600 w 2928136"/>
                <a:gd name="connsiteY3" fmla="*/ 3481795 h 6528797"/>
                <a:gd name="connsiteX4" fmla="*/ 2470934 w 2928136"/>
                <a:gd name="connsiteY4" fmla="*/ 2676130 h 6528797"/>
                <a:gd name="connsiteX5" fmla="*/ 0 w 2928136"/>
                <a:gd name="connsiteY5" fmla="*/ 2033992 h 6528797"/>
                <a:gd name="connsiteX6" fmla="*/ 0 w 2928136"/>
                <a:gd name="connsiteY6" fmla="*/ 2033989 h 6528797"/>
                <a:gd name="connsiteX0" fmla="*/ 0 w 2928136"/>
                <a:gd name="connsiteY0" fmla="*/ 2033989 h 6528797"/>
                <a:gd name="connsiteX1" fmla="*/ 958067 w 2928136"/>
                <a:gd name="connsiteY1" fmla="*/ 2534856 h 6528797"/>
                <a:gd name="connsiteX2" fmla="*/ 2928136 w 2928136"/>
                <a:gd name="connsiteY2" fmla="*/ 706057 h 6528797"/>
                <a:gd name="connsiteX3" fmla="*/ 228600 w 2928136"/>
                <a:gd name="connsiteY3" fmla="*/ 3481795 h 6528797"/>
                <a:gd name="connsiteX4" fmla="*/ 2470934 w 2928136"/>
                <a:gd name="connsiteY4" fmla="*/ 2676130 h 6528797"/>
                <a:gd name="connsiteX5" fmla="*/ 0 w 2928136"/>
                <a:gd name="connsiteY5" fmla="*/ 2033992 h 6528797"/>
                <a:gd name="connsiteX6" fmla="*/ 0 w 2928136"/>
                <a:gd name="connsiteY6" fmla="*/ 2033989 h 6528797"/>
                <a:gd name="connsiteX0" fmla="*/ 0 w 2928136"/>
                <a:gd name="connsiteY0" fmla="*/ 1434955 h 5929763"/>
                <a:gd name="connsiteX1" fmla="*/ 958067 w 2928136"/>
                <a:gd name="connsiteY1" fmla="*/ 1935822 h 5929763"/>
                <a:gd name="connsiteX2" fmla="*/ 2928136 w 2928136"/>
                <a:gd name="connsiteY2" fmla="*/ 107023 h 5929763"/>
                <a:gd name="connsiteX3" fmla="*/ 228600 w 2928136"/>
                <a:gd name="connsiteY3" fmla="*/ 2882761 h 5929763"/>
                <a:gd name="connsiteX4" fmla="*/ 2470934 w 2928136"/>
                <a:gd name="connsiteY4" fmla="*/ 2077096 h 5929763"/>
                <a:gd name="connsiteX5" fmla="*/ 0 w 2928136"/>
                <a:gd name="connsiteY5" fmla="*/ 1434958 h 5929763"/>
                <a:gd name="connsiteX6" fmla="*/ 0 w 2928136"/>
                <a:gd name="connsiteY6" fmla="*/ 1434955 h 5929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1275236 w 4203372"/>
                <a:gd name="connsiteY0" fmla="*/ 1810262 h 6305070"/>
                <a:gd name="connsiteX1" fmla="*/ 2233303 w 4203372"/>
                <a:gd name="connsiteY1" fmla="*/ 2311129 h 6305070"/>
                <a:gd name="connsiteX2" fmla="*/ 4203372 w 4203372"/>
                <a:gd name="connsiteY2" fmla="*/ 863330 h 6305070"/>
                <a:gd name="connsiteX3" fmla="*/ 1503836 w 4203372"/>
                <a:gd name="connsiteY3" fmla="*/ 3258068 h 6305070"/>
                <a:gd name="connsiteX4" fmla="*/ 3746170 w 4203372"/>
                <a:gd name="connsiteY4" fmla="*/ 2452403 h 6305070"/>
                <a:gd name="connsiteX5" fmla="*/ 1275236 w 4203372"/>
                <a:gd name="connsiteY5" fmla="*/ 1810265 h 6305070"/>
                <a:gd name="connsiteX6" fmla="*/ 1275236 w 4203372"/>
                <a:gd name="connsiteY6" fmla="*/ 1810262 h 6305070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844930 w 3773066"/>
                <a:gd name="connsiteY0" fmla="*/ 2505027 h 6999835"/>
                <a:gd name="connsiteX1" fmla="*/ 1802997 w 3773066"/>
                <a:gd name="connsiteY1" fmla="*/ 3005894 h 6999835"/>
                <a:gd name="connsiteX2" fmla="*/ 3773066 w 3773066"/>
                <a:gd name="connsiteY2" fmla="*/ 1558095 h 6999835"/>
                <a:gd name="connsiteX3" fmla="*/ 1073530 w 3773066"/>
                <a:gd name="connsiteY3" fmla="*/ 3952833 h 6999835"/>
                <a:gd name="connsiteX4" fmla="*/ 3315864 w 3773066"/>
                <a:gd name="connsiteY4" fmla="*/ 3147168 h 6999835"/>
                <a:gd name="connsiteX5" fmla="*/ 844930 w 3773066"/>
                <a:gd name="connsiteY5" fmla="*/ 2505030 h 6999835"/>
                <a:gd name="connsiteX6" fmla="*/ 844930 w 3773066"/>
                <a:gd name="connsiteY6" fmla="*/ 2505027 h 6999835"/>
                <a:gd name="connsiteX0" fmla="*/ 1324542 w 4252678"/>
                <a:gd name="connsiteY0" fmla="*/ 2392968 h 6887776"/>
                <a:gd name="connsiteX1" fmla="*/ 2282609 w 4252678"/>
                <a:gd name="connsiteY1" fmla="*/ 2893835 h 6887776"/>
                <a:gd name="connsiteX2" fmla="*/ 4252678 w 4252678"/>
                <a:gd name="connsiteY2" fmla="*/ 1446036 h 6887776"/>
                <a:gd name="connsiteX3" fmla="*/ 1553142 w 4252678"/>
                <a:gd name="connsiteY3" fmla="*/ 3840774 h 6887776"/>
                <a:gd name="connsiteX4" fmla="*/ 3795476 w 4252678"/>
                <a:gd name="connsiteY4" fmla="*/ 3035109 h 6887776"/>
                <a:gd name="connsiteX5" fmla="*/ 1324542 w 4252678"/>
                <a:gd name="connsiteY5" fmla="*/ 2392971 h 6887776"/>
                <a:gd name="connsiteX6" fmla="*/ 1324542 w 4252678"/>
                <a:gd name="connsiteY6" fmla="*/ 2392968 h 6887776"/>
                <a:gd name="connsiteX0" fmla="*/ 1324542 w 4252678"/>
                <a:gd name="connsiteY0" fmla="*/ 2392968 h 6887776"/>
                <a:gd name="connsiteX1" fmla="*/ 2282609 w 4252678"/>
                <a:gd name="connsiteY1" fmla="*/ 2893835 h 6887776"/>
                <a:gd name="connsiteX2" fmla="*/ 4252678 w 4252678"/>
                <a:gd name="connsiteY2" fmla="*/ 1446036 h 6887776"/>
                <a:gd name="connsiteX3" fmla="*/ 1553142 w 4252678"/>
                <a:gd name="connsiteY3" fmla="*/ 3840774 h 6887776"/>
                <a:gd name="connsiteX4" fmla="*/ 3795476 w 4252678"/>
                <a:gd name="connsiteY4" fmla="*/ 3035109 h 6887776"/>
                <a:gd name="connsiteX5" fmla="*/ 1324542 w 4252678"/>
                <a:gd name="connsiteY5" fmla="*/ 2392971 h 6887776"/>
                <a:gd name="connsiteX6" fmla="*/ 1324542 w 4252678"/>
                <a:gd name="connsiteY6" fmla="*/ 2392968 h 6887776"/>
                <a:gd name="connsiteX0" fmla="*/ 1869139 w 4797275"/>
                <a:gd name="connsiteY0" fmla="*/ 2392968 h 6887776"/>
                <a:gd name="connsiteX1" fmla="*/ 2827206 w 4797275"/>
                <a:gd name="connsiteY1" fmla="*/ 2893835 h 6887776"/>
                <a:gd name="connsiteX2" fmla="*/ 4797275 w 4797275"/>
                <a:gd name="connsiteY2" fmla="*/ 1446036 h 6887776"/>
                <a:gd name="connsiteX3" fmla="*/ 2097739 w 4797275"/>
                <a:gd name="connsiteY3" fmla="*/ 3840774 h 6887776"/>
                <a:gd name="connsiteX4" fmla="*/ 4340073 w 4797275"/>
                <a:gd name="connsiteY4" fmla="*/ 3035109 h 6887776"/>
                <a:gd name="connsiteX5" fmla="*/ 1869139 w 4797275"/>
                <a:gd name="connsiteY5" fmla="*/ 2392971 h 6887776"/>
                <a:gd name="connsiteX6" fmla="*/ 1869139 w 4797275"/>
                <a:gd name="connsiteY6" fmla="*/ 2392968 h 6887776"/>
                <a:gd name="connsiteX0" fmla="*/ 1869139 w 4797275"/>
                <a:gd name="connsiteY0" fmla="*/ 2433309 h 6928117"/>
                <a:gd name="connsiteX1" fmla="*/ 2827206 w 4797275"/>
                <a:gd name="connsiteY1" fmla="*/ 2934176 h 6928117"/>
                <a:gd name="connsiteX2" fmla="*/ 4797275 w 4797275"/>
                <a:gd name="connsiteY2" fmla="*/ 1486377 h 6928117"/>
                <a:gd name="connsiteX3" fmla="*/ 2097739 w 4797275"/>
                <a:gd name="connsiteY3" fmla="*/ 3881115 h 6928117"/>
                <a:gd name="connsiteX4" fmla="*/ 4340073 w 4797275"/>
                <a:gd name="connsiteY4" fmla="*/ 3075450 h 6928117"/>
                <a:gd name="connsiteX5" fmla="*/ 1869139 w 4797275"/>
                <a:gd name="connsiteY5" fmla="*/ 2433312 h 6928117"/>
                <a:gd name="connsiteX6" fmla="*/ 1869139 w 4797275"/>
                <a:gd name="connsiteY6" fmla="*/ 2433309 h 6928117"/>
                <a:gd name="connsiteX0" fmla="*/ 1869139 w 4797275"/>
                <a:gd name="connsiteY0" fmla="*/ 2531921 h 7026729"/>
                <a:gd name="connsiteX1" fmla="*/ 2827206 w 4797275"/>
                <a:gd name="connsiteY1" fmla="*/ 3032788 h 7026729"/>
                <a:gd name="connsiteX2" fmla="*/ 4797275 w 4797275"/>
                <a:gd name="connsiteY2" fmla="*/ 1584989 h 7026729"/>
                <a:gd name="connsiteX3" fmla="*/ 2097739 w 4797275"/>
                <a:gd name="connsiteY3" fmla="*/ 3979727 h 7026729"/>
                <a:gd name="connsiteX4" fmla="*/ 4340073 w 4797275"/>
                <a:gd name="connsiteY4" fmla="*/ 3174062 h 7026729"/>
                <a:gd name="connsiteX5" fmla="*/ 1869139 w 4797275"/>
                <a:gd name="connsiteY5" fmla="*/ 2531924 h 7026729"/>
                <a:gd name="connsiteX6" fmla="*/ 1869139 w 4797275"/>
                <a:gd name="connsiteY6" fmla="*/ 2531921 h 7026729"/>
                <a:gd name="connsiteX0" fmla="*/ 1869139 w 4797275"/>
                <a:gd name="connsiteY0" fmla="*/ 2531921 h 7026729"/>
                <a:gd name="connsiteX1" fmla="*/ 2827206 w 4797275"/>
                <a:gd name="connsiteY1" fmla="*/ 3032788 h 7026729"/>
                <a:gd name="connsiteX2" fmla="*/ 4797275 w 4797275"/>
                <a:gd name="connsiteY2" fmla="*/ 1584989 h 7026729"/>
                <a:gd name="connsiteX3" fmla="*/ 2097739 w 4797275"/>
                <a:gd name="connsiteY3" fmla="*/ 3979727 h 7026729"/>
                <a:gd name="connsiteX4" fmla="*/ 4340073 w 4797275"/>
                <a:gd name="connsiteY4" fmla="*/ 3174062 h 7026729"/>
                <a:gd name="connsiteX5" fmla="*/ 1869139 w 4797275"/>
                <a:gd name="connsiteY5" fmla="*/ 2531924 h 7026729"/>
                <a:gd name="connsiteX6" fmla="*/ 1869139 w 4797275"/>
                <a:gd name="connsiteY6" fmla="*/ 2531921 h 7026729"/>
                <a:gd name="connsiteX0" fmla="*/ 1869139 w 4797275"/>
                <a:gd name="connsiteY0" fmla="*/ 2531921 h 7026729"/>
                <a:gd name="connsiteX1" fmla="*/ 2827206 w 4797275"/>
                <a:gd name="connsiteY1" fmla="*/ 3032788 h 7026729"/>
                <a:gd name="connsiteX2" fmla="*/ 4797275 w 4797275"/>
                <a:gd name="connsiteY2" fmla="*/ 1584989 h 7026729"/>
                <a:gd name="connsiteX3" fmla="*/ 2097739 w 4797275"/>
                <a:gd name="connsiteY3" fmla="*/ 3979727 h 7026729"/>
                <a:gd name="connsiteX4" fmla="*/ 4340073 w 4797275"/>
                <a:gd name="connsiteY4" fmla="*/ 3174062 h 7026729"/>
                <a:gd name="connsiteX5" fmla="*/ 3269869 w 4797275"/>
                <a:gd name="connsiteY5" fmla="*/ 2756647 h 7026729"/>
                <a:gd name="connsiteX6" fmla="*/ 1869139 w 4797275"/>
                <a:gd name="connsiteY6" fmla="*/ 2531924 h 7026729"/>
                <a:gd name="connsiteX7" fmla="*/ 1869139 w 4797275"/>
                <a:gd name="connsiteY7" fmla="*/ 2531921 h 7026729"/>
                <a:gd name="connsiteX0" fmla="*/ 1869139 w 5940275"/>
                <a:gd name="connsiteY0" fmla="*/ 2531921 h 7026729"/>
                <a:gd name="connsiteX1" fmla="*/ 2827206 w 5940275"/>
                <a:gd name="connsiteY1" fmla="*/ 3032788 h 7026729"/>
                <a:gd name="connsiteX2" fmla="*/ 5940275 w 5940275"/>
                <a:gd name="connsiteY2" fmla="*/ 2423189 h 7026729"/>
                <a:gd name="connsiteX3" fmla="*/ 2097739 w 5940275"/>
                <a:gd name="connsiteY3" fmla="*/ 3979727 h 7026729"/>
                <a:gd name="connsiteX4" fmla="*/ 4340073 w 5940275"/>
                <a:gd name="connsiteY4" fmla="*/ 3174062 h 7026729"/>
                <a:gd name="connsiteX5" fmla="*/ 3269869 w 5940275"/>
                <a:gd name="connsiteY5" fmla="*/ 2756647 h 7026729"/>
                <a:gd name="connsiteX6" fmla="*/ 1869139 w 5940275"/>
                <a:gd name="connsiteY6" fmla="*/ 2531924 h 7026729"/>
                <a:gd name="connsiteX7" fmla="*/ 1869139 w 5940275"/>
                <a:gd name="connsiteY7" fmla="*/ 2531921 h 7026729"/>
                <a:gd name="connsiteX0" fmla="*/ 1869139 w 5940275"/>
                <a:gd name="connsiteY0" fmla="*/ 2531921 h 7026729"/>
                <a:gd name="connsiteX1" fmla="*/ 2827206 w 5940275"/>
                <a:gd name="connsiteY1" fmla="*/ 3032788 h 7026729"/>
                <a:gd name="connsiteX2" fmla="*/ 5940275 w 5940275"/>
                <a:gd name="connsiteY2" fmla="*/ 2423189 h 7026729"/>
                <a:gd name="connsiteX3" fmla="*/ 2097739 w 5940275"/>
                <a:gd name="connsiteY3" fmla="*/ 3979727 h 7026729"/>
                <a:gd name="connsiteX4" fmla="*/ 4340073 w 5940275"/>
                <a:gd name="connsiteY4" fmla="*/ 3174062 h 7026729"/>
                <a:gd name="connsiteX5" fmla="*/ 3269869 w 5940275"/>
                <a:gd name="connsiteY5" fmla="*/ 2756647 h 7026729"/>
                <a:gd name="connsiteX6" fmla="*/ 1869139 w 5940275"/>
                <a:gd name="connsiteY6" fmla="*/ 2531924 h 7026729"/>
                <a:gd name="connsiteX7" fmla="*/ 1869139 w 5940275"/>
                <a:gd name="connsiteY7" fmla="*/ 2531921 h 7026729"/>
                <a:gd name="connsiteX0" fmla="*/ 1869139 w 5940275"/>
                <a:gd name="connsiteY0" fmla="*/ 2531921 h 7026729"/>
                <a:gd name="connsiteX1" fmla="*/ 2827206 w 5940275"/>
                <a:gd name="connsiteY1" fmla="*/ 3032788 h 7026729"/>
                <a:gd name="connsiteX2" fmla="*/ 5940275 w 5940275"/>
                <a:gd name="connsiteY2" fmla="*/ 2423189 h 7026729"/>
                <a:gd name="connsiteX3" fmla="*/ 2097739 w 5940275"/>
                <a:gd name="connsiteY3" fmla="*/ 3979727 h 7026729"/>
                <a:gd name="connsiteX4" fmla="*/ 4568673 w 5940275"/>
                <a:gd name="connsiteY4" fmla="*/ 3174062 h 7026729"/>
                <a:gd name="connsiteX5" fmla="*/ 3269869 w 5940275"/>
                <a:gd name="connsiteY5" fmla="*/ 2756647 h 7026729"/>
                <a:gd name="connsiteX6" fmla="*/ 1869139 w 5940275"/>
                <a:gd name="connsiteY6" fmla="*/ 2531924 h 7026729"/>
                <a:gd name="connsiteX7" fmla="*/ 1869139 w 5940275"/>
                <a:gd name="connsiteY7" fmla="*/ 2531921 h 7026729"/>
                <a:gd name="connsiteX0" fmla="*/ 1869139 w 5940275"/>
                <a:gd name="connsiteY0" fmla="*/ 2531921 h 7026729"/>
                <a:gd name="connsiteX1" fmla="*/ 2827206 w 5940275"/>
                <a:gd name="connsiteY1" fmla="*/ 3032788 h 7026729"/>
                <a:gd name="connsiteX2" fmla="*/ 5940275 w 5940275"/>
                <a:gd name="connsiteY2" fmla="*/ 2423189 h 7026729"/>
                <a:gd name="connsiteX3" fmla="*/ 2097739 w 5940275"/>
                <a:gd name="connsiteY3" fmla="*/ 3979727 h 7026729"/>
                <a:gd name="connsiteX4" fmla="*/ 4568673 w 5940275"/>
                <a:gd name="connsiteY4" fmla="*/ 3174062 h 7026729"/>
                <a:gd name="connsiteX5" fmla="*/ 3269869 w 5940275"/>
                <a:gd name="connsiteY5" fmla="*/ 2756647 h 7026729"/>
                <a:gd name="connsiteX6" fmla="*/ 1869139 w 5940275"/>
                <a:gd name="connsiteY6" fmla="*/ 2531924 h 7026729"/>
                <a:gd name="connsiteX7" fmla="*/ 1869139 w 5940275"/>
                <a:gd name="connsiteY7" fmla="*/ 2531921 h 7026729"/>
                <a:gd name="connsiteX0" fmla="*/ 1869139 w 5940275"/>
                <a:gd name="connsiteY0" fmla="*/ 2531921 h 7026729"/>
                <a:gd name="connsiteX1" fmla="*/ 2827206 w 5940275"/>
                <a:gd name="connsiteY1" fmla="*/ 3032788 h 7026729"/>
                <a:gd name="connsiteX2" fmla="*/ 5940275 w 5940275"/>
                <a:gd name="connsiteY2" fmla="*/ 2423189 h 7026729"/>
                <a:gd name="connsiteX3" fmla="*/ 2097739 w 5940275"/>
                <a:gd name="connsiteY3" fmla="*/ 3979727 h 7026729"/>
                <a:gd name="connsiteX4" fmla="*/ 4568673 w 5940275"/>
                <a:gd name="connsiteY4" fmla="*/ 3174062 h 7026729"/>
                <a:gd name="connsiteX5" fmla="*/ 3269869 w 5940275"/>
                <a:gd name="connsiteY5" fmla="*/ 2756647 h 7026729"/>
                <a:gd name="connsiteX6" fmla="*/ 1869139 w 5940275"/>
                <a:gd name="connsiteY6" fmla="*/ 2531924 h 7026729"/>
                <a:gd name="connsiteX7" fmla="*/ 1869139 w 5940275"/>
                <a:gd name="connsiteY7" fmla="*/ 2531921 h 7026729"/>
                <a:gd name="connsiteX0" fmla="*/ 1869139 w 6324598"/>
                <a:gd name="connsiteY0" fmla="*/ 2531921 h 7331529"/>
                <a:gd name="connsiteX1" fmla="*/ 2827206 w 6324598"/>
                <a:gd name="connsiteY1" fmla="*/ 3032788 h 7331529"/>
                <a:gd name="connsiteX2" fmla="*/ 5940275 w 6324598"/>
                <a:gd name="connsiteY2" fmla="*/ 2423189 h 7331529"/>
                <a:gd name="connsiteX3" fmla="*/ 5831539 w 6324598"/>
                <a:gd name="connsiteY3" fmla="*/ 4284527 h 7331529"/>
                <a:gd name="connsiteX4" fmla="*/ 4568673 w 6324598"/>
                <a:gd name="connsiteY4" fmla="*/ 3174062 h 7331529"/>
                <a:gd name="connsiteX5" fmla="*/ 3269869 w 6324598"/>
                <a:gd name="connsiteY5" fmla="*/ 2756647 h 7331529"/>
                <a:gd name="connsiteX6" fmla="*/ 1869139 w 6324598"/>
                <a:gd name="connsiteY6" fmla="*/ 2531924 h 7331529"/>
                <a:gd name="connsiteX7" fmla="*/ 1869139 w 6324598"/>
                <a:gd name="connsiteY7" fmla="*/ 2531921 h 7331529"/>
                <a:gd name="connsiteX0" fmla="*/ 1869139 w 6934198"/>
                <a:gd name="connsiteY0" fmla="*/ 2531921 h 7331529"/>
                <a:gd name="connsiteX1" fmla="*/ 2827206 w 6934198"/>
                <a:gd name="connsiteY1" fmla="*/ 3032788 h 7331529"/>
                <a:gd name="connsiteX2" fmla="*/ 5940275 w 6934198"/>
                <a:gd name="connsiteY2" fmla="*/ 2423189 h 7331529"/>
                <a:gd name="connsiteX3" fmla="*/ 6441139 w 6934198"/>
                <a:gd name="connsiteY3" fmla="*/ 4284527 h 7331529"/>
                <a:gd name="connsiteX4" fmla="*/ 4568673 w 6934198"/>
                <a:gd name="connsiteY4" fmla="*/ 3174062 h 7331529"/>
                <a:gd name="connsiteX5" fmla="*/ 3269869 w 6934198"/>
                <a:gd name="connsiteY5" fmla="*/ 2756647 h 7331529"/>
                <a:gd name="connsiteX6" fmla="*/ 1869139 w 6934198"/>
                <a:gd name="connsiteY6" fmla="*/ 2531924 h 7331529"/>
                <a:gd name="connsiteX7" fmla="*/ 1869139 w 6934198"/>
                <a:gd name="connsiteY7" fmla="*/ 2531921 h 7331529"/>
                <a:gd name="connsiteX0" fmla="*/ 1869139 w 6934198"/>
                <a:gd name="connsiteY0" fmla="*/ 2531921 h 7331529"/>
                <a:gd name="connsiteX1" fmla="*/ 2827206 w 6934198"/>
                <a:gd name="connsiteY1" fmla="*/ 3032788 h 7331529"/>
                <a:gd name="connsiteX2" fmla="*/ 5940275 w 6934198"/>
                <a:gd name="connsiteY2" fmla="*/ 2423189 h 7331529"/>
                <a:gd name="connsiteX3" fmla="*/ 6441139 w 6934198"/>
                <a:gd name="connsiteY3" fmla="*/ 4284527 h 7331529"/>
                <a:gd name="connsiteX4" fmla="*/ 4568673 w 6934198"/>
                <a:gd name="connsiteY4" fmla="*/ 3174062 h 7331529"/>
                <a:gd name="connsiteX5" fmla="*/ 3269869 w 6934198"/>
                <a:gd name="connsiteY5" fmla="*/ 2756647 h 7331529"/>
                <a:gd name="connsiteX6" fmla="*/ 1869139 w 6934198"/>
                <a:gd name="connsiteY6" fmla="*/ 2531924 h 7331529"/>
                <a:gd name="connsiteX7" fmla="*/ 1869139 w 6934198"/>
                <a:gd name="connsiteY7" fmla="*/ 2531921 h 7331529"/>
                <a:gd name="connsiteX0" fmla="*/ 1869139 w 6934198"/>
                <a:gd name="connsiteY0" fmla="*/ 2531921 h 7331529"/>
                <a:gd name="connsiteX1" fmla="*/ 2827206 w 6934198"/>
                <a:gd name="connsiteY1" fmla="*/ 3032788 h 7331529"/>
                <a:gd name="connsiteX2" fmla="*/ 5940275 w 6934198"/>
                <a:gd name="connsiteY2" fmla="*/ 2423189 h 7331529"/>
                <a:gd name="connsiteX3" fmla="*/ 6441139 w 6934198"/>
                <a:gd name="connsiteY3" fmla="*/ 4284527 h 7331529"/>
                <a:gd name="connsiteX4" fmla="*/ 4568673 w 6934198"/>
                <a:gd name="connsiteY4" fmla="*/ 3174062 h 7331529"/>
                <a:gd name="connsiteX5" fmla="*/ 1869139 w 6934198"/>
                <a:gd name="connsiteY5" fmla="*/ 2531924 h 7331529"/>
                <a:gd name="connsiteX6" fmla="*/ 1869139 w 6934198"/>
                <a:gd name="connsiteY6" fmla="*/ 2531921 h 7331529"/>
                <a:gd name="connsiteX0" fmla="*/ 1869139 w 6911785"/>
                <a:gd name="connsiteY0" fmla="*/ 2531921 h 7336788"/>
                <a:gd name="connsiteX1" fmla="*/ 2827206 w 6911785"/>
                <a:gd name="connsiteY1" fmla="*/ 3032788 h 7336788"/>
                <a:gd name="connsiteX2" fmla="*/ 5940275 w 6911785"/>
                <a:gd name="connsiteY2" fmla="*/ 2423189 h 7336788"/>
                <a:gd name="connsiteX3" fmla="*/ 6441139 w 6911785"/>
                <a:gd name="connsiteY3" fmla="*/ 4284527 h 7336788"/>
                <a:gd name="connsiteX4" fmla="*/ 4568673 w 6911785"/>
                <a:gd name="connsiteY4" fmla="*/ 3174062 h 7336788"/>
                <a:gd name="connsiteX5" fmla="*/ 1869139 w 6911785"/>
                <a:gd name="connsiteY5" fmla="*/ 2531924 h 7336788"/>
                <a:gd name="connsiteX6" fmla="*/ 1869139 w 6911785"/>
                <a:gd name="connsiteY6" fmla="*/ 2531921 h 7336788"/>
                <a:gd name="connsiteX0" fmla="*/ 1869139 w 7024741"/>
                <a:gd name="connsiteY0" fmla="*/ 2531921 h 7336788"/>
                <a:gd name="connsiteX1" fmla="*/ 2827206 w 7024741"/>
                <a:gd name="connsiteY1" fmla="*/ 3032788 h 7336788"/>
                <a:gd name="connsiteX2" fmla="*/ 5940275 w 7024741"/>
                <a:gd name="connsiteY2" fmla="*/ 2423189 h 7336788"/>
                <a:gd name="connsiteX3" fmla="*/ 6441139 w 7024741"/>
                <a:gd name="connsiteY3" fmla="*/ 4284527 h 7336788"/>
                <a:gd name="connsiteX4" fmla="*/ 4568673 w 7024741"/>
                <a:gd name="connsiteY4" fmla="*/ 3174062 h 7336788"/>
                <a:gd name="connsiteX5" fmla="*/ 1869139 w 7024741"/>
                <a:gd name="connsiteY5" fmla="*/ 2531924 h 7336788"/>
                <a:gd name="connsiteX6" fmla="*/ 1869139 w 7024741"/>
                <a:gd name="connsiteY6" fmla="*/ 2531921 h 7336788"/>
                <a:gd name="connsiteX0" fmla="*/ 685903 w 5841505"/>
                <a:gd name="connsiteY0" fmla="*/ 1071884 h 5876751"/>
                <a:gd name="connsiteX1" fmla="*/ 159678 w 5841505"/>
                <a:gd name="connsiteY1" fmla="*/ 370216 h 5876751"/>
                <a:gd name="connsiteX2" fmla="*/ 1643970 w 5841505"/>
                <a:gd name="connsiteY2" fmla="*/ 1572751 h 5876751"/>
                <a:gd name="connsiteX3" fmla="*/ 4757039 w 5841505"/>
                <a:gd name="connsiteY3" fmla="*/ 963152 h 5876751"/>
                <a:gd name="connsiteX4" fmla="*/ 5257903 w 5841505"/>
                <a:gd name="connsiteY4" fmla="*/ 2824490 h 5876751"/>
                <a:gd name="connsiteX5" fmla="*/ 3385437 w 5841505"/>
                <a:gd name="connsiteY5" fmla="*/ 1714025 h 5876751"/>
                <a:gd name="connsiteX6" fmla="*/ 685903 w 5841505"/>
                <a:gd name="connsiteY6" fmla="*/ 1071887 h 5876751"/>
                <a:gd name="connsiteX7" fmla="*/ 685903 w 5841505"/>
                <a:gd name="connsiteY7" fmla="*/ 1071884 h 5876751"/>
                <a:gd name="connsiteX0" fmla="*/ 685903 w 5841505"/>
                <a:gd name="connsiteY0" fmla="*/ 1775249 h 6580116"/>
                <a:gd name="connsiteX1" fmla="*/ 159678 w 5841505"/>
                <a:gd name="connsiteY1" fmla="*/ 1073581 h 6580116"/>
                <a:gd name="connsiteX2" fmla="*/ 1643970 w 5841505"/>
                <a:gd name="connsiteY2" fmla="*/ 2276116 h 6580116"/>
                <a:gd name="connsiteX3" fmla="*/ 4757039 w 5841505"/>
                <a:gd name="connsiteY3" fmla="*/ 1666517 h 6580116"/>
                <a:gd name="connsiteX4" fmla="*/ 5257903 w 5841505"/>
                <a:gd name="connsiteY4" fmla="*/ 3527855 h 6580116"/>
                <a:gd name="connsiteX5" fmla="*/ 3385437 w 5841505"/>
                <a:gd name="connsiteY5" fmla="*/ 2417390 h 6580116"/>
                <a:gd name="connsiteX6" fmla="*/ 685903 w 5841505"/>
                <a:gd name="connsiteY6" fmla="*/ 1775252 h 6580116"/>
                <a:gd name="connsiteX7" fmla="*/ 685903 w 5841505"/>
                <a:gd name="connsiteY7" fmla="*/ 1775249 h 6580116"/>
                <a:gd name="connsiteX0" fmla="*/ 1191268 w 6346870"/>
                <a:gd name="connsiteY0" fmla="*/ 1071884 h 5876751"/>
                <a:gd name="connsiteX1" fmla="*/ 665043 w 6346870"/>
                <a:gd name="connsiteY1" fmla="*/ 370216 h 5876751"/>
                <a:gd name="connsiteX2" fmla="*/ 247382 w 6346870"/>
                <a:gd name="connsiteY2" fmla="*/ 1425097 h 5876751"/>
                <a:gd name="connsiteX3" fmla="*/ 2149335 w 6346870"/>
                <a:gd name="connsiteY3" fmla="*/ 1572751 h 5876751"/>
                <a:gd name="connsiteX4" fmla="*/ 5262404 w 6346870"/>
                <a:gd name="connsiteY4" fmla="*/ 963152 h 5876751"/>
                <a:gd name="connsiteX5" fmla="*/ 5763268 w 6346870"/>
                <a:gd name="connsiteY5" fmla="*/ 2824490 h 5876751"/>
                <a:gd name="connsiteX6" fmla="*/ 3890802 w 6346870"/>
                <a:gd name="connsiteY6" fmla="*/ 1714025 h 5876751"/>
                <a:gd name="connsiteX7" fmla="*/ 1191268 w 6346870"/>
                <a:gd name="connsiteY7" fmla="*/ 1071887 h 5876751"/>
                <a:gd name="connsiteX8" fmla="*/ 1191268 w 6346870"/>
                <a:gd name="connsiteY8" fmla="*/ 1071884 h 5876751"/>
                <a:gd name="connsiteX0" fmla="*/ 1191268 w 6346870"/>
                <a:gd name="connsiteY0" fmla="*/ 1071884 h 5876751"/>
                <a:gd name="connsiteX1" fmla="*/ 665043 w 6346870"/>
                <a:gd name="connsiteY1" fmla="*/ 370216 h 5876751"/>
                <a:gd name="connsiteX2" fmla="*/ 247382 w 6346870"/>
                <a:gd name="connsiteY2" fmla="*/ 1425097 h 5876751"/>
                <a:gd name="connsiteX3" fmla="*/ 2149335 w 6346870"/>
                <a:gd name="connsiteY3" fmla="*/ 1572751 h 5876751"/>
                <a:gd name="connsiteX4" fmla="*/ 5262404 w 6346870"/>
                <a:gd name="connsiteY4" fmla="*/ 963152 h 5876751"/>
                <a:gd name="connsiteX5" fmla="*/ 5763268 w 6346870"/>
                <a:gd name="connsiteY5" fmla="*/ 2824490 h 5876751"/>
                <a:gd name="connsiteX6" fmla="*/ 3890802 w 6346870"/>
                <a:gd name="connsiteY6" fmla="*/ 1714025 h 5876751"/>
                <a:gd name="connsiteX7" fmla="*/ 1191268 w 6346870"/>
                <a:gd name="connsiteY7" fmla="*/ 1071887 h 5876751"/>
                <a:gd name="connsiteX8" fmla="*/ 1191268 w 6346870"/>
                <a:gd name="connsiteY8" fmla="*/ 1071884 h 5876751"/>
                <a:gd name="connsiteX0" fmla="*/ 1191268 w 6346870"/>
                <a:gd name="connsiteY0" fmla="*/ 1071884 h 5876751"/>
                <a:gd name="connsiteX1" fmla="*/ 665043 w 6346870"/>
                <a:gd name="connsiteY1" fmla="*/ 370216 h 5876751"/>
                <a:gd name="connsiteX2" fmla="*/ 247382 w 6346870"/>
                <a:gd name="connsiteY2" fmla="*/ 1425097 h 5876751"/>
                <a:gd name="connsiteX3" fmla="*/ 2149335 w 6346870"/>
                <a:gd name="connsiteY3" fmla="*/ 1572751 h 5876751"/>
                <a:gd name="connsiteX4" fmla="*/ 5262404 w 6346870"/>
                <a:gd name="connsiteY4" fmla="*/ 963152 h 5876751"/>
                <a:gd name="connsiteX5" fmla="*/ 5763268 w 6346870"/>
                <a:gd name="connsiteY5" fmla="*/ 2824490 h 5876751"/>
                <a:gd name="connsiteX6" fmla="*/ 3890802 w 6346870"/>
                <a:gd name="connsiteY6" fmla="*/ 1714025 h 5876751"/>
                <a:gd name="connsiteX7" fmla="*/ 1191268 w 6346870"/>
                <a:gd name="connsiteY7" fmla="*/ 1071887 h 5876751"/>
                <a:gd name="connsiteX8" fmla="*/ 1191268 w 6346870"/>
                <a:gd name="connsiteY8" fmla="*/ 1071884 h 5876751"/>
                <a:gd name="connsiteX0" fmla="*/ 1495416 w 6651018"/>
                <a:gd name="connsiteY0" fmla="*/ 1071884 h 5876751"/>
                <a:gd name="connsiteX1" fmla="*/ 969191 w 6651018"/>
                <a:gd name="connsiteY1" fmla="*/ 370216 h 5876751"/>
                <a:gd name="connsiteX2" fmla="*/ 551530 w 6651018"/>
                <a:gd name="connsiteY2" fmla="*/ 1425097 h 5876751"/>
                <a:gd name="connsiteX3" fmla="*/ 2453483 w 6651018"/>
                <a:gd name="connsiteY3" fmla="*/ 1572751 h 5876751"/>
                <a:gd name="connsiteX4" fmla="*/ 5566552 w 6651018"/>
                <a:gd name="connsiteY4" fmla="*/ 963152 h 5876751"/>
                <a:gd name="connsiteX5" fmla="*/ 6067416 w 6651018"/>
                <a:gd name="connsiteY5" fmla="*/ 2824490 h 5876751"/>
                <a:gd name="connsiteX6" fmla="*/ 4194950 w 6651018"/>
                <a:gd name="connsiteY6" fmla="*/ 1714025 h 5876751"/>
                <a:gd name="connsiteX7" fmla="*/ 1495416 w 6651018"/>
                <a:gd name="connsiteY7" fmla="*/ 1071887 h 5876751"/>
                <a:gd name="connsiteX8" fmla="*/ 1495416 w 6651018"/>
                <a:gd name="connsiteY8" fmla="*/ 1071884 h 5876751"/>
                <a:gd name="connsiteX0" fmla="*/ 1103563 w 6259165"/>
                <a:gd name="connsiteY0" fmla="*/ 1071884 h 5876751"/>
                <a:gd name="connsiteX1" fmla="*/ 159677 w 6259165"/>
                <a:gd name="connsiteY1" fmla="*/ 1425097 h 5876751"/>
                <a:gd name="connsiteX2" fmla="*/ 2061630 w 6259165"/>
                <a:gd name="connsiteY2" fmla="*/ 1572751 h 5876751"/>
                <a:gd name="connsiteX3" fmla="*/ 5174699 w 6259165"/>
                <a:gd name="connsiteY3" fmla="*/ 963152 h 5876751"/>
                <a:gd name="connsiteX4" fmla="*/ 5675563 w 6259165"/>
                <a:gd name="connsiteY4" fmla="*/ 2824490 h 5876751"/>
                <a:gd name="connsiteX5" fmla="*/ 3803097 w 6259165"/>
                <a:gd name="connsiteY5" fmla="*/ 1714025 h 5876751"/>
                <a:gd name="connsiteX6" fmla="*/ 1103563 w 6259165"/>
                <a:gd name="connsiteY6" fmla="*/ 1071887 h 5876751"/>
                <a:gd name="connsiteX7" fmla="*/ 1103563 w 6259165"/>
                <a:gd name="connsiteY7" fmla="*/ 1071884 h 5876751"/>
                <a:gd name="connsiteX0" fmla="*/ 1103564 w 6259166"/>
                <a:gd name="connsiteY0" fmla="*/ 1766125 h 6570992"/>
                <a:gd name="connsiteX1" fmla="*/ 159678 w 6259166"/>
                <a:gd name="connsiteY1" fmla="*/ 2119338 h 6570992"/>
                <a:gd name="connsiteX2" fmla="*/ 2061631 w 6259166"/>
                <a:gd name="connsiteY2" fmla="*/ 2266992 h 6570992"/>
                <a:gd name="connsiteX3" fmla="*/ 5174700 w 6259166"/>
                <a:gd name="connsiteY3" fmla="*/ 1657393 h 6570992"/>
                <a:gd name="connsiteX4" fmla="*/ 5675564 w 6259166"/>
                <a:gd name="connsiteY4" fmla="*/ 3518731 h 6570992"/>
                <a:gd name="connsiteX5" fmla="*/ 3803098 w 6259166"/>
                <a:gd name="connsiteY5" fmla="*/ 2408266 h 6570992"/>
                <a:gd name="connsiteX6" fmla="*/ 1103564 w 6259166"/>
                <a:gd name="connsiteY6" fmla="*/ 1766128 h 6570992"/>
                <a:gd name="connsiteX7" fmla="*/ 1103564 w 6259166"/>
                <a:gd name="connsiteY7" fmla="*/ 1766125 h 6570992"/>
                <a:gd name="connsiteX0" fmla="*/ 1103564 w 6259166"/>
                <a:gd name="connsiteY0" fmla="*/ 1766125 h 6570992"/>
                <a:gd name="connsiteX1" fmla="*/ 159678 w 6259166"/>
                <a:gd name="connsiteY1" fmla="*/ 2119338 h 6570992"/>
                <a:gd name="connsiteX2" fmla="*/ 2061631 w 6259166"/>
                <a:gd name="connsiteY2" fmla="*/ 2266992 h 6570992"/>
                <a:gd name="connsiteX3" fmla="*/ 5174700 w 6259166"/>
                <a:gd name="connsiteY3" fmla="*/ 1657393 h 6570992"/>
                <a:gd name="connsiteX4" fmla="*/ 5675564 w 6259166"/>
                <a:gd name="connsiteY4" fmla="*/ 3518731 h 6570992"/>
                <a:gd name="connsiteX5" fmla="*/ 3803098 w 6259166"/>
                <a:gd name="connsiteY5" fmla="*/ 2408266 h 6570992"/>
                <a:gd name="connsiteX6" fmla="*/ 1103564 w 6259166"/>
                <a:gd name="connsiteY6" fmla="*/ 1766128 h 6570992"/>
                <a:gd name="connsiteX7" fmla="*/ 1103564 w 6259166"/>
                <a:gd name="connsiteY7" fmla="*/ 1766125 h 6570992"/>
                <a:gd name="connsiteX0" fmla="*/ 1316924 w 6472526"/>
                <a:gd name="connsiteY0" fmla="*/ 1766125 h 6570992"/>
                <a:gd name="connsiteX1" fmla="*/ 373038 w 6472526"/>
                <a:gd name="connsiteY1" fmla="*/ 2119338 h 6570992"/>
                <a:gd name="connsiteX2" fmla="*/ 2274991 w 6472526"/>
                <a:gd name="connsiteY2" fmla="*/ 2266992 h 6570992"/>
                <a:gd name="connsiteX3" fmla="*/ 5388060 w 6472526"/>
                <a:gd name="connsiteY3" fmla="*/ 1657393 h 6570992"/>
                <a:gd name="connsiteX4" fmla="*/ 5888924 w 6472526"/>
                <a:gd name="connsiteY4" fmla="*/ 3518731 h 6570992"/>
                <a:gd name="connsiteX5" fmla="*/ 4016458 w 6472526"/>
                <a:gd name="connsiteY5" fmla="*/ 2408266 h 6570992"/>
                <a:gd name="connsiteX6" fmla="*/ 1316924 w 6472526"/>
                <a:gd name="connsiteY6" fmla="*/ 1766128 h 6570992"/>
                <a:gd name="connsiteX7" fmla="*/ 1316924 w 6472526"/>
                <a:gd name="connsiteY7" fmla="*/ 1766125 h 6570992"/>
                <a:gd name="connsiteX0" fmla="*/ 969208 w 6472526"/>
                <a:gd name="connsiteY0" fmla="*/ 1766125 h 6550041"/>
                <a:gd name="connsiteX1" fmla="*/ 373038 w 6472526"/>
                <a:gd name="connsiteY1" fmla="*/ 2098387 h 6550041"/>
                <a:gd name="connsiteX2" fmla="*/ 2274991 w 6472526"/>
                <a:gd name="connsiteY2" fmla="*/ 2246041 h 6550041"/>
                <a:gd name="connsiteX3" fmla="*/ 5388060 w 6472526"/>
                <a:gd name="connsiteY3" fmla="*/ 1636442 h 6550041"/>
                <a:gd name="connsiteX4" fmla="*/ 5888924 w 6472526"/>
                <a:gd name="connsiteY4" fmla="*/ 3497780 h 6550041"/>
                <a:gd name="connsiteX5" fmla="*/ 4016458 w 6472526"/>
                <a:gd name="connsiteY5" fmla="*/ 2387315 h 6550041"/>
                <a:gd name="connsiteX6" fmla="*/ 1316924 w 6472526"/>
                <a:gd name="connsiteY6" fmla="*/ 1745177 h 6550041"/>
                <a:gd name="connsiteX7" fmla="*/ 969208 w 6472526"/>
                <a:gd name="connsiteY7" fmla="*/ 1766125 h 6550041"/>
                <a:gd name="connsiteX0" fmla="*/ 943886 w 6099488"/>
                <a:gd name="connsiteY0" fmla="*/ 1071887 h 5876751"/>
                <a:gd name="connsiteX1" fmla="*/ 0 w 6099488"/>
                <a:gd name="connsiteY1" fmla="*/ 1425097 h 5876751"/>
                <a:gd name="connsiteX2" fmla="*/ 1901953 w 6099488"/>
                <a:gd name="connsiteY2" fmla="*/ 1572751 h 5876751"/>
                <a:gd name="connsiteX3" fmla="*/ 5015022 w 6099488"/>
                <a:gd name="connsiteY3" fmla="*/ 963152 h 5876751"/>
                <a:gd name="connsiteX4" fmla="*/ 5515886 w 6099488"/>
                <a:gd name="connsiteY4" fmla="*/ 2824490 h 5876751"/>
                <a:gd name="connsiteX5" fmla="*/ 3643420 w 6099488"/>
                <a:gd name="connsiteY5" fmla="*/ 1714025 h 5876751"/>
                <a:gd name="connsiteX6" fmla="*/ 943886 w 6099488"/>
                <a:gd name="connsiteY6" fmla="*/ 1071887 h 5876751"/>
                <a:gd name="connsiteX0" fmla="*/ 943886 w 6099488"/>
                <a:gd name="connsiteY0" fmla="*/ 1486368 h 6291232"/>
                <a:gd name="connsiteX1" fmla="*/ 0 w 6099488"/>
                <a:gd name="connsiteY1" fmla="*/ 1839578 h 6291232"/>
                <a:gd name="connsiteX2" fmla="*/ 1901953 w 6099488"/>
                <a:gd name="connsiteY2" fmla="*/ 1987232 h 6291232"/>
                <a:gd name="connsiteX3" fmla="*/ 5015022 w 6099488"/>
                <a:gd name="connsiteY3" fmla="*/ 1377633 h 6291232"/>
                <a:gd name="connsiteX4" fmla="*/ 5515886 w 6099488"/>
                <a:gd name="connsiteY4" fmla="*/ 3238971 h 6291232"/>
                <a:gd name="connsiteX5" fmla="*/ 3643420 w 6099488"/>
                <a:gd name="connsiteY5" fmla="*/ 2128506 h 6291232"/>
                <a:gd name="connsiteX6" fmla="*/ 943886 w 6099488"/>
                <a:gd name="connsiteY6" fmla="*/ 1486368 h 6291232"/>
                <a:gd name="connsiteX0" fmla="*/ 290243 w 5445845"/>
                <a:gd name="connsiteY0" fmla="*/ 1071887 h 5876751"/>
                <a:gd name="connsiteX1" fmla="*/ 1248310 w 5445845"/>
                <a:gd name="connsiteY1" fmla="*/ 1572751 h 5876751"/>
                <a:gd name="connsiteX2" fmla="*/ 4361379 w 5445845"/>
                <a:gd name="connsiteY2" fmla="*/ 963152 h 5876751"/>
                <a:gd name="connsiteX3" fmla="*/ 4862243 w 5445845"/>
                <a:gd name="connsiteY3" fmla="*/ 2824490 h 5876751"/>
                <a:gd name="connsiteX4" fmla="*/ 2989777 w 5445845"/>
                <a:gd name="connsiteY4" fmla="*/ 1714025 h 5876751"/>
                <a:gd name="connsiteX5" fmla="*/ 290243 w 5445845"/>
                <a:gd name="connsiteY5" fmla="*/ 1071887 h 5876751"/>
                <a:gd name="connsiteX0" fmla="*/ 290244 w 5445846"/>
                <a:gd name="connsiteY0" fmla="*/ 1071887 h 5876751"/>
                <a:gd name="connsiteX1" fmla="*/ 1248311 w 5445846"/>
                <a:gd name="connsiteY1" fmla="*/ 1572751 h 5876751"/>
                <a:gd name="connsiteX2" fmla="*/ 4361380 w 5445846"/>
                <a:gd name="connsiteY2" fmla="*/ 963152 h 5876751"/>
                <a:gd name="connsiteX3" fmla="*/ 4862244 w 5445846"/>
                <a:gd name="connsiteY3" fmla="*/ 2824490 h 5876751"/>
                <a:gd name="connsiteX4" fmla="*/ 2989778 w 5445846"/>
                <a:gd name="connsiteY4" fmla="*/ 1714025 h 5876751"/>
                <a:gd name="connsiteX5" fmla="*/ 290244 w 5445846"/>
                <a:gd name="connsiteY5" fmla="*/ 1071887 h 5876751"/>
                <a:gd name="connsiteX0" fmla="*/ 290244 w 5445846"/>
                <a:gd name="connsiteY0" fmla="*/ 1153486 h 5958350"/>
                <a:gd name="connsiteX1" fmla="*/ 1248311 w 5445846"/>
                <a:gd name="connsiteY1" fmla="*/ 1654350 h 5958350"/>
                <a:gd name="connsiteX2" fmla="*/ 4361380 w 5445846"/>
                <a:gd name="connsiteY2" fmla="*/ 1044751 h 5958350"/>
                <a:gd name="connsiteX3" fmla="*/ 4862244 w 5445846"/>
                <a:gd name="connsiteY3" fmla="*/ 2906089 h 5958350"/>
                <a:gd name="connsiteX4" fmla="*/ 2989778 w 5445846"/>
                <a:gd name="connsiteY4" fmla="*/ 1795624 h 5958350"/>
                <a:gd name="connsiteX5" fmla="*/ 290244 w 5445846"/>
                <a:gd name="connsiteY5" fmla="*/ 1153486 h 5958350"/>
                <a:gd name="connsiteX0" fmla="*/ 290244 w 7008207"/>
                <a:gd name="connsiteY0" fmla="*/ 1331974 h 5958350"/>
                <a:gd name="connsiteX1" fmla="*/ 2810672 w 7008207"/>
                <a:gd name="connsiteY1" fmla="*/ 1654350 h 5958350"/>
                <a:gd name="connsiteX2" fmla="*/ 5923741 w 7008207"/>
                <a:gd name="connsiteY2" fmla="*/ 1044751 h 5958350"/>
                <a:gd name="connsiteX3" fmla="*/ 6424605 w 7008207"/>
                <a:gd name="connsiteY3" fmla="*/ 2906089 h 5958350"/>
                <a:gd name="connsiteX4" fmla="*/ 4552139 w 7008207"/>
                <a:gd name="connsiteY4" fmla="*/ 1795624 h 5958350"/>
                <a:gd name="connsiteX5" fmla="*/ 290244 w 7008207"/>
                <a:gd name="connsiteY5" fmla="*/ 1331974 h 5958350"/>
                <a:gd name="connsiteX0" fmla="*/ 290244 w 7008207"/>
                <a:gd name="connsiteY0" fmla="*/ 1347752 h 5974128"/>
                <a:gd name="connsiteX1" fmla="*/ 2810672 w 7008207"/>
                <a:gd name="connsiteY1" fmla="*/ 1670128 h 5974128"/>
                <a:gd name="connsiteX2" fmla="*/ 5923741 w 7008207"/>
                <a:gd name="connsiteY2" fmla="*/ 1060529 h 5974128"/>
                <a:gd name="connsiteX3" fmla="*/ 6424605 w 7008207"/>
                <a:gd name="connsiteY3" fmla="*/ 2921867 h 5974128"/>
                <a:gd name="connsiteX4" fmla="*/ 4552139 w 7008207"/>
                <a:gd name="connsiteY4" fmla="*/ 1811402 h 5974128"/>
                <a:gd name="connsiteX5" fmla="*/ 290244 w 7008207"/>
                <a:gd name="connsiteY5" fmla="*/ 1347752 h 5974128"/>
                <a:gd name="connsiteX0" fmla="*/ 1038454 w 7756417"/>
                <a:gd name="connsiteY0" fmla="*/ 1773760 h 6400136"/>
                <a:gd name="connsiteX1" fmla="*/ 3558882 w 7756417"/>
                <a:gd name="connsiteY1" fmla="*/ 2096136 h 6400136"/>
                <a:gd name="connsiteX2" fmla="*/ 6671951 w 7756417"/>
                <a:gd name="connsiteY2" fmla="*/ 1486537 h 6400136"/>
                <a:gd name="connsiteX3" fmla="*/ 7172815 w 7756417"/>
                <a:gd name="connsiteY3" fmla="*/ 3347875 h 6400136"/>
                <a:gd name="connsiteX4" fmla="*/ 5300349 w 7756417"/>
                <a:gd name="connsiteY4" fmla="*/ 2237410 h 6400136"/>
                <a:gd name="connsiteX5" fmla="*/ 1038454 w 7756417"/>
                <a:gd name="connsiteY5" fmla="*/ 1773760 h 6400136"/>
                <a:gd name="connsiteX0" fmla="*/ 1038454 w 7756417"/>
                <a:gd name="connsiteY0" fmla="*/ 1773760 h 6400136"/>
                <a:gd name="connsiteX1" fmla="*/ 3558882 w 7756417"/>
                <a:gd name="connsiteY1" fmla="*/ 2096136 h 6400136"/>
                <a:gd name="connsiteX2" fmla="*/ 6671951 w 7756417"/>
                <a:gd name="connsiteY2" fmla="*/ 1486537 h 6400136"/>
                <a:gd name="connsiteX3" fmla="*/ 7172815 w 7756417"/>
                <a:gd name="connsiteY3" fmla="*/ 3347875 h 6400136"/>
                <a:gd name="connsiteX4" fmla="*/ 5300349 w 7756417"/>
                <a:gd name="connsiteY4" fmla="*/ 2237410 h 6400136"/>
                <a:gd name="connsiteX5" fmla="*/ 1807445 w 7756417"/>
                <a:gd name="connsiteY5" fmla="*/ 1846031 h 6400136"/>
                <a:gd name="connsiteX6" fmla="*/ 1038454 w 7756417"/>
                <a:gd name="connsiteY6" fmla="*/ 1773760 h 6400136"/>
                <a:gd name="connsiteX0" fmla="*/ 1038454 w 7756417"/>
                <a:gd name="connsiteY0" fmla="*/ 1773760 h 6400136"/>
                <a:gd name="connsiteX1" fmla="*/ 3558882 w 7756417"/>
                <a:gd name="connsiteY1" fmla="*/ 2096136 h 6400136"/>
                <a:gd name="connsiteX2" fmla="*/ 6671951 w 7756417"/>
                <a:gd name="connsiteY2" fmla="*/ 1486537 h 6400136"/>
                <a:gd name="connsiteX3" fmla="*/ 7172815 w 7756417"/>
                <a:gd name="connsiteY3" fmla="*/ 3347875 h 6400136"/>
                <a:gd name="connsiteX4" fmla="*/ 5300349 w 7756417"/>
                <a:gd name="connsiteY4" fmla="*/ 2237410 h 6400136"/>
                <a:gd name="connsiteX5" fmla="*/ 762397 w 7756417"/>
                <a:gd name="connsiteY5" fmla="*/ 1980458 h 6400136"/>
                <a:gd name="connsiteX6" fmla="*/ 1038454 w 7756417"/>
                <a:gd name="connsiteY6" fmla="*/ 1773760 h 6400136"/>
                <a:gd name="connsiteX0" fmla="*/ 1038454 w 7756417"/>
                <a:gd name="connsiteY0" fmla="*/ 1773760 h 6400136"/>
                <a:gd name="connsiteX1" fmla="*/ 3558882 w 7756417"/>
                <a:gd name="connsiteY1" fmla="*/ 2096136 h 6400136"/>
                <a:gd name="connsiteX2" fmla="*/ 6671951 w 7756417"/>
                <a:gd name="connsiteY2" fmla="*/ 1486537 h 6400136"/>
                <a:gd name="connsiteX3" fmla="*/ 7172815 w 7756417"/>
                <a:gd name="connsiteY3" fmla="*/ 3347875 h 6400136"/>
                <a:gd name="connsiteX4" fmla="*/ 5300349 w 7756417"/>
                <a:gd name="connsiteY4" fmla="*/ 2237410 h 6400136"/>
                <a:gd name="connsiteX5" fmla="*/ 3454498 w 7756417"/>
                <a:gd name="connsiteY5" fmla="*/ 1901566 h 6400136"/>
                <a:gd name="connsiteX6" fmla="*/ 762397 w 7756417"/>
                <a:gd name="connsiteY6" fmla="*/ 1980458 h 6400136"/>
                <a:gd name="connsiteX7" fmla="*/ 1038454 w 7756417"/>
                <a:gd name="connsiteY7" fmla="*/ 1773760 h 6400136"/>
                <a:gd name="connsiteX0" fmla="*/ 1063766 w 7781729"/>
                <a:gd name="connsiteY0" fmla="*/ 1773760 h 6400136"/>
                <a:gd name="connsiteX1" fmla="*/ 3584194 w 7781729"/>
                <a:gd name="connsiteY1" fmla="*/ 2096136 h 6400136"/>
                <a:gd name="connsiteX2" fmla="*/ 6697263 w 7781729"/>
                <a:gd name="connsiteY2" fmla="*/ 1486537 h 6400136"/>
                <a:gd name="connsiteX3" fmla="*/ 7198127 w 7781729"/>
                <a:gd name="connsiteY3" fmla="*/ 3347875 h 6400136"/>
                <a:gd name="connsiteX4" fmla="*/ 5325661 w 7781729"/>
                <a:gd name="connsiteY4" fmla="*/ 2237410 h 6400136"/>
                <a:gd name="connsiteX5" fmla="*/ 3479810 w 7781729"/>
                <a:gd name="connsiteY5" fmla="*/ 1901566 h 6400136"/>
                <a:gd name="connsiteX6" fmla="*/ 787709 w 7781729"/>
                <a:gd name="connsiteY6" fmla="*/ 1980458 h 6400136"/>
                <a:gd name="connsiteX7" fmla="*/ 1063766 w 7781729"/>
                <a:gd name="connsiteY7" fmla="*/ 1773760 h 6400136"/>
                <a:gd name="connsiteX0" fmla="*/ 1647368 w 8365331"/>
                <a:gd name="connsiteY0" fmla="*/ 1773760 h 6400136"/>
                <a:gd name="connsiteX1" fmla="*/ 4167796 w 8365331"/>
                <a:gd name="connsiteY1" fmla="*/ 2096136 h 6400136"/>
                <a:gd name="connsiteX2" fmla="*/ 7280865 w 8365331"/>
                <a:gd name="connsiteY2" fmla="*/ 1486537 h 6400136"/>
                <a:gd name="connsiteX3" fmla="*/ 7781729 w 8365331"/>
                <a:gd name="connsiteY3" fmla="*/ 3347875 h 6400136"/>
                <a:gd name="connsiteX4" fmla="*/ 5909263 w 8365331"/>
                <a:gd name="connsiteY4" fmla="*/ 2237410 h 6400136"/>
                <a:gd name="connsiteX5" fmla="*/ 4063412 w 8365331"/>
                <a:gd name="connsiteY5" fmla="*/ 1901566 h 6400136"/>
                <a:gd name="connsiteX6" fmla="*/ 1371311 w 8365331"/>
                <a:gd name="connsiteY6" fmla="*/ 1980458 h 6400136"/>
                <a:gd name="connsiteX7" fmla="*/ 1647368 w 8365331"/>
                <a:gd name="connsiteY7" fmla="*/ 1773760 h 6400136"/>
                <a:gd name="connsiteX0" fmla="*/ 1739256 w 8457219"/>
                <a:gd name="connsiteY0" fmla="*/ 1773760 h 6400136"/>
                <a:gd name="connsiteX1" fmla="*/ 4259684 w 8457219"/>
                <a:gd name="connsiteY1" fmla="*/ 2096136 h 6400136"/>
                <a:gd name="connsiteX2" fmla="*/ 7372753 w 8457219"/>
                <a:gd name="connsiteY2" fmla="*/ 1486537 h 6400136"/>
                <a:gd name="connsiteX3" fmla="*/ 7873617 w 8457219"/>
                <a:gd name="connsiteY3" fmla="*/ 3347875 h 6400136"/>
                <a:gd name="connsiteX4" fmla="*/ 6001151 w 8457219"/>
                <a:gd name="connsiteY4" fmla="*/ 2237410 h 6400136"/>
                <a:gd name="connsiteX5" fmla="*/ 4155300 w 8457219"/>
                <a:gd name="connsiteY5" fmla="*/ 1901566 h 6400136"/>
                <a:gd name="connsiteX6" fmla="*/ 1463199 w 8457219"/>
                <a:gd name="connsiteY6" fmla="*/ 1980458 h 6400136"/>
                <a:gd name="connsiteX7" fmla="*/ 1739256 w 8457219"/>
                <a:gd name="connsiteY7" fmla="*/ 1773760 h 6400136"/>
                <a:gd name="connsiteX0" fmla="*/ 1739256 w 8457219"/>
                <a:gd name="connsiteY0" fmla="*/ 1773760 h 6400136"/>
                <a:gd name="connsiteX1" fmla="*/ 4259684 w 8457219"/>
                <a:gd name="connsiteY1" fmla="*/ 2096136 h 6400136"/>
                <a:gd name="connsiteX2" fmla="*/ 7372753 w 8457219"/>
                <a:gd name="connsiteY2" fmla="*/ 1486537 h 6400136"/>
                <a:gd name="connsiteX3" fmla="*/ 7873617 w 8457219"/>
                <a:gd name="connsiteY3" fmla="*/ 3347875 h 6400136"/>
                <a:gd name="connsiteX4" fmla="*/ 6001151 w 8457219"/>
                <a:gd name="connsiteY4" fmla="*/ 2237410 h 6400136"/>
                <a:gd name="connsiteX5" fmla="*/ 4155300 w 8457219"/>
                <a:gd name="connsiteY5" fmla="*/ 1901566 h 6400136"/>
                <a:gd name="connsiteX6" fmla="*/ 1463199 w 8457219"/>
                <a:gd name="connsiteY6" fmla="*/ 1980458 h 6400136"/>
                <a:gd name="connsiteX7" fmla="*/ 1739256 w 8457219"/>
                <a:gd name="connsiteY7" fmla="*/ 1773760 h 6400136"/>
                <a:gd name="connsiteX0" fmla="*/ 1739256 w 8457219"/>
                <a:gd name="connsiteY0" fmla="*/ 1773760 h 6400136"/>
                <a:gd name="connsiteX1" fmla="*/ 4259684 w 8457219"/>
                <a:gd name="connsiteY1" fmla="*/ 2096136 h 6400136"/>
                <a:gd name="connsiteX2" fmla="*/ 7372753 w 8457219"/>
                <a:gd name="connsiteY2" fmla="*/ 1486537 h 6400136"/>
                <a:gd name="connsiteX3" fmla="*/ 7873617 w 8457219"/>
                <a:gd name="connsiteY3" fmla="*/ 3347875 h 6400136"/>
                <a:gd name="connsiteX4" fmla="*/ 6001151 w 8457219"/>
                <a:gd name="connsiteY4" fmla="*/ 2237410 h 6400136"/>
                <a:gd name="connsiteX5" fmla="*/ 4155300 w 8457219"/>
                <a:gd name="connsiteY5" fmla="*/ 1901566 h 6400136"/>
                <a:gd name="connsiteX6" fmla="*/ 1463199 w 8457219"/>
                <a:gd name="connsiteY6" fmla="*/ 1980458 h 6400136"/>
                <a:gd name="connsiteX7" fmla="*/ 1739256 w 8457219"/>
                <a:gd name="connsiteY7" fmla="*/ 1773760 h 6400136"/>
                <a:gd name="connsiteX0" fmla="*/ 1739256 w 8457219"/>
                <a:gd name="connsiteY0" fmla="*/ 1773760 h 6400136"/>
                <a:gd name="connsiteX1" fmla="*/ 4259684 w 8457219"/>
                <a:gd name="connsiteY1" fmla="*/ 2096136 h 6400136"/>
                <a:gd name="connsiteX2" fmla="*/ 7372753 w 8457219"/>
                <a:gd name="connsiteY2" fmla="*/ 1486537 h 6400136"/>
                <a:gd name="connsiteX3" fmla="*/ 7873617 w 8457219"/>
                <a:gd name="connsiteY3" fmla="*/ 3347875 h 6400136"/>
                <a:gd name="connsiteX4" fmla="*/ 6001151 w 8457219"/>
                <a:gd name="connsiteY4" fmla="*/ 2237410 h 6400136"/>
                <a:gd name="connsiteX5" fmla="*/ 4155300 w 8457219"/>
                <a:gd name="connsiteY5" fmla="*/ 1901566 h 6400136"/>
                <a:gd name="connsiteX6" fmla="*/ 1463199 w 8457219"/>
                <a:gd name="connsiteY6" fmla="*/ 1980458 h 6400136"/>
                <a:gd name="connsiteX7" fmla="*/ 1739256 w 8457219"/>
                <a:gd name="connsiteY7" fmla="*/ 1773760 h 6400136"/>
                <a:gd name="connsiteX0" fmla="*/ 1739256 w 8457219"/>
                <a:gd name="connsiteY0" fmla="*/ 1761496 h 6387872"/>
                <a:gd name="connsiteX1" fmla="*/ 4259684 w 8457219"/>
                <a:gd name="connsiteY1" fmla="*/ 2083872 h 6387872"/>
                <a:gd name="connsiteX2" fmla="*/ 7372753 w 8457219"/>
                <a:gd name="connsiteY2" fmla="*/ 1474273 h 6387872"/>
                <a:gd name="connsiteX3" fmla="*/ 7873617 w 8457219"/>
                <a:gd name="connsiteY3" fmla="*/ 3335611 h 6387872"/>
                <a:gd name="connsiteX4" fmla="*/ 6001151 w 8457219"/>
                <a:gd name="connsiteY4" fmla="*/ 2225146 h 6387872"/>
                <a:gd name="connsiteX5" fmla="*/ 4155300 w 8457219"/>
                <a:gd name="connsiteY5" fmla="*/ 1889302 h 6387872"/>
                <a:gd name="connsiteX6" fmla="*/ 1463199 w 8457219"/>
                <a:gd name="connsiteY6" fmla="*/ 1968194 h 6387872"/>
                <a:gd name="connsiteX7" fmla="*/ 1739256 w 8457219"/>
                <a:gd name="connsiteY7" fmla="*/ 1761496 h 6387872"/>
                <a:gd name="connsiteX0" fmla="*/ 1739256 w 8457219"/>
                <a:gd name="connsiteY0" fmla="*/ 1761496 h 6387872"/>
                <a:gd name="connsiteX1" fmla="*/ 4259684 w 8457219"/>
                <a:gd name="connsiteY1" fmla="*/ 2083872 h 6387872"/>
                <a:gd name="connsiteX2" fmla="*/ 7372753 w 8457219"/>
                <a:gd name="connsiteY2" fmla="*/ 1474273 h 6387872"/>
                <a:gd name="connsiteX3" fmla="*/ 7873617 w 8457219"/>
                <a:gd name="connsiteY3" fmla="*/ 3335611 h 6387872"/>
                <a:gd name="connsiteX4" fmla="*/ 6001151 w 8457219"/>
                <a:gd name="connsiteY4" fmla="*/ 2225146 h 6387872"/>
                <a:gd name="connsiteX5" fmla="*/ 4155300 w 8457219"/>
                <a:gd name="connsiteY5" fmla="*/ 1889302 h 6387872"/>
                <a:gd name="connsiteX6" fmla="*/ 1463199 w 8457219"/>
                <a:gd name="connsiteY6" fmla="*/ 1968194 h 6387872"/>
                <a:gd name="connsiteX7" fmla="*/ 1739256 w 8457219"/>
                <a:gd name="connsiteY7" fmla="*/ 1761496 h 6387872"/>
                <a:gd name="connsiteX0" fmla="*/ 1739256 w 8457219"/>
                <a:gd name="connsiteY0" fmla="*/ 1761496 h 6387872"/>
                <a:gd name="connsiteX1" fmla="*/ 4259684 w 8457219"/>
                <a:gd name="connsiteY1" fmla="*/ 2083872 h 6387872"/>
                <a:gd name="connsiteX2" fmla="*/ 7372753 w 8457219"/>
                <a:gd name="connsiteY2" fmla="*/ 1474273 h 6387872"/>
                <a:gd name="connsiteX3" fmla="*/ 7873617 w 8457219"/>
                <a:gd name="connsiteY3" fmla="*/ 3335611 h 6387872"/>
                <a:gd name="connsiteX4" fmla="*/ 6001151 w 8457219"/>
                <a:gd name="connsiteY4" fmla="*/ 2225146 h 6387872"/>
                <a:gd name="connsiteX5" fmla="*/ 4155300 w 8457219"/>
                <a:gd name="connsiteY5" fmla="*/ 1889302 h 6387872"/>
                <a:gd name="connsiteX6" fmla="*/ 1463199 w 8457219"/>
                <a:gd name="connsiteY6" fmla="*/ 1968194 h 6387872"/>
                <a:gd name="connsiteX7" fmla="*/ 1739256 w 8457219"/>
                <a:gd name="connsiteY7" fmla="*/ 1761496 h 6387872"/>
                <a:gd name="connsiteX0" fmla="*/ 1739256 w 8457219"/>
                <a:gd name="connsiteY0" fmla="*/ 1761496 h 6387872"/>
                <a:gd name="connsiteX1" fmla="*/ 4259684 w 8457219"/>
                <a:gd name="connsiteY1" fmla="*/ 2083872 h 6387872"/>
                <a:gd name="connsiteX2" fmla="*/ 7372753 w 8457219"/>
                <a:gd name="connsiteY2" fmla="*/ 1474273 h 6387872"/>
                <a:gd name="connsiteX3" fmla="*/ 7873617 w 8457219"/>
                <a:gd name="connsiteY3" fmla="*/ 3335611 h 6387872"/>
                <a:gd name="connsiteX4" fmla="*/ 6001151 w 8457219"/>
                <a:gd name="connsiteY4" fmla="*/ 2225146 h 6387872"/>
                <a:gd name="connsiteX5" fmla="*/ 4155300 w 8457219"/>
                <a:gd name="connsiteY5" fmla="*/ 1889302 h 6387872"/>
                <a:gd name="connsiteX6" fmla="*/ 1463199 w 8457219"/>
                <a:gd name="connsiteY6" fmla="*/ 1968194 h 6387872"/>
                <a:gd name="connsiteX7" fmla="*/ 1739256 w 8457219"/>
                <a:gd name="connsiteY7" fmla="*/ 1761496 h 6387872"/>
                <a:gd name="connsiteX0" fmla="*/ 1739256 w 8457219"/>
                <a:gd name="connsiteY0" fmla="*/ 1761496 h 6387872"/>
                <a:gd name="connsiteX1" fmla="*/ 4259684 w 8457219"/>
                <a:gd name="connsiteY1" fmla="*/ 2083872 h 6387872"/>
                <a:gd name="connsiteX2" fmla="*/ 7372753 w 8457219"/>
                <a:gd name="connsiteY2" fmla="*/ 1474273 h 6387872"/>
                <a:gd name="connsiteX3" fmla="*/ 7873617 w 8457219"/>
                <a:gd name="connsiteY3" fmla="*/ 3335611 h 6387872"/>
                <a:gd name="connsiteX4" fmla="*/ 6001151 w 8457219"/>
                <a:gd name="connsiteY4" fmla="*/ 2225146 h 6387872"/>
                <a:gd name="connsiteX5" fmla="*/ 4155300 w 8457219"/>
                <a:gd name="connsiteY5" fmla="*/ 1889302 h 6387872"/>
                <a:gd name="connsiteX6" fmla="*/ 1463199 w 8457219"/>
                <a:gd name="connsiteY6" fmla="*/ 1968194 h 6387872"/>
                <a:gd name="connsiteX7" fmla="*/ 1739256 w 8457219"/>
                <a:gd name="connsiteY7" fmla="*/ 1761496 h 6387872"/>
                <a:gd name="connsiteX0" fmla="*/ 1739256 w 8457219"/>
                <a:gd name="connsiteY0" fmla="*/ 1761496 h 6387872"/>
                <a:gd name="connsiteX1" fmla="*/ 4259684 w 8457219"/>
                <a:gd name="connsiteY1" fmla="*/ 2083872 h 6387872"/>
                <a:gd name="connsiteX2" fmla="*/ 7372753 w 8457219"/>
                <a:gd name="connsiteY2" fmla="*/ 1474273 h 6387872"/>
                <a:gd name="connsiteX3" fmla="*/ 7873617 w 8457219"/>
                <a:gd name="connsiteY3" fmla="*/ 3335611 h 6387872"/>
                <a:gd name="connsiteX4" fmla="*/ 6001151 w 8457219"/>
                <a:gd name="connsiteY4" fmla="*/ 2225146 h 6387872"/>
                <a:gd name="connsiteX5" fmla="*/ 4155300 w 8457219"/>
                <a:gd name="connsiteY5" fmla="*/ 1889302 h 6387872"/>
                <a:gd name="connsiteX6" fmla="*/ 1463199 w 8457219"/>
                <a:gd name="connsiteY6" fmla="*/ 1968194 h 6387872"/>
                <a:gd name="connsiteX7" fmla="*/ 1739256 w 8457219"/>
                <a:gd name="connsiteY7" fmla="*/ 1761496 h 6387872"/>
                <a:gd name="connsiteX0" fmla="*/ 1692008 w 8457219"/>
                <a:gd name="connsiteY0" fmla="*/ 1761496 h 6323541"/>
                <a:gd name="connsiteX1" fmla="*/ 4259684 w 8457219"/>
                <a:gd name="connsiteY1" fmla="*/ 2019541 h 6323541"/>
                <a:gd name="connsiteX2" fmla="*/ 7372753 w 8457219"/>
                <a:gd name="connsiteY2" fmla="*/ 1409942 h 6323541"/>
                <a:gd name="connsiteX3" fmla="*/ 7873617 w 8457219"/>
                <a:gd name="connsiteY3" fmla="*/ 3271280 h 6323541"/>
                <a:gd name="connsiteX4" fmla="*/ 6001151 w 8457219"/>
                <a:gd name="connsiteY4" fmla="*/ 2160815 h 6323541"/>
                <a:gd name="connsiteX5" fmla="*/ 4155300 w 8457219"/>
                <a:gd name="connsiteY5" fmla="*/ 1824971 h 6323541"/>
                <a:gd name="connsiteX6" fmla="*/ 1463199 w 8457219"/>
                <a:gd name="connsiteY6" fmla="*/ 1903863 h 6323541"/>
                <a:gd name="connsiteX7" fmla="*/ 1692008 w 8457219"/>
                <a:gd name="connsiteY7" fmla="*/ 1761496 h 6323541"/>
                <a:gd name="connsiteX0" fmla="*/ 1692008 w 8457219"/>
                <a:gd name="connsiteY0" fmla="*/ 2929074 h 7491119"/>
                <a:gd name="connsiteX1" fmla="*/ 4259684 w 8457219"/>
                <a:gd name="connsiteY1" fmla="*/ 3187119 h 7491119"/>
                <a:gd name="connsiteX2" fmla="*/ 7372753 w 8457219"/>
                <a:gd name="connsiteY2" fmla="*/ 2577520 h 7491119"/>
                <a:gd name="connsiteX3" fmla="*/ 7873617 w 8457219"/>
                <a:gd name="connsiteY3" fmla="*/ 4438858 h 7491119"/>
                <a:gd name="connsiteX4" fmla="*/ 6001151 w 8457219"/>
                <a:gd name="connsiteY4" fmla="*/ 3328393 h 7491119"/>
                <a:gd name="connsiteX5" fmla="*/ 4155300 w 8457219"/>
                <a:gd name="connsiteY5" fmla="*/ 2992549 h 7491119"/>
                <a:gd name="connsiteX6" fmla="*/ 1463199 w 8457219"/>
                <a:gd name="connsiteY6" fmla="*/ 3071441 h 7491119"/>
                <a:gd name="connsiteX7" fmla="*/ 1692008 w 8457219"/>
                <a:gd name="connsiteY7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327466 w 8783534"/>
                <a:gd name="connsiteY4" fmla="*/ 3328393 h 7491119"/>
                <a:gd name="connsiteX5" fmla="*/ 4481615 w 8783534"/>
                <a:gd name="connsiteY5" fmla="*/ 2992549 h 7491119"/>
                <a:gd name="connsiteX6" fmla="*/ 1789514 w 8783534"/>
                <a:gd name="connsiteY6" fmla="*/ 3071441 h 7491119"/>
                <a:gd name="connsiteX7" fmla="*/ 2018323 w 8783534"/>
                <a:gd name="connsiteY7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327466 w 8783534"/>
                <a:gd name="connsiteY4" fmla="*/ 3328393 h 7491119"/>
                <a:gd name="connsiteX5" fmla="*/ 4481615 w 8783534"/>
                <a:gd name="connsiteY5" fmla="*/ 2992549 h 7491119"/>
                <a:gd name="connsiteX6" fmla="*/ 1789514 w 8783534"/>
                <a:gd name="connsiteY6" fmla="*/ 3071441 h 7491119"/>
                <a:gd name="connsiteX7" fmla="*/ 2018323 w 8783534"/>
                <a:gd name="connsiteY7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327466 w 8783534"/>
                <a:gd name="connsiteY4" fmla="*/ 3328393 h 7491119"/>
                <a:gd name="connsiteX5" fmla="*/ 4481615 w 8783534"/>
                <a:gd name="connsiteY5" fmla="*/ 2992549 h 7491119"/>
                <a:gd name="connsiteX6" fmla="*/ 1789514 w 8783534"/>
                <a:gd name="connsiteY6" fmla="*/ 3071441 h 7491119"/>
                <a:gd name="connsiteX7" fmla="*/ 2018323 w 8783534"/>
                <a:gd name="connsiteY7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327466 w 8783534"/>
                <a:gd name="connsiteY4" fmla="*/ 3328393 h 7491119"/>
                <a:gd name="connsiteX5" fmla="*/ 4481615 w 8783534"/>
                <a:gd name="connsiteY5" fmla="*/ 2992549 h 7491119"/>
                <a:gd name="connsiteX6" fmla="*/ 1789514 w 8783534"/>
                <a:gd name="connsiteY6" fmla="*/ 3071441 h 7491119"/>
                <a:gd name="connsiteX7" fmla="*/ 2018323 w 8783534"/>
                <a:gd name="connsiteY7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327466 w 8783534"/>
                <a:gd name="connsiteY4" fmla="*/ 3328393 h 7491119"/>
                <a:gd name="connsiteX5" fmla="*/ 4481615 w 8783534"/>
                <a:gd name="connsiteY5" fmla="*/ 2992549 h 7491119"/>
                <a:gd name="connsiteX6" fmla="*/ 1789514 w 8783534"/>
                <a:gd name="connsiteY6" fmla="*/ 3071441 h 7491119"/>
                <a:gd name="connsiteX7" fmla="*/ 2018323 w 8783534"/>
                <a:gd name="connsiteY7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327466 w 8783534"/>
                <a:gd name="connsiteY4" fmla="*/ 3328393 h 7491119"/>
                <a:gd name="connsiteX5" fmla="*/ 4481615 w 8783534"/>
                <a:gd name="connsiteY5" fmla="*/ 2992549 h 7491119"/>
                <a:gd name="connsiteX6" fmla="*/ 1789514 w 8783534"/>
                <a:gd name="connsiteY6" fmla="*/ 3071441 h 7491119"/>
                <a:gd name="connsiteX7" fmla="*/ 2018323 w 8783534"/>
                <a:gd name="connsiteY7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440566 w 8783534"/>
                <a:gd name="connsiteY4" fmla="*/ 3353002 h 7491119"/>
                <a:gd name="connsiteX5" fmla="*/ 4481615 w 8783534"/>
                <a:gd name="connsiteY5" fmla="*/ 2992549 h 7491119"/>
                <a:gd name="connsiteX6" fmla="*/ 1789514 w 8783534"/>
                <a:gd name="connsiteY6" fmla="*/ 3071441 h 7491119"/>
                <a:gd name="connsiteX7" fmla="*/ 2018323 w 8783534"/>
                <a:gd name="connsiteY7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440566 w 8783534"/>
                <a:gd name="connsiteY4" fmla="*/ 3353002 h 7491119"/>
                <a:gd name="connsiteX5" fmla="*/ 4481615 w 8783534"/>
                <a:gd name="connsiteY5" fmla="*/ 2992549 h 7491119"/>
                <a:gd name="connsiteX6" fmla="*/ 1789514 w 8783534"/>
                <a:gd name="connsiteY6" fmla="*/ 3071441 h 7491119"/>
                <a:gd name="connsiteX7" fmla="*/ 2018323 w 8783534"/>
                <a:gd name="connsiteY7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440566 w 8783534"/>
                <a:gd name="connsiteY4" fmla="*/ 3353002 h 7491119"/>
                <a:gd name="connsiteX5" fmla="*/ 1789514 w 8783534"/>
                <a:gd name="connsiteY5" fmla="*/ 3071441 h 7491119"/>
                <a:gd name="connsiteX6" fmla="*/ 2018323 w 8783534"/>
                <a:gd name="connsiteY6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286612 w 8783534"/>
                <a:gd name="connsiteY4" fmla="*/ 3005048 h 7491119"/>
                <a:gd name="connsiteX5" fmla="*/ 1789514 w 8783534"/>
                <a:gd name="connsiteY5" fmla="*/ 3071441 h 7491119"/>
                <a:gd name="connsiteX6" fmla="*/ 2018323 w 8783534"/>
                <a:gd name="connsiteY6" fmla="*/ 2929074 h 7491119"/>
                <a:gd name="connsiteX0" fmla="*/ 2018323 w 8783534"/>
                <a:gd name="connsiteY0" fmla="*/ 2929074 h 7491119"/>
                <a:gd name="connsiteX1" fmla="*/ 7699068 w 8783534"/>
                <a:gd name="connsiteY1" fmla="*/ 2577520 h 7491119"/>
                <a:gd name="connsiteX2" fmla="*/ 8199932 w 8783534"/>
                <a:gd name="connsiteY2" fmla="*/ 4438858 h 7491119"/>
                <a:gd name="connsiteX3" fmla="*/ 6286612 w 8783534"/>
                <a:gd name="connsiteY3" fmla="*/ 3005048 h 7491119"/>
                <a:gd name="connsiteX4" fmla="*/ 1789514 w 8783534"/>
                <a:gd name="connsiteY4" fmla="*/ 3071441 h 7491119"/>
                <a:gd name="connsiteX5" fmla="*/ 2018323 w 8783534"/>
                <a:gd name="connsiteY5" fmla="*/ 2929074 h 7491119"/>
                <a:gd name="connsiteX0" fmla="*/ 2018323 w 8783534"/>
                <a:gd name="connsiteY0" fmla="*/ 2929074 h 7491119"/>
                <a:gd name="connsiteX1" fmla="*/ 6391441 w 8783534"/>
                <a:gd name="connsiteY1" fmla="*/ 2370154 h 7491119"/>
                <a:gd name="connsiteX2" fmla="*/ 8199932 w 8783534"/>
                <a:gd name="connsiteY2" fmla="*/ 4438858 h 7491119"/>
                <a:gd name="connsiteX3" fmla="*/ 6286612 w 8783534"/>
                <a:gd name="connsiteY3" fmla="*/ 3005048 h 7491119"/>
                <a:gd name="connsiteX4" fmla="*/ 1789514 w 8783534"/>
                <a:gd name="connsiteY4" fmla="*/ 3071441 h 7491119"/>
                <a:gd name="connsiteX5" fmla="*/ 2018323 w 8783534"/>
                <a:gd name="connsiteY5" fmla="*/ 2929074 h 7491119"/>
                <a:gd name="connsiteX0" fmla="*/ 2018323 w 8783534"/>
                <a:gd name="connsiteY0" fmla="*/ 2929074 h 7491119"/>
                <a:gd name="connsiteX1" fmla="*/ 6391441 w 8783534"/>
                <a:gd name="connsiteY1" fmla="*/ 2370154 h 7491119"/>
                <a:gd name="connsiteX2" fmla="*/ 8199932 w 8783534"/>
                <a:gd name="connsiteY2" fmla="*/ 4438858 h 7491119"/>
                <a:gd name="connsiteX3" fmla="*/ 3933876 w 8783534"/>
                <a:gd name="connsiteY3" fmla="*/ 3076777 h 7491119"/>
                <a:gd name="connsiteX4" fmla="*/ 1789514 w 8783534"/>
                <a:gd name="connsiteY4" fmla="*/ 3071441 h 7491119"/>
                <a:gd name="connsiteX5" fmla="*/ 2018323 w 8783534"/>
                <a:gd name="connsiteY5" fmla="*/ 2929074 h 7491119"/>
                <a:gd name="connsiteX0" fmla="*/ 2018323 w 8783534"/>
                <a:gd name="connsiteY0" fmla="*/ 2929074 h 7491119"/>
                <a:gd name="connsiteX1" fmla="*/ 6391441 w 8783534"/>
                <a:gd name="connsiteY1" fmla="*/ 2370154 h 7491119"/>
                <a:gd name="connsiteX2" fmla="*/ 8199932 w 8783534"/>
                <a:gd name="connsiteY2" fmla="*/ 4438858 h 7491119"/>
                <a:gd name="connsiteX3" fmla="*/ 5245657 w 8783534"/>
                <a:gd name="connsiteY3" fmla="*/ 2521195 h 7491119"/>
                <a:gd name="connsiteX4" fmla="*/ 1789514 w 8783534"/>
                <a:gd name="connsiteY4" fmla="*/ 3071441 h 7491119"/>
                <a:gd name="connsiteX5" fmla="*/ 2018323 w 8783534"/>
                <a:gd name="connsiteY5" fmla="*/ 2929074 h 7491119"/>
                <a:gd name="connsiteX0" fmla="*/ 2018323 w 8783534"/>
                <a:gd name="connsiteY0" fmla="*/ 2929074 h 7491119"/>
                <a:gd name="connsiteX1" fmla="*/ 6391441 w 8783534"/>
                <a:gd name="connsiteY1" fmla="*/ 2370154 h 7491119"/>
                <a:gd name="connsiteX2" fmla="*/ 8199932 w 8783534"/>
                <a:gd name="connsiteY2" fmla="*/ 4438858 h 7491119"/>
                <a:gd name="connsiteX3" fmla="*/ 5245657 w 8783534"/>
                <a:gd name="connsiteY3" fmla="*/ 2521195 h 7491119"/>
                <a:gd name="connsiteX4" fmla="*/ 1789514 w 8783534"/>
                <a:gd name="connsiteY4" fmla="*/ 3071441 h 7491119"/>
                <a:gd name="connsiteX5" fmla="*/ 2018323 w 8783534"/>
                <a:gd name="connsiteY5" fmla="*/ 2929074 h 7491119"/>
                <a:gd name="connsiteX0" fmla="*/ 2018323 w 8783534"/>
                <a:gd name="connsiteY0" fmla="*/ 2929074 h 7007577"/>
                <a:gd name="connsiteX1" fmla="*/ 6391441 w 8783534"/>
                <a:gd name="connsiteY1" fmla="*/ 2370154 h 7007577"/>
                <a:gd name="connsiteX2" fmla="*/ 8199932 w 8783534"/>
                <a:gd name="connsiteY2" fmla="*/ 4438858 h 7007577"/>
                <a:gd name="connsiteX3" fmla="*/ 5245657 w 8783534"/>
                <a:gd name="connsiteY3" fmla="*/ 2521195 h 7007577"/>
                <a:gd name="connsiteX4" fmla="*/ 1789514 w 8783534"/>
                <a:gd name="connsiteY4" fmla="*/ 3071441 h 7007577"/>
                <a:gd name="connsiteX5" fmla="*/ 2018323 w 8783534"/>
                <a:gd name="connsiteY5" fmla="*/ 2929074 h 7007577"/>
                <a:gd name="connsiteX0" fmla="*/ 2018323 w 8199932"/>
                <a:gd name="connsiteY0" fmla="*/ 2929074 h 6088890"/>
                <a:gd name="connsiteX1" fmla="*/ 6391441 w 8199932"/>
                <a:gd name="connsiteY1" fmla="*/ 2370154 h 6088890"/>
                <a:gd name="connsiteX2" fmla="*/ 8199932 w 8199932"/>
                <a:gd name="connsiteY2" fmla="*/ 4438858 h 6088890"/>
                <a:gd name="connsiteX3" fmla="*/ 5245657 w 8199932"/>
                <a:gd name="connsiteY3" fmla="*/ 2521195 h 6088890"/>
                <a:gd name="connsiteX4" fmla="*/ 1789514 w 8199932"/>
                <a:gd name="connsiteY4" fmla="*/ 3071441 h 6088890"/>
                <a:gd name="connsiteX5" fmla="*/ 2018323 w 8199932"/>
                <a:gd name="connsiteY5" fmla="*/ 2929074 h 6088890"/>
                <a:gd name="connsiteX0" fmla="*/ 2018323 w 8199932"/>
                <a:gd name="connsiteY0" fmla="*/ 2929074 h 6088890"/>
                <a:gd name="connsiteX1" fmla="*/ 6391441 w 8199932"/>
                <a:gd name="connsiteY1" fmla="*/ 2370154 h 6088890"/>
                <a:gd name="connsiteX2" fmla="*/ 8199932 w 8199932"/>
                <a:gd name="connsiteY2" fmla="*/ 4438858 h 6088890"/>
                <a:gd name="connsiteX3" fmla="*/ 5245657 w 8199932"/>
                <a:gd name="connsiteY3" fmla="*/ 2521195 h 6088890"/>
                <a:gd name="connsiteX4" fmla="*/ 1789514 w 8199932"/>
                <a:gd name="connsiteY4" fmla="*/ 3071441 h 6088890"/>
                <a:gd name="connsiteX5" fmla="*/ 2018323 w 8199932"/>
                <a:gd name="connsiteY5" fmla="*/ 2929074 h 6088890"/>
                <a:gd name="connsiteX0" fmla="*/ 2018323 w 8199932"/>
                <a:gd name="connsiteY0" fmla="*/ 2929074 h 6332480"/>
                <a:gd name="connsiteX1" fmla="*/ 6391441 w 8199932"/>
                <a:gd name="connsiteY1" fmla="*/ 2370154 h 6332480"/>
                <a:gd name="connsiteX2" fmla="*/ 8199932 w 8199932"/>
                <a:gd name="connsiteY2" fmla="*/ 4438858 h 6332480"/>
                <a:gd name="connsiteX3" fmla="*/ 5245657 w 8199932"/>
                <a:gd name="connsiteY3" fmla="*/ 2521195 h 6332480"/>
                <a:gd name="connsiteX4" fmla="*/ 1789514 w 8199932"/>
                <a:gd name="connsiteY4" fmla="*/ 3071441 h 6332480"/>
                <a:gd name="connsiteX5" fmla="*/ 2018323 w 8199932"/>
                <a:gd name="connsiteY5" fmla="*/ 2929074 h 6332480"/>
                <a:gd name="connsiteX0" fmla="*/ 2018323 w 8199932"/>
                <a:gd name="connsiteY0" fmla="*/ 2929074 h 6332480"/>
                <a:gd name="connsiteX1" fmla="*/ 6391441 w 8199932"/>
                <a:gd name="connsiteY1" fmla="*/ 2370154 h 6332480"/>
                <a:gd name="connsiteX2" fmla="*/ 8199932 w 8199932"/>
                <a:gd name="connsiteY2" fmla="*/ 4438858 h 6332480"/>
                <a:gd name="connsiteX3" fmla="*/ 5245657 w 8199932"/>
                <a:gd name="connsiteY3" fmla="*/ 2521195 h 6332480"/>
                <a:gd name="connsiteX4" fmla="*/ 1789514 w 8199932"/>
                <a:gd name="connsiteY4" fmla="*/ 3071441 h 6332480"/>
                <a:gd name="connsiteX5" fmla="*/ 2018323 w 8199932"/>
                <a:gd name="connsiteY5" fmla="*/ 2929074 h 6332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99932" h="6332480">
                  <a:moveTo>
                    <a:pt x="2018323" y="2929074"/>
                  </a:moveTo>
                  <a:cubicBezTo>
                    <a:pt x="3003249" y="2846754"/>
                    <a:pt x="5361173" y="2118523"/>
                    <a:pt x="6391441" y="2370154"/>
                  </a:cubicBezTo>
                  <a:cubicBezTo>
                    <a:pt x="4898818" y="4308774"/>
                    <a:pt x="7624732" y="5885963"/>
                    <a:pt x="8199932" y="4438858"/>
                  </a:cubicBezTo>
                  <a:cubicBezTo>
                    <a:pt x="7518693" y="6332480"/>
                    <a:pt x="4790153" y="3688663"/>
                    <a:pt x="5245657" y="2521195"/>
                  </a:cubicBezTo>
                  <a:cubicBezTo>
                    <a:pt x="4165470" y="2430848"/>
                    <a:pt x="2526554" y="3142096"/>
                    <a:pt x="1789514" y="3071441"/>
                  </a:cubicBezTo>
                  <a:cubicBezTo>
                    <a:pt x="0" y="2987026"/>
                    <a:pt x="1550711" y="0"/>
                    <a:pt x="2018323" y="292907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alpha val="15000"/>
                  </a:schemeClr>
                </a:gs>
                <a:gs pos="100000">
                  <a:schemeClr val="tx1">
                    <a:alpha val="5000"/>
                  </a:schemeClr>
                </a:gs>
              </a:gsLst>
              <a:lin ang="10800000" scaled="0"/>
              <a:tileRect/>
            </a:gradFill>
            <a:ln>
              <a:noFill/>
            </a:ln>
            <a:effectLst/>
            <a:scene3d>
              <a:camera prst="orthographicFront"/>
              <a:lightRig rig="balanced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D5B43-F171-4450-9B02-8E0DC3654AD0}" type="datetimeFigureOut">
              <a:rPr lang="be-BY" smtClean="0"/>
              <a:t>15.11.2015</a:t>
            </a:fld>
            <a:endParaRPr lang="be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B4359-3701-4835-9682-08C3C64E1E4A}" type="slidenum">
              <a:rPr lang="be-BY" smtClean="0"/>
              <a:t>‹#›</a:t>
            </a:fld>
            <a:endParaRPr lang="be-BY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538413"/>
            <a:ext cx="6665913" cy="1362075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600" kern="1200">
                <a:gradFill>
                  <a:gsLst>
                    <a:gs pos="0">
                      <a:schemeClr val="tx1">
                        <a:alpha val="90000"/>
                      </a:schemeClr>
                    </a:gs>
                    <a:gs pos="50000">
                      <a:schemeClr val="tx1">
                        <a:lumMod val="75000"/>
                        <a:lumOff val="25000"/>
                        <a:alpha val="90000"/>
                      </a:schemeClr>
                    </a:gs>
                    <a:gs pos="100000">
                      <a:schemeClr val="tx1">
                        <a:lumMod val="50000"/>
                        <a:lumOff val="50000"/>
                        <a:alpha val="90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52799" y="3910013"/>
            <a:ext cx="4532313" cy="814387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spcBef>
                <a:spcPts val="2000"/>
              </a:spcBef>
              <a:buClr>
                <a:schemeClr val="tx1"/>
              </a:buClr>
              <a:buSzPct val="80000"/>
              <a:buFont typeface="Wingdings" pitchFamily="2" charset="2"/>
              <a:buNone/>
              <a:defRPr sz="1800" kern="1200" spc="100" baseline="0">
                <a:gradFill>
                  <a:gsLst>
                    <a:gs pos="0">
                      <a:schemeClr val="tx1">
                        <a:alpha val="90000"/>
                      </a:schemeClr>
                    </a:gs>
                    <a:gs pos="100000">
                      <a:schemeClr val="tx1">
                        <a:lumMod val="75000"/>
                        <a:lumOff val="25000"/>
                        <a:alpha val="90000"/>
                      </a:schemeClr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25768"/>
            <a:ext cx="2133600" cy="256032"/>
          </a:xfrm>
        </p:spPr>
        <p:txBody>
          <a:bodyPr/>
          <a:lstStyle>
            <a:lvl1pPr algn="l">
              <a:defRPr/>
            </a:lvl1pPr>
          </a:lstStyle>
          <a:p>
            <a:fld id="{0D2A3ED7-01BC-4266-81FF-3BDD1BE7574F}" type="datetimeFigureOut">
              <a:rPr lang="ru-RU" smtClean="0"/>
              <a:t>15.11.2015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261309"/>
            <a:ext cx="2895600" cy="255494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28432" y="6208059"/>
            <a:ext cx="1048872" cy="685800"/>
          </a:xfrm>
        </p:spPr>
        <p:txBody>
          <a:bodyPr/>
          <a:lstStyle/>
          <a:p>
            <a:fld id="{95A51F59-493E-4913-AB03-5378BB4E98B2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reeform 6"/>
          <p:cNvSpPr/>
          <p:nvPr/>
        </p:nvSpPr>
        <p:spPr>
          <a:xfrm rot="5400000" flipH="1" flipV="1">
            <a:off x="5782442" y="1304158"/>
            <a:ext cx="4208515" cy="3124199"/>
          </a:xfrm>
          <a:custGeom>
            <a:avLst/>
            <a:gdLst>
              <a:gd name="connsiteX0" fmla="*/ 0 w 3657600"/>
              <a:gd name="connsiteY0" fmla="*/ 685800 h 1371600"/>
              <a:gd name="connsiteX1" fmla="*/ 1186667 w 3657600"/>
              <a:gd name="connsiteY1" fmla="*/ 43667 h 1371600"/>
              <a:gd name="connsiteX2" fmla="*/ 1828801 w 3657600"/>
              <a:gd name="connsiteY2" fmla="*/ 2 h 1371600"/>
              <a:gd name="connsiteX3" fmla="*/ 2470936 w 3657600"/>
              <a:gd name="connsiteY3" fmla="*/ 43668 h 1371600"/>
              <a:gd name="connsiteX4" fmla="*/ 3657600 w 3657600"/>
              <a:gd name="connsiteY4" fmla="*/ 685806 h 1371600"/>
              <a:gd name="connsiteX5" fmla="*/ 2470934 w 3657600"/>
              <a:gd name="connsiteY5" fmla="*/ 1327941 h 1371600"/>
              <a:gd name="connsiteX6" fmla="*/ 1828799 w 3657600"/>
              <a:gd name="connsiteY6" fmla="*/ 1371606 h 1371600"/>
              <a:gd name="connsiteX7" fmla="*/ 1186664 w 3657600"/>
              <a:gd name="connsiteY7" fmla="*/ 1327940 h 1371600"/>
              <a:gd name="connsiteX8" fmla="*/ 0 w 3657600"/>
              <a:gd name="connsiteY8" fmla="*/ 685803 h 1371600"/>
              <a:gd name="connsiteX9" fmla="*/ 0 w 3657600"/>
              <a:gd name="connsiteY9" fmla="*/ 685800 h 1371600"/>
              <a:gd name="connsiteX0" fmla="*/ 3 w 3672351"/>
              <a:gd name="connsiteY0" fmla="*/ 761447 h 1447253"/>
              <a:gd name="connsiteX1" fmla="*/ 1186670 w 3672351"/>
              <a:gd name="connsiteY1" fmla="*/ 119314 h 1447253"/>
              <a:gd name="connsiteX2" fmla="*/ 1828804 w 3672351"/>
              <a:gd name="connsiteY2" fmla="*/ 75649 h 1447253"/>
              <a:gd name="connsiteX3" fmla="*/ 2470939 w 3672351"/>
              <a:gd name="connsiteY3" fmla="*/ 119315 h 1447253"/>
              <a:gd name="connsiteX4" fmla="*/ 2559427 w 3672351"/>
              <a:gd name="connsiteY4" fmla="*/ 107023 h 1447253"/>
              <a:gd name="connsiteX5" fmla="*/ 3657603 w 3672351"/>
              <a:gd name="connsiteY5" fmla="*/ 761453 h 1447253"/>
              <a:gd name="connsiteX6" fmla="*/ 2470937 w 3672351"/>
              <a:gd name="connsiteY6" fmla="*/ 1403588 h 1447253"/>
              <a:gd name="connsiteX7" fmla="*/ 1828802 w 3672351"/>
              <a:gd name="connsiteY7" fmla="*/ 1447253 h 1447253"/>
              <a:gd name="connsiteX8" fmla="*/ 1186667 w 3672351"/>
              <a:gd name="connsiteY8" fmla="*/ 1403587 h 1447253"/>
              <a:gd name="connsiteX9" fmla="*/ 3 w 3672351"/>
              <a:gd name="connsiteY9" fmla="*/ 761450 h 1447253"/>
              <a:gd name="connsiteX10" fmla="*/ 3 w 3672351"/>
              <a:gd name="connsiteY10" fmla="*/ 761447 h 1447253"/>
              <a:gd name="connsiteX0" fmla="*/ 3 w 3672351"/>
              <a:gd name="connsiteY0" fmla="*/ 761447 h 1447253"/>
              <a:gd name="connsiteX1" fmla="*/ 1186670 w 3672351"/>
              <a:gd name="connsiteY1" fmla="*/ 119314 h 1447253"/>
              <a:gd name="connsiteX2" fmla="*/ 1828804 w 3672351"/>
              <a:gd name="connsiteY2" fmla="*/ 75649 h 1447253"/>
              <a:gd name="connsiteX3" fmla="*/ 2470939 w 3672351"/>
              <a:gd name="connsiteY3" fmla="*/ 119315 h 1447253"/>
              <a:gd name="connsiteX4" fmla="*/ 2559427 w 3672351"/>
              <a:gd name="connsiteY4" fmla="*/ 107023 h 1447253"/>
              <a:gd name="connsiteX5" fmla="*/ 3657603 w 3672351"/>
              <a:gd name="connsiteY5" fmla="*/ 761453 h 1447253"/>
              <a:gd name="connsiteX6" fmla="*/ 2470937 w 3672351"/>
              <a:gd name="connsiteY6" fmla="*/ 1403588 h 1447253"/>
              <a:gd name="connsiteX7" fmla="*/ 1828802 w 3672351"/>
              <a:gd name="connsiteY7" fmla="*/ 1447253 h 1447253"/>
              <a:gd name="connsiteX8" fmla="*/ 1186667 w 3672351"/>
              <a:gd name="connsiteY8" fmla="*/ 1403587 h 1447253"/>
              <a:gd name="connsiteX9" fmla="*/ 3 w 3672351"/>
              <a:gd name="connsiteY9" fmla="*/ 761450 h 1447253"/>
              <a:gd name="connsiteX10" fmla="*/ 3 w 3672351"/>
              <a:gd name="connsiteY10" fmla="*/ 761447 h 1447253"/>
              <a:gd name="connsiteX0" fmla="*/ 3 w 3672351"/>
              <a:gd name="connsiteY0" fmla="*/ 685798 h 2004163"/>
              <a:gd name="connsiteX1" fmla="*/ 1186670 w 3672351"/>
              <a:gd name="connsiteY1" fmla="*/ 43665 h 2004163"/>
              <a:gd name="connsiteX2" fmla="*/ 1828804 w 3672351"/>
              <a:gd name="connsiteY2" fmla="*/ 0 h 2004163"/>
              <a:gd name="connsiteX3" fmla="*/ 2470939 w 3672351"/>
              <a:gd name="connsiteY3" fmla="*/ 43666 h 2004163"/>
              <a:gd name="connsiteX4" fmla="*/ 2559427 w 3672351"/>
              <a:gd name="connsiteY4" fmla="*/ 31374 h 2004163"/>
              <a:gd name="connsiteX5" fmla="*/ 3657603 w 3672351"/>
              <a:gd name="connsiteY5" fmla="*/ 685804 h 2004163"/>
              <a:gd name="connsiteX6" fmla="*/ 2470937 w 3672351"/>
              <a:gd name="connsiteY6" fmla="*/ 1327939 h 2004163"/>
              <a:gd name="connsiteX7" fmla="*/ 1828802 w 3672351"/>
              <a:gd name="connsiteY7" fmla="*/ 1371604 h 2004163"/>
              <a:gd name="connsiteX8" fmla="*/ 1186667 w 3672351"/>
              <a:gd name="connsiteY8" fmla="*/ 1327938 h 2004163"/>
              <a:gd name="connsiteX9" fmla="*/ 3 w 3672351"/>
              <a:gd name="connsiteY9" fmla="*/ 685801 h 2004163"/>
              <a:gd name="connsiteX10" fmla="*/ 3 w 3672351"/>
              <a:gd name="connsiteY10" fmla="*/ 685798 h 2004163"/>
              <a:gd name="connsiteX0" fmla="*/ 3 w 3657603"/>
              <a:gd name="connsiteY0" fmla="*/ 756433 h 1442239"/>
              <a:gd name="connsiteX1" fmla="*/ 1186670 w 3657603"/>
              <a:gd name="connsiteY1" fmla="*/ 114300 h 1442239"/>
              <a:gd name="connsiteX2" fmla="*/ 1828804 w 3657603"/>
              <a:gd name="connsiteY2" fmla="*/ 70635 h 1442239"/>
              <a:gd name="connsiteX3" fmla="*/ 2470939 w 3657603"/>
              <a:gd name="connsiteY3" fmla="*/ 114301 h 1442239"/>
              <a:gd name="connsiteX4" fmla="*/ 3657603 w 3657603"/>
              <a:gd name="connsiteY4" fmla="*/ 756439 h 1442239"/>
              <a:gd name="connsiteX5" fmla="*/ 2470937 w 3657603"/>
              <a:gd name="connsiteY5" fmla="*/ 1398574 h 1442239"/>
              <a:gd name="connsiteX6" fmla="*/ 1828802 w 3657603"/>
              <a:gd name="connsiteY6" fmla="*/ 1442239 h 1442239"/>
              <a:gd name="connsiteX7" fmla="*/ 1186667 w 3657603"/>
              <a:gd name="connsiteY7" fmla="*/ 1398573 h 1442239"/>
              <a:gd name="connsiteX8" fmla="*/ 3 w 3657603"/>
              <a:gd name="connsiteY8" fmla="*/ 756436 h 1442239"/>
              <a:gd name="connsiteX9" fmla="*/ 3 w 3657603"/>
              <a:gd name="connsiteY9" fmla="*/ 756433 h 1442239"/>
              <a:gd name="connsiteX0" fmla="*/ 527758 w 4185358"/>
              <a:gd name="connsiteY0" fmla="*/ 756433 h 1442239"/>
              <a:gd name="connsiteX1" fmla="*/ 1714425 w 4185358"/>
              <a:gd name="connsiteY1" fmla="*/ 114300 h 1442239"/>
              <a:gd name="connsiteX2" fmla="*/ 2356559 w 4185358"/>
              <a:gd name="connsiteY2" fmla="*/ 70635 h 1442239"/>
              <a:gd name="connsiteX3" fmla="*/ 2998694 w 4185358"/>
              <a:gd name="connsiteY3" fmla="*/ 114301 h 1442239"/>
              <a:gd name="connsiteX4" fmla="*/ 4185358 w 4185358"/>
              <a:gd name="connsiteY4" fmla="*/ 756439 h 1442239"/>
              <a:gd name="connsiteX5" fmla="*/ 2998692 w 4185358"/>
              <a:gd name="connsiteY5" fmla="*/ 1398574 h 1442239"/>
              <a:gd name="connsiteX6" fmla="*/ 2356557 w 4185358"/>
              <a:gd name="connsiteY6" fmla="*/ 1442239 h 1442239"/>
              <a:gd name="connsiteX7" fmla="*/ 1714422 w 4185358"/>
              <a:gd name="connsiteY7" fmla="*/ 1398573 h 1442239"/>
              <a:gd name="connsiteX8" fmla="*/ 527758 w 4185358"/>
              <a:gd name="connsiteY8" fmla="*/ 756436 h 1442239"/>
              <a:gd name="connsiteX9" fmla="*/ 527758 w 4185358"/>
              <a:gd name="connsiteY9" fmla="*/ 756433 h 1442239"/>
              <a:gd name="connsiteX0" fmla="*/ 527758 w 4185358"/>
              <a:gd name="connsiteY0" fmla="*/ 685798 h 1731271"/>
              <a:gd name="connsiteX1" fmla="*/ 1714425 w 4185358"/>
              <a:gd name="connsiteY1" fmla="*/ 43665 h 1731271"/>
              <a:gd name="connsiteX2" fmla="*/ 2356559 w 4185358"/>
              <a:gd name="connsiteY2" fmla="*/ 0 h 1731271"/>
              <a:gd name="connsiteX3" fmla="*/ 2998694 w 4185358"/>
              <a:gd name="connsiteY3" fmla="*/ 43666 h 1731271"/>
              <a:gd name="connsiteX4" fmla="*/ 4185358 w 4185358"/>
              <a:gd name="connsiteY4" fmla="*/ 685804 h 1731271"/>
              <a:gd name="connsiteX5" fmla="*/ 2998692 w 4185358"/>
              <a:gd name="connsiteY5" fmla="*/ 1327939 h 1731271"/>
              <a:gd name="connsiteX6" fmla="*/ 2356557 w 4185358"/>
              <a:gd name="connsiteY6" fmla="*/ 1371604 h 1731271"/>
              <a:gd name="connsiteX7" fmla="*/ 1714422 w 4185358"/>
              <a:gd name="connsiteY7" fmla="*/ 1327938 h 1731271"/>
              <a:gd name="connsiteX8" fmla="*/ 527758 w 4185358"/>
              <a:gd name="connsiteY8" fmla="*/ 685801 h 1731271"/>
              <a:gd name="connsiteX9" fmla="*/ 527758 w 4185358"/>
              <a:gd name="connsiteY9" fmla="*/ 685798 h 1731271"/>
              <a:gd name="connsiteX0" fmla="*/ 1174716 w 4832316"/>
              <a:gd name="connsiteY0" fmla="*/ 685798 h 2451847"/>
              <a:gd name="connsiteX1" fmla="*/ 2361383 w 4832316"/>
              <a:gd name="connsiteY1" fmla="*/ 43665 h 2451847"/>
              <a:gd name="connsiteX2" fmla="*/ 3003517 w 4832316"/>
              <a:gd name="connsiteY2" fmla="*/ 0 h 2451847"/>
              <a:gd name="connsiteX3" fmla="*/ 3645652 w 4832316"/>
              <a:gd name="connsiteY3" fmla="*/ 43666 h 2451847"/>
              <a:gd name="connsiteX4" fmla="*/ 4832316 w 4832316"/>
              <a:gd name="connsiteY4" fmla="*/ 685804 h 2451847"/>
              <a:gd name="connsiteX5" fmla="*/ 3645650 w 4832316"/>
              <a:gd name="connsiteY5" fmla="*/ 1327939 h 2451847"/>
              <a:gd name="connsiteX6" fmla="*/ 3003515 w 4832316"/>
              <a:gd name="connsiteY6" fmla="*/ 1371604 h 2451847"/>
              <a:gd name="connsiteX7" fmla="*/ 2361380 w 4832316"/>
              <a:gd name="connsiteY7" fmla="*/ 1327938 h 2451847"/>
              <a:gd name="connsiteX8" fmla="*/ 1174716 w 4832316"/>
              <a:gd name="connsiteY8" fmla="*/ 685801 h 2451847"/>
              <a:gd name="connsiteX9" fmla="*/ 1174716 w 4832316"/>
              <a:gd name="connsiteY9" fmla="*/ 685798 h 2451847"/>
              <a:gd name="connsiteX0" fmla="*/ 1174716 w 5193374"/>
              <a:gd name="connsiteY0" fmla="*/ 685798 h 2451847"/>
              <a:gd name="connsiteX1" fmla="*/ 2361383 w 5193374"/>
              <a:gd name="connsiteY1" fmla="*/ 43665 h 2451847"/>
              <a:gd name="connsiteX2" fmla="*/ 3003517 w 5193374"/>
              <a:gd name="connsiteY2" fmla="*/ 0 h 2451847"/>
              <a:gd name="connsiteX3" fmla="*/ 3645652 w 5193374"/>
              <a:gd name="connsiteY3" fmla="*/ 43666 h 2451847"/>
              <a:gd name="connsiteX4" fmla="*/ 4832316 w 5193374"/>
              <a:gd name="connsiteY4" fmla="*/ 685804 h 2451847"/>
              <a:gd name="connsiteX5" fmla="*/ 3645650 w 5193374"/>
              <a:gd name="connsiteY5" fmla="*/ 1327939 h 2451847"/>
              <a:gd name="connsiteX6" fmla="*/ 3003515 w 5193374"/>
              <a:gd name="connsiteY6" fmla="*/ 1371604 h 2451847"/>
              <a:gd name="connsiteX7" fmla="*/ 2361380 w 5193374"/>
              <a:gd name="connsiteY7" fmla="*/ 1327938 h 2451847"/>
              <a:gd name="connsiteX8" fmla="*/ 1174716 w 5193374"/>
              <a:gd name="connsiteY8" fmla="*/ 685801 h 2451847"/>
              <a:gd name="connsiteX9" fmla="*/ 1174716 w 5193374"/>
              <a:gd name="connsiteY9" fmla="*/ 685798 h 2451847"/>
              <a:gd name="connsiteX0" fmla="*/ 1174716 w 5193374"/>
              <a:gd name="connsiteY0" fmla="*/ 685798 h 3407194"/>
              <a:gd name="connsiteX1" fmla="*/ 2361383 w 5193374"/>
              <a:gd name="connsiteY1" fmla="*/ 43665 h 3407194"/>
              <a:gd name="connsiteX2" fmla="*/ 3003517 w 5193374"/>
              <a:gd name="connsiteY2" fmla="*/ 0 h 3407194"/>
              <a:gd name="connsiteX3" fmla="*/ 3645652 w 5193374"/>
              <a:gd name="connsiteY3" fmla="*/ 43666 h 3407194"/>
              <a:gd name="connsiteX4" fmla="*/ 4832316 w 5193374"/>
              <a:gd name="connsiteY4" fmla="*/ 685804 h 3407194"/>
              <a:gd name="connsiteX5" fmla="*/ 3645650 w 5193374"/>
              <a:gd name="connsiteY5" fmla="*/ 1327939 h 3407194"/>
              <a:gd name="connsiteX6" fmla="*/ 3003515 w 5193374"/>
              <a:gd name="connsiteY6" fmla="*/ 1371604 h 3407194"/>
              <a:gd name="connsiteX7" fmla="*/ 2361380 w 5193374"/>
              <a:gd name="connsiteY7" fmla="*/ 1327938 h 3407194"/>
              <a:gd name="connsiteX8" fmla="*/ 1174716 w 5193374"/>
              <a:gd name="connsiteY8" fmla="*/ 685801 h 3407194"/>
              <a:gd name="connsiteX9" fmla="*/ 1174716 w 5193374"/>
              <a:gd name="connsiteY9" fmla="*/ 685798 h 3407194"/>
              <a:gd name="connsiteX0" fmla="*/ 1174716 w 5193374"/>
              <a:gd name="connsiteY0" fmla="*/ 960216 h 3681612"/>
              <a:gd name="connsiteX1" fmla="*/ 2361383 w 5193374"/>
              <a:gd name="connsiteY1" fmla="*/ 318083 h 3681612"/>
              <a:gd name="connsiteX2" fmla="*/ 3003517 w 5193374"/>
              <a:gd name="connsiteY2" fmla="*/ 274418 h 3681612"/>
              <a:gd name="connsiteX3" fmla="*/ 3645652 w 5193374"/>
              <a:gd name="connsiteY3" fmla="*/ 318084 h 3681612"/>
              <a:gd name="connsiteX4" fmla="*/ 4832316 w 5193374"/>
              <a:gd name="connsiteY4" fmla="*/ 960222 h 3681612"/>
              <a:gd name="connsiteX5" fmla="*/ 3645650 w 5193374"/>
              <a:gd name="connsiteY5" fmla="*/ 1602357 h 3681612"/>
              <a:gd name="connsiteX6" fmla="*/ 3003515 w 5193374"/>
              <a:gd name="connsiteY6" fmla="*/ 1646022 h 3681612"/>
              <a:gd name="connsiteX7" fmla="*/ 2361380 w 5193374"/>
              <a:gd name="connsiteY7" fmla="*/ 1602356 h 3681612"/>
              <a:gd name="connsiteX8" fmla="*/ 1174716 w 5193374"/>
              <a:gd name="connsiteY8" fmla="*/ 960219 h 3681612"/>
              <a:gd name="connsiteX9" fmla="*/ 1174716 w 5193374"/>
              <a:gd name="connsiteY9" fmla="*/ 960216 h 3681612"/>
              <a:gd name="connsiteX0" fmla="*/ 1174716 w 5193374"/>
              <a:gd name="connsiteY0" fmla="*/ 960216 h 3681612"/>
              <a:gd name="connsiteX1" fmla="*/ 2361383 w 5193374"/>
              <a:gd name="connsiteY1" fmla="*/ 318083 h 3681612"/>
              <a:gd name="connsiteX2" fmla="*/ 3003517 w 5193374"/>
              <a:gd name="connsiteY2" fmla="*/ 274418 h 3681612"/>
              <a:gd name="connsiteX3" fmla="*/ 3645652 w 5193374"/>
              <a:gd name="connsiteY3" fmla="*/ 318084 h 3681612"/>
              <a:gd name="connsiteX4" fmla="*/ 4832316 w 5193374"/>
              <a:gd name="connsiteY4" fmla="*/ 960222 h 3681612"/>
              <a:gd name="connsiteX5" fmla="*/ 3645650 w 5193374"/>
              <a:gd name="connsiteY5" fmla="*/ 1602357 h 3681612"/>
              <a:gd name="connsiteX6" fmla="*/ 3003515 w 5193374"/>
              <a:gd name="connsiteY6" fmla="*/ 1646022 h 3681612"/>
              <a:gd name="connsiteX7" fmla="*/ 2361380 w 5193374"/>
              <a:gd name="connsiteY7" fmla="*/ 1602356 h 3681612"/>
              <a:gd name="connsiteX8" fmla="*/ 1174716 w 5193374"/>
              <a:gd name="connsiteY8" fmla="*/ 960219 h 3681612"/>
              <a:gd name="connsiteX9" fmla="*/ 1174716 w 5193374"/>
              <a:gd name="connsiteY9" fmla="*/ 960216 h 3681612"/>
              <a:gd name="connsiteX0" fmla="*/ 1174716 w 5193374"/>
              <a:gd name="connsiteY0" fmla="*/ 2033989 h 4755385"/>
              <a:gd name="connsiteX1" fmla="*/ 2361383 w 5193374"/>
              <a:gd name="connsiteY1" fmla="*/ 1391856 h 4755385"/>
              <a:gd name="connsiteX2" fmla="*/ 3003517 w 5193374"/>
              <a:gd name="connsiteY2" fmla="*/ 1348191 h 4755385"/>
              <a:gd name="connsiteX3" fmla="*/ 3645652 w 5193374"/>
              <a:gd name="connsiteY3" fmla="*/ 1391857 h 4755385"/>
              <a:gd name="connsiteX4" fmla="*/ 4832316 w 5193374"/>
              <a:gd name="connsiteY4" fmla="*/ 2033995 h 4755385"/>
              <a:gd name="connsiteX5" fmla="*/ 3645650 w 5193374"/>
              <a:gd name="connsiteY5" fmla="*/ 2676130 h 4755385"/>
              <a:gd name="connsiteX6" fmla="*/ 3003515 w 5193374"/>
              <a:gd name="connsiteY6" fmla="*/ 2719795 h 4755385"/>
              <a:gd name="connsiteX7" fmla="*/ 2361380 w 5193374"/>
              <a:gd name="connsiteY7" fmla="*/ 2676129 h 4755385"/>
              <a:gd name="connsiteX8" fmla="*/ 1174716 w 5193374"/>
              <a:gd name="connsiteY8" fmla="*/ 2033992 h 4755385"/>
              <a:gd name="connsiteX9" fmla="*/ 1174716 w 5193374"/>
              <a:gd name="connsiteY9" fmla="*/ 2033989 h 4755385"/>
              <a:gd name="connsiteX0" fmla="*/ 1174716 w 4832316"/>
              <a:gd name="connsiteY0" fmla="*/ 2033989 h 4755385"/>
              <a:gd name="connsiteX1" fmla="*/ 2361383 w 4832316"/>
              <a:gd name="connsiteY1" fmla="*/ 1391856 h 4755385"/>
              <a:gd name="connsiteX2" fmla="*/ 3003517 w 4832316"/>
              <a:gd name="connsiteY2" fmla="*/ 1348191 h 4755385"/>
              <a:gd name="connsiteX3" fmla="*/ 3645652 w 4832316"/>
              <a:gd name="connsiteY3" fmla="*/ 1391857 h 4755385"/>
              <a:gd name="connsiteX4" fmla="*/ 4832316 w 4832316"/>
              <a:gd name="connsiteY4" fmla="*/ 2033995 h 4755385"/>
              <a:gd name="connsiteX5" fmla="*/ 3645650 w 4832316"/>
              <a:gd name="connsiteY5" fmla="*/ 2676130 h 4755385"/>
              <a:gd name="connsiteX6" fmla="*/ 3003515 w 4832316"/>
              <a:gd name="connsiteY6" fmla="*/ 2719795 h 4755385"/>
              <a:gd name="connsiteX7" fmla="*/ 2361380 w 4832316"/>
              <a:gd name="connsiteY7" fmla="*/ 2676129 h 4755385"/>
              <a:gd name="connsiteX8" fmla="*/ 1174716 w 4832316"/>
              <a:gd name="connsiteY8" fmla="*/ 2033992 h 4755385"/>
              <a:gd name="connsiteX9" fmla="*/ 1174716 w 4832316"/>
              <a:gd name="connsiteY9" fmla="*/ 2033989 h 4755385"/>
              <a:gd name="connsiteX0" fmla="*/ 527758 w 4185358"/>
              <a:gd name="connsiteY0" fmla="*/ 2033989 h 4755385"/>
              <a:gd name="connsiteX1" fmla="*/ 1714425 w 4185358"/>
              <a:gd name="connsiteY1" fmla="*/ 1391856 h 4755385"/>
              <a:gd name="connsiteX2" fmla="*/ 2998694 w 4185358"/>
              <a:gd name="connsiteY2" fmla="*/ 1391857 h 4755385"/>
              <a:gd name="connsiteX3" fmla="*/ 4185358 w 4185358"/>
              <a:gd name="connsiteY3" fmla="*/ 2033995 h 4755385"/>
              <a:gd name="connsiteX4" fmla="*/ 2998692 w 4185358"/>
              <a:gd name="connsiteY4" fmla="*/ 2676130 h 4755385"/>
              <a:gd name="connsiteX5" fmla="*/ 2356557 w 4185358"/>
              <a:gd name="connsiteY5" fmla="*/ 2719795 h 4755385"/>
              <a:gd name="connsiteX6" fmla="*/ 1714422 w 4185358"/>
              <a:gd name="connsiteY6" fmla="*/ 2676129 h 4755385"/>
              <a:gd name="connsiteX7" fmla="*/ 527758 w 4185358"/>
              <a:gd name="connsiteY7" fmla="*/ 2033992 h 4755385"/>
              <a:gd name="connsiteX8" fmla="*/ 527758 w 4185358"/>
              <a:gd name="connsiteY8" fmla="*/ 2033989 h 4755385"/>
              <a:gd name="connsiteX0" fmla="*/ 527758 w 4185358"/>
              <a:gd name="connsiteY0" fmla="*/ 2033989 h 4406268"/>
              <a:gd name="connsiteX1" fmla="*/ 1714425 w 4185358"/>
              <a:gd name="connsiteY1" fmla="*/ 1391856 h 4406268"/>
              <a:gd name="connsiteX2" fmla="*/ 2998694 w 4185358"/>
              <a:gd name="connsiteY2" fmla="*/ 1391857 h 4406268"/>
              <a:gd name="connsiteX3" fmla="*/ 4185358 w 4185358"/>
              <a:gd name="connsiteY3" fmla="*/ 2033995 h 4406268"/>
              <a:gd name="connsiteX4" fmla="*/ 2998692 w 4185358"/>
              <a:gd name="connsiteY4" fmla="*/ 2676130 h 4406268"/>
              <a:gd name="connsiteX5" fmla="*/ 2356557 w 4185358"/>
              <a:gd name="connsiteY5" fmla="*/ 2719795 h 4406268"/>
              <a:gd name="connsiteX6" fmla="*/ 1714422 w 4185358"/>
              <a:gd name="connsiteY6" fmla="*/ 2676129 h 4406268"/>
              <a:gd name="connsiteX7" fmla="*/ 527758 w 4185358"/>
              <a:gd name="connsiteY7" fmla="*/ 2033992 h 4406268"/>
              <a:gd name="connsiteX8" fmla="*/ 527758 w 4185358"/>
              <a:gd name="connsiteY8" fmla="*/ 2033989 h 4406268"/>
              <a:gd name="connsiteX0" fmla="*/ 527758 w 4185358"/>
              <a:gd name="connsiteY0" fmla="*/ 2033989 h 4406268"/>
              <a:gd name="connsiteX1" fmla="*/ 1714425 w 4185358"/>
              <a:gd name="connsiteY1" fmla="*/ 1391856 h 4406268"/>
              <a:gd name="connsiteX2" fmla="*/ 2998694 w 4185358"/>
              <a:gd name="connsiteY2" fmla="*/ 1391857 h 4406268"/>
              <a:gd name="connsiteX3" fmla="*/ 4185358 w 4185358"/>
              <a:gd name="connsiteY3" fmla="*/ 2033995 h 4406268"/>
              <a:gd name="connsiteX4" fmla="*/ 2998692 w 4185358"/>
              <a:gd name="connsiteY4" fmla="*/ 2676130 h 4406268"/>
              <a:gd name="connsiteX5" fmla="*/ 2356557 w 4185358"/>
              <a:gd name="connsiteY5" fmla="*/ 2719795 h 4406268"/>
              <a:gd name="connsiteX6" fmla="*/ 1714422 w 4185358"/>
              <a:gd name="connsiteY6" fmla="*/ 2676129 h 4406268"/>
              <a:gd name="connsiteX7" fmla="*/ 527758 w 4185358"/>
              <a:gd name="connsiteY7" fmla="*/ 2033992 h 4406268"/>
              <a:gd name="connsiteX8" fmla="*/ 527758 w 4185358"/>
              <a:gd name="connsiteY8" fmla="*/ 2033989 h 4406268"/>
              <a:gd name="connsiteX0" fmla="*/ 527758 w 4678417"/>
              <a:gd name="connsiteY0" fmla="*/ 2033989 h 5080997"/>
              <a:gd name="connsiteX1" fmla="*/ 1714425 w 4678417"/>
              <a:gd name="connsiteY1" fmla="*/ 1391856 h 5080997"/>
              <a:gd name="connsiteX2" fmla="*/ 2998694 w 4678417"/>
              <a:gd name="connsiteY2" fmla="*/ 1391857 h 5080997"/>
              <a:gd name="connsiteX3" fmla="*/ 4185358 w 4678417"/>
              <a:gd name="connsiteY3" fmla="*/ 2033995 h 5080997"/>
              <a:gd name="connsiteX4" fmla="*/ 2998692 w 4678417"/>
              <a:gd name="connsiteY4" fmla="*/ 2676130 h 5080997"/>
              <a:gd name="connsiteX5" fmla="*/ 2356557 w 4678417"/>
              <a:gd name="connsiteY5" fmla="*/ 2719795 h 5080997"/>
              <a:gd name="connsiteX6" fmla="*/ 1714422 w 4678417"/>
              <a:gd name="connsiteY6" fmla="*/ 2676129 h 5080997"/>
              <a:gd name="connsiteX7" fmla="*/ 527758 w 4678417"/>
              <a:gd name="connsiteY7" fmla="*/ 2033992 h 5080997"/>
              <a:gd name="connsiteX8" fmla="*/ 527758 w 4678417"/>
              <a:gd name="connsiteY8" fmla="*/ 2033989 h 5080997"/>
              <a:gd name="connsiteX0" fmla="*/ 527758 w 4678417"/>
              <a:gd name="connsiteY0" fmla="*/ 2033989 h 5080997"/>
              <a:gd name="connsiteX1" fmla="*/ 1714425 w 4678417"/>
              <a:gd name="connsiteY1" fmla="*/ 1391856 h 5080997"/>
              <a:gd name="connsiteX2" fmla="*/ 2998694 w 4678417"/>
              <a:gd name="connsiteY2" fmla="*/ 1391857 h 5080997"/>
              <a:gd name="connsiteX3" fmla="*/ 4185358 w 4678417"/>
              <a:gd name="connsiteY3" fmla="*/ 2033995 h 5080997"/>
              <a:gd name="connsiteX4" fmla="*/ 2998692 w 4678417"/>
              <a:gd name="connsiteY4" fmla="*/ 2676130 h 5080997"/>
              <a:gd name="connsiteX5" fmla="*/ 2356557 w 4678417"/>
              <a:gd name="connsiteY5" fmla="*/ 2719795 h 5080997"/>
              <a:gd name="connsiteX6" fmla="*/ 1714422 w 4678417"/>
              <a:gd name="connsiteY6" fmla="*/ 2676129 h 5080997"/>
              <a:gd name="connsiteX7" fmla="*/ 527758 w 4678417"/>
              <a:gd name="connsiteY7" fmla="*/ 2033992 h 5080997"/>
              <a:gd name="connsiteX8" fmla="*/ 527758 w 4678417"/>
              <a:gd name="connsiteY8" fmla="*/ 2033989 h 5080997"/>
              <a:gd name="connsiteX0" fmla="*/ 527758 w 4678417"/>
              <a:gd name="connsiteY0" fmla="*/ 2033989 h 5080997"/>
              <a:gd name="connsiteX1" fmla="*/ 1714425 w 4678417"/>
              <a:gd name="connsiteY1" fmla="*/ 1391856 h 5080997"/>
              <a:gd name="connsiteX2" fmla="*/ 2998694 w 4678417"/>
              <a:gd name="connsiteY2" fmla="*/ 1391857 h 5080997"/>
              <a:gd name="connsiteX3" fmla="*/ 4185358 w 4678417"/>
              <a:gd name="connsiteY3" fmla="*/ 2033995 h 5080997"/>
              <a:gd name="connsiteX4" fmla="*/ 2998692 w 4678417"/>
              <a:gd name="connsiteY4" fmla="*/ 2676130 h 5080997"/>
              <a:gd name="connsiteX5" fmla="*/ 2356557 w 4678417"/>
              <a:gd name="connsiteY5" fmla="*/ 2719795 h 5080997"/>
              <a:gd name="connsiteX6" fmla="*/ 1714422 w 4678417"/>
              <a:gd name="connsiteY6" fmla="*/ 2676129 h 5080997"/>
              <a:gd name="connsiteX7" fmla="*/ 527758 w 4678417"/>
              <a:gd name="connsiteY7" fmla="*/ 2033992 h 5080997"/>
              <a:gd name="connsiteX8" fmla="*/ 527758 w 4678417"/>
              <a:gd name="connsiteY8" fmla="*/ 2033989 h 5080997"/>
              <a:gd name="connsiteX0" fmla="*/ 3 w 4150662"/>
              <a:gd name="connsiteY0" fmla="*/ 2033989 h 5080997"/>
              <a:gd name="connsiteX1" fmla="*/ 1186670 w 4150662"/>
              <a:gd name="connsiteY1" fmla="*/ 1391856 h 5080997"/>
              <a:gd name="connsiteX2" fmla="*/ 2470939 w 4150662"/>
              <a:gd name="connsiteY2" fmla="*/ 1391857 h 5080997"/>
              <a:gd name="connsiteX3" fmla="*/ 3657603 w 4150662"/>
              <a:gd name="connsiteY3" fmla="*/ 2033995 h 5080997"/>
              <a:gd name="connsiteX4" fmla="*/ 2470937 w 4150662"/>
              <a:gd name="connsiteY4" fmla="*/ 2676130 h 5080997"/>
              <a:gd name="connsiteX5" fmla="*/ 1828802 w 4150662"/>
              <a:gd name="connsiteY5" fmla="*/ 2719795 h 5080997"/>
              <a:gd name="connsiteX6" fmla="*/ 1186667 w 4150662"/>
              <a:gd name="connsiteY6" fmla="*/ 2676129 h 5080997"/>
              <a:gd name="connsiteX7" fmla="*/ 3 w 4150662"/>
              <a:gd name="connsiteY7" fmla="*/ 2033992 h 5080997"/>
              <a:gd name="connsiteX8" fmla="*/ 3 w 4150662"/>
              <a:gd name="connsiteY8" fmla="*/ 2033989 h 5080997"/>
              <a:gd name="connsiteX0" fmla="*/ 3 w 3184725"/>
              <a:gd name="connsiteY0" fmla="*/ 2033989 h 3886288"/>
              <a:gd name="connsiteX1" fmla="*/ 1186670 w 3184725"/>
              <a:gd name="connsiteY1" fmla="*/ 1391856 h 3886288"/>
              <a:gd name="connsiteX2" fmla="*/ 2470939 w 3184725"/>
              <a:gd name="connsiteY2" fmla="*/ 1391857 h 3886288"/>
              <a:gd name="connsiteX3" fmla="*/ 1752603 w 3184725"/>
              <a:gd name="connsiteY3" fmla="*/ 52795 h 3886288"/>
              <a:gd name="connsiteX4" fmla="*/ 2470937 w 3184725"/>
              <a:gd name="connsiteY4" fmla="*/ 2676130 h 3886288"/>
              <a:gd name="connsiteX5" fmla="*/ 1828802 w 3184725"/>
              <a:gd name="connsiteY5" fmla="*/ 2719795 h 3886288"/>
              <a:gd name="connsiteX6" fmla="*/ 1186667 w 3184725"/>
              <a:gd name="connsiteY6" fmla="*/ 2676129 h 3886288"/>
              <a:gd name="connsiteX7" fmla="*/ 3 w 3184725"/>
              <a:gd name="connsiteY7" fmla="*/ 2033992 h 3886288"/>
              <a:gd name="connsiteX8" fmla="*/ 3 w 3184725"/>
              <a:gd name="connsiteY8" fmla="*/ 2033989 h 3886288"/>
              <a:gd name="connsiteX0" fmla="*/ 3 w 3184725"/>
              <a:gd name="connsiteY0" fmla="*/ 2033989 h 6528797"/>
              <a:gd name="connsiteX1" fmla="*/ 1186670 w 3184725"/>
              <a:gd name="connsiteY1" fmla="*/ 1391856 h 6528797"/>
              <a:gd name="connsiteX2" fmla="*/ 2470939 w 3184725"/>
              <a:gd name="connsiteY2" fmla="*/ 1391857 h 6528797"/>
              <a:gd name="connsiteX3" fmla="*/ 228603 w 3184725"/>
              <a:gd name="connsiteY3" fmla="*/ 3481795 h 6528797"/>
              <a:gd name="connsiteX4" fmla="*/ 2470937 w 3184725"/>
              <a:gd name="connsiteY4" fmla="*/ 2676130 h 6528797"/>
              <a:gd name="connsiteX5" fmla="*/ 1828802 w 3184725"/>
              <a:gd name="connsiteY5" fmla="*/ 2719795 h 6528797"/>
              <a:gd name="connsiteX6" fmla="*/ 1186667 w 3184725"/>
              <a:gd name="connsiteY6" fmla="*/ 2676129 h 6528797"/>
              <a:gd name="connsiteX7" fmla="*/ 3 w 3184725"/>
              <a:gd name="connsiteY7" fmla="*/ 2033992 h 6528797"/>
              <a:gd name="connsiteX8" fmla="*/ 3 w 3184725"/>
              <a:gd name="connsiteY8" fmla="*/ 2033989 h 6528797"/>
              <a:gd name="connsiteX0" fmla="*/ 3 w 3385339"/>
              <a:gd name="connsiteY0" fmla="*/ 2033989 h 6528797"/>
              <a:gd name="connsiteX1" fmla="*/ 1186670 w 3385339"/>
              <a:gd name="connsiteY1" fmla="*/ 1391856 h 6528797"/>
              <a:gd name="connsiteX2" fmla="*/ 3385339 w 3385339"/>
              <a:gd name="connsiteY2" fmla="*/ 706057 h 6528797"/>
              <a:gd name="connsiteX3" fmla="*/ 228603 w 3385339"/>
              <a:gd name="connsiteY3" fmla="*/ 3481795 h 6528797"/>
              <a:gd name="connsiteX4" fmla="*/ 2470937 w 3385339"/>
              <a:gd name="connsiteY4" fmla="*/ 2676130 h 6528797"/>
              <a:gd name="connsiteX5" fmla="*/ 1828802 w 3385339"/>
              <a:gd name="connsiteY5" fmla="*/ 2719795 h 6528797"/>
              <a:gd name="connsiteX6" fmla="*/ 1186667 w 3385339"/>
              <a:gd name="connsiteY6" fmla="*/ 2676129 h 6528797"/>
              <a:gd name="connsiteX7" fmla="*/ 3 w 3385339"/>
              <a:gd name="connsiteY7" fmla="*/ 2033992 h 6528797"/>
              <a:gd name="connsiteX8" fmla="*/ 3 w 3385339"/>
              <a:gd name="connsiteY8" fmla="*/ 2033989 h 6528797"/>
              <a:gd name="connsiteX0" fmla="*/ 3 w 3184725"/>
              <a:gd name="connsiteY0" fmla="*/ 2033989 h 6528797"/>
              <a:gd name="connsiteX1" fmla="*/ 1186670 w 3184725"/>
              <a:gd name="connsiteY1" fmla="*/ 1391856 h 6528797"/>
              <a:gd name="connsiteX2" fmla="*/ 2928139 w 3184725"/>
              <a:gd name="connsiteY2" fmla="*/ 706057 h 6528797"/>
              <a:gd name="connsiteX3" fmla="*/ 228603 w 3184725"/>
              <a:gd name="connsiteY3" fmla="*/ 3481795 h 6528797"/>
              <a:gd name="connsiteX4" fmla="*/ 2470937 w 3184725"/>
              <a:gd name="connsiteY4" fmla="*/ 2676130 h 6528797"/>
              <a:gd name="connsiteX5" fmla="*/ 1828802 w 3184725"/>
              <a:gd name="connsiteY5" fmla="*/ 2719795 h 6528797"/>
              <a:gd name="connsiteX6" fmla="*/ 1186667 w 3184725"/>
              <a:gd name="connsiteY6" fmla="*/ 2676129 h 6528797"/>
              <a:gd name="connsiteX7" fmla="*/ 3 w 3184725"/>
              <a:gd name="connsiteY7" fmla="*/ 2033992 h 6528797"/>
              <a:gd name="connsiteX8" fmla="*/ 3 w 3184725"/>
              <a:gd name="connsiteY8" fmla="*/ 2033989 h 6528797"/>
              <a:gd name="connsiteX0" fmla="*/ 3 w 3184725"/>
              <a:gd name="connsiteY0" fmla="*/ 2033989 h 6528797"/>
              <a:gd name="connsiteX1" fmla="*/ 1186670 w 3184725"/>
              <a:gd name="connsiteY1" fmla="*/ 1391856 h 6528797"/>
              <a:gd name="connsiteX2" fmla="*/ 2928139 w 3184725"/>
              <a:gd name="connsiteY2" fmla="*/ 706057 h 6528797"/>
              <a:gd name="connsiteX3" fmla="*/ 228603 w 3184725"/>
              <a:gd name="connsiteY3" fmla="*/ 3481795 h 6528797"/>
              <a:gd name="connsiteX4" fmla="*/ 2470937 w 3184725"/>
              <a:gd name="connsiteY4" fmla="*/ 2676130 h 6528797"/>
              <a:gd name="connsiteX5" fmla="*/ 1828802 w 3184725"/>
              <a:gd name="connsiteY5" fmla="*/ 2719795 h 6528797"/>
              <a:gd name="connsiteX6" fmla="*/ 1186667 w 3184725"/>
              <a:gd name="connsiteY6" fmla="*/ 2676129 h 6528797"/>
              <a:gd name="connsiteX7" fmla="*/ 3 w 3184725"/>
              <a:gd name="connsiteY7" fmla="*/ 2033992 h 6528797"/>
              <a:gd name="connsiteX8" fmla="*/ 3 w 3184725"/>
              <a:gd name="connsiteY8" fmla="*/ 2033989 h 6528797"/>
              <a:gd name="connsiteX0" fmla="*/ 3 w 3184725"/>
              <a:gd name="connsiteY0" fmla="*/ 2033989 h 6528797"/>
              <a:gd name="connsiteX1" fmla="*/ 1186670 w 3184725"/>
              <a:gd name="connsiteY1" fmla="*/ 1391856 h 6528797"/>
              <a:gd name="connsiteX2" fmla="*/ 2928139 w 3184725"/>
              <a:gd name="connsiteY2" fmla="*/ 706057 h 6528797"/>
              <a:gd name="connsiteX3" fmla="*/ 228603 w 3184725"/>
              <a:gd name="connsiteY3" fmla="*/ 3481795 h 6528797"/>
              <a:gd name="connsiteX4" fmla="*/ 2470937 w 3184725"/>
              <a:gd name="connsiteY4" fmla="*/ 2676130 h 6528797"/>
              <a:gd name="connsiteX5" fmla="*/ 1828802 w 3184725"/>
              <a:gd name="connsiteY5" fmla="*/ 2719795 h 6528797"/>
              <a:gd name="connsiteX6" fmla="*/ 1186667 w 3184725"/>
              <a:gd name="connsiteY6" fmla="*/ 2676129 h 6528797"/>
              <a:gd name="connsiteX7" fmla="*/ 3 w 3184725"/>
              <a:gd name="connsiteY7" fmla="*/ 2033992 h 6528797"/>
              <a:gd name="connsiteX8" fmla="*/ 3 w 3184725"/>
              <a:gd name="connsiteY8" fmla="*/ 2033989 h 6528797"/>
              <a:gd name="connsiteX0" fmla="*/ 0 w 3184722"/>
              <a:gd name="connsiteY0" fmla="*/ 2033989 h 6528797"/>
              <a:gd name="connsiteX1" fmla="*/ 1186667 w 3184722"/>
              <a:gd name="connsiteY1" fmla="*/ 1391856 h 6528797"/>
              <a:gd name="connsiteX2" fmla="*/ 2928136 w 3184722"/>
              <a:gd name="connsiteY2" fmla="*/ 706057 h 6528797"/>
              <a:gd name="connsiteX3" fmla="*/ 228600 w 3184722"/>
              <a:gd name="connsiteY3" fmla="*/ 3481795 h 6528797"/>
              <a:gd name="connsiteX4" fmla="*/ 2470934 w 3184722"/>
              <a:gd name="connsiteY4" fmla="*/ 2676130 h 6528797"/>
              <a:gd name="connsiteX5" fmla="*/ 1828799 w 3184722"/>
              <a:gd name="connsiteY5" fmla="*/ 2719795 h 6528797"/>
              <a:gd name="connsiteX6" fmla="*/ 0 w 3184722"/>
              <a:gd name="connsiteY6" fmla="*/ 2033992 h 6528797"/>
              <a:gd name="connsiteX7" fmla="*/ 0 w 3184722"/>
              <a:gd name="connsiteY7" fmla="*/ 2033989 h 6528797"/>
              <a:gd name="connsiteX0" fmla="*/ 0 w 3184722"/>
              <a:gd name="connsiteY0" fmla="*/ 2033989 h 6528797"/>
              <a:gd name="connsiteX1" fmla="*/ 1186667 w 3184722"/>
              <a:gd name="connsiteY1" fmla="*/ 1391856 h 6528797"/>
              <a:gd name="connsiteX2" fmla="*/ 2928136 w 3184722"/>
              <a:gd name="connsiteY2" fmla="*/ 706057 h 6528797"/>
              <a:gd name="connsiteX3" fmla="*/ 228600 w 3184722"/>
              <a:gd name="connsiteY3" fmla="*/ 3481795 h 6528797"/>
              <a:gd name="connsiteX4" fmla="*/ 2470934 w 3184722"/>
              <a:gd name="connsiteY4" fmla="*/ 2676130 h 6528797"/>
              <a:gd name="connsiteX5" fmla="*/ 1828799 w 3184722"/>
              <a:gd name="connsiteY5" fmla="*/ 2719795 h 6528797"/>
              <a:gd name="connsiteX6" fmla="*/ 0 w 3184722"/>
              <a:gd name="connsiteY6" fmla="*/ 2033992 h 6528797"/>
              <a:gd name="connsiteX7" fmla="*/ 0 w 3184722"/>
              <a:gd name="connsiteY7" fmla="*/ 2033989 h 6528797"/>
              <a:gd name="connsiteX0" fmla="*/ 0 w 3184722"/>
              <a:gd name="connsiteY0" fmla="*/ 2033989 h 6528797"/>
              <a:gd name="connsiteX1" fmla="*/ 1186667 w 3184722"/>
              <a:gd name="connsiteY1" fmla="*/ 1391856 h 6528797"/>
              <a:gd name="connsiteX2" fmla="*/ 2928136 w 3184722"/>
              <a:gd name="connsiteY2" fmla="*/ 706057 h 6528797"/>
              <a:gd name="connsiteX3" fmla="*/ 228600 w 3184722"/>
              <a:gd name="connsiteY3" fmla="*/ 3481795 h 6528797"/>
              <a:gd name="connsiteX4" fmla="*/ 2470934 w 3184722"/>
              <a:gd name="connsiteY4" fmla="*/ 2676130 h 6528797"/>
              <a:gd name="connsiteX5" fmla="*/ 0 w 3184722"/>
              <a:gd name="connsiteY5" fmla="*/ 2033992 h 6528797"/>
              <a:gd name="connsiteX6" fmla="*/ 0 w 3184722"/>
              <a:gd name="connsiteY6" fmla="*/ 2033989 h 6528797"/>
              <a:gd name="connsiteX0" fmla="*/ 0 w 3184722"/>
              <a:gd name="connsiteY0" fmla="*/ 2033989 h 6528797"/>
              <a:gd name="connsiteX1" fmla="*/ 1186667 w 3184722"/>
              <a:gd name="connsiteY1" fmla="*/ 1391856 h 6528797"/>
              <a:gd name="connsiteX2" fmla="*/ 2928136 w 3184722"/>
              <a:gd name="connsiteY2" fmla="*/ 706057 h 6528797"/>
              <a:gd name="connsiteX3" fmla="*/ 228600 w 3184722"/>
              <a:gd name="connsiteY3" fmla="*/ 3481795 h 6528797"/>
              <a:gd name="connsiteX4" fmla="*/ 2470934 w 3184722"/>
              <a:gd name="connsiteY4" fmla="*/ 2676130 h 6528797"/>
              <a:gd name="connsiteX5" fmla="*/ 0 w 3184722"/>
              <a:gd name="connsiteY5" fmla="*/ 2033992 h 6528797"/>
              <a:gd name="connsiteX6" fmla="*/ 0 w 3184722"/>
              <a:gd name="connsiteY6" fmla="*/ 2033989 h 6528797"/>
              <a:gd name="connsiteX0" fmla="*/ 0 w 2928136"/>
              <a:gd name="connsiteY0" fmla="*/ 2033989 h 6528797"/>
              <a:gd name="connsiteX1" fmla="*/ 1186667 w 2928136"/>
              <a:gd name="connsiteY1" fmla="*/ 1391856 h 6528797"/>
              <a:gd name="connsiteX2" fmla="*/ 2928136 w 2928136"/>
              <a:gd name="connsiteY2" fmla="*/ 706057 h 6528797"/>
              <a:gd name="connsiteX3" fmla="*/ 228600 w 2928136"/>
              <a:gd name="connsiteY3" fmla="*/ 3481795 h 6528797"/>
              <a:gd name="connsiteX4" fmla="*/ 2470934 w 2928136"/>
              <a:gd name="connsiteY4" fmla="*/ 2676130 h 6528797"/>
              <a:gd name="connsiteX5" fmla="*/ 0 w 2928136"/>
              <a:gd name="connsiteY5" fmla="*/ 2033992 h 6528797"/>
              <a:gd name="connsiteX6" fmla="*/ 0 w 2928136"/>
              <a:gd name="connsiteY6" fmla="*/ 2033989 h 6528797"/>
              <a:gd name="connsiteX0" fmla="*/ 0 w 2928136"/>
              <a:gd name="connsiteY0" fmla="*/ 2033989 h 6528797"/>
              <a:gd name="connsiteX1" fmla="*/ 958067 w 2928136"/>
              <a:gd name="connsiteY1" fmla="*/ 2534856 h 6528797"/>
              <a:gd name="connsiteX2" fmla="*/ 2928136 w 2928136"/>
              <a:gd name="connsiteY2" fmla="*/ 706057 h 6528797"/>
              <a:gd name="connsiteX3" fmla="*/ 228600 w 2928136"/>
              <a:gd name="connsiteY3" fmla="*/ 3481795 h 6528797"/>
              <a:gd name="connsiteX4" fmla="*/ 2470934 w 2928136"/>
              <a:gd name="connsiteY4" fmla="*/ 2676130 h 6528797"/>
              <a:gd name="connsiteX5" fmla="*/ 0 w 2928136"/>
              <a:gd name="connsiteY5" fmla="*/ 2033992 h 6528797"/>
              <a:gd name="connsiteX6" fmla="*/ 0 w 2928136"/>
              <a:gd name="connsiteY6" fmla="*/ 2033989 h 6528797"/>
              <a:gd name="connsiteX0" fmla="*/ 0 w 2928136"/>
              <a:gd name="connsiteY0" fmla="*/ 1434955 h 5929763"/>
              <a:gd name="connsiteX1" fmla="*/ 958067 w 2928136"/>
              <a:gd name="connsiteY1" fmla="*/ 1935822 h 5929763"/>
              <a:gd name="connsiteX2" fmla="*/ 2928136 w 2928136"/>
              <a:gd name="connsiteY2" fmla="*/ 107023 h 5929763"/>
              <a:gd name="connsiteX3" fmla="*/ 228600 w 2928136"/>
              <a:gd name="connsiteY3" fmla="*/ 2882761 h 5929763"/>
              <a:gd name="connsiteX4" fmla="*/ 2470934 w 2928136"/>
              <a:gd name="connsiteY4" fmla="*/ 2077096 h 5929763"/>
              <a:gd name="connsiteX5" fmla="*/ 0 w 2928136"/>
              <a:gd name="connsiteY5" fmla="*/ 1434958 h 5929763"/>
              <a:gd name="connsiteX6" fmla="*/ 0 w 2928136"/>
              <a:gd name="connsiteY6" fmla="*/ 1434955 h 5929763"/>
              <a:gd name="connsiteX0" fmla="*/ 0 w 2928136"/>
              <a:gd name="connsiteY0" fmla="*/ 1053955 h 5548763"/>
              <a:gd name="connsiteX1" fmla="*/ 958067 w 2928136"/>
              <a:gd name="connsiteY1" fmla="*/ 1554822 h 5548763"/>
              <a:gd name="connsiteX2" fmla="*/ 2928136 w 2928136"/>
              <a:gd name="connsiteY2" fmla="*/ 107023 h 5548763"/>
              <a:gd name="connsiteX3" fmla="*/ 228600 w 2928136"/>
              <a:gd name="connsiteY3" fmla="*/ 2501761 h 5548763"/>
              <a:gd name="connsiteX4" fmla="*/ 2470934 w 2928136"/>
              <a:gd name="connsiteY4" fmla="*/ 1696096 h 5548763"/>
              <a:gd name="connsiteX5" fmla="*/ 0 w 2928136"/>
              <a:gd name="connsiteY5" fmla="*/ 1053958 h 5548763"/>
              <a:gd name="connsiteX6" fmla="*/ 0 w 2928136"/>
              <a:gd name="connsiteY6" fmla="*/ 1053955 h 5548763"/>
              <a:gd name="connsiteX0" fmla="*/ 0 w 2928136"/>
              <a:gd name="connsiteY0" fmla="*/ 1053955 h 5548763"/>
              <a:gd name="connsiteX1" fmla="*/ 958067 w 2928136"/>
              <a:gd name="connsiteY1" fmla="*/ 1554822 h 5548763"/>
              <a:gd name="connsiteX2" fmla="*/ 2928136 w 2928136"/>
              <a:gd name="connsiteY2" fmla="*/ 107023 h 5548763"/>
              <a:gd name="connsiteX3" fmla="*/ 228600 w 2928136"/>
              <a:gd name="connsiteY3" fmla="*/ 2501761 h 5548763"/>
              <a:gd name="connsiteX4" fmla="*/ 2470934 w 2928136"/>
              <a:gd name="connsiteY4" fmla="*/ 1696096 h 5548763"/>
              <a:gd name="connsiteX5" fmla="*/ 0 w 2928136"/>
              <a:gd name="connsiteY5" fmla="*/ 1053958 h 5548763"/>
              <a:gd name="connsiteX6" fmla="*/ 0 w 2928136"/>
              <a:gd name="connsiteY6" fmla="*/ 1053955 h 5548763"/>
              <a:gd name="connsiteX0" fmla="*/ 0 w 2928136"/>
              <a:gd name="connsiteY0" fmla="*/ 1053955 h 5548763"/>
              <a:gd name="connsiteX1" fmla="*/ 958067 w 2928136"/>
              <a:gd name="connsiteY1" fmla="*/ 1554822 h 5548763"/>
              <a:gd name="connsiteX2" fmla="*/ 2928136 w 2928136"/>
              <a:gd name="connsiteY2" fmla="*/ 107023 h 5548763"/>
              <a:gd name="connsiteX3" fmla="*/ 228600 w 2928136"/>
              <a:gd name="connsiteY3" fmla="*/ 2501761 h 5548763"/>
              <a:gd name="connsiteX4" fmla="*/ 2470934 w 2928136"/>
              <a:gd name="connsiteY4" fmla="*/ 1696096 h 5548763"/>
              <a:gd name="connsiteX5" fmla="*/ 0 w 2928136"/>
              <a:gd name="connsiteY5" fmla="*/ 1053958 h 5548763"/>
              <a:gd name="connsiteX6" fmla="*/ 0 w 2928136"/>
              <a:gd name="connsiteY6" fmla="*/ 1053955 h 5548763"/>
              <a:gd name="connsiteX0" fmla="*/ 0 w 2928136"/>
              <a:gd name="connsiteY0" fmla="*/ 1053955 h 5548763"/>
              <a:gd name="connsiteX1" fmla="*/ 958067 w 2928136"/>
              <a:gd name="connsiteY1" fmla="*/ 1554822 h 5548763"/>
              <a:gd name="connsiteX2" fmla="*/ 2928136 w 2928136"/>
              <a:gd name="connsiteY2" fmla="*/ 107023 h 5548763"/>
              <a:gd name="connsiteX3" fmla="*/ 228600 w 2928136"/>
              <a:gd name="connsiteY3" fmla="*/ 2501761 h 5548763"/>
              <a:gd name="connsiteX4" fmla="*/ 2470934 w 2928136"/>
              <a:gd name="connsiteY4" fmla="*/ 1696096 h 5548763"/>
              <a:gd name="connsiteX5" fmla="*/ 0 w 2928136"/>
              <a:gd name="connsiteY5" fmla="*/ 1053958 h 5548763"/>
              <a:gd name="connsiteX6" fmla="*/ 0 w 2928136"/>
              <a:gd name="connsiteY6" fmla="*/ 1053955 h 5548763"/>
              <a:gd name="connsiteX0" fmla="*/ 0 w 2928136"/>
              <a:gd name="connsiteY0" fmla="*/ 1053955 h 5548763"/>
              <a:gd name="connsiteX1" fmla="*/ 958067 w 2928136"/>
              <a:gd name="connsiteY1" fmla="*/ 1554822 h 5548763"/>
              <a:gd name="connsiteX2" fmla="*/ 2928136 w 2928136"/>
              <a:gd name="connsiteY2" fmla="*/ 107023 h 5548763"/>
              <a:gd name="connsiteX3" fmla="*/ 228600 w 2928136"/>
              <a:gd name="connsiteY3" fmla="*/ 2501761 h 5548763"/>
              <a:gd name="connsiteX4" fmla="*/ 2470934 w 2928136"/>
              <a:gd name="connsiteY4" fmla="*/ 1696096 h 5548763"/>
              <a:gd name="connsiteX5" fmla="*/ 0 w 2928136"/>
              <a:gd name="connsiteY5" fmla="*/ 1053958 h 5548763"/>
              <a:gd name="connsiteX6" fmla="*/ 0 w 2928136"/>
              <a:gd name="connsiteY6" fmla="*/ 1053955 h 5548763"/>
              <a:gd name="connsiteX0" fmla="*/ 0 w 2928136"/>
              <a:gd name="connsiteY0" fmla="*/ 1053955 h 5548763"/>
              <a:gd name="connsiteX1" fmla="*/ 958067 w 2928136"/>
              <a:gd name="connsiteY1" fmla="*/ 1554822 h 5548763"/>
              <a:gd name="connsiteX2" fmla="*/ 2928136 w 2928136"/>
              <a:gd name="connsiteY2" fmla="*/ 107023 h 5548763"/>
              <a:gd name="connsiteX3" fmla="*/ 228600 w 2928136"/>
              <a:gd name="connsiteY3" fmla="*/ 2501761 h 5548763"/>
              <a:gd name="connsiteX4" fmla="*/ 2470934 w 2928136"/>
              <a:gd name="connsiteY4" fmla="*/ 1696096 h 5548763"/>
              <a:gd name="connsiteX5" fmla="*/ 0 w 2928136"/>
              <a:gd name="connsiteY5" fmla="*/ 1053958 h 5548763"/>
              <a:gd name="connsiteX6" fmla="*/ 0 w 2928136"/>
              <a:gd name="connsiteY6" fmla="*/ 1053955 h 5548763"/>
              <a:gd name="connsiteX0" fmla="*/ 0 w 2928136"/>
              <a:gd name="connsiteY0" fmla="*/ 1053955 h 5548763"/>
              <a:gd name="connsiteX1" fmla="*/ 958067 w 2928136"/>
              <a:gd name="connsiteY1" fmla="*/ 1554822 h 5548763"/>
              <a:gd name="connsiteX2" fmla="*/ 2928136 w 2928136"/>
              <a:gd name="connsiteY2" fmla="*/ 107023 h 5548763"/>
              <a:gd name="connsiteX3" fmla="*/ 228600 w 2928136"/>
              <a:gd name="connsiteY3" fmla="*/ 2501761 h 5548763"/>
              <a:gd name="connsiteX4" fmla="*/ 2470934 w 2928136"/>
              <a:gd name="connsiteY4" fmla="*/ 1696096 h 5548763"/>
              <a:gd name="connsiteX5" fmla="*/ 0 w 2928136"/>
              <a:gd name="connsiteY5" fmla="*/ 1053958 h 5548763"/>
              <a:gd name="connsiteX6" fmla="*/ 0 w 2928136"/>
              <a:gd name="connsiteY6" fmla="*/ 1053955 h 5548763"/>
              <a:gd name="connsiteX0" fmla="*/ 0 w 2928136"/>
              <a:gd name="connsiteY0" fmla="*/ 1053955 h 5548763"/>
              <a:gd name="connsiteX1" fmla="*/ 958067 w 2928136"/>
              <a:gd name="connsiteY1" fmla="*/ 1554822 h 5548763"/>
              <a:gd name="connsiteX2" fmla="*/ 2928136 w 2928136"/>
              <a:gd name="connsiteY2" fmla="*/ 107023 h 5548763"/>
              <a:gd name="connsiteX3" fmla="*/ 228600 w 2928136"/>
              <a:gd name="connsiteY3" fmla="*/ 2501761 h 5548763"/>
              <a:gd name="connsiteX4" fmla="*/ 2470934 w 2928136"/>
              <a:gd name="connsiteY4" fmla="*/ 1696096 h 5548763"/>
              <a:gd name="connsiteX5" fmla="*/ 0 w 2928136"/>
              <a:gd name="connsiteY5" fmla="*/ 1053958 h 5548763"/>
              <a:gd name="connsiteX6" fmla="*/ 0 w 2928136"/>
              <a:gd name="connsiteY6" fmla="*/ 1053955 h 5548763"/>
              <a:gd name="connsiteX0" fmla="*/ 0 w 2928136"/>
              <a:gd name="connsiteY0" fmla="*/ 1053955 h 5548763"/>
              <a:gd name="connsiteX1" fmla="*/ 958067 w 2928136"/>
              <a:gd name="connsiteY1" fmla="*/ 1554822 h 5548763"/>
              <a:gd name="connsiteX2" fmla="*/ 2928136 w 2928136"/>
              <a:gd name="connsiteY2" fmla="*/ 107023 h 5548763"/>
              <a:gd name="connsiteX3" fmla="*/ 228600 w 2928136"/>
              <a:gd name="connsiteY3" fmla="*/ 2501761 h 5548763"/>
              <a:gd name="connsiteX4" fmla="*/ 2470934 w 2928136"/>
              <a:gd name="connsiteY4" fmla="*/ 1696096 h 5548763"/>
              <a:gd name="connsiteX5" fmla="*/ 0 w 2928136"/>
              <a:gd name="connsiteY5" fmla="*/ 1053958 h 5548763"/>
              <a:gd name="connsiteX6" fmla="*/ 0 w 2928136"/>
              <a:gd name="connsiteY6" fmla="*/ 1053955 h 5548763"/>
              <a:gd name="connsiteX0" fmla="*/ 0 w 2928136"/>
              <a:gd name="connsiteY0" fmla="*/ 1053955 h 5548763"/>
              <a:gd name="connsiteX1" fmla="*/ 958067 w 2928136"/>
              <a:gd name="connsiteY1" fmla="*/ 1554822 h 5548763"/>
              <a:gd name="connsiteX2" fmla="*/ 2928136 w 2928136"/>
              <a:gd name="connsiteY2" fmla="*/ 107023 h 5548763"/>
              <a:gd name="connsiteX3" fmla="*/ 228600 w 2928136"/>
              <a:gd name="connsiteY3" fmla="*/ 2501761 h 5548763"/>
              <a:gd name="connsiteX4" fmla="*/ 2470934 w 2928136"/>
              <a:gd name="connsiteY4" fmla="*/ 1696096 h 5548763"/>
              <a:gd name="connsiteX5" fmla="*/ 0 w 2928136"/>
              <a:gd name="connsiteY5" fmla="*/ 1053958 h 5548763"/>
              <a:gd name="connsiteX6" fmla="*/ 0 w 2928136"/>
              <a:gd name="connsiteY6" fmla="*/ 1053955 h 5548763"/>
              <a:gd name="connsiteX0" fmla="*/ 1275236 w 4203372"/>
              <a:gd name="connsiteY0" fmla="*/ 1810262 h 6305070"/>
              <a:gd name="connsiteX1" fmla="*/ 2233303 w 4203372"/>
              <a:gd name="connsiteY1" fmla="*/ 2311129 h 6305070"/>
              <a:gd name="connsiteX2" fmla="*/ 4203372 w 4203372"/>
              <a:gd name="connsiteY2" fmla="*/ 863330 h 6305070"/>
              <a:gd name="connsiteX3" fmla="*/ 1503836 w 4203372"/>
              <a:gd name="connsiteY3" fmla="*/ 3258068 h 6305070"/>
              <a:gd name="connsiteX4" fmla="*/ 3746170 w 4203372"/>
              <a:gd name="connsiteY4" fmla="*/ 2452403 h 6305070"/>
              <a:gd name="connsiteX5" fmla="*/ 1275236 w 4203372"/>
              <a:gd name="connsiteY5" fmla="*/ 1810265 h 6305070"/>
              <a:gd name="connsiteX6" fmla="*/ 1275236 w 4203372"/>
              <a:gd name="connsiteY6" fmla="*/ 1810262 h 6305070"/>
              <a:gd name="connsiteX0" fmla="*/ 0 w 2928136"/>
              <a:gd name="connsiteY0" fmla="*/ 1053955 h 5548763"/>
              <a:gd name="connsiteX1" fmla="*/ 958067 w 2928136"/>
              <a:gd name="connsiteY1" fmla="*/ 1554822 h 5548763"/>
              <a:gd name="connsiteX2" fmla="*/ 2928136 w 2928136"/>
              <a:gd name="connsiteY2" fmla="*/ 107023 h 5548763"/>
              <a:gd name="connsiteX3" fmla="*/ 228600 w 2928136"/>
              <a:gd name="connsiteY3" fmla="*/ 2501761 h 5548763"/>
              <a:gd name="connsiteX4" fmla="*/ 2470934 w 2928136"/>
              <a:gd name="connsiteY4" fmla="*/ 1696096 h 5548763"/>
              <a:gd name="connsiteX5" fmla="*/ 0 w 2928136"/>
              <a:gd name="connsiteY5" fmla="*/ 1053958 h 5548763"/>
              <a:gd name="connsiteX6" fmla="*/ 0 w 2928136"/>
              <a:gd name="connsiteY6" fmla="*/ 1053955 h 5548763"/>
              <a:gd name="connsiteX0" fmla="*/ 844930 w 3773066"/>
              <a:gd name="connsiteY0" fmla="*/ 2505027 h 6999835"/>
              <a:gd name="connsiteX1" fmla="*/ 1802997 w 3773066"/>
              <a:gd name="connsiteY1" fmla="*/ 3005894 h 6999835"/>
              <a:gd name="connsiteX2" fmla="*/ 3773066 w 3773066"/>
              <a:gd name="connsiteY2" fmla="*/ 1558095 h 6999835"/>
              <a:gd name="connsiteX3" fmla="*/ 1073530 w 3773066"/>
              <a:gd name="connsiteY3" fmla="*/ 3952833 h 6999835"/>
              <a:gd name="connsiteX4" fmla="*/ 3315864 w 3773066"/>
              <a:gd name="connsiteY4" fmla="*/ 3147168 h 6999835"/>
              <a:gd name="connsiteX5" fmla="*/ 844930 w 3773066"/>
              <a:gd name="connsiteY5" fmla="*/ 2505030 h 6999835"/>
              <a:gd name="connsiteX6" fmla="*/ 844930 w 3773066"/>
              <a:gd name="connsiteY6" fmla="*/ 2505027 h 6999835"/>
              <a:gd name="connsiteX0" fmla="*/ 1324542 w 4252678"/>
              <a:gd name="connsiteY0" fmla="*/ 2392968 h 6887776"/>
              <a:gd name="connsiteX1" fmla="*/ 2282609 w 4252678"/>
              <a:gd name="connsiteY1" fmla="*/ 2893835 h 6887776"/>
              <a:gd name="connsiteX2" fmla="*/ 4252678 w 4252678"/>
              <a:gd name="connsiteY2" fmla="*/ 1446036 h 6887776"/>
              <a:gd name="connsiteX3" fmla="*/ 1553142 w 4252678"/>
              <a:gd name="connsiteY3" fmla="*/ 3840774 h 6887776"/>
              <a:gd name="connsiteX4" fmla="*/ 3795476 w 4252678"/>
              <a:gd name="connsiteY4" fmla="*/ 3035109 h 6887776"/>
              <a:gd name="connsiteX5" fmla="*/ 1324542 w 4252678"/>
              <a:gd name="connsiteY5" fmla="*/ 2392971 h 6887776"/>
              <a:gd name="connsiteX6" fmla="*/ 1324542 w 4252678"/>
              <a:gd name="connsiteY6" fmla="*/ 2392968 h 6887776"/>
              <a:gd name="connsiteX0" fmla="*/ 1324542 w 4252678"/>
              <a:gd name="connsiteY0" fmla="*/ 2392968 h 6887776"/>
              <a:gd name="connsiteX1" fmla="*/ 2282609 w 4252678"/>
              <a:gd name="connsiteY1" fmla="*/ 2893835 h 6887776"/>
              <a:gd name="connsiteX2" fmla="*/ 4252678 w 4252678"/>
              <a:gd name="connsiteY2" fmla="*/ 1446036 h 6887776"/>
              <a:gd name="connsiteX3" fmla="*/ 1553142 w 4252678"/>
              <a:gd name="connsiteY3" fmla="*/ 3840774 h 6887776"/>
              <a:gd name="connsiteX4" fmla="*/ 3795476 w 4252678"/>
              <a:gd name="connsiteY4" fmla="*/ 3035109 h 6887776"/>
              <a:gd name="connsiteX5" fmla="*/ 1324542 w 4252678"/>
              <a:gd name="connsiteY5" fmla="*/ 2392971 h 6887776"/>
              <a:gd name="connsiteX6" fmla="*/ 1324542 w 4252678"/>
              <a:gd name="connsiteY6" fmla="*/ 2392968 h 6887776"/>
              <a:gd name="connsiteX0" fmla="*/ 1869139 w 4797275"/>
              <a:gd name="connsiteY0" fmla="*/ 2392968 h 6887776"/>
              <a:gd name="connsiteX1" fmla="*/ 2827206 w 4797275"/>
              <a:gd name="connsiteY1" fmla="*/ 2893835 h 6887776"/>
              <a:gd name="connsiteX2" fmla="*/ 4797275 w 4797275"/>
              <a:gd name="connsiteY2" fmla="*/ 1446036 h 6887776"/>
              <a:gd name="connsiteX3" fmla="*/ 2097739 w 4797275"/>
              <a:gd name="connsiteY3" fmla="*/ 3840774 h 6887776"/>
              <a:gd name="connsiteX4" fmla="*/ 4340073 w 4797275"/>
              <a:gd name="connsiteY4" fmla="*/ 3035109 h 6887776"/>
              <a:gd name="connsiteX5" fmla="*/ 1869139 w 4797275"/>
              <a:gd name="connsiteY5" fmla="*/ 2392971 h 6887776"/>
              <a:gd name="connsiteX6" fmla="*/ 1869139 w 4797275"/>
              <a:gd name="connsiteY6" fmla="*/ 2392968 h 6887776"/>
              <a:gd name="connsiteX0" fmla="*/ 1869139 w 4797275"/>
              <a:gd name="connsiteY0" fmla="*/ 2433309 h 6928117"/>
              <a:gd name="connsiteX1" fmla="*/ 2827206 w 4797275"/>
              <a:gd name="connsiteY1" fmla="*/ 2934176 h 6928117"/>
              <a:gd name="connsiteX2" fmla="*/ 4797275 w 4797275"/>
              <a:gd name="connsiteY2" fmla="*/ 1486377 h 6928117"/>
              <a:gd name="connsiteX3" fmla="*/ 2097739 w 4797275"/>
              <a:gd name="connsiteY3" fmla="*/ 3881115 h 6928117"/>
              <a:gd name="connsiteX4" fmla="*/ 4340073 w 4797275"/>
              <a:gd name="connsiteY4" fmla="*/ 3075450 h 6928117"/>
              <a:gd name="connsiteX5" fmla="*/ 1869139 w 4797275"/>
              <a:gd name="connsiteY5" fmla="*/ 2433312 h 6928117"/>
              <a:gd name="connsiteX6" fmla="*/ 1869139 w 4797275"/>
              <a:gd name="connsiteY6" fmla="*/ 2433309 h 6928117"/>
              <a:gd name="connsiteX0" fmla="*/ 1869139 w 4797275"/>
              <a:gd name="connsiteY0" fmla="*/ 2531921 h 7026729"/>
              <a:gd name="connsiteX1" fmla="*/ 2827206 w 4797275"/>
              <a:gd name="connsiteY1" fmla="*/ 3032788 h 7026729"/>
              <a:gd name="connsiteX2" fmla="*/ 4797275 w 4797275"/>
              <a:gd name="connsiteY2" fmla="*/ 1584989 h 7026729"/>
              <a:gd name="connsiteX3" fmla="*/ 2097739 w 4797275"/>
              <a:gd name="connsiteY3" fmla="*/ 3979727 h 7026729"/>
              <a:gd name="connsiteX4" fmla="*/ 4340073 w 4797275"/>
              <a:gd name="connsiteY4" fmla="*/ 3174062 h 7026729"/>
              <a:gd name="connsiteX5" fmla="*/ 1869139 w 4797275"/>
              <a:gd name="connsiteY5" fmla="*/ 2531924 h 7026729"/>
              <a:gd name="connsiteX6" fmla="*/ 1869139 w 4797275"/>
              <a:gd name="connsiteY6" fmla="*/ 2531921 h 7026729"/>
              <a:gd name="connsiteX0" fmla="*/ 1869139 w 4797275"/>
              <a:gd name="connsiteY0" fmla="*/ 2531921 h 7026729"/>
              <a:gd name="connsiteX1" fmla="*/ 2827206 w 4797275"/>
              <a:gd name="connsiteY1" fmla="*/ 3032788 h 7026729"/>
              <a:gd name="connsiteX2" fmla="*/ 4797275 w 4797275"/>
              <a:gd name="connsiteY2" fmla="*/ 1584989 h 7026729"/>
              <a:gd name="connsiteX3" fmla="*/ 2097739 w 4797275"/>
              <a:gd name="connsiteY3" fmla="*/ 3979727 h 7026729"/>
              <a:gd name="connsiteX4" fmla="*/ 4340073 w 4797275"/>
              <a:gd name="connsiteY4" fmla="*/ 3174062 h 7026729"/>
              <a:gd name="connsiteX5" fmla="*/ 1869139 w 4797275"/>
              <a:gd name="connsiteY5" fmla="*/ 2531924 h 7026729"/>
              <a:gd name="connsiteX6" fmla="*/ 1869139 w 4797275"/>
              <a:gd name="connsiteY6" fmla="*/ 2531921 h 7026729"/>
              <a:gd name="connsiteX0" fmla="*/ 1869139 w 4797275"/>
              <a:gd name="connsiteY0" fmla="*/ 2531921 h 7026729"/>
              <a:gd name="connsiteX1" fmla="*/ 2827206 w 4797275"/>
              <a:gd name="connsiteY1" fmla="*/ 3032788 h 7026729"/>
              <a:gd name="connsiteX2" fmla="*/ 4797275 w 4797275"/>
              <a:gd name="connsiteY2" fmla="*/ 1584989 h 7026729"/>
              <a:gd name="connsiteX3" fmla="*/ 2097739 w 4797275"/>
              <a:gd name="connsiteY3" fmla="*/ 3979727 h 7026729"/>
              <a:gd name="connsiteX4" fmla="*/ 4340073 w 4797275"/>
              <a:gd name="connsiteY4" fmla="*/ 3174062 h 7026729"/>
              <a:gd name="connsiteX5" fmla="*/ 3269869 w 4797275"/>
              <a:gd name="connsiteY5" fmla="*/ 2756647 h 7026729"/>
              <a:gd name="connsiteX6" fmla="*/ 1869139 w 4797275"/>
              <a:gd name="connsiteY6" fmla="*/ 2531924 h 7026729"/>
              <a:gd name="connsiteX7" fmla="*/ 1869139 w 4797275"/>
              <a:gd name="connsiteY7" fmla="*/ 2531921 h 7026729"/>
              <a:gd name="connsiteX0" fmla="*/ 1869139 w 5940275"/>
              <a:gd name="connsiteY0" fmla="*/ 2531921 h 7026729"/>
              <a:gd name="connsiteX1" fmla="*/ 2827206 w 5940275"/>
              <a:gd name="connsiteY1" fmla="*/ 3032788 h 7026729"/>
              <a:gd name="connsiteX2" fmla="*/ 5940275 w 5940275"/>
              <a:gd name="connsiteY2" fmla="*/ 2423189 h 7026729"/>
              <a:gd name="connsiteX3" fmla="*/ 2097739 w 5940275"/>
              <a:gd name="connsiteY3" fmla="*/ 3979727 h 7026729"/>
              <a:gd name="connsiteX4" fmla="*/ 4340073 w 5940275"/>
              <a:gd name="connsiteY4" fmla="*/ 3174062 h 7026729"/>
              <a:gd name="connsiteX5" fmla="*/ 3269869 w 5940275"/>
              <a:gd name="connsiteY5" fmla="*/ 2756647 h 7026729"/>
              <a:gd name="connsiteX6" fmla="*/ 1869139 w 5940275"/>
              <a:gd name="connsiteY6" fmla="*/ 2531924 h 7026729"/>
              <a:gd name="connsiteX7" fmla="*/ 1869139 w 5940275"/>
              <a:gd name="connsiteY7" fmla="*/ 2531921 h 7026729"/>
              <a:gd name="connsiteX0" fmla="*/ 1869139 w 5940275"/>
              <a:gd name="connsiteY0" fmla="*/ 2531921 h 7026729"/>
              <a:gd name="connsiteX1" fmla="*/ 2827206 w 5940275"/>
              <a:gd name="connsiteY1" fmla="*/ 3032788 h 7026729"/>
              <a:gd name="connsiteX2" fmla="*/ 5940275 w 5940275"/>
              <a:gd name="connsiteY2" fmla="*/ 2423189 h 7026729"/>
              <a:gd name="connsiteX3" fmla="*/ 2097739 w 5940275"/>
              <a:gd name="connsiteY3" fmla="*/ 3979727 h 7026729"/>
              <a:gd name="connsiteX4" fmla="*/ 4340073 w 5940275"/>
              <a:gd name="connsiteY4" fmla="*/ 3174062 h 7026729"/>
              <a:gd name="connsiteX5" fmla="*/ 3269869 w 5940275"/>
              <a:gd name="connsiteY5" fmla="*/ 2756647 h 7026729"/>
              <a:gd name="connsiteX6" fmla="*/ 1869139 w 5940275"/>
              <a:gd name="connsiteY6" fmla="*/ 2531924 h 7026729"/>
              <a:gd name="connsiteX7" fmla="*/ 1869139 w 5940275"/>
              <a:gd name="connsiteY7" fmla="*/ 2531921 h 7026729"/>
              <a:gd name="connsiteX0" fmla="*/ 1869139 w 5940275"/>
              <a:gd name="connsiteY0" fmla="*/ 2531921 h 7026729"/>
              <a:gd name="connsiteX1" fmla="*/ 2827206 w 5940275"/>
              <a:gd name="connsiteY1" fmla="*/ 3032788 h 7026729"/>
              <a:gd name="connsiteX2" fmla="*/ 5940275 w 5940275"/>
              <a:gd name="connsiteY2" fmla="*/ 2423189 h 7026729"/>
              <a:gd name="connsiteX3" fmla="*/ 2097739 w 5940275"/>
              <a:gd name="connsiteY3" fmla="*/ 3979727 h 7026729"/>
              <a:gd name="connsiteX4" fmla="*/ 4568673 w 5940275"/>
              <a:gd name="connsiteY4" fmla="*/ 3174062 h 7026729"/>
              <a:gd name="connsiteX5" fmla="*/ 3269869 w 5940275"/>
              <a:gd name="connsiteY5" fmla="*/ 2756647 h 7026729"/>
              <a:gd name="connsiteX6" fmla="*/ 1869139 w 5940275"/>
              <a:gd name="connsiteY6" fmla="*/ 2531924 h 7026729"/>
              <a:gd name="connsiteX7" fmla="*/ 1869139 w 5940275"/>
              <a:gd name="connsiteY7" fmla="*/ 2531921 h 7026729"/>
              <a:gd name="connsiteX0" fmla="*/ 1869139 w 5940275"/>
              <a:gd name="connsiteY0" fmla="*/ 2531921 h 7026729"/>
              <a:gd name="connsiteX1" fmla="*/ 2827206 w 5940275"/>
              <a:gd name="connsiteY1" fmla="*/ 3032788 h 7026729"/>
              <a:gd name="connsiteX2" fmla="*/ 5940275 w 5940275"/>
              <a:gd name="connsiteY2" fmla="*/ 2423189 h 7026729"/>
              <a:gd name="connsiteX3" fmla="*/ 2097739 w 5940275"/>
              <a:gd name="connsiteY3" fmla="*/ 3979727 h 7026729"/>
              <a:gd name="connsiteX4" fmla="*/ 4568673 w 5940275"/>
              <a:gd name="connsiteY4" fmla="*/ 3174062 h 7026729"/>
              <a:gd name="connsiteX5" fmla="*/ 3269869 w 5940275"/>
              <a:gd name="connsiteY5" fmla="*/ 2756647 h 7026729"/>
              <a:gd name="connsiteX6" fmla="*/ 1869139 w 5940275"/>
              <a:gd name="connsiteY6" fmla="*/ 2531924 h 7026729"/>
              <a:gd name="connsiteX7" fmla="*/ 1869139 w 5940275"/>
              <a:gd name="connsiteY7" fmla="*/ 2531921 h 7026729"/>
              <a:gd name="connsiteX0" fmla="*/ 1869139 w 5940275"/>
              <a:gd name="connsiteY0" fmla="*/ 2531921 h 7026729"/>
              <a:gd name="connsiteX1" fmla="*/ 2827206 w 5940275"/>
              <a:gd name="connsiteY1" fmla="*/ 3032788 h 7026729"/>
              <a:gd name="connsiteX2" fmla="*/ 5940275 w 5940275"/>
              <a:gd name="connsiteY2" fmla="*/ 2423189 h 7026729"/>
              <a:gd name="connsiteX3" fmla="*/ 2097739 w 5940275"/>
              <a:gd name="connsiteY3" fmla="*/ 3979727 h 7026729"/>
              <a:gd name="connsiteX4" fmla="*/ 4568673 w 5940275"/>
              <a:gd name="connsiteY4" fmla="*/ 3174062 h 7026729"/>
              <a:gd name="connsiteX5" fmla="*/ 3269869 w 5940275"/>
              <a:gd name="connsiteY5" fmla="*/ 2756647 h 7026729"/>
              <a:gd name="connsiteX6" fmla="*/ 1869139 w 5940275"/>
              <a:gd name="connsiteY6" fmla="*/ 2531924 h 7026729"/>
              <a:gd name="connsiteX7" fmla="*/ 1869139 w 5940275"/>
              <a:gd name="connsiteY7" fmla="*/ 2531921 h 7026729"/>
              <a:gd name="connsiteX0" fmla="*/ 1869139 w 6324598"/>
              <a:gd name="connsiteY0" fmla="*/ 2531921 h 7331529"/>
              <a:gd name="connsiteX1" fmla="*/ 2827206 w 6324598"/>
              <a:gd name="connsiteY1" fmla="*/ 3032788 h 7331529"/>
              <a:gd name="connsiteX2" fmla="*/ 5940275 w 6324598"/>
              <a:gd name="connsiteY2" fmla="*/ 2423189 h 7331529"/>
              <a:gd name="connsiteX3" fmla="*/ 5831539 w 6324598"/>
              <a:gd name="connsiteY3" fmla="*/ 4284527 h 7331529"/>
              <a:gd name="connsiteX4" fmla="*/ 4568673 w 6324598"/>
              <a:gd name="connsiteY4" fmla="*/ 3174062 h 7331529"/>
              <a:gd name="connsiteX5" fmla="*/ 3269869 w 6324598"/>
              <a:gd name="connsiteY5" fmla="*/ 2756647 h 7331529"/>
              <a:gd name="connsiteX6" fmla="*/ 1869139 w 6324598"/>
              <a:gd name="connsiteY6" fmla="*/ 2531924 h 7331529"/>
              <a:gd name="connsiteX7" fmla="*/ 1869139 w 6324598"/>
              <a:gd name="connsiteY7" fmla="*/ 2531921 h 7331529"/>
              <a:gd name="connsiteX0" fmla="*/ 1869139 w 6934198"/>
              <a:gd name="connsiteY0" fmla="*/ 2531921 h 7331529"/>
              <a:gd name="connsiteX1" fmla="*/ 2827206 w 6934198"/>
              <a:gd name="connsiteY1" fmla="*/ 3032788 h 7331529"/>
              <a:gd name="connsiteX2" fmla="*/ 5940275 w 6934198"/>
              <a:gd name="connsiteY2" fmla="*/ 2423189 h 7331529"/>
              <a:gd name="connsiteX3" fmla="*/ 6441139 w 6934198"/>
              <a:gd name="connsiteY3" fmla="*/ 4284527 h 7331529"/>
              <a:gd name="connsiteX4" fmla="*/ 4568673 w 6934198"/>
              <a:gd name="connsiteY4" fmla="*/ 3174062 h 7331529"/>
              <a:gd name="connsiteX5" fmla="*/ 3269869 w 6934198"/>
              <a:gd name="connsiteY5" fmla="*/ 2756647 h 7331529"/>
              <a:gd name="connsiteX6" fmla="*/ 1869139 w 6934198"/>
              <a:gd name="connsiteY6" fmla="*/ 2531924 h 7331529"/>
              <a:gd name="connsiteX7" fmla="*/ 1869139 w 6934198"/>
              <a:gd name="connsiteY7" fmla="*/ 2531921 h 7331529"/>
              <a:gd name="connsiteX0" fmla="*/ 1869139 w 6934198"/>
              <a:gd name="connsiteY0" fmla="*/ 2531921 h 7331529"/>
              <a:gd name="connsiteX1" fmla="*/ 2827206 w 6934198"/>
              <a:gd name="connsiteY1" fmla="*/ 3032788 h 7331529"/>
              <a:gd name="connsiteX2" fmla="*/ 5940275 w 6934198"/>
              <a:gd name="connsiteY2" fmla="*/ 2423189 h 7331529"/>
              <a:gd name="connsiteX3" fmla="*/ 6441139 w 6934198"/>
              <a:gd name="connsiteY3" fmla="*/ 4284527 h 7331529"/>
              <a:gd name="connsiteX4" fmla="*/ 4568673 w 6934198"/>
              <a:gd name="connsiteY4" fmla="*/ 3174062 h 7331529"/>
              <a:gd name="connsiteX5" fmla="*/ 3269869 w 6934198"/>
              <a:gd name="connsiteY5" fmla="*/ 2756647 h 7331529"/>
              <a:gd name="connsiteX6" fmla="*/ 1869139 w 6934198"/>
              <a:gd name="connsiteY6" fmla="*/ 2531924 h 7331529"/>
              <a:gd name="connsiteX7" fmla="*/ 1869139 w 6934198"/>
              <a:gd name="connsiteY7" fmla="*/ 2531921 h 7331529"/>
              <a:gd name="connsiteX0" fmla="*/ 1869139 w 6934198"/>
              <a:gd name="connsiteY0" fmla="*/ 2531921 h 7331529"/>
              <a:gd name="connsiteX1" fmla="*/ 2827206 w 6934198"/>
              <a:gd name="connsiteY1" fmla="*/ 3032788 h 7331529"/>
              <a:gd name="connsiteX2" fmla="*/ 5940275 w 6934198"/>
              <a:gd name="connsiteY2" fmla="*/ 2423189 h 7331529"/>
              <a:gd name="connsiteX3" fmla="*/ 6441139 w 6934198"/>
              <a:gd name="connsiteY3" fmla="*/ 4284527 h 7331529"/>
              <a:gd name="connsiteX4" fmla="*/ 4568673 w 6934198"/>
              <a:gd name="connsiteY4" fmla="*/ 3174062 h 7331529"/>
              <a:gd name="connsiteX5" fmla="*/ 1869139 w 6934198"/>
              <a:gd name="connsiteY5" fmla="*/ 2531924 h 7331529"/>
              <a:gd name="connsiteX6" fmla="*/ 1869139 w 6934198"/>
              <a:gd name="connsiteY6" fmla="*/ 2531921 h 7331529"/>
              <a:gd name="connsiteX0" fmla="*/ 1869139 w 6911785"/>
              <a:gd name="connsiteY0" fmla="*/ 2531921 h 7336788"/>
              <a:gd name="connsiteX1" fmla="*/ 2827206 w 6911785"/>
              <a:gd name="connsiteY1" fmla="*/ 3032788 h 7336788"/>
              <a:gd name="connsiteX2" fmla="*/ 5940275 w 6911785"/>
              <a:gd name="connsiteY2" fmla="*/ 2423189 h 7336788"/>
              <a:gd name="connsiteX3" fmla="*/ 6441139 w 6911785"/>
              <a:gd name="connsiteY3" fmla="*/ 4284527 h 7336788"/>
              <a:gd name="connsiteX4" fmla="*/ 4568673 w 6911785"/>
              <a:gd name="connsiteY4" fmla="*/ 3174062 h 7336788"/>
              <a:gd name="connsiteX5" fmla="*/ 1869139 w 6911785"/>
              <a:gd name="connsiteY5" fmla="*/ 2531924 h 7336788"/>
              <a:gd name="connsiteX6" fmla="*/ 1869139 w 6911785"/>
              <a:gd name="connsiteY6" fmla="*/ 2531921 h 7336788"/>
              <a:gd name="connsiteX0" fmla="*/ 1869139 w 7024741"/>
              <a:gd name="connsiteY0" fmla="*/ 2531921 h 7336788"/>
              <a:gd name="connsiteX1" fmla="*/ 2827206 w 7024741"/>
              <a:gd name="connsiteY1" fmla="*/ 3032788 h 7336788"/>
              <a:gd name="connsiteX2" fmla="*/ 5940275 w 7024741"/>
              <a:gd name="connsiteY2" fmla="*/ 2423189 h 7336788"/>
              <a:gd name="connsiteX3" fmla="*/ 6441139 w 7024741"/>
              <a:gd name="connsiteY3" fmla="*/ 4284527 h 7336788"/>
              <a:gd name="connsiteX4" fmla="*/ 4568673 w 7024741"/>
              <a:gd name="connsiteY4" fmla="*/ 3174062 h 7336788"/>
              <a:gd name="connsiteX5" fmla="*/ 1869139 w 7024741"/>
              <a:gd name="connsiteY5" fmla="*/ 2531924 h 7336788"/>
              <a:gd name="connsiteX6" fmla="*/ 1869139 w 7024741"/>
              <a:gd name="connsiteY6" fmla="*/ 2531921 h 7336788"/>
              <a:gd name="connsiteX0" fmla="*/ 2685372 w 6756508"/>
              <a:gd name="connsiteY0" fmla="*/ 2531921 h 5551239"/>
              <a:gd name="connsiteX1" fmla="*/ 3643439 w 6756508"/>
              <a:gd name="connsiteY1" fmla="*/ 3032788 h 5551239"/>
              <a:gd name="connsiteX2" fmla="*/ 6756508 w 6756508"/>
              <a:gd name="connsiteY2" fmla="*/ 2423189 h 5551239"/>
              <a:gd name="connsiteX3" fmla="*/ 0 w 6756508"/>
              <a:gd name="connsiteY3" fmla="*/ 2498978 h 5551239"/>
              <a:gd name="connsiteX4" fmla="*/ 5384906 w 6756508"/>
              <a:gd name="connsiteY4" fmla="*/ 3174062 h 5551239"/>
              <a:gd name="connsiteX5" fmla="*/ 2685372 w 6756508"/>
              <a:gd name="connsiteY5" fmla="*/ 2531924 h 5551239"/>
              <a:gd name="connsiteX6" fmla="*/ 2685372 w 6756508"/>
              <a:gd name="connsiteY6" fmla="*/ 2531921 h 5551239"/>
              <a:gd name="connsiteX0" fmla="*/ 2685372 w 6756508"/>
              <a:gd name="connsiteY0" fmla="*/ 2531921 h 5663722"/>
              <a:gd name="connsiteX1" fmla="*/ 3643439 w 6756508"/>
              <a:gd name="connsiteY1" fmla="*/ 3032788 h 5663722"/>
              <a:gd name="connsiteX2" fmla="*/ 6756508 w 6756508"/>
              <a:gd name="connsiteY2" fmla="*/ 2423189 h 5663722"/>
              <a:gd name="connsiteX3" fmla="*/ 0 w 6756508"/>
              <a:gd name="connsiteY3" fmla="*/ 2498978 h 5663722"/>
              <a:gd name="connsiteX4" fmla="*/ 5384906 w 6756508"/>
              <a:gd name="connsiteY4" fmla="*/ 3174062 h 5663722"/>
              <a:gd name="connsiteX5" fmla="*/ 2685372 w 6756508"/>
              <a:gd name="connsiteY5" fmla="*/ 2531924 h 5663722"/>
              <a:gd name="connsiteX6" fmla="*/ 2685372 w 6756508"/>
              <a:gd name="connsiteY6" fmla="*/ 2531921 h 5663722"/>
              <a:gd name="connsiteX0" fmla="*/ 2685372 w 6756508"/>
              <a:gd name="connsiteY0" fmla="*/ 1071887 h 4203685"/>
              <a:gd name="connsiteX1" fmla="*/ 3643439 w 6756508"/>
              <a:gd name="connsiteY1" fmla="*/ 1572751 h 4203685"/>
              <a:gd name="connsiteX2" fmla="*/ 6756508 w 6756508"/>
              <a:gd name="connsiteY2" fmla="*/ 963152 h 4203685"/>
              <a:gd name="connsiteX3" fmla="*/ 0 w 6756508"/>
              <a:gd name="connsiteY3" fmla="*/ 1038941 h 4203685"/>
              <a:gd name="connsiteX4" fmla="*/ 5384906 w 6756508"/>
              <a:gd name="connsiteY4" fmla="*/ 1714025 h 4203685"/>
              <a:gd name="connsiteX5" fmla="*/ 2685372 w 6756508"/>
              <a:gd name="connsiteY5" fmla="*/ 1071887 h 4203685"/>
              <a:gd name="connsiteX0" fmla="*/ 2685372 w 6756508"/>
              <a:gd name="connsiteY0" fmla="*/ 1071887 h 4203685"/>
              <a:gd name="connsiteX1" fmla="*/ 3643439 w 6756508"/>
              <a:gd name="connsiteY1" fmla="*/ 1572751 h 4203685"/>
              <a:gd name="connsiteX2" fmla="*/ 6756508 w 6756508"/>
              <a:gd name="connsiteY2" fmla="*/ 963152 h 4203685"/>
              <a:gd name="connsiteX3" fmla="*/ 0 w 6756508"/>
              <a:gd name="connsiteY3" fmla="*/ 1038941 h 4203685"/>
              <a:gd name="connsiteX4" fmla="*/ 5384906 w 6756508"/>
              <a:gd name="connsiteY4" fmla="*/ 1714025 h 4203685"/>
              <a:gd name="connsiteX5" fmla="*/ 2685372 w 6756508"/>
              <a:gd name="connsiteY5" fmla="*/ 1071887 h 4203685"/>
              <a:gd name="connsiteX0" fmla="*/ 2685372 w 6756508"/>
              <a:gd name="connsiteY0" fmla="*/ 1071887 h 4203685"/>
              <a:gd name="connsiteX1" fmla="*/ 3643439 w 6756508"/>
              <a:gd name="connsiteY1" fmla="*/ 1572751 h 4203685"/>
              <a:gd name="connsiteX2" fmla="*/ 6756508 w 6756508"/>
              <a:gd name="connsiteY2" fmla="*/ 963152 h 4203685"/>
              <a:gd name="connsiteX3" fmla="*/ 0 w 6756508"/>
              <a:gd name="connsiteY3" fmla="*/ 1038941 h 4203685"/>
              <a:gd name="connsiteX4" fmla="*/ 5384906 w 6756508"/>
              <a:gd name="connsiteY4" fmla="*/ 1714025 h 4203685"/>
              <a:gd name="connsiteX5" fmla="*/ 2685372 w 6756508"/>
              <a:gd name="connsiteY5" fmla="*/ 1071887 h 4203685"/>
              <a:gd name="connsiteX0" fmla="*/ 2685372 w 6756508"/>
              <a:gd name="connsiteY0" fmla="*/ 1071887 h 4203685"/>
              <a:gd name="connsiteX1" fmla="*/ 3643439 w 6756508"/>
              <a:gd name="connsiteY1" fmla="*/ 1572751 h 4203685"/>
              <a:gd name="connsiteX2" fmla="*/ 6756508 w 6756508"/>
              <a:gd name="connsiteY2" fmla="*/ 963152 h 4203685"/>
              <a:gd name="connsiteX3" fmla="*/ 0 w 6756508"/>
              <a:gd name="connsiteY3" fmla="*/ 1038941 h 4203685"/>
              <a:gd name="connsiteX4" fmla="*/ 5384906 w 6756508"/>
              <a:gd name="connsiteY4" fmla="*/ 1714025 h 4203685"/>
              <a:gd name="connsiteX5" fmla="*/ 2685372 w 6756508"/>
              <a:gd name="connsiteY5" fmla="*/ 1071887 h 4203685"/>
              <a:gd name="connsiteX0" fmla="*/ 2685372 w 6756508"/>
              <a:gd name="connsiteY0" fmla="*/ 1071887 h 4203685"/>
              <a:gd name="connsiteX1" fmla="*/ 3643439 w 6756508"/>
              <a:gd name="connsiteY1" fmla="*/ 1572751 h 4203685"/>
              <a:gd name="connsiteX2" fmla="*/ 6756508 w 6756508"/>
              <a:gd name="connsiteY2" fmla="*/ 963152 h 4203685"/>
              <a:gd name="connsiteX3" fmla="*/ 0 w 6756508"/>
              <a:gd name="connsiteY3" fmla="*/ 1038941 h 4203685"/>
              <a:gd name="connsiteX4" fmla="*/ 5384906 w 6756508"/>
              <a:gd name="connsiteY4" fmla="*/ 1714025 h 4203685"/>
              <a:gd name="connsiteX5" fmla="*/ 2685372 w 6756508"/>
              <a:gd name="connsiteY5" fmla="*/ 1071887 h 420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6508" h="4203685">
                <a:moveTo>
                  <a:pt x="2685372" y="1071887"/>
                </a:moveTo>
                <a:cubicBezTo>
                  <a:pt x="3004728" y="1238842"/>
                  <a:pt x="3929746" y="843385"/>
                  <a:pt x="3643439" y="1572751"/>
                </a:cubicBezTo>
                <a:cubicBezTo>
                  <a:pt x="5291114" y="2384738"/>
                  <a:pt x="5802321" y="0"/>
                  <a:pt x="6756508" y="963152"/>
                </a:cubicBezTo>
                <a:cubicBezTo>
                  <a:pt x="5263885" y="2901772"/>
                  <a:pt x="583602" y="3607661"/>
                  <a:pt x="0" y="1038941"/>
                </a:cubicBezTo>
                <a:cubicBezTo>
                  <a:pt x="438400" y="4203685"/>
                  <a:pt x="5067753" y="2254624"/>
                  <a:pt x="5384906" y="1714025"/>
                </a:cubicBezTo>
                <a:cubicBezTo>
                  <a:pt x="4622906" y="1421925"/>
                  <a:pt x="3135294" y="1178910"/>
                  <a:pt x="2685372" y="1071887"/>
                </a:cubicBezTo>
                <a:close/>
              </a:path>
            </a:pathLst>
          </a:custGeom>
          <a:gradFill>
            <a:gsLst>
              <a:gs pos="25000">
                <a:schemeClr val="tx1"/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5400000" scaled="0"/>
          </a:gradFill>
          <a:ln>
            <a:noFill/>
          </a:ln>
          <a:effectLst>
            <a:outerShdw blurRad="63500" sx="101000" sy="101000" algn="ctr" rotWithShape="0">
              <a:schemeClr val="tx1">
                <a:lumMod val="75000"/>
                <a:lumOff val="25000"/>
                <a:alpha val="40000"/>
              </a:schemeClr>
            </a:outerShdw>
            <a:reflection blurRad="12050" stA="35000" endA="100" endPos="40000" dist="101600" dir="5400000" sy="-100000" algn="bl" rotWithShape="0"/>
          </a:effectLst>
          <a:scene3d>
            <a:camera prst="orthographicFront"/>
            <a:lightRig rig="morning" dir="t">
              <a:rot lat="0" lon="0" rev="6000000"/>
            </a:lightRig>
          </a:scene3d>
          <a:sp3d>
            <a:bevelT w="25400" h="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199" y="76200"/>
            <a:ext cx="6803679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37360" y="1755648"/>
            <a:ext cx="3063240" cy="439432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9638" y="1755648"/>
            <a:ext cx="3063240" cy="439432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D5B43-F171-4450-9B02-8E0DC3654AD0}" type="datetimeFigureOut">
              <a:rPr lang="be-BY" smtClean="0"/>
              <a:t>15.11.2015</a:t>
            </a:fld>
            <a:endParaRPr lang="be-B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B4359-3701-4835-9682-08C3C64E1E4A}" type="slidenum">
              <a:rPr lang="be-BY" smtClean="0"/>
              <a:t>‹#›</a:t>
            </a:fld>
            <a:endParaRPr lang="be-BY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51660" y="1722279"/>
            <a:ext cx="2834640" cy="63976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000" b="1">
                <a:gradFill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73938" y="1722279"/>
            <a:ext cx="2834640" cy="639762"/>
          </a:xfr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>
              <a:buNone/>
              <a:defRPr sz="2000" b="1" kern="1200">
                <a:gradFill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Freeform 9"/>
          <p:cNvSpPr/>
          <p:nvPr/>
        </p:nvSpPr>
        <p:spPr>
          <a:xfrm>
            <a:off x="1737360" y="2423160"/>
            <a:ext cx="3063240" cy="45720"/>
          </a:xfrm>
          <a:custGeom>
            <a:avLst/>
            <a:gdLst>
              <a:gd name="connsiteX0" fmla="*/ 0 w 3886200"/>
              <a:gd name="connsiteY0" fmla="*/ 0 h 5486400"/>
              <a:gd name="connsiteX1" fmla="*/ 3886200 w 3886200"/>
              <a:gd name="connsiteY1" fmla="*/ 0 h 5486400"/>
              <a:gd name="connsiteX2" fmla="*/ 3886200 w 3886200"/>
              <a:gd name="connsiteY2" fmla="*/ 5486400 h 5486400"/>
              <a:gd name="connsiteX3" fmla="*/ 0 w 3886200"/>
              <a:gd name="connsiteY3" fmla="*/ 5486400 h 5486400"/>
              <a:gd name="connsiteX4" fmla="*/ 0 w 3886200"/>
              <a:gd name="connsiteY4" fmla="*/ 0 h 5486400"/>
              <a:gd name="connsiteX0" fmla="*/ 0 w 3886200"/>
              <a:gd name="connsiteY0" fmla="*/ 0 h 5486400"/>
              <a:gd name="connsiteX1" fmla="*/ 3886200 w 3886200"/>
              <a:gd name="connsiteY1" fmla="*/ 0 h 5486400"/>
              <a:gd name="connsiteX2" fmla="*/ 3886200 w 3886200"/>
              <a:gd name="connsiteY2" fmla="*/ 5486400 h 5486400"/>
              <a:gd name="connsiteX3" fmla="*/ 0 w 3886200"/>
              <a:gd name="connsiteY3" fmla="*/ 5486400 h 5486400"/>
              <a:gd name="connsiteX4" fmla="*/ 0 w 3886200"/>
              <a:gd name="connsiteY4" fmla="*/ 0 h 5486400"/>
              <a:gd name="connsiteX0" fmla="*/ 0 w 3886200"/>
              <a:gd name="connsiteY0" fmla="*/ 125506 h 5611906"/>
              <a:gd name="connsiteX1" fmla="*/ 3886200 w 3886200"/>
              <a:gd name="connsiteY1" fmla="*/ 125506 h 5611906"/>
              <a:gd name="connsiteX2" fmla="*/ 3886200 w 3886200"/>
              <a:gd name="connsiteY2" fmla="*/ 5611906 h 5611906"/>
              <a:gd name="connsiteX3" fmla="*/ 0 w 3886200"/>
              <a:gd name="connsiteY3" fmla="*/ 5611906 h 5611906"/>
              <a:gd name="connsiteX4" fmla="*/ 0 w 3886200"/>
              <a:gd name="connsiteY4" fmla="*/ 125506 h 5611906"/>
              <a:gd name="connsiteX0" fmla="*/ 0 w 3886200"/>
              <a:gd name="connsiteY0" fmla="*/ 125506 h 5611906"/>
              <a:gd name="connsiteX1" fmla="*/ 3886200 w 3886200"/>
              <a:gd name="connsiteY1" fmla="*/ 125506 h 5611906"/>
              <a:gd name="connsiteX2" fmla="*/ 3886200 w 3886200"/>
              <a:gd name="connsiteY2" fmla="*/ 5611906 h 5611906"/>
              <a:gd name="connsiteX3" fmla="*/ 0 w 3886200"/>
              <a:gd name="connsiteY3" fmla="*/ 5611906 h 5611906"/>
              <a:gd name="connsiteX4" fmla="*/ 0 w 3886200"/>
              <a:gd name="connsiteY4" fmla="*/ 125506 h 5611906"/>
              <a:gd name="connsiteX0" fmla="*/ 0 w 3886200"/>
              <a:gd name="connsiteY0" fmla="*/ 125506 h 5728260"/>
              <a:gd name="connsiteX1" fmla="*/ 3886200 w 3886200"/>
              <a:gd name="connsiteY1" fmla="*/ 125506 h 5728260"/>
              <a:gd name="connsiteX2" fmla="*/ 3886200 w 3886200"/>
              <a:gd name="connsiteY2" fmla="*/ 5611906 h 5728260"/>
              <a:gd name="connsiteX3" fmla="*/ 0 w 3886200"/>
              <a:gd name="connsiteY3" fmla="*/ 5611906 h 5728260"/>
              <a:gd name="connsiteX4" fmla="*/ 0 w 3886200"/>
              <a:gd name="connsiteY4" fmla="*/ 125506 h 5728260"/>
              <a:gd name="connsiteX0" fmla="*/ 0 w 3886200"/>
              <a:gd name="connsiteY0" fmla="*/ 125506 h 5728260"/>
              <a:gd name="connsiteX1" fmla="*/ 3886200 w 3886200"/>
              <a:gd name="connsiteY1" fmla="*/ 125506 h 5728260"/>
              <a:gd name="connsiteX2" fmla="*/ 3886200 w 3886200"/>
              <a:gd name="connsiteY2" fmla="*/ 5611906 h 5728260"/>
              <a:gd name="connsiteX3" fmla="*/ 0 w 3886200"/>
              <a:gd name="connsiteY3" fmla="*/ 5611906 h 5728260"/>
              <a:gd name="connsiteX4" fmla="*/ 0 w 3886200"/>
              <a:gd name="connsiteY4" fmla="*/ 125506 h 5728260"/>
              <a:gd name="connsiteX0" fmla="*/ 0 w 3980329"/>
              <a:gd name="connsiteY0" fmla="*/ 125506 h 5728260"/>
              <a:gd name="connsiteX1" fmla="*/ 3886200 w 3980329"/>
              <a:gd name="connsiteY1" fmla="*/ 125506 h 5728260"/>
              <a:gd name="connsiteX2" fmla="*/ 3886200 w 3980329"/>
              <a:gd name="connsiteY2" fmla="*/ 5611906 h 5728260"/>
              <a:gd name="connsiteX3" fmla="*/ 0 w 3980329"/>
              <a:gd name="connsiteY3" fmla="*/ 5611906 h 5728260"/>
              <a:gd name="connsiteX4" fmla="*/ 0 w 3980329"/>
              <a:gd name="connsiteY4" fmla="*/ 125506 h 5728260"/>
              <a:gd name="connsiteX0" fmla="*/ 0 w 3980329"/>
              <a:gd name="connsiteY0" fmla="*/ 125506 h 5728260"/>
              <a:gd name="connsiteX1" fmla="*/ 3886200 w 3980329"/>
              <a:gd name="connsiteY1" fmla="*/ 125506 h 5728260"/>
              <a:gd name="connsiteX2" fmla="*/ 3886200 w 3980329"/>
              <a:gd name="connsiteY2" fmla="*/ 5611906 h 5728260"/>
              <a:gd name="connsiteX3" fmla="*/ 0 w 3980329"/>
              <a:gd name="connsiteY3" fmla="*/ 5611906 h 5728260"/>
              <a:gd name="connsiteX4" fmla="*/ 0 w 3980329"/>
              <a:gd name="connsiteY4" fmla="*/ 125506 h 5728260"/>
              <a:gd name="connsiteX0" fmla="*/ 134471 w 4114800"/>
              <a:gd name="connsiteY0" fmla="*/ 125506 h 5728260"/>
              <a:gd name="connsiteX1" fmla="*/ 4020671 w 4114800"/>
              <a:gd name="connsiteY1" fmla="*/ 125506 h 5728260"/>
              <a:gd name="connsiteX2" fmla="*/ 4020671 w 4114800"/>
              <a:gd name="connsiteY2" fmla="*/ 5611906 h 5728260"/>
              <a:gd name="connsiteX3" fmla="*/ 134471 w 4114800"/>
              <a:gd name="connsiteY3" fmla="*/ 5611906 h 5728260"/>
              <a:gd name="connsiteX4" fmla="*/ 134471 w 4114800"/>
              <a:gd name="connsiteY4" fmla="*/ 125506 h 5728260"/>
              <a:gd name="connsiteX0" fmla="*/ 134471 w 4114800"/>
              <a:gd name="connsiteY0" fmla="*/ 125506 h 5728260"/>
              <a:gd name="connsiteX1" fmla="*/ 4020671 w 4114800"/>
              <a:gd name="connsiteY1" fmla="*/ 125506 h 5728260"/>
              <a:gd name="connsiteX2" fmla="*/ 4020671 w 4114800"/>
              <a:gd name="connsiteY2" fmla="*/ 5611906 h 5728260"/>
              <a:gd name="connsiteX3" fmla="*/ 134471 w 4114800"/>
              <a:gd name="connsiteY3" fmla="*/ 5611906 h 5728260"/>
              <a:gd name="connsiteX4" fmla="*/ 134471 w 4114800"/>
              <a:gd name="connsiteY4" fmla="*/ 125506 h 5728260"/>
              <a:gd name="connsiteX0" fmla="*/ 134471 w 4114800"/>
              <a:gd name="connsiteY0" fmla="*/ 125506 h 5728260"/>
              <a:gd name="connsiteX1" fmla="*/ 4020671 w 4114800"/>
              <a:gd name="connsiteY1" fmla="*/ 125506 h 5728260"/>
              <a:gd name="connsiteX2" fmla="*/ 4020671 w 4114800"/>
              <a:gd name="connsiteY2" fmla="*/ 5611906 h 5728260"/>
              <a:gd name="connsiteX3" fmla="*/ 134471 w 4114800"/>
              <a:gd name="connsiteY3" fmla="*/ 5611906 h 5728260"/>
              <a:gd name="connsiteX4" fmla="*/ 134471 w 4114800"/>
              <a:gd name="connsiteY4" fmla="*/ 125506 h 5728260"/>
              <a:gd name="connsiteX0" fmla="*/ 134471 w 4114800"/>
              <a:gd name="connsiteY0" fmla="*/ 125506 h 5728260"/>
              <a:gd name="connsiteX1" fmla="*/ 4020671 w 4114800"/>
              <a:gd name="connsiteY1" fmla="*/ 125506 h 5728260"/>
              <a:gd name="connsiteX2" fmla="*/ 4020671 w 4114800"/>
              <a:gd name="connsiteY2" fmla="*/ 5611906 h 5728260"/>
              <a:gd name="connsiteX3" fmla="*/ 134471 w 4114800"/>
              <a:gd name="connsiteY3" fmla="*/ 5611906 h 5728260"/>
              <a:gd name="connsiteX4" fmla="*/ 134471 w 4114800"/>
              <a:gd name="connsiteY4" fmla="*/ 125506 h 5728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14800" h="5728260">
                <a:moveTo>
                  <a:pt x="134471" y="125506"/>
                </a:moveTo>
                <a:cubicBezTo>
                  <a:pt x="1456765" y="327212"/>
                  <a:pt x="2770095" y="0"/>
                  <a:pt x="4020671" y="125506"/>
                </a:cubicBezTo>
                <a:cubicBezTo>
                  <a:pt x="4114800" y="1963271"/>
                  <a:pt x="3859306" y="3756212"/>
                  <a:pt x="4020671" y="5611906"/>
                </a:cubicBezTo>
                <a:cubicBezTo>
                  <a:pt x="2792506" y="5459319"/>
                  <a:pt x="1425389" y="5728260"/>
                  <a:pt x="134471" y="5611906"/>
                </a:cubicBezTo>
                <a:cubicBezTo>
                  <a:pt x="0" y="3818965"/>
                  <a:pt x="313765" y="1963271"/>
                  <a:pt x="134471" y="125506"/>
                </a:cubicBezTo>
                <a:close/>
              </a:path>
            </a:pathLst>
          </a:custGeom>
          <a:gradFill>
            <a:gsLst>
              <a:gs pos="25000">
                <a:schemeClr val="tx1"/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5400000" scaled="0"/>
          </a:gradFill>
          <a:ln>
            <a:noFill/>
          </a:ln>
          <a:effectLst>
            <a:outerShdw blurRad="76200" sx="102000" sy="102000" algn="ctr" rotWithShape="0">
              <a:schemeClr val="tx1">
                <a:lumMod val="75000"/>
                <a:lumOff val="25000"/>
                <a:alpha val="40000"/>
              </a:schemeClr>
            </a:outerShdw>
          </a:effectLst>
          <a:scene3d>
            <a:camera prst="orthographicFront"/>
            <a:lightRig rig="morning" dir="t"/>
          </a:scene3d>
          <a:sp3d>
            <a:bevelT w="25400" h="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4959638" y="2423160"/>
            <a:ext cx="3063240" cy="45720"/>
          </a:xfrm>
          <a:custGeom>
            <a:avLst/>
            <a:gdLst>
              <a:gd name="connsiteX0" fmla="*/ 0 w 3886200"/>
              <a:gd name="connsiteY0" fmla="*/ 0 h 5486400"/>
              <a:gd name="connsiteX1" fmla="*/ 3886200 w 3886200"/>
              <a:gd name="connsiteY1" fmla="*/ 0 h 5486400"/>
              <a:gd name="connsiteX2" fmla="*/ 3886200 w 3886200"/>
              <a:gd name="connsiteY2" fmla="*/ 5486400 h 5486400"/>
              <a:gd name="connsiteX3" fmla="*/ 0 w 3886200"/>
              <a:gd name="connsiteY3" fmla="*/ 5486400 h 5486400"/>
              <a:gd name="connsiteX4" fmla="*/ 0 w 3886200"/>
              <a:gd name="connsiteY4" fmla="*/ 0 h 5486400"/>
              <a:gd name="connsiteX0" fmla="*/ 0 w 3886200"/>
              <a:gd name="connsiteY0" fmla="*/ 0 h 5486400"/>
              <a:gd name="connsiteX1" fmla="*/ 3886200 w 3886200"/>
              <a:gd name="connsiteY1" fmla="*/ 0 h 5486400"/>
              <a:gd name="connsiteX2" fmla="*/ 3886200 w 3886200"/>
              <a:gd name="connsiteY2" fmla="*/ 5486400 h 5486400"/>
              <a:gd name="connsiteX3" fmla="*/ 0 w 3886200"/>
              <a:gd name="connsiteY3" fmla="*/ 5486400 h 5486400"/>
              <a:gd name="connsiteX4" fmla="*/ 0 w 3886200"/>
              <a:gd name="connsiteY4" fmla="*/ 0 h 5486400"/>
              <a:gd name="connsiteX0" fmla="*/ 0 w 3886200"/>
              <a:gd name="connsiteY0" fmla="*/ 125506 h 5611906"/>
              <a:gd name="connsiteX1" fmla="*/ 3886200 w 3886200"/>
              <a:gd name="connsiteY1" fmla="*/ 125506 h 5611906"/>
              <a:gd name="connsiteX2" fmla="*/ 3886200 w 3886200"/>
              <a:gd name="connsiteY2" fmla="*/ 5611906 h 5611906"/>
              <a:gd name="connsiteX3" fmla="*/ 0 w 3886200"/>
              <a:gd name="connsiteY3" fmla="*/ 5611906 h 5611906"/>
              <a:gd name="connsiteX4" fmla="*/ 0 w 3886200"/>
              <a:gd name="connsiteY4" fmla="*/ 125506 h 5611906"/>
              <a:gd name="connsiteX0" fmla="*/ 0 w 3886200"/>
              <a:gd name="connsiteY0" fmla="*/ 125506 h 5611906"/>
              <a:gd name="connsiteX1" fmla="*/ 3886200 w 3886200"/>
              <a:gd name="connsiteY1" fmla="*/ 125506 h 5611906"/>
              <a:gd name="connsiteX2" fmla="*/ 3886200 w 3886200"/>
              <a:gd name="connsiteY2" fmla="*/ 5611906 h 5611906"/>
              <a:gd name="connsiteX3" fmla="*/ 0 w 3886200"/>
              <a:gd name="connsiteY3" fmla="*/ 5611906 h 5611906"/>
              <a:gd name="connsiteX4" fmla="*/ 0 w 3886200"/>
              <a:gd name="connsiteY4" fmla="*/ 125506 h 5611906"/>
              <a:gd name="connsiteX0" fmla="*/ 0 w 3886200"/>
              <a:gd name="connsiteY0" fmla="*/ 125506 h 5728260"/>
              <a:gd name="connsiteX1" fmla="*/ 3886200 w 3886200"/>
              <a:gd name="connsiteY1" fmla="*/ 125506 h 5728260"/>
              <a:gd name="connsiteX2" fmla="*/ 3886200 w 3886200"/>
              <a:gd name="connsiteY2" fmla="*/ 5611906 h 5728260"/>
              <a:gd name="connsiteX3" fmla="*/ 0 w 3886200"/>
              <a:gd name="connsiteY3" fmla="*/ 5611906 h 5728260"/>
              <a:gd name="connsiteX4" fmla="*/ 0 w 3886200"/>
              <a:gd name="connsiteY4" fmla="*/ 125506 h 5728260"/>
              <a:gd name="connsiteX0" fmla="*/ 0 w 3886200"/>
              <a:gd name="connsiteY0" fmla="*/ 125506 h 5728260"/>
              <a:gd name="connsiteX1" fmla="*/ 3886200 w 3886200"/>
              <a:gd name="connsiteY1" fmla="*/ 125506 h 5728260"/>
              <a:gd name="connsiteX2" fmla="*/ 3886200 w 3886200"/>
              <a:gd name="connsiteY2" fmla="*/ 5611906 h 5728260"/>
              <a:gd name="connsiteX3" fmla="*/ 0 w 3886200"/>
              <a:gd name="connsiteY3" fmla="*/ 5611906 h 5728260"/>
              <a:gd name="connsiteX4" fmla="*/ 0 w 3886200"/>
              <a:gd name="connsiteY4" fmla="*/ 125506 h 5728260"/>
              <a:gd name="connsiteX0" fmla="*/ 0 w 3980329"/>
              <a:gd name="connsiteY0" fmla="*/ 125506 h 5728260"/>
              <a:gd name="connsiteX1" fmla="*/ 3886200 w 3980329"/>
              <a:gd name="connsiteY1" fmla="*/ 125506 h 5728260"/>
              <a:gd name="connsiteX2" fmla="*/ 3886200 w 3980329"/>
              <a:gd name="connsiteY2" fmla="*/ 5611906 h 5728260"/>
              <a:gd name="connsiteX3" fmla="*/ 0 w 3980329"/>
              <a:gd name="connsiteY3" fmla="*/ 5611906 h 5728260"/>
              <a:gd name="connsiteX4" fmla="*/ 0 w 3980329"/>
              <a:gd name="connsiteY4" fmla="*/ 125506 h 5728260"/>
              <a:gd name="connsiteX0" fmla="*/ 0 w 3980329"/>
              <a:gd name="connsiteY0" fmla="*/ 125506 h 5728260"/>
              <a:gd name="connsiteX1" fmla="*/ 3886200 w 3980329"/>
              <a:gd name="connsiteY1" fmla="*/ 125506 h 5728260"/>
              <a:gd name="connsiteX2" fmla="*/ 3886200 w 3980329"/>
              <a:gd name="connsiteY2" fmla="*/ 5611906 h 5728260"/>
              <a:gd name="connsiteX3" fmla="*/ 0 w 3980329"/>
              <a:gd name="connsiteY3" fmla="*/ 5611906 h 5728260"/>
              <a:gd name="connsiteX4" fmla="*/ 0 w 3980329"/>
              <a:gd name="connsiteY4" fmla="*/ 125506 h 5728260"/>
              <a:gd name="connsiteX0" fmla="*/ 134471 w 4114800"/>
              <a:gd name="connsiteY0" fmla="*/ 125506 h 5728260"/>
              <a:gd name="connsiteX1" fmla="*/ 4020671 w 4114800"/>
              <a:gd name="connsiteY1" fmla="*/ 125506 h 5728260"/>
              <a:gd name="connsiteX2" fmla="*/ 4020671 w 4114800"/>
              <a:gd name="connsiteY2" fmla="*/ 5611906 h 5728260"/>
              <a:gd name="connsiteX3" fmla="*/ 134471 w 4114800"/>
              <a:gd name="connsiteY3" fmla="*/ 5611906 h 5728260"/>
              <a:gd name="connsiteX4" fmla="*/ 134471 w 4114800"/>
              <a:gd name="connsiteY4" fmla="*/ 125506 h 5728260"/>
              <a:gd name="connsiteX0" fmla="*/ 134471 w 4114800"/>
              <a:gd name="connsiteY0" fmla="*/ 125506 h 5728260"/>
              <a:gd name="connsiteX1" fmla="*/ 4020671 w 4114800"/>
              <a:gd name="connsiteY1" fmla="*/ 125506 h 5728260"/>
              <a:gd name="connsiteX2" fmla="*/ 4020671 w 4114800"/>
              <a:gd name="connsiteY2" fmla="*/ 5611906 h 5728260"/>
              <a:gd name="connsiteX3" fmla="*/ 134471 w 4114800"/>
              <a:gd name="connsiteY3" fmla="*/ 5611906 h 5728260"/>
              <a:gd name="connsiteX4" fmla="*/ 134471 w 4114800"/>
              <a:gd name="connsiteY4" fmla="*/ 125506 h 5728260"/>
              <a:gd name="connsiteX0" fmla="*/ 134471 w 4114800"/>
              <a:gd name="connsiteY0" fmla="*/ 125506 h 5728260"/>
              <a:gd name="connsiteX1" fmla="*/ 4020671 w 4114800"/>
              <a:gd name="connsiteY1" fmla="*/ 125506 h 5728260"/>
              <a:gd name="connsiteX2" fmla="*/ 4020671 w 4114800"/>
              <a:gd name="connsiteY2" fmla="*/ 5611906 h 5728260"/>
              <a:gd name="connsiteX3" fmla="*/ 134471 w 4114800"/>
              <a:gd name="connsiteY3" fmla="*/ 5611906 h 5728260"/>
              <a:gd name="connsiteX4" fmla="*/ 134471 w 4114800"/>
              <a:gd name="connsiteY4" fmla="*/ 125506 h 5728260"/>
              <a:gd name="connsiteX0" fmla="*/ 134471 w 4114800"/>
              <a:gd name="connsiteY0" fmla="*/ 125506 h 5728260"/>
              <a:gd name="connsiteX1" fmla="*/ 4020671 w 4114800"/>
              <a:gd name="connsiteY1" fmla="*/ 125506 h 5728260"/>
              <a:gd name="connsiteX2" fmla="*/ 4020671 w 4114800"/>
              <a:gd name="connsiteY2" fmla="*/ 5611906 h 5728260"/>
              <a:gd name="connsiteX3" fmla="*/ 134471 w 4114800"/>
              <a:gd name="connsiteY3" fmla="*/ 5611906 h 5728260"/>
              <a:gd name="connsiteX4" fmla="*/ 134471 w 4114800"/>
              <a:gd name="connsiteY4" fmla="*/ 125506 h 5728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14800" h="5728260">
                <a:moveTo>
                  <a:pt x="134471" y="125506"/>
                </a:moveTo>
                <a:cubicBezTo>
                  <a:pt x="1456765" y="327212"/>
                  <a:pt x="2770095" y="0"/>
                  <a:pt x="4020671" y="125506"/>
                </a:cubicBezTo>
                <a:cubicBezTo>
                  <a:pt x="4114800" y="1963271"/>
                  <a:pt x="3859306" y="3756212"/>
                  <a:pt x="4020671" y="5611906"/>
                </a:cubicBezTo>
                <a:cubicBezTo>
                  <a:pt x="2792506" y="5459319"/>
                  <a:pt x="1425389" y="5728260"/>
                  <a:pt x="134471" y="5611906"/>
                </a:cubicBezTo>
                <a:cubicBezTo>
                  <a:pt x="0" y="3818965"/>
                  <a:pt x="313765" y="1963271"/>
                  <a:pt x="134471" y="125506"/>
                </a:cubicBezTo>
                <a:close/>
              </a:path>
            </a:pathLst>
          </a:custGeom>
          <a:gradFill>
            <a:gsLst>
              <a:gs pos="25000">
                <a:schemeClr val="tx1"/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5400000" scaled="0"/>
          </a:gradFill>
          <a:ln>
            <a:noFill/>
          </a:ln>
          <a:effectLst>
            <a:outerShdw blurRad="76200" sx="102000" sy="102000" algn="ctr" rotWithShape="0">
              <a:schemeClr val="tx1">
                <a:lumMod val="75000"/>
                <a:lumOff val="25000"/>
                <a:alpha val="40000"/>
              </a:schemeClr>
            </a:outerShdw>
          </a:effectLst>
          <a:scene3d>
            <a:camera prst="orthographicFront"/>
            <a:lightRig rig="morning" dir="t"/>
          </a:scene3d>
          <a:sp3d>
            <a:bevelT w="25400" h="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199" y="76200"/>
            <a:ext cx="6803679" cy="13716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37360" y="2590799"/>
            <a:ext cx="3063240" cy="35353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9638" y="2590799"/>
            <a:ext cx="3063240" cy="35353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D5B43-F171-4450-9B02-8E0DC3654AD0}" type="datetimeFigureOut">
              <a:rPr lang="be-BY" smtClean="0"/>
              <a:t>15.11.2015</a:t>
            </a:fld>
            <a:endParaRPr lang="be-B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B4359-3701-4835-9682-08C3C64E1E4A}" type="slidenum">
              <a:rPr lang="be-BY" smtClean="0"/>
              <a:t>‹#›</a:t>
            </a:fld>
            <a:endParaRPr lang="be-BY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D5B43-F171-4450-9B02-8E0DC3654AD0}" type="datetimeFigureOut">
              <a:rPr lang="be-BY" smtClean="0"/>
              <a:t>15.11.2015</a:t>
            </a:fld>
            <a:endParaRPr lang="be-B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B4359-3701-4835-9682-08C3C64E1E4A}" type="slidenum">
              <a:rPr lang="be-BY" smtClean="0"/>
              <a:t>‹#›</a:t>
            </a:fld>
            <a:endParaRPr lang="be-BY"/>
          </a:p>
        </p:txBody>
      </p:sp>
      <p:grpSp>
        <p:nvGrpSpPr>
          <p:cNvPr id="6" name="Group 5"/>
          <p:cNvGrpSpPr/>
          <p:nvPr/>
        </p:nvGrpSpPr>
        <p:grpSpPr>
          <a:xfrm>
            <a:off x="7339001" y="5311513"/>
            <a:ext cx="1837944" cy="1533602"/>
            <a:chOff x="7339001" y="5311513"/>
            <a:chExt cx="1837944" cy="1533602"/>
          </a:xfrm>
        </p:grpSpPr>
        <p:sp>
          <p:nvSpPr>
            <p:cNvPr id="7" name="Freeform 6"/>
            <p:cNvSpPr>
              <a:spLocks noChangeAspect="1"/>
            </p:cNvSpPr>
            <p:nvPr/>
          </p:nvSpPr>
          <p:spPr>
            <a:xfrm rot="6563566" flipH="1" flipV="1">
              <a:off x="7456882" y="5810852"/>
              <a:ext cx="916382" cy="1152144"/>
            </a:xfrm>
            <a:custGeom>
              <a:avLst/>
              <a:gdLst>
                <a:gd name="connsiteX0" fmla="*/ 0 w 3657600"/>
                <a:gd name="connsiteY0" fmla="*/ 685800 h 1371600"/>
                <a:gd name="connsiteX1" fmla="*/ 1186667 w 3657600"/>
                <a:gd name="connsiteY1" fmla="*/ 43667 h 1371600"/>
                <a:gd name="connsiteX2" fmla="*/ 1828801 w 3657600"/>
                <a:gd name="connsiteY2" fmla="*/ 2 h 1371600"/>
                <a:gd name="connsiteX3" fmla="*/ 2470936 w 3657600"/>
                <a:gd name="connsiteY3" fmla="*/ 43668 h 1371600"/>
                <a:gd name="connsiteX4" fmla="*/ 3657600 w 3657600"/>
                <a:gd name="connsiteY4" fmla="*/ 685806 h 1371600"/>
                <a:gd name="connsiteX5" fmla="*/ 2470934 w 3657600"/>
                <a:gd name="connsiteY5" fmla="*/ 1327941 h 1371600"/>
                <a:gd name="connsiteX6" fmla="*/ 1828799 w 3657600"/>
                <a:gd name="connsiteY6" fmla="*/ 1371606 h 1371600"/>
                <a:gd name="connsiteX7" fmla="*/ 1186664 w 3657600"/>
                <a:gd name="connsiteY7" fmla="*/ 1327940 h 1371600"/>
                <a:gd name="connsiteX8" fmla="*/ 0 w 3657600"/>
                <a:gd name="connsiteY8" fmla="*/ 685803 h 1371600"/>
                <a:gd name="connsiteX9" fmla="*/ 0 w 3657600"/>
                <a:gd name="connsiteY9" fmla="*/ 685800 h 1371600"/>
                <a:gd name="connsiteX0" fmla="*/ 3 w 3672351"/>
                <a:gd name="connsiteY0" fmla="*/ 761447 h 1447253"/>
                <a:gd name="connsiteX1" fmla="*/ 1186670 w 3672351"/>
                <a:gd name="connsiteY1" fmla="*/ 119314 h 1447253"/>
                <a:gd name="connsiteX2" fmla="*/ 1828804 w 3672351"/>
                <a:gd name="connsiteY2" fmla="*/ 75649 h 1447253"/>
                <a:gd name="connsiteX3" fmla="*/ 2470939 w 3672351"/>
                <a:gd name="connsiteY3" fmla="*/ 119315 h 1447253"/>
                <a:gd name="connsiteX4" fmla="*/ 2559427 w 3672351"/>
                <a:gd name="connsiteY4" fmla="*/ 107023 h 1447253"/>
                <a:gd name="connsiteX5" fmla="*/ 3657603 w 3672351"/>
                <a:gd name="connsiteY5" fmla="*/ 761453 h 1447253"/>
                <a:gd name="connsiteX6" fmla="*/ 2470937 w 3672351"/>
                <a:gd name="connsiteY6" fmla="*/ 1403588 h 1447253"/>
                <a:gd name="connsiteX7" fmla="*/ 1828802 w 3672351"/>
                <a:gd name="connsiteY7" fmla="*/ 1447253 h 1447253"/>
                <a:gd name="connsiteX8" fmla="*/ 1186667 w 3672351"/>
                <a:gd name="connsiteY8" fmla="*/ 1403587 h 1447253"/>
                <a:gd name="connsiteX9" fmla="*/ 3 w 3672351"/>
                <a:gd name="connsiteY9" fmla="*/ 761450 h 1447253"/>
                <a:gd name="connsiteX10" fmla="*/ 3 w 3672351"/>
                <a:gd name="connsiteY10" fmla="*/ 761447 h 1447253"/>
                <a:gd name="connsiteX0" fmla="*/ 3 w 3672351"/>
                <a:gd name="connsiteY0" fmla="*/ 761447 h 1447253"/>
                <a:gd name="connsiteX1" fmla="*/ 1186670 w 3672351"/>
                <a:gd name="connsiteY1" fmla="*/ 119314 h 1447253"/>
                <a:gd name="connsiteX2" fmla="*/ 1828804 w 3672351"/>
                <a:gd name="connsiteY2" fmla="*/ 75649 h 1447253"/>
                <a:gd name="connsiteX3" fmla="*/ 2470939 w 3672351"/>
                <a:gd name="connsiteY3" fmla="*/ 119315 h 1447253"/>
                <a:gd name="connsiteX4" fmla="*/ 2559427 w 3672351"/>
                <a:gd name="connsiteY4" fmla="*/ 107023 h 1447253"/>
                <a:gd name="connsiteX5" fmla="*/ 3657603 w 3672351"/>
                <a:gd name="connsiteY5" fmla="*/ 761453 h 1447253"/>
                <a:gd name="connsiteX6" fmla="*/ 2470937 w 3672351"/>
                <a:gd name="connsiteY6" fmla="*/ 1403588 h 1447253"/>
                <a:gd name="connsiteX7" fmla="*/ 1828802 w 3672351"/>
                <a:gd name="connsiteY7" fmla="*/ 1447253 h 1447253"/>
                <a:gd name="connsiteX8" fmla="*/ 1186667 w 3672351"/>
                <a:gd name="connsiteY8" fmla="*/ 1403587 h 1447253"/>
                <a:gd name="connsiteX9" fmla="*/ 3 w 3672351"/>
                <a:gd name="connsiteY9" fmla="*/ 761450 h 1447253"/>
                <a:gd name="connsiteX10" fmla="*/ 3 w 3672351"/>
                <a:gd name="connsiteY10" fmla="*/ 761447 h 1447253"/>
                <a:gd name="connsiteX0" fmla="*/ 3 w 3672351"/>
                <a:gd name="connsiteY0" fmla="*/ 685798 h 2004163"/>
                <a:gd name="connsiteX1" fmla="*/ 1186670 w 3672351"/>
                <a:gd name="connsiteY1" fmla="*/ 43665 h 2004163"/>
                <a:gd name="connsiteX2" fmla="*/ 1828804 w 3672351"/>
                <a:gd name="connsiteY2" fmla="*/ 0 h 2004163"/>
                <a:gd name="connsiteX3" fmla="*/ 2470939 w 3672351"/>
                <a:gd name="connsiteY3" fmla="*/ 43666 h 2004163"/>
                <a:gd name="connsiteX4" fmla="*/ 2559427 w 3672351"/>
                <a:gd name="connsiteY4" fmla="*/ 31374 h 2004163"/>
                <a:gd name="connsiteX5" fmla="*/ 3657603 w 3672351"/>
                <a:gd name="connsiteY5" fmla="*/ 685804 h 2004163"/>
                <a:gd name="connsiteX6" fmla="*/ 2470937 w 3672351"/>
                <a:gd name="connsiteY6" fmla="*/ 1327939 h 2004163"/>
                <a:gd name="connsiteX7" fmla="*/ 1828802 w 3672351"/>
                <a:gd name="connsiteY7" fmla="*/ 1371604 h 2004163"/>
                <a:gd name="connsiteX8" fmla="*/ 1186667 w 3672351"/>
                <a:gd name="connsiteY8" fmla="*/ 1327938 h 2004163"/>
                <a:gd name="connsiteX9" fmla="*/ 3 w 3672351"/>
                <a:gd name="connsiteY9" fmla="*/ 685801 h 2004163"/>
                <a:gd name="connsiteX10" fmla="*/ 3 w 3672351"/>
                <a:gd name="connsiteY10" fmla="*/ 685798 h 2004163"/>
                <a:gd name="connsiteX0" fmla="*/ 3 w 3657603"/>
                <a:gd name="connsiteY0" fmla="*/ 756433 h 1442239"/>
                <a:gd name="connsiteX1" fmla="*/ 1186670 w 3657603"/>
                <a:gd name="connsiteY1" fmla="*/ 114300 h 1442239"/>
                <a:gd name="connsiteX2" fmla="*/ 1828804 w 3657603"/>
                <a:gd name="connsiteY2" fmla="*/ 70635 h 1442239"/>
                <a:gd name="connsiteX3" fmla="*/ 2470939 w 3657603"/>
                <a:gd name="connsiteY3" fmla="*/ 114301 h 1442239"/>
                <a:gd name="connsiteX4" fmla="*/ 3657603 w 3657603"/>
                <a:gd name="connsiteY4" fmla="*/ 756439 h 1442239"/>
                <a:gd name="connsiteX5" fmla="*/ 2470937 w 3657603"/>
                <a:gd name="connsiteY5" fmla="*/ 1398574 h 1442239"/>
                <a:gd name="connsiteX6" fmla="*/ 1828802 w 3657603"/>
                <a:gd name="connsiteY6" fmla="*/ 1442239 h 1442239"/>
                <a:gd name="connsiteX7" fmla="*/ 1186667 w 3657603"/>
                <a:gd name="connsiteY7" fmla="*/ 1398573 h 1442239"/>
                <a:gd name="connsiteX8" fmla="*/ 3 w 3657603"/>
                <a:gd name="connsiteY8" fmla="*/ 756436 h 1442239"/>
                <a:gd name="connsiteX9" fmla="*/ 3 w 3657603"/>
                <a:gd name="connsiteY9" fmla="*/ 756433 h 1442239"/>
                <a:gd name="connsiteX0" fmla="*/ 527758 w 4185358"/>
                <a:gd name="connsiteY0" fmla="*/ 756433 h 1442239"/>
                <a:gd name="connsiteX1" fmla="*/ 1714425 w 4185358"/>
                <a:gd name="connsiteY1" fmla="*/ 114300 h 1442239"/>
                <a:gd name="connsiteX2" fmla="*/ 2356559 w 4185358"/>
                <a:gd name="connsiteY2" fmla="*/ 70635 h 1442239"/>
                <a:gd name="connsiteX3" fmla="*/ 2998694 w 4185358"/>
                <a:gd name="connsiteY3" fmla="*/ 114301 h 1442239"/>
                <a:gd name="connsiteX4" fmla="*/ 4185358 w 4185358"/>
                <a:gd name="connsiteY4" fmla="*/ 756439 h 1442239"/>
                <a:gd name="connsiteX5" fmla="*/ 2998692 w 4185358"/>
                <a:gd name="connsiteY5" fmla="*/ 1398574 h 1442239"/>
                <a:gd name="connsiteX6" fmla="*/ 2356557 w 4185358"/>
                <a:gd name="connsiteY6" fmla="*/ 1442239 h 1442239"/>
                <a:gd name="connsiteX7" fmla="*/ 1714422 w 4185358"/>
                <a:gd name="connsiteY7" fmla="*/ 1398573 h 1442239"/>
                <a:gd name="connsiteX8" fmla="*/ 527758 w 4185358"/>
                <a:gd name="connsiteY8" fmla="*/ 756436 h 1442239"/>
                <a:gd name="connsiteX9" fmla="*/ 527758 w 4185358"/>
                <a:gd name="connsiteY9" fmla="*/ 756433 h 1442239"/>
                <a:gd name="connsiteX0" fmla="*/ 527758 w 4185358"/>
                <a:gd name="connsiteY0" fmla="*/ 685798 h 1731271"/>
                <a:gd name="connsiteX1" fmla="*/ 1714425 w 4185358"/>
                <a:gd name="connsiteY1" fmla="*/ 43665 h 1731271"/>
                <a:gd name="connsiteX2" fmla="*/ 2356559 w 4185358"/>
                <a:gd name="connsiteY2" fmla="*/ 0 h 1731271"/>
                <a:gd name="connsiteX3" fmla="*/ 2998694 w 4185358"/>
                <a:gd name="connsiteY3" fmla="*/ 43666 h 1731271"/>
                <a:gd name="connsiteX4" fmla="*/ 4185358 w 4185358"/>
                <a:gd name="connsiteY4" fmla="*/ 685804 h 1731271"/>
                <a:gd name="connsiteX5" fmla="*/ 2998692 w 4185358"/>
                <a:gd name="connsiteY5" fmla="*/ 1327939 h 1731271"/>
                <a:gd name="connsiteX6" fmla="*/ 2356557 w 4185358"/>
                <a:gd name="connsiteY6" fmla="*/ 1371604 h 1731271"/>
                <a:gd name="connsiteX7" fmla="*/ 1714422 w 4185358"/>
                <a:gd name="connsiteY7" fmla="*/ 1327938 h 1731271"/>
                <a:gd name="connsiteX8" fmla="*/ 527758 w 4185358"/>
                <a:gd name="connsiteY8" fmla="*/ 685801 h 1731271"/>
                <a:gd name="connsiteX9" fmla="*/ 527758 w 4185358"/>
                <a:gd name="connsiteY9" fmla="*/ 685798 h 1731271"/>
                <a:gd name="connsiteX0" fmla="*/ 1174716 w 4832316"/>
                <a:gd name="connsiteY0" fmla="*/ 685798 h 2451847"/>
                <a:gd name="connsiteX1" fmla="*/ 2361383 w 4832316"/>
                <a:gd name="connsiteY1" fmla="*/ 43665 h 2451847"/>
                <a:gd name="connsiteX2" fmla="*/ 3003517 w 4832316"/>
                <a:gd name="connsiteY2" fmla="*/ 0 h 2451847"/>
                <a:gd name="connsiteX3" fmla="*/ 3645652 w 4832316"/>
                <a:gd name="connsiteY3" fmla="*/ 43666 h 2451847"/>
                <a:gd name="connsiteX4" fmla="*/ 4832316 w 4832316"/>
                <a:gd name="connsiteY4" fmla="*/ 685804 h 2451847"/>
                <a:gd name="connsiteX5" fmla="*/ 3645650 w 4832316"/>
                <a:gd name="connsiteY5" fmla="*/ 1327939 h 2451847"/>
                <a:gd name="connsiteX6" fmla="*/ 3003515 w 4832316"/>
                <a:gd name="connsiteY6" fmla="*/ 1371604 h 2451847"/>
                <a:gd name="connsiteX7" fmla="*/ 2361380 w 4832316"/>
                <a:gd name="connsiteY7" fmla="*/ 1327938 h 2451847"/>
                <a:gd name="connsiteX8" fmla="*/ 1174716 w 4832316"/>
                <a:gd name="connsiteY8" fmla="*/ 685801 h 2451847"/>
                <a:gd name="connsiteX9" fmla="*/ 1174716 w 4832316"/>
                <a:gd name="connsiteY9" fmla="*/ 685798 h 2451847"/>
                <a:gd name="connsiteX0" fmla="*/ 1174716 w 5193374"/>
                <a:gd name="connsiteY0" fmla="*/ 685798 h 2451847"/>
                <a:gd name="connsiteX1" fmla="*/ 2361383 w 5193374"/>
                <a:gd name="connsiteY1" fmla="*/ 43665 h 2451847"/>
                <a:gd name="connsiteX2" fmla="*/ 3003517 w 5193374"/>
                <a:gd name="connsiteY2" fmla="*/ 0 h 2451847"/>
                <a:gd name="connsiteX3" fmla="*/ 3645652 w 5193374"/>
                <a:gd name="connsiteY3" fmla="*/ 43666 h 2451847"/>
                <a:gd name="connsiteX4" fmla="*/ 4832316 w 5193374"/>
                <a:gd name="connsiteY4" fmla="*/ 685804 h 2451847"/>
                <a:gd name="connsiteX5" fmla="*/ 3645650 w 5193374"/>
                <a:gd name="connsiteY5" fmla="*/ 1327939 h 2451847"/>
                <a:gd name="connsiteX6" fmla="*/ 3003515 w 5193374"/>
                <a:gd name="connsiteY6" fmla="*/ 1371604 h 2451847"/>
                <a:gd name="connsiteX7" fmla="*/ 2361380 w 5193374"/>
                <a:gd name="connsiteY7" fmla="*/ 1327938 h 2451847"/>
                <a:gd name="connsiteX8" fmla="*/ 1174716 w 5193374"/>
                <a:gd name="connsiteY8" fmla="*/ 685801 h 2451847"/>
                <a:gd name="connsiteX9" fmla="*/ 1174716 w 5193374"/>
                <a:gd name="connsiteY9" fmla="*/ 685798 h 2451847"/>
                <a:gd name="connsiteX0" fmla="*/ 1174716 w 5193374"/>
                <a:gd name="connsiteY0" fmla="*/ 685798 h 3407194"/>
                <a:gd name="connsiteX1" fmla="*/ 2361383 w 5193374"/>
                <a:gd name="connsiteY1" fmla="*/ 43665 h 3407194"/>
                <a:gd name="connsiteX2" fmla="*/ 3003517 w 5193374"/>
                <a:gd name="connsiteY2" fmla="*/ 0 h 3407194"/>
                <a:gd name="connsiteX3" fmla="*/ 3645652 w 5193374"/>
                <a:gd name="connsiteY3" fmla="*/ 43666 h 3407194"/>
                <a:gd name="connsiteX4" fmla="*/ 4832316 w 5193374"/>
                <a:gd name="connsiteY4" fmla="*/ 685804 h 3407194"/>
                <a:gd name="connsiteX5" fmla="*/ 3645650 w 5193374"/>
                <a:gd name="connsiteY5" fmla="*/ 1327939 h 3407194"/>
                <a:gd name="connsiteX6" fmla="*/ 3003515 w 5193374"/>
                <a:gd name="connsiteY6" fmla="*/ 1371604 h 3407194"/>
                <a:gd name="connsiteX7" fmla="*/ 2361380 w 5193374"/>
                <a:gd name="connsiteY7" fmla="*/ 1327938 h 3407194"/>
                <a:gd name="connsiteX8" fmla="*/ 1174716 w 5193374"/>
                <a:gd name="connsiteY8" fmla="*/ 685801 h 3407194"/>
                <a:gd name="connsiteX9" fmla="*/ 1174716 w 5193374"/>
                <a:gd name="connsiteY9" fmla="*/ 685798 h 3407194"/>
                <a:gd name="connsiteX0" fmla="*/ 1174716 w 5193374"/>
                <a:gd name="connsiteY0" fmla="*/ 960216 h 3681612"/>
                <a:gd name="connsiteX1" fmla="*/ 2361383 w 5193374"/>
                <a:gd name="connsiteY1" fmla="*/ 318083 h 3681612"/>
                <a:gd name="connsiteX2" fmla="*/ 3003517 w 5193374"/>
                <a:gd name="connsiteY2" fmla="*/ 274418 h 3681612"/>
                <a:gd name="connsiteX3" fmla="*/ 3645652 w 5193374"/>
                <a:gd name="connsiteY3" fmla="*/ 318084 h 3681612"/>
                <a:gd name="connsiteX4" fmla="*/ 4832316 w 5193374"/>
                <a:gd name="connsiteY4" fmla="*/ 960222 h 3681612"/>
                <a:gd name="connsiteX5" fmla="*/ 3645650 w 5193374"/>
                <a:gd name="connsiteY5" fmla="*/ 1602357 h 3681612"/>
                <a:gd name="connsiteX6" fmla="*/ 3003515 w 5193374"/>
                <a:gd name="connsiteY6" fmla="*/ 1646022 h 3681612"/>
                <a:gd name="connsiteX7" fmla="*/ 2361380 w 5193374"/>
                <a:gd name="connsiteY7" fmla="*/ 1602356 h 3681612"/>
                <a:gd name="connsiteX8" fmla="*/ 1174716 w 5193374"/>
                <a:gd name="connsiteY8" fmla="*/ 960219 h 3681612"/>
                <a:gd name="connsiteX9" fmla="*/ 1174716 w 5193374"/>
                <a:gd name="connsiteY9" fmla="*/ 960216 h 3681612"/>
                <a:gd name="connsiteX0" fmla="*/ 1174716 w 5193374"/>
                <a:gd name="connsiteY0" fmla="*/ 960216 h 3681612"/>
                <a:gd name="connsiteX1" fmla="*/ 2361383 w 5193374"/>
                <a:gd name="connsiteY1" fmla="*/ 318083 h 3681612"/>
                <a:gd name="connsiteX2" fmla="*/ 3003517 w 5193374"/>
                <a:gd name="connsiteY2" fmla="*/ 274418 h 3681612"/>
                <a:gd name="connsiteX3" fmla="*/ 3645652 w 5193374"/>
                <a:gd name="connsiteY3" fmla="*/ 318084 h 3681612"/>
                <a:gd name="connsiteX4" fmla="*/ 4832316 w 5193374"/>
                <a:gd name="connsiteY4" fmla="*/ 960222 h 3681612"/>
                <a:gd name="connsiteX5" fmla="*/ 3645650 w 5193374"/>
                <a:gd name="connsiteY5" fmla="*/ 1602357 h 3681612"/>
                <a:gd name="connsiteX6" fmla="*/ 3003515 w 5193374"/>
                <a:gd name="connsiteY6" fmla="*/ 1646022 h 3681612"/>
                <a:gd name="connsiteX7" fmla="*/ 2361380 w 5193374"/>
                <a:gd name="connsiteY7" fmla="*/ 1602356 h 3681612"/>
                <a:gd name="connsiteX8" fmla="*/ 1174716 w 5193374"/>
                <a:gd name="connsiteY8" fmla="*/ 960219 h 3681612"/>
                <a:gd name="connsiteX9" fmla="*/ 1174716 w 5193374"/>
                <a:gd name="connsiteY9" fmla="*/ 960216 h 3681612"/>
                <a:gd name="connsiteX0" fmla="*/ 1174716 w 5193374"/>
                <a:gd name="connsiteY0" fmla="*/ 2033989 h 4755385"/>
                <a:gd name="connsiteX1" fmla="*/ 2361383 w 5193374"/>
                <a:gd name="connsiteY1" fmla="*/ 1391856 h 4755385"/>
                <a:gd name="connsiteX2" fmla="*/ 3003517 w 5193374"/>
                <a:gd name="connsiteY2" fmla="*/ 1348191 h 4755385"/>
                <a:gd name="connsiteX3" fmla="*/ 3645652 w 5193374"/>
                <a:gd name="connsiteY3" fmla="*/ 1391857 h 4755385"/>
                <a:gd name="connsiteX4" fmla="*/ 4832316 w 5193374"/>
                <a:gd name="connsiteY4" fmla="*/ 2033995 h 4755385"/>
                <a:gd name="connsiteX5" fmla="*/ 3645650 w 5193374"/>
                <a:gd name="connsiteY5" fmla="*/ 2676130 h 4755385"/>
                <a:gd name="connsiteX6" fmla="*/ 3003515 w 5193374"/>
                <a:gd name="connsiteY6" fmla="*/ 2719795 h 4755385"/>
                <a:gd name="connsiteX7" fmla="*/ 2361380 w 5193374"/>
                <a:gd name="connsiteY7" fmla="*/ 2676129 h 4755385"/>
                <a:gd name="connsiteX8" fmla="*/ 1174716 w 5193374"/>
                <a:gd name="connsiteY8" fmla="*/ 2033992 h 4755385"/>
                <a:gd name="connsiteX9" fmla="*/ 1174716 w 5193374"/>
                <a:gd name="connsiteY9" fmla="*/ 2033989 h 4755385"/>
                <a:gd name="connsiteX0" fmla="*/ 1174716 w 4832316"/>
                <a:gd name="connsiteY0" fmla="*/ 2033989 h 4755385"/>
                <a:gd name="connsiteX1" fmla="*/ 2361383 w 4832316"/>
                <a:gd name="connsiteY1" fmla="*/ 1391856 h 4755385"/>
                <a:gd name="connsiteX2" fmla="*/ 3003517 w 4832316"/>
                <a:gd name="connsiteY2" fmla="*/ 1348191 h 4755385"/>
                <a:gd name="connsiteX3" fmla="*/ 3645652 w 4832316"/>
                <a:gd name="connsiteY3" fmla="*/ 1391857 h 4755385"/>
                <a:gd name="connsiteX4" fmla="*/ 4832316 w 4832316"/>
                <a:gd name="connsiteY4" fmla="*/ 2033995 h 4755385"/>
                <a:gd name="connsiteX5" fmla="*/ 3645650 w 4832316"/>
                <a:gd name="connsiteY5" fmla="*/ 2676130 h 4755385"/>
                <a:gd name="connsiteX6" fmla="*/ 3003515 w 4832316"/>
                <a:gd name="connsiteY6" fmla="*/ 2719795 h 4755385"/>
                <a:gd name="connsiteX7" fmla="*/ 2361380 w 4832316"/>
                <a:gd name="connsiteY7" fmla="*/ 2676129 h 4755385"/>
                <a:gd name="connsiteX8" fmla="*/ 1174716 w 4832316"/>
                <a:gd name="connsiteY8" fmla="*/ 2033992 h 4755385"/>
                <a:gd name="connsiteX9" fmla="*/ 1174716 w 4832316"/>
                <a:gd name="connsiteY9" fmla="*/ 2033989 h 4755385"/>
                <a:gd name="connsiteX0" fmla="*/ 527758 w 4185358"/>
                <a:gd name="connsiteY0" fmla="*/ 2033989 h 4755385"/>
                <a:gd name="connsiteX1" fmla="*/ 1714425 w 4185358"/>
                <a:gd name="connsiteY1" fmla="*/ 1391856 h 4755385"/>
                <a:gd name="connsiteX2" fmla="*/ 2998694 w 4185358"/>
                <a:gd name="connsiteY2" fmla="*/ 1391857 h 4755385"/>
                <a:gd name="connsiteX3" fmla="*/ 4185358 w 4185358"/>
                <a:gd name="connsiteY3" fmla="*/ 2033995 h 4755385"/>
                <a:gd name="connsiteX4" fmla="*/ 2998692 w 4185358"/>
                <a:gd name="connsiteY4" fmla="*/ 2676130 h 4755385"/>
                <a:gd name="connsiteX5" fmla="*/ 2356557 w 4185358"/>
                <a:gd name="connsiteY5" fmla="*/ 2719795 h 4755385"/>
                <a:gd name="connsiteX6" fmla="*/ 1714422 w 4185358"/>
                <a:gd name="connsiteY6" fmla="*/ 2676129 h 4755385"/>
                <a:gd name="connsiteX7" fmla="*/ 527758 w 4185358"/>
                <a:gd name="connsiteY7" fmla="*/ 2033992 h 4755385"/>
                <a:gd name="connsiteX8" fmla="*/ 527758 w 4185358"/>
                <a:gd name="connsiteY8" fmla="*/ 2033989 h 4755385"/>
                <a:gd name="connsiteX0" fmla="*/ 527758 w 4185358"/>
                <a:gd name="connsiteY0" fmla="*/ 2033989 h 4406268"/>
                <a:gd name="connsiteX1" fmla="*/ 1714425 w 4185358"/>
                <a:gd name="connsiteY1" fmla="*/ 1391856 h 4406268"/>
                <a:gd name="connsiteX2" fmla="*/ 2998694 w 4185358"/>
                <a:gd name="connsiteY2" fmla="*/ 1391857 h 4406268"/>
                <a:gd name="connsiteX3" fmla="*/ 4185358 w 4185358"/>
                <a:gd name="connsiteY3" fmla="*/ 2033995 h 4406268"/>
                <a:gd name="connsiteX4" fmla="*/ 2998692 w 4185358"/>
                <a:gd name="connsiteY4" fmla="*/ 2676130 h 4406268"/>
                <a:gd name="connsiteX5" fmla="*/ 2356557 w 4185358"/>
                <a:gd name="connsiteY5" fmla="*/ 2719795 h 4406268"/>
                <a:gd name="connsiteX6" fmla="*/ 1714422 w 4185358"/>
                <a:gd name="connsiteY6" fmla="*/ 2676129 h 4406268"/>
                <a:gd name="connsiteX7" fmla="*/ 527758 w 4185358"/>
                <a:gd name="connsiteY7" fmla="*/ 2033992 h 4406268"/>
                <a:gd name="connsiteX8" fmla="*/ 527758 w 4185358"/>
                <a:gd name="connsiteY8" fmla="*/ 2033989 h 4406268"/>
                <a:gd name="connsiteX0" fmla="*/ 527758 w 4185358"/>
                <a:gd name="connsiteY0" fmla="*/ 2033989 h 4406268"/>
                <a:gd name="connsiteX1" fmla="*/ 1714425 w 4185358"/>
                <a:gd name="connsiteY1" fmla="*/ 1391856 h 4406268"/>
                <a:gd name="connsiteX2" fmla="*/ 2998694 w 4185358"/>
                <a:gd name="connsiteY2" fmla="*/ 1391857 h 4406268"/>
                <a:gd name="connsiteX3" fmla="*/ 4185358 w 4185358"/>
                <a:gd name="connsiteY3" fmla="*/ 2033995 h 4406268"/>
                <a:gd name="connsiteX4" fmla="*/ 2998692 w 4185358"/>
                <a:gd name="connsiteY4" fmla="*/ 2676130 h 4406268"/>
                <a:gd name="connsiteX5" fmla="*/ 2356557 w 4185358"/>
                <a:gd name="connsiteY5" fmla="*/ 2719795 h 4406268"/>
                <a:gd name="connsiteX6" fmla="*/ 1714422 w 4185358"/>
                <a:gd name="connsiteY6" fmla="*/ 2676129 h 4406268"/>
                <a:gd name="connsiteX7" fmla="*/ 527758 w 4185358"/>
                <a:gd name="connsiteY7" fmla="*/ 2033992 h 4406268"/>
                <a:gd name="connsiteX8" fmla="*/ 527758 w 4185358"/>
                <a:gd name="connsiteY8" fmla="*/ 2033989 h 4406268"/>
                <a:gd name="connsiteX0" fmla="*/ 527758 w 4678417"/>
                <a:gd name="connsiteY0" fmla="*/ 2033989 h 5080997"/>
                <a:gd name="connsiteX1" fmla="*/ 1714425 w 4678417"/>
                <a:gd name="connsiteY1" fmla="*/ 1391856 h 5080997"/>
                <a:gd name="connsiteX2" fmla="*/ 2998694 w 4678417"/>
                <a:gd name="connsiteY2" fmla="*/ 1391857 h 5080997"/>
                <a:gd name="connsiteX3" fmla="*/ 4185358 w 4678417"/>
                <a:gd name="connsiteY3" fmla="*/ 2033995 h 5080997"/>
                <a:gd name="connsiteX4" fmla="*/ 2998692 w 4678417"/>
                <a:gd name="connsiteY4" fmla="*/ 2676130 h 5080997"/>
                <a:gd name="connsiteX5" fmla="*/ 2356557 w 4678417"/>
                <a:gd name="connsiteY5" fmla="*/ 2719795 h 5080997"/>
                <a:gd name="connsiteX6" fmla="*/ 1714422 w 4678417"/>
                <a:gd name="connsiteY6" fmla="*/ 2676129 h 5080997"/>
                <a:gd name="connsiteX7" fmla="*/ 527758 w 4678417"/>
                <a:gd name="connsiteY7" fmla="*/ 2033992 h 5080997"/>
                <a:gd name="connsiteX8" fmla="*/ 527758 w 4678417"/>
                <a:gd name="connsiteY8" fmla="*/ 2033989 h 5080997"/>
                <a:gd name="connsiteX0" fmla="*/ 527758 w 4678417"/>
                <a:gd name="connsiteY0" fmla="*/ 2033989 h 5080997"/>
                <a:gd name="connsiteX1" fmla="*/ 1714425 w 4678417"/>
                <a:gd name="connsiteY1" fmla="*/ 1391856 h 5080997"/>
                <a:gd name="connsiteX2" fmla="*/ 2998694 w 4678417"/>
                <a:gd name="connsiteY2" fmla="*/ 1391857 h 5080997"/>
                <a:gd name="connsiteX3" fmla="*/ 4185358 w 4678417"/>
                <a:gd name="connsiteY3" fmla="*/ 2033995 h 5080997"/>
                <a:gd name="connsiteX4" fmla="*/ 2998692 w 4678417"/>
                <a:gd name="connsiteY4" fmla="*/ 2676130 h 5080997"/>
                <a:gd name="connsiteX5" fmla="*/ 2356557 w 4678417"/>
                <a:gd name="connsiteY5" fmla="*/ 2719795 h 5080997"/>
                <a:gd name="connsiteX6" fmla="*/ 1714422 w 4678417"/>
                <a:gd name="connsiteY6" fmla="*/ 2676129 h 5080997"/>
                <a:gd name="connsiteX7" fmla="*/ 527758 w 4678417"/>
                <a:gd name="connsiteY7" fmla="*/ 2033992 h 5080997"/>
                <a:gd name="connsiteX8" fmla="*/ 527758 w 4678417"/>
                <a:gd name="connsiteY8" fmla="*/ 2033989 h 5080997"/>
                <a:gd name="connsiteX0" fmla="*/ 527758 w 4678417"/>
                <a:gd name="connsiteY0" fmla="*/ 2033989 h 5080997"/>
                <a:gd name="connsiteX1" fmla="*/ 1714425 w 4678417"/>
                <a:gd name="connsiteY1" fmla="*/ 1391856 h 5080997"/>
                <a:gd name="connsiteX2" fmla="*/ 2998694 w 4678417"/>
                <a:gd name="connsiteY2" fmla="*/ 1391857 h 5080997"/>
                <a:gd name="connsiteX3" fmla="*/ 4185358 w 4678417"/>
                <a:gd name="connsiteY3" fmla="*/ 2033995 h 5080997"/>
                <a:gd name="connsiteX4" fmla="*/ 2998692 w 4678417"/>
                <a:gd name="connsiteY4" fmla="*/ 2676130 h 5080997"/>
                <a:gd name="connsiteX5" fmla="*/ 2356557 w 4678417"/>
                <a:gd name="connsiteY5" fmla="*/ 2719795 h 5080997"/>
                <a:gd name="connsiteX6" fmla="*/ 1714422 w 4678417"/>
                <a:gd name="connsiteY6" fmla="*/ 2676129 h 5080997"/>
                <a:gd name="connsiteX7" fmla="*/ 527758 w 4678417"/>
                <a:gd name="connsiteY7" fmla="*/ 2033992 h 5080997"/>
                <a:gd name="connsiteX8" fmla="*/ 527758 w 4678417"/>
                <a:gd name="connsiteY8" fmla="*/ 2033989 h 5080997"/>
                <a:gd name="connsiteX0" fmla="*/ 3 w 4150662"/>
                <a:gd name="connsiteY0" fmla="*/ 2033989 h 5080997"/>
                <a:gd name="connsiteX1" fmla="*/ 1186670 w 4150662"/>
                <a:gd name="connsiteY1" fmla="*/ 1391856 h 5080997"/>
                <a:gd name="connsiteX2" fmla="*/ 2470939 w 4150662"/>
                <a:gd name="connsiteY2" fmla="*/ 1391857 h 5080997"/>
                <a:gd name="connsiteX3" fmla="*/ 3657603 w 4150662"/>
                <a:gd name="connsiteY3" fmla="*/ 2033995 h 5080997"/>
                <a:gd name="connsiteX4" fmla="*/ 2470937 w 4150662"/>
                <a:gd name="connsiteY4" fmla="*/ 2676130 h 5080997"/>
                <a:gd name="connsiteX5" fmla="*/ 1828802 w 4150662"/>
                <a:gd name="connsiteY5" fmla="*/ 2719795 h 5080997"/>
                <a:gd name="connsiteX6" fmla="*/ 1186667 w 4150662"/>
                <a:gd name="connsiteY6" fmla="*/ 2676129 h 5080997"/>
                <a:gd name="connsiteX7" fmla="*/ 3 w 4150662"/>
                <a:gd name="connsiteY7" fmla="*/ 2033992 h 5080997"/>
                <a:gd name="connsiteX8" fmla="*/ 3 w 4150662"/>
                <a:gd name="connsiteY8" fmla="*/ 2033989 h 5080997"/>
                <a:gd name="connsiteX0" fmla="*/ 3 w 3184725"/>
                <a:gd name="connsiteY0" fmla="*/ 2033989 h 3886288"/>
                <a:gd name="connsiteX1" fmla="*/ 1186670 w 3184725"/>
                <a:gd name="connsiteY1" fmla="*/ 1391856 h 3886288"/>
                <a:gd name="connsiteX2" fmla="*/ 2470939 w 3184725"/>
                <a:gd name="connsiteY2" fmla="*/ 1391857 h 3886288"/>
                <a:gd name="connsiteX3" fmla="*/ 1752603 w 3184725"/>
                <a:gd name="connsiteY3" fmla="*/ 52795 h 3886288"/>
                <a:gd name="connsiteX4" fmla="*/ 2470937 w 3184725"/>
                <a:gd name="connsiteY4" fmla="*/ 2676130 h 3886288"/>
                <a:gd name="connsiteX5" fmla="*/ 1828802 w 3184725"/>
                <a:gd name="connsiteY5" fmla="*/ 2719795 h 3886288"/>
                <a:gd name="connsiteX6" fmla="*/ 1186667 w 3184725"/>
                <a:gd name="connsiteY6" fmla="*/ 2676129 h 3886288"/>
                <a:gd name="connsiteX7" fmla="*/ 3 w 3184725"/>
                <a:gd name="connsiteY7" fmla="*/ 2033992 h 3886288"/>
                <a:gd name="connsiteX8" fmla="*/ 3 w 3184725"/>
                <a:gd name="connsiteY8" fmla="*/ 2033989 h 3886288"/>
                <a:gd name="connsiteX0" fmla="*/ 3 w 3184725"/>
                <a:gd name="connsiteY0" fmla="*/ 2033989 h 6528797"/>
                <a:gd name="connsiteX1" fmla="*/ 1186670 w 3184725"/>
                <a:gd name="connsiteY1" fmla="*/ 1391856 h 6528797"/>
                <a:gd name="connsiteX2" fmla="*/ 2470939 w 3184725"/>
                <a:gd name="connsiteY2" fmla="*/ 1391857 h 6528797"/>
                <a:gd name="connsiteX3" fmla="*/ 228603 w 3184725"/>
                <a:gd name="connsiteY3" fmla="*/ 3481795 h 6528797"/>
                <a:gd name="connsiteX4" fmla="*/ 2470937 w 3184725"/>
                <a:gd name="connsiteY4" fmla="*/ 2676130 h 6528797"/>
                <a:gd name="connsiteX5" fmla="*/ 1828802 w 3184725"/>
                <a:gd name="connsiteY5" fmla="*/ 2719795 h 6528797"/>
                <a:gd name="connsiteX6" fmla="*/ 1186667 w 3184725"/>
                <a:gd name="connsiteY6" fmla="*/ 2676129 h 6528797"/>
                <a:gd name="connsiteX7" fmla="*/ 3 w 3184725"/>
                <a:gd name="connsiteY7" fmla="*/ 2033992 h 6528797"/>
                <a:gd name="connsiteX8" fmla="*/ 3 w 3184725"/>
                <a:gd name="connsiteY8" fmla="*/ 2033989 h 6528797"/>
                <a:gd name="connsiteX0" fmla="*/ 3 w 3385339"/>
                <a:gd name="connsiteY0" fmla="*/ 2033989 h 6528797"/>
                <a:gd name="connsiteX1" fmla="*/ 1186670 w 3385339"/>
                <a:gd name="connsiteY1" fmla="*/ 1391856 h 6528797"/>
                <a:gd name="connsiteX2" fmla="*/ 3385339 w 3385339"/>
                <a:gd name="connsiteY2" fmla="*/ 706057 h 6528797"/>
                <a:gd name="connsiteX3" fmla="*/ 228603 w 3385339"/>
                <a:gd name="connsiteY3" fmla="*/ 3481795 h 6528797"/>
                <a:gd name="connsiteX4" fmla="*/ 2470937 w 3385339"/>
                <a:gd name="connsiteY4" fmla="*/ 2676130 h 6528797"/>
                <a:gd name="connsiteX5" fmla="*/ 1828802 w 3385339"/>
                <a:gd name="connsiteY5" fmla="*/ 2719795 h 6528797"/>
                <a:gd name="connsiteX6" fmla="*/ 1186667 w 3385339"/>
                <a:gd name="connsiteY6" fmla="*/ 2676129 h 6528797"/>
                <a:gd name="connsiteX7" fmla="*/ 3 w 3385339"/>
                <a:gd name="connsiteY7" fmla="*/ 2033992 h 6528797"/>
                <a:gd name="connsiteX8" fmla="*/ 3 w 3385339"/>
                <a:gd name="connsiteY8" fmla="*/ 2033989 h 6528797"/>
                <a:gd name="connsiteX0" fmla="*/ 3 w 3184725"/>
                <a:gd name="connsiteY0" fmla="*/ 2033989 h 6528797"/>
                <a:gd name="connsiteX1" fmla="*/ 1186670 w 3184725"/>
                <a:gd name="connsiteY1" fmla="*/ 1391856 h 6528797"/>
                <a:gd name="connsiteX2" fmla="*/ 2928139 w 3184725"/>
                <a:gd name="connsiteY2" fmla="*/ 706057 h 6528797"/>
                <a:gd name="connsiteX3" fmla="*/ 228603 w 3184725"/>
                <a:gd name="connsiteY3" fmla="*/ 3481795 h 6528797"/>
                <a:gd name="connsiteX4" fmla="*/ 2470937 w 3184725"/>
                <a:gd name="connsiteY4" fmla="*/ 2676130 h 6528797"/>
                <a:gd name="connsiteX5" fmla="*/ 1828802 w 3184725"/>
                <a:gd name="connsiteY5" fmla="*/ 2719795 h 6528797"/>
                <a:gd name="connsiteX6" fmla="*/ 1186667 w 3184725"/>
                <a:gd name="connsiteY6" fmla="*/ 2676129 h 6528797"/>
                <a:gd name="connsiteX7" fmla="*/ 3 w 3184725"/>
                <a:gd name="connsiteY7" fmla="*/ 2033992 h 6528797"/>
                <a:gd name="connsiteX8" fmla="*/ 3 w 3184725"/>
                <a:gd name="connsiteY8" fmla="*/ 2033989 h 6528797"/>
                <a:gd name="connsiteX0" fmla="*/ 3 w 3184725"/>
                <a:gd name="connsiteY0" fmla="*/ 2033989 h 6528797"/>
                <a:gd name="connsiteX1" fmla="*/ 1186670 w 3184725"/>
                <a:gd name="connsiteY1" fmla="*/ 1391856 h 6528797"/>
                <a:gd name="connsiteX2" fmla="*/ 2928139 w 3184725"/>
                <a:gd name="connsiteY2" fmla="*/ 706057 h 6528797"/>
                <a:gd name="connsiteX3" fmla="*/ 228603 w 3184725"/>
                <a:gd name="connsiteY3" fmla="*/ 3481795 h 6528797"/>
                <a:gd name="connsiteX4" fmla="*/ 2470937 w 3184725"/>
                <a:gd name="connsiteY4" fmla="*/ 2676130 h 6528797"/>
                <a:gd name="connsiteX5" fmla="*/ 1828802 w 3184725"/>
                <a:gd name="connsiteY5" fmla="*/ 2719795 h 6528797"/>
                <a:gd name="connsiteX6" fmla="*/ 1186667 w 3184725"/>
                <a:gd name="connsiteY6" fmla="*/ 2676129 h 6528797"/>
                <a:gd name="connsiteX7" fmla="*/ 3 w 3184725"/>
                <a:gd name="connsiteY7" fmla="*/ 2033992 h 6528797"/>
                <a:gd name="connsiteX8" fmla="*/ 3 w 3184725"/>
                <a:gd name="connsiteY8" fmla="*/ 2033989 h 6528797"/>
                <a:gd name="connsiteX0" fmla="*/ 3 w 3184725"/>
                <a:gd name="connsiteY0" fmla="*/ 2033989 h 6528797"/>
                <a:gd name="connsiteX1" fmla="*/ 1186670 w 3184725"/>
                <a:gd name="connsiteY1" fmla="*/ 1391856 h 6528797"/>
                <a:gd name="connsiteX2" fmla="*/ 2928139 w 3184725"/>
                <a:gd name="connsiteY2" fmla="*/ 706057 h 6528797"/>
                <a:gd name="connsiteX3" fmla="*/ 228603 w 3184725"/>
                <a:gd name="connsiteY3" fmla="*/ 3481795 h 6528797"/>
                <a:gd name="connsiteX4" fmla="*/ 2470937 w 3184725"/>
                <a:gd name="connsiteY4" fmla="*/ 2676130 h 6528797"/>
                <a:gd name="connsiteX5" fmla="*/ 1828802 w 3184725"/>
                <a:gd name="connsiteY5" fmla="*/ 2719795 h 6528797"/>
                <a:gd name="connsiteX6" fmla="*/ 1186667 w 3184725"/>
                <a:gd name="connsiteY6" fmla="*/ 2676129 h 6528797"/>
                <a:gd name="connsiteX7" fmla="*/ 3 w 3184725"/>
                <a:gd name="connsiteY7" fmla="*/ 2033992 h 6528797"/>
                <a:gd name="connsiteX8" fmla="*/ 3 w 3184725"/>
                <a:gd name="connsiteY8" fmla="*/ 2033989 h 6528797"/>
                <a:gd name="connsiteX0" fmla="*/ 0 w 3184722"/>
                <a:gd name="connsiteY0" fmla="*/ 2033989 h 6528797"/>
                <a:gd name="connsiteX1" fmla="*/ 1186667 w 3184722"/>
                <a:gd name="connsiteY1" fmla="*/ 1391856 h 6528797"/>
                <a:gd name="connsiteX2" fmla="*/ 2928136 w 3184722"/>
                <a:gd name="connsiteY2" fmla="*/ 706057 h 6528797"/>
                <a:gd name="connsiteX3" fmla="*/ 228600 w 3184722"/>
                <a:gd name="connsiteY3" fmla="*/ 3481795 h 6528797"/>
                <a:gd name="connsiteX4" fmla="*/ 2470934 w 3184722"/>
                <a:gd name="connsiteY4" fmla="*/ 2676130 h 6528797"/>
                <a:gd name="connsiteX5" fmla="*/ 1828799 w 3184722"/>
                <a:gd name="connsiteY5" fmla="*/ 2719795 h 6528797"/>
                <a:gd name="connsiteX6" fmla="*/ 0 w 3184722"/>
                <a:gd name="connsiteY6" fmla="*/ 2033992 h 6528797"/>
                <a:gd name="connsiteX7" fmla="*/ 0 w 3184722"/>
                <a:gd name="connsiteY7" fmla="*/ 2033989 h 6528797"/>
                <a:gd name="connsiteX0" fmla="*/ 0 w 3184722"/>
                <a:gd name="connsiteY0" fmla="*/ 2033989 h 6528797"/>
                <a:gd name="connsiteX1" fmla="*/ 1186667 w 3184722"/>
                <a:gd name="connsiteY1" fmla="*/ 1391856 h 6528797"/>
                <a:gd name="connsiteX2" fmla="*/ 2928136 w 3184722"/>
                <a:gd name="connsiteY2" fmla="*/ 706057 h 6528797"/>
                <a:gd name="connsiteX3" fmla="*/ 228600 w 3184722"/>
                <a:gd name="connsiteY3" fmla="*/ 3481795 h 6528797"/>
                <a:gd name="connsiteX4" fmla="*/ 2470934 w 3184722"/>
                <a:gd name="connsiteY4" fmla="*/ 2676130 h 6528797"/>
                <a:gd name="connsiteX5" fmla="*/ 1828799 w 3184722"/>
                <a:gd name="connsiteY5" fmla="*/ 2719795 h 6528797"/>
                <a:gd name="connsiteX6" fmla="*/ 0 w 3184722"/>
                <a:gd name="connsiteY6" fmla="*/ 2033992 h 6528797"/>
                <a:gd name="connsiteX7" fmla="*/ 0 w 3184722"/>
                <a:gd name="connsiteY7" fmla="*/ 2033989 h 6528797"/>
                <a:gd name="connsiteX0" fmla="*/ 0 w 3184722"/>
                <a:gd name="connsiteY0" fmla="*/ 2033989 h 6528797"/>
                <a:gd name="connsiteX1" fmla="*/ 1186667 w 3184722"/>
                <a:gd name="connsiteY1" fmla="*/ 1391856 h 6528797"/>
                <a:gd name="connsiteX2" fmla="*/ 2928136 w 3184722"/>
                <a:gd name="connsiteY2" fmla="*/ 706057 h 6528797"/>
                <a:gd name="connsiteX3" fmla="*/ 228600 w 3184722"/>
                <a:gd name="connsiteY3" fmla="*/ 3481795 h 6528797"/>
                <a:gd name="connsiteX4" fmla="*/ 2470934 w 3184722"/>
                <a:gd name="connsiteY4" fmla="*/ 2676130 h 6528797"/>
                <a:gd name="connsiteX5" fmla="*/ 0 w 3184722"/>
                <a:gd name="connsiteY5" fmla="*/ 2033992 h 6528797"/>
                <a:gd name="connsiteX6" fmla="*/ 0 w 3184722"/>
                <a:gd name="connsiteY6" fmla="*/ 2033989 h 6528797"/>
                <a:gd name="connsiteX0" fmla="*/ 0 w 3184722"/>
                <a:gd name="connsiteY0" fmla="*/ 2033989 h 6528797"/>
                <a:gd name="connsiteX1" fmla="*/ 1186667 w 3184722"/>
                <a:gd name="connsiteY1" fmla="*/ 1391856 h 6528797"/>
                <a:gd name="connsiteX2" fmla="*/ 2928136 w 3184722"/>
                <a:gd name="connsiteY2" fmla="*/ 706057 h 6528797"/>
                <a:gd name="connsiteX3" fmla="*/ 228600 w 3184722"/>
                <a:gd name="connsiteY3" fmla="*/ 3481795 h 6528797"/>
                <a:gd name="connsiteX4" fmla="*/ 2470934 w 3184722"/>
                <a:gd name="connsiteY4" fmla="*/ 2676130 h 6528797"/>
                <a:gd name="connsiteX5" fmla="*/ 0 w 3184722"/>
                <a:gd name="connsiteY5" fmla="*/ 2033992 h 6528797"/>
                <a:gd name="connsiteX6" fmla="*/ 0 w 3184722"/>
                <a:gd name="connsiteY6" fmla="*/ 2033989 h 6528797"/>
                <a:gd name="connsiteX0" fmla="*/ 0 w 2928136"/>
                <a:gd name="connsiteY0" fmla="*/ 2033989 h 6528797"/>
                <a:gd name="connsiteX1" fmla="*/ 1186667 w 2928136"/>
                <a:gd name="connsiteY1" fmla="*/ 1391856 h 6528797"/>
                <a:gd name="connsiteX2" fmla="*/ 2928136 w 2928136"/>
                <a:gd name="connsiteY2" fmla="*/ 706057 h 6528797"/>
                <a:gd name="connsiteX3" fmla="*/ 228600 w 2928136"/>
                <a:gd name="connsiteY3" fmla="*/ 3481795 h 6528797"/>
                <a:gd name="connsiteX4" fmla="*/ 2470934 w 2928136"/>
                <a:gd name="connsiteY4" fmla="*/ 2676130 h 6528797"/>
                <a:gd name="connsiteX5" fmla="*/ 0 w 2928136"/>
                <a:gd name="connsiteY5" fmla="*/ 2033992 h 6528797"/>
                <a:gd name="connsiteX6" fmla="*/ 0 w 2928136"/>
                <a:gd name="connsiteY6" fmla="*/ 2033989 h 6528797"/>
                <a:gd name="connsiteX0" fmla="*/ 0 w 2928136"/>
                <a:gd name="connsiteY0" fmla="*/ 2033989 h 6528797"/>
                <a:gd name="connsiteX1" fmla="*/ 958067 w 2928136"/>
                <a:gd name="connsiteY1" fmla="*/ 2534856 h 6528797"/>
                <a:gd name="connsiteX2" fmla="*/ 2928136 w 2928136"/>
                <a:gd name="connsiteY2" fmla="*/ 706057 h 6528797"/>
                <a:gd name="connsiteX3" fmla="*/ 228600 w 2928136"/>
                <a:gd name="connsiteY3" fmla="*/ 3481795 h 6528797"/>
                <a:gd name="connsiteX4" fmla="*/ 2470934 w 2928136"/>
                <a:gd name="connsiteY4" fmla="*/ 2676130 h 6528797"/>
                <a:gd name="connsiteX5" fmla="*/ 0 w 2928136"/>
                <a:gd name="connsiteY5" fmla="*/ 2033992 h 6528797"/>
                <a:gd name="connsiteX6" fmla="*/ 0 w 2928136"/>
                <a:gd name="connsiteY6" fmla="*/ 2033989 h 6528797"/>
                <a:gd name="connsiteX0" fmla="*/ 0 w 2928136"/>
                <a:gd name="connsiteY0" fmla="*/ 1434955 h 5929763"/>
                <a:gd name="connsiteX1" fmla="*/ 958067 w 2928136"/>
                <a:gd name="connsiteY1" fmla="*/ 1935822 h 5929763"/>
                <a:gd name="connsiteX2" fmla="*/ 2928136 w 2928136"/>
                <a:gd name="connsiteY2" fmla="*/ 107023 h 5929763"/>
                <a:gd name="connsiteX3" fmla="*/ 228600 w 2928136"/>
                <a:gd name="connsiteY3" fmla="*/ 2882761 h 5929763"/>
                <a:gd name="connsiteX4" fmla="*/ 2470934 w 2928136"/>
                <a:gd name="connsiteY4" fmla="*/ 2077096 h 5929763"/>
                <a:gd name="connsiteX5" fmla="*/ 0 w 2928136"/>
                <a:gd name="connsiteY5" fmla="*/ 1434958 h 5929763"/>
                <a:gd name="connsiteX6" fmla="*/ 0 w 2928136"/>
                <a:gd name="connsiteY6" fmla="*/ 1434955 h 5929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1275236 w 4203372"/>
                <a:gd name="connsiteY0" fmla="*/ 1810262 h 6305070"/>
                <a:gd name="connsiteX1" fmla="*/ 2233303 w 4203372"/>
                <a:gd name="connsiteY1" fmla="*/ 2311129 h 6305070"/>
                <a:gd name="connsiteX2" fmla="*/ 4203372 w 4203372"/>
                <a:gd name="connsiteY2" fmla="*/ 863330 h 6305070"/>
                <a:gd name="connsiteX3" fmla="*/ 1503836 w 4203372"/>
                <a:gd name="connsiteY3" fmla="*/ 3258068 h 6305070"/>
                <a:gd name="connsiteX4" fmla="*/ 3746170 w 4203372"/>
                <a:gd name="connsiteY4" fmla="*/ 2452403 h 6305070"/>
                <a:gd name="connsiteX5" fmla="*/ 1275236 w 4203372"/>
                <a:gd name="connsiteY5" fmla="*/ 1810265 h 6305070"/>
                <a:gd name="connsiteX6" fmla="*/ 1275236 w 4203372"/>
                <a:gd name="connsiteY6" fmla="*/ 1810262 h 6305070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844930 w 3773066"/>
                <a:gd name="connsiteY0" fmla="*/ 2505027 h 6999835"/>
                <a:gd name="connsiteX1" fmla="*/ 1802997 w 3773066"/>
                <a:gd name="connsiteY1" fmla="*/ 3005894 h 6999835"/>
                <a:gd name="connsiteX2" fmla="*/ 3773066 w 3773066"/>
                <a:gd name="connsiteY2" fmla="*/ 1558095 h 6999835"/>
                <a:gd name="connsiteX3" fmla="*/ 1073530 w 3773066"/>
                <a:gd name="connsiteY3" fmla="*/ 3952833 h 6999835"/>
                <a:gd name="connsiteX4" fmla="*/ 3315864 w 3773066"/>
                <a:gd name="connsiteY4" fmla="*/ 3147168 h 6999835"/>
                <a:gd name="connsiteX5" fmla="*/ 844930 w 3773066"/>
                <a:gd name="connsiteY5" fmla="*/ 2505030 h 6999835"/>
                <a:gd name="connsiteX6" fmla="*/ 844930 w 3773066"/>
                <a:gd name="connsiteY6" fmla="*/ 2505027 h 6999835"/>
                <a:gd name="connsiteX0" fmla="*/ 1324542 w 4252678"/>
                <a:gd name="connsiteY0" fmla="*/ 2392968 h 6887776"/>
                <a:gd name="connsiteX1" fmla="*/ 2282609 w 4252678"/>
                <a:gd name="connsiteY1" fmla="*/ 2893835 h 6887776"/>
                <a:gd name="connsiteX2" fmla="*/ 4252678 w 4252678"/>
                <a:gd name="connsiteY2" fmla="*/ 1446036 h 6887776"/>
                <a:gd name="connsiteX3" fmla="*/ 1553142 w 4252678"/>
                <a:gd name="connsiteY3" fmla="*/ 3840774 h 6887776"/>
                <a:gd name="connsiteX4" fmla="*/ 3795476 w 4252678"/>
                <a:gd name="connsiteY4" fmla="*/ 3035109 h 6887776"/>
                <a:gd name="connsiteX5" fmla="*/ 1324542 w 4252678"/>
                <a:gd name="connsiteY5" fmla="*/ 2392971 h 6887776"/>
                <a:gd name="connsiteX6" fmla="*/ 1324542 w 4252678"/>
                <a:gd name="connsiteY6" fmla="*/ 2392968 h 6887776"/>
                <a:gd name="connsiteX0" fmla="*/ 1324542 w 4252678"/>
                <a:gd name="connsiteY0" fmla="*/ 2392968 h 6887776"/>
                <a:gd name="connsiteX1" fmla="*/ 2282609 w 4252678"/>
                <a:gd name="connsiteY1" fmla="*/ 2893835 h 6887776"/>
                <a:gd name="connsiteX2" fmla="*/ 4252678 w 4252678"/>
                <a:gd name="connsiteY2" fmla="*/ 1446036 h 6887776"/>
                <a:gd name="connsiteX3" fmla="*/ 1553142 w 4252678"/>
                <a:gd name="connsiteY3" fmla="*/ 3840774 h 6887776"/>
                <a:gd name="connsiteX4" fmla="*/ 3795476 w 4252678"/>
                <a:gd name="connsiteY4" fmla="*/ 3035109 h 6887776"/>
                <a:gd name="connsiteX5" fmla="*/ 1324542 w 4252678"/>
                <a:gd name="connsiteY5" fmla="*/ 2392971 h 6887776"/>
                <a:gd name="connsiteX6" fmla="*/ 1324542 w 4252678"/>
                <a:gd name="connsiteY6" fmla="*/ 2392968 h 6887776"/>
                <a:gd name="connsiteX0" fmla="*/ 1869139 w 4797275"/>
                <a:gd name="connsiteY0" fmla="*/ 2392968 h 6887776"/>
                <a:gd name="connsiteX1" fmla="*/ 2827206 w 4797275"/>
                <a:gd name="connsiteY1" fmla="*/ 2893835 h 6887776"/>
                <a:gd name="connsiteX2" fmla="*/ 4797275 w 4797275"/>
                <a:gd name="connsiteY2" fmla="*/ 1446036 h 6887776"/>
                <a:gd name="connsiteX3" fmla="*/ 2097739 w 4797275"/>
                <a:gd name="connsiteY3" fmla="*/ 3840774 h 6887776"/>
                <a:gd name="connsiteX4" fmla="*/ 4340073 w 4797275"/>
                <a:gd name="connsiteY4" fmla="*/ 3035109 h 6887776"/>
                <a:gd name="connsiteX5" fmla="*/ 1869139 w 4797275"/>
                <a:gd name="connsiteY5" fmla="*/ 2392971 h 6887776"/>
                <a:gd name="connsiteX6" fmla="*/ 1869139 w 4797275"/>
                <a:gd name="connsiteY6" fmla="*/ 2392968 h 6887776"/>
                <a:gd name="connsiteX0" fmla="*/ 1869139 w 4797275"/>
                <a:gd name="connsiteY0" fmla="*/ 2433309 h 6928117"/>
                <a:gd name="connsiteX1" fmla="*/ 2827206 w 4797275"/>
                <a:gd name="connsiteY1" fmla="*/ 2934176 h 6928117"/>
                <a:gd name="connsiteX2" fmla="*/ 4797275 w 4797275"/>
                <a:gd name="connsiteY2" fmla="*/ 1486377 h 6928117"/>
                <a:gd name="connsiteX3" fmla="*/ 2097739 w 4797275"/>
                <a:gd name="connsiteY3" fmla="*/ 3881115 h 6928117"/>
                <a:gd name="connsiteX4" fmla="*/ 4340073 w 4797275"/>
                <a:gd name="connsiteY4" fmla="*/ 3075450 h 6928117"/>
                <a:gd name="connsiteX5" fmla="*/ 1869139 w 4797275"/>
                <a:gd name="connsiteY5" fmla="*/ 2433312 h 6928117"/>
                <a:gd name="connsiteX6" fmla="*/ 1869139 w 4797275"/>
                <a:gd name="connsiteY6" fmla="*/ 2433309 h 6928117"/>
                <a:gd name="connsiteX0" fmla="*/ 1869139 w 4797275"/>
                <a:gd name="connsiteY0" fmla="*/ 2531921 h 7026729"/>
                <a:gd name="connsiteX1" fmla="*/ 2827206 w 4797275"/>
                <a:gd name="connsiteY1" fmla="*/ 3032788 h 7026729"/>
                <a:gd name="connsiteX2" fmla="*/ 4797275 w 4797275"/>
                <a:gd name="connsiteY2" fmla="*/ 1584989 h 7026729"/>
                <a:gd name="connsiteX3" fmla="*/ 2097739 w 4797275"/>
                <a:gd name="connsiteY3" fmla="*/ 3979727 h 7026729"/>
                <a:gd name="connsiteX4" fmla="*/ 4340073 w 4797275"/>
                <a:gd name="connsiteY4" fmla="*/ 3174062 h 7026729"/>
                <a:gd name="connsiteX5" fmla="*/ 1869139 w 4797275"/>
                <a:gd name="connsiteY5" fmla="*/ 2531924 h 7026729"/>
                <a:gd name="connsiteX6" fmla="*/ 1869139 w 4797275"/>
                <a:gd name="connsiteY6" fmla="*/ 2531921 h 7026729"/>
                <a:gd name="connsiteX0" fmla="*/ 1869139 w 4797275"/>
                <a:gd name="connsiteY0" fmla="*/ 2531921 h 7026729"/>
                <a:gd name="connsiteX1" fmla="*/ 2827206 w 4797275"/>
                <a:gd name="connsiteY1" fmla="*/ 3032788 h 7026729"/>
                <a:gd name="connsiteX2" fmla="*/ 4797275 w 4797275"/>
                <a:gd name="connsiteY2" fmla="*/ 1584989 h 7026729"/>
                <a:gd name="connsiteX3" fmla="*/ 2097739 w 4797275"/>
                <a:gd name="connsiteY3" fmla="*/ 3979727 h 7026729"/>
                <a:gd name="connsiteX4" fmla="*/ 4340073 w 4797275"/>
                <a:gd name="connsiteY4" fmla="*/ 3174062 h 7026729"/>
                <a:gd name="connsiteX5" fmla="*/ 1869139 w 4797275"/>
                <a:gd name="connsiteY5" fmla="*/ 2531924 h 7026729"/>
                <a:gd name="connsiteX6" fmla="*/ 1869139 w 4797275"/>
                <a:gd name="connsiteY6" fmla="*/ 2531921 h 7026729"/>
                <a:gd name="connsiteX0" fmla="*/ 1869139 w 4797275"/>
                <a:gd name="connsiteY0" fmla="*/ 2531921 h 7026729"/>
                <a:gd name="connsiteX1" fmla="*/ 2827206 w 4797275"/>
                <a:gd name="connsiteY1" fmla="*/ 3032788 h 7026729"/>
                <a:gd name="connsiteX2" fmla="*/ 4797275 w 4797275"/>
                <a:gd name="connsiteY2" fmla="*/ 1584989 h 7026729"/>
                <a:gd name="connsiteX3" fmla="*/ 2097739 w 4797275"/>
                <a:gd name="connsiteY3" fmla="*/ 3979727 h 7026729"/>
                <a:gd name="connsiteX4" fmla="*/ 4340073 w 4797275"/>
                <a:gd name="connsiteY4" fmla="*/ 3174062 h 7026729"/>
                <a:gd name="connsiteX5" fmla="*/ 3269869 w 4797275"/>
                <a:gd name="connsiteY5" fmla="*/ 2756647 h 7026729"/>
                <a:gd name="connsiteX6" fmla="*/ 1869139 w 4797275"/>
                <a:gd name="connsiteY6" fmla="*/ 2531924 h 7026729"/>
                <a:gd name="connsiteX7" fmla="*/ 1869139 w 4797275"/>
                <a:gd name="connsiteY7" fmla="*/ 2531921 h 7026729"/>
                <a:gd name="connsiteX0" fmla="*/ 1869139 w 5940275"/>
                <a:gd name="connsiteY0" fmla="*/ 2531921 h 7026729"/>
                <a:gd name="connsiteX1" fmla="*/ 2827206 w 5940275"/>
                <a:gd name="connsiteY1" fmla="*/ 3032788 h 7026729"/>
                <a:gd name="connsiteX2" fmla="*/ 5940275 w 5940275"/>
                <a:gd name="connsiteY2" fmla="*/ 2423189 h 7026729"/>
                <a:gd name="connsiteX3" fmla="*/ 2097739 w 5940275"/>
                <a:gd name="connsiteY3" fmla="*/ 3979727 h 7026729"/>
                <a:gd name="connsiteX4" fmla="*/ 4340073 w 5940275"/>
                <a:gd name="connsiteY4" fmla="*/ 3174062 h 7026729"/>
                <a:gd name="connsiteX5" fmla="*/ 3269869 w 5940275"/>
                <a:gd name="connsiteY5" fmla="*/ 2756647 h 7026729"/>
                <a:gd name="connsiteX6" fmla="*/ 1869139 w 5940275"/>
                <a:gd name="connsiteY6" fmla="*/ 2531924 h 7026729"/>
                <a:gd name="connsiteX7" fmla="*/ 1869139 w 5940275"/>
                <a:gd name="connsiteY7" fmla="*/ 2531921 h 7026729"/>
                <a:gd name="connsiteX0" fmla="*/ 1869139 w 5940275"/>
                <a:gd name="connsiteY0" fmla="*/ 2531921 h 7026729"/>
                <a:gd name="connsiteX1" fmla="*/ 2827206 w 5940275"/>
                <a:gd name="connsiteY1" fmla="*/ 3032788 h 7026729"/>
                <a:gd name="connsiteX2" fmla="*/ 5940275 w 5940275"/>
                <a:gd name="connsiteY2" fmla="*/ 2423189 h 7026729"/>
                <a:gd name="connsiteX3" fmla="*/ 2097739 w 5940275"/>
                <a:gd name="connsiteY3" fmla="*/ 3979727 h 7026729"/>
                <a:gd name="connsiteX4" fmla="*/ 4340073 w 5940275"/>
                <a:gd name="connsiteY4" fmla="*/ 3174062 h 7026729"/>
                <a:gd name="connsiteX5" fmla="*/ 3269869 w 5940275"/>
                <a:gd name="connsiteY5" fmla="*/ 2756647 h 7026729"/>
                <a:gd name="connsiteX6" fmla="*/ 1869139 w 5940275"/>
                <a:gd name="connsiteY6" fmla="*/ 2531924 h 7026729"/>
                <a:gd name="connsiteX7" fmla="*/ 1869139 w 5940275"/>
                <a:gd name="connsiteY7" fmla="*/ 2531921 h 7026729"/>
                <a:gd name="connsiteX0" fmla="*/ 1869139 w 5940275"/>
                <a:gd name="connsiteY0" fmla="*/ 2531921 h 7026729"/>
                <a:gd name="connsiteX1" fmla="*/ 2827206 w 5940275"/>
                <a:gd name="connsiteY1" fmla="*/ 3032788 h 7026729"/>
                <a:gd name="connsiteX2" fmla="*/ 5940275 w 5940275"/>
                <a:gd name="connsiteY2" fmla="*/ 2423189 h 7026729"/>
                <a:gd name="connsiteX3" fmla="*/ 2097739 w 5940275"/>
                <a:gd name="connsiteY3" fmla="*/ 3979727 h 7026729"/>
                <a:gd name="connsiteX4" fmla="*/ 4568673 w 5940275"/>
                <a:gd name="connsiteY4" fmla="*/ 3174062 h 7026729"/>
                <a:gd name="connsiteX5" fmla="*/ 3269869 w 5940275"/>
                <a:gd name="connsiteY5" fmla="*/ 2756647 h 7026729"/>
                <a:gd name="connsiteX6" fmla="*/ 1869139 w 5940275"/>
                <a:gd name="connsiteY6" fmla="*/ 2531924 h 7026729"/>
                <a:gd name="connsiteX7" fmla="*/ 1869139 w 5940275"/>
                <a:gd name="connsiteY7" fmla="*/ 2531921 h 7026729"/>
                <a:gd name="connsiteX0" fmla="*/ 1869139 w 5940275"/>
                <a:gd name="connsiteY0" fmla="*/ 2531921 h 7026729"/>
                <a:gd name="connsiteX1" fmla="*/ 2827206 w 5940275"/>
                <a:gd name="connsiteY1" fmla="*/ 3032788 h 7026729"/>
                <a:gd name="connsiteX2" fmla="*/ 5940275 w 5940275"/>
                <a:gd name="connsiteY2" fmla="*/ 2423189 h 7026729"/>
                <a:gd name="connsiteX3" fmla="*/ 2097739 w 5940275"/>
                <a:gd name="connsiteY3" fmla="*/ 3979727 h 7026729"/>
                <a:gd name="connsiteX4" fmla="*/ 4568673 w 5940275"/>
                <a:gd name="connsiteY4" fmla="*/ 3174062 h 7026729"/>
                <a:gd name="connsiteX5" fmla="*/ 3269869 w 5940275"/>
                <a:gd name="connsiteY5" fmla="*/ 2756647 h 7026729"/>
                <a:gd name="connsiteX6" fmla="*/ 1869139 w 5940275"/>
                <a:gd name="connsiteY6" fmla="*/ 2531924 h 7026729"/>
                <a:gd name="connsiteX7" fmla="*/ 1869139 w 5940275"/>
                <a:gd name="connsiteY7" fmla="*/ 2531921 h 7026729"/>
                <a:gd name="connsiteX0" fmla="*/ 1869139 w 5940275"/>
                <a:gd name="connsiteY0" fmla="*/ 2531921 h 7026729"/>
                <a:gd name="connsiteX1" fmla="*/ 2827206 w 5940275"/>
                <a:gd name="connsiteY1" fmla="*/ 3032788 h 7026729"/>
                <a:gd name="connsiteX2" fmla="*/ 5940275 w 5940275"/>
                <a:gd name="connsiteY2" fmla="*/ 2423189 h 7026729"/>
                <a:gd name="connsiteX3" fmla="*/ 2097739 w 5940275"/>
                <a:gd name="connsiteY3" fmla="*/ 3979727 h 7026729"/>
                <a:gd name="connsiteX4" fmla="*/ 4568673 w 5940275"/>
                <a:gd name="connsiteY4" fmla="*/ 3174062 h 7026729"/>
                <a:gd name="connsiteX5" fmla="*/ 3269869 w 5940275"/>
                <a:gd name="connsiteY5" fmla="*/ 2756647 h 7026729"/>
                <a:gd name="connsiteX6" fmla="*/ 1869139 w 5940275"/>
                <a:gd name="connsiteY6" fmla="*/ 2531924 h 7026729"/>
                <a:gd name="connsiteX7" fmla="*/ 1869139 w 5940275"/>
                <a:gd name="connsiteY7" fmla="*/ 2531921 h 7026729"/>
                <a:gd name="connsiteX0" fmla="*/ 1869139 w 6324598"/>
                <a:gd name="connsiteY0" fmla="*/ 2531921 h 7331529"/>
                <a:gd name="connsiteX1" fmla="*/ 2827206 w 6324598"/>
                <a:gd name="connsiteY1" fmla="*/ 3032788 h 7331529"/>
                <a:gd name="connsiteX2" fmla="*/ 5940275 w 6324598"/>
                <a:gd name="connsiteY2" fmla="*/ 2423189 h 7331529"/>
                <a:gd name="connsiteX3" fmla="*/ 5831539 w 6324598"/>
                <a:gd name="connsiteY3" fmla="*/ 4284527 h 7331529"/>
                <a:gd name="connsiteX4" fmla="*/ 4568673 w 6324598"/>
                <a:gd name="connsiteY4" fmla="*/ 3174062 h 7331529"/>
                <a:gd name="connsiteX5" fmla="*/ 3269869 w 6324598"/>
                <a:gd name="connsiteY5" fmla="*/ 2756647 h 7331529"/>
                <a:gd name="connsiteX6" fmla="*/ 1869139 w 6324598"/>
                <a:gd name="connsiteY6" fmla="*/ 2531924 h 7331529"/>
                <a:gd name="connsiteX7" fmla="*/ 1869139 w 6324598"/>
                <a:gd name="connsiteY7" fmla="*/ 2531921 h 7331529"/>
                <a:gd name="connsiteX0" fmla="*/ 1869139 w 6934198"/>
                <a:gd name="connsiteY0" fmla="*/ 2531921 h 7331529"/>
                <a:gd name="connsiteX1" fmla="*/ 2827206 w 6934198"/>
                <a:gd name="connsiteY1" fmla="*/ 3032788 h 7331529"/>
                <a:gd name="connsiteX2" fmla="*/ 5940275 w 6934198"/>
                <a:gd name="connsiteY2" fmla="*/ 2423189 h 7331529"/>
                <a:gd name="connsiteX3" fmla="*/ 6441139 w 6934198"/>
                <a:gd name="connsiteY3" fmla="*/ 4284527 h 7331529"/>
                <a:gd name="connsiteX4" fmla="*/ 4568673 w 6934198"/>
                <a:gd name="connsiteY4" fmla="*/ 3174062 h 7331529"/>
                <a:gd name="connsiteX5" fmla="*/ 3269869 w 6934198"/>
                <a:gd name="connsiteY5" fmla="*/ 2756647 h 7331529"/>
                <a:gd name="connsiteX6" fmla="*/ 1869139 w 6934198"/>
                <a:gd name="connsiteY6" fmla="*/ 2531924 h 7331529"/>
                <a:gd name="connsiteX7" fmla="*/ 1869139 w 6934198"/>
                <a:gd name="connsiteY7" fmla="*/ 2531921 h 7331529"/>
                <a:gd name="connsiteX0" fmla="*/ 1869139 w 6934198"/>
                <a:gd name="connsiteY0" fmla="*/ 2531921 h 7331529"/>
                <a:gd name="connsiteX1" fmla="*/ 2827206 w 6934198"/>
                <a:gd name="connsiteY1" fmla="*/ 3032788 h 7331529"/>
                <a:gd name="connsiteX2" fmla="*/ 5940275 w 6934198"/>
                <a:gd name="connsiteY2" fmla="*/ 2423189 h 7331529"/>
                <a:gd name="connsiteX3" fmla="*/ 6441139 w 6934198"/>
                <a:gd name="connsiteY3" fmla="*/ 4284527 h 7331529"/>
                <a:gd name="connsiteX4" fmla="*/ 4568673 w 6934198"/>
                <a:gd name="connsiteY4" fmla="*/ 3174062 h 7331529"/>
                <a:gd name="connsiteX5" fmla="*/ 3269869 w 6934198"/>
                <a:gd name="connsiteY5" fmla="*/ 2756647 h 7331529"/>
                <a:gd name="connsiteX6" fmla="*/ 1869139 w 6934198"/>
                <a:gd name="connsiteY6" fmla="*/ 2531924 h 7331529"/>
                <a:gd name="connsiteX7" fmla="*/ 1869139 w 6934198"/>
                <a:gd name="connsiteY7" fmla="*/ 2531921 h 7331529"/>
                <a:gd name="connsiteX0" fmla="*/ 1869139 w 6934198"/>
                <a:gd name="connsiteY0" fmla="*/ 2531921 h 7331529"/>
                <a:gd name="connsiteX1" fmla="*/ 2827206 w 6934198"/>
                <a:gd name="connsiteY1" fmla="*/ 3032788 h 7331529"/>
                <a:gd name="connsiteX2" fmla="*/ 5940275 w 6934198"/>
                <a:gd name="connsiteY2" fmla="*/ 2423189 h 7331529"/>
                <a:gd name="connsiteX3" fmla="*/ 6441139 w 6934198"/>
                <a:gd name="connsiteY3" fmla="*/ 4284527 h 7331529"/>
                <a:gd name="connsiteX4" fmla="*/ 4568673 w 6934198"/>
                <a:gd name="connsiteY4" fmla="*/ 3174062 h 7331529"/>
                <a:gd name="connsiteX5" fmla="*/ 1869139 w 6934198"/>
                <a:gd name="connsiteY5" fmla="*/ 2531924 h 7331529"/>
                <a:gd name="connsiteX6" fmla="*/ 1869139 w 6934198"/>
                <a:gd name="connsiteY6" fmla="*/ 2531921 h 7331529"/>
                <a:gd name="connsiteX0" fmla="*/ 1869139 w 6911785"/>
                <a:gd name="connsiteY0" fmla="*/ 2531921 h 7336788"/>
                <a:gd name="connsiteX1" fmla="*/ 2827206 w 6911785"/>
                <a:gd name="connsiteY1" fmla="*/ 3032788 h 7336788"/>
                <a:gd name="connsiteX2" fmla="*/ 5940275 w 6911785"/>
                <a:gd name="connsiteY2" fmla="*/ 2423189 h 7336788"/>
                <a:gd name="connsiteX3" fmla="*/ 6441139 w 6911785"/>
                <a:gd name="connsiteY3" fmla="*/ 4284527 h 7336788"/>
                <a:gd name="connsiteX4" fmla="*/ 4568673 w 6911785"/>
                <a:gd name="connsiteY4" fmla="*/ 3174062 h 7336788"/>
                <a:gd name="connsiteX5" fmla="*/ 1869139 w 6911785"/>
                <a:gd name="connsiteY5" fmla="*/ 2531924 h 7336788"/>
                <a:gd name="connsiteX6" fmla="*/ 1869139 w 6911785"/>
                <a:gd name="connsiteY6" fmla="*/ 2531921 h 7336788"/>
                <a:gd name="connsiteX0" fmla="*/ 1869139 w 7024741"/>
                <a:gd name="connsiteY0" fmla="*/ 2531921 h 7336788"/>
                <a:gd name="connsiteX1" fmla="*/ 2827206 w 7024741"/>
                <a:gd name="connsiteY1" fmla="*/ 3032788 h 7336788"/>
                <a:gd name="connsiteX2" fmla="*/ 5940275 w 7024741"/>
                <a:gd name="connsiteY2" fmla="*/ 2423189 h 7336788"/>
                <a:gd name="connsiteX3" fmla="*/ 6441139 w 7024741"/>
                <a:gd name="connsiteY3" fmla="*/ 4284527 h 7336788"/>
                <a:gd name="connsiteX4" fmla="*/ 4568673 w 7024741"/>
                <a:gd name="connsiteY4" fmla="*/ 3174062 h 7336788"/>
                <a:gd name="connsiteX5" fmla="*/ 1869139 w 7024741"/>
                <a:gd name="connsiteY5" fmla="*/ 2531924 h 7336788"/>
                <a:gd name="connsiteX6" fmla="*/ 1869139 w 7024741"/>
                <a:gd name="connsiteY6" fmla="*/ 2531921 h 7336788"/>
                <a:gd name="connsiteX0" fmla="*/ 685903 w 5841505"/>
                <a:gd name="connsiteY0" fmla="*/ 1071884 h 5876751"/>
                <a:gd name="connsiteX1" fmla="*/ 159678 w 5841505"/>
                <a:gd name="connsiteY1" fmla="*/ 370216 h 5876751"/>
                <a:gd name="connsiteX2" fmla="*/ 1643970 w 5841505"/>
                <a:gd name="connsiteY2" fmla="*/ 1572751 h 5876751"/>
                <a:gd name="connsiteX3" fmla="*/ 4757039 w 5841505"/>
                <a:gd name="connsiteY3" fmla="*/ 963152 h 5876751"/>
                <a:gd name="connsiteX4" fmla="*/ 5257903 w 5841505"/>
                <a:gd name="connsiteY4" fmla="*/ 2824490 h 5876751"/>
                <a:gd name="connsiteX5" fmla="*/ 3385437 w 5841505"/>
                <a:gd name="connsiteY5" fmla="*/ 1714025 h 5876751"/>
                <a:gd name="connsiteX6" fmla="*/ 685903 w 5841505"/>
                <a:gd name="connsiteY6" fmla="*/ 1071887 h 5876751"/>
                <a:gd name="connsiteX7" fmla="*/ 685903 w 5841505"/>
                <a:gd name="connsiteY7" fmla="*/ 1071884 h 5876751"/>
                <a:gd name="connsiteX0" fmla="*/ 685903 w 5841505"/>
                <a:gd name="connsiteY0" fmla="*/ 1775249 h 6580116"/>
                <a:gd name="connsiteX1" fmla="*/ 159678 w 5841505"/>
                <a:gd name="connsiteY1" fmla="*/ 1073581 h 6580116"/>
                <a:gd name="connsiteX2" fmla="*/ 1643970 w 5841505"/>
                <a:gd name="connsiteY2" fmla="*/ 2276116 h 6580116"/>
                <a:gd name="connsiteX3" fmla="*/ 4757039 w 5841505"/>
                <a:gd name="connsiteY3" fmla="*/ 1666517 h 6580116"/>
                <a:gd name="connsiteX4" fmla="*/ 5257903 w 5841505"/>
                <a:gd name="connsiteY4" fmla="*/ 3527855 h 6580116"/>
                <a:gd name="connsiteX5" fmla="*/ 3385437 w 5841505"/>
                <a:gd name="connsiteY5" fmla="*/ 2417390 h 6580116"/>
                <a:gd name="connsiteX6" fmla="*/ 685903 w 5841505"/>
                <a:gd name="connsiteY6" fmla="*/ 1775252 h 6580116"/>
                <a:gd name="connsiteX7" fmla="*/ 685903 w 5841505"/>
                <a:gd name="connsiteY7" fmla="*/ 1775249 h 6580116"/>
                <a:gd name="connsiteX0" fmla="*/ 1191268 w 6346870"/>
                <a:gd name="connsiteY0" fmla="*/ 1071884 h 5876751"/>
                <a:gd name="connsiteX1" fmla="*/ 665043 w 6346870"/>
                <a:gd name="connsiteY1" fmla="*/ 370216 h 5876751"/>
                <a:gd name="connsiteX2" fmla="*/ 247382 w 6346870"/>
                <a:gd name="connsiteY2" fmla="*/ 1425097 h 5876751"/>
                <a:gd name="connsiteX3" fmla="*/ 2149335 w 6346870"/>
                <a:gd name="connsiteY3" fmla="*/ 1572751 h 5876751"/>
                <a:gd name="connsiteX4" fmla="*/ 5262404 w 6346870"/>
                <a:gd name="connsiteY4" fmla="*/ 963152 h 5876751"/>
                <a:gd name="connsiteX5" fmla="*/ 5763268 w 6346870"/>
                <a:gd name="connsiteY5" fmla="*/ 2824490 h 5876751"/>
                <a:gd name="connsiteX6" fmla="*/ 3890802 w 6346870"/>
                <a:gd name="connsiteY6" fmla="*/ 1714025 h 5876751"/>
                <a:gd name="connsiteX7" fmla="*/ 1191268 w 6346870"/>
                <a:gd name="connsiteY7" fmla="*/ 1071887 h 5876751"/>
                <a:gd name="connsiteX8" fmla="*/ 1191268 w 6346870"/>
                <a:gd name="connsiteY8" fmla="*/ 1071884 h 5876751"/>
                <a:gd name="connsiteX0" fmla="*/ 1191268 w 6346870"/>
                <a:gd name="connsiteY0" fmla="*/ 1071884 h 5876751"/>
                <a:gd name="connsiteX1" fmla="*/ 665043 w 6346870"/>
                <a:gd name="connsiteY1" fmla="*/ 370216 h 5876751"/>
                <a:gd name="connsiteX2" fmla="*/ 247382 w 6346870"/>
                <a:gd name="connsiteY2" fmla="*/ 1425097 h 5876751"/>
                <a:gd name="connsiteX3" fmla="*/ 2149335 w 6346870"/>
                <a:gd name="connsiteY3" fmla="*/ 1572751 h 5876751"/>
                <a:gd name="connsiteX4" fmla="*/ 5262404 w 6346870"/>
                <a:gd name="connsiteY4" fmla="*/ 963152 h 5876751"/>
                <a:gd name="connsiteX5" fmla="*/ 5763268 w 6346870"/>
                <a:gd name="connsiteY5" fmla="*/ 2824490 h 5876751"/>
                <a:gd name="connsiteX6" fmla="*/ 3890802 w 6346870"/>
                <a:gd name="connsiteY6" fmla="*/ 1714025 h 5876751"/>
                <a:gd name="connsiteX7" fmla="*/ 1191268 w 6346870"/>
                <a:gd name="connsiteY7" fmla="*/ 1071887 h 5876751"/>
                <a:gd name="connsiteX8" fmla="*/ 1191268 w 6346870"/>
                <a:gd name="connsiteY8" fmla="*/ 1071884 h 5876751"/>
                <a:gd name="connsiteX0" fmla="*/ 1191268 w 6346870"/>
                <a:gd name="connsiteY0" fmla="*/ 1071884 h 5876751"/>
                <a:gd name="connsiteX1" fmla="*/ 665043 w 6346870"/>
                <a:gd name="connsiteY1" fmla="*/ 370216 h 5876751"/>
                <a:gd name="connsiteX2" fmla="*/ 247382 w 6346870"/>
                <a:gd name="connsiteY2" fmla="*/ 1425097 h 5876751"/>
                <a:gd name="connsiteX3" fmla="*/ 2149335 w 6346870"/>
                <a:gd name="connsiteY3" fmla="*/ 1572751 h 5876751"/>
                <a:gd name="connsiteX4" fmla="*/ 5262404 w 6346870"/>
                <a:gd name="connsiteY4" fmla="*/ 963152 h 5876751"/>
                <a:gd name="connsiteX5" fmla="*/ 5763268 w 6346870"/>
                <a:gd name="connsiteY5" fmla="*/ 2824490 h 5876751"/>
                <a:gd name="connsiteX6" fmla="*/ 3890802 w 6346870"/>
                <a:gd name="connsiteY6" fmla="*/ 1714025 h 5876751"/>
                <a:gd name="connsiteX7" fmla="*/ 1191268 w 6346870"/>
                <a:gd name="connsiteY7" fmla="*/ 1071887 h 5876751"/>
                <a:gd name="connsiteX8" fmla="*/ 1191268 w 6346870"/>
                <a:gd name="connsiteY8" fmla="*/ 1071884 h 5876751"/>
                <a:gd name="connsiteX0" fmla="*/ 1495416 w 6651018"/>
                <a:gd name="connsiteY0" fmla="*/ 1071884 h 5876751"/>
                <a:gd name="connsiteX1" fmla="*/ 969191 w 6651018"/>
                <a:gd name="connsiteY1" fmla="*/ 370216 h 5876751"/>
                <a:gd name="connsiteX2" fmla="*/ 551530 w 6651018"/>
                <a:gd name="connsiteY2" fmla="*/ 1425097 h 5876751"/>
                <a:gd name="connsiteX3" fmla="*/ 2453483 w 6651018"/>
                <a:gd name="connsiteY3" fmla="*/ 1572751 h 5876751"/>
                <a:gd name="connsiteX4" fmla="*/ 5566552 w 6651018"/>
                <a:gd name="connsiteY4" fmla="*/ 963152 h 5876751"/>
                <a:gd name="connsiteX5" fmla="*/ 6067416 w 6651018"/>
                <a:gd name="connsiteY5" fmla="*/ 2824490 h 5876751"/>
                <a:gd name="connsiteX6" fmla="*/ 4194950 w 6651018"/>
                <a:gd name="connsiteY6" fmla="*/ 1714025 h 5876751"/>
                <a:gd name="connsiteX7" fmla="*/ 1495416 w 6651018"/>
                <a:gd name="connsiteY7" fmla="*/ 1071887 h 5876751"/>
                <a:gd name="connsiteX8" fmla="*/ 1495416 w 6651018"/>
                <a:gd name="connsiteY8" fmla="*/ 1071884 h 5876751"/>
                <a:gd name="connsiteX0" fmla="*/ 1103563 w 6259165"/>
                <a:gd name="connsiteY0" fmla="*/ 1071884 h 5876751"/>
                <a:gd name="connsiteX1" fmla="*/ 159677 w 6259165"/>
                <a:gd name="connsiteY1" fmla="*/ 1425097 h 5876751"/>
                <a:gd name="connsiteX2" fmla="*/ 2061630 w 6259165"/>
                <a:gd name="connsiteY2" fmla="*/ 1572751 h 5876751"/>
                <a:gd name="connsiteX3" fmla="*/ 5174699 w 6259165"/>
                <a:gd name="connsiteY3" fmla="*/ 963152 h 5876751"/>
                <a:gd name="connsiteX4" fmla="*/ 5675563 w 6259165"/>
                <a:gd name="connsiteY4" fmla="*/ 2824490 h 5876751"/>
                <a:gd name="connsiteX5" fmla="*/ 3803097 w 6259165"/>
                <a:gd name="connsiteY5" fmla="*/ 1714025 h 5876751"/>
                <a:gd name="connsiteX6" fmla="*/ 1103563 w 6259165"/>
                <a:gd name="connsiteY6" fmla="*/ 1071887 h 5876751"/>
                <a:gd name="connsiteX7" fmla="*/ 1103563 w 6259165"/>
                <a:gd name="connsiteY7" fmla="*/ 1071884 h 5876751"/>
                <a:gd name="connsiteX0" fmla="*/ 1103564 w 6259166"/>
                <a:gd name="connsiteY0" fmla="*/ 1766125 h 6570992"/>
                <a:gd name="connsiteX1" fmla="*/ 159678 w 6259166"/>
                <a:gd name="connsiteY1" fmla="*/ 2119338 h 6570992"/>
                <a:gd name="connsiteX2" fmla="*/ 2061631 w 6259166"/>
                <a:gd name="connsiteY2" fmla="*/ 2266992 h 6570992"/>
                <a:gd name="connsiteX3" fmla="*/ 5174700 w 6259166"/>
                <a:gd name="connsiteY3" fmla="*/ 1657393 h 6570992"/>
                <a:gd name="connsiteX4" fmla="*/ 5675564 w 6259166"/>
                <a:gd name="connsiteY4" fmla="*/ 3518731 h 6570992"/>
                <a:gd name="connsiteX5" fmla="*/ 3803098 w 6259166"/>
                <a:gd name="connsiteY5" fmla="*/ 2408266 h 6570992"/>
                <a:gd name="connsiteX6" fmla="*/ 1103564 w 6259166"/>
                <a:gd name="connsiteY6" fmla="*/ 1766128 h 6570992"/>
                <a:gd name="connsiteX7" fmla="*/ 1103564 w 6259166"/>
                <a:gd name="connsiteY7" fmla="*/ 1766125 h 6570992"/>
                <a:gd name="connsiteX0" fmla="*/ 1103564 w 6259166"/>
                <a:gd name="connsiteY0" fmla="*/ 1766125 h 6570992"/>
                <a:gd name="connsiteX1" fmla="*/ 159678 w 6259166"/>
                <a:gd name="connsiteY1" fmla="*/ 2119338 h 6570992"/>
                <a:gd name="connsiteX2" fmla="*/ 2061631 w 6259166"/>
                <a:gd name="connsiteY2" fmla="*/ 2266992 h 6570992"/>
                <a:gd name="connsiteX3" fmla="*/ 5174700 w 6259166"/>
                <a:gd name="connsiteY3" fmla="*/ 1657393 h 6570992"/>
                <a:gd name="connsiteX4" fmla="*/ 5675564 w 6259166"/>
                <a:gd name="connsiteY4" fmla="*/ 3518731 h 6570992"/>
                <a:gd name="connsiteX5" fmla="*/ 3803098 w 6259166"/>
                <a:gd name="connsiteY5" fmla="*/ 2408266 h 6570992"/>
                <a:gd name="connsiteX6" fmla="*/ 1103564 w 6259166"/>
                <a:gd name="connsiteY6" fmla="*/ 1766128 h 6570992"/>
                <a:gd name="connsiteX7" fmla="*/ 1103564 w 6259166"/>
                <a:gd name="connsiteY7" fmla="*/ 1766125 h 6570992"/>
                <a:gd name="connsiteX0" fmla="*/ 1316924 w 6472526"/>
                <a:gd name="connsiteY0" fmla="*/ 1766125 h 6570992"/>
                <a:gd name="connsiteX1" fmla="*/ 373038 w 6472526"/>
                <a:gd name="connsiteY1" fmla="*/ 2119338 h 6570992"/>
                <a:gd name="connsiteX2" fmla="*/ 2274991 w 6472526"/>
                <a:gd name="connsiteY2" fmla="*/ 2266992 h 6570992"/>
                <a:gd name="connsiteX3" fmla="*/ 5388060 w 6472526"/>
                <a:gd name="connsiteY3" fmla="*/ 1657393 h 6570992"/>
                <a:gd name="connsiteX4" fmla="*/ 5888924 w 6472526"/>
                <a:gd name="connsiteY4" fmla="*/ 3518731 h 6570992"/>
                <a:gd name="connsiteX5" fmla="*/ 4016458 w 6472526"/>
                <a:gd name="connsiteY5" fmla="*/ 2408266 h 6570992"/>
                <a:gd name="connsiteX6" fmla="*/ 1316924 w 6472526"/>
                <a:gd name="connsiteY6" fmla="*/ 1766128 h 6570992"/>
                <a:gd name="connsiteX7" fmla="*/ 1316924 w 6472526"/>
                <a:gd name="connsiteY7" fmla="*/ 1766125 h 6570992"/>
                <a:gd name="connsiteX0" fmla="*/ 969208 w 6472526"/>
                <a:gd name="connsiteY0" fmla="*/ 1766125 h 6550041"/>
                <a:gd name="connsiteX1" fmla="*/ 373038 w 6472526"/>
                <a:gd name="connsiteY1" fmla="*/ 2098387 h 6550041"/>
                <a:gd name="connsiteX2" fmla="*/ 2274991 w 6472526"/>
                <a:gd name="connsiteY2" fmla="*/ 2246041 h 6550041"/>
                <a:gd name="connsiteX3" fmla="*/ 5388060 w 6472526"/>
                <a:gd name="connsiteY3" fmla="*/ 1636442 h 6550041"/>
                <a:gd name="connsiteX4" fmla="*/ 5888924 w 6472526"/>
                <a:gd name="connsiteY4" fmla="*/ 3497780 h 6550041"/>
                <a:gd name="connsiteX5" fmla="*/ 4016458 w 6472526"/>
                <a:gd name="connsiteY5" fmla="*/ 2387315 h 6550041"/>
                <a:gd name="connsiteX6" fmla="*/ 1316924 w 6472526"/>
                <a:gd name="connsiteY6" fmla="*/ 1745177 h 6550041"/>
                <a:gd name="connsiteX7" fmla="*/ 969208 w 6472526"/>
                <a:gd name="connsiteY7" fmla="*/ 1766125 h 6550041"/>
                <a:gd name="connsiteX0" fmla="*/ 943886 w 6099488"/>
                <a:gd name="connsiteY0" fmla="*/ 1071887 h 5876751"/>
                <a:gd name="connsiteX1" fmla="*/ 0 w 6099488"/>
                <a:gd name="connsiteY1" fmla="*/ 1425097 h 5876751"/>
                <a:gd name="connsiteX2" fmla="*/ 1901953 w 6099488"/>
                <a:gd name="connsiteY2" fmla="*/ 1572751 h 5876751"/>
                <a:gd name="connsiteX3" fmla="*/ 5015022 w 6099488"/>
                <a:gd name="connsiteY3" fmla="*/ 963152 h 5876751"/>
                <a:gd name="connsiteX4" fmla="*/ 5515886 w 6099488"/>
                <a:gd name="connsiteY4" fmla="*/ 2824490 h 5876751"/>
                <a:gd name="connsiteX5" fmla="*/ 3643420 w 6099488"/>
                <a:gd name="connsiteY5" fmla="*/ 1714025 h 5876751"/>
                <a:gd name="connsiteX6" fmla="*/ 943886 w 6099488"/>
                <a:gd name="connsiteY6" fmla="*/ 1071887 h 5876751"/>
                <a:gd name="connsiteX0" fmla="*/ 943886 w 6099488"/>
                <a:gd name="connsiteY0" fmla="*/ 1486368 h 6291232"/>
                <a:gd name="connsiteX1" fmla="*/ 0 w 6099488"/>
                <a:gd name="connsiteY1" fmla="*/ 1839578 h 6291232"/>
                <a:gd name="connsiteX2" fmla="*/ 1901953 w 6099488"/>
                <a:gd name="connsiteY2" fmla="*/ 1987232 h 6291232"/>
                <a:gd name="connsiteX3" fmla="*/ 5015022 w 6099488"/>
                <a:gd name="connsiteY3" fmla="*/ 1377633 h 6291232"/>
                <a:gd name="connsiteX4" fmla="*/ 5515886 w 6099488"/>
                <a:gd name="connsiteY4" fmla="*/ 3238971 h 6291232"/>
                <a:gd name="connsiteX5" fmla="*/ 3643420 w 6099488"/>
                <a:gd name="connsiteY5" fmla="*/ 2128506 h 6291232"/>
                <a:gd name="connsiteX6" fmla="*/ 943886 w 6099488"/>
                <a:gd name="connsiteY6" fmla="*/ 1486368 h 6291232"/>
                <a:gd name="connsiteX0" fmla="*/ 290243 w 5445845"/>
                <a:gd name="connsiteY0" fmla="*/ 1071887 h 5876751"/>
                <a:gd name="connsiteX1" fmla="*/ 1248310 w 5445845"/>
                <a:gd name="connsiteY1" fmla="*/ 1572751 h 5876751"/>
                <a:gd name="connsiteX2" fmla="*/ 4361379 w 5445845"/>
                <a:gd name="connsiteY2" fmla="*/ 963152 h 5876751"/>
                <a:gd name="connsiteX3" fmla="*/ 4862243 w 5445845"/>
                <a:gd name="connsiteY3" fmla="*/ 2824490 h 5876751"/>
                <a:gd name="connsiteX4" fmla="*/ 2989777 w 5445845"/>
                <a:gd name="connsiteY4" fmla="*/ 1714025 h 5876751"/>
                <a:gd name="connsiteX5" fmla="*/ 290243 w 5445845"/>
                <a:gd name="connsiteY5" fmla="*/ 1071887 h 5876751"/>
                <a:gd name="connsiteX0" fmla="*/ 290244 w 5445846"/>
                <a:gd name="connsiteY0" fmla="*/ 1071887 h 5876751"/>
                <a:gd name="connsiteX1" fmla="*/ 1248311 w 5445846"/>
                <a:gd name="connsiteY1" fmla="*/ 1572751 h 5876751"/>
                <a:gd name="connsiteX2" fmla="*/ 4361380 w 5445846"/>
                <a:gd name="connsiteY2" fmla="*/ 963152 h 5876751"/>
                <a:gd name="connsiteX3" fmla="*/ 4862244 w 5445846"/>
                <a:gd name="connsiteY3" fmla="*/ 2824490 h 5876751"/>
                <a:gd name="connsiteX4" fmla="*/ 2989778 w 5445846"/>
                <a:gd name="connsiteY4" fmla="*/ 1714025 h 5876751"/>
                <a:gd name="connsiteX5" fmla="*/ 290244 w 5445846"/>
                <a:gd name="connsiteY5" fmla="*/ 1071887 h 5876751"/>
                <a:gd name="connsiteX0" fmla="*/ 290244 w 5445846"/>
                <a:gd name="connsiteY0" fmla="*/ 1153486 h 5958350"/>
                <a:gd name="connsiteX1" fmla="*/ 1248311 w 5445846"/>
                <a:gd name="connsiteY1" fmla="*/ 1654350 h 5958350"/>
                <a:gd name="connsiteX2" fmla="*/ 4361380 w 5445846"/>
                <a:gd name="connsiteY2" fmla="*/ 1044751 h 5958350"/>
                <a:gd name="connsiteX3" fmla="*/ 4862244 w 5445846"/>
                <a:gd name="connsiteY3" fmla="*/ 2906089 h 5958350"/>
                <a:gd name="connsiteX4" fmla="*/ 2989778 w 5445846"/>
                <a:gd name="connsiteY4" fmla="*/ 1795624 h 5958350"/>
                <a:gd name="connsiteX5" fmla="*/ 290244 w 5445846"/>
                <a:gd name="connsiteY5" fmla="*/ 1153486 h 5958350"/>
                <a:gd name="connsiteX0" fmla="*/ 290244 w 7008207"/>
                <a:gd name="connsiteY0" fmla="*/ 1331974 h 5958350"/>
                <a:gd name="connsiteX1" fmla="*/ 2810672 w 7008207"/>
                <a:gd name="connsiteY1" fmla="*/ 1654350 h 5958350"/>
                <a:gd name="connsiteX2" fmla="*/ 5923741 w 7008207"/>
                <a:gd name="connsiteY2" fmla="*/ 1044751 h 5958350"/>
                <a:gd name="connsiteX3" fmla="*/ 6424605 w 7008207"/>
                <a:gd name="connsiteY3" fmla="*/ 2906089 h 5958350"/>
                <a:gd name="connsiteX4" fmla="*/ 4552139 w 7008207"/>
                <a:gd name="connsiteY4" fmla="*/ 1795624 h 5958350"/>
                <a:gd name="connsiteX5" fmla="*/ 290244 w 7008207"/>
                <a:gd name="connsiteY5" fmla="*/ 1331974 h 5958350"/>
                <a:gd name="connsiteX0" fmla="*/ 290244 w 7008207"/>
                <a:gd name="connsiteY0" fmla="*/ 1347752 h 5974128"/>
                <a:gd name="connsiteX1" fmla="*/ 2810672 w 7008207"/>
                <a:gd name="connsiteY1" fmla="*/ 1670128 h 5974128"/>
                <a:gd name="connsiteX2" fmla="*/ 5923741 w 7008207"/>
                <a:gd name="connsiteY2" fmla="*/ 1060529 h 5974128"/>
                <a:gd name="connsiteX3" fmla="*/ 6424605 w 7008207"/>
                <a:gd name="connsiteY3" fmla="*/ 2921867 h 5974128"/>
                <a:gd name="connsiteX4" fmla="*/ 4552139 w 7008207"/>
                <a:gd name="connsiteY4" fmla="*/ 1811402 h 5974128"/>
                <a:gd name="connsiteX5" fmla="*/ 290244 w 7008207"/>
                <a:gd name="connsiteY5" fmla="*/ 1347752 h 5974128"/>
                <a:gd name="connsiteX0" fmla="*/ 1038454 w 7756417"/>
                <a:gd name="connsiteY0" fmla="*/ 1773760 h 6400136"/>
                <a:gd name="connsiteX1" fmla="*/ 3558882 w 7756417"/>
                <a:gd name="connsiteY1" fmla="*/ 2096136 h 6400136"/>
                <a:gd name="connsiteX2" fmla="*/ 6671951 w 7756417"/>
                <a:gd name="connsiteY2" fmla="*/ 1486537 h 6400136"/>
                <a:gd name="connsiteX3" fmla="*/ 7172815 w 7756417"/>
                <a:gd name="connsiteY3" fmla="*/ 3347875 h 6400136"/>
                <a:gd name="connsiteX4" fmla="*/ 5300349 w 7756417"/>
                <a:gd name="connsiteY4" fmla="*/ 2237410 h 6400136"/>
                <a:gd name="connsiteX5" fmla="*/ 1038454 w 7756417"/>
                <a:gd name="connsiteY5" fmla="*/ 1773760 h 6400136"/>
                <a:gd name="connsiteX0" fmla="*/ 1038454 w 7756417"/>
                <a:gd name="connsiteY0" fmla="*/ 1773760 h 6400136"/>
                <a:gd name="connsiteX1" fmla="*/ 3558882 w 7756417"/>
                <a:gd name="connsiteY1" fmla="*/ 2096136 h 6400136"/>
                <a:gd name="connsiteX2" fmla="*/ 6671951 w 7756417"/>
                <a:gd name="connsiteY2" fmla="*/ 1486537 h 6400136"/>
                <a:gd name="connsiteX3" fmla="*/ 7172815 w 7756417"/>
                <a:gd name="connsiteY3" fmla="*/ 3347875 h 6400136"/>
                <a:gd name="connsiteX4" fmla="*/ 5300349 w 7756417"/>
                <a:gd name="connsiteY4" fmla="*/ 2237410 h 6400136"/>
                <a:gd name="connsiteX5" fmla="*/ 1807445 w 7756417"/>
                <a:gd name="connsiteY5" fmla="*/ 1846031 h 6400136"/>
                <a:gd name="connsiteX6" fmla="*/ 1038454 w 7756417"/>
                <a:gd name="connsiteY6" fmla="*/ 1773760 h 6400136"/>
                <a:gd name="connsiteX0" fmla="*/ 1038454 w 7756417"/>
                <a:gd name="connsiteY0" fmla="*/ 1773760 h 6400136"/>
                <a:gd name="connsiteX1" fmla="*/ 3558882 w 7756417"/>
                <a:gd name="connsiteY1" fmla="*/ 2096136 h 6400136"/>
                <a:gd name="connsiteX2" fmla="*/ 6671951 w 7756417"/>
                <a:gd name="connsiteY2" fmla="*/ 1486537 h 6400136"/>
                <a:gd name="connsiteX3" fmla="*/ 7172815 w 7756417"/>
                <a:gd name="connsiteY3" fmla="*/ 3347875 h 6400136"/>
                <a:gd name="connsiteX4" fmla="*/ 5300349 w 7756417"/>
                <a:gd name="connsiteY4" fmla="*/ 2237410 h 6400136"/>
                <a:gd name="connsiteX5" fmla="*/ 762397 w 7756417"/>
                <a:gd name="connsiteY5" fmla="*/ 1980458 h 6400136"/>
                <a:gd name="connsiteX6" fmla="*/ 1038454 w 7756417"/>
                <a:gd name="connsiteY6" fmla="*/ 1773760 h 6400136"/>
                <a:gd name="connsiteX0" fmla="*/ 1038454 w 7756417"/>
                <a:gd name="connsiteY0" fmla="*/ 1773760 h 6400136"/>
                <a:gd name="connsiteX1" fmla="*/ 3558882 w 7756417"/>
                <a:gd name="connsiteY1" fmla="*/ 2096136 h 6400136"/>
                <a:gd name="connsiteX2" fmla="*/ 6671951 w 7756417"/>
                <a:gd name="connsiteY2" fmla="*/ 1486537 h 6400136"/>
                <a:gd name="connsiteX3" fmla="*/ 7172815 w 7756417"/>
                <a:gd name="connsiteY3" fmla="*/ 3347875 h 6400136"/>
                <a:gd name="connsiteX4" fmla="*/ 5300349 w 7756417"/>
                <a:gd name="connsiteY4" fmla="*/ 2237410 h 6400136"/>
                <a:gd name="connsiteX5" fmla="*/ 3454498 w 7756417"/>
                <a:gd name="connsiteY5" fmla="*/ 1901566 h 6400136"/>
                <a:gd name="connsiteX6" fmla="*/ 762397 w 7756417"/>
                <a:gd name="connsiteY6" fmla="*/ 1980458 h 6400136"/>
                <a:gd name="connsiteX7" fmla="*/ 1038454 w 7756417"/>
                <a:gd name="connsiteY7" fmla="*/ 1773760 h 6400136"/>
                <a:gd name="connsiteX0" fmla="*/ 1063766 w 7781729"/>
                <a:gd name="connsiteY0" fmla="*/ 1773760 h 6400136"/>
                <a:gd name="connsiteX1" fmla="*/ 3584194 w 7781729"/>
                <a:gd name="connsiteY1" fmla="*/ 2096136 h 6400136"/>
                <a:gd name="connsiteX2" fmla="*/ 6697263 w 7781729"/>
                <a:gd name="connsiteY2" fmla="*/ 1486537 h 6400136"/>
                <a:gd name="connsiteX3" fmla="*/ 7198127 w 7781729"/>
                <a:gd name="connsiteY3" fmla="*/ 3347875 h 6400136"/>
                <a:gd name="connsiteX4" fmla="*/ 5325661 w 7781729"/>
                <a:gd name="connsiteY4" fmla="*/ 2237410 h 6400136"/>
                <a:gd name="connsiteX5" fmla="*/ 3479810 w 7781729"/>
                <a:gd name="connsiteY5" fmla="*/ 1901566 h 6400136"/>
                <a:gd name="connsiteX6" fmla="*/ 787709 w 7781729"/>
                <a:gd name="connsiteY6" fmla="*/ 1980458 h 6400136"/>
                <a:gd name="connsiteX7" fmla="*/ 1063766 w 7781729"/>
                <a:gd name="connsiteY7" fmla="*/ 1773760 h 6400136"/>
                <a:gd name="connsiteX0" fmla="*/ 1647368 w 8365331"/>
                <a:gd name="connsiteY0" fmla="*/ 1773760 h 6400136"/>
                <a:gd name="connsiteX1" fmla="*/ 4167796 w 8365331"/>
                <a:gd name="connsiteY1" fmla="*/ 2096136 h 6400136"/>
                <a:gd name="connsiteX2" fmla="*/ 7280865 w 8365331"/>
                <a:gd name="connsiteY2" fmla="*/ 1486537 h 6400136"/>
                <a:gd name="connsiteX3" fmla="*/ 7781729 w 8365331"/>
                <a:gd name="connsiteY3" fmla="*/ 3347875 h 6400136"/>
                <a:gd name="connsiteX4" fmla="*/ 5909263 w 8365331"/>
                <a:gd name="connsiteY4" fmla="*/ 2237410 h 6400136"/>
                <a:gd name="connsiteX5" fmla="*/ 4063412 w 8365331"/>
                <a:gd name="connsiteY5" fmla="*/ 1901566 h 6400136"/>
                <a:gd name="connsiteX6" fmla="*/ 1371311 w 8365331"/>
                <a:gd name="connsiteY6" fmla="*/ 1980458 h 6400136"/>
                <a:gd name="connsiteX7" fmla="*/ 1647368 w 8365331"/>
                <a:gd name="connsiteY7" fmla="*/ 1773760 h 6400136"/>
                <a:gd name="connsiteX0" fmla="*/ 1739256 w 8457219"/>
                <a:gd name="connsiteY0" fmla="*/ 1773760 h 6400136"/>
                <a:gd name="connsiteX1" fmla="*/ 4259684 w 8457219"/>
                <a:gd name="connsiteY1" fmla="*/ 2096136 h 6400136"/>
                <a:gd name="connsiteX2" fmla="*/ 7372753 w 8457219"/>
                <a:gd name="connsiteY2" fmla="*/ 1486537 h 6400136"/>
                <a:gd name="connsiteX3" fmla="*/ 7873617 w 8457219"/>
                <a:gd name="connsiteY3" fmla="*/ 3347875 h 6400136"/>
                <a:gd name="connsiteX4" fmla="*/ 6001151 w 8457219"/>
                <a:gd name="connsiteY4" fmla="*/ 2237410 h 6400136"/>
                <a:gd name="connsiteX5" fmla="*/ 4155300 w 8457219"/>
                <a:gd name="connsiteY5" fmla="*/ 1901566 h 6400136"/>
                <a:gd name="connsiteX6" fmla="*/ 1463199 w 8457219"/>
                <a:gd name="connsiteY6" fmla="*/ 1980458 h 6400136"/>
                <a:gd name="connsiteX7" fmla="*/ 1739256 w 8457219"/>
                <a:gd name="connsiteY7" fmla="*/ 1773760 h 6400136"/>
                <a:gd name="connsiteX0" fmla="*/ 1739256 w 8457219"/>
                <a:gd name="connsiteY0" fmla="*/ 1773760 h 6400136"/>
                <a:gd name="connsiteX1" fmla="*/ 4259684 w 8457219"/>
                <a:gd name="connsiteY1" fmla="*/ 2096136 h 6400136"/>
                <a:gd name="connsiteX2" fmla="*/ 7372753 w 8457219"/>
                <a:gd name="connsiteY2" fmla="*/ 1486537 h 6400136"/>
                <a:gd name="connsiteX3" fmla="*/ 7873617 w 8457219"/>
                <a:gd name="connsiteY3" fmla="*/ 3347875 h 6400136"/>
                <a:gd name="connsiteX4" fmla="*/ 6001151 w 8457219"/>
                <a:gd name="connsiteY4" fmla="*/ 2237410 h 6400136"/>
                <a:gd name="connsiteX5" fmla="*/ 4155300 w 8457219"/>
                <a:gd name="connsiteY5" fmla="*/ 1901566 h 6400136"/>
                <a:gd name="connsiteX6" fmla="*/ 1463199 w 8457219"/>
                <a:gd name="connsiteY6" fmla="*/ 1980458 h 6400136"/>
                <a:gd name="connsiteX7" fmla="*/ 1739256 w 8457219"/>
                <a:gd name="connsiteY7" fmla="*/ 1773760 h 6400136"/>
                <a:gd name="connsiteX0" fmla="*/ 1739256 w 8457219"/>
                <a:gd name="connsiteY0" fmla="*/ 1773760 h 6400136"/>
                <a:gd name="connsiteX1" fmla="*/ 4259684 w 8457219"/>
                <a:gd name="connsiteY1" fmla="*/ 2096136 h 6400136"/>
                <a:gd name="connsiteX2" fmla="*/ 7372753 w 8457219"/>
                <a:gd name="connsiteY2" fmla="*/ 1486537 h 6400136"/>
                <a:gd name="connsiteX3" fmla="*/ 7873617 w 8457219"/>
                <a:gd name="connsiteY3" fmla="*/ 3347875 h 6400136"/>
                <a:gd name="connsiteX4" fmla="*/ 6001151 w 8457219"/>
                <a:gd name="connsiteY4" fmla="*/ 2237410 h 6400136"/>
                <a:gd name="connsiteX5" fmla="*/ 4155300 w 8457219"/>
                <a:gd name="connsiteY5" fmla="*/ 1901566 h 6400136"/>
                <a:gd name="connsiteX6" fmla="*/ 1463199 w 8457219"/>
                <a:gd name="connsiteY6" fmla="*/ 1980458 h 6400136"/>
                <a:gd name="connsiteX7" fmla="*/ 1739256 w 8457219"/>
                <a:gd name="connsiteY7" fmla="*/ 1773760 h 6400136"/>
                <a:gd name="connsiteX0" fmla="*/ 1739256 w 8457219"/>
                <a:gd name="connsiteY0" fmla="*/ 1773760 h 6400136"/>
                <a:gd name="connsiteX1" fmla="*/ 4259684 w 8457219"/>
                <a:gd name="connsiteY1" fmla="*/ 2096136 h 6400136"/>
                <a:gd name="connsiteX2" fmla="*/ 7372753 w 8457219"/>
                <a:gd name="connsiteY2" fmla="*/ 1486537 h 6400136"/>
                <a:gd name="connsiteX3" fmla="*/ 7873617 w 8457219"/>
                <a:gd name="connsiteY3" fmla="*/ 3347875 h 6400136"/>
                <a:gd name="connsiteX4" fmla="*/ 6001151 w 8457219"/>
                <a:gd name="connsiteY4" fmla="*/ 2237410 h 6400136"/>
                <a:gd name="connsiteX5" fmla="*/ 4155300 w 8457219"/>
                <a:gd name="connsiteY5" fmla="*/ 1901566 h 6400136"/>
                <a:gd name="connsiteX6" fmla="*/ 1463199 w 8457219"/>
                <a:gd name="connsiteY6" fmla="*/ 1980458 h 6400136"/>
                <a:gd name="connsiteX7" fmla="*/ 1739256 w 8457219"/>
                <a:gd name="connsiteY7" fmla="*/ 1773760 h 6400136"/>
                <a:gd name="connsiteX0" fmla="*/ 1739256 w 8457219"/>
                <a:gd name="connsiteY0" fmla="*/ 1761496 h 6387872"/>
                <a:gd name="connsiteX1" fmla="*/ 4259684 w 8457219"/>
                <a:gd name="connsiteY1" fmla="*/ 2083872 h 6387872"/>
                <a:gd name="connsiteX2" fmla="*/ 7372753 w 8457219"/>
                <a:gd name="connsiteY2" fmla="*/ 1474273 h 6387872"/>
                <a:gd name="connsiteX3" fmla="*/ 7873617 w 8457219"/>
                <a:gd name="connsiteY3" fmla="*/ 3335611 h 6387872"/>
                <a:gd name="connsiteX4" fmla="*/ 6001151 w 8457219"/>
                <a:gd name="connsiteY4" fmla="*/ 2225146 h 6387872"/>
                <a:gd name="connsiteX5" fmla="*/ 4155300 w 8457219"/>
                <a:gd name="connsiteY5" fmla="*/ 1889302 h 6387872"/>
                <a:gd name="connsiteX6" fmla="*/ 1463199 w 8457219"/>
                <a:gd name="connsiteY6" fmla="*/ 1968194 h 6387872"/>
                <a:gd name="connsiteX7" fmla="*/ 1739256 w 8457219"/>
                <a:gd name="connsiteY7" fmla="*/ 1761496 h 6387872"/>
                <a:gd name="connsiteX0" fmla="*/ 1739256 w 8457219"/>
                <a:gd name="connsiteY0" fmla="*/ 1761496 h 6387872"/>
                <a:gd name="connsiteX1" fmla="*/ 4259684 w 8457219"/>
                <a:gd name="connsiteY1" fmla="*/ 2083872 h 6387872"/>
                <a:gd name="connsiteX2" fmla="*/ 7372753 w 8457219"/>
                <a:gd name="connsiteY2" fmla="*/ 1474273 h 6387872"/>
                <a:gd name="connsiteX3" fmla="*/ 7873617 w 8457219"/>
                <a:gd name="connsiteY3" fmla="*/ 3335611 h 6387872"/>
                <a:gd name="connsiteX4" fmla="*/ 6001151 w 8457219"/>
                <a:gd name="connsiteY4" fmla="*/ 2225146 h 6387872"/>
                <a:gd name="connsiteX5" fmla="*/ 4155300 w 8457219"/>
                <a:gd name="connsiteY5" fmla="*/ 1889302 h 6387872"/>
                <a:gd name="connsiteX6" fmla="*/ 1463199 w 8457219"/>
                <a:gd name="connsiteY6" fmla="*/ 1968194 h 6387872"/>
                <a:gd name="connsiteX7" fmla="*/ 1739256 w 8457219"/>
                <a:gd name="connsiteY7" fmla="*/ 1761496 h 6387872"/>
                <a:gd name="connsiteX0" fmla="*/ 1739256 w 8457219"/>
                <a:gd name="connsiteY0" fmla="*/ 1761496 h 6387872"/>
                <a:gd name="connsiteX1" fmla="*/ 4259684 w 8457219"/>
                <a:gd name="connsiteY1" fmla="*/ 2083872 h 6387872"/>
                <a:gd name="connsiteX2" fmla="*/ 7372753 w 8457219"/>
                <a:gd name="connsiteY2" fmla="*/ 1474273 h 6387872"/>
                <a:gd name="connsiteX3" fmla="*/ 7873617 w 8457219"/>
                <a:gd name="connsiteY3" fmla="*/ 3335611 h 6387872"/>
                <a:gd name="connsiteX4" fmla="*/ 6001151 w 8457219"/>
                <a:gd name="connsiteY4" fmla="*/ 2225146 h 6387872"/>
                <a:gd name="connsiteX5" fmla="*/ 4155300 w 8457219"/>
                <a:gd name="connsiteY5" fmla="*/ 1889302 h 6387872"/>
                <a:gd name="connsiteX6" fmla="*/ 1463199 w 8457219"/>
                <a:gd name="connsiteY6" fmla="*/ 1968194 h 6387872"/>
                <a:gd name="connsiteX7" fmla="*/ 1739256 w 8457219"/>
                <a:gd name="connsiteY7" fmla="*/ 1761496 h 6387872"/>
                <a:gd name="connsiteX0" fmla="*/ 1739256 w 8457219"/>
                <a:gd name="connsiteY0" fmla="*/ 1761496 h 6387872"/>
                <a:gd name="connsiteX1" fmla="*/ 4259684 w 8457219"/>
                <a:gd name="connsiteY1" fmla="*/ 2083872 h 6387872"/>
                <a:gd name="connsiteX2" fmla="*/ 7372753 w 8457219"/>
                <a:gd name="connsiteY2" fmla="*/ 1474273 h 6387872"/>
                <a:gd name="connsiteX3" fmla="*/ 7873617 w 8457219"/>
                <a:gd name="connsiteY3" fmla="*/ 3335611 h 6387872"/>
                <a:gd name="connsiteX4" fmla="*/ 6001151 w 8457219"/>
                <a:gd name="connsiteY4" fmla="*/ 2225146 h 6387872"/>
                <a:gd name="connsiteX5" fmla="*/ 4155300 w 8457219"/>
                <a:gd name="connsiteY5" fmla="*/ 1889302 h 6387872"/>
                <a:gd name="connsiteX6" fmla="*/ 1463199 w 8457219"/>
                <a:gd name="connsiteY6" fmla="*/ 1968194 h 6387872"/>
                <a:gd name="connsiteX7" fmla="*/ 1739256 w 8457219"/>
                <a:gd name="connsiteY7" fmla="*/ 1761496 h 6387872"/>
                <a:gd name="connsiteX0" fmla="*/ 1739256 w 8457219"/>
                <a:gd name="connsiteY0" fmla="*/ 1761496 h 6387872"/>
                <a:gd name="connsiteX1" fmla="*/ 4259684 w 8457219"/>
                <a:gd name="connsiteY1" fmla="*/ 2083872 h 6387872"/>
                <a:gd name="connsiteX2" fmla="*/ 7372753 w 8457219"/>
                <a:gd name="connsiteY2" fmla="*/ 1474273 h 6387872"/>
                <a:gd name="connsiteX3" fmla="*/ 7873617 w 8457219"/>
                <a:gd name="connsiteY3" fmla="*/ 3335611 h 6387872"/>
                <a:gd name="connsiteX4" fmla="*/ 6001151 w 8457219"/>
                <a:gd name="connsiteY4" fmla="*/ 2225146 h 6387872"/>
                <a:gd name="connsiteX5" fmla="*/ 4155300 w 8457219"/>
                <a:gd name="connsiteY5" fmla="*/ 1889302 h 6387872"/>
                <a:gd name="connsiteX6" fmla="*/ 1463199 w 8457219"/>
                <a:gd name="connsiteY6" fmla="*/ 1968194 h 6387872"/>
                <a:gd name="connsiteX7" fmla="*/ 1739256 w 8457219"/>
                <a:gd name="connsiteY7" fmla="*/ 1761496 h 6387872"/>
                <a:gd name="connsiteX0" fmla="*/ 1739256 w 8457219"/>
                <a:gd name="connsiteY0" fmla="*/ 1761496 h 6387872"/>
                <a:gd name="connsiteX1" fmla="*/ 4259684 w 8457219"/>
                <a:gd name="connsiteY1" fmla="*/ 2083872 h 6387872"/>
                <a:gd name="connsiteX2" fmla="*/ 7372753 w 8457219"/>
                <a:gd name="connsiteY2" fmla="*/ 1474273 h 6387872"/>
                <a:gd name="connsiteX3" fmla="*/ 7873617 w 8457219"/>
                <a:gd name="connsiteY3" fmla="*/ 3335611 h 6387872"/>
                <a:gd name="connsiteX4" fmla="*/ 6001151 w 8457219"/>
                <a:gd name="connsiteY4" fmla="*/ 2225146 h 6387872"/>
                <a:gd name="connsiteX5" fmla="*/ 4155300 w 8457219"/>
                <a:gd name="connsiteY5" fmla="*/ 1889302 h 6387872"/>
                <a:gd name="connsiteX6" fmla="*/ 1463199 w 8457219"/>
                <a:gd name="connsiteY6" fmla="*/ 1968194 h 6387872"/>
                <a:gd name="connsiteX7" fmla="*/ 1739256 w 8457219"/>
                <a:gd name="connsiteY7" fmla="*/ 1761496 h 6387872"/>
                <a:gd name="connsiteX0" fmla="*/ 1692008 w 8457219"/>
                <a:gd name="connsiteY0" fmla="*/ 1761496 h 6323541"/>
                <a:gd name="connsiteX1" fmla="*/ 4259684 w 8457219"/>
                <a:gd name="connsiteY1" fmla="*/ 2019541 h 6323541"/>
                <a:gd name="connsiteX2" fmla="*/ 7372753 w 8457219"/>
                <a:gd name="connsiteY2" fmla="*/ 1409942 h 6323541"/>
                <a:gd name="connsiteX3" fmla="*/ 7873617 w 8457219"/>
                <a:gd name="connsiteY3" fmla="*/ 3271280 h 6323541"/>
                <a:gd name="connsiteX4" fmla="*/ 6001151 w 8457219"/>
                <a:gd name="connsiteY4" fmla="*/ 2160815 h 6323541"/>
                <a:gd name="connsiteX5" fmla="*/ 4155300 w 8457219"/>
                <a:gd name="connsiteY5" fmla="*/ 1824971 h 6323541"/>
                <a:gd name="connsiteX6" fmla="*/ 1463199 w 8457219"/>
                <a:gd name="connsiteY6" fmla="*/ 1903863 h 6323541"/>
                <a:gd name="connsiteX7" fmla="*/ 1692008 w 8457219"/>
                <a:gd name="connsiteY7" fmla="*/ 1761496 h 6323541"/>
                <a:gd name="connsiteX0" fmla="*/ 1692008 w 8457219"/>
                <a:gd name="connsiteY0" fmla="*/ 2929074 h 7491119"/>
                <a:gd name="connsiteX1" fmla="*/ 4259684 w 8457219"/>
                <a:gd name="connsiteY1" fmla="*/ 3187119 h 7491119"/>
                <a:gd name="connsiteX2" fmla="*/ 7372753 w 8457219"/>
                <a:gd name="connsiteY2" fmla="*/ 2577520 h 7491119"/>
                <a:gd name="connsiteX3" fmla="*/ 7873617 w 8457219"/>
                <a:gd name="connsiteY3" fmla="*/ 4438858 h 7491119"/>
                <a:gd name="connsiteX4" fmla="*/ 6001151 w 8457219"/>
                <a:gd name="connsiteY4" fmla="*/ 3328393 h 7491119"/>
                <a:gd name="connsiteX5" fmla="*/ 4155300 w 8457219"/>
                <a:gd name="connsiteY5" fmla="*/ 2992549 h 7491119"/>
                <a:gd name="connsiteX6" fmla="*/ 1463199 w 8457219"/>
                <a:gd name="connsiteY6" fmla="*/ 3071441 h 7491119"/>
                <a:gd name="connsiteX7" fmla="*/ 1692008 w 8457219"/>
                <a:gd name="connsiteY7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327466 w 8783534"/>
                <a:gd name="connsiteY4" fmla="*/ 3328393 h 7491119"/>
                <a:gd name="connsiteX5" fmla="*/ 4481615 w 8783534"/>
                <a:gd name="connsiteY5" fmla="*/ 2992549 h 7491119"/>
                <a:gd name="connsiteX6" fmla="*/ 1789514 w 8783534"/>
                <a:gd name="connsiteY6" fmla="*/ 3071441 h 7491119"/>
                <a:gd name="connsiteX7" fmla="*/ 2018323 w 8783534"/>
                <a:gd name="connsiteY7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327466 w 8783534"/>
                <a:gd name="connsiteY4" fmla="*/ 3328393 h 7491119"/>
                <a:gd name="connsiteX5" fmla="*/ 4481615 w 8783534"/>
                <a:gd name="connsiteY5" fmla="*/ 2992549 h 7491119"/>
                <a:gd name="connsiteX6" fmla="*/ 1789514 w 8783534"/>
                <a:gd name="connsiteY6" fmla="*/ 3071441 h 7491119"/>
                <a:gd name="connsiteX7" fmla="*/ 2018323 w 8783534"/>
                <a:gd name="connsiteY7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327466 w 8783534"/>
                <a:gd name="connsiteY4" fmla="*/ 3328393 h 7491119"/>
                <a:gd name="connsiteX5" fmla="*/ 4481615 w 8783534"/>
                <a:gd name="connsiteY5" fmla="*/ 2992549 h 7491119"/>
                <a:gd name="connsiteX6" fmla="*/ 1789514 w 8783534"/>
                <a:gd name="connsiteY6" fmla="*/ 3071441 h 7491119"/>
                <a:gd name="connsiteX7" fmla="*/ 2018323 w 8783534"/>
                <a:gd name="connsiteY7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327466 w 8783534"/>
                <a:gd name="connsiteY4" fmla="*/ 3328393 h 7491119"/>
                <a:gd name="connsiteX5" fmla="*/ 4481615 w 8783534"/>
                <a:gd name="connsiteY5" fmla="*/ 2992549 h 7491119"/>
                <a:gd name="connsiteX6" fmla="*/ 1789514 w 8783534"/>
                <a:gd name="connsiteY6" fmla="*/ 3071441 h 7491119"/>
                <a:gd name="connsiteX7" fmla="*/ 2018323 w 8783534"/>
                <a:gd name="connsiteY7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327466 w 8783534"/>
                <a:gd name="connsiteY4" fmla="*/ 3328393 h 7491119"/>
                <a:gd name="connsiteX5" fmla="*/ 4481615 w 8783534"/>
                <a:gd name="connsiteY5" fmla="*/ 2992549 h 7491119"/>
                <a:gd name="connsiteX6" fmla="*/ 1789514 w 8783534"/>
                <a:gd name="connsiteY6" fmla="*/ 3071441 h 7491119"/>
                <a:gd name="connsiteX7" fmla="*/ 2018323 w 8783534"/>
                <a:gd name="connsiteY7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327466 w 8783534"/>
                <a:gd name="connsiteY4" fmla="*/ 3328393 h 7491119"/>
                <a:gd name="connsiteX5" fmla="*/ 4481615 w 8783534"/>
                <a:gd name="connsiteY5" fmla="*/ 2992549 h 7491119"/>
                <a:gd name="connsiteX6" fmla="*/ 1789514 w 8783534"/>
                <a:gd name="connsiteY6" fmla="*/ 3071441 h 7491119"/>
                <a:gd name="connsiteX7" fmla="*/ 2018323 w 8783534"/>
                <a:gd name="connsiteY7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440566 w 8783534"/>
                <a:gd name="connsiteY4" fmla="*/ 3353002 h 7491119"/>
                <a:gd name="connsiteX5" fmla="*/ 4481615 w 8783534"/>
                <a:gd name="connsiteY5" fmla="*/ 2992549 h 7491119"/>
                <a:gd name="connsiteX6" fmla="*/ 1789514 w 8783534"/>
                <a:gd name="connsiteY6" fmla="*/ 3071441 h 7491119"/>
                <a:gd name="connsiteX7" fmla="*/ 2018323 w 8783534"/>
                <a:gd name="connsiteY7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440566 w 8783534"/>
                <a:gd name="connsiteY4" fmla="*/ 3353002 h 7491119"/>
                <a:gd name="connsiteX5" fmla="*/ 4481615 w 8783534"/>
                <a:gd name="connsiteY5" fmla="*/ 2992549 h 7491119"/>
                <a:gd name="connsiteX6" fmla="*/ 1789514 w 8783534"/>
                <a:gd name="connsiteY6" fmla="*/ 3071441 h 7491119"/>
                <a:gd name="connsiteX7" fmla="*/ 2018323 w 8783534"/>
                <a:gd name="connsiteY7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440566 w 8783534"/>
                <a:gd name="connsiteY4" fmla="*/ 3353002 h 7491119"/>
                <a:gd name="connsiteX5" fmla="*/ 1789514 w 8783534"/>
                <a:gd name="connsiteY5" fmla="*/ 3071441 h 7491119"/>
                <a:gd name="connsiteX6" fmla="*/ 2018323 w 8783534"/>
                <a:gd name="connsiteY6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286612 w 8783534"/>
                <a:gd name="connsiteY4" fmla="*/ 3005048 h 7491119"/>
                <a:gd name="connsiteX5" fmla="*/ 1789514 w 8783534"/>
                <a:gd name="connsiteY5" fmla="*/ 3071441 h 7491119"/>
                <a:gd name="connsiteX6" fmla="*/ 2018323 w 8783534"/>
                <a:gd name="connsiteY6" fmla="*/ 2929074 h 7491119"/>
                <a:gd name="connsiteX0" fmla="*/ 2018323 w 8783534"/>
                <a:gd name="connsiteY0" fmla="*/ 2929074 h 7491119"/>
                <a:gd name="connsiteX1" fmla="*/ 7699068 w 8783534"/>
                <a:gd name="connsiteY1" fmla="*/ 2577520 h 7491119"/>
                <a:gd name="connsiteX2" fmla="*/ 8199932 w 8783534"/>
                <a:gd name="connsiteY2" fmla="*/ 4438858 h 7491119"/>
                <a:gd name="connsiteX3" fmla="*/ 6286612 w 8783534"/>
                <a:gd name="connsiteY3" fmla="*/ 3005048 h 7491119"/>
                <a:gd name="connsiteX4" fmla="*/ 1789514 w 8783534"/>
                <a:gd name="connsiteY4" fmla="*/ 3071441 h 7491119"/>
                <a:gd name="connsiteX5" fmla="*/ 2018323 w 8783534"/>
                <a:gd name="connsiteY5" fmla="*/ 2929074 h 7491119"/>
                <a:gd name="connsiteX0" fmla="*/ 2018323 w 8783534"/>
                <a:gd name="connsiteY0" fmla="*/ 2929074 h 7491119"/>
                <a:gd name="connsiteX1" fmla="*/ 6391441 w 8783534"/>
                <a:gd name="connsiteY1" fmla="*/ 2370154 h 7491119"/>
                <a:gd name="connsiteX2" fmla="*/ 8199932 w 8783534"/>
                <a:gd name="connsiteY2" fmla="*/ 4438858 h 7491119"/>
                <a:gd name="connsiteX3" fmla="*/ 6286612 w 8783534"/>
                <a:gd name="connsiteY3" fmla="*/ 3005048 h 7491119"/>
                <a:gd name="connsiteX4" fmla="*/ 1789514 w 8783534"/>
                <a:gd name="connsiteY4" fmla="*/ 3071441 h 7491119"/>
                <a:gd name="connsiteX5" fmla="*/ 2018323 w 8783534"/>
                <a:gd name="connsiteY5" fmla="*/ 2929074 h 7491119"/>
                <a:gd name="connsiteX0" fmla="*/ 2018323 w 8783534"/>
                <a:gd name="connsiteY0" fmla="*/ 2929074 h 7491119"/>
                <a:gd name="connsiteX1" fmla="*/ 6391441 w 8783534"/>
                <a:gd name="connsiteY1" fmla="*/ 2370154 h 7491119"/>
                <a:gd name="connsiteX2" fmla="*/ 8199932 w 8783534"/>
                <a:gd name="connsiteY2" fmla="*/ 4438858 h 7491119"/>
                <a:gd name="connsiteX3" fmla="*/ 3933876 w 8783534"/>
                <a:gd name="connsiteY3" fmla="*/ 3076777 h 7491119"/>
                <a:gd name="connsiteX4" fmla="*/ 1789514 w 8783534"/>
                <a:gd name="connsiteY4" fmla="*/ 3071441 h 7491119"/>
                <a:gd name="connsiteX5" fmla="*/ 2018323 w 8783534"/>
                <a:gd name="connsiteY5" fmla="*/ 2929074 h 7491119"/>
                <a:gd name="connsiteX0" fmla="*/ 2018323 w 8783534"/>
                <a:gd name="connsiteY0" fmla="*/ 2929074 h 7491119"/>
                <a:gd name="connsiteX1" fmla="*/ 6391441 w 8783534"/>
                <a:gd name="connsiteY1" fmla="*/ 2370154 h 7491119"/>
                <a:gd name="connsiteX2" fmla="*/ 8199932 w 8783534"/>
                <a:gd name="connsiteY2" fmla="*/ 4438858 h 7491119"/>
                <a:gd name="connsiteX3" fmla="*/ 5245657 w 8783534"/>
                <a:gd name="connsiteY3" fmla="*/ 2521195 h 7491119"/>
                <a:gd name="connsiteX4" fmla="*/ 1789514 w 8783534"/>
                <a:gd name="connsiteY4" fmla="*/ 3071441 h 7491119"/>
                <a:gd name="connsiteX5" fmla="*/ 2018323 w 8783534"/>
                <a:gd name="connsiteY5" fmla="*/ 2929074 h 7491119"/>
                <a:gd name="connsiteX0" fmla="*/ 2018323 w 8783534"/>
                <a:gd name="connsiteY0" fmla="*/ 2929074 h 7491119"/>
                <a:gd name="connsiteX1" fmla="*/ 6391441 w 8783534"/>
                <a:gd name="connsiteY1" fmla="*/ 2370154 h 7491119"/>
                <a:gd name="connsiteX2" fmla="*/ 8199932 w 8783534"/>
                <a:gd name="connsiteY2" fmla="*/ 4438858 h 7491119"/>
                <a:gd name="connsiteX3" fmla="*/ 5245657 w 8783534"/>
                <a:gd name="connsiteY3" fmla="*/ 2521195 h 7491119"/>
                <a:gd name="connsiteX4" fmla="*/ 1789514 w 8783534"/>
                <a:gd name="connsiteY4" fmla="*/ 3071441 h 7491119"/>
                <a:gd name="connsiteX5" fmla="*/ 2018323 w 8783534"/>
                <a:gd name="connsiteY5" fmla="*/ 2929074 h 7491119"/>
                <a:gd name="connsiteX0" fmla="*/ 2018323 w 8783534"/>
                <a:gd name="connsiteY0" fmla="*/ 2929074 h 7007577"/>
                <a:gd name="connsiteX1" fmla="*/ 6391441 w 8783534"/>
                <a:gd name="connsiteY1" fmla="*/ 2370154 h 7007577"/>
                <a:gd name="connsiteX2" fmla="*/ 8199932 w 8783534"/>
                <a:gd name="connsiteY2" fmla="*/ 4438858 h 7007577"/>
                <a:gd name="connsiteX3" fmla="*/ 5245657 w 8783534"/>
                <a:gd name="connsiteY3" fmla="*/ 2521195 h 7007577"/>
                <a:gd name="connsiteX4" fmla="*/ 1789514 w 8783534"/>
                <a:gd name="connsiteY4" fmla="*/ 3071441 h 7007577"/>
                <a:gd name="connsiteX5" fmla="*/ 2018323 w 8783534"/>
                <a:gd name="connsiteY5" fmla="*/ 2929074 h 7007577"/>
                <a:gd name="connsiteX0" fmla="*/ 2018323 w 8199932"/>
                <a:gd name="connsiteY0" fmla="*/ 2929074 h 6088890"/>
                <a:gd name="connsiteX1" fmla="*/ 6391441 w 8199932"/>
                <a:gd name="connsiteY1" fmla="*/ 2370154 h 6088890"/>
                <a:gd name="connsiteX2" fmla="*/ 8199932 w 8199932"/>
                <a:gd name="connsiteY2" fmla="*/ 4438858 h 6088890"/>
                <a:gd name="connsiteX3" fmla="*/ 5245657 w 8199932"/>
                <a:gd name="connsiteY3" fmla="*/ 2521195 h 6088890"/>
                <a:gd name="connsiteX4" fmla="*/ 1789514 w 8199932"/>
                <a:gd name="connsiteY4" fmla="*/ 3071441 h 6088890"/>
                <a:gd name="connsiteX5" fmla="*/ 2018323 w 8199932"/>
                <a:gd name="connsiteY5" fmla="*/ 2929074 h 6088890"/>
                <a:gd name="connsiteX0" fmla="*/ 2018323 w 8199932"/>
                <a:gd name="connsiteY0" fmla="*/ 2929074 h 6088890"/>
                <a:gd name="connsiteX1" fmla="*/ 6391441 w 8199932"/>
                <a:gd name="connsiteY1" fmla="*/ 2370154 h 6088890"/>
                <a:gd name="connsiteX2" fmla="*/ 8199932 w 8199932"/>
                <a:gd name="connsiteY2" fmla="*/ 4438858 h 6088890"/>
                <a:gd name="connsiteX3" fmla="*/ 5245657 w 8199932"/>
                <a:gd name="connsiteY3" fmla="*/ 2521195 h 6088890"/>
                <a:gd name="connsiteX4" fmla="*/ 1789514 w 8199932"/>
                <a:gd name="connsiteY4" fmla="*/ 3071441 h 6088890"/>
                <a:gd name="connsiteX5" fmla="*/ 2018323 w 8199932"/>
                <a:gd name="connsiteY5" fmla="*/ 2929074 h 6088890"/>
                <a:gd name="connsiteX0" fmla="*/ 2018323 w 8199932"/>
                <a:gd name="connsiteY0" fmla="*/ 2929074 h 6332480"/>
                <a:gd name="connsiteX1" fmla="*/ 6391441 w 8199932"/>
                <a:gd name="connsiteY1" fmla="*/ 2370154 h 6332480"/>
                <a:gd name="connsiteX2" fmla="*/ 8199932 w 8199932"/>
                <a:gd name="connsiteY2" fmla="*/ 4438858 h 6332480"/>
                <a:gd name="connsiteX3" fmla="*/ 5245657 w 8199932"/>
                <a:gd name="connsiteY3" fmla="*/ 2521195 h 6332480"/>
                <a:gd name="connsiteX4" fmla="*/ 1789514 w 8199932"/>
                <a:gd name="connsiteY4" fmla="*/ 3071441 h 6332480"/>
                <a:gd name="connsiteX5" fmla="*/ 2018323 w 8199932"/>
                <a:gd name="connsiteY5" fmla="*/ 2929074 h 6332480"/>
                <a:gd name="connsiteX0" fmla="*/ 2018323 w 8199932"/>
                <a:gd name="connsiteY0" fmla="*/ 2929074 h 6332480"/>
                <a:gd name="connsiteX1" fmla="*/ 6391441 w 8199932"/>
                <a:gd name="connsiteY1" fmla="*/ 2370154 h 6332480"/>
                <a:gd name="connsiteX2" fmla="*/ 8199932 w 8199932"/>
                <a:gd name="connsiteY2" fmla="*/ 4438858 h 6332480"/>
                <a:gd name="connsiteX3" fmla="*/ 5245657 w 8199932"/>
                <a:gd name="connsiteY3" fmla="*/ 2521195 h 6332480"/>
                <a:gd name="connsiteX4" fmla="*/ 1789514 w 8199932"/>
                <a:gd name="connsiteY4" fmla="*/ 3071441 h 6332480"/>
                <a:gd name="connsiteX5" fmla="*/ 2018323 w 8199932"/>
                <a:gd name="connsiteY5" fmla="*/ 2929074 h 6332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99932" h="6332480">
                  <a:moveTo>
                    <a:pt x="2018323" y="2929074"/>
                  </a:moveTo>
                  <a:cubicBezTo>
                    <a:pt x="3003249" y="2846754"/>
                    <a:pt x="5361173" y="2118523"/>
                    <a:pt x="6391441" y="2370154"/>
                  </a:cubicBezTo>
                  <a:cubicBezTo>
                    <a:pt x="4898818" y="4308774"/>
                    <a:pt x="7624732" y="5885963"/>
                    <a:pt x="8199932" y="4438858"/>
                  </a:cubicBezTo>
                  <a:cubicBezTo>
                    <a:pt x="7518693" y="6332480"/>
                    <a:pt x="4790153" y="3688663"/>
                    <a:pt x="5245657" y="2521195"/>
                  </a:cubicBezTo>
                  <a:cubicBezTo>
                    <a:pt x="4165470" y="2430848"/>
                    <a:pt x="2526554" y="3142096"/>
                    <a:pt x="1789514" y="3071441"/>
                  </a:cubicBezTo>
                  <a:cubicBezTo>
                    <a:pt x="0" y="2987026"/>
                    <a:pt x="1550711" y="0"/>
                    <a:pt x="2018323" y="292907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alpha val="20000"/>
                  </a:schemeClr>
                </a:gs>
                <a:gs pos="100000">
                  <a:schemeClr val="tx1">
                    <a:alpha val="5000"/>
                  </a:schemeClr>
                </a:gs>
              </a:gsLst>
              <a:lin ang="10800000" scaled="0"/>
              <a:tileRect/>
            </a:gradFill>
            <a:ln>
              <a:noFill/>
            </a:ln>
            <a:effectLst/>
            <a:scene3d>
              <a:camera prst="orthographicFront"/>
              <a:lightRig rig="balanced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" name="Freeform 7"/>
            <p:cNvSpPr>
              <a:spLocks noChangeAspect="1"/>
            </p:cNvSpPr>
            <p:nvPr/>
          </p:nvSpPr>
          <p:spPr>
            <a:xfrm rot="6563566" flipH="1" flipV="1">
              <a:off x="7887816" y="5193632"/>
              <a:ext cx="916382" cy="1152144"/>
            </a:xfrm>
            <a:custGeom>
              <a:avLst/>
              <a:gdLst>
                <a:gd name="connsiteX0" fmla="*/ 0 w 3657600"/>
                <a:gd name="connsiteY0" fmla="*/ 685800 h 1371600"/>
                <a:gd name="connsiteX1" fmla="*/ 1186667 w 3657600"/>
                <a:gd name="connsiteY1" fmla="*/ 43667 h 1371600"/>
                <a:gd name="connsiteX2" fmla="*/ 1828801 w 3657600"/>
                <a:gd name="connsiteY2" fmla="*/ 2 h 1371600"/>
                <a:gd name="connsiteX3" fmla="*/ 2470936 w 3657600"/>
                <a:gd name="connsiteY3" fmla="*/ 43668 h 1371600"/>
                <a:gd name="connsiteX4" fmla="*/ 3657600 w 3657600"/>
                <a:gd name="connsiteY4" fmla="*/ 685806 h 1371600"/>
                <a:gd name="connsiteX5" fmla="*/ 2470934 w 3657600"/>
                <a:gd name="connsiteY5" fmla="*/ 1327941 h 1371600"/>
                <a:gd name="connsiteX6" fmla="*/ 1828799 w 3657600"/>
                <a:gd name="connsiteY6" fmla="*/ 1371606 h 1371600"/>
                <a:gd name="connsiteX7" fmla="*/ 1186664 w 3657600"/>
                <a:gd name="connsiteY7" fmla="*/ 1327940 h 1371600"/>
                <a:gd name="connsiteX8" fmla="*/ 0 w 3657600"/>
                <a:gd name="connsiteY8" fmla="*/ 685803 h 1371600"/>
                <a:gd name="connsiteX9" fmla="*/ 0 w 3657600"/>
                <a:gd name="connsiteY9" fmla="*/ 685800 h 1371600"/>
                <a:gd name="connsiteX0" fmla="*/ 3 w 3672351"/>
                <a:gd name="connsiteY0" fmla="*/ 761447 h 1447253"/>
                <a:gd name="connsiteX1" fmla="*/ 1186670 w 3672351"/>
                <a:gd name="connsiteY1" fmla="*/ 119314 h 1447253"/>
                <a:gd name="connsiteX2" fmla="*/ 1828804 w 3672351"/>
                <a:gd name="connsiteY2" fmla="*/ 75649 h 1447253"/>
                <a:gd name="connsiteX3" fmla="*/ 2470939 w 3672351"/>
                <a:gd name="connsiteY3" fmla="*/ 119315 h 1447253"/>
                <a:gd name="connsiteX4" fmla="*/ 2559427 w 3672351"/>
                <a:gd name="connsiteY4" fmla="*/ 107023 h 1447253"/>
                <a:gd name="connsiteX5" fmla="*/ 3657603 w 3672351"/>
                <a:gd name="connsiteY5" fmla="*/ 761453 h 1447253"/>
                <a:gd name="connsiteX6" fmla="*/ 2470937 w 3672351"/>
                <a:gd name="connsiteY6" fmla="*/ 1403588 h 1447253"/>
                <a:gd name="connsiteX7" fmla="*/ 1828802 w 3672351"/>
                <a:gd name="connsiteY7" fmla="*/ 1447253 h 1447253"/>
                <a:gd name="connsiteX8" fmla="*/ 1186667 w 3672351"/>
                <a:gd name="connsiteY8" fmla="*/ 1403587 h 1447253"/>
                <a:gd name="connsiteX9" fmla="*/ 3 w 3672351"/>
                <a:gd name="connsiteY9" fmla="*/ 761450 h 1447253"/>
                <a:gd name="connsiteX10" fmla="*/ 3 w 3672351"/>
                <a:gd name="connsiteY10" fmla="*/ 761447 h 1447253"/>
                <a:gd name="connsiteX0" fmla="*/ 3 w 3672351"/>
                <a:gd name="connsiteY0" fmla="*/ 761447 h 1447253"/>
                <a:gd name="connsiteX1" fmla="*/ 1186670 w 3672351"/>
                <a:gd name="connsiteY1" fmla="*/ 119314 h 1447253"/>
                <a:gd name="connsiteX2" fmla="*/ 1828804 w 3672351"/>
                <a:gd name="connsiteY2" fmla="*/ 75649 h 1447253"/>
                <a:gd name="connsiteX3" fmla="*/ 2470939 w 3672351"/>
                <a:gd name="connsiteY3" fmla="*/ 119315 h 1447253"/>
                <a:gd name="connsiteX4" fmla="*/ 2559427 w 3672351"/>
                <a:gd name="connsiteY4" fmla="*/ 107023 h 1447253"/>
                <a:gd name="connsiteX5" fmla="*/ 3657603 w 3672351"/>
                <a:gd name="connsiteY5" fmla="*/ 761453 h 1447253"/>
                <a:gd name="connsiteX6" fmla="*/ 2470937 w 3672351"/>
                <a:gd name="connsiteY6" fmla="*/ 1403588 h 1447253"/>
                <a:gd name="connsiteX7" fmla="*/ 1828802 w 3672351"/>
                <a:gd name="connsiteY7" fmla="*/ 1447253 h 1447253"/>
                <a:gd name="connsiteX8" fmla="*/ 1186667 w 3672351"/>
                <a:gd name="connsiteY8" fmla="*/ 1403587 h 1447253"/>
                <a:gd name="connsiteX9" fmla="*/ 3 w 3672351"/>
                <a:gd name="connsiteY9" fmla="*/ 761450 h 1447253"/>
                <a:gd name="connsiteX10" fmla="*/ 3 w 3672351"/>
                <a:gd name="connsiteY10" fmla="*/ 761447 h 1447253"/>
                <a:gd name="connsiteX0" fmla="*/ 3 w 3672351"/>
                <a:gd name="connsiteY0" fmla="*/ 685798 h 2004163"/>
                <a:gd name="connsiteX1" fmla="*/ 1186670 w 3672351"/>
                <a:gd name="connsiteY1" fmla="*/ 43665 h 2004163"/>
                <a:gd name="connsiteX2" fmla="*/ 1828804 w 3672351"/>
                <a:gd name="connsiteY2" fmla="*/ 0 h 2004163"/>
                <a:gd name="connsiteX3" fmla="*/ 2470939 w 3672351"/>
                <a:gd name="connsiteY3" fmla="*/ 43666 h 2004163"/>
                <a:gd name="connsiteX4" fmla="*/ 2559427 w 3672351"/>
                <a:gd name="connsiteY4" fmla="*/ 31374 h 2004163"/>
                <a:gd name="connsiteX5" fmla="*/ 3657603 w 3672351"/>
                <a:gd name="connsiteY5" fmla="*/ 685804 h 2004163"/>
                <a:gd name="connsiteX6" fmla="*/ 2470937 w 3672351"/>
                <a:gd name="connsiteY6" fmla="*/ 1327939 h 2004163"/>
                <a:gd name="connsiteX7" fmla="*/ 1828802 w 3672351"/>
                <a:gd name="connsiteY7" fmla="*/ 1371604 h 2004163"/>
                <a:gd name="connsiteX8" fmla="*/ 1186667 w 3672351"/>
                <a:gd name="connsiteY8" fmla="*/ 1327938 h 2004163"/>
                <a:gd name="connsiteX9" fmla="*/ 3 w 3672351"/>
                <a:gd name="connsiteY9" fmla="*/ 685801 h 2004163"/>
                <a:gd name="connsiteX10" fmla="*/ 3 w 3672351"/>
                <a:gd name="connsiteY10" fmla="*/ 685798 h 2004163"/>
                <a:gd name="connsiteX0" fmla="*/ 3 w 3657603"/>
                <a:gd name="connsiteY0" fmla="*/ 756433 h 1442239"/>
                <a:gd name="connsiteX1" fmla="*/ 1186670 w 3657603"/>
                <a:gd name="connsiteY1" fmla="*/ 114300 h 1442239"/>
                <a:gd name="connsiteX2" fmla="*/ 1828804 w 3657603"/>
                <a:gd name="connsiteY2" fmla="*/ 70635 h 1442239"/>
                <a:gd name="connsiteX3" fmla="*/ 2470939 w 3657603"/>
                <a:gd name="connsiteY3" fmla="*/ 114301 h 1442239"/>
                <a:gd name="connsiteX4" fmla="*/ 3657603 w 3657603"/>
                <a:gd name="connsiteY4" fmla="*/ 756439 h 1442239"/>
                <a:gd name="connsiteX5" fmla="*/ 2470937 w 3657603"/>
                <a:gd name="connsiteY5" fmla="*/ 1398574 h 1442239"/>
                <a:gd name="connsiteX6" fmla="*/ 1828802 w 3657603"/>
                <a:gd name="connsiteY6" fmla="*/ 1442239 h 1442239"/>
                <a:gd name="connsiteX7" fmla="*/ 1186667 w 3657603"/>
                <a:gd name="connsiteY7" fmla="*/ 1398573 h 1442239"/>
                <a:gd name="connsiteX8" fmla="*/ 3 w 3657603"/>
                <a:gd name="connsiteY8" fmla="*/ 756436 h 1442239"/>
                <a:gd name="connsiteX9" fmla="*/ 3 w 3657603"/>
                <a:gd name="connsiteY9" fmla="*/ 756433 h 1442239"/>
                <a:gd name="connsiteX0" fmla="*/ 527758 w 4185358"/>
                <a:gd name="connsiteY0" fmla="*/ 756433 h 1442239"/>
                <a:gd name="connsiteX1" fmla="*/ 1714425 w 4185358"/>
                <a:gd name="connsiteY1" fmla="*/ 114300 h 1442239"/>
                <a:gd name="connsiteX2" fmla="*/ 2356559 w 4185358"/>
                <a:gd name="connsiteY2" fmla="*/ 70635 h 1442239"/>
                <a:gd name="connsiteX3" fmla="*/ 2998694 w 4185358"/>
                <a:gd name="connsiteY3" fmla="*/ 114301 h 1442239"/>
                <a:gd name="connsiteX4" fmla="*/ 4185358 w 4185358"/>
                <a:gd name="connsiteY4" fmla="*/ 756439 h 1442239"/>
                <a:gd name="connsiteX5" fmla="*/ 2998692 w 4185358"/>
                <a:gd name="connsiteY5" fmla="*/ 1398574 h 1442239"/>
                <a:gd name="connsiteX6" fmla="*/ 2356557 w 4185358"/>
                <a:gd name="connsiteY6" fmla="*/ 1442239 h 1442239"/>
                <a:gd name="connsiteX7" fmla="*/ 1714422 w 4185358"/>
                <a:gd name="connsiteY7" fmla="*/ 1398573 h 1442239"/>
                <a:gd name="connsiteX8" fmla="*/ 527758 w 4185358"/>
                <a:gd name="connsiteY8" fmla="*/ 756436 h 1442239"/>
                <a:gd name="connsiteX9" fmla="*/ 527758 w 4185358"/>
                <a:gd name="connsiteY9" fmla="*/ 756433 h 1442239"/>
                <a:gd name="connsiteX0" fmla="*/ 527758 w 4185358"/>
                <a:gd name="connsiteY0" fmla="*/ 685798 h 1731271"/>
                <a:gd name="connsiteX1" fmla="*/ 1714425 w 4185358"/>
                <a:gd name="connsiteY1" fmla="*/ 43665 h 1731271"/>
                <a:gd name="connsiteX2" fmla="*/ 2356559 w 4185358"/>
                <a:gd name="connsiteY2" fmla="*/ 0 h 1731271"/>
                <a:gd name="connsiteX3" fmla="*/ 2998694 w 4185358"/>
                <a:gd name="connsiteY3" fmla="*/ 43666 h 1731271"/>
                <a:gd name="connsiteX4" fmla="*/ 4185358 w 4185358"/>
                <a:gd name="connsiteY4" fmla="*/ 685804 h 1731271"/>
                <a:gd name="connsiteX5" fmla="*/ 2998692 w 4185358"/>
                <a:gd name="connsiteY5" fmla="*/ 1327939 h 1731271"/>
                <a:gd name="connsiteX6" fmla="*/ 2356557 w 4185358"/>
                <a:gd name="connsiteY6" fmla="*/ 1371604 h 1731271"/>
                <a:gd name="connsiteX7" fmla="*/ 1714422 w 4185358"/>
                <a:gd name="connsiteY7" fmla="*/ 1327938 h 1731271"/>
                <a:gd name="connsiteX8" fmla="*/ 527758 w 4185358"/>
                <a:gd name="connsiteY8" fmla="*/ 685801 h 1731271"/>
                <a:gd name="connsiteX9" fmla="*/ 527758 w 4185358"/>
                <a:gd name="connsiteY9" fmla="*/ 685798 h 1731271"/>
                <a:gd name="connsiteX0" fmla="*/ 1174716 w 4832316"/>
                <a:gd name="connsiteY0" fmla="*/ 685798 h 2451847"/>
                <a:gd name="connsiteX1" fmla="*/ 2361383 w 4832316"/>
                <a:gd name="connsiteY1" fmla="*/ 43665 h 2451847"/>
                <a:gd name="connsiteX2" fmla="*/ 3003517 w 4832316"/>
                <a:gd name="connsiteY2" fmla="*/ 0 h 2451847"/>
                <a:gd name="connsiteX3" fmla="*/ 3645652 w 4832316"/>
                <a:gd name="connsiteY3" fmla="*/ 43666 h 2451847"/>
                <a:gd name="connsiteX4" fmla="*/ 4832316 w 4832316"/>
                <a:gd name="connsiteY4" fmla="*/ 685804 h 2451847"/>
                <a:gd name="connsiteX5" fmla="*/ 3645650 w 4832316"/>
                <a:gd name="connsiteY5" fmla="*/ 1327939 h 2451847"/>
                <a:gd name="connsiteX6" fmla="*/ 3003515 w 4832316"/>
                <a:gd name="connsiteY6" fmla="*/ 1371604 h 2451847"/>
                <a:gd name="connsiteX7" fmla="*/ 2361380 w 4832316"/>
                <a:gd name="connsiteY7" fmla="*/ 1327938 h 2451847"/>
                <a:gd name="connsiteX8" fmla="*/ 1174716 w 4832316"/>
                <a:gd name="connsiteY8" fmla="*/ 685801 h 2451847"/>
                <a:gd name="connsiteX9" fmla="*/ 1174716 w 4832316"/>
                <a:gd name="connsiteY9" fmla="*/ 685798 h 2451847"/>
                <a:gd name="connsiteX0" fmla="*/ 1174716 w 5193374"/>
                <a:gd name="connsiteY0" fmla="*/ 685798 h 2451847"/>
                <a:gd name="connsiteX1" fmla="*/ 2361383 w 5193374"/>
                <a:gd name="connsiteY1" fmla="*/ 43665 h 2451847"/>
                <a:gd name="connsiteX2" fmla="*/ 3003517 w 5193374"/>
                <a:gd name="connsiteY2" fmla="*/ 0 h 2451847"/>
                <a:gd name="connsiteX3" fmla="*/ 3645652 w 5193374"/>
                <a:gd name="connsiteY3" fmla="*/ 43666 h 2451847"/>
                <a:gd name="connsiteX4" fmla="*/ 4832316 w 5193374"/>
                <a:gd name="connsiteY4" fmla="*/ 685804 h 2451847"/>
                <a:gd name="connsiteX5" fmla="*/ 3645650 w 5193374"/>
                <a:gd name="connsiteY5" fmla="*/ 1327939 h 2451847"/>
                <a:gd name="connsiteX6" fmla="*/ 3003515 w 5193374"/>
                <a:gd name="connsiteY6" fmla="*/ 1371604 h 2451847"/>
                <a:gd name="connsiteX7" fmla="*/ 2361380 w 5193374"/>
                <a:gd name="connsiteY7" fmla="*/ 1327938 h 2451847"/>
                <a:gd name="connsiteX8" fmla="*/ 1174716 w 5193374"/>
                <a:gd name="connsiteY8" fmla="*/ 685801 h 2451847"/>
                <a:gd name="connsiteX9" fmla="*/ 1174716 w 5193374"/>
                <a:gd name="connsiteY9" fmla="*/ 685798 h 2451847"/>
                <a:gd name="connsiteX0" fmla="*/ 1174716 w 5193374"/>
                <a:gd name="connsiteY0" fmla="*/ 685798 h 3407194"/>
                <a:gd name="connsiteX1" fmla="*/ 2361383 w 5193374"/>
                <a:gd name="connsiteY1" fmla="*/ 43665 h 3407194"/>
                <a:gd name="connsiteX2" fmla="*/ 3003517 w 5193374"/>
                <a:gd name="connsiteY2" fmla="*/ 0 h 3407194"/>
                <a:gd name="connsiteX3" fmla="*/ 3645652 w 5193374"/>
                <a:gd name="connsiteY3" fmla="*/ 43666 h 3407194"/>
                <a:gd name="connsiteX4" fmla="*/ 4832316 w 5193374"/>
                <a:gd name="connsiteY4" fmla="*/ 685804 h 3407194"/>
                <a:gd name="connsiteX5" fmla="*/ 3645650 w 5193374"/>
                <a:gd name="connsiteY5" fmla="*/ 1327939 h 3407194"/>
                <a:gd name="connsiteX6" fmla="*/ 3003515 w 5193374"/>
                <a:gd name="connsiteY6" fmla="*/ 1371604 h 3407194"/>
                <a:gd name="connsiteX7" fmla="*/ 2361380 w 5193374"/>
                <a:gd name="connsiteY7" fmla="*/ 1327938 h 3407194"/>
                <a:gd name="connsiteX8" fmla="*/ 1174716 w 5193374"/>
                <a:gd name="connsiteY8" fmla="*/ 685801 h 3407194"/>
                <a:gd name="connsiteX9" fmla="*/ 1174716 w 5193374"/>
                <a:gd name="connsiteY9" fmla="*/ 685798 h 3407194"/>
                <a:gd name="connsiteX0" fmla="*/ 1174716 w 5193374"/>
                <a:gd name="connsiteY0" fmla="*/ 960216 h 3681612"/>
                <a:gd name="connsiteX1" fmla="*/ 2361383 w 5193374"/>
                <a:gd name="connsiteY1" fmla="*/ 318083 h 3681612"/>
                <a:gd name="connsiteX2" fmla="*/ 3003517 w 5193374"/>
                <a:gd name="connsiteY2" fmla="*/ 274418 h 3681612"/>
                <a:gd name="connsiteX3" fmla="*/ 3645652 w 5193374"/>
                <a:gd name="connsiteY3" fmla="*/ 318084 h 3681612"/>
                <a:gd name="connsiteX4" fmla="*/ 4832316 w 5193374"/>
                <a:gd name="connsiteY4" fmla="*/ 960222 h 3681612"/>
                <a:gd name="connsiteX5" fmla="*/ 3645650 w 5193374"/>
                <a:gd name="connsiteY5" fmla="*/ 1602357 h 3681612"/>
                <a:gd name="connsiteX6" fmla="*/ 3003515 w 5193374"/>
                <a:gd name="connsiteY6" fmla="*/ 1646022 h 3681612"/>
                <a:gd name="connsiteX7" fmla="*/ 2361380 w 5193374"/>
                <a:gd name="connsiteY7" fmla="*/ 1602356 h 3681612"/>
                <a:gd name="connsiteX8" fmla="*/ 1174716 w 5193374"/>
                <a:gd name="connsiteY8" fmla="*/ 960219 h 3681612"/>
                <a:gd name="connsiteX9" fmla="*/ 1174716 w 5193374"/>
                <a:gd name="connsiteY9" fmla="*/ 960216 h 3681612"/>
                <a:gd name="connsiteX0" fmla="*/ 1174716 w 5193374"/>
                <a:gd name="connsiteY0" fmla="*/ 960216 h 3681612"/>
                <a:gd name="connsiteX1" fmla="*/ 2361383 w 5193374"/>
                <a:gd name="connsiteY1" fmla="*/ 318083 h 3681612"/>
                <a:gd name="connsiteX2" fmla="*/ 3003517 w 5193374"/>
                <a:gd name="connsiteY2" fmla="*/ 274418 h 3681612"/>
                <a:gd name="connsiteX3" fmla="*/ 3645652 w 5193374"/>
                <a:gd name="connsiteY3" fmla="*/ 318084 h 3681612"/>
                <a:gd name="connsiteX4" fmla="*/ 4832316 w 5193374"/>
                <a:gd name="connsiteY4" fmla="*/ 960222 h 3681612"/>
                <a:gd name="connsiteX5" fmla="*/ 3645650 w 5193374"/>
                <a:gd name="connsiteY5" fmla="*/ 1602357 h 3681612"/>
                <a:gd name="connsiteX6" fmla="*/ 3003515 w 5193374"/>
                <a:gd name="connsiteY6" fmla="*/ 1646022 h 3681612"/>
                <a:gd name="connsiteX7" fmla="*/ 2361380 w 5193374"/>
                <a:gd name="connsiteY7" fmla="*/ 1602356 h 3681612"/>
                <a:gd name="connsiteX8" fmla="*/ 1174716 w 5193374"/>
                <a:gd name="connsiteY8" fmla="*/ 960219 h 3681612"/>
                <a:gd name="connsiteX9" fmla="*/ 1174716 w 5193374"/>
                <a:gd name="connsiteY9" fmla="*/ 960216 h 3681612"/>
                <a:gd name="connsiteX0" fmla="*/ 1174716 w 5193374"/>
                <a:gd name="connsiteY0" fmla="*/ 2033989 h 4755385"/>
                <a:gd name="connsiteX1" fmla="*/ 2361383 w 5193374"/>
                <a:gd name="connsiteY1" fmla="*/ 1391856 h 4755385"/>
                <a:gd name="connsiteX2" fmla="*/ 3003517 w 5193374"/>
                <a:gd name="connsiteY2" fmla="*/ 1348191 h 4755385"/>
                <a:gd name="connsiteX3" fmla="*/ 3645652 w 5193374"/>
                <a:gd name="connsiteY3" fmla="*/ 1391857 h 4755385"/>
                <a:gd name="connsiteX4" fmla="*/ 4832316 w 5193374"/>
                <a:gd name="connsiteY4" fmla="*/ 2033995 h 4755385"/>
                <a:gd name="connsiteX5" fmla="*/ 3645650 w 5193374"/>
                <a:gd name="connsiteY5" fmla="*/ 2676130 h 4755385"/>
                <a:gd name="connsiteX6" fmla="*/ 3003515 w 5193374"/>
                <a:gd name="connsiteY6" fmla="*/ 2719795 h 4755385"/>
                <a:gd name="connsiteX7" fmla="*/ 2361380 w 5193374"/>
                <a:gd name="connsiteY7" fmla="*/ 2676129 h 4755385"/>
                <a:gd name="connsiteX8" fmla="*/ 1174716 w 5193374"/>
                <a:gd name="connsiteY8" fmla="*/ 2033992 h 4755385"/>
                <a:gd name="connsiteX9" fmla="*/ 1174716 w 5193374"/>
                <a:gd name="connsiteY9" fmla="*/ 2033989 h 4755385"/>
                <a:gd name="connsiteX0" fmla="*/ 1174716 w 4832316"/>
                <a:gd name="connsiteY0" fmla="*/ 2033989 h 4755385"/>
                <a:gd name="connsiteX1" fmla="*/ 2361383 w 4832316"/>
                <a:gd name="connsiteY1" fmla="*/ 1391856 h 4755385"/>
                <a:gd name="connsiteX2" fmla="*/ 3003517 w 4832316"/>
                <a:gd name="connsiteY2" fmla="*/ 1348191 h 4755385"/>
                <a:gd name="connsiteX3" fmla="*/ 3645652 w 4832316"/>
                <a:gd name="connsiteY3" fmla="*/ 1391857 h 4755385"/>
                <a:gd name="connsiteX4" fmla="*/ 4832316 w 4832316"/>
                <a:gd name="connsiteY4" fmla="*/ 2033995 h 4755385"/>
                <a:gd name="connsiteX5" fmla="*/ 3645650 w 4832316"/>
                <a:gd name="connsiteY5" fmla="*/ 2676130 h 4755385"/>
                <a:gd name="connsiteX6" fmla="*/ 3003515 w 4832316"/>
                <a:gd name="connsiteY6" fmla="*/ 2719795 h 4755385"/>
                <a:gd name="connsiteX7" fmla="*/ 2361380 w 4832316"/>
                <a:gd name="connsiteY7" fmla="*/ 2676129 h 4755385"/>
                <a:gd name="connsiteX8" fmla="*/ 1174716 w 4832316"/>
                <a:gd name="connsiteY8" fmla="*/ 2033992 h 4755385"/>
                <a:gd name="connsiteX9" fmla="*/ 1174716 w 4832316"/>
                <a:gd name="connsiteY9" fmla="*/ 2033989 h 4755385"/>
                <a:gd name="connsiteX0" fmla="*/ 527758 w 4185358"/>
                <a:gd name="connsiteY0" fmla="*/ 2033989 h 4755385"/>
                <a:gd name="connsiteX1" fmla="*/ 1714425 w 4185358"/>
                <a:gd name="connsiteY1" fmla="*/ 1391856 h 4755385"/>
                <a:gd name="connsiteX2" fmla="*/ 2998694 w 4185358"/>
                <a:gd name="connsiteY2" fmla="*/ 1391857 h 4755385"/>
                <a:gd name="connsiteX3" fmla="*/ 4185358 w 4185358"/>
                <a:gd name="connsiteY3" fmla="*/ 2033995 h 4755385"/>
                <a:gd name="connsiteX4" fmla="*/ 2998692 w 4185358"/>
                <a:gd name="connsiteY4" fmla="*/ 2676130 h 4755385"/>
                <a:gd name="connsiteX5" fmla="*/ 2356557 w 4185358"/>
                <a:gd name="connsiteY5" fmla="*/ 2719795 h 4755385"/>
                <a:gd name="connsiteX6" fmla="*/ 1714422 w 4185358"/>
                <a:gd name="connsiteY6" fmla="*/ 2676129 h 4755385"/>
                <a:gd name="connsiteX7" fmla="*/ 527758 w 4185358"/>
                <a:gd name="connsiteY7" fmla="*/ 2033992 h 4755385"/>
                <a:gd name="connsiteX8" fmla="*/ 527758 w 4185358"/>
                <a:gd name="connsiteY8" fmla="*/ 2033989 h 4755385"/>
                <a:gd name="connsiteX0" fmla="*/ 527758 w 4185358"/>
                <a:gd name="connsiteY0" fmla="*/ 2033989 h 4406268"/>
                <a:gd name="connsiteX1" fmla="*/ 1714425 w 4185358"/>
                <a:gd name="connsiteY1" fmla="*/ 1391856 h 4406268"/>
                <a:gd name="connsiteX2" fmla="*/ 2998694 w 4185358"/>
                <a:gd name="connsiteY2" fmla="*/ 1391857 h 4406268"/>
                <a:gd name="connsiteX3" fmla="*/ 4185358 w 4185358"/>
                <a:gd name="connsiteY3" fmla="*/ 2033995 h 4406268"/>
                <a:gd name="connsiteX4" fmla="*/ 2998692 w 4185358"/>
                <a:gd name="connsiteY4" fmla="*/ 2676130 h 4406268"/>
                <a:gd name="connsiteX5" fmla="*/ 2356557 w 4185358"/>
                <a:gd name="connsiteY5" fmla="*/ 2719795 h 4406268"/>
                <a:gd name="connsiteX6" fmla="*/ 1714422 w 4185358"/>
                <a:gd name="connsiteY6" fmla="*/ 2676129 h 4406268"/>
                <a:gd name="connsiteX7" fmla="*/ 527758 w 4185358"/>
                <a:gd name="connsiteY7" fmla="*/ 2033992 h 4406268"/>
                <a:gd name="connsiteX8" fmla="*/ 527758 w 4185358"/>
                <a:gd name="connsiteY8" fmla="*/ 2033989 h 4406268"/>
                <a:gd name="connsiteX0" fmla="*/ 527758 w 4185358"/>
                <a:gd name="connsiteY0" fmla="*/ 2033989 h 4406268"/>
                <a:gd name="connsiteX1" fmla="*/ 1714425 w 4185358"/>
                <a:gd name="connsiteY1" fmla="*/ 1391856 h 4406268"/>
                <a:gd name="connsiteX2" fmla="*/ 2998694 w 4185358"/>
                <a:gd name="connsiteY2" fmla="*/ 1391857 h 4406268"/>
                <a:gd name="connsiteX3" fmla="*/ 4185358 w 4185358"/>
                <a:gd name="connsiteY3" fmla="*/ 2033995 h 4406268"/>
                <a:gd name="connsiteX4" fmla="*/ 2998692 w 4185358"/>
                <a:gd name="connsiteY4" fmla="*/ 2676130 h 4406268"/>
                <a:gd name="connsiteX5" fmla="*/ 2356557 w 4185358"/>
                <a:gd name="connsiteY5" fmla="*/ 2719795 h 4406268"/>
                <a:gd name="connsiteX6" fmla="*/ 1714422 w 4185358"/>
                <a:gd name="connsiteY6" fmla="*/ 2676129 h 4406268"/>
                <a:gd name="connsiteX7" fmla="*/ 527758 w 4185358"/>
                <a:gd name="connsiteY7" fmla="*/ 2033992 h 4406268"/>
                <a:gd name="connsiteX8" fmla="*/ 527758 w 4185358"/>
                <a:gd name="connsiteY8" fmla="*/ 2033989 h 4406268"/>
                <a:gd name="connsiteX0" fmla="*/ 527758 w 4678417"/>
                <a:gd name="connsiteY0" fmla="*/ 2033989 h 5080997"/>
                <a:gd name="connsiteX1" fmla="*/ 1714425 w 4678417"/>
                <a:gd name="connsiteY1" fmla="*/ 1391856 h 5080997"/>
                <a:gd name="connsiteX2" fmla="*/ 2998694 w 4678417"/>
                <a:gd name="connsiteY2" fmla="*/ 1391857 h 5080997"/>
                <a:gd name="connsiteX3" fmla="*/ 4185358 w 4678417"/>
                <a:gd name="connsiteY3" fmla="*/ 2033995 h 5080997"/>
                <a:gd name="connsiteX4" fmla="*/ 2998692 w 4678417"/>
                <a:gd name="connsiteY4" fmla="*/ 2676130 h 5080997"/>
                <a:gd name="connsiteX5" fmla="*/ 2356557 w 4678417"/>
                <a:gd name="connsiteY5" fmla="*/ 2719795 h 5080997"/>
                <a:gd name="connsiteX6" fmla="*/ 1714422 w 4678417"/>
                <a:gd name="connsiteY6" fmla="*/ 2676129 h 5080997"/>
                <a:gd name="connsiteX7" fmla="*/ 527758 w 4678417"/>
                <a:gd name="connsiteY7" fmla="*/ 2033992 h 5080997"/>
                <a:gd name="connsiteX8" fmla="*/ 527758 w 4678417"/>
                <a:gd name="connsiteY8" fmla="*/ 2033989 h 5080997"/>
                <a:gd name="connsiteX0" fmla="*/ 527758 w 4678417"/>
                <a:gd name="connsiteY0" fmla="*/ 2033989 h 5080997"/>
                <a:gd name="connsiteX1" fmla="*/ 1714425 w 4678417"/>
                <a:gd name="connsiteY1" fmla="*/ 1391856 h 5080997"/>
                <a:gd name="connsiteX2" fmla="*/ 2998694 w 4678417"/>
                <a:gd name="connsiteY2" fmla="*/ 1391857 h 5080997"/>
                <a:gd name="connsiteX3" fmla="*/ 4185358 w 4678417"/>
                <a:gd name="connsiteY3" fmla="*/ 2033995 h 5080997"/>
                <a:gd name="connsiteX4" fmla="*/ 2998692 w 4678417"/>
                <a:gd name="connsiteY4" fmla="*/ 2676130 h 5080997"/>
                <a:gd name="connsiteX5" fmla="*/ 2356557 w 4678417"/>
                <a:gd name="connsiteY5" fmla="*/ 2719795 h 5080997"/>
                <a:gd name="connsiteX6" fmla="*/ 1714422 w 4678417"/>
                <a:gd name="connsiteY6" fmla="*/ 2676129 h 5080997"/>
                <a:gd name="connsiteX7" fmla="*/ 527758 w 4678417"/>
                <a:gd name="connsiteY7" fmla="*/ 2033992 h 5080997"/>
                <a:gd name="connsiteX8" fmla="*/ 527758 w 4678417"/>
                <a:gd name="connsiteY8" fmla="*/ 2033989 h 5080997"/>
                <a:gd name="connsiteX0" fmla="*/ 527758 w 4678417"/>
                <a:gd name="connsiteY0" fmla="*/ 2033989 h 5080997"/>
                <a:gd name="connsiteX1" fmla="*/ 1714425 w 4678417"/>
                <a:gd name="connsiteY1" fmla="*/ 1391856 h 5080997"/>
                <a:gd name="connsiteX2" fmla="*/ 2998694 w 4678417"/>
                <a:gd name="connsiteY2" fmla="*/ 1391857 h 5080997"/>
                <a:gd name="connsiteX3" fmla="*/ 4185358 w 4678417"/>
                <a:gd name="connsiteY3" fmla="*/ 2033995 h 5080997"/>
                <a:gd name="connsiteX4" fmla="*/ 2998692 w 4678417"/>
                <a:gd name="connsiteY4" fmla="*/ 2676130 h 5080997"/>
                <a:gd name="connsiteX5" fmla="*/ 2356557 w 4678417"/>
                <a:gd name="connsiteY5" fmla="*/ 2719795 h 5080997"/>
                <a:gd name="connsiteX6" fmla="*/ 1714422 w 4678417"/>
                <a:gd name="connsiteY6" fmla="*/ 2676129 h 5080997"/>
                <a:gd name="connsiteX7" fmla="*/ 527758 w 4678417"/>
                <a:gd name="connsiteY7" fmla="*/ 2033992 h 5080997"/>
                <a:gd name="connsiteX8" fmla="*/ 527758 w 4678417"/>
                <a:gd name="connsiteY8" fmla="*/ 2033989 h 5080997"/>
                <a:gd name="connsiteX0" fmla="*/ 3 w 4150662"/>
                <a:gd name="connsiteY0" fmla="*/ 2033989 h 5080997"/>
                <a:gd name="connsiteX1" fmla="*/ 1186670 w 4150662"/>
                <a:gd name="connsiteY1" fmla="*/ 1391856 h 5080997"/>
                <a:gd name="connsiteX2" fmla="*/ 2470939 w 4150662"/>
                <a:gd name="connsiteY2" fmla="*/ 1391857 h 5080997"/>
                <a:gd name="connsiteX3" fmla="*/ 3657603 w 4150662"/>
                <a:gd name="connsiteY3" fmla="*/ 2033995 h 5080997"/>
                <a:gd name="connsiteX4" fmla="*/ 2470937 w 4150662"/>
                <a:gd name="connsiteY4" fmla="*/ 2676130 h 5080997"/>
                <a:gd name="connsiteX5" fmla="*/ 1828802 w 4150662"/>
                <a:gd name="connsiteY5" fmla="*/ 2719795 h 5080997"/>
                <a:gd name="connsiteX6" fmla="*/ 1186667 w 4150662"/>
                <a:gd name="connsiteY6" fmla="*/ 2676129 h 5080997"/>
                <a:gd name="connsiteX7" fmla="*/ 3 w 4150662"/>
                <a:gd name="connsiteY7" fmla="*/ 2033992 h 5080997"/>
                <a:gd name="connsiteX8" fmla="*/ 3 w 4150662"/>
                <a:gd name="connsiteY8" fmla="*/ 2033989 h 5080997"/>
                <a:gd name="connsiteX0" fmla="*/ 3 w 3184725"/>
                <a:gd name="connsiteY0" fmla="*/ 2033989 h 3886288"/>
                <a:gd name="connsiteX1" fmla="*/ 1186670 w 3184725"/>
                <a:gd name="connsiteY1" fmla="*/ 1391856 h 3886288"/>
                <a:gd name="connsiteX2" fmla="*/ 2470939 w 3184725"/>
                <a:gd name="connsiteY2" fmla="*/ 1391857 h 3886288"/>
                <a:gd name="connsiteX3" fmla="*/ 1752603 w 3184725"/>
                <a:gd name="connsiteY3" fmla="*/ 52795 h 3886288"/>
                <a:gd name="connsiteX4" fmla="*/ 2470937 w 3184725"/>
                <a:gd name="connsiteY4" fmla="*/ 2676130 h 3886288"/>
                <a:gd name="connsiteX5" fmla="*/ 1828802 w 3184725"/>
                <a:gd name="connsiteY5" fmla="*/ 2719795 h 3886288"/>
                <a:gd name="connsiteX6" fmla="*/ 1186667 w 3184725"/>
                <a:gd name="connsiteY6" fmla="*/ 2676129 h 3886288"/>
                <a:gd name="connsiteX7" fmla="*/ 3 w 3184725"/>
                <a:gd name="connsiteY7" fmla="*/ 2033992 h 3886288"/>
                <a:gd name="connsiteX8" fmla="*/ 3 w 3184725"/>
                <a:gd name="connsiteY8" fmla="*/ 2033989 h 3886288"/>
                <a:gd name="connsiteX0" fmla="*/ 3 w 3184725"/>
                <a:gd name="connsiteY0" fmla="*/ 2033989 h 6528797"/>
                <a:gd name="connsiteX1" fmla="*/ 1186670 w 3184725"/>
                <a:gd name="connsiteY1" fmla="*/ 1391856 h 6528797"/>
                <a:gd name="connsiteX2" fmla="*/ 2470939 w 3184725"/>
                <a:gd name="connsiteY2" fmla="*/ 1391857 h 6528797"/>
                <a:gd name="connsiteX3" fmla="*/ 228603 w 3184725"/>
                <a:gd name="connsiteY3" fmla="*/ 3481795 h 6528797"/>
                <a:gd name="connsiteX4" fmla="*/ 2470937 w 3184725"/>
                <a:gd name="connsiteY4" fmla="*/ 2676130 h 6528797"/>
                <a:gd name="connsiteX5" fmla="*/ 1828802 w 3184725"/>
                <a:gd name="connsiteY5" fmla="*/ 2719795 h 6528797"/>
                <a:gd name="connsiteX6" fmla="*/ 1186667 w 3184725"/>
                <a:gd name="connsiteY6" fmla="*/ 2676129 h 6528797"/>
                <a:gd name="connsiteX7" fmla="*/ 3 w 3184725"/>
                <a:gd name="connsiteY7" fmla="*/ 2033992 h 6528797"/>
                <a:gd name="connsiteX8" fmla="*/ 3 w 3184725"/>
                <a:gd name="connsiteY8" fmla="*/ 2033989 h 6528797"/>
                <a:gd name="connsiteX0" fmla="*/ 3 w 3385339"/>
                <a:gd name="connsiteY0" fmla="*/ 2033989 h 6528797"/>
                <a:gd name="connsiteX1" fmla="*/ 1186670 w 3385339"/>
                <a:gd name="connsiteY1" fmla="*/ 1391856 h 6528797"/>
                <a:gd name="connsiteX2" fmla="*/ 3385339 w 3385339"/>
                <a:gd name="connsiteY2" fmla="*/ 706057 h 6528797"/>
                <a:gd name="connsiteX3" fmla="*/ 228603 w 3385339"/>
                <a:gd name="connsiteY3" fmla="*/ 3481795 h 6528797"/>
                <a:gd name="connsiteX4" fmla="*/ 2470937 w 3385339"/>
                <a:gd name="connsiteY4" fmla="*/ 2676130 h 6528797"/>
                <a:gd name="connsiteX5" fmla="*/ 1828802 w 3385339"/>
                <a:gd name="connsiteY5" fmla="*/ 2719795 h 6528797"/>
                <a:gd name="connsiteX6" fmla="*/ 1186667 w 3385339"/>
                <a:gd name="connsiteY6" fmla="*/ 2676129 h 6528797"/>
                <a:gd name="connsiteX7" fmla="*/ 3 w 3385339"/>
                <a:gd name="connsiteY7" fmla="*/ 2033992 h 6528797"/>
                <a:gd name="connsiteX8" fmla="*/ 3 w 3385339"/>
                <a:gd name="connsiteY8" fmla="*/ 2033989 h 6528797"/>
                <a:gd name="connsiteX0" fmla="*/ 3 w 3184725"/>
                <a:gd name="connsiteY0" fmla="*/ 2033989 h 6528797"/>
                <a:gd name="connsiteX1" fmla="*/ 1186670 w 3184725"/>
                <a:gd name="connsiteY1" fmla="*/ 1391856 h 6528797"/>
                <a:gd name="connsiteX2" fmla="*/ 2928139 w 3184725"/>
                <a:gd name="connsiteY2" fmla="*/ 706057 h 6528797"/>
                <a:gd name="connsiteX3" fmla="*/ 228603 w 3184725"/>
                <a:gd name="connsiteY3" fmla="*/ 3481795 h 6528797"/>
                <a:gd name="connsiteX4" fmla="*/ 2470937 w 3184725"/>
                <a:gd name="connsiteY4" fmla="*/ 2676130 h 6528797"/>
                <a:gd name="connsiteX5" fmla="*/ 1828802 w 3184725"/>
                <a:gd name="connsiteY5" fmla="*/ 2719795 h 6528797"/>
                <a:gd name="connsiteX6" fmla="*/ 1186667 w 3184725"/>
                <a:gd name="connsiteY6" fmla="*/ 2676129 h 6528797"/>
                <a:gd name="connsiteX7" fmla="*/ 3 w 3184725"/>
                <a:gd name="connsiteY7" fmla="*/ 2033992 h 6528797"/>
                <a:gd name="connsiteX8" fmla="*/ 3 w 3184725"/>
                <a:gd name="connsiteY8" fmla="*/ 2033989 h 6528797"/>
                <a:gd name="connsiteX0" fmla="*/ 3 w 3184725"/>
                <a:gd name="connsiteY0" fmla="*/ 2033989 h 6528797"/>
                <a:gd name="connsiteX1" fmla="*/ 1186670 w 3184725"/>
                <a:gd name="connsiteY1" fmla="*/ 1391856 h 6528797"/>
                <a:gd name="connsiteX2" fmla="*/ 2928139 w 3184725"/>
                <a:gd name="connsiteY2" fmla="*/ 706057 h 6528797"/>
                <a:gd name="connsiteX3" fmla="*/ 228603 w 3184725"/>
                <a:gd name="connsiteY3" fmla="*/ 3481795 h 6528797"/>
                <a:gd name="connsiteX4" fmla="*/ 2470937 w 3184725"/>
                <a:gd name="connsiteY4" fmla="*/ 2676130 h 6528797"/>
                <a:gd name="connsiteX5" fmla="*/ 1828802 w 3184725"/>
                <a:gd name="connsiteY5" fmla="*/ 2719795 h 6528797"/>
                <a:gd name="connsiteX6" fmla="*/ 1186667 w 3184725"/>
                <a:gd name="connsiteY6" fmla="*/ 2676129 h 6528797"/>
                <a:gd name="connsiteX7" fmla="*/ 3 w 3184725"/>
                <a:gd name="connsiteY7" fmla="*/ 2033992 h 6528797"/>
                <a:gd name="connsiteX8" fmla="*/ 3 w 3184725"/>
                <a:gd name="connsiteY8" fmla="*/ 2033989 h 6528797"/>
                <a:gd name="connsiteX0" fmla="*/ 3 w 3184725"/>
                <a:gd name="connsiteY0" fmla="*/ 2033989 h 6528797"/>
                <a:gd name="connsiteX1" fmla="*/ 1186670 w 3184725"/>
                <a:gd name="connsiteY1" fmla="*/ 1391856 h 6528797"/>
                <a:gd name="connsiteX2" fmla="*/ 2928139 w 3184725"/>
                <a:gd name="connsiteY2" fmla="*/ 706057 h 6528797"/>
                <a:gd name="connsiteX3" fmla="*/ 228603 w 3184725"/>
                <a:gd name="connsiteY3" fmla="*/ 3481795 h 6528797"/>
                <a:gd name="connsiteX4" fmla="*/ 2470937 w 3184725"/>
                <a:gd name="connsiteY4" fmla="*/ 2676130 h 6528797"/>
                <a:gd name="connsiteX5" fmla="*/ 1828802 w 3184725"/>
                <a:gd name="connsiteY5" fmla="*/ 2719795 h 6528797"/>
                <a:gd name="connsiteX6" fmla="*/ 1186667 w 3184725"/>
                <a:gd name="connsiteY6" fmla="*/ 2676129 h 6528797"/>
                <a:gd name="connsiteX7" fmla="*/ 3 w 3184725"/>
                <a:gd name="connsiteY7" fmla="*/ 2033992 h 6528797"/>
                <a:gd name="connsiteX8" fmla="*/ 3 w 3184725"/>
                <a:gd name="connsiteY8" fmla="*/ 2033989 h 6528797"/>
                <a:gd name="connsiteX0" fmla="*/ 0 w 3184722"/>
                <a:gd name="connsiteY0" fmla="*/ 2033989 h 6528797"/>
                <a:gd name="connsiteX1" fmla="*/ 1186667 w 3184722"/>
                <a:gd name="connsiteY1" fmla="*/ 1391856 h 6528797"/>
                <a:gd name="connsiteX2" fmla="*/ 2928136 w 3184722"/>
                <a:gd name="connsiteY2" fmla="*/ 706057 h 6528797"/>
                <a:gd name="connsiteX3" fmla="*/ 228600 w 3184722"/>
                <a:gd name="connsiteY3" fmla="*/ 3481795 h 6528797"/>
                <a:gd name="connsiteX4" fmla="*/ 2470934 w 3184722"/>
                <a:gd name="connsiteY4" fmla="*/ 2676130 h 6528797"/>
                <a:gd name="connsiteX5" fmla="*/ 1828799 w 3184722"/>
                <a:gd name="connsiteY5" fmla="*/ 2719795 h 6528797"/>
                <a:gd name="connsiteX6" fmla="*/ 0 w 3184722"/>
                <a:gd name="connsiteY6" fmla="*/ 2033992 h 6528797"/>
                <a:gd name="connsiteX7" fmla="*/ 0 w 3184722"/>
                <a:gd name="connsiteY7" fmla="*/ 2033989 h 6528797"/>
                <a:gd name="connsiteX0" fmla="*/ 0 w 3184722"/>
                <a:gd name="connsiteY0" fmla="*/ 2033989 h 6528797"/>
                <a:gd name="connsiteX1" fmla="*/ 1186667 w 3184722"/>
                <a:gd name="connsiteY1" fmla="*/ 1391856 h 6528797"/>
                <a:gd name="connsiteX2" fmla="*/ 2928136 w 3184722"/>
                <a:gd name="connsiteY2" fmla="*/ 706057 h 6528797"/>
                <a:gd name="connsiteX3" fmla="*/ 228600 w 3184722"/>
                <a:gd name="connsiteY3" fmla="*/ 3481795 h 6528797"/>
                <a:gd name="connsiteX4" fmla="*/ 2470934 w 3184722"/>
                <a:gd name="connsiteY4" fmla="*/ 2676130 h 6528797"/>
                <a:gd name="connsiteX5" fmla="*/ 1828799 w 3184722"/>
                <a:gd name="connsiteY5" fmla="*/ 2719795 h 6528797"/>
                <a:gd name="connsiteX6" fmla="*/ 0 w 3184722"/>
                <a:gd name="connsiteY6" fmla="*/ 2033992 h 6528797"/>
                <a:gd name="connsiteX7" fmla="*/ 0 w 3184722"/>
                <a:gd name="connsiteY7" fmla="*/ 2033989 h 6528797"/>
                <a:gd name="connsiteX0" fmla="*/ 0 w 3184722"/>
                <a:gd name="connsiteY0" fmla="*/ 2033989 h 6528797"/>
                <a:gd name="connsiteX1" fmla="*/ 1186667 w 3184722"/>
                <a:gd name="connsiteY1" fmla="*/ 1391856 h 6528797"/>
                <a:gd name="connsiteX2" fmla="*/ 2928136 w 3184722"/>
                <a:gd name="connsiteY2" fmla="*/ 706057 h 6528797"/>
                <a:gd name="connsiteX3" fmla="*/ 228600 w 3184722"/>
                <a:gd name="connsiteY3" fmla="*/ 3481795 h 6528797"/>
                <a:gd name="connsiteX4" fmla="*/ 2470934 w 3184722"/>
                <a:gd name="connsiteY4" fmla="*/ 2676130 h 6528797"/>
                <a:gd name="connsiteX5" fmla="*/ 0 w 3184722"/>
                <a:gd name="connsiteY5" fmla="*/ 2033992 h 6528797"/>
                <a:gd name="connsiteX6" fmla="*/ 0 w 3184722"/>
                <a:gd name="connsiteY6" fmla="*/ 2033989 h 6528797"/>
                <a:gd name="connsiteX0" fmla="*/ 0 w 3184722"/>
                <a:gd name="connsiteY0" fmla="*/ 2033989 h 6528797"/>
                <a:gd name="connsiteX1" fmla="*/ 1186667 w 3184722"/>
                <a:gd name="connsiteY1" fmla="*/ 1391856 h 6528797"/>
                <a:gd name="connsiteX2" fmla="*/ 2928136 w 3184722"/>
                <a:gd name="connsiteY2" fmla="*/ 706057 h 6528797"/>
                <a:gd name="connsiteX3" fmla="*/ 228600 w 3184722"/>
                <a:gd name="connsiteY3" fmla="*/ 3481795 h 6528797"/>
                <a:gd name="connsiteX4" fmla="*/ 2470934 w 3184722"/>
                <a:gd name="connsiteY4" fmla="*/ 2676130 h 6528797"/>
                <a:gd name="connsiteX5" fmla="*/ 0 w 3184722"/>
                <a:gd name="connsiteY5" fmla="*/ 2033992 h 6528797"/>
                <a:gd name="connsiteX6" fmla="*/ 0 w 3184722"/>
                <a:gd name="connsiteY6" fmla="*/ 2033989 h 6528797"/>
                <a:gd name="connsiteX0" fmla="*/ 0 w 2928136"/>
                <a:gd name="connsiteY0" fmla="*/ 2033989 h 6528797"/>
                <a:gd name="connsiteX1" fmla="*/ 1186667 w 2928136"/>
                <a:gd name="connsiteY1" fmla="*/ 1391856 h 6528797"/>
                <a:gd name="connsiteX2" fmla="*/ 2928136 w 2928136"/>
                <a:gd name="connsiteY2" fmla="*/ 706057 h 6528797"/>
                <a:gd name="connsiteX3" fmla="*/ 228600 w 2928136"/>
                <a:gd name="connsiteY3" fmla="*/ 3481795 h 6528797"/>
                <a:gd name="connsiteX4" fmla="*/ 2470934 w 2928136"/>
                <a:gd name="connsiteY4" fmla="*/ 2676130 h 6528797"/>
                <a:gd name="connsiteX5" fmla="*/ 0 w 2928136"/>
                <a:gd name="connsiteY5" fmla="*/ 2033992 h 6528797"/>
                <a:gd name="connsiteX6" fmla="*/ 0 w 2928136"/>
                <a:gd name="connsiteY6" fmla="*/ 2033989 h 6528797"/>
                <a:gd name="connsiteX0" fmla="*/ 0 w 2928136"/>
                <a:gd name="connsiteY0" fmla="*/ 2033989 h 6528797"/>
                <a:gd name="connsiteX1" fmla="*/ 958067 w 2928136"/>
                <a:gd name="connsiteY1" fmla="*/ 2534856 h 6528797"/>
                <a:gd name="connsiteX2" fmla="*/ 2928136 w 2928136"/>
                <a:gd name="connsiteY2" fmla="*/ 706057 h 6528797"/>
                <a:gd name="connsiteX3" fmla="*/ 228600 w 2928136"/>
                <a:gd name="connsiteY3" fmla="*/ 3481795 h 6528797"/>
                <a:gd name="connsiteX4" fmla="*/ 2470934 w 2928136"/>
                <a:gd name="connsiteY4" fmla="*/ 2676130 h 6528797"/>
                <a:gd name="connsiteX5" fmla="*/ 0 w 2928136"/>
                <a:gd name="connsiteY5" fmla="*/ 2033992 h 6528797"/>
                <a:gd name="connsiteX6" fmla="*/ 0 w 2928136"/>
                <a:gd name="connsiteY6" fmla="*/ 2033989 h 6528797"/>
                <a:gd name="connsiteX0" fmla="*/ 0 w 2928136"/>
                <a:gd name="connsiteY0" fmla="*/ 1434955 h 5929763"/>
                <a:gd name="connsiteX1" fmla="*/ 958067 w 2928136"/>
                <a:gd name="connsiteY1" fmla="*/ 1935822 h 5929763"/>
                <a:gd name="connsiteX2" fmla="*/ 2928136 w 2928136"/>
                <a:gd name="connsiteY2" fmla="*/ 107023 h 5929763"/>
                <a:gd name="connsiteX3" fmla="*/ 228600 w 2928136"/>
                <a:gd name="connsiteY3" fmla="*/ 2882761 h 5929763"/>
                <a:gd name="connsiteX4" fmla="*/ 2470934 w 2928136"/>
                <a:gd name="connsiteY4" fmla="*/ 2077096 h 5929763"/>
                <a:gd name="connsiteX5" fmla="*/ 0 w 2928136"/>
                <a:gd name="connsiteY5" fmla="*/ 1434958 h 5929763"/>
                <a:gd name="connsiteX6" fmla="*/ 0 w 2928136"/>
                <a:gd name="connsiteY6" fmla="*/ 1434955 h 5929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1275236 w 4203372"/>
                <a:gd name="connsiteY0" fmla="*/ 1810262 h 6305070"/>
                <a:gd name="connsiteX1" fmla="*/ 2233303 w 4203372"/>
                <a:gd name="connsiteY1" fmla="*/ 2311129 h 6305070"/>
                <a:gd name="connsiteX2" fmla="*/ 4203372 w 4203372"/>
                <a:gd name="connsiteY2" fmla="*/ 863330 h 6305070"/>
                <a:gd name="connsiteX3" fmla="*/ 1503836 w 4203372"/>
                <a:gd name="connsiteY3" fmla="*/ 3258068 h 6305070"/>
                <a:gd name="connsiteX4" fmla="*/ 3746170 w 4203372"/>
                <a:gd name="connsiteY4" fmla="*/ 2452403 h 6305070"/>
                <a:gd name="connsiteX5" fmla="*/ 1275236 w 4203372"/>
                <a:gd name="connsiteY5" fmla="*/ 1810265 h 6305070"/>
                <a:gd name="connsiteX6" fmla="*/ 1275236 w 4203372"/>
                <a:gd name="connsiteY6" fmla="*/ 1810262 h 6305070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844930 w 3773066"/>
                <a:gd name="connsiteY0" fmla="*/ 2505027 h 6999835"/>
                <a:gd name="connsiteX1" fmla="*/ 1802997 w 3773066"/>
                <a:gd name="connsiteY1" fmla="*/ 3005894 h 6999835"/>
                <a:gd name="connsiteX2" fmla="*/ 3773066 w 3773066"/>
                <a:gd name="connsiteY2" fmla="*/ 1558095 h 6999835"/>
                <a:gd name="connsiteX3" fmla="*/ 1073530 w 3773066"/>
                <a:gd name="connsiteY3" fmla="*/ 3952833 h 6999835"/>
                <a:gd name="connsiteX4" fmla="*/ 3315864 w 3773066"/>
                <a:gd name="connsiteY4" fmla="*/ 3147168 h 6999835"/>
                <a:gd name="connsiteX5" fmla="*/ 844930 w 3773066"/>
                <a:gd name="connsiteY5" fmla="*/ 2505030 h 6999835"/>
                <a:gd name="connsiteX6" fmla="*/ 844930 w 3773066"/>
                <a:gd name="connsiteY6" fmla="*/ 2505027 h 6999835"/>
                <a:gd name="connsiteX0" fmla="*/ 1324542 w 4252678"/>
                <a:gd name="connsiteY0" fmla="*/ 2392968 h 6887776"/>
                <a:gd name="connsiteX1" fmla="*/ 2282609 w 4252678"/>
                <a:gd name="connsiteY1" fmla="*/ 2893835 h 6887776"/>
                <a:gd name="connsiteX2" fmla="*/ 4252678 w 4252678"/>
                <a:gd name="connsiteY2" fmla="*/ 1446036 h 6887776"/>
                <a:gd name="connsiteX3" fmla="*/ 1553142 w 4252678"/>
                <a:gd name="connsiteY3" fmla="*/ 3840774 h 6887776"/>
                <a:gd name="connsiteX4" fmla="*/ 3795476 w 4252678"/>
                <a:gd name="connsiteY4" fmla="*/ 3035109 h 6887776"/>
                <a:gd name="connsiteX5" fmla="*/ 1324542 w 4252678"/>
                <a:gd name="connsiteY5" fmla="*/ 2392971 h 6887776"/>
                <a:gd name="connsiteX6" fmla="*/ 1324542 w 4252678"/>
                <a:gd name="connsiteY6" fmla="*/ 2392968 h 6887776"/>
                <a:gd name="connsiteX0" fmla="*/ 1324542 w 4252678"/>
                <a:gd name="connsiteY0" fmla="*/ 2392968 h 6887776"/>
                <a:gd name="connsiteX1" fmla="*/ 2282609 w 4252678"/>
                <a:gd name="connsiteY1" fmla="*/ 2893835 h 6887776"/>
                <a:gd name="connsiteX2" fmla="*/ 4252678 w 4252678"/>
                <a:gd name="connsiteY2" fmla="*/ 1446036 h 6887776"/>
                <a:gd name="connsiteX3" fmla="*/ 1553142 w 4252678"/>
                <a:gd name="connsiteY3" fmla="*/ 3840774 h 6887776"/>
                <a:gd name="connsiteX4" fmla="*/ 3795476 w 4252678"/>
                <a:gd name="connsiteY4" fmla="*/ 3035109 h 6887776"/>
                <a:gd name="connsiteX5" fmla="*/ 1324542 w 4252678"/>
                <a:gd name="connsiteY5" fmla="*/ 2392971 h 6887776"/>
                <a:gd name="connsiteX6" fmla="*/ 1324542 w 4252678"/>
                <a:gd name="connsiteY6" fmla="*/ 2392968 h 6887776"/>
                <a:gd name="connsiteX0" fmla="*/ 1869139 w 4797275"/>
                <a:gd name="connsiteY0" fmla="*/ 2392968 h 6887776"/>
                <a:gd name="connsiteX1" fmla="*/ 2827206 w 4797275"/>
                <a:gd name="connsiteY1" fmla="*/ 2893835 h 6887776"/>
                <a:gd name="connsiteX2" fmla="*/ 4797275 w 4797275"/>
                <a:gd name="connsiteY2" fmla="*/ 1446036 h 6887776"/>
                <a:gd name="connsiteX3" fmla="*/ 2097739 w 4797275"/>
                <a:gd name="connsiteY3" fmla="*/ 3840774 h 6887776"/>
                <a:gd name="connsiteX4" fmla="*/ 4340073 w 4797275"/>
                <a:gd name="connsiteY4" fmla="*/ 3035109 h 6887776"/>
                <a:gd name="connsiteX5" fmla="*/ 1869139 w 4797275"/>
                <a:gd name="connsiteY5" fmla="*/ 2392971 h 6887776"/>
                <a:gd name="connsiteX6" fmla="*/ 1869139 w 4797275"/>
                <a:gd name="connsiteY6" fmla="*/ 2392968 h 6887776"/>
                <a:gd name="connsiteX0" fmla="*/ 1869139 w 4797275"/>
                <a:gd name="connsiteY0" fmla="*/ 2433309 h 6928117"/>
                <a:gd name="connsiteX1" fmla="*/ 2827206 w 4797275"/>
                <a:gd name="connsiteY1" fmla="*/ 2934176 h 6928117"/>
                <a:gd name="connsiteX2" fmla="*/ 4797275 w 4797275"/>
                <a:gd name="connsiteY2" fmla="*/ 1486377 h 6928117"/>
                <a:gd name="connsiteX3" fmla="*/ 2097739 w 4797275"/>
                <a:gd name="connsiteY3" fmla="*/ 3881115 h 6928117"/>
                <a:gd name="connsiteX4" fmla="*/ 4340073 w 4797275"/>
                <a:gd name="connsiteY4" fmla="*/ 3075450 h 6928117"/>
                <a:gd name="connsiteX5" fmla="*/ 1869139 w 4797275"/>
                <a:gd name="connsiteY5" fmla="*/ 2433312 h 6928117"/>
                <a:gd name="connsiteX6" fmla="*/ 1869139 w 4797275"/>
                <a:gd name="connsiteY6" fmla="*/ 2433309 h 6928117"/>
                <a:gd name="connsiteX0" fmla="*/ 1869139 w 4797275"/>
                <a:gd name="connsiteY0" fmla="*/ 2531921 h 7026729"/>
                <a:gd name="connsiteX1" fmla="*/ 2827206 w 4797275"/>
                <a:gd name="connsiteY1" fmla="*/ 3032788 h 7026729"/>
                <a:gd name="connsiteX2" fmla="*/ 4797275 w 4797275"/>
                <a:gd name="connsiteY2" fmla="*/ 1584989 h 7026729"/>
                <a:gd name="connsiteX3" fmla="*/ 2097739 w 4797275"/>
                <a:gd name="connsiteY3" fmla="*/ 3979727 h 7026729"/>
                <a:gd name="connsiteX4" fmla="*/ 4340073 w 4797275"/>
                <a:gd name="connsiteY4" fmla="*/ 3174062 h 7026729"/>
                <a:gd name="connsiteX5" fmla="*/ 1869139 w 4797275"/>
                <a:gd name="connsiteY5" fmla="*/ 2531924 h 7026729"/>
                <a:gd name="connsiteX6" fmla="*/ 1869139 w 4797275"/>
                <a:gd name="connsiteY6" fmla="*/ 2531921 h 7026729"/>
                <a:gd name="connsiteX0" fmla="*/ 1869139 w 4797275"/>
                <a:gd name="connsiteY0" fmla="*/ 2531921 h 7026729"/>
                <a:gd name="connsiteX1" fmla="*/ 2827206 w 4797275"/>
                <a:gd name="connsiteY1" fmla="*/ 3032788 h 7026729"/>
                <a:gd name="connsiteX2" fmla="*/ 4797275 w 4797275"/>
                <a:gd name="connsiteY2" fmla="*/ 1584989 h 7026729"/>
                <a:gd name="connsiteX3" fmla="*/ 2097739 w 4797275"/>
                <a:gd name="connsiteY3" fmla="*/ 3979727 h 7026729"/>
                <a:gd name="connsiteX4" fmla="*/ 4340073 w 4797275"/>
                <a:gd name="connsiteY4" fmla="*/ 3174062 h 7026729"/>
                <a:gd name="connsiteX5" fmla="*/ 1869139 w 4797275"/>
                <a:gd name="connsiteY5" fmla="*/ 2531924 h 7026729"/>
                <a:gd name="connsiteX6" fmla="*/ 1869139 w 4797275"/>
                <a:gd name="connsiteY6" fmla="*/ 2531921 h 7026729"/>
                <a:gd name="connsiteX0" fmla="*/ 1869139 w 4797275"/>
                <a:gd name="connsiteY0" fmla="*/ 2531921 h 7026729"/>
                <a:gd name="connsiteX1" fmla="*/ 2827206 w 4797275"/>
                <a:gd name="connsiteY1" fmla="*/ 3032788 h 7026729"/>
                <a:gd name="connsiteX2" fmla="*/ 4797275 w 4797275"/>
                <a:gd name="connsiteY2" fmla="*/ 1584989 h 7026729"/>
                <a:gd name="connsiteX3" fmla="*/ 2097739 w 4797275"/>
                <a:gd name="connsiteY3" fmla="*/ 3979727 h 7026729"/>
                <a:gd name="connsiteX4" fmla="*/ 4340073 w 4797275"/>
                <a:gd name="connsiteY4" fmla="*/ 3174062 h 7026729"/>
                <a:gd name="connsiteX5" fmla="*/ 3269869 w 4797275"/>
                <a:gd name="connsiteY5" fmla="*/ 2756647 h 7026729"/>
                <a:gd name="connsiteX6" fmla="*/ 1869139 w 4797275"/>
                <a:gd name="connsiteY6" fmla="*/ 2531924 h 7026729"/>
                <a:gd name="connsiteX7" fmla="*/ 1869139 w 4797275"/>
                <a:gd name="connsiteY7" fmla="*/ 2531921 h 7026729"/>
                <a:gd name="connsiteX0" fmla="*/ 1869139 w 5940275"/>
                <a:gd name="connsiteY0" fmla="*/ 2531921 h 7026729"/>
                <a:gd name="connsiteX1" fmla="*/ 2827206 w 5940275"/>
                <a:gd name="connsiteY1" fmla="*/ 3032788 h 7026729"/>
                <a:gd name="connsiteX2" fmla="*/ 5940275 w 5940275"/>
                <a:gd name="connsiteY2" fmla="*/ 2423189 h 7026729"/>
                <a:gd name="connsiteX3" fmla="*/ 2097739 w 5940275"/>
                <a:gd name="connsiteY3" fmla="*/ 3979727 h 7026729"/>
                <a:gd name="connsiteX4" fmla="*/ 4340073 w 5940275"/>
                <a:gd name="connsiteY4" fmla="*/ 3174062 h 7026729"/>
                <a:gd name="connsiteX5" fmla="*/ 3269869 w 5940275"/>
                <a:gd name="connsiteY5" fmla="*/ 2756647 h 7026729"/>
                <a:gd name="connsiteX6" fmla="*/ 1869139 w 5940275"/>
                <a:gd name="connsiteY6" fmla="*/ 2531924 h 7026729"/>
                <a:gd name="connsiteX7" fmla="*/ 1869139 w 5940275"/>
                <a:gd name="connsiteY7" fmla="*/ 2531921 h 7026729"/>
                <a:gd name="connsiteX0" fmla="*/ 1869139 w 5940275"/>
                <a:gd name="connsiteY0" fmla="*/ 2531921 h 7026729"/>
                <a:gd name="connsiteX1" fmla="*/ 2827206 w 5940275"/>
                <a:gd name="connsiteY1" fmla="*/ 3032788 h 7026729"/>
                <a:gd name="connsiteX2" fmla="*/ 5940275 w 5940275"/>
                <a:gd name="connsiteY2" fmla="*/ 2423189 h 7026729"/>
                <a:gd name="connsiteX3" fmla="*/ 2097739 w 5940275"/>
                <a:gd name="connsiteY3" fmla="*/ 3979727 h 7026729"/>
                <a:gd name="connsiteX4" fmla="*/ 4340073 w 5940275"/>
                <a:gd name="connsiteY4" fmla="*/ 3174062 h 7026729"/>
                <a:gd name="connsiteX5" fmla="*/ 3269869 w 5940275"/>
                <a:gd name="connsiteY5" fmla="*/ 2756647 h 7026729"/>
                <a:gd name="connsiteX6" fmla="*/ 1869139 w 5940275"/>
                <a:gd name="connsiteY6" fmla="*/ 2531924 h 7026729"/>
                <a:gd name="connsiteX7" fmla="*/ 1869139 w 5940275"/>
                <a:gd name="connsiteY7" fmla="*/ 2531921 h 7026729"/>
                <a:gd name="connsiteX0" fmla="*/ 1869139 w 5940275"/>
                <a:gd name="connsiteY0" fmla="*/ 2531921 h 7026729"/>
                <a:gd name="connsiteX1" fmla="*/ 2827206 w 5940275"/>
                <a:gd name="connsiteY1" fmla="*/ 3032788 h 7026729"/>
                <a:gd name="connsiteX2" fmla="*/ 5940275 w 5940275"/>
                <a:gd name="connsiteY2" fmla="*/ 2423189 h 7026729"/>
                <a:gd name="connsiteX3" fmla="*/ 2097739 w 5940275"/>
                <a:gd name="connsiteY3" fmla="*/ 3979727 h 7026729"/>
                <a:gd name="connsiteX4" fmla="*/ 4568673 w 5940275"/>
                <a:gd name="connsiteY4" fmla="*/ 3174062 h 7026729"/>
                <a:gd name="connsiteX5" fmla="*/ 3269869 w 5940275"/>
                <a:gd name="connsiteY5" fmla="*/ 2756647 h 7026729"/>
                <a:gd name="connsiteX6" fmla="*/ 1869139 w 5940275"/>
                <a:gd name="connsiteY6" fmla="*/ 2531924 h 7026729"/>
                <a:gd name="connsiteX7" fmla="*/ 1869139 w 5940275"/>
                <a:gd name="connsiteY7" fmla="*/ 2531921 h 7026729"/>
                <a:gd name="connsiteX0" fmla="*/ 1869139 w 5940275"/>
                <a:gd name="connsiteY0" fmla="*/ 2531921 h 7026729"/>
                <a:gd name="connsiteX1" fmla="*/ 2827206 w 5940275"/>
                <a:gd name="connsiteY1" fmla="*/ 3032788 h 7026729"/>
                <a:gd name="connsiteX2" fmla="*/ 5940275 w 5940275"/>
                <a:gd name="connsiteY2" fmla="*/ 2423189 h 7026729"/>
                <a:gd name="connsiteX3" fmla="*/ 2097739 w 5940275"/>
                <a:gd name="connsiteY3" fmla="*/ 3979727 h 7026729"/>
                <a:gd name="connsiteX4" fmla="*/ 4568673 w 5940275"/>
                <a:gd name="connsiteY4" fmla="*/ 3174062 h 7026729"/>
                <a:gd name="connsiteX5" fmla="*/ 3269869 w 5940275"/>
                <a:gd name="connsiteY5" fmla="*/ 2756647 h 7026729"/>
                <a:gd name="connsiteX6" fmla="*/ 1869139 w 5940275"/>
                <a:gd name="connsiteY6" fmla="*/ 2531924 h 7026729"/>
                <a:gd name="connsiteX7" fmla="*/ 1869139 w 5940275"/>
                <a:gd name="connsiteY7" fmla="*/ 2531921 h 7026729"/>
                <a:gd name="connsiteX0" fmla="*/ 1869139 w 5940275"/>
                <a:gd name="connsiteY0" fmla="*/ 2531921 h 7026729"/>
                <a:gd name="connsiteX1" fmla="*/ 2827206 w 5940275"/>
                <a:gd name="connsiteY1" fmla="*/ 3032788 h 7026729"/>
                <a:gd name="connsiteX2" fmla="*/ 5940275 w 5940275"/>
                <a:gd name="connsiteY2" fmla="*/ 2423189 h 7026729"/>
                <a:gd name="connsiteX3" fmla="*/ 2097739 w 5940275"/>
                <a:gd name="connsiteY3" fmla="*/ 3979727 h 7026729"/>
                <a:gd name="connsiteX4" fmla="*/ 4568673 w 5940275"/>
                <a:gd name="connsiteY4" fmla="*/ 3174062 h 7026729"/>
                <a:gd name="connsiteX5" fmla="*/ 3269869 w 5940275"/>
                <a:gd name="connsiteY5" fmla="*/ 2756647 h 7026729"/>
                <a:gd name="connsiteX6" fmla="*/ 1869139 w 5940275"/>
                <a:gd name="connsiteY6" fmla="*/ 2531924 h 7026729"/>
                <a:gd name="connsiteX7" fmla="*/ 1869139 w 5940275"/>
                <a:gd name="connsiteY7" fmla="*/ 2531921 h 7026729"/>
                <a:gd name="connsiteX0" fmla="*/ 1869139 w 6324598"/>
                <a:gd name="connsiteY0" fmla="*/ 2531921 h 7331529"/>
                <a:gd name="connsiteX1" fmla="*/ 2827206 w 6324598"/>
                <a:gd name="connsiteY1" fmla="*/ 3032788 h 7331529"/>
                <a:gd name="connsiteX2" fmla="*/ 5940275 w 6324598"/>
                <a:gd name="connsiteY2" fmla="*/ 2423189 h 7331529"/>
                <a:gd name="connsiteX3" fmla="*/ 5831539 w 6324598"/>
                <a:gd name="connsiteY3" fmla="*/ 4284527 h 7331529"/>
                <a:gd name="connsiteX4" fmla="*/ 4568673 w 6324598"/>
                <a:gd name="connsiteY4" fmla="*/ 3174062 h 7331529"/>
                <a:gd name="connsiteX5" fmla="*/ 3269869 w 6324598"/>
                <a:gd name="connsiteY5" fmla="*/ 2756647 h 7331529"/>
                <a:gd name="connsiteX6" fmla="*/ 1869139 w 6324598"/>
                <a:gd name="connsiteY6" fmla="*/ 2531924 h 7331529"/>
                <a:gd name="connsiteX7" fmla="*/ 1869139 w 6324598"/>
                <a:gd name="connsiteY7" fmla="*/ 2531921 h 7331529"/>
                <a:gd name="connsiteX0" fmla="*/ 1869139 w 6934198"/>
                <a:gd name="connsiteY0" fmla="*/ 2531921 h 7331529"/>
                <a:gd name="connsiteX1" fmla="*/ 2827206 w 6934198"/>
                <a:gd name="connsiteY1" fmla="*/ 3032788 h 7331529"/>
                <a:gd name="connsiteX2" fmla="*/ 5940275 w 6934198"/>
                <a:gd name="connsiteY2" fmla="*/ 2423189 h 7331529"/>
                <a:gd name="connsiteX3" fmla="*/ 6441139 w 6934198"/>
                <a:gd name="connsiteY3" fmla="*/ 4284527 h 7331529"/>
                <a:gd name="connsiteX4" fmla="*/ 4568673 w 6934198"/>
                <a:gd name="connsiteY4" fmla="*/ 3174062 h 7331529"/>
                <a:gd name="connsiteX5" fmla="*/ 3269869 w 6934198"/>
                <a:gd name="connsiteY5" fmla="*/ 2756647 h 7331529"/>
                <a:gd name="connsiteX6" fmla="*/ 1869139 w 6934198"/>
                <a:gd name="connsiteY6" fmla="*/ 2531924 h 7331529"/>
                <a:gd name="connsiteX7" fmla="*/ 1869139 w 6934198"/>
                <a:gd name="connsiteY7" fmla="*/ 2531921 h 7331529"/>
                <a:gd name="connsiteX0" fmla="*/ 1869139 w 6934198"/>
                <a:gd name="connsiteY0" fmla="*/ 2531921 h 7331529"/>
                <a:gd name="connsiteX1" fmla="*/ 2827206 w 6934198"/>
                <a:gd name="connsiteY1" fmla="*/ 3032788 h 7331529"/>
                <a:gd name="connsiteX2" fmla="*/ 5940275 w 6934198"/>
                <a:gd name="connsiteY2" fmla="*/ 2423189 h 7331529"/>
                <a:gd name="connsiteX3" fmla="*/ 6441139 w 6934198"/>
                <a:gd name="connsiteY3" fmla="*/ 4284527 h 7331529"/>
                <a:gd name="connsiteX4" fmla="*/ 4568673 w 6934198"/>
                <a:gd name="connsiteY4" fmla="*/ 3174062 h 7331529"/>
                <a:gd name="connsiteX5" fmla="*/ 3269869 w 6934198"/>
                <a:gd name="connsiteY5" fmla="*/ 2756647 h 7331529"/>
                <a:gd name="connsiteX6" fmla="*/ 1869139 w 6934198"/>
                <a:gd name="connsiteY6" fmla="*/ 2531924 h 7331529"/>
                <a:gd name="connsiteX7" fmla="*/ 1869139 w 6934198"/>
                <a:gd name="connsiteY7" fmla="*/ 2531921 h 7331529"/>
                <a:gd name="connsiteX0" fmla="*/ 1869139 w 6934198"/>
                <a:gd name="connsiteY0" fmla="*/ 2531921 h 7331529"/>
                <a:gd name="connsiteX1" fmla="*/ 2827206 w 6934198"/>
                <a:gd name="connsiteY1" fmla="*/ 3032788 h 7331529"/>
                <a:gd name="connsiteX2" fmla="*/ 5940275 w 6934198"/>
                <a:gd name="connsiteY2" fmla="*/ 2423189 h 7331529"/>
                <a:gd name="connsiteX3" fmla="*/ 6441139 w 6934198"/>
                <a:gd name="connsiteY3" fmla="*/ 4284527 h 7331529"/>
                <a:gd name="connsiteX4" fmla="*/ 4568673 w 6934198"/>
                <a:gd name="connsiteY4" fmla="*/ 3174062 h 7331529"/>
                <a:gd name="connsiteX5" fmla="*/ 1869139 w 6934198"/>
                <a:gd name="connsiteY5" fmla="*/ 2531924 h 7331529"/>
                <a:gd name="connsiteX6" fmla="*/ 1869139 w 6934198"/>
                <a:gd name="connsiteY6" fmla="*/ 2531921 h 7331529"/>
                <a:gd name="connsiteX0" fmla="*/ 1869139 w 6911785"/>
                <a:gd name="connsiteY0" fmla="*/ 2531921 h 7336788"/>
                <a:gd name="connsiteX1" fmla="*/ 2827206 w 6911785"/>
                <a:gd name="connsiteY1" fmla="*/ 3032788 h 7336788"/>
                <a:gd name="connsiteX2" fmla="*/ 5940275 w 6911785"/>
                <a:gd name="connsiteY2" fmla="*/ 2423189 h 7336788"/>
                <a:gd name="connsiteX3" fmla="*/ 6441139 w 6911785"/>
                <a:gd name="connsiteY3" fmla="*/ 4284527 h 7336788"/>
                <a:gd name="connsiteX4" fmla="*/ 4568673 w 6911785"/>
                <a:gd name="connsiteY4" fmla="*/ 3174062 h 7336788"/>
                <a:gd name="connsiteX5" fmla="*/ 1869139 w 6911785"/>
                <a:gd name="connsiteY5" fmla="*/ 2531924 h 7336788"/>
                <a:gd name="connsiteX6" fmla="*/ 1869139 w 6911785"/>
                <a:gd name="connsiteY6" fmla="*/ 2531921 h 7336788"/>
                <a:gd name="connsiteX0" fmla="*/ 1869139 w 7024741"/>
                <a:gd name="connsiteY0" fmla="*/ 2531921 h 7336788"/>
                <a:gd name="connsiteX1" fmla="*/ 2827206 w 7024741"/>
                <a:gd name="connsiteY1" fmla="*/ 3032788 h 7336788"/>
                <a:gd name="connsiteX2" fmla="*/ 5940275 w 7024741"/>
                <a:gd name="connsiteY2" fmla="*/ 2423189 h 7336788"/>
                <a:gd name="connsiteX3" fmla="*/ 6441139 w 7024741"/>
                <a:gd name="connsiteY3" fmla="*/ 4284527 h 7336788"/>
                <a:gd name="connsiteX4" fmla="*/ 4568673 w 7024741"/>
                <a:gd name="connsiteY4" fmla="*/ 3174062 h 7336788"/>
                <a:gd name="connsiteX5" fmla="*/ 1869139 w 7024741"/>
                <a:gd name="connsiteY5" fmla="*/ 2531924 h 7336788"/>
                <a:gd name="connsiteX6" fmla="*/ 1869139 w 7024741"/>
                <a:gd name="connsiteY6" fmla="*/ 2531921 h 7336788"/>
                <a:gd name="connsiteX0" fmla="*/ 685903 w 5841505"/>
                <a:gd name="connsiteY0" fmla="*/ 1071884 h 5876751"/>
                <a:gd name="connsiteX1" fmla="*/ 159678 w 5841505"/>
                <a:gd name="connsiteY1" fmla="*/ 370216 h 5876751"/>
                <a:gd name="connsiteX2" fmla="*/ 1643970 w 5841505"/>
                <a:gd name="connsiteY2" fmla="*/ 1572751 h 5876751"/>
                <a:gd name="connsiteX3" fmla="*/ 4757039 w 5841505"/>
                <a:gd name="connsiteY3" fmla="*/ 963152 h 5876751"/>
                <a:gd name="connsiteX4" fmla="*/ 5257903 w 5841505"/>
                <a:gd name="connsiteY4" fmla="*/ 2824490 h 5876751"/>
                <a:gd name="connsiteX5" fmla="*/ 3385437 w 5841505"/>
                <a:gd name="connsiteY5" fmla="*/ 1714025 h 5876751"/>
                <a:gd name="connsiteX6" fmla="*/ 685903 w 5841505"/>
                <a:gd name="connsiteY6" fmla="*/ 1071887 h 5876751"/>
                <a:gd name="connsiteX7" fmla="*/ 685903 w 5841505"/>
                <a:gd name="connsiteY7" fmla="*/ 1071884 h 5876751"/>
                <a:gd name="connsiteX0" fmla="*/ 685903 w 5841505"/>
                <a:gd name="connsiteY0" fmla="*/ 1775249 h 6580116"/>
                <a:gd name="connsiteX1" fmla="*/ 159678 w 5841505"/>
                <a:gd name="connsiteY1" fmla="*/ 1073581 h 6580116"/>
                <a:gd name="connsiteX2" fmla="*/ 1643970 w 5841505"/>
                <a:gd name="connsiteY2" fmla="*/ 2276116 h 6580116"/>
                <a:gd name="connsiteX3" fmla="*/ 4757039 w 5841505"/>
                <a:gd name="connsiteY3" fmla="*/ 1666517 h 6580116"/>
                <a:gd name="connsiteX4" fmla="*/ 5257903 w 5841505"/>
                <a:gd name="connsiteY4" fmla="*/ 3527855 h 6580116"/>
                <a:gd name="connsiteX5" fmla="*/ 3385437 w 5841505"/>
                <a:gd name="connsiteY5" fmla="*/ 2417390 h 6580116"/>
                <a:gd name="connsiteX6" fmla="*/ 685903 w 5841505"/>
                <a:gd name="connsiteY6" fmla="*/ 1775252 h 6580116"/>
                <a:gd name="connsiteX7" fmla="*/ 685903 w 5841505"/>
                <a:gd name="connsiteY7" fmla="*/ 1775249 h 6580116"/>
                <a:gd name="connsiteX0" fmla="*/ 1191268 w 6346870"/>
                <a:gd name="connsiteY0" fmla="*/ 1071884 h 5876751"/>
                <a:gd name="connsiteX1" fmla="*/ 665043 w 6346870"/>
                <a:gd name="connsiteY1" fmla="*/ 370216 h 5876751"/>
                <a:gd name="connsiteX2" fmla="*/ 247382 w 6346870"/>
                <a:gd name="connsiteY2" fmla="*/ 1425097 h 5876751"/>
                <a:gd name="connsiteX3" fmla="*/ 2149335 w 6346870"/>
                <a:gd name="connsiteY3" fmla="*/ 1572751 h 5876751"/>
                <a:gd name="connsiteX4" fmla="*/ 5262404 w 6346870"/>
                <a:gd name="connsiteY4" fmla="*/ 963152 h 5876751"/>
                <a:gd name="connsiteX5" fmla="*/ 5763268 w 6346870"/>
                <a:gd name="connsiteY5" fmla="*/ 2824490 h 5876751"/>
                <a:gd name="connsiteX6" fmla="*/ 3890802 w 6346870"/>
                <a:gd name="connsiteY6" fmla="*/ 1714025 h 5876751"/>
                <a:gd name="connsiteX7" fmla="*/ 1191268 w 6346870"/>
                <a:gd name="connsiteY7" fmla="*/ 1071887 h 5876751"/>
                <a:gd name="connsiteX8" fmla="*/ 1191268 w 6346870"/>
                <a:gd name="connsiteY8" fmla="*/ 1071884 h 5876751"/>
                <a:gd name="connsiteX0" fmla="*/ 1191268 w 6346870"/>
                <a:gd name="connsiteY0" fmla="*/ 1071884 h 5876751"/>
                <a:gd name="connsiteX1" fmla="*/ 665043 w 6346870"/>
                <a:gd name="connsiteY1" fmla="*/ 370216 h 5876751"/>
                <a:gd name="connsiteX2" fmla="*/ 247382 w 6346870"/>
                <a:gd name="connsiteY2" fmla="*/ 1425097 h 5876751"/>
                <a:gd name="connsiteX3" fmla="*/ 2149335 w 6346870"/>
                <a:gd name="connsiteY3" fmla="*/ 1572751 h 5876751"/>
                <a:gd name="connsiteX4" fmla="*/ 5262404 w 6346870"/>
                <a:gd name="connsiteY4" fmla="*/ 963152 h 5876751"/>
                <a:gd name="connsiteX5" fmla="*/ 5763268 w 6346870"/>
                <a:gd name="connsiteY5" fmla="*/ 2824490 h 5876751"/>
                <a:gd name="connsiteX6" fmla="*/ 3890802 w 6346870"/>
                <a:gd name="connsiteY6" fmla="*/ 1714025 h 5876751"/>
                <a:gd name="connsiteX7" fmla="*/ 1191268 w 6346870"/>
                <a:gd name="connsiteY7" fmla="*/ 1071887 h 5876751"/>
                <a:gd name="connsiteX8" fmla="*/ 1191268 w 6346870"/>
                <a:gd name="connsiteY8" fmla="*/ 1071884 h 5876751"/>
                <a:gd name="connsiteX0" fmla="*/ 1191268 w 6346870"/>
                <a:gd name="connsiteY0" fmla="*/ 1071884 h 5876751"/>
                <a:gd name="connsiteX1" fmla="*/ 665043 w 6346870"/>
                <a:gd name="connsiteY1" fmla="*/ 370216 h 5876751"/>
                <a:gd name="connsiteX2" fmla="*/ 247382 w 6346870"/>
                <a:gd name="connsiteY2" fmla="*/ 1425097 h 5876751"/>
                <a:gd name="connsiteX3" fmla="*/ 2149335 w 6346870"/>
                <a:gd name="connsiteY3" fmla="*/ 1572751 h 5876751"/>
                <a:gd name="connsiteX4" fmla="*/ 5262404 w 6346870"/>
                <a:gd name="connsiteY4" fmla="*/ 963152 h 5876751"/>
                <a:gd name="connsiteX5" fmla="*/ 5763268 w 6346870"/>
                <a:gd name="connsiteY5" fmla="*/ 2824490 h 5876751"/>
                <a:gd name="connsiteX6" fmla="*/ 3890802 w 6346870"/>
                <a:gd name="connsiteY6" fmla="*/ 1714025 h 5876751"/>
                <a:gd name="connsiteX7" fmla="*/ 1191268 w 6346870"/>
                <a:gd name="connsiteY7" fmla="*/ 1071887 h 5876751"/>
                <a:gd name="connsiteX8" fmla="*/ 1191268 w 6346870"/>
                <a:gd name="connsiteY8" fmla="*/ 1071884 h 5876751"/>
                <a:gd name="connsiteX0" fmla="*/ 1495416 w 6651018"/>
                <a:gd name="connsiteY0" fmla="*/ 1071884 h 5876751"/>
                <a:gd name="connsiteX1" fmla="*/ 969191 w 6651018"/>
                <a:gd name="connsiteY1" fmla="*/ 370216 h 5876751"/>
                <a:gd name="connsiteX2" fmla="*/ 551530 w 6651018"/>
                <a:gd name="connsiteY2" fmla="*/ 1425097 h 5876751"/>
                <a:gd name="connsiteX3" fmla="*/ 2453483 w 6651018"/>
                <a:gd name="connsiteY3" fmla="*/ 1572751 h 5876751"/>
                <a:gd name="connsiteX4" fmla="*/ 5566552 w 6651018"/>
                <a:gd name="connsiteY4" fmla="*/ 963152 h 5876751"/>
                <a:gd name="connsiteX5" fmla="*/ 6067416 w 6651018"/>
                <a:gd name="connsiteY5" fmla="*/ 2824490 h 5876751"/>
                <a:gd name="connsiteX6" fmla="*/ 4194950 w 6651018"/>
                <a:gd name="connsiteY6" fmla="*/ 1714025 h 5876751"/>
                <a:gd name="connsiteX7" fmla="*/ 1495416 w 6651018"/>
                <a:gd name="connsiteY7" fmla="*/ 1071887 h 5876751"/>
                <a:gd name="connsiteX8" fmla="*/ 1495416 w 6651018"/>
                <a:gd name="connsiteY8" fmla="*/ 1071884 h 5876751"/>
                <a:gd name="connsiteX0" fmla="*/ 1103563 w 6259165"/>
                <a:gd name="connsiteY0" fmla="*/ 1071884 h 5876751"/>
                <a:gd name="connsiteX1" fmla="*/ 159677 w 6259165"/>
                <a:gd name="connsiteY1" fmla="*/ 1425097 h 5876751"/>
                <a:gd name="connsiteX2" fmla="*/ 2061630 w 6259165"/>
                <a:gd name="connsiteY2" fmla="*/ 1572751 h 5876751"/>
                <a:gd name="connsiteX3" fmla="*/ 5174699 w 6259165"/>
                <a:gd name="connsiteY3" fmla="*/ 963152 h 5876751"/>
                <a:gd name="connsiteX4" fmla="*/ 5675563 w 6259165"/>
                <a:gd name="connsiteY4" fmla="*/ 2824490 h 5876751"/>
                <a:gd name="connsiteX5" fmla="*/ 3803097 w 6259165"/>
                <a:gd name="connsiteY5" fmla="*/ 1714025 h 5876751"/>
                <a:gd name="connsiteX6" fmla="*/ 1103563 w 6259165"/>
                <a:gd name="connsiteY6" fmla="*/ 1071887 h 5876751"/>
                <a:gd name="connsiteX7" fmla="*/ 1103563 w 6259165"/>
                <a:gd name="connsiteY7" fmla="*/ 1071884 h 5876751"/>
                <a:gd name="connsiteX0" fmla="*/ 1103564 w 6259166"/>
                <a:gd name="connsiteY0" fmla="*/ 1766125 h 6570992"/>
                <a:gd name="connsiteX1" fmla="*/ 159678 w 6259166"/>
                <a:gd name="connsiteY1" fmla="*/ 2119338 h 6570992"/>
                <a:gd name="connsiteX2" fmla="*/ 2061631 w 6259166"/>
                <a:gd name="connsiteY2" fmla="*/ 2266992 h 6570992"/>
                <a:gd name="connsiteX3" fmla="*/ 5174700 w 6259166"/>
                <a:gd name="connsiteY3" fmla="*/ 1657393 h 6570992"/>
                <a:gd name="connsiteX4" fmla="*/ 5675564 w 6259166"/>
                <a:gd name="connsiteY4" fmla="*/ 3518731 h 6570992"/>
                <a:gd name="connsiteX5" fmla="*/ 3803098 w 6259166"/>
                <a:gd name="connsiteY5" fmla="*/ 2408266 h 6570992"/>
                <a:gd name="connsiteX6" fmla="*/ 1103564 w 6259166"/>
                <a:gd name="connsiteY6" fmla="*/ 1766128 h 6570992"/>
                <a:gd name="connsiteX7" fmla="*/ 1103564 w 6259166"/>
                <a:gd name="connsiteY7" fmla="*/ 1766125 h 6570992"/>
                <a:gd name="connsiteX0" fmla="*/ 1103564 w 6259166"/>
                <a:gd name="connsiteY0" fmla="*/ 1766125 h 6570992"/>
                <a:gd name="connsiteX1" fmla="*/ 159678 w 6259166"/>
                <a:gd name="connsiteY1" fmla="*/ 2119338 h 6570992"/>
                <a:gd name="connsiteX2" fmla="*/ 2061631 w 6259166"/>
                <a:gd name="connsiteY2" fmla="*/ 2266992 h 6570992"/>
                <a:gd name="connsiteX3" fmla="*/ 5174700 w 6259166"/>
                <a:gd name="connsiteY3" fmla="*/ 1657393 h 6570992"/>
                <a:gd name="connsiteX4" fmla="*/ 5675564 w 6259166"/>
                <a:gd name="connsiteY4" fmla="*/ 3518731 h 6570992"/>
                <a:gd name="connsiteX5" fmla="*/ 3803098 w 6259166"/>
                <a:gd name="connsiteY5" fmla="*/ 2408266 h 6570992"/>
                <a:gd name="connsiteX6" fmla="*/ 1103564 w 6259166"/>
                <a:gd name="connsiteY6" fmla="*/ 1766128 h 6570992"/>
                <a:gd name="connsiteX7" fmla="*/ 1103564 w 6259166"/>
                <a:gd name="connsiteY7" fmla="*/ 1766125 h 6570992"/>
                <a:gd name="connsiteX0" fmla="*/ 1316924 w 6472526"/>
                <a:gd name="connsiteY0" fmla="*/ 1766125 h 6570992"/>
                <a:gd name="connsiteX1" fmla="*/ 373038 w 6472526"/>
                <a:gd name="connsiteY1" fmla="*/ 2119338 h 6570992"/>
                <a:gd name="connsiteX2" fmla="*/ 2274991 w 6472526"/>
                <a:gd name="connsiteY2" fmla="*/ 2266992 h 6570992"/>
                <a:gd name="connsiteX3" fmla="*/ 5388060 w 6472526"/>
                <a:gd name="connsiteY3" fmla="*/ 1657393 h 6570992"/>
                <a:gd name="connsiteX4" fmla="*/ 5888924 w 6472526"/>
                <a:gd name="connsiteY4" fmla="*/ 3518731 h 6570992"/>
                <a:gd name="connsiteX5" fmla="*/ 4016458 w 6472526"/>
                <a:gd name="connsiteY5" fmla="*/ 2408266 h 6570992"/>
                <a:gd name="connsiteX6" fmla="*/ 1316924 w 6472526"/>
                <a:gd name="connsiteY6" fmla="*/ 1766128 h 6570992"/>
                <a:gd name="connsiteX7" fmla="*/ 1316924 w 6472526"/>
                <a:gd name="connsiteY7" fmla="*/ 1766125 h 6570992"/>
                <a:gd name="connsiteX0" fmla="*/ 969208 w 6472526"/>
                <a:gd name="connsiteY0" fmla="*/ 1766125 h 6550041"/>
                <a:gd name="connsiteX1" fmla="*/ 373038 w 6472526"/>
                <a:gd name="connsiteY1" fmla="*/ 2098387 h 6550041"/>
                <a:gd name="connsiteX2" fmla="*/ 2274991 w 6472526"/>
                <a:gd name="connsiteY2" fmla="*/ 2246041 h 6550041"/>
                <a:gd name="connsiteX3" fmla="*/ 5388060 w 6472526"/>
                <a:gd name="connsiteY3" fmla="*/ 1636442 h 6550041"/>
                <a:gd name="connsiteX4" fmla="*/ 5888924 w 6472526"/>
                <a:gd name="connsiteY4" fmla="*/ 3497780 h 6550041"/>
                <a:gd name="connsiteX5" fmla="*/ 4016458 w 6472526"/>
                <a:gd name="connsiteY5" fmla="*/ 2387315 h 6550041"/>
                <a:gd name="connsiteX6" fmla="*/ 1316924 w 6472526"/>
                <a:gd name="connsiteY6" fmla="*/ 1745177 h 6550041"/>
                <a:gd name="connsiteX7" fmla="*/ 969208 w 6472526"/>
                <a:gd name="connsiteY7" fmla="*/ 1766125 h 6550041"/>
                <a:gd name="connsiteX0" fmla="*/ 943886 w 6099488"/>
                <a:gd name="connsiteY0" fmla="*/ 1071887 h 5876751"/>
                <a:gd name="connsiteX1" fmla="*/ 0 w 6099488"/>
                <a:gd name="connsiteY1" fmla="*/ 1425097 h 5876751"/>
                <a:gd name="connsiteX2" fmla="*/ 1901953 w 6099488"/>
                <a:gd name="connsiteY2" fmla="*/ 1572751 h 5876751"/>
                <a:gd name="connsiteX3" fmla="*/ 5015022 w 6099488"/>
                <a:gd name="connsiteY3" fmla="*/ 963152 h 5876751"/>
                <a:gd name="connsiteX4" fmla="*/ 5515886 w 6099488"/>
                <a:gd name="connsiteY4" fmla="*/ 2824490 h 5876751"/>
                <a:gd name="connsiteX5" fmla="*/ 3643420 w 6099488"/>
                <a:gd name="connsiteY5" fmla="*/ 1714025 h 5876751"/>
                <a:gd name="connsiteX6" fmla="*/ 943886 w 6099488"/>
                <a:gd name="connsiteY6" fmla="*/ 1071887 h 5876751"/>
                <a:gd name="connsiteX0" fmla="*/ 943886 w 6099488"/>
                <a:gd name="connsiteY0" fmla="*/ 1486368 h 6291232"/>
                <a:gd name="connsiteX1" fmla="*/ 0 w 6099488"/>
                <a:gd name="connsiteY1" fmla="*/ 1839578 h 6291232"/>
                <a:gd name="connsiteX2" fmla="*/ 1901953 w 6099488"/>
                <a:gd name="connsiteY2" fmla="*/ 1987232 h 6291232"/>
                <a:gd name="connsiteX3" fmla="*/ 5015022 w 6099488"/>
                <a:gd name="connsiteY3" fmla="*/ 1377633 h 6291232"/>
                <a:gd name="connsiteX4" fmla="*/ 5515886 w 6099488"/>
                <a:gd name="connsiteY4" fmla="*/ 3238971 h 6291232"/>
                <a:gd name="connsiteX5" fmla="*/ 3643420 w 6099488"/>
                <a:gd name="connsiteY5" fmla="*/ 2128506 h 6291232"/>
                <a:gd name="connsiteX6" fmla="*/ 943886 w 6099488"/>
                <a:gd name="connsiteY6" fmla="*/ 1486368 h 6291232"/>
                <a:gd name="connsiteX0" fmla="*/ 290243 w 5445845"/>
                <a:gd name="connsiteY0" fmla="*/ 1071887 h 5876751"/>
                <a:gd name="connsiteX1" fmla="*/ 1248310 w 5445845"/>
                <a:gd name="connsiteY1" fmla="*/ 1572751 h 5876751"/>
                <a:gd name="connsiteX2" fmla="*/ 4361379 w 5445845"/>
                <a:gd name="connsiteY2" fmla="*/ 963152 h 5876751"/>
                <a:gd name="connsiteX3" fmla="*/ 4862243 w 5445845"/>
                <a:gd name="connsiteY3" fmla="*/ 2824490 h 5876751"/>
                <a:gd name="connsiteX4" fmla="*/ 2989777 w 5445845"/>
                <a:gd name="connsiteY4" fmla="*/ 1714025 h 5876751"/>
                <a:gd name="connsiteX5" fmla="*/ 290243 w 5445845"/>
                <a:gd name="connsiteY5" fmla="*/ 1071887 h 5876751"/>
                <a:gd name="connsiteX0" fmla="*/ 290244 w 5445846"/>
                <a:gd name="connsiteY0" fmla="*/ 1071887 h 5876751"/>
                <a:gd name="connsiteX1" fmla="*/ 1248311 w 5445846"/>
                <a:gd name="connsiteY1" fmla="*/ 1572751 h 5876751"/>
                <a:gd name="connsiteX2" fmla="*/ 4361380 w 5445846"/>
                <a:gd name="connsiteY2" fmla="*/ 963152 h 5876751"/>
                <a:gd name="connsiteX3" fmla="*/ 4862244 w 5445846"/>
                <a:gd name="connsiteY3" fmla="*/ 2824490 h 5876751"/>
                <a:gd name="connsiteX4" fmla="*/ 2989778 w 5445846"/>
                <a:gd name="connsiteY4" fmla="*/ 1714025 h 5876751"/>
                <a:gd name="connsiteX5" fmla="*/ 290244 w 5445846"/>
                <a:gd name="connsiteY5" fmla="*/ 1071887 h 5876751"/>
                <a:gd name="connsiteX0" fmla="*/ 290244 w 5445846"/>
                <a:gd name="connsiteY0" fmla="*/ 1153486 h 5958350"/>
                <a:gd name="connsiteX1" fmla="*/ 1248311 w 5445846"/>
                <a:gd name="connsiteY1" fmla="*/ 1654350 h 5958350"/>
                <a:gd name="connsiteX2" fmla="*/ 4361380 w 5445846"/>
                <a:gd name="connsiteY2" fmla="*/ 1044751 h 5958350"/>
                <a:gd name="connsiteX3" fmla="*/ 4862244 w 5445846"/>
                <a:gd name="connsiteY3" fmla="*/ 2906089 h 5958350"/>
                <a:gd name="connsiteX4" fmla="*/ 2989778 w 5445846"/>
                <a:gd name="connsiteY4" fmla="*/ 1795624 h 5958350"/>
                <a:gd name="connsiteX5" fmla="*/ 290244 w 5445846"/>
                <a:gd name="connsiteY5" fmla="*/ 1153486 h 5958350"/>
                <a:gd name="connsiteX0" fmla="*/ 290244 w 7008207"/>
                <a:gd name="connsiteY0" fmla="*/ 1331974 h 5958350"/>
                <a:gd name="connsiteX1" fmla="*/ 2810672 w 7008207"/>
                <a:gd name="connsiteY1" fmla="*/ 1654350 h 5958350"/>
                <a:gd name="connsiteX2" fmla="*/ 5923741 w 7008207"/>
                <a:gd name="connsiteY2" fmla="*/ 1044751 h 5958350"/>
                <a:gd name="connsiteX3" fmla="*/ 6424605 w 7008207"/>
                <a:gd name="connsiteY3" fmla="*/ 2906089 h 5958350"/>
                <a:gd name="connsiteX4" fmla="*/ 4552139 w 7008207"/>
                <a:gd name="connsiteY4" fmla="*/ 1795624 h 5958350"/>
                <a:gd name="connsiteX5" fmla="*/ 290244 w 7008207"/>
                <a:gd name="connsiteY5" fmla="*/ 1331974 h 5958350"/>
                <a:gd name="connsiteX0" fmla="*/ 290244 w 7008207"/>
                <a:gd name="connsiteY0" fmla="*/ 1347752 h 5974128"/>
                <a:gd name="connsiteX1" fmla="*/ 2810672 w 7008207"/>
                <a:gd name="connsiteY1" fmla="*/ 1670128 h 5974128"/>
                <a:gd name="connsiteX2" fmla="*/ 5923741 w 7008207"/>
                <a:gd name="connsiteY2" fmla="*/ 1060529 h 5974128"/>
                <a:gd name="connsiteX3" fmla="*/ 6424605 w 7008207"/>
                <a:gd name="connsiteY3" fmla="*/ 2921867 h 5974128"/>
                <a:gd name="connsiteX4" fmla="*/ 4552139 w 7008207"/>
                <a:gd name="connsiteY4" fmla="*/ 1811402 h 5974128"/>
                <a:gd name="connsiteX5" fmla="*/ 290244 w 7008207"/>
                <a:gd name="connsiteY5" fmla="*/ 1347752 h 5974128"/>
                <a:gd name="connsiteX0" fmla="*/ 1038454 w 7756417"/>
                <a:gd name="connsiteY0" fmla="*/ 1773760 h 6400136"/>
                <a:gd name="connsiteX1" fmla="*/ 3558882 w 7756417"/>
                <a:gd name="connsiteY1" fmla="*/ 2096136 h 6400136"/>
                <a:gd name="connsiteX2" fmla="*/ 6671951 w 7756417"/>
                <a:gd name="connsiteY2" fmla="*/ 1486537 h 6400136"/>
                <a:gd name="connsiteX3" fmla="*/ 7172815 w 7756417"/>
                <a:gd name="connsiteY3" fmla="*/ 3347875 h 6400136"/>
                <a:gd name="connsiteX4" fmla="*/ 5300349 w 7756417"/>
                <a:gd name="connsiteY4" fmla="*/ 2237410 h 6400136"/>
                <a:gd name="connsiteX5" fmla="*/ 1038454 w 7756417"/>
                <a:gd name="connsiteY5" fmla="*/ 1773760 h 6400136"/>
                <a:gd name="connsiteX0" fmla="*/ 1038454 w 7756417"/>
                <a:gd name="connsiteY0" fmla="*/ 1773760 h 6400136"/>
                <a:gd name="connsiteX1" fmla="*/ 3558882 w 7756417"/>
                <a:gd name="connsiteY1" fmla="*/ 2096136 h 6400136"/>
                <a:gd name="connsiteX2" fmla="*/ 6671951 w 7756417"/>
                <a:gd name="connsiteY2" fmla="*/ 1486537 h 6400136"/>
                <a:gd name="connsiteX3" fmla="*/ 7172815 w 7756417"/>
                <a:gd name="connsiteY3" fmla="*/ 3347875 h 6400136"/>
                <a:gd name="connsiteX4" fmla="*/ 5300349 w 7756417"/>
                <a:gd name="connsiteY4" fmla="*/ 2237410 h 6400136"/>
                <a:gd name="connsiteX5" fmla="*/ 1807445 w 7756417"/>
                <a:gd name="connsiteY5" fmla="*/ 1846031 h 6400136"/>
                <a:gd name="connsiteX6" fmla="*/ 1038454 w 7756417"/>
                <a:gd name="connsiteY6" fmla="*/ 1773760 h 6400136"/>
                <a:gd name="connsiteX0" fmla="*/ 1038454 w 7756417"/>
                <a:gd name="connsiteY0" fmla="*/ 1773760 h 6400136"/>
                <a:gd name="connsiteX1" fmla="*/ 3558882 w 7756417"/>
                <a:gd name="connsiteY1" fmla="*/ 2096136 h 6400136"/>
                <a:gd name="connsiteX2" fmla="*/ 6671951 w 7756417"/>
                <a:gd name="connsiteY2" fmla="*/ 1486537 h 6400136"/>
                <a:gd name="connsiteX3" fmla="*/ 7172815 w 7756417"/>
                <a:gd name="connsiteY3" fmla="*/ 3347875 h 6400136"/>
                <a:gd name="connsiteX4" fmla="*/ 5300349 w 7756417"/>
                <a:gd name="connsiteY4" fmla="*/ 2237410 h 6400136"/>
                <a:gd name="connsiteX5" fmla="*/ 762397 w 7756417"/>
                <a:gd name="connsiteY5" fmla="*/ 1980458 h 6400136"/>
                <a:gd name="connsiteX6" fmla="*/ 1038454 w 7756417"/>
                <a:gd name="connsiteY6" fmla="*/ 1773760 h 6400136"/>
                <a:gd name="connsiteX0" fmla="*/ 1038454 w 7756417"/>
                <a:gd name="connsiteY0" fmla="*/ 1773760 h 6400136"/>
                <a:gd name="connsiteX1" fmla="*/ 3558882 w 7756417"/>
                <a:gd name="connsiteY1" fmla="*/ 2096136 h 6400136"/>
                <a:gd name="connsiteX2" fmla="*/ 6671951 w 7756417"/>
                <a:gd name="connsiteY2" fmla="*/ 1486537 h 6400136"/>
                <a:gd name="connsiteX3" fmla="*/ 7172815 w 7756417"/>
                <a:gd name="connsiteY3" fmla="*/ 3347875 h 6400136"/>
                <a:gd name="connsiteX4" fmla="*/ 5300349 w 7756417"/>
                <a:gd name="connsiteY4" fmla="*/ 2237410 h 6400136"/>
                <a:gd name="connsiteX5" fmla="*/ 3454498 w 7756417"/>
                <a:gd name="connsiteY5" fmla="*/ 1901566 h 6400136"/>
                <a:gd name="connsiteX6" fmla="*/ 762397 w 7756417"/>
                <a:gd name="connsiteY6" fmla="*/ 1980458 h 6400136"/>
                <a:gd name="connsiteX7" fmla="*/ 1038454 w 7756417"/>
                <a:gd name="connsiteY7" fmla="*/ 1773760 h 6400136"/>
                <a:gd name="connsiteX0" fmla="*/ 1063766 w 7781729"/>
                <a:gd name="connsiteY0" fmla="*/ 1773760 h 6400136"/>
                <a:gd name="connsiteX1" fmla="*/ 3584194 w 7781729"/>
                <a:gd name="connsiteY1" fmla="*/ 2096136 h 6400136"/>
                <a:gd name="connsiteX2" fmla="*/ 6697263 w 7781729"/>
                <a:gd name="connsiteY2" fmla="*/ 1486537 h 6400136"/>
                <a:gd name="connsiteX3" fmla="*/ 7198127 w 7781729"/>
                <a:gd name="connsiteY3" fmla="*/ 3347875 h 6400136"/>
                <a:gd name="connsiteX4" fmla="*/ 5325661 w 7781729"/>
                <a:gd name="connsiteY4" fmla="*/ 2237410 h 6400136"/>
                <a:gd name="connsiteX5" fmla="*/ 3479810 w 7781729"/>
                <a:gd name="connsiteY5" fmla="*/ 1901566 h 6400136"/>
                <a:gd name="connsiteX6" fmla="*/ 787709 w 7781729"/>
                <a:gd name="connsiteY6" fmla="*/ 1980458 h 6400136"/>
                <a:gd name="connsiteX7" fmla="*/ 1063766 w 7781729"/>
                <a:gd name="connsiteY7" fmla="*/ 1773760 h 6400136"/>
                <a:gd name="connsiteX0" fmla="*/ 1647368 w 8365331"/>
                <a:gd name="connsiteY0" fmla="*/ 1773760 h 6400136"/>
                <a:gd name="connsiteX1" fmla="*/ 4167796 w 8365331"/>
                <a:gd name="connsiteY1" fmla="*/ 2096136 h 6400136"/>
                <a:gd name="connsiteX2" fmla="*/ 7280865 w 8365331"/>
                <a:gd name="connsiteY2" fmla="*/ 1486537 h 6400136"/>
                <a:gd name="connsiteX3" fmla="*/ 7781729 w 8365331"/>
                <a:gd name="connsiteY3" fmla="*/ 3347875 h 6400136"/>
                <a:gd name="connsiteX4" fmla="*/ 5909263 w 8365331"/>
                <a:gd name="connsiteY4" fmla="*/ 2237410 h 6400136"/>
                <a:gd name="connsiteX5" fmla="*/ 4063412 w 8365331"/>
                <a:gd name="connsiteY5" fmla="*/ 1901566 h 6400136"/>
                <a:gd name="connsiteX6" fmla="*/ 1371311 w 8365331"/>
                <a:gd name="connsiteY6" fmla="*/ 1980458 h 6400136"/>
                <a:gd name="connsiteX7" fmla="*/ 1647368 w 8365331"/>
                <a:gd name="connsiteY7" fmla="*/ 1773760 h 6400136"/>
                <a:gd name="connsiteX0" fmla="*/ 1739256 w 8457219"/>
                <a:gd name="connsiteY0" fmla="*/ 1773760 h 6400136"/>
                <a:gd name="connsiteX1" fmla="*/ 4259684 w 8457219"/>
                <a:gd name="connsiteY1" fmla="*/ 2096136 h 6400136"/>
                <a:gd name="connsiteX2" fmla="*/ 7372753 w 8457219"/>
                <a:gd name="connsiteY2" fmla="*/ 1486537 h 6400136"/>
                <a:gd name="connsiteX3" fmla="*/ 7873617 w 8457219"/>
                <a:gd name="connsiteY3" fmla="*/ 3347875 h 6400136"/>
                <a:gd name="connsiteX4" fmla="*/ 6001151 w 8457219"/>
                <a:gd name="connsiteY4" fmla="*/ 2237410 h 6400136"/>
                <a:gd name="connsiteX5" fmla="*/ 4155300 w 8457219"/>
                <a:gd name="connsiteY5" fmla="*/ 1901566 h 6400136"/>
                <a:gd name="connsiteX6" fmla="*/ 1463199 w 8457219"/>
                <a:gd name="connsiteY6" fmla="*/ 1980458 h 6400136"/>
                <a:gd name="connsiteX7" fmla="*/ 1739256 w 8457219"/>
                <a:gd name="connsiteY7" fmla="*/ 1773760 h 6400136"/>
                <a:gd name="connsiteX0" fmla="*/ 1739256 w 8457219"/>
                <a:gd name="connsiteY0" fmla="*/ 1773760 h 6400136"/>
                <a:gd name="connsiteX1" fmla="*/ 4259684 w 8457219"/>
                <a:gd name="connsiteY1" fmla="*/ 2096136 h 6400136"/>
                <a:gd name="connsiteX2" fmla="*/ 7372753 w 8457219"/>
                <a:gd name="connsiteY2" fmla="*/ 1486537 h 6400136"/>
                <a:gd name="connsiteX3" fmla="*/ 7873617 w 8457219"/>
                <a:gd name="connsiteY3" fmla="*/ 3347875 h 6400136"/>
                <a:gd name="connsiteX4" fmla="*/ 6001151 w 8457219"/>
                <a:gd name="connsiteY4" fmla="*/ 2237410 h 6400136"/>
                <a:gd name="connsiteX5" fmla="*/ 4155300 w 8457219"/>
                <a:gd name="connsiteY5" fmla="*/ 1901566 h 6400136"/>
                <a:gd name="connsiteX6" fmla="*/ 1463199 w 8457219"/>
                <a:gd name="connsiteY6" fmla="*/ 1980458 h 6400136"/>
                <a:gd name="connsiteX7" fmla="*/ 1739256 w 8457219"/>
                <a:gd name="connsiteY7" fmla="*/ 1773760 h 6400136"/>
                <a:gd name="connsiteX0" fmla="*/ 1739256 w 8457219"/>
                <a:gd name="connsiteY0" fmla="*/ 1773760 h 6400136"/>
                <a:gd name="connsiteX1" fmla="*/ 4259684 w 8457219"/>
                <a:gd name="connsiteY1" fmla="*/ 2096136 h 6400136"/>
                <a:gd name="connsiteX2" fmla="*/ 7372753 w 8457219"/>
                <a:gd name="connsiteY2" fmla="*/ 1486537 h 6400136"/>
                <a:gd name="connsiteX3" fmla="*/ 7873617 w 8457219"/>
                <a:gd name="connsiteY3" fmla="*/ 3347875 h 6400136"/>
                <a:gd name="connsiteX4" fmla="*/ 6001151 w 8457219"/>
                <a:gd name="connsiteY4" fmla="*/ 2237410 h 6400136"/>
                <a:gd name="connsiteX5" fmla="*/ 4155300 w 8457219"/>
                <a:gd name="connsiteY5" fmla="*/ 1901566 h 6400136"/>
                <a:gd name="connsiteX6" fmla="*/ 1463199 w 8457219"/>
                <a:gd name="connsiteY6" fmla="*/ 1980458 h 6400136"/>
                <a:gd name="connsiteX7" fmla="*/ 1739256 w 8457219"/>
                <a:gd name="connsiteY7" fmla="*/ 1773760 h 6400136"/>
                <a:gd name="connsiteX0" fmla="*/ 1739256 w 8457219"/>
                <a:gd name="connsiteY0" fmla="*/ 1773760 h 6400136"/>
                <a:gd name="connsiteX1" fmla="*/ 4259684 w 8457219"/>
                <a:gd name="connsiteY1" fmla="*/ 2096136 h 6400136"/>
                <a:gd name="connsiteX2" fmla="*/ 7372753 w 8457219"/>
                <a:gd name="connsiteY2" fmla="*/ 1486537 h 6400136"/>
                <a:gd name="connsiteX3" fmla="*/ 7873617 w 8457219"/>
                <a:gd name="connsiteY3" fmla="*/ 3347875 h 6400136"/>
                <a:gd name="connsiteX4" fmla="*/ 6001151 w 8457219"/>
                <a:gd name="connsiteY4" fmla="*/ 2237410 h 6400136"/>
                <a:gd name="connsiteX5" fmla="*/ 4155300 w 8457219"/>
                <a:gd name="connsiteY5" fmla="*/ 1901566 h 6400136"/>
                <a:gd name="connsiteX6" fmla="*/ 1463199 w 8457219"/>
                <a:gd name="connsiteY6" fmla="*/ 1980458 h 6400136"/>
                <a:gd name="connsiteX7" fmla="*/ 1739256 w 8457219"/>
                <a:gd name="connsiteY7" fmla="*/ 1773760 h 6400136"/>
                <a:gd name="connsiteX0" fmla="*/ 1739256 w 8457219"/>
                <a:gd name="connsiteY0" fmla="*/ 1761496 h 6387872"/>
                <a:gd name="connsiteX1" fmla="*/ 4259684 w 8457219"/>
                <a:gd name="connsiteY1" fmla="*/ 2083872 h 6387872"/>
                <a:gd name="connsiteX2" fmla="*/ 7372753 w 8457219"/>
                <a:gd name="connsiteY2" fmla="*/ 1474273 h 6387872"/>
                <a:gd name="connsiteX3" fmla="*/ 7873617 w 8457219"/>
                <a:gd name="connsiteY3" fmla="*/ 3335611 h 6387872"/>
                <a:gd name="connsiteX4" fmla="*/ 6001151 w 8457219"/>
                <a:gd name="connsiteY4" fmla="*/ 2225146 h 6387872"/>
                <a:gd name="connsiteX5" fmla="*/ 4155300 w 8457219"/>
                <a:gd name="connsiteY5" fmla="*/ 1889302 h 6387872"/>
                <a:gd name="connsiteX6" fmla="*/ 1463199 w 8457219"/>
                <a:gd name="connsiteY6" fmla="*/ 1968194 h 6387872"/>
                <a:gd name="connsiteX7" fmla="*/ 1739256 w 8457219"/>
                <a:gd name="connsiteY7" fmla="*/ 1761496 h 6387872"/>
                <a:gd name="connsiteX0" fmla="*/ 1739256 w 8457219"/>
                <a:gd name="connsiteY0" fmla="*/ 1761496 h 6387872"/>
                <a:gd name="connsiteX1" fmla="*/ 4259684 w 8457219"/>
                <a:gd name="connsiteY1" fmla="*/ 2083872 h 6387872"/>
                <a:gd name="connsiteX2" fmla="*/ 7372753 w 8457219"/>
                <a:gd name="connsiteY2" fmla="*/ 1474273 h 6387872"/>
                <a:gd name="connsiteX3" fmla="*/ 7873617 w 8457219"/>
                <a:gd name="connsiteY3" fmla="*/ 3335611 h 6387872"/>
                <a:gd name="connsiteX4" fmla="*/ 6001151 w 8457219"/>
                <a:gd name="connsiteY4" fmla="*/ 2225146 h 6387872"/>
                <a:gd name="connsiteX5" fmla="*/ 4155300 w 8457219"/>
                <a:gd name="connsiteY5" fmla="*/ 1889302 h 6387872"/>
                <a:gd name="connsiteX6" fmla="*/ 1463199 w 8457219"/>
                <a:gd name="connsiteY6" fmla="*/ 1968194 h 6387872"/>
                <a:gd name="connsiteX7" fmla="*/ 1739256 w 8457219"/>
                <a:gd name="connsiteY7" fmla="*/ 1761496 h 6387872"/>
                <a:gd name="connsiteX0" fmla="*/ 1739256 w 8457219"/>
                <a:gd name="connsiteY0" fmla="*/ 1761496 h 6387872"/>
                <a:gd name="connsiteX1" fmla="*/ 4259684 w 8457219"/>
                <a:gd name="connsiteY1" fmla="*/ 2083872 h 6387872"/>
                <a:gd name="connsiteX2" fmla="*/ 7372753 w 8457219"/>
                <a:gd name="connsiteY2" fmla="*/ 1474273 h 6387872"/>
                <a:gd name="connsiteX3" fmla="*/ 7873617 w 8457219"/>
                <a:gd name="connsiteY3" fmla="*/ 3335611 h 6387872"/>
                <a:gd name="connsiteX4" fmla="*/ 6001151 w 8457219"/>
                <a:gd name="connsiteY4" fmla="*/ 2225146 h 6387872"/>
                <a:gd name="connsiteX5" fmla="*/ 4155300 w 8457219"/>
                <a:gd name="connsiteY5" fmla="*/ 1889302 h 6387872"/>
                <a:gd name="connsiteX6" fmla="*/ 1463199 w 8457219"/>
                <a:gd name="connsiteY6" fmla="*/ 1968194 h 6387872"/>
                <a:gd name="connsiteX7" fmla="*/ 1739256 w 8457219"/>
                <a:gd name="connsiteY7" fmla="*/ 1761496 h 6387872"/>
                <a:gd name="connsiteX0" fmla="*/ 1739256 w 8457219"/>
                <a:gd name="connsiteY0" fmla="*/ 1761496 h 6387872"/>
                <a:gd name="connsiteX1" fmla="*/ 4259684 w 8457219"/>
                <a:gd name="connsiteY1" fmla="*/ 2083872 h 6387872"/>
                <a:gd name="connsiteX2" fmla="*/ 7372753 w 8457219"/>
                <a:gd name="connsiteY2" fmla="*/ 1474273 h 6387872"/>
                <a:gd name="connsiteX3" fmla="*/ 7873617 w 8457219"/>
                <a:gd name="connsiteY3" fmla="*/ 3335611 h 6387872"/>
                <a:gd name="connsiteX4" fmla="*/ 6001151 w 8457219"/>
                <a:gd name="connsiteY4" fmla="*/ 2225146 h 6387872"/>
                <a:gd name="connsiteX5" fmla="*/ 4155300 w 8457219"/>
                <a:gd name="connsiteY5" fmla="*/ 1889302 h 6387872"/>
                <a:gd name="connsiteX6" fmla="*/ 1463199 w 8457219"/>
                <a:gd name="connsiteY6" fmla="*/ 1968194 h 6387872"/>
                <a:gd name="connsiteX7" fmla="*/ 1739256 w 8457219"/>
                <a:gd name="connsiteY7" fmla="*/ 1761496 h 6387872"/>
                <a:gd name="connsiteX0" fmla="*/ 1739256 w 8457219"/>
                <a:gd name="connsiteY0" fmla="*/ 1761496 h 6387872"/>
                <a:gd name="connsiteX1" fmla="*/ 4259684 w 8457219"/>
                <a:gd name="connsiteY1" fmla="*/ 2083872 h 6387872"/>
                <a:gd name="connsiteX2" fmla="*/ 7372753 w 8457219"/>
                <a:gd name="connsiteY2" fmla="*/ 1474273 h 6387872"/>
                <a:gd name="connsiteX3" fmla="*/ 7873617 w 8457219"/>
                <a:gd name="connsiteY3" fmla="*/ 3335611 h 6387872"/>
                <a:gd name="connsiteX4" fmla="*/ 6001151 w 8457219"/>
                <a:gd name="connsiteY4" fmla="*/ 2225146 h 6387872"/>
                <a:gd name="connsiteX5" fmla="*/ 4155300 w 8457219"/>
                <a:gd name="connsiteY5" fmla="*/ 1889302 h 6387872"/>
                <a:gd name="connsiteX6" fmla="*/ 1463199 w 8457219"/>
                <a:gd name="connsiteY6" fmla="*/ 1968194 h 6387872"/>
                <a:gd name="connsiteX7" fmla="*/ 1739256 w 8457219"/>
                <a:gd name="connsiteY7" fmla="*/ 1761496 h 6387872"/>
                <a:gd name="connsiteX0" fmla="*/ 1739256 w 8457219"/>
                <a:gd name="connsiteY0" fmla="*/ 1761496 h 6387872"/>
                <a:gd name="connsiteX1" fmla="*/ 4259684 w 8457219"/>
                <a:gd name="connsiteY1" fmla="*/ 2083872 h 6387872"/>
                <a:gd name="connsiteX2" fmla="*/ 7372753 w 8457219"/>
                <a:gd name="connsiteY2" fmla="*/ 1474273 h 6387872"/>
                <a:gd name="connsiteX3" fmla="*/ 7873617 w 8457219"/>
                <a:gd name="connsiteY3" fmla="*/ 3335611 h 6387872"/>
                <a:gd name="connsiteX4" fmla="*/ 6001151 w 8457219"/>
                <a:gd name="connsiteY4" fmla="*/ 2225146 h 6387872"/>
                <a:gd name="connsiteX5" fmla="*/ 4155300 w 8457219"/>
                <a:gd name="connsiteY5" fmla="*/ 1889302 h 6387872"/>
                <a:gd name="connsiteX6" fmla="*/ 1463199 w 8457219"/>
                <a:gd name="connsiteY6" fmla="*/ 1968194 h 6387872"/>
                <a:gd name="connsiteX7" fmla="*/ 1739256 w 8457219"/>
                <a:gd name="connsiteY7" fmla="*/ 1761496 h 6387872"/>
                <a:gd name="connsiteX0" fmla="*/ 1692008 w 8457219"/>
                <a:gd name="connsiteY0" fmla="*/ 1761496 h 6323541"/>
                <a:gd name="connsiteX1" fmla="*/ 4259684 w 8457219"/>
                <a:gd name="connsiteY1" fmla="*/ 2019541 h 6323541"/>
                <a:gd name="connsiteX2" fmla="*/ 7372753 w 8457219"/>
                <a:gd name="connsiteY2" fmla="*/ 1409942 h 6323541"/>
                <a:gd name="connsiteX3" fmla="*/ 7873617 w 8457219"/>
                <a:gd name="connsiteY3" fmla="*/ 3271280 h 6323541"/>
                <a:gd name="connsiteX4" fmla="*/ 6001151 w 8457219"/>
                <a:gd name="connsiteY4" fmla="*/ 2160815 h 6323541"/>
                <a:gd name="connsiteX5" fmla="*/ 4155300 w 8457219"/>
                <a:gd name="connsiteY5" fmla="*/ 1824971 h 6323541"/>
                <a:gd name="connsiteX6" fmla="*/ 1463199 w 8457219"/>
                <a:gd name="connsiteY6" fmla="*/ 1903863 h 6323541"/>
                <a:gd name="connsiteX7" fmla="*/ 1692008 w 8457219"/>
                <a:gd name="connsiteY7" fmla="*/ 1761496 h 6323541"/>
                <a:gd name="connsiteX0" fmla="*/ 1692008 w 8457219"/>
                <a:gd name="connsiteY0" fmla="*/ 2929074 h 7491119"/>
                <a:gd name="connsiteX1" fmla="*/ 4259684 w 8457219"/>
                <a:gd name="connsiteY1" fmla="*/ 3187119 h 7491119"/>
                <a:gd name="connsiteX2" fmla="*/ 7372753 w 8457219"/>
                <a:gd name="connsiteY2" fmla="*/ 2577520 h 7491119"/>
                <a:gd name="connsiteX3" fmla="*/ 7873617 w 8457219"/>
                <a:gd name="connsiteY3" fmla="*/ 4438858 h 7491119"/>
                <a:gd name="connsiteX4" fmla="*/ 6001151 w 8457219"/>
                <a:gd name="connsiteY4" fmla="*/ 3328393 h 7491119"/>
                <a:gd name="connsiteX5" fmla="*/ 4155300 w 8457219"/>
                <a:gd name="connsiteY5" fmla="*/ 2992549 h 7491119"/>
                <a:gd name="connsiteX6" fmla="*/ 1463199 w 8457219"/>
                <a:gd name="connsiteY6" fmla="*/ 3071441 h 7491119"/>
                <a:gd name="connsiteX7" fmla="*/ 1692008 w 8457219"/>
                <a:gd name="connsiteY7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327466 w 8783534"/>
                <a:gd name="connsiteY4" fmla="*/ 3328393 h 7491119"/>
                <a:gd name="connsiteX5" fmla="*/ 4481615 w 8783534"/>
                <a:gd name="connsiteY5" fmla="*/ 2992549 h 7491119"/>
                <a:gd name="connsiteX6" fmla="*/ 1789514 w 8783534"/>
                <a:gd name="connsiteY6" fmla="*/ 3071441 h 7491119"/>
                <a:gd name="connsiteX7" fmla="*/ 2018323 w 8783534"/>
                <a:gd name="connsiteY7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327466 w 8783534"/>
                <a:gd name="connsiteY4" fmla="*/ 3328393 h 7491119"/>
                <a:gd name="connsiteX5" fmla="*/ 4481615 w 8783534"/>
                <a:gd name="connsiteY5" fmla="*/ 2992549 h 7491119"/>
                <a:gd name="connsiteX6" fmla="*/ 1789514 w 8783534"/>
                <a:gd name="connsiteY6" fmla="*/ 3071441 h 7491119"/>
                <a:gd name="connsiteX7" fmla="*/ 2018323 w 8783534"/>
                <a:gd name="connsiteY7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327466 w 8783534"/>
                <a:gd name="connsiteY4" fmla="*/ 3328393 h 7491119"/>
                <a:gd name="connsiteX5" fmla="*/ 4481615 w 8783534"/>
                <a:gd name="connsiteY5" fmla="*/ 2992549 h 7491119"/>
                <a:gd name="connsiteX6" fmla="*/ 1789514 w 8783534"/>
                <a:gd name="connsiteY6" fmla="*/ 3071441 h 7491119"/>
                <a:gd name="connsiteX7" fmla="*/ 2018323 w 8783534"/>
                <a:gd name="connsiteY7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327466 w 8783534"/>
                <a:gd name="connsiteY4" fmla="*/ 3328393 h 7491119"/>
                <a:gd name="connsiteX5" fmla="*/ 4481615 w 8783534"/>
                <a:gd name="connsiteY5" fmla="*/ 2992549 h 7491119"/>
                <a:gd name="connsiteX6" fmla="*/ 1789514 w 8783534"/>
                <a:gd name="connsiteY6" fmla="*/ 3071441 h 7491119"/>
                <a:gd name="connsiteX7" fmla="*/ 2018323 w 8783534"/>
                <a:gd name="connsiteY7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327466 w 8783534"/>
                <a:gd name="connsiteY4" fmla="*/ 3328393 h 7491119"/>
                <a:gd name="connsiteX5" fmla="*/ 4481615 w 8783534"/>
                <a:gd name="connsiteY5" fmla="*/ 2992549 h 7491119"/>
                <a:gd name="connsiteX6" fmla="*/ 1789514 w 8783534"/>
                <a:gd name="connsiteY6" fmla="*/ 3071441 h 7491119"/>
                <a:gd name="connsiteX7" fmla="*/ 2018323 w 8783534"/>
                <a:gd name="connsiteY7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327466 w 8783534"/>
                <a:gd name="connsiteY4" fmla="*/ 3328393 h 7491119"/>
                <a:gd name="connsiteX5" fmla="*/ 4481615 w 8783534"/>
                <a:gd name="connsiteY5" fmla="*/ 2992549 h 7491119"/>
                <a:gd name="connsiteX6" fmla="*/ 1789514 w 8783534"/>
                <a:gd name="connsiteY6" fmla="*/ 3071441 h 7491119"/>
                <a:gd name="connsiteX7" fmla="*/ 2018323 w 8783534"/>
                <a:gd name="connsiteY7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440566 w 8783534"/>
                <a:gd name="connsiteY4" fmla="*/ 3353002 h 7491119"/>
                <a:gd name="connsiteX5" fmla="*/ 4481615 w 8783534"/>
                <a:gd name="connsiteY5" fmla="*/ 2992549 h 7491119"/>
                <a:gd name="connsiteX6" fmla="*/ 1789514 w 8783534"/>
                <a:gd name="connsiteY6" fmla="*/ 3071441 h 7491119"/>
                <a:gd name="connsiteX7" fmla="*/ 2018323 w 8783534"/>
                <a:gd name="connsiteY7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440566 w 8783534"/>
                <a:gd name="connsiteY4" fmla="*/ 3353002 h 7491119"/>
                <a:gd name="connsiteX5" fmla="*/ 4481615 w 8783534"/>
                <a:gd name="connsiteY5" fmla="*/ 2992549 h 7491119"/>
                <a:gd name="connsiteX6" fmla="*/ 1789514 w 8783534"/>
                <a:gd name="connsiteY6" fmla="*/ 3071441 h 7491119"/>
                <a:gd name="connsiteX7" fmla="*/ 2018323 w 8783534"/>
                <a:gd name="connsiteY7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440566 w 8783534"/>
                <a:gd name="connsiteY4" fmla="*/ 3353002 h 7491119"/>
                <a:gd name="connsiteX5" fmla="*/ 1789514 w 8783534"/>
                <a:gd name="connsiteY5" fmla="*/ 3071441 h 7491119"/>
                <a:gd name="connsiteX6" fmla="*/ 2018323 w 8783534"/>
                <a:gd name="connsiteY6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286612 w 8783534"/>
                <a:gd name="connsiteY4" fmla="*/ 3005048 h 7491119"/>
                <a:gd name="connsiteX5" fmla="*/ 1789514 w 8783534"/>
                <a:gd name="connsiteY5" fmla="*/ 3071441 h 7491119"/>
                <a:gd name="connsiteX6" fmla="*/ 2018323 w 8783534"/>
                <a:gd name="connsiteY6" fmla="*/ 2929074 h 7491119"/>
                <a:gd name="connsiteX0" fmla="*/ 2018323 w 8783534"/>
                <a:gd name="connsiteY0" fmla="*/ 2929074 h 7491119"/>
                <a:gd name="connsiteX1" fmla="*/ 7699068 w 8783534"/>
                <a:gd name="connsiteY1" fmla="*/ 2577520 h 7491119"/>
                <a:gd name="connsiteX2" fmla="*/ 8199932 w 8783534"/>
                <a:gd name="connsiteY2" fmla="*/ 4438858 h 7491119"/>
                <a:gd name="connsiteX3" fmla="*/ 6286612 w 8783534"/>
                <a:gd name="connsiteY3" fmla="*/ 3005048 h 7491119"/>
                <a:gd name="connsiteX4" fmla="*/ 1789514 w 8783534"/>
                <a:gd name="connsiteY4" fmla="*/ 3071441 h 7491119"/>
                <a:gd name="connsiteX5" fmla="*/ 2018323 w 8783534"/>
                <a:gd name="connsiteY5" fmla="*/ 2929074 h 7491119"/>
                <a:gd name="connsiteX0" fmla="*/ 2018323 w 8783534"/>
                <a:gd name="connsiteY0" fmla="*/ 2929074 h 7491119"/>
                <a:gd name="connsiteX1" fmla="*/ 6391441 w 8783534"/>
                <a:gd name="connsiteY1" fmla="*/ 2370154 h 7491119"/>
                <a:gd name="connsiteX2" fmla="*/ 8199932 w 8783534"/>
                <a:gd name="connsiteY2" fmla="*/ 4438858 h 7491119"/>
                <a:gd name="connsiteX3" fmla="*/ 6286612 w 8783534"/>
                <a:gd name="connsiteY3" fmla="*/ 3005048 h 7491119"/>
                <a:gd name="connsiteX4" fmla="*/ 1789514 w 8783534"/>
                <a:gd name="connsiteY4" fmla="*/ 3071441 h 7491119"/>
                <a:gd name="connsiteX5" fmla="*/ 2018323 w 8783534"/>
                <a:gd name="connsiteY5" fmla="*/ 2929074 h 7491119"/>
                <a:gd name="connsiteX0" fmla="*/ 2018323 w 8783534"/>
                <a:gd name="connsiteY0" fmla="*/ 2929074 h 7491119"/>
                <a:gd name="connsiteX1" fmla="*/ 6391441 w 8783534"/>
                <a:gd name="connsiteY1" fmla="*/ 2370154 h 7491119"/>
                <a:gd name="connsiteX2" fmla="*/ 8199932 w 8783534"/>
                <a:gd name="connsiteY2" fmla="*/ 4438858 h 7491119"/>
                <a:gd name="connsiteX3" fmla="*/ 3933876 w 8783534"/>
                <a:gd name="connsiteY3" fmla="*/ 3076777 h 7491119"/>
                <a:gd name="connsiteX4" fmla="*/ 1789514 w 8783534"/>
                <a:gd name="connsiteY4" fmla="*/ 3071441 h 7491119"/>
                <a:gd name="connsiteX5" fmla="*/ 2018323 w 8783534"/>
                <a:gd name="connsiteY5" fmla="*/ 2929074 h 7491119"/>
                <a:gd name="connsiteX0" fmla="*/ 2018323 w 8783534"/>
                <a:gd name="connsiteY0" fmla="*/ 2929074 h 7491119"/>
                <a:gd name="connsiteX1" fmla="*/ 6391441 w 8783534"/>
                <a:gd name="connsiteY1" fmla="*/ 2370154 h 7491119"/>
                <a:gd name="connsiteX2" fmla="*/ 8199932 w 8783534"/>
                <a:gd name="connsiteY2" fmla="*/ 4438858 h 7491119"/>
                <a:gd name="connsiteX3" fmla="*/ 5245657 w 8783534"/>
                <a:gd name="connsiteY3" fmla="*/ 2521195 h 7491119"/>
                <a:gd name="connsiteX4" fmla="*/ 1789514 w 8783534"/>
                <a:gd name="connsiteY4" fmla="*/ 3071441 h 7491119"/>
                <a:gd name="connsiteX5" fmla="*/ 2018323 w 8783534"/>
                <a:gd name="connsiteY5" fmla="*/ 2929074 h 7491119"/>
                <a:gd name="connsiteX0" fmla="*/ 2018323 w 8783534"/>
                <a:gd name="connsiteY0" fmla="*/ 2929074 h 7491119"/>
                <a:gd name="connsiteX1" fmla="*/ 6391441 w 8783534"/>
                <a:gd name="connsiteY1" fmla="*/ 2370154 h 7491119"/>
                <a:gd name="connsiteX2" fmla="*/ 8199932 w 8783534"/>
                <a:gd name="connsiteY2" fmla="*/ 4438858 h 7491119"/>
                <a:gd name="connsiteX3" fmla="*/ 5245657 w 8783534"/>
                <a:gd name="connsiteY3" fmla="*/ 2521195 h 7491119"/>
                <a:gd name="connsiteX4" fmla="*/ 1789514 w 8783534"/>
                <a:gd name="connsiteY4" fmla="*/ 3071441 h 7491119"/>
                <a:gd name="connsiteX5" fmla="*/ 2018323 w 8783534"/>
                <a:gd name="connsiteY5" fmla="*/ 2929074 h 7491119"/>
                <a:gd name="connsiteX0" fmla="*/ 2018323 w 8783534"/>
                <a:gd name="connsiteY0" fmla="*/ 2929074 h 7007577"/>
                <a:gd name="connsiteX1" fmla="*/ 6391441 w 8783534"/>
                <a:gd name="connsiteY1" fmla="*/ 2370154 h 7007577"/>
                <a:gd name="connsiteX2" fmla="*/ 8199932 w 8783534"/>
                <a:gd name="connsiteY2" fmla="*/ 4438858 h 7007577"/>
                <a:gd name="connsiteX3" fmla="*/ 5245657 w 8783534"/>
                <a:gd name="connsiteY3" fmla="*/ 2521195 h 7007577"/>
                <a:gd name="connsiteX4" fmla="*/ 1789514 w 8783534"/>
                <a:gd name="connsiteY4" fmla="*/ 3071441 h 7007577"/>
                <a:gd name="connsiteX5" fmla="*/ 2018323 w 8783534"/>
                <a:gd name="connsiteY5" fmla="*/ 2929074 h 7007577"/>
                <a:gd name="connsiteX0" fmla="*/ 2018323 w 8199932"/>
                <a:gd name="connsiteY0" fmla="*/ 2929074 h 6088890"/>
                <a:gd name="connsiteX1" fmla="*/ 6391441 w 8199932"/>
                <a:gd name="connsiteY1" fmla="*/ 2370154 h 6088890"/>
                <a:gd name="connsiteX2" fmla="*/ 8199932 w 8199932"/>
                <a:gd name="connsiteY2" fmla="*/ 4438858 h 6088890"/>
                <a:gd name="connsiteX3" fmla="*/ 5245657 w 8199932"/>
                <a:gd name="connsiteY3" fmla="*/ 2521195 h 6088890"/>
                <a:gd name="connsiteX4" fmla="*/ 1789514 w 8199932"/>
                <a:gd name="connsiteY4" fmla="*/ 3071441 h 6088890"/>
                <a:gd name="connsiteX5" fmla="*/ 2018323 w 8199932"/>
                <a:gd name="connsiteY5" fmla="*/ 2929074 h 6088890"/>
                <a:gd name="connsiteX0" fmla="*/ 2018323 w 8199932"/>
                <a:gd name="connsiteY0" fmla="*/ 2929074 h 6088890"/>
                <a:gd name="connsiteX1" fmla="*/ 6391441 w 8199932"/>
                <a:gd name="connsiteY1" fmla="*/ 2370154 h 6088890"/>
                <a:gd name="connsiteX2" fmla="*/ 8199932 w 8199932"/>
                <a:gd name="connsiteY2" fmla="*/ 4438858 h 6088890"/>
                <a:gd name="connsiteX3" fmla="*/ 5245657 w 8199932"/>
                <a:gd name="connsiteY3" fmla="*/ 2521195 h 6088890"/>
                <a:gd name="connsiteX4" fmla="*/ 1789514 w 8199932"/>
                <a:gd name="connsiteY4" fmla="*/ 3071441 h 6088890"/>
                <a:gd name="connsiteX5" fmla="*/ 2018323 w 8199932"/>
                <a:gd name="connsiteY5" fmla="*/ 2929074 h 6088890"/>
                <a:gd name="connsiteX0" fmla="*/ 2018323 w 8199932"/>
                <a:gd name="connsiteY0" fmla="*/ 2929074 h 6332480"/>
                <a:gd name="connsiteX1" fmla="*/ 6391441 w 8199932"/>
                <a:gd name="connsiteY1" fmla="*/ 2370154 h 6332480"/>
                <a:gd name="connsiteX2" fmla="*/ 8199932 w 8199932"/>
                <a:gd name="connsiteY2" fmla="*/ 4438858 h 6332480"/>
                <a:gd name="connsiteX3" fmla="*/ 5245657 w 8199932"/>
                <a:gd name="connsiteY3" fmla="*/ 2521195 h 6332480"/>
                <a:gd name="connsiteX4" fmla="*/ 1789514 w 8199932"/>
                <a:gd name="connsiteY4" fmla="*/ 3071441 h 6332480"/>
                <a:gd name="connsiteX5" fmla="*/ 2018323 w 8199932"/>
                <a:gd name="connsiteY5" fmla="*/ 2929074 h 6332480"/>
                <a:gd name="connsiteX0" fmla="*/ 2018323 w 8199932"/>
                <a:gd name="connsiteY0" fmla="*/ 2929074 h 6332480"/>
                <a:gd name="connsiteX1" fmla="*/ 6391441 w 8199932"/>
                <a:gd name="connsiteY1" fmla="*/ 2370154 h 6332480"/>
                <a:gd name="connsiteX2" fmla="*/ 8199932 w 8199932"/>
                <a:gd name="connsiteY2" fmla="*/ 4438858 h 6332480"/>
                <a:gd name="connsiteX3" fmla="*/ 5245657 w 8199932"/>
                <a:gd name="connsiteY3" fmla="*/ 2521195 h 6332480"/>
                <a:gd name="connsiteX4" fmla="*/ 1789514 w 8199932"/>
                <a:gd name="connsiteY4" fmla="*/ 3071441 h 6332480"/>
                <a:gd name="connsiteX5" fmla="*/ 2018323 w 8199932"/>
                <a:gd name="connsiteY5" fmla="*/ 2929074 h 6332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99932" h="6332480">
                  <a:moveTo>
                    <a:pt x="2018323" y="2929074"/>
                  </a:moveTo>
                  <a:cubicBezTo>
                    <a:pt x="3003249" y="2846754"/>
                    <a:pt x="5361173" y="2118523"/>
                    <a:pt x="6391441" y="2370154"/>
                  </a:cubicBezTo>
                  <a:cubicBezTo>
                    <a:pt x="4898818" y="4308774"/>
                    <a:pt x="7624732" y="5885963"/>
                    <a:pt x="8199932" y="4438858"/>
                  </a:cubicBezTo>
                  <a:cubicBezTo>
                    <a:pt x="7518693" y="6332480"/>
                    <a:pt x="4790153" y="3688663"/>
                    <a:pt x="5245657" y="2521195"/>
                  </a:cubicBezTo>
                  <a:cubicBezTo>
                    <a:pt x="4165470" y="2430848"/>
                    <a:pt x="2526554" y="3142096"/>
                    <a:pt x="1789514" y="3071441"/>
                  </a:cubicBezTo>
                  <a:cubicBezTo>
                    <a:pt x="0" y="2987026"/>
                    <a:pt x="1550711" y="0"/>
                    <a:pt x="2018323" y="292907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alpha val="3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10800000" scaled="0"/>
              <a:tileRect/>
            </a:gradFill>
            <a:ln>
              <a:noFill/>
            </a:ln>
            <a:effectLst/>
            <a:scene3d>
              <a:camera prst="orthographicFront"/>
              <a:lightRig rig="balanced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Freeform 8"/>
            <p:cNvSpPr>
              <a:spLocks noChangeAspect="1"/>
            </p:cNvSpPr>
            <p:nvPr/>
          </p:nvSpPr>
          <p:spPr>
            <a:xfrm rot="6563566" flipH="1" flipV="1">
              <a:off x="8142682" y="5605111"/>
              <a:ext cx="916382" cy="1152144"/>
            </a:xfrm>
            <a:custGeom>
              <a:avLst/>
              <a:gdLst>
                <a:gd name="connsiteX0" fmla="*/ 0 w 3657600"/>
                <a:gd name="connsiteY0" fmla="*/ 685800 h 1371600"/>
                <a:gd name="connsiteX1" fmla="*/ 1186667 w 3657600"/>
                <a:gd name="connsiteY1" fmla="*/ 43667 h 1371600"/>
                <a:gd name="connsiteX2" fmla="*/ 1828801 w 3657600"/>
                <a:gd name="connsiteY2" fmla="*/ 2 h 1371600"/>
                <a:gd name="connsiteX3" fmla="*/ 2470936 w 3657600"/>
                <a:gd name="connsiteY3" fmla="*/ 43668 h 1371600"/>
                <a:gd name="connsiteX4" fmla="*/ 3657600 w 3657600"/>
                <a:gd name="connsiteY4" fmla="*/ 685806 h 1371600"/>
                <a:gd name="connsiteX5" fmla="*/ 2470934 w 3657600"/>
                <a:gd name="connsiteY5" fmla="*/ 1327941 h 1371600"/>
                <a:gd name="connsiteX6" fmla="*/ 1828799 w 3657600"/>
                <a:gd name="connsiteY6" fmla="*/ 1371606 h 1371600"/>
                <a:gd name="connsiteX7" fmla="*/ 1186664 w 3657600"/>
                <a:gd name="connsiteY7" fmla="*/ 1327940 h 1371600"/>
                <a:gd name="connsiteX8" fmla="*/ 0 w 3657600"/>
                <a:gd name="connsiteY8" fmla="*/ 685803 h 1371600"/>
                <a:gd name="connsiteX9" fmla="*/ 0 w 3657600"/>
                <a:gd name="connsiteY9" fmla="*/ 685800 h 1371600"/>
                <a:gd name="connsiteX0" fmla="*/ 3 w 3672351"/>
                <a:gd name="connsiteY0" fmla="*/ 761447 h 1447253"/>
                <a:gd name="connsiteX1" fmla="*/ 1186670 w 3672351"/>
                <a:gd name="connsiteY1" fmla="*/ 119314 h 1447253"/>
                <a:gd name="connsiteX2" fmla="*/ 1828804 w 3672351"/>
                <a:gd name="connsiteY2" fmla="*/ 75649 h 1447253"/>
                <a:gd name="connsiteX3" fmla="*/ 2470939 w 3672351"/>
                <a:gd name="connsiteY3" fmla="*/ 119315 h 1447253"/>
                <a:gd name="connsiteX4" fmla="*/ 2559427 w 3672351"/>
                <a:gd name="connsiteY4" fmla="*/ 107023 h 1447253"/>
                <a:gd name="connsiteX5" fmla="*/ 3657603 w 3672351"/>
                <a:gd name="connsiteY5" fmla="*/ 761453 h 1447253"/>
                <a:gd name="connsiteX6" fmla="*/ 2470937 w 3672351"/>
                <a:gd name="connsiteY6" fmla="*/ 1403588 h 1447253"/>
                <a:gd name="connsiteX7" fmla="*/ 1828802 w 3672351"/>
                <a:gd name="connsiteY7" fmla="*/ 1447253 h 1447253"/>
                <a:gd name="connsiteX8" fmla="*/ 1186667 w 3672351"/>
                <a:gd name="connsiteY8" fmla="*/ 1403587 h 1447253"/>
                <a:gd name="connsiteX9" fmla="*/ 3 w 3672351"/>
                <a:gd name="connsiteY9" fmla="*/ 761450 h 1447253"/>
                <a:gd name="connsiteX10" fmla="*/ 3 w 3672351"/>
                <a:gd name="connsiteY10" fmla="*/ 761447 h 1447253"/>
                <a:gd name="connsiteX0" fmla="*/ 3 w 3672351"/>
                <a:gd name="connsiteY0" fmla="*/ 761447 h 1447253"/>
                <a:gd name="connsiteX1" fmla="*/ 1186670 w 3672351"/>
                <a:gd name="connsiteY1" fmla="*/ 119314 h 1447253"/>
                <a:gd name="connsiteX2" fmla="*/ 1828804 w 3672351"/>
                <a:gd name="connsiteY2" fmla="*/ 75649 h 1447253"/>
                <a:gd name="connsiteX3" fmla="*/ 2470939 w 3672351"/>
                <a:gd name="connsiteY3" fmla="*/ 119315 h 1447253"/>
                <a:gd name="connsiteX4" fmla="*/ 2559427 w 3672351"/>
                <a:gd name="connsiteY4" fmla="*/ 107023 h 1447253"/>
                <a:gd name="connsiteX5" fmla="*/ 3657603 w 3672351"/>
                <a:gd name="connsiteY5" fmla="*/ 761453 h 1447253"/>
                <a:gd name="connsiteX6" fmla="*/ 2470937 w 3672351"/>
                <a:gd name="connsiteY6" fmla="*/ 1403588 h 1447253"/>
                <a:gd name="connsiteX7" fmla="*/ 1828802 w 3672351"/>
                <a:gd name="connsiteY7" fmla="*/ 1447253 h 1447253"/>
                <a:gd name="connsiteX8" fmla="*/ 1186667 w 3672351"/>
                <a:gd name="connsiteY8" fmla="*/ 1403587 h 1447253"/>
                <a:gd name="connsiteX9" fmla="*/ 3 w 3672351"/>
                <a:gd name="connsiteY9" fmla="*/ 761450 h 1447253"/>
                <a:gd name="connsiteX10" fmla="*/ 3 w 3672351"/>
                <a:gd name="connsiteY10" fmla="*/ 761447 h 1447253"/>
                <a:gd name="connsiteX0" fmla="*/ 3 w 3672351"/>
                <a:gd name="connsiteY0" fmla="*/ 685798 h 2004163"/>
                <a:gd name="connsiteX1" fmla="*/ 1186670 w 3672351"/>
                <a:gd name="connsiteY1" fmla="*/ 43665 h 2004163"/>
                <a:gd name="connsiteX2" fmla="*/ 1828804 w 3672351"/>
                <a:gd name="connsiteY2" fmla="*/ 0 h 2004163"/>
                <a:gd name="connsiteX3" fmla="*/ 2470939 w 3672351"/>
                <a:gd name="connsiteY3" fmla="*/ 43666 h 2004163"/>
                <a:gd name="connsiteX4" fmla="*/ 2559427 w 3672351"/>
                <a:gd name="connsiteY4" fmla="*/ 31374 h 2004163"/>
                <a:gd name="connsiteX5" fmla="*/ 3657603 w 3672351"/>
                <a:gd name="connsiteY5" fmla="*/ 685804 h 2004163"/>
                <a:gd name="connsiteX6" fmla="*/ 2470937 w 3672351"/>
                <a:gd name="connsiteY6" fmla="*/ 1327939 h 2004163"/>
                <a:gd name="connsiteX7" fmla="*/ 1828802 w 3672351"/>
                <a:gd name="connsiteY7" fmla="*/ 1371604 h 2004163"/>
                <a:gd name="connsiteX8" fmla="*/ 1186667 w 3672351"/>
                <a:gd name="connsiteY8" fmla="*/ 1327938 h 2004163"/>
                <a:gd name="connsiteX9" fmla="*/ 3 w 3672351"/>
                <a:gd name="connsiteY9" fmla="*/ 685801 h 2004163"/>
                <a:gd name="connsiteX10" fmla="*/ 3 w 3672351"/>
                <a:gd name="connsiteY10" fmla="*/ 685798 h 2004163"/>
                <a:gd name="connsiteX0" fmla="*/ 3 w 3657603"/>
                <a:gd name="connsiteY0" fmla="*/ 756433 h 1442239"/>
                <a:gd name="connsiteX1" fmla="*/ 1186670 w 3657603"/>
                <a:gd name="connsiteY1" fmla="*/ 114300 h 1442239"/>
                <a:gd name="connsiteX2" fmla="*/ 1828804 w 3657603"/>
                <a:gd name="connsiteY2" fmla="*/ 70635 h 1442239"/>
                <a:gd name="connsiteX3" fmla="*/ 2470939 w 3657603"/>
                <a:gd name="connsiteY3" fmla="*/ 114301 h 1442239"/>
                <a:gd name="connsiteX4" fmla="*/ 3657603 w 3657603"/>
                <a:gd name="connsiteY4" fmla="*/ 756439 h 1442239"/>
                <a:gd name="connsiteX5" fmla="*/ 2470937 w 3657603"/>
                <a:gd name="connsiteY5" fmla="*/ 1398574 h 1442239"/>
                <a:gd name="connsiteX6" fmla="*/ 1828802 w 3657603"/>
                <a:gd name="connsiteY6" fmla="*/ 1442239 h 1442239"/>
                <a:gd name="connsiteX7" fmla="*/ 1186667 w 3657603"/>
                <a:gd name="connsiteY7" fmla="*/ 1398573 h 1442239"/>
                <a:gd name="connsiteX8" fmla="*/ 3 w 3657603"/>
                <a:gd name="connsiteY8" fmla="*/ 756436 h 1442239"/>
                <a:gd name="connsiteX9" fmla="*/ 3 w 3657603"/>
                <a:gd name="connsiteY9" fmla="*/ 756433 h 1442239"/>
                <a:gd name="connsiteX0" fmla="*/ 527758 w 4185358"/>
                <a:gd name="connsiteY0" fmla="*/ 756433 h 1442239"/>
                <a:gd name="connsiteX1" fmla="*/ 1714425 w 4185358"/>
                <a:gd name="connsiteY1" fmla="*/ 114300 h 1442239"/>
                <a:gd name="connsiteX2" fmla="*/ 2356559 w 4185358"/>
                <a:gd name="connsiteY2" fmla="*/ 70635 h 1442239"/>
                <a:gd name="connsiteX3" fmla="*/ 2998694 w 4185358"/>
                <a:gd name="connsiteY3" fmla="*/ 114301 h 1442239"/>
                <a:gd name="connsiteX4" fmla="*/ 4185358 w 4185358"/>
                <a:gd name="connsiteY4" fmla="*/ 756439 h 1442239"/>
                <a:gd name="connsiteX5" fmla="*/ 2998692 w 4185358"/>
                <a:gd name="connsiteY5" fmla="*/ 1398574 h 1442239"/>
                <a:gd name="connsiteX6" fmla="*/ 2356557 w 4185358"/>
                <a:gd name="connsiteY6" fmla="*/ 1442239 h 1442239"/>
                <a:gd name="connsiteX7" fmla="*/ 1714422 w 4185358"/>
                <a:gd name="connsiteY7" fmla="*/ 1398573 h 1442239"/>
                <a:gd name="connsiteX8" fmla="*/ 527758 w 4185358"/>
                <a:gd name="connsiteY8" fmla="*/ 756436 h 1442239"/>
                <a:gd name="connsiteX9" fmla="*/ 527758 w 4185358"/>
                <a:gd name="connsiteY9" fmla="*/ 756433 h 1442239"/>
                <a:gd name="connsiteX0" fmla="*/ 527758 w 4185358"/>
                <a:gd name="connsiteY0" fmla="*/ 685798 h 1731271"/>
                <a:gd name="connsiteX1" fmla="*/ 1714425 w 4185358"/>
                <a:gd name="connsiteY1" fmla="*/ 43665 h 1731271"/>
                <a:gd name="connsiteX2" fmla="*/ 2356559 w 4185358"/>
                <a:gd name="connsiteY2" fmla="*/ 0 h 1731271"/>
                <a:gd name="connsiteX3" fmla="*/ 2998694 w 4185358"/>
                <a:gd name="connsiteY3" fmla="*/ 43666 h 1731271"/>
                <a:gd name="connsiteX4" fmla="*/ 4185358 w 4185358"/>
                <a:gd name="connsiteY4" fmla="*/ 685804 h 1731271"/>
                <a:gd name="connsiteX5" fmla="*/ 2998692 w 4185358"/>
                <a:gd name="connsiteY5" fmla="*/ 1327939 h 1731271"/>
                <a:gd name="connsiteX6" fmla="*/ 2356557 w 4185358"/>
                <a:gd name="connsiteY6" fmla="*/ 1371604 h 1731271"/>
                <a:gd name="connsiteX7" fmla="*/ 1714422 w 4185358"/>
                <a:gd name="connsiteY7" fmla="*/ 1327938 h 1731271"/>
                <a:gd name="connsiteX8" fmla="*/ 527758 w 4185358"/>
                <a:gd name="connsiteY8" fmla="*/ 685801 h 1731271"/>
                <a:gd name="connsiteX9" fmla="*/ 527758 w 4185358"/>
                <a:gd name="connsiteY9" fmla="*/ 685798 h 1731271"/>
                <a:gd name="connsiteX0" fmla="*/ 1174716 w 4832316"/>
                <a:gd name="connsiteY0" fmla="*/ 685798 h 2451847"/>
                <a:gd name="connsiteX1" fmla="*/ 2361383 w 4832316"/>
                <a:gd name="connsiteY1" fmla="*/ 43665 h 2451847"/>
                <a:gd name="connsiteX2" fmla="*/ 3003517 w 4832316"/>
                <a:gd name="connsiteY2" fmla="*/ 0 h 2451847"/>
                <a:gd name="connsiteX3" fmla="*/ 3645652 w 4832316"/>
                <a:gd name="connsiteY3" fmla="*/ 43666 h 2451847"/>
                <a:gd name="connsiteX4" fmla="*/ 4832316 w 4832316"/>
                <a:gd name="connsiteY4" fmla="*/ 685804 h 2451847"/>
                <a:gd name="connsiteX5" fmla="*/ 3645650 w 4832316"/>
                <a:gd name="connsiteY5" fmla="*/ 1327939 h 2451847"/>
                <a:gd name="connsiteX6" fmla="*/ 3003515 w 4832316"/>
                <a:gd name="connsiteY6" fmla="*/ 1371604 h 2451847"/>
                <a:gd name="connsiteX7" fmla="*/ 2361380 w 4832316"/>
                <a:gd name="connsiteY7" fmla="*/ 1327938 h 2451847"/>
                <a:gd name="connsiteX8" fmla="*/ 1174716 w 4832316"/>
                <a:gd name="connsiteY8" fmla="*/ 685801 h 2451847"/>
                <a:gd name="connsiteX9" fmla="*/ 1174716 w 4832316"/>
                <a:gd name="connsiteY9" fmla="*/ 685798 h 2451847"/>
                <a:gd name="connsiteX0" fmla="*/ 1174716 w 5193374"/>
                <a:gd name="connsiteY0" fmla="*/ 685798 h 2451847"/>
                <a:gd name="connsiteX1" fmla="*/ 2361383 w 5193374"/>
                <a:gd name="connsiteY1" fmla="*/ 43665 h 2451847"/>
                <a:gd name="connsiteX2" fmla="*/ 3003517 w 5193374"/>
                <a:gd name="connsiteY2" fmla="*/ 0 h 2451847"/>
                <a:gd name="connsiteX3" fmla="*/ 3645652 w 5193374"/>
                <a:gd name="connsiteY3" fmla="*/ 43666 h 2451847"/>
                <a:gd name="connsiteX4" fmla="*/ 4832316 w 5193374"/>
                <a:gd name="connsiteY4" fmla="*/ 685804 h 2451847"/>
                <a:gd name="connsiteX5" fmla="*/ 3645650 w 5193374"/>
                <a:gd name="connsiteY5" fmla="*/ 1327939 h 2451847"/>
                <a:gd name="connsiteX6" fmla="*/ 3003515 w 5193374"/>
                <a:gd name="connsiteY6" fmla="*/ 1371604 h 2451847"/>
                <a:gd name="connsiteX7" fmla="*/ 2361380 w 5193374"/>
                <a:gd name="connsiteY7" fmla="*/ 1327938 h 2451847"/>
                <a:gd name="connsiteX8" fmla="*/ 1174716 w 5193374"/>
                <a:gd name="connsiteY8" fmla="*/ 685801 h 2451847"/>
                <a:gd name="connsiteX9" fmla="*/ 1174716 w 5193374"/>
                <a:gd name="connsiteY9" fmla="*/ 685798 h 2451847"/>
                <a:gd name="connsiteX0" fmla="*/ 1174716 w 5193374"/>
                <a:gd name="connsiteY0" fmla="*/ 685798 h 3407194"/>
                <a:gd name="connsiteX1" fmla="*/ 2361383 w 5193374"/>
                <a:gd name="connsiteY1" fmla="*/ 43665 h 3407194"/>
                <a:gd name="connsiteX2" fmla="*/ 3003517 w 5193374"/>
                <a:gd name="connsiteY2" fmla="*/ 0 h 3407194"/>
                <a:gd name="connsiteX3" fmla="*/ 3645652 w 5193374"/>
                <a:gd name="connsiteY3" fmla="*/ 43666 h 3407194"/>
                <a:gd name="connsiteX4" fmla="*/ 4832316 w 5193374"/>
                <a:gd name="connsiteY4" fmla="*/ 685804 h 3407194"/>
                <a:gd name="connsiteX5" fmla="*/ 3645650 w 5193374"/>
                <a:gd name="connsiteY5" fmla="*/ 1327939 h 3407194"/>
                <a:gd name="connsiteX6" fmla="*/ 3003515 w 5193374"/>
                <a:gd name="connsiteY6" fmla="*/ 1371604 h 3407194"/>
                <a:gd name="connsiteX7" fmla="*/ 2361380 w 5193374"/>
                <a:gd name="connsiteY7" fmla="*/ 1327938 h 3407194"/>
                <a:gd name="connsiteX8" fmla="*/ 1174716 w 5193374"/>
                <a:gd name="connsiteY8" fmla="*/ 685801 h 3407194"/>
                <a:gd name="connsiteX9" fmla="*/ 1174716 w 5193374"/>
                <a:gd name="connsiteY9" fmla="*/ 685798 h 3407194"/>
                <a:gd name="connsiteX0" fmla="*/ 1174716 w 5193374"/>
                <a:gd name="connsiteY0" fmla="*/ 960216 h 3681612"/>
                <a:gd name="connsiteX1" fmla="*/ 2361383 w 5193374"/>
                <a:gd name="connsiteY1" fmla="*/ 318083 h 3681612"/>
                <a:gd name="connsiteX2" fmla="*/ 3003517 w 5193374"/>
                <a:gd name="connsiteY2" fmla="*/ 274418 h 3681612"/>
                <a:gd name="connsiteX3" fmla="*/ 3645652 w 5193374"/>
                <a:gd name="connsiteY3" fmla="*/ 318084 h 3681612"/>
                <a:gd name="connsiteX4" fmla="*/ 4832316 w 5193374"/>
                <a:gd name="connsiteY4" fmla="*/ 960222 h 3681612"/>
                <a:gd name="connsiteX5" fmla="*/ 3645650 w 5193374"/>
                <a:gd name="connsiteY5" fmla="*/ 1602357 h 3681612"/>
                <a:gd name="connsiteX6" fmla="*/ 3003515 w 5193374"/>
                <a:gd name="connsiteY6" fmla="*/ 1646022 h 3681612"/>
                <a:gd name="connsiteX7" fmla="*/ 2361380 w 5193374"/>
                <a:gd name="connsiteY7" fmla="*/ 1602356 h 3681612"/>
                <a:gd name="connsiteX8" fmla="*/ 1174716 w 5193374"/>
                <a:gd name="connsiteY8" fmla="*/ 960219 h 3681612"/>
                <a:gd name="connsiteX9" fmla="*/ 1174716 w 5193374"/>
                <a:gd name="connsiteY9" fmla="*/ 960216 h 3681612"/>
                <a:gd name="connsiteX0" fmla="*/ 1174716 w 5193374"/>
                <a:gd name="connsiteY0" fmla="*/ 960216 h 3681612"/>
                <a:gd name="connsiteX1" fmla="*/ 2361383 w 5193374"/>
                <a:gd name="connsiteY1" fmla="*/ 318083 h 3681612"/>
                <a:gd name="connsiteX2" fmla="*/ 3003517 w 5193374"/>
                <a:gd name="connsiteY2" fmla="*/ 274418 h 3681612"/>
                <a:gd name="connsiteX3" fmla="*/ 3645652 w 5193374"/>
                <a:gd name="connsiteY3" fmla="*/ 318084 h 3681612"/>
                <a:gd name="connsiteX4" fmla="*/ 4832316 w 5193374"/>
                <a:gd name="connsiteY4" fmla="*/ 960222 h 3681612"/>
                <a:gd name="connsiteX5" fmla="*/ 3645650 w 5193374"/>
                <a:gd name="connsiteY5" fmla="*/ 1602357 h 3681612"/>
                <a:gd name="connsiteX6" fmla="*/ 3003515 w 5193374"/>
                <a:gd name="connsiteY6" fmla="*/ 1646022 h 3681612"/>
                <a:gd name="connsiteX7" fmla="*/ 2361380 w 5193374"/>
                <a:gd name="connsiteY7" fmla="*/ 1602356 h 3681612"/>
                <a:gd name="connsiteX8" fmla="*/ 1174716 w 5193374"/>
                <a:gd name="connsiteY8" fmla="*/ 960219 h 3681612"/>
                <a:gd name="connsiteX9" fmla="*/ 1174716 w 5193374"/>
                <a:gd name="connsiteY9" fmla="*/ 960216 h 3681612"/>
                <a:gd name="connsiteX0" fmla="*/ 1174716 w 5193374"/>
                <a:gd name="connsiteY0" fmla="*/ 2033989 h 4755385"/>
                <a:gd name="connsiteX1" fmla="*/ 2361383 w 5193374"/>
                <a:gd name="connsiteY1" fmla="*/ 1391856 h 4755385"/>
                <a:gd name="connsiteX2" fmla="*/ 3003517 w 5193374"/>
                <a:gd name="connsiteY2" fmla="*/ 1348191 h 4755385"/>
                <a:gd name="connsiteX3" fmla="*/ 3645652 w 5193374"/>
                <a:gd name="connsiteY3" fmla="*/ 1391857 h 4755385"/>
                <a:gd name="connsiteX4" fmla="*/ 4832316 w 5193374"/>
                <a:gd name="connsiteY4" fmla="*/ 2033995 h 4755385"/>
                <a:gd name="connsiteX5" fmla="*/ 3645650 w 5193374"/>
                <a:gd name="connsiteY5" fmla="*/ 2676130 h 4755385"/>
                <a:gd name="connsiteX6" fmla="*/ 3003515 w 5193374"/>
                <a:gd name="connsiteY6" fmla="*/ 2719795 h 4755385"/>
                <a:gd name="connsiteX7" fmla="*/ 2361380 w 5193374"/>
                <a:gd name="connsiteY7" fmla="*/ 2676129 h 4755385"/>
                <a:gd name="connsiteX8" fmla="*/ 1174716 w 5193374"/>
                <a:gd name="connsiteY8" fmla="*/ 2033992 h 4755385"/>
                <a:gd name="connsiteX9" fmla="*/ 1174716 w 5193374"/>
                <a:gd name="connsiteY9" fmla="*/ 2033989 h 4755385"/>
                <a:gd name="connsiteX0" fmla="*/ 1174716 w 4832316"/>
                <a:gd name="connsiteY0" fmla="*/ 2033989 h 4755385"/>
                <a:gd name="connsiteX1" fmla="*/ 2361383 w 4832316"/>
                <a:gd name="connsiteY1" fmla="*/ 1391856 h 4755385"/>
                <a:gd name="connsiteX2" fmla="*/ 3003517 w 4832316"/>
                <a:gd name="connsiteY2" fmla="*/ 1348191 h 4755385"/>
                <a:gd name="connsiteX3" fmla="*/ 3645652 w 4832316"/>
                <a:gd name="connsiteY3" fmla="*/ 1391857 h 4755385"/>
                <a:gd name="connsiteX4" fmla="*/ 4832316 w 4832316"/>
                <a:gd name="connsiteY4" fmla="*/ 2033995 h 4755385"/>
                <a:gd name="connsiteX5" fmla="*/ 3645650 w 4832316"/>
                <a:gd name="connsiteY5" fmla="*/ 2676130 h 4755385"/>
                <a:gd name="connsiteX6" fmla="*/ 3003515 w 4832316"/>
                <a:gd name="connsiteY6" fmla="*/ 2719795 h 4755385"/>
                <a:gd name="connsiteX7" fmla="*/ 2361380 w 4832316"/>
                <a:gd name="connsiteY7" fmla="*/ 2676129 h 4755385"/>
                <a:gd name="connsiteX8" fmla="*/ 1174716 w 4832316"/>
                <a:gd name="connsiteY8" fmla="*/ 2033992 h 4755385"/>
                <a:gd name="connsiteX9" fmla="*/ 1174716 w 4832316"/>
                <a:gd name="connsiteY9" fmla="*/ 2033989 h 4755385"/>
                <a:gd name="connsiteX0" fmla="*/ 527758 w 4185358"/>
                <a:gd name="connsiteY0" fmla="*/ 2033989 h 4755385"/>
                <a:gd name="connsiteX1" fmla="*/ 1714425 w 4185358"/>
                <a:gd name="connsiteY1" fmla="*/ 1391856 h 4755385"/>
                <a:gd name="connsiteX2" fmla="*/ 2998694 w 4185358"/>
                <a:gd name="connsiteY2" fmla="*/ 1391857 h 4755385"/>
                <a:gd name="connsiteX3" fmla="*/ 4185358 w 4185358"/>
                <a:gd name="connsiteY3" fmla="*/ 2033995 h 4755385"/>
                <a:gd name="connsiteX4" fmla="*/ 2998692 w 4185358"/>
                <a:gd name="connsiteY4" fmla="*/ 2676130 h 4755385"/>
                <a:gd name="connsiteX5" fmla="*/ 2356557 w 4185358"/>
                <a:gd name="connsiteY5" fmla="*/ 2719795 h 4755385"/>
                <a:gd name="connsiteX6" fmla="*/ 1714422 w 4185358"/>
                <a:gd name="connsiteY6" fmla="*/ 2676129 h 4755385"/>
                <a:gd name="connsiteX7" fmla="*/ 527758 w 4185358"/>
                <a:gd name="connsiteY7" fmla="*/ 2033992 h 4755385"/>
                <a:gd name="connsiteX8" fmla="*/ 527758 w 4185358"/>
                <a:gd name="connsiteY8" fmla="*/ 2033989 h 4755385"/>
                <a:gd name="connsiteX0" fmla="*/ 527758 w 4185358"/>
                <a:gd name="connsiteY0" fmla="*/ 2033989 h 4406268"/>
                <a:gd name="connsiteX1" fmla="*/ 1714425 w 4185358"/>
                <a:gd name="connsiteY1" fmla="*/ 1391856 h 4406268"/>
                <a:gd name="connsiteX2" fmla="*/ 2998694 w 4185358"/>
                <a:gd name="connsiteY2" fmla="*/ 1391857 h 4406268"/>
                <a:gd name="connsiteX3" fmla="*/ 4185358 w 4185358"/>
                <a:gd name="connsiteY3" fmla="*/ 2033995 h 4406268"/>
                <a:gd name="connsiteX4" fmla="*/ 2998692 w 4185358"/>
                <a:gd name="connsiteY4" fmla="*/ 2676130 h 4406268"/>
                <a:gd name="connsiteX5" fmla="*/ 2356557 w 4185358"/>
                <a:gd name="connsiteY5" fmla="*/ 2719795 h 4406268"/>
                <a:gd name="connsiteX6" fmla="*/ 1714422 w 4185358"/>
                <a:gd name="connsiteY6" fmla="*/ 2676129 h 4406268"/>
                <a:gd name="connsiteX7" fmla="*/ 527758 w 4185358"/>
                <a:gd name="connsiteY7" fmla="*/ 2033992 h 4406268"/>
                <a:gd name="connsiteX8" fmla="*/ 527758 w 4185358"/>
                <a:gd name="connsiteY8" fmla="*/ 2033989 h 4406268"/>
                <a:gd name="connsiteX0" fmla="*/ 527758 w 4185358"/>
                <a:gd name="connsiteY0" fmla="*/ 2033989 h 4406268"/>
                <a:gd name="connsiteX1" fmla="*/ 1714425 w 4185358"/>
                <a:gd name="connsiteY1" fmla="*/ 1391856 h 4406268"/>
                <a:gd name="connsiteX2" fmla="*/ 2998694 w 4185358"/>
                <a:gd name="connsiteY2" fmla="*/ 1391857 h 4406268"/>
                <a:gd name="connsiteX3" fmla="*/ 4185358 w 4185358"/>
                <a:gd name="connsiteY3" fmla="*/ 2033995 h 4406268"/>
                <a:gd name="connsiteX4" fmla="*/ 2998692 w 4185358"/>
                <a:gd name="connsiteY4" fmla="*/ 2676130 h 4406268"/>
                <a:gd name="connsiteX5" fmla="*/ 2356557 w 4185358"/>
                <a:gd name="connsiteY5" fmla="*/ 2719795 h 4406268"/>
                <a:gd name="connsiteX6" fmla="*/ 1714422 w 4185358"/>
                <a:gd name="connsiteY6" fmla="*/ 2676129 h 4406268"/>
                <a:gd name="connsiteX7" fmla="*/ 527758 w 4185358"/>
                <a:gd name="connsiteY7" fmla="*/ 2033992 h 4406268"/>
                <a:gd name="connsiteX8" fmla="*/ 527758 w 4185358"/>
                <a:gd name="connsiteY8" fmla="*/ 2033989 h 4406268"/>
                <a:gd name="connsiteX0" fmla="*/ 527758 w 4678417"/>
                <a:gd name="connsiteY0" fmla="*/ 2033989 h 5080997"/>
                <a:gd name="connsiteX1" fmla="*/ 1714425 w 4678417"/>
                <a:gd name="connsiteY1" fmla="*/ 1391856 h 5080997"/>
                <a:gd name="connsiteX2" fmla="*/ 2998694 w 4678417"/>
                <a:gd name="connsiteY2" fmla="*/ 1391857 h 5080997"/>
                <a:gd name="connsiteX3" fmla="*/ 4185358 w 4678417"/>
                <a:gd name="connsiteY3" fmla="*/ 2033995 h 5080997"/>
                <a:gd name="connsiteX4" fmla="*/ 2998692 w 4678417"/>
                <a:gd name="connsiteY4" fmla="*/ 2676130 h 5080997"/>
                <a:gd name="connsiteX5" fmla="*/ 2356557 w 4678417"/>
                <a:gd name="connsiteY5" fmla="*/ 2719795 h 5080997"/>
                <a:gd name="connsiteX6" fmla="*/ 1714422 w 4678417"/>
                <a:gd name="connsiteY6" fmla="*/ 2676129 h 5080997"/>
                <a:gd name="connsiteX7" fmla="*/ 527758 w 4678417"/>
                <a:gd name="connsiteY7" fmla="*/ 2033992 h 5080997"/>
                <a:gd name="connsiteX8" fmla="*/ 527758 w 4678417"/>
                <a:gd name="connsiteY8" fmla="*/ 2033989 h 5080997"/>
                <a:gd name="connsiteX0" fmla="*/ 527758 w 4678417"/>
                <a:gd name="connsiteY0" fmla="*/ 2033989 h 5080997"/>
                <a:gd name="connsiteX1" fmla="*/ 1714425 w 4678417"/>
                <a:gd name="connsiteY1" fmla="*/ 1391856 h 5080997"/>
                <a:gd name="connsiteX2" fmla="*/ 2998694 w 4678417"/>
                <a:gd name="connsiteY2" fmla="*/ 1391857 h 5080997"/>
                <a:gd name="connsiteX3" fmla="*/ 4185358 w 4678417"/>
                <a:gd name="connsiteY3" fmla="*/ 2033995 h 5080997"/>
                <a:gd name="connsiteX4" fmla="*/ 2998692 w 4678417"/>
                <a:gd name="connsiteY4" fmla="*/ 2676130 h 5080997"/>
                <a:gd name="connsiteX5" fmla="*/ 2356557 w 4678417"/>
                <a:gd name="connsiteY5" fmla="*/ 2719795 h 5080997"/>
                <a:gd name="connsiteX6" fmla="*/ 1714422 w 4678417"/>
                <a:gd name="connsiteY6" fmla="*/ 2676129 h 5080997"/>
                <a:gd name="connsiteX7" fmla="*/ 527758 w 4678417"/>
                <a:gd name="connsiteY7" fmla="*/ 2033992 h 5080997"/>
                <a:gd name="connsiteX8" fmla="*/ 527758 w 4678417"/>
                <a:gd name="connsiteY8" fmla="*/ 2033989 h 5080997"/>
                <a:gd name="connsiteX0" fmla="*/ 527758 w 4678417"/>
                <a:gd name="connsiteY0" fmla="*/ 2033989 h 5080997"/>
                <a:gd name="connsiteX1" fmla="*/ 1714425 w 4678417"/>
                <a:gd name="connsiteY1" fmla="*/ 1391856 h 5080997"/>
                <a:gd name="connsiteX2" fmla="*/ 2998694 w 4678417"/>
                <a:gd name="connsiteY2" fmla="*/ 1391857 h 5080997"/>
                <a:gd name="connsiteX3" fmla="*/ 4185358 w 4678417"/>
                <a:gd name="connsiteY3" fmla="*/ 2033995 h 5080997"/>
                <a:gd name="connsiteX4" fmla="*/ 2998692 w 4678417"/>
                <a:gd name="connsiteY4" fmla="*/ 2676130 h 5080997"/>
                <a:gd name="connsiteX5" fmla="*/ 2356557 w 4678417"/>
                <a:gd name="connsiteY5" fmla="*/ 2719795 h 5080997"/>
                <a:gd name="connsiteX6" fmla="*/ 1714422 w 4678417"/>
                <a:gd name="connsiteY6" fmla="*/ 2676129 h 5080997"/>
                <a:gd name="connsiteX7" fmla="*/ 527758 w 4678417"/>
                <a:gd name="connsiteY7" fmla="*/ 2033992 h 5080997"/>
                <a:gd name="connsiteX8" fmla="*/ 527758 w 4678417"/>
                <a:gd name="connsiteY8" fmla="*/ 2033989 h 5080997"/>
                <a:gd name="connsiteX0" fmla="*/ 3 w 4150662"/>
                <a:gd name="connsiteY0" fmla="*/ 2033989 h 5080997"/>
                <a:gd name="connsiteX1" fmla="*/ 1186670 w 4150662"/>
                <a:gd name="connsiteY1" fmla="*/ 1391856 h 5080997"/>
                <a:gd name="connsiteX2" fmla="*/ 2470939 w 4150662"/>
                <a:gd name="connsiteY2" fmla="*/ 1391857 h 5080997"/>
                <a:gd name="connsiteX3" fmla="*/ 3657603 w 4150662"/>
                <a:gd name="connsiteY3" fmla="*/ 2033995 h 5080997"/>
                <a:gd name="connsiteX4" fmla="*/ 2470937 w 4150662"/>
                <a:gd name="connsiteY4" fmla="*/ 2676130 h 5080997"/>
                <a:gd name="connsiteX5" fmla="*/ 1828802 w 4150662"/>
                <a:gd name="connsiteY5" fmla="*/ 2719795 h 5080997"/>
                <a:gd name="connsiteX6" fmla="*/ 1186667 w 4150662"/>
                <a:gd name="connsiteY6" fmla="*/ 2676129 h 5080997"/>
                <a:gd name="connsiteX7" fmla="*/ 3 w 4150662"/>
                <a:gd name="connsiteY7" fmla="*/ 2033992 h 5080997"/>
                <a:gd name="connsiteX8" fmla="*/ 3 w 4150662"/>
                <a:gd name="connsiteY8" fmla="*/ 2033989 h 5080997"/>
                <a:gd name="connsiteX0" fmla="*/ 3 w 3184725"/>
                <a:gd name="connsiteY0" fmla="*/ 2033989 h 3886288"/>
                <a:gd name="connsiteX1" fmla="*/ 1186670 w 3184725"/>
                <a:gd name="connsiteY1" fmla="*/ 1391856 h 3886288"/>
                <a:gd name="connsiteX2" fmla="*/ 2470939 w 3184725"/>
                <a:gd name="connsiteY2" fmla="*/ 1391857 h 3886288"/>
                <a:gd name="connsiteX3" fmla="*/ 1752603 w 3184725"/>
                <a:gd name="connsiteY3" fmla="*/ 52795 h 3886288"/>
                <a:gd name="connsiteX4" fmla="*/ 2470937 w 3184725"/>
                <a:gd name="connsiteY4" fmla="*/ 2676130 h 3886288"/>
                <a:gd name="connsiteX5" fmla="*/ 1828802 w 3184725"/>
                <a:gd name="connsiteY5" fmla="*/ 2719795 h 3886288"/>
                <a:gd name="connsiteX6" fmla="*/ 1186667 w 3184725"/>
                <a:gd name="connsiteY6" fmla="*/ 2676129 h 3886288"/>
                <a:gd name="connsiteX7" fmla="*/ 3 w 3184725"/>
                <a:gd name="connsiteY7" fmla="*/ 2033992 h 3886288"/>
                <a:gd name="connsiteX8" fmla="*/ 3 w 3184725"/>
                <a:gd name="connsiteY8" fmla="*/ 2033989 h 3886288"/>
                <a:gd name="connsiteX0" fmla="*/ 3 w 3184725"/>
                <a:gd name="connsiteY0" fmla="*/ 2033989 h 6528797"/>
                <a:gd name="connsiteX1" fmla="*/ 1186670 w 3184725"/>
                <a:gd name="connsiteY1" fmla="*/ 1391856 h 6528797"/>
                <a:gd name="connsiteX2" fmla="*/ 2470939 w 3184725"/>
                <a:gd name="connsiteY2" fmla="*/ 1391857 h 6528797"/>
                <a:gd name="connsiteX3" fmla="*/ 228603 w 3184725"/>
                <a:gd name="connsiteY3" fmla="*/ 3481795 h 6528797"/>
                <a:gd name="connsiteX4" fmla="*/ 2470937 w 3184725"/>
                <a:gd name="connsiteY4" fmla="*/ 2676130 h 6528797"/>
                <a:gd name="connsiteX5" fmla="*/ 1828802 w 3184725"/>
                <a:gd name="connsiteY5" fmla="*/ 2719795 h 6528797"/>
                <a:gd name="connsiteX6" fmla="*/ 1186667 w 3184725"/>
                <a:gd name="connsiteY6" fmla="*/ 2676129 h 6528797"/>
                <a:gd name="connsiteX7" fmla="*/ 3 w 3184725"/>
                <a:gd name="connsiteY7" fmla="*/ 2033992 h 6528797"/>
                <a:gd name="connsiteX8" fmla="*/ 3 w 3184725"/>
                <a:gd name="connsiteY8" fmla="*/ 2033989 h 6528797"/>
                <a:gd name="connsiteX0" fmla="*/ 3 w 3385339"/>
                <a:gd name="connsiteY0" fmla="*/ 2033989 h 6528797"/>
                <a:gd name="connsiteX1" fmla="*/ 1186670 w 3385339"/>
                <a:gd name="connsiteY1" fmla="*/ 1391856 h 6528797"/>
                <a:gd name="connsiteX2" fmla="*/ 3385339 w 3385339"/>
                <a:gd name="connsiteY2" fmla="*/ 706057 h 6528797"/>
                <a:gd name="connsiteX3" fmla="*/ 228603 w 3385339"/>
                <a:gd name="connsiteY3" fmla="*/ 3481795 h 6528797"/>
                <a:gd name="connsiteX4" fmla="*/ 2470937 w 3385339"/>
                <a:gd name="connsiteY4" fmla="*/ 2676130 h 6528797"/>
                <a:gd name="connsiteX5" fmla="*/ 1828802 w 3385339"/>
                <a:gd name="connsiteY5" fmla="*/ 2719795 h 6528797"/>
                <a:gd name="connsiteX6" fmla="*/ 1186667 w 3385339"/>
                <a:gd name="connsiteY6" fmla="*/ 2676129 h 6528797"/>
                <a:gd name="connsiteX7" fmla="*/ 3 w 3385339"/>
                <a:gd name="connsiteY7" fmla="*/ 2033992 h 6528797"/>
                <a:gd name="connsiteX8" fmla="*/ 3 w 3385339"/>
                <a:gd name="connsiteY8" fmla="*/ 2033989 h 6528797"/>
                <a:gd name="connsiteX0" fmla="*/ 3 w 3184725"/>
                <a:gd name="connsiteY0" fmla="*/ 2033989 h 6528797"/>
                <a:gd name="connsiteX1" fmla="*/ 1186670 w 3184725"/>
                <a:gd name="connsiteY1" fmla="*/ 1391856 h 6528797"/>
                <a:gd name="connsiteX2" fmla="*/ 2928139 w 3184725"/>
                <a:gd name="connsiteY2" fmla="*/ 706057 h 6528797"/>
                <a:gd name="connsiteX3" fmla="*/ 228603 w 3184725"/>
                <a:gd name="connsiteY3" fmla="*/ 3481795 h 6528797"/>
                <a:gd name="connsiteX4" fmla="*/ 2470937 w 3184725"/>
                <a:gd name="connsiteY4" fmla="*/ 2676130 h 6528797"/>
                <a:gd name="connsiteX5" fmla="*/ 1828802 w 3184725"/>
                <a:gd name="connsiteY5" fmla="*/ 2719795 h 6528797"/>
                <a:gd name="connsiteX6" fmla="*/ 1186667 w 3184725"/>
                <a:gd name="connsiteY6" fmla="*/ 2676129 h 6528797"/>
                <a:gd name="connsiteX7" fmla="*/ 3 w 3184725"/>
                <a:gd name="connsiteY7" fmla="*/ 2033992 h 6528797"/>
                <a:gd name="connsiteX8" fmla="*/ 3 w 3184725"/>
                <a:gd name="connsiteY8" fmla="*/ 2033989 h 6528797"/>
                <a:gd name="connsiteX0" fmla="*/ 3 w 3184725"/>
                <a:gd name="connsiteY0" fmla="*/ 2033989 h 6528797"/>
                <a:gd name="connsiteX1" fmla="*/ 1186670 w 3184725"/>
                <a:gd name="connsiteY1" fmla="*/ 1391856 h 6528797"/>
                <a:gd name="connsiteX2" fmla="*/ 2928139 w 3184725"/>
                <a:gd name="connsiteY2" fmla="*/ 706057 h 6528797"/>
                <a:gd name="connsiteX3" fmla="*/ 228603 w 3184725"/>
                <a:gd name="connsiteY3" fmla="*/ 3481795 h 6528797"/>
                <a:gd name="connsiteX4" fmla="*/ 2470937 w 3184725"/>
                <a:gd name="connsiteY4" fmla="*/ 2676130 h 6528797"/>
                <a:gd name="connsiteX5" fmla="*/ 1828802 w 3184725"/>
                <a:gd name="connsiteY5" fmla="*/ 2719795 h 6528797"/>
                <a:gd name="connsiteX6" fmla="*/ 1186667 w 3184725"/>
                <a:gd name="connsiteY6" fmla="*/ 2676129 h 6528797"/>
                <a:gd name="connsiteX7" fmla="*/ 3 w 3184725"/>
                <a:gd name="connsiteY7" fmla="*/ 2033992 h 6528797"/>
                <a:gd name="connsiteX8" fmla="*/ 3 w 3184725"/>
                <a:gd name="connsiteY8" fmla="*/ 2033989 h 6528797"/>
                <a:gd name="connsiteX0" fmla="*/ 3 w 3184725"/>
                <a:gd name="connsiteY0" fmla="*/ 2033989 h 6528797"/>
                <a:gd name="connsiteX1" fmla="*/ 1186670 w 3184725"/>
                <a:gd name="connsiteY1" fmla="*/ 1391856 h 6528797"/>
                <a:gd name="connsiteX2" fmla="*/ 2928139 w 3184725"/>
                <a:gd name="connsiteY2" fmla="*/ 706057 h 6528797"/>
                <a:gd name="connsiteX3" fmla="*/ 228603 w 3184725"/>
                <a:gd name="connsiteY3" fmla="*/ 3481795 h 6528797"/>
                <a:gd name="connsiteX4" fmla="*/ 2470937 w 3184725"/>
                <a:gd name="connsiteY4" fmla="*/ 2676130 h 6528797"/>
                <a:gd name="connsiteX5" fmla="*/ 1828802 w 3184725"/>
                <a:gd name="connsiteY5" fmla="*/ 2719795 h 6528797"/>
                <a:gd name="connsiteX6" fmla="*/ 1186667 w 3184725"/>
                <a:gd name="connsiteY6" fmla="*/ 2676129 h 6528797"/>
                <a:gd name="connsiteX7" fmla="*/ 3 w 3184725"/>
                <a:gd name="connsiteY7" fmla="*/ 2033992 h 6528797"/>
                <a:gd name="connsiteX8" fmla="*/ 3 w 3184725"/>
                <a:gd name="connsiteY8" fmla="*/ 2033989 h 6528797"/>
                <a:gd name="connsiteX0" fmla="*/ 0 w 3184722"/>
                <a:gd name="connsiteY0" fmla="*/ 2033989 h 6528797"/>
                <a:gd name="connsiteX1" fmla="*/ 1186667 w 3184722"/>
                <a:gd name="connsiteY1" fmla="*/ 1391856 h 6528797"/>
                <a:gd name="connsiteX2" fmla="*/ 2928136 w 3184722"/>
                <a:gd name="connsiteY2" fmla="*/ 706057 h 6528797"/>
                <a:gd name="connsiteX3" fmla="*/ 228600 w 3184722"/>
                <a:gd name="connsiteY3" fmla="*/ 3481795 h 6528797"/>
                <a:gd name="connsiteX4" fmla="*/ 2470934 w 3184722"/>
                <a:gd name="connsiteY4" fmla="*/ 2676130 h 6528797"/>
                <a:gd name="connsiteX5" fmla="*/ 1828799 w 3184722"/>
                <a:gd name="connsiteY5" fmla="*/ 2719795 h 6528797"/>
                <a:gd name="connsiteX6" fmla="*/ 0 w 3184722"/>
                <a:gd name="connsiteY6" fmla="*/ 2033992 h 6528797"/>
                <a:gd name="connsiteX7" fmla="*/ 0 w 3184722"/>
                <a:gd name="connsiteY7" fmla="*/ 2033989 h 6528797"/>
                <a:gd name="connsiteX0" fmla="*/ 0 w 3184722"/>
                <a:gd name="connsiteY0" fmla="*/ 2033989 h 6528797"/>
                <a:gd name="connsiteX1" fmla="*/ 1186667 w 3184722"/>
                <a:gd name="connsiteY1" fmla="*/ 1391856 h 6528797"/>
                <a:gd name="connsiteX2" fmla="*/ 2928136 w 3184722"/>
                <a:gd name="connsiteY2" fmla="*/ 706057 h 6528797"/>
                <a:gd name="connsiteX3" fmla="*/ 228600 w 3184722"/>
                <a:gd name="connsiteY3" fmla="*/ 3481795 h 6528797"/>
                <a:gd name="connsiteX4" fmla="*/ 2470934 w 3184722"/>
                <a:gd name="connsiteY4" fmla="*/ 2676130 h 6528797"/>
                <a:gd name="connsiteX5" fmla="*/ 1828799 w 3184722"/>
                <a:gd name="connsiteY5" fmla="*/ 2719795 h 6528797"/>
                <a:gd name="connsiteX6" fmla="*/ 0 w 3184722"/>
                <a:gd name="connsiteY6" fmla="*/ 2033992 h 6528797"/>
                <a:gd name="connsiteX7" fmla="*/ 0 w 3184722"/>
                <a:gd name="connsiteY7" fmla="*/ 2033989 h 6528797"/>
                <a:gd name="connsiteX0" fmla="*/ 0 w 3184722"/>
                <a:gd name="connsiteY0" fmla="*/ 2033989 h 6528797"/>
                <a:gd name="connsiteX1" fmla="*/ 1186667 w 3184722"/>
                <a:gd name="connsiteY1" fmla="*/ 1391856 h 6528797"/>
                <a:gd name="connsiteX2" fmla="*/ 2928136 w 3184722"/>
                <a:gd name="connsiteY2" fmla="*/ 706057 h 6528797"/>
                <a:gd name="connsiteX3" fmla="*/ 228600 w 3184722"/>
                <a:gd name="connsiteY3" fmla="*/ 3481795 h 6528797"/>
                <a:gd name="connsiteX4" fmla="*/ 2470934 w 3184722"/>
                <a:gd name="connsiteY4" fmla="*/ 2676130 h 6528797"/>
                <a:gd name="connsiteX5" fmla="*/ 0 w 3184722"/>
                <a:gd name="connsiteY5" fmla="*/ 2033992 h 6528797"/>
                <a:gd name="connsiteX6" fmla="*/ 0 w 3184722"/>
                <a:gd name="connsiteY6" fmla="*/ 2033989 h 6528797"/>
                <a:gd name="connsiteX0" fmla="*/ 0 w 3184722"/>
                <a:gd name="connsiteY0" fmla="*/ 2033989 h 6528797"/>
                <a:gd name="connsiteX1" fmla="*/ 1186667 w 3184722"/>
                <a:gd name="connsiteY1" fmla="*/ 1391856 h 6528797"/>
                <a:gd name="connsiteX2" fmla="*/ 2928136 w 3184722"/>
                <a:gd name="connsiteY2" fmla="*/ 706057 h 6528797"/>
                <a:gd name="connsiteX3" fmla="*/ 228600 w 3184722"/>
                <a:gd name="connsiteY3" fmla="*/ 3481795 h 6528797"/>
                <a:gd name="connsiteX4" fmla="*/ 2470934 w 3184722"/>
                <a:gd name="connsiteY4" fmla="*/ 2676130 h 6528797"/>
                <a:gd name="connsiteX5" fmla="*/ 0 w 3184722"/>
                <a:gd name="connsiteY5" fmla="*/ 2033992 h 6528797"/>
                <a:gd name="connsiteX6" fmla="*/ 0 w 3184722"/>
                <a:gd name="connsiteY6" fmla="*/ 2033989 h 6528797"/>
                <a:gd name="connsiteX0" fmla="*/ 0 w 2928136"/>
                <a:gd name="connsiteY0" fmla="*/ 2033989 h 6528797"/>
                <a:gd name="connsiteX1" fmla="*/ 1186667 w 2928136"/>
                <a:gd name="connsiteY1" fmla="*/ 1391856 h 6528797"/>
                <a:gd name="connsiteX2" fmla="*/ 2928136 w 2928136"/>
                <a:gd name="connsiteY2" fmla="*/ 706057 h 6528797"/>
                <a:gd name="connsiteX3" fmla="*/ 228600 w 2928136"/>
                <a:gd name="connsiteY3" fmla="*/ 3481795 h 6528797"/>
                <a:gd name="connsiteX4" fmla="*/ 2470934 w 2928136"/>
                <a:gd name="connsiteY4" fmla="*/ 2676130 h 6528797"/>
                <a:gd name="connsiteX5" fmla="*/ 0 w 2928136"/>
                <a:gd name="connsiteY5" fmla="*/ 2033992 h 6528797"/>
                <a:gd name="connsiteX6" fmla="*/ 0 w 2928136"/>
                <a:gd name="connsiteY6" fmla="*/ 2033989 h 6528797"/>
                <a:gd name="connsiteX0" fmla="*/ 0 w 2928136"/>
                <a:gd name="connsiteY0" fmla="*/ 2033989 h 6528797"/>
                <a:gd name="connsiteX1" fmla="*/ 958067 w 2928136"/>
                <a:gd name="connsiteY1" fmla="*/ 2534856 h 6528797"/>
                <a:gd name="connsiteX2" fmla="*/ 2928136 w 2928136"/>
                <a:gd name="connsiteY2" fmla="*/ 706057 h 6528797"/>
                <a:gd name="connsiteX3" fmla="*/ 228600 w 2928136"/>
                <a:gd name="connsiteY3" fmla="*/ 3481795 h 6528797"/>
                <a:gd name="connsiteX4" fmla="*/ 2470934 w 2928136"/>
                <a:gd name="connsiteY4" fmla="*/ 2676130 h 6528797"/>
                <a:gd name="connsiteX5" fmla="*/ 0 w 2928136"/>
                <a:gd name="connsiteY5" fmla="*/ 2033992 h 6528797"/>
                <a:gd name="connsiteX6" fmla="*/ 0 w 2928136"/>
                <a:gd name="connsiteY6" fmla="*/ 2033989 h 6528797"/>
                <a:gd name="connsiteX0" fmla="*/ 0 w 2928136"/>
                <a:gd name="connsiteY0" fmla="*/ 1434955 h 5929763"/>
                <a:gd name="connsiteX1" fmla="*/ 958067 w 2928136"/>
                <a:gd name="connsiteY1" fmla="*/ 1935822 h 5929763"/>
                <a:gd name="connsiteX2" fmla="*/ 2928136 w 2928136"/>
                <a:gd name="connsiteY2" fmla="*/ 107023 h 5929763"/>
                <a:gd name="connsiteX3" fmla="*/ 228600 w 2928136"/>
                <a:gd name="connsiteY3" fmla="*/ 2882761 h 5929763"/>
                <a:gd name="connsiteX4" fmla="*/ 2470934 w 2928136"/>
                <a:gd name="connsiteY4" fmla="*/ 2077096 h 5929763"/>
                <a:gd name="connsiteX5" fmla="*/ 0 w 2928136"/>
                <a:gd name="connsiteY5" fmla="*/ 1434958 h 5929763"/>
                <a:gd name="connsiteX6" fmla="*/ 0 w 2928136"/>
                <a:gd name="connsiteY6" fmla="*/ 1434955 h 5929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1275236 w 4203372"/>
                <a:gd name="connsiteY0" fmla="*/ 1810262 h 6305070"/>
                <a:gd name="connsiteX1" fmla="*/ 2233303 w 4203372"/>
                <a:gd name="connsiteY1" fmla="*/ 2311129 h 6305070"/>
                <a:gd name="connsiteX2" fmla="*/ 4203372 w 4203372"/>
                <a:gd name="connsiteY2" fmla="*/ 863330 h 6305070"/>
                <a:gd name="connsiteX3" fmla="*/ 1503836 w 4203372"/>
                <a:gd name="connsiteY3" fmla="*/ 3258068 h 6305070"/>
                <a:gd name="connsiteX4" fmla="*/ 3746170 w 4203372"/>
                <a:gd name="connsiteY4" fmla="*/ 2452403 h 6305070"/>
                <a:gd name="connsiteX5" fmla="*/ 1275236 w 4203372"/>
                <a:gd name="connsiteY5" fmla="*/ 1810265 h 6305070"/>
                <a:gd name="connsiteX6" fmla="*/ 1275236 w 4203372"/>
                <a:gd name="connsiteY6" fmla="*/ 1810262 h 6305070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844930 w 3773066"/>
                <a:gd name="connsiteY0" fmla="*/ 2505027 h 6999835"/>
                <a:gd name="connsiteX1" fmla="*/ 1802997 w 3773066"/>
                <a:gd name="connsiteY1" fmla="*/ 3005894 h 6999835"/>
                <a:gd name="connsiteX2" fmla="*/ 3773066 w 3773066"/>
                <a:gd name="connsiteY2" fmla="*/ 1558095 h 6999835"/>
                <a:gd name="connsiteX3" fmla="*/ 1073530 w 3773066"/>
                <a:gd name="connsiteY3" fmla="*/ 3952833 h 6999835"/>
                <a:gd name="connsiteX4" fmla="*/ 3315864 w 3773066"/>
                <a:gd name="connsiteY4" fmla="*/ 3147168 h 6999835"/>
                <a:gd name="connsiteX5" fmla="*/ 844930 w 3773066"/>
                <a:gd name="connsiteY5" fmla="*/ 2505030 h 6999835"/>
                <a:gd name="connsiteX6" fmla="*/ 844930 w 3773066"/>
                <a:gd name="connsiteY6" fmla="*/ 2505027 h 6999835"/>
                <a:gd name="connsiteX0" fmla="*/ 1324542 w 4252678"/>
                <a:gd name="connsiteY0" fmla="*/ 2392968 h 6887776"/>
                <a:gd name="connsiteX1" fmla="*/ 2282609 w 4252678"/>
                <a:gd name="connsiteY1" fmla="*/ 2893835 h 6887776"/>
                <a:gd name="connsiteX2" fmla="*/ 4252678 w 4252678"/>
                <a:gd name="connsiteY2" fmla="*/ 1446036 h 6887776"/>
                <a:gd name="connsiteX3" fmla="*/ 1553142 w 4252678"/>
                <a:gd name="connsiteY3" fmla="*/ 3840774 h 6887776"/>
                <a:gd name="connsiteX4" fmla="*/ 3795476 w 4252678"/>
                <a:gd name="connsiteY4" fmla="*/ 3035109 h 6887776"/>
                <a:gd name="connsiteX5" fmla="*/ 1324542 w 4252678"/>
                <a:gd name="connsiteY5" fmla="*/ 2392971 h 6887776"/>
                <a:gd name="connsiteX6" fmla="*/ 1324542 w 4252678"/>
                <a:gd name="connsiteY6" fmla="*/ 2392968 h 6887776"/>
                <a:gd name="connsiteX0" fmla="*/ 1324542 w 4252678"/>
                <a:gd name="connsiteY0" fmla="*/ 2392968 h 6887776"/>
                <a:gd name="connsiteX1" fmla="*/ 2282609 w 4252678"/>
                <a:gd name="connsiteY1" fmla="*/ 2893835 h 6887776"/>
                <a:gd name="connsiteX2" fmla="*/ 4252678 w 4252678"/>
                <a:gd name="connsiteY2" fmla="*/ 1446036 h 6887776"/>
                <a:gd name="connsiteX3" fmla="*/ 1553142 w 4252678"/>
                <a:gd name="connsiteY3" fmla="*/ 3840774 h 6887776"/>
                <a:gd name="connsiteX4" fmla="*/ 3795476 w 4252678"/>
                <a:gd name="connsiteY4" fmla="*/ 3035109 h 6887776"/>
                <a:gd name="connsiteX5" fmla="*/ 1324542 w 4252678"/>
                <a:gd name="connsiteY5" fmla="*/ 2392971 h 6887776"/>
                <a:gd name="connsiteX6" fmla="*/ 1324542 w 4252678"/>
                <a:gd name="connsiteY6" fmla="*/ 2392968 h 6887776"/>
                <a:gd name="connsiteX0" fmla="*/ 1869139 w 4797275"/>
                <a:gd name="connsiteY0" fmla="*/ 2392968 h 6887776"/>
                <a:gd name="connsiteX1" fmla="*/ 2827206 w 4797275"/>
                <a:gd name="connsiteY1" fmla="*/ 2893835 h 6887776"/>
                <a:gd name="connsiteX2" fmla="*/ 4797275 w 4797275"/>
                <a:gd name="connsiteY2" fmla="*/ 1446036 h 6887776"/>
                <a:gd name="connsiteX3" fmla="*/ 2097739 w 4797275"/>
                <a:gd name="connsiteY3" fmla="*/ 3840774 h 6887776"/>
                <a:gd name="connsiteX4" fmla="*/ 4340073 w 4797275"/>
                <a:gd name="connsiteY4" fmla="*/ 3035109 h 6887776"/>
                <a:gd name="connsiteX5" fmla="*/ 1869139 w 4797275"/>
                <a:gd name="connsiteY5" fmla="*/ 2392971 h 6887776"/>
                <a:gd name="connsiteX6" fmla="*/ 1869139 w 4797275"/>
                <a:gd name="connsiteY6" fmla="*/ 2392968 h 6887776"/>
                <a:gd name="connsiteX0" fmla="*/ 1869139 w 4797275"/>
                <a:gd name="connsiteY0" fmla="*/ 2433309 h 6928117"/>
                <a:gd name="connsiteX1" fmla="*/ 2827206 w 4797275"/>
                <a:gd name="connsiteY1" fmla="*/ 2934176 h 6928117"/>
                <a:gd name="connsiteX2" fmla="*/ 4797275 w 4797275"/>
                <a:gd name="connsiteY2" fmla="*/ 1486377 h 6928117"/>
                <a:gd name="connsiteX3" fmla="*/ 2097739 w 4797275"/>
                <a:gd name="connsiteY3" fmla="*/ 3881115 h 6928117"/>
                <a:gd name="connsiteX4" fmla="*/ 4340073 w 4797275"/>
                <a:gd name="connsiteY4" fmla="*/ 3075450 h 6928117"/>
                <a:gd name="connsiteX5" fmla="*/ 1869139 w 4797275"/>
                <a:gd name="connsiteY5" fmla="*/ 2433312 h 6928117"/>
                <a:gd name="connsiteX6" fmla="*/ 1869139 w 4797275"/>
                <a:gd name="connsiteY6" fmla="*/ 2433309 h 6928117"/>
                <a:gd name="connsiteX0" fmla="*/ 1869139 w 4797275"/>
                <a:gd name="connsiteY0" fmla="*/ 2531921 h 7026729"/>
                <a:gd name="connsiteX1" fmla="*/ 2827206 w 4797275"/>
                <a:gd name="connsiteY1" fmla="*/ 3032788 h 7026729"/>
                <a:gd name="connsiteX2" fmla="*/ 4797275 w 4797275"/>
                <a:gd name="connsiteY2" fmla="*/ 1584989 h 7026729"/>
                <a:gd name="connsiteX3" fmla="*/ 2097739 w 4797275"/>
                <a:gd name="connsiteY3" fmla="*/ 3979727 h 7026729"/>
                <a:gd name="connsiteX4" fmla="*/ 4340073 w 4797275"/>
                <a:gd name="connsiteY4" fmla="*/ 3174062 h 7026729"/>
                <a:gd name="connsiteX5" fmla="*/ 1869139 w 4797275"/>
                <a:gd name="connsiteY5" fmla="*/ 2531924 h 7026729"/>
                <a:gd name="connsiteX6" fmla="*/ 1869139 w 4797275"/>
                <a:gd name="connsiteY6" fmla="*/ 2531921 h 7026729"/>
                <a:gd name="connsiteX0" fmla="*/ 1869139 w 4797275"/>
                <a:gd name="connsiteY0" fmla="*/ 2531921 h 7026729"/>
                <a:gd name="connsiteX1" fmla="*/ 2827206 w 4797275"/>
                <a:gd name="connsiteY1" fmla="*/ 3032788 h 7026729"/>
                <a:gd name="connsiteX2" fmla="*/ 4797275 w 4797275"/>
                <a:gd name="connsiteY2" fmla="*/ 1584989 h 7026729"/>
                <a:gd name="connsiteX3" fmla="*/ 2097739 w 4797275"/>
                <a:gd name="connsiteY3" fmla="*/ 3979727 h 7026729"/>
                <a:gd name="connsiteX4" fmla="*/ 4340073 w 4797275"/>
                <a:gd name="connsiteY4" fmla="*/ 3174062 h 7026729"/>
                <a:gd name="connsiteX5" fmla="*/ 1869139 w 4797275"/>
                <a:gd name="connsiteY5" fmla="*/ 2531924 h 7026729"/>
                <a:gd name="connsiteX6" fmla="*/ 1869139 w 4797275"/>
                <a:gd name="connsiteY6" fmla="*/ 2531921 h 7026729"/>
                <a:gd name="connsiteX0" fmla="*/ 1869139 w 4797275"/>
                <a:gd name="connsiteY0" fmla="*/ 2531921 h 7026729"/>
                <a:gd name="connsiteX1" fmla="*/ 2827206 w 4797275"/>
                <a:gd name="connsiteY1" fmla="*/ 3032788 h 7026729"/>
                <a:gd name="connsiteX2" fmla="*/ 4797275 w 4797275"/>
                <a:gd name="connsiteY2" fmla="*/ 1584989 h 7026729"/>
                <a:gd name="connsiteX3" fmla="*/ 2097739 w 4797275"/>
                <a:gd name="connsiteY3" fmla="*/ 3979727 h 7026729"/>
                <a:gd name="connsiteX4" fmla="*/ 4340073 w 4797275"/>
                <a:gd name="connsiteY4" fmla="*/ 3174062 h 7026729"/>
                <a:gd name="connsiteX5" fmla="*/ 3269869 w 4797275"/>
                <a:gd name="connsiteY5" fmla="*/ 2756647 h 7026729"/>
                <a:gd name="connsiteX6" fmla="*/ 1869139 w 4797275"/>
                <a:gd name="connsiteY6" fmla="*/ 2531924 h 7026729"/>
                <a:gd name="connsiteX7" fmla="*/ 1869139 w 4797275"/>
                <a:gd name="connsiteY7" fmla="*/ 2531921 h 7026729"/>
                <a:gd name="connsiteX0" fmla="*/ 1869139 w 5940275"/>
                <a:gd name="connsiteY0" fmla="*/ 2531921 h 7026729"/>
                <a:gd name="connsiteX1" fmla="*/ 2827206 w 5940275"/>
                <a:gd name="connsiteY1" fmla="*/ 3032788 h 7026729"/>
                <a:gd name="connsiteX2" fmla="*/ 5940275 w 5940275"/>
                <a:gd name="connsiteY2" fmla="*/ 2423189 h 7026729"/>
                <a:gd name="connsiteX3" fmla="*/ 2097739 w 5940275"/>
                <a:gd name="connsiteY3" fmla="*/ 3979727 h 7026729"/>
                <a:gd name="connsiteX4" fmla="*/ 4340073 w 5940275"/>
                <a:gd name="connsiteY4" fmla="*/ 3174062 h 7026729"/>
                <a:gd name="connsiteX5" fmla="*/ 3269869 w 5940275"/>
                <a:gd name="connsiteY5" fmla="*/ 2756647 h 7026729"/>
                <a:gd name="connsiteX6" fmla="*/ 1869139 w 5940275"/>
                <a:gd name="connsiteY6" fmla="*/ 2531924 h 7026729"/>
                <a:gd name="connsiteX7" fmla="*/ 1869139 w 5940275"/>
                <a:gd name="connsiteY7" fmla="*/ 2531921 h 7026729"/>
                <a:gd name="connsiteX0" fmla="*/ 1869139 w 5940275"/>
                <a:gd name="connsiteY0" fmla="*/ 2531921 h 7026729"/>
                <a:gd name="connsiteX1" fmla="*/ 2827206 w 5940275"/>
                <a:gd name="connsiteY1" fmla="*/ 3032788 h 7026729"/>
                <a:gd name="connsiteX2" fmla="*/ 5940275 w 5940275"/>
                <a:gd name="connsiteY2" fmla="*/ 2423189 h 7026729"/>
                <a:gd name="connsiteX3" fmla="*/ 2097739 w 5940275"/>
                <a:gd name="connsiteY3" fmla="*/ 3979727 h 7026729"/>
                <a:gd name="connsiteX4" fmla="*/ 4340073 w 5940275"/>
                <a:gd name="connsiteY4" fmla="*/ 3174062 h 7026729"/>
                <a:gd name="connsiteX5" fmla="*/ 3269869 w 5940275"/>
                <a:gd name="connsiteY5" fmla="*/ 2756647 h 7026729"/>
                <a:gd name="connsiteX6" fmla="*/ 1869139 w 5940275"/>
                <a:gd name="connsiteY6" fmla="*/ 2531924 h 7026729"/>
                <a:gd name="connsiteX7" fmla="*/ 1869139 w 5940275"/>
                <a:gd name="connsiteY7" fmla="*/ 2531921 h 7026729"/>
                <a:gd name="connsiteX0" fmla="*/ 1869139 w 5940275"/>
                <a:gd name="connsiteY0" fmla="*/ 2531921 h 7026729"/>
                <a:gd name="connsiteX1" fmla="*/ 2827206 w 5940275"/>
                <a:gd name="connsiteY1" fmla="*/ 3032788 h 7026729"/>
                <a:gd name="connsiteX2" fmla="*/ 5940275 w 5940275"/>
                <a:gd name="connsiteY2" fmla="*/ 2423189 h 7026729"/>
                <a:gd name="connsiteX3" fmla="*/ 2097739 w 5940275"/>
                <a:gd name="connsiteY3" fmla="*/ 3979727 h 7026729"/>
                <a:gd name="connsiteX4" fmla="*/ 4568673 w 5940275"/>
                <a:gd name="connsiteY4" fmla="*/ 3174062 h 7026729"/>
                <a:gd name="connsiteX5" fmla="*/ 3269869 w 5940275"/>
                <a:gd name="connsiteY5" fmla="*/ 2756647 h 7026729"/>
                <a:gd name="connsiteX6" fmla="*/ 1869139 w 5940275"/>
                <a:gd name="connsiteY6" fmla="*/ 2531924 h 7026729"/>
                <a:gd name="connsiteX7" fmla="*/ 1869139 w 5940275"/>
                <a:gd name="connsiteY7" fmla="*/ 2531921 h 7026729"/>
                <a:gd name="connsiteX0" fmla="*/ 1869139 w 5940275"/>
                <a:gd name="connsiteY0" fmla="*/ 2531921 h 7026729"/>
                <a:gd name="connsiteX1" fmla="*/ 2827206 w 5940275"/>
                <a:gd name="connsiteY1" fmla="*/ 3032788 h 7026729"/>
                <a:gd name="connsiteX2" fmla="*/ 5940275 w 5940275"/>
                <a:gd name="connsiteY2" fmla="*/ 2423189 h 7026729"/>
                <a:gd name="connsiteX3" fmla="*/ 2097739 w 5940275"/>
                <a:gd name="connsiteY3" fmla="*/ 3979727 h 7026729"/>
                <a:gd name="connsiteX4" fmla="*/ 4568673 w 5940275"/>
                <a:gd name="connsiteY4" fmla="*/ 3174062 h 7026729"/>
                <a:gd name="connsiteX5" fmla="*/ 3269869 w 5940275"/>
                <a:gd name="connsiteY5" fmla="*/ 2756647 h 7026729"/>
                <a:gd name="connsiteX6" fmla="*/ 1869139 w 5940275"/>
                <a:gd name="connsiteY6" fmla="*/ 2531924 h 7026729"/>
                <a:gd name="connsiteX7" fmla="*/ 1869139 w 5940275"/>
                <a:gd name="connsiteY7" fmla="*/ 2531921 h 7026729"/>
                <a:gd name="connsiteX0" fmla="*/ 1869139 w 5940275"/>
                <a:gd name="connsiteY0" fmla="*/ 2531921 h 7026729"/>
                <a:gd name="connsiteX1" fmla="*/ 2827206 w 5940275"/>
                <a:gd name="connsiteY1" fmla="*/ 3032788 h 7026729"/>
                <a:gd name="connsiteX2" fmla="*/ 5940275 w 5940275"/>
                <a:gd name="connsiteY2" fmla="*/ 2423189 h 7026729"/>
                <a:gd name="connsiteX3" fmla="*/ 2097739 w 5940275"/>
                <a:gd name="connsiteY3" fmla="*/ 3979727 h 7026729"/>
                <a:gd name="connsiteX4" fmla="*/ 4568673 w 5940275"/>
                <a:gd name="connsiteY4" fmla="*/ 3174062 h 7026729"/>
                <a:gd name="connsiteX5" fmla="*/ 3269869 w 5940275"/>
                <a:gd name="connsiteY5" fmla="*/ 2756647 h 7026729"/>
                <a:gd name="connsiteX6" fmla="*/ 1869139 w 5940275"/>
                <a:gd name="connsiteY6" fmla="*/ 2531924 h 7026729"/>
                <a:gd name="connsiteX7" fmla="*/ 1869139 w 5940275"/>
                <a:gd name="connsiteY7" fmla="*/ 2531921 h 7026729"/>
                <a:gd name="connsiteX0" fmla="*/ 1869139 w 6324598"/>
                <a:gd name="connsiteY0" fmla="*/ 2531921 h 7331529"/>
                <a:gd name="connsiteX1" fmla="*/ 2827206 w 6324598"/>
                <a:gd name="connsiteY1" fmla="*/ 3032788 h 7331529"/>
                <a:gd name="connsiteX2" fmla="*/ 5940275 w 6324598"/>
                <a:gd name="connsiteY2" fmla="*/ 2423189 h 7331529"/>
                <a:gd name="connsiteX3" fmla="*/ 5831539 w 6324598"/>
                <a:gd name="connsiteY3" fmla="*/ 4284527 h 7331529"/>
                <a:gd name="connsiteX4" fmla="*/ 4568673 w 6324598"/>
                <a:gd name="connsiteY4" fmla="*/ 3174062 h 7331529"/>
                <a:gd name="connsiteX5" fmla="*/ 3269869 w 6324598"/>
                <a:gd name="connsiteY5" fmla="*/ 2756647 h 7331529"/>
                <a:gd name="connsiteX6" fmla="*/ 1869139 w 6324598"/>
                <a:gd name="connsiteY6" fmla="*/ 2531924 h 7331529"/>
                <a:gd name="connsiteX7" fmla="*/ 1869139 w 6324598"/>
                <a:gd name="connsiteY7" fmla="*/ 2531921 h 7331529"/>
                <a:gd name="connsiteX0" fmla="*/ 1869139 w 6934198"/>
                <a:gd name="connsiteY0" fmla="*/ 2531921 h 7331529"/>
                <a:gd name="connsiteX1" fmla="*/ 2827206 w 6934198"/>
                <a:gd name="connsiteY1" fmla="*/ 3032788 h 7331529"/>
                <a:gd name="connsiteX2" fmla="*/ 5940275 w 6934198"/>
                <a:gd name="connsiteY2" fmla="*/ 2423189 h 7331529"/>
                <a:gd name="connsiteX3" fmla="*/ 6441139 w 6934198"/>
                <a:gd name="connsiteY3" fmla="*/ 4284527 h 7331529"/>
                <a:gd name="connsiteX4" fmla="*/ 4568673 w 6934198"/>
                <a:gd name="connsiteY4" fmla="*/ 3174062 h 7331529"/>
                <a:gd name="connsiteX5" fmla="*/ 3269869 w 6934198"/>
                <a:gd name="connsiteY5" fmla="*/ 2756647 h 7331529"/>
                <a:gd name="connsiteX6" fmla="*/ 1869139 w 6934198"/>
                <a:gd name="connsiteY6" fmla="*/ 2531924 h 7331529"/>
                <a:gd name="connsiteX7" fmla="*/ 1869139 w 6934198"/>
                <a:gd name="connsiteY7" fmla="*/ 2531921 h 7331529"/>
                <a:gd name="connsiteX0" fmla="*/ 1869139 w 6934198"/>
                <a:gd name="connsiteY0" fmla="*/ 2531921 h 7331529"/>
                <a:gd name="connsiteX1" fmla="*/ 2827206 w 6934198"/>
                <a:gd name="connsiteY1" fmla="*/ 3032788 h 7331529"/>
                <a:gd name="connsiteX2" fmla="*/ 5940275 w 6934198"/>
                <a:gd name="connsiteY2" fmla="*/ 2423189 h 7331529"/>
                <a:gd name="connsiteX3" fmla="*/ 6441139 w 6934198"/>
                <a:gd name="connsiteY3" fmla="*/ 4284527 h 7331529"/>
                <a:gd name="connsiteX4" fmla="*/ 4568673 w 6934198"/>
                <a:gd name="connsiteY4" fmla="*/ 3174062 h 7331529"/>
                <a:gd name="connsiteX5" fmla="*/ 3269869 w 6934198"/>
                <a:gd name="connsiteY5" fmla="*/ 2756647 h 7331529"/>
                <a:gd name="connsiteX6" fmla="*/ 1869139 w 6934198"/>
                <a:gd name="connsiteY6" fmla="*/ 2531924 h 7331529"/>
                <a:gd name="connsiteX7" fmla="*/ 1869139 w 6934198"/>
                <a:gd name="connsiteY7" fmla="*/ 2531921 h 7331529"/>
                <a:gd name="connsiteX0" fmla="*/ 1869139 w 6934198"/>
                <a:gd name="connsiteY0" fmla="*/ 2531921 h 7331529"/>
                <a:gd name="connsiteX1" fmla="*/ 2827206 w 6934198"/>
                <a:gd name="connsiteY1" fmla="*/ 3032788 h 7331529"/>
                <a:gd name="connsiteX2" fmla="*/ 5940275 w 6934198"/>
                <a:gd name="connsiteY2" fmla="*/ 2423189 h 7331529"/>
                <a:gd name="connsiteX3" fmla="*/ 6441139 w 6934198"/>
                <a:gd name="connsiteY3" fmla="*/ 4284527 h 7331529"/>
                <a:gd name="connsiteX4" fmla="*/ 4568673 w 6934198"/>
                <a:gd name="connsiteY4" fmla="*/ 3174062 h 7331529"/>
                <a:gd name="connsiteX5" fmla="*/ 1869139 w 6934198"/>
                <a:gd name="connsiteY5" fmla="*/ 2531924 h 7331529"/>
                <a:gd name="connsiteX6" fmla="*/ 1869139 w 6934198"/>
                <a:gd name="connsiteY6" fmla="*/ 2531921 h 7331529"/>
                <a:gd name="connsiteX0" fmla="*/ 1869139 w 6911785"/>
                <a:gd name="connsiteY0" fmla="*/ 2531921 h 7336788"/>
                <a:gd name="connsiteX1" fmla="*/ 2827206 w 6911785"/>
                <a:gd name="connsiteY1" fmla="*/ 3032788 h 7336788"/>
                <a:gd name="connsiteX2" fmla="*/ 5940275 w 6911785"/>
                <a:gd name="connsiteY2" fmla="*/ 2423189 h 7336788"/>
                <a:gd name="connsiteX3" fmla="*/ 6441139 w 6911785"/>
                <a:gd name="connsiteY3" fmla="*/ 4284527 h 7336788"/>
                <a:gd name="connsiteX4" fmla="*/ 4568673 w 6911785"/>
                <a:gd name="connsiteY4" fmla="*/ 3174062 h 7336788"/>
                <a:gd name="connsiteX5" fmla="*/ 1869139 w 6911785"/>
                <a:gd name="connsiteY5" fmla="*/ 2531924 h 7336788"/>
                <a:gd name="connsiteX6" fmla="*/ 1869139 w 6911785"/>
                <a:gd name="connsiteY6" fmla="*/ 2531921 h 7336788"/>
                <a:gd name="connsiteX0" fmla="*/ 1869139 w 7024741"/>
                <a:gd name="connsiteY0" fmla="*/ 2531921 h 7336788"/>
                <a:gd name="connsiteX1" fmla="*/ 2827206 w 7024741"/>
                <a:gd name="connsiteY1" fmla="*/ 3032788 h 7336788"/>
                <a:gd name="connsiteX2" fmla="*/ 5940275 w 7024741"/>
                <a:gd name="connsiteY2" fmla="*/ 2423189 h 7336788"/>
                <a:gd name="connsiteX3" fmla="*/ 6441139 w 7024741"/>
                <a:gd name="connsiteY3" fmla="*/ 4284527 h 7336788"/>
                <a:gd name="connsiteX4" fmla="*/ 4568673 w 7024741"/>
                <a:gd name="connsiteY4" fmla="*/ 3174062 h 7336788"/>
                <a:gd name="connsiteX5" fmla="*/ 1869139 w 7024741"/>
                <a:gd name="connsiteY5" fmla="*/ 2531924 h 7336788"/>
                <a:gd name="connsiteX6" fmla="*/ 1869139 w 7024741"/>
                <a:gd name="connsiteY6" fmla="*/ 2531921 h 7336788"/>
                <a:gd name="connsiteX0" fmla="*/ 685903 w 5841505"/>
                <a:gd name="connsiteY0" fmla="*/ 1071884 h 5876751"/>
                <a:gd name="connsiteX1" fmla="*/ 159678 w 5841505"/>
                <a:gd name="connsiteY1" fmla="*/ 370216 h 5876751"/>
                <a:gd name="connsiteX2" fmla="*/ 1643970 w 5841505"/>
                <a:gd name="connsiteY2" fmla="*/ 1572751 h 5876751"/>
                <a:gd name="connsiteX3" fmla="*/ 4757039 w 5841505"/>
                <a:gd name="connsiteY3" fmla="*/ 963152 h 5876751"/>
                <a:gd name="connsiteX4" fmla="*/ 5257903 w 5841505"/>
                <a:gd name="connsiteY4" fmla="*/ 2824490 h 5876751"/>
                <a:gd name="connsiteX5" fmla="*/ 3385437 w 5841505"/>
                <a:gd name="connsiteY5" fmla="*/ 1714025 h 5876751"/>
                <a:gd name="connsiteX6" fmla="*/ 685903 w 5841505"/>
                <a:gd name="connsiteY6" fmla="*/ 1071887 h 5876751"/>
                <a:gd name="connsiteX7" fmla="*/ 685903 w 5841505"/>
                <a:gd name="connsiteY7" fmla="*/ 1071884 h 5876751"/>
                <a:gd name="connsiteX0" fmla="*/ 685903 w 5841505"/>
                <a:gd name="connsiteY0" fmla="*/ 1775249 h 6580116"/>
                <a:gd name="connsiteX1" fmla="*/ 159678 w 5841505"/>
                <a:gd name="connsiteY1" fmla="*/ 1073581 h 6580116"/>
                <a:gd name="connsiteX2" fmla="*/ 1643970 w 5841505"/>
                <a:gd name="connsiteY2" fmla="*/ 2276116 h 6580116"/>
                <a:gd name="connsiteX3" fmla="*/ 4757039 w 5841505"/>
                <a:gd name="connsiteY3" fmla="*/ 1666517 h 6580116"/>
                <a:gd name="connsiteX4" fmla="*/ 5257903 w 5841505"/>
                <a:gd name="connsiteY4" fmla="*/ 3527855 h 6580116"/>
                <a:gd name="connsiteX5" fmla="*/ 3385437 w 5841505"/>
                <a:gd name="connsiteY5" fmla="*/ 2417390 h 6580116"/>
                <a:gd name="connsiteX6" fmla="*/ 685903 w 5841505"/>
                <a:gd name="connsiteY6" fmla="*/ 1775252 h 6580116"/>
                <a:gd name="connsiteX7" fmla="*/ 685903 w 5841505"/>
                <a:gd name="connsiteY7" fmla="*/ 1775249 h 6580116"/>
                <a:gd name="connsiteX0" fmla="*/ 1191268 w 6346870"/>
                <a:gd name="connsiteY0" fmla="*/ 1071884 h 5876751"/>
                <a:gd name="connsiteX1" fmla="*/ 665043 w 6346870"/>
                <a:gd name="connsiteY1" fmla="*/ 370216 h 5876751"/>
                <a:gd name="connsiteX2" fmla="*/ 247382 w 6346870"/>
                <a:gd name="connsiteY2" fmla="*/ 1425097 h 5876751"/>
                <a:gd name="connsiteX3" fmla="*/ 2149335 w 6346870"/>
                <a:gd name="connsiteY3" fmla="*/ 1572751 h 5876751"/>
                <a:gd name="connsiteX4" fmla="*/ 5262404 w 6346870"/>
                <a:gd name="connsiteY4" fmla="*/ 963152 h 5876751"/>
                <a:gd name="connsiteX5" fmla="*/ 5763268 w 6346870"/>
                <a:gd name="connsiteY5" fmla="*/ 2824490 h 5876751"/>
                <a:gd name="connsiteX6" fmla="*/ 3890802 w 6346870"/>
                <a:gd name="connsiteY6" fmla="*/ 1714025 h 5876751"/>
                <a:gd name="connsiteX7" fmla="*/ 1191268 w 6346870"/>
                <a:gd name="connsiteY7" fmla="*/ 1071887 h 5876751"/>
                <a:gd name="connsiteX8" fmla="*/ 1191268 w 6346870"/>
                <a:gd name="connsiteY8" fmla="*/ 1071884 h 5876751"/>
                <a:gd name="connsiteX0" fmla="*/ 1191268 w 6346870"/>
                <a:gd name="connsiteY0" fmla="*/ 1071884 h 5876751"/>
                <a:gd name="connsiteX1" fmla="*/ 665043 w 6346870"/>
                <a:gd name="connsiteY1" fmla="*/ 370216 h 5876751"/>
                <a:gd name="connsiteX2" fmla="*/ 247382 w 6346870"/>
                <a:gd name="connsiteY2" fmla="*/ 1425097 h 5876751"/>
                <a:gd name="connsiteX3" fmla="*/ 2149335 w 6346870"/>
                <a:gd name="connsiteY3" fmla="*/ 1572751 h 5876751"/>
                <a:gd name="connsiteX4" fmla="*/ 5262404 w 6346870"/>
                <a:gd name="connsiteY4" fmla="*/ 963152 h 5876751"/>
                <a:gd name="connsiteX5" fmla="*/ 5763268 w 6346870"/>
                <a:gd name="connsiteY5" fmla="*/ 2824490 h 5876751"/>
                <a:gd name="connsiteX6" fmla="*/ 3890802 w 6346870"/>
                <a:gd name="connsiteY6" fmla="*/ 1714025 h 5876751"/>
                <a:gd name="connsiteX7" fmla="*/ 1191268 w 6346870"/>
                <a:gd name="connsiteY7" fmla="*/ 1071887 h 5876751"/>
                <a:gd name="connsiteX8" fmla="*/ 1191268 w 6346870"/>
                <a:gd name="connsiteY8" fmla="*/ 1071884 h 5876751"/>
                <a:gd name="connsiteX0" fmla="*/ 1191268 w 6346870"/>
                <a:gd name="connsiteY0" fmla="*/ 1071884 h 5876751"/>
                <a:gd name="connsiteX1" fmla="*/ 665043 w 6346870"/>
                <a:gd name="connsiteY1" fmla="*/ 370216 h 5876751"/>
                <a:gd name="connsiteX2" fmla="*/ 247382 w 6346870"/>
                <a:gd name="connsiteY2" fmla="*/ 1425097 h 5876751"/>
                <a:gd name="connsiteX3" fmla="*/ 2149335 w 6346870"/>
                <a:gd name="connsiteY3" fmla="*/ 1572751 h 5876751"/>
                <a:gd name="connsiteX4" fmla="*/ 5262404 w 6346870"/>
                <a:gd name="connsiteY4" fmla="*/ 963152 h 5876751"/>
                <a:gd name="connsiteX5" fmla="*/ 5763268 w 6346870"/>
                <a:gd name="connsiteY5" fmla="*/ 2824490 h 5876751"/>
                <a:gd name="connsiteX6" fmla="*/ 3890802 w 6346870"/>
                <a:gd name="connsiteY6" fmla="*/ 1714025 h 5876751"/>
                <a:gd name="connsiteX7" fmla="*/ 1191268 w 6346870"/>
                <a:gd name="connsiteY7" fmla="*/ 1071887 h 5876751"/>
                <a:gd name="connsiteX8" fmla="*/ 1191268 w 6346870"/>
                <a:gd name="connsiteY8" fmla="*/ 1071884 h 5876751"/>
                <a:gd name="connsiteX0" fmla="*/ 1495416 w 6651018"/>
                <a:gd name="connsiteY0" fmla="*/ 1071884 h 5876751"/>
                <a:gd name="connsiteX1" fmla="*/ 969191 w 6651018"/>
                <a:gd name="connsiteY1" fmla="*/ 370216 h 5876751"/>
                <a:gd name="connsiteX2" fmla="*/ 551530 w 6651018"/>
                <a:gd name="connsiteY2" fmla="*/ 1425097 h 5876751"/>
                <a:gd name="connsiteX3" fmla="*/ 2453483 w 6651018"/>
                <a:gd name="connsiteY3" fmla="*/ 1572751 h 5876751"/>
                <a:gd name="connsiteX4" fmla="*/ 5566552 w 6651018"/>
                <a:gd name="connsiteY4" fmla="*/ 963152 h 5876751"/>
                <a:gd name="connsiteX5" fmla="*/ 6067416 w 6651018"/>
                <a:gd name="connsiteY5" fmla="*/ 2824490 h 5876751"/>
                <a:gd name="connsiteX6" fmla="*/ 4194950 w 6651018"/>
                <a:gd name="connsiteY6" fmla="*/ 1714025 h 5876751"/>
                <a:gd name="connsiteX7" fmla="*/ 1495416 w 6651018"/>
                <a:gd name="connsiteY7" fmla="*/ 1071887 h 5876751"/>
                <a:gd name="connsiteX8" fmla="*/ 1495416 w 6651018"/>
                <a:gd name="connsiteY8" fmla="*/ 1071884 h 5876751"/>
                <a:gd name="connsiteX0" fmla="*/ 1103563 w 6259165"/>
                <a:gd name="connsiteY0" fmla="*/ 1071884 h 5876751"/>
                <a:gd name="connsiteX1" fmla="*/ 159677 w 6259165"/>
                <a:gd name="connsiteY1" fmla="*/ 1425097 h 5876751"/>
                <a:gd name="connsiteX2" fmla="*/ 2061630 w 6259165"/>
                <a:gd name="connsiteY2" fmla="*/ 1572751 h 5876751"/>
                <a:gd name="connsiteX3" fmla="*/ 5174699 w 6259165"/>
                <a:gd name="connsiteY3" fmla="*/ 963152 h 5876751"/>
                <a:gd name="connsiteX4" fmla="*/ 5675563 w 6259165"/>
                <a:gd name="connsiteY4" fmla="*/ 2824490 h 5876751"/>
                <a:gd name="connsiteX5" fmla="*/ 3803097 w 6259165"/>
                <a:gd name="connsiteY5" fmla="*/ 1714025 h 5876751"/>
                <a:gd name="connsiteX6" fmla="*/ 1103563 w 6259165"/>
                <a:gd name="connsiteY6" fmla="*/ 1071887 h 5876751"/>
                <a:gd name="connsiteX7" fmla="*/ 1103563 w 6259165"/>
                <a:gd name="connsiteY7" fmla="*/ 1071884 h 5876751"/>
                <a:gd name="connsiteX0" fmla="*/ 1103564 w 6259166"/>
                <a:gd name="connsiteY0" fmla="*/ 1766125 h 6570992"/>
                <a:gd name="connsiteX1" fmla="*/ 159678 w 6259166"/>
                <a:gd name="connsiteY1" fmla="*/ 2119338 h 6570992"/>
                <a:gd name="connsiteX2" fmla="*/ 2061631 w 6259166"/>
                <a:gd name="connsiteY2" fmla="*/ 2266992 h 6570992"/>
                <a:gd name="connsiteX3" fmla="*/ 5174700 w 6259166"/>
                <a:gd name="connsiteY3" fmla="*/ 1657393 h 6570992"/>
                <a:gd name="connsiteX4" fmla="*/ 5675564 w 6259166"/>
                <a:gd name="connsiteY4" fmla="*/ 3518731 h 6570992"/>
                <a:gd name="connsiteX5" fmla="*/ 3803098 w 6259166"/>
                <a:gd name="connsiteY5" fmla="*/ 2408266 h 6570992"/>
                <a:gd name="connsiteX6" fmla="*/ 1103564 w 6259166"/>
                <a:gd name="connsiteY6" fmla="*/ 1766128 h 6570992"/>
                <a:gd name="connsiteX7" fmla="*/ 1103564 w 6259166"/>
                <a:gd name="connsiteY7" fmla="*/ 1766125 h 6570992"/>
                <a:gd name="connsiteX0" fmla="*/ 1103564 w 6259166"/>
                <a:gd name="connsiteY0" fmla="*/ 1766125 h 6570992"/>
                <a:gd name="connsiteX1" fmla="*/ 159678 w 6259166"/>
                <a:gd name="connsiteY1" fmla="*/ 2119338 h 6570992"/>
                <a:gd name="connsiteX2" fmla="*/ 2061631 w 6259166"/>
                <a:gd name="connsiteY2" fmla="*/ 2266992 h 6570992"/>
                <a:gd name="connsiteX3" fmla="*/ 5174700 w 6259166"/>
                <a:gd name="connsiteY3" fmla="*/ 1657393 h 6570992"/>
                <a:gd name="connsiteX4" fmla="*/ 5675564 w 6259166"/>
                <a:gd name="connsiteY4" fmla="*/ 3518731 h 6570992"/>
                <a:gd name="connsiteX5" fmla="*/ 3803098 w 6259166"/>
                <a:gd name="connsiteY5" fmla="*/ 2408266 h 6570992"/>
                <a:gd name="connsiteX6" fmla="*/ 1103564 w 6259166"/>
                <a:gd name="connsiteY6" fmla="*/ 1766128 h 6570992"/>
                <a:gd name="connsiteX7" fmla="*/ 1103564 w 6259166"/>
                <a:gd name="connsiteY7" fmla="*/ 1766125 h 6570992"/>
                <a:gd name="connsiteX0" fmla="*/ 1316924 w 6472526"/>
                <a:gd name="connsiteY0" fmla="*/ 1766125 h 6570992"/>
                <a:gd name="connsiteX1" fmla="*/ 373038 w 6472526"/>
                <a:gd name="connsiteY1" fmla="*/ 2119338 h 6570992"/>
                <a:gd name="connsiteX2" fmla="*/ 2274991 w 6472526"/>
                <a:gd name="connsiteY2" fmla="*/ 2266992 h 6570992"/>
                <a:gd name="connsiteX3" fmla="*/ 5388060 w 6472526"/>
                <a:gd name="connsiteY3" fmla="*/ 1657393 h 6570992"/>
                <a:gd name="connsiteX4" fmla="*/ 5888924 w 6472526"/>
                <a:gd name="connsiteY4" fmla="*/ 3518731 h 6570992"/>
                <a:gd name="connsiteX5" fmla="*/ 4016458 w 6472526"/>
                <a:gd name="connsiteY5" fmla="*/ 2408266 h 6570992"/>
                <a:gd name="connsiteX6" fmla="*/ 1316924 w 6472526"/>
                <a:gd name="connsiteY6" fmla="*/ 1766128 h 6570992"/>
                <a:gd name="connsiteX7" fmla="*/ 1316924 w 6472526"/>
                <a:gd name="connsiteY7" fmla="*/ 1766125 h 6570992"/>
                <a:gd name="connsiteX0" fmla="*/ 969208 w 6472526"/>
                <a:gd name="connsiteY0" fmla="*/ 1766125 h 6550041"/>
                <a:gd name="connsiteX1" fmla="*/ 373038 w 6472526"/>
                <a:gd name="connsiteY1" fmla="*/ 2098387 h 6550041"/>
                <a:gd name="connsiteX2" fmla="*/ 2274991 w 6472526"/>
                <a:gd name="connsiteY2" fmla="*/ 2246041 h 6550041"/>
                <a:gd name="connsiteX3" fmla="*/ 5388060 w 6472526"/>
                <a:gd name="connsiteY3" fmla="*/ 1636442 h 6550041"/>
                <a:gd name="connsiteX4" fmla="*/ 5888924 w 6472526"/>
                <a:gd name="connsiteY4" fmla="*/ 3497780 h 6550041"/>
                <a:gd name="connsiteX5" fmla="*/ 4016458 w 6472526"/>
                <a:gd name="connsiteY5" fmla="*/ 2387315 h 6550041"/>
                <a:gd name="connsiteX6" fmla="*/ 1316924 w 6472526"/>
                <a:gd name="connsiteY6" fmla="*/ 1745177 h 6550041"/>
                <a:gd name="connsiteX7" fmla="*/ 969208 w 6472526"/>
                <a:gd name="connsiteY7" fmla="*/ 1766125 h 6550041"/>
                <a:gd name="connsiteX0" fmla="*/ 943886 w 6099488"/>
                <a:gd name="connsiteY0" fmla="*/ 1071887 h 5876751"/>
                <a:gd name="connsiteX1" fmla="*/ 0 w 6099488"/>
                <a:gd name="connsiteY1" fmla="*/ 1425097 h 5876751"/>
                <a:gd name="connsiteX2" fmla="*/ 1901953 w 6099488"/>
                <a:gd name="connsiteY2" fmla="*/ 1572751 h 5876751"/>
                <a:gd name="connsiteX3" fmla="*/ 5015022 w 6099488"/>
                <a:gd name="connsiteY3" fmla="*/ 963152 h 5876751"/>
                <a:gd name="connsiteX4" fmla="*/ 5515886 w 6099488"/>
                <a:gd name="connsiteY4" fmla="*/ 2824490 h 5876751"/>
                <a:gd name="connsiteX5" fmla="*/ 3643420 w 6099488"/>
                <a:gd name="connsiteY5" fmla="*/ 1714025 h 5876751"/>
                <a:gd name="connsiteX6" fmla="*/ 943886 w 6099488"/>
                <a:gd name="connsiteY6" fmla="*/ 1071887 h 5876751"/>
                <a:gd name="connsiteX0" fmla="*/ 943886 w 6099488"/>
                <a:gd name="connsiteY0" fmla="*/ 1486368 h 6291232"/>
                <a:gd name="connsiteX1" fmla="*/ 0 w 6099488"/>
                <a:gd name="connsiteY1" fmla="*/ 1839578 h 6291232"/>
                <a:gd name="connsiteX2" fmla="*/ 1901953 w 6099488"/>
                <a:gd name="connsiteY2" fmla="*/ 1987232 h 6291232"/>
                <a:gd name="connsiteX3" fmla="*/ 5015022 w 6099488"/>
                <a:gd name="connsiteY3" fmla="*/ 1377633 h 6291232"/>
                <a:gd name="connsiteX4" fmla="*/ 5515886 w 6099488"/>
                <a:gd name="connsiteY4" fmla="*/ 3238971 h 6291232"/>
                <a:gd name="connsiteX5" fmla="*/ 3643420 w 6099488"/>
                <a:gd name="connsiteY5" fmla="*/ 2128506 h 6291232"/>
                <a:gd name="connsiteX6" fmla="*/ 943886 w 6099488"/>
                <a:gd name="connsiteY6" fmla="*/ 1486368 h 6291232"/>
                <a:gd name="connsiteX0" fmla="*/ 290243 w 5445845"/>
                <a:gd name="connsiteY0" fmla="*/ 1071887 h 5876751"/>
                <a:gd name="connsiteX1" fmla="*/ 1248310 w 5445845"/>
                <a:gd name="connsiteY1" fmla="*/ 1572751 h 5876751"/>
                <a:gd name="connsiteX2" fmla="*/ 4361379 w 5445845"/>
                <a:gd name="connsiteY2" fmla="*/ 963152 h 5876751"/>
                <a:gd name="connsiteX3" fmla="*/ 4862243 w 5445845"/>
                <a:gd name="connsiteY3" fmla="*/ 2824490 h 5876751"/>
                <a:gd name="connsiteX4" fmla="*/ 2989777 w 5445845"/>
                <a:gd name="connsiteY4" fmla="*/ 1714025 h 5876751"/>
                <a:gd name="connsiteX5" fmla="*/ 290243 w 5445845"/>
                <a:gd name="connsiteY5" fmla="*/ 1071887 h 5876751"/>
                <a:gd name="connsiteX0" fmla="*/ 290244 w 5445846"/>
                <a:gd name="connsiteY0" fmla="*/ 1071887 h 5876751"/>
                <a:gd name="connsiteX1" fmla="*/ 1248311 w 5445846"/>
                <a:gd name="connsiteY1" fmla="*/ 1572751 h 5876751"/>
                <a:gd name="connsiteX2" fmla="*/ 4361380 w 5445846"/>
                <a:gd name="connsiteY2" fmla="*/ 963152 h 5876751"/>
                <a:gd name="connsiteX3" fmla="*/ 4862244 w 5445846"/>
                <a:gd name="connsiteY3" fmla="*/ 2824490 h 5876751"/>
                <a:gd name="connsiteX4" fmla="*/ 2989778 w 5445846"/>
                <a:gd name="connsiteY4" fmla="*/ 1714025 h 5876751"/>
                <a:gd name="connsiteX5" fmla="*/ 290244 w 5445846"/>
                <a:gd name="connsiteY5" fmla="*/ 1071887 h 5876751"/>
                <a:gd name="connsiteX0" fmla="*/ 290244 w 5445846"/>
                <a:gd name="connsiteY0" fmla="*/ 1153486 h 5958350"/>
                <a:gd name="connsiteX1" fmla="*/ 1248311 w 5445846"/>
                <a:gd name="connsiteY1" fmla="*/ 1654350 h 5958350"/>
                <a:gd name="connsiteX2" fmla="*/ 4361380 w 5445846"/>
                <a:gd name="connsiteY2" fmla="*/ 1044751 h 5958350"/>
                <a:gd name="connsiteX3" fmla="*/ 4862244 w 5445846"/>
                <a:gd name="connsiteY3" fmla="*/ 2906089 h 5958350"/>
                <a:gd name="connsiteX4" fmla="*/ 2989778 w 5445846"/>
                <a:gd name="connsiteY4" fmla="*/ 1795624 h 5958350"/>
                <a:gd name="connsiteX5" fmla="*/ 290244 w 5445846"/>
                <a:gd name="connsiteY5" fmla="*/ 1153486 h 5958350"/>
                <a:gd name="connsiteX0" fmla="*/ 290244 w 7008207"/>
                <a:gd name="connsiteY0" fmla="*/ 1331974 h 5958350"/>
                <a:gd name="connsiteX1" fmla="*/ 2810672 w 7008207"/>
                <a:gd name="connsiteY1" fmla="*/ 1654350 h 5958350"/>
                <a:gd name="connsiteX2" fmla="*/ 5923741 w 7008207"/>
                <a:gd name="connsiteY2" fmla="*/ 1044751 h 5958350"/>
                <a:gd name="connsiteX3" fmla="*/ 6424605 w 7008207"/>
                <a:gd name="connsiteY3" fmla="*/ 2906089 h 5958350"/>
                <a:gd name="connsiteX4" fmla="*/ 4552139 w 7008207"/>
                <a:gd name="connsiteY4" fmla="*/ 1795624 h 5958350"/>
                <a:gd name="connsiteX5" fmla="*/ 290244 w 7008207"/>
                <a:gd name="connsiteY5" fmla="*/ 1331974 h 5958350"/>
                <a:gd name="connsiteX0" fmla="*/ 290244 w 7008207"/>
                <a:gd name="connsiteY0" fmla="*/ 1347752 h 5974128"/>
                <a:gd name="connsiteX1" fmla="*/ 2810672 w 7008207"/>
                <a:gd name="connsiteY1" fmla="*/ 1670128 h 5974128"/>
                <a:gd name="connsiteX2" fmla="*/ 5923741 w 7008207"/>
                <a:gd name="connsiteY2" fmla="*/ 1060529 h 5974128"/>
                <a:gd name="connsiteX3" fmla="*/ 6424605 w 7008207"/>
                <a:gd name="connsiteY3" fmla="*/ 2921867 h 5974128"/>
                <a:gd name="connsiteX4" fmla="*/ 4552139 w 7008207"/>
                <a:gd name="connsiteY4" fmla="*/ 1811402 h 5974128"/>
                <a:gd name="connsiteX5" fmla="*/ 290244 w 7008207"/>
                <a:gd name="connsiteY5" fmla="*/ 1347752 h 5974128"/>
                <a:gd name="connsiteX0" fmla="*/ 1038454 w 7756417"/>
                <a:gd name="connsiteY0" fmla="*/ 1773760 h 6400136"/>
                <a:gd name="connsiteX1" fmla="*/ 3558882 w 7756417"/>
                <a:gd name="connsiteY1" fmla="*/ 2096136 h 6400136"/>
                <a:gd name="connsiteX2" fmla="*/ 6671951 w 7756417"/>
                <a:gd name="connsiteY2" fmla="*/ 1486537 h 6400136"/>
                <a:gd name="connsiteX3" fmla="*/ 7172815 w 7756417"/>
                <a:gd name="connsiteY3" fmla="*/ 3347875 h 6400136"/>
                <a:gd name="connsiteX4" fmla="*/ 5300349 w 7756417"/>
                <a:gd name="connsiteY4" fmla="*/ 2237410 h 6400136"/>
                <a:gd name="connsiteX5" fmla="*/ 1038454 w 7756417"/>
                <a:gd name="connsiteY5" fmla="*/ 1773760 h 6400136"/>
                <a:gd name="connsiteX0" fmla="*/ 1038454 w 7756417"/>
                <a:gd name="connsiteY0" fmla="*/ 1773760 h 6400136"/>
                <a:gd name="connsiteX1" fmla="*/ 3558882 w 7756417"/>
                <a:gd name="connsiteY1" fmla="*/ 2096136 h 6400136"/>
                <a:gd name="connsiteX2" fmla="*/ 6671951 w 7756417"/>
                <a:gd name="connsiteY2" fmla="*/ 1486537 h 6400136"/>
                <a:gd name="connsiteX3" fmla="*/ 7172815 w 7756417"/>
                <a:gd name="connsiteY3" fmla="*/ 3347875 h 6400136"/>
                <a:gd name="connsiteX4" fmla="*/ 5300349 w 7756417"/>
                <a:gd name="connsiteY4" fmla="*/ 2237410 h 6400136"/>
                <a:gd name="connsiteX5" fmla="*/ 1807445 w 7756417"/>
                <a:gd name="connsiteY5" fmla="*/ 1846031 h 6400136"/>
                <a:gd name="connsiteX6" fmla="*/ 1038454 w 7756417"/>
                <a:gd name="connsiteY6" fmla="*/ 1773760 h 6400136"/>
                <a:gd name="connsiteX0" fmla="*/ 1038454 w 7756417"/>
                <a:gd name="connsiteY0" fmla="*/ 1773760 h 6400136"/>
                <a:gd name="connsiteX1" fmla="*/ 3558882 w 7756417"/>
                <a:gd name="connsiteY1" fmla="*/ 2096136 h 6400136"/>
                <a:gd name="connsiteX2" fmla="*/ 6671951 w 7756417"/>
                <a:gd name="connsiteY2" fmla="*/ 1486537 h 6400136"/>
                <a:gd name="connsiteX3" fmla="*/ 7172815 w 7756417"/>
                <a:gd name="connsiteY3" fmla="*/ 3347875 h 6400136"/>
                <a:gd name="connsiteX4" fmla="*/ 5300349 w 7756417"/>
                <a:gd name="connsiteY4" fmla="*/ 2237410 h 6400136"/>
                <a:gd name="connsiteX5" fmla="*/ 762397 w 7756417"/>
                <a:gd name="connsiteY5" fmla="*/ 1980458 h 6400136"/>
                <a:gd name="connsiteX6" fmla="*/ 1038454 w 7756417"/>
                <a:gd name="connsiteY6" fmla="*/ 1773760 h 6400136"/>
                <a:gd name="connsiteX0" fmla="*/ 1038454 w 7756417"/>
                <a:gd name="connsiteY0" fmla="*/ 1773760 h 6400136"/>
                <a:gd name="connsiteX1" fmla="*/ 3558882 w 7756417"/>
                <a:gd name="connsiteY1" fmla="*/ 2096136 h 6400136"/>
                <a:gd name="connsiteX2" fmla="*/ 6671951 w 7756417"/>
                <a:gd name="connsiteY2" fmla="*/ 1486537 h 6400136"/>
                <a:gd name="connsiteX3" fmla="*/ 7172815 w 7756417"/>
                <a:gd name="connsiteY3" fmla="*/ 3347875 h 6400136"/>
                <a:gd name="connsiteX4" fmla="*/ 5300349 w 7756417"/>
                <a:gd name="connsiteY4" fmla="*/ 2237410 h 6400136"/>
                <a:gd name="connsiteX5" fmla="*/ 3454498 w 7756417"/>
                <a:gd name="connsiteY5" fmla="*/ 1901566 h 6400136"/>
                <a:gd name="connsiteX6" fmla="*/ 762397 w 7756417"/>
                <a:gd name="connsiteY6" fmla="*/ 1980458 h 6400136"/>
                <a:gd name="connsiteX7" fmla="*/ 1038454 w 7756417"/>
                <a:gd name="connsiteY7" fmla="*/ 1773760 h 6400136"/>
                <a:gd name="connsiteX0" fmla="*/ 1063766 w 7781729"/>
                <a:gd name="connsiteY0" fmla="*/ 1773760 h 6400136"/>
                <a:gd name="connsiteX1" fmla="*/ 3584194 w 7781729"/>
                <a:gd name="connsiteY1" fmla="*/ 2096136 h 6400136"/>
                <a:gd name="connsiteX2" fmla="*/ 6697263 w 7781729"/>
                <a:gd name="connsiteY2" fmla="*/ 1486537 h 6400136"/>
                <a:gd name="connsiteX3" fmla="*/ 7198127 w 7781729"/>
                <a:gd name="connsiteY3" fmla="*/ 3347875 h 6400136"/>
                <a:gd name="connsiteX4" fmla="*/ 5325661 w 7781729"/>
                <a:gd name="connsiteY4" fmla="*/ 2237410 h 6400136"/>
                <a:gd name="connsiteX5" fmla="*/ 3479810 w 7781729"/>
                <a:gd name="connsiteY5" fmla="*/ 1901566 h 6400136"/>
                <a:gd name="connsiteX6" fmla="*/ 787709 w 7781729"/>
                <a:gd name="connsiteY6" fmla="*/ 1980458 h 6400136"/>
                <a:gd name="connsiteX7" fmla="*/ 1063766 w 7781729"/>
                <a:gd name="connsiteY7" fmla="*/ 1773760 h 6400136"/>
                <a:gd name="connsiteX0" fmla="*/ 1647368 w 8365331"/>
                <a:gd name="connsiteY0" fmla="*/ 1773760 h 6400136"/>
                <a:gd name="connsiteX1" fmla="*/ 4167796 w 8365331"/>
                <a:gd name="connsiteY1" fmla="*/ 2096136 h 6400136"/>
                <a:gd name="connsiteX2" fmla="*/ 7280865 w 8365331"/>
                <a:gd name="connsiteY2" fmla="*/ 1486537 h 6400136"/>
                <a:gd name="connsiteX3" fmla="*/ 7781729 w 8365331"/>
                <a:gd name="connsiteY3" fmla="*/ 3347875 h 6400136"/>
                <a:gd name="connsiteX4" fmla="*/ 5909263 w 8365331"/>
                <a:gd name="connsiteY4" fmla="*/ 2237410 h 6400136"/>
                <a:gd name="connsiteX5" fmla="*/ 4063412 w 8365331"/>
                <a:gd name="connsiteY5" fmla="*/ 1901566 h 6400136"/>
                <a:gd name="connsiteX6" fmla="*/ 1371311 w 8365331"/>
                <a:gd name="connsiteY6" fmla="*/ 1980458 h 6400136"/>
                <a:gd name="connsiteX7" fmla="*/ 1647368 w 8365331"/>
                <a:gd name="connsiteY7" fmla="*/ 1773760 h 6400136"/>
                <a:gd name="connsiteX0" fmla="*/ 1739256 w 8457219"/>
                <a:gd name="connsiteY0" fmla="*/ 1773760 h 6400136"/>
                <a:gd name="connsiteX1" fmla="*/ 4259684 w 8457219"/>
                <a:gd name="connsiteY1" fmla="*/ 2096136 h 6400136"/>
                <a:gd name="connsiteX2" fmla="*/ 7372753 w 8457219"/>
                <a:gd name="connsiteY2" fmla="*/ 1486537 h 6400136"/>
                <a:gd name="connsiteX3" fmla="*/ 7873617 w 8457219"/>
                <a:gd name="connsiteY3" fmla="*/ 3347875 h 6400136"/>
                <a:gd name="connsiteX4" fmla="*/ 6001151 w 8457219"/>
                <a:gd name="connsiteY4" fmla="*/ 2237410 h 6400136"/>
                <a:gd name="connsiteX5" fmla="*/ 4155300 w 8457219"/>
                <a:gd name="connsiteY5" fmla="*/ 1901566 h 6400136"/>
                <a:gd name="connsiteX6" fmla="*/ 1463199 w 8457219"/>
                <a:gd name="connsiteY6" fmla="*/ 1980458 h 6400136"/>
                <a:gd name="connsiteX7" fmla="*/ 1739256 w 8457219"/>
                <a:gd name="connsiteY7" fmla="*/ 1773760 h 6400136"/>
                <a:gd name="connsiteX0" fmla="*/ 1739256 w 8457219"/>
                <a:gd name="connsiteY0" fmla="*/ 1773760 h 6400136"/>
                <a:gd name="connsiteX1" fmla="*/ 4259684 w 8457219"/>
                <a:gd name="connsiteY1" fmla="*/ 2096136 h 6400136"/>
                <a:gd name="connsiteX2" fmla="*/ 7372753 w 8457219"/>
                <a:gd name="connsiteY2" fmla="*/ 1486537 h 6400136"/>
                <a:gd name="connsiteX3" fmla="*/ 7873617 w 8457219"/>
                <a:gd name="connsiteY3" fmla="*/ 3347875 h 6400136"/>
                <a:gd name="connsiteX4" fmla="*/ 6001151 w 8457219"/>
                <a:gd name="connsiteY4" fmla="*/ 2237410 h 6400136"/>
                <a:gd name="connsiteX5" fmla="*/ 4155300 w 8457219"/>
                <a:gd name="connsiteY5" fmla="*/ 1901566 h 6400136"/>
                <a:gd name="connsiteX6" fmla="*/ 1463199 w 8457219"/>
                <a:gd name="connsiteY6" fmla="*/ 1980458 h 6400136"/>
                <a:gd name="connsiteX7" fmla="*/ 1739256 w 8457219"/>
                <a:gd name="connsiteY7" fmla="*/ 1773760 h 6400136"/>
                <a:gd name="connsiteX0" fmla="*/ 1739256 w 8457219"/>
                <a:gd name="connsiteY0" fmla="*/ 1773760 h 6400136"/>
                <a:gd name="connsiteX1" fmla="*/ 4259684 w 8457219"/>
                <a:gd name="connsiteY1" fmla="*/ 2096136 h 6400136"/>
                <a:gd name="connsiteX2" fmla="*/ 7372753 w 8457219"/>
                <a:gd name="connsiteY2" fmla="*/ 1486537 h 6400136"/>
                <a:gd name="connsiteX3" fmla="*/ 7873617 w 8457219"/>
                <a:gd name="connsiteY3" fmla="*/ 3347875 h 6400136"/>
                <a:gd name="connsiteX4" fmla="*/ 6001151 w 8457219"/>
                <a:gd name="connsiteY4" fmla="*/ 2237410 h 6400136"/>
                <a:gd name="connsiteX5" fmla="*/ 4155300 w 8457219"/>
                <a:gd name="connsiteY5" fmla="*/ 1901566 h 6400136"/>
                <a:gd name="connsiteX6" fmla="*/ 1463199 w 8457219"/>
                <a:gd name="connsiteY6" fmla="*/ 1980458 h 6400136"/>
                <a:gd name="connsiteX7" fmla="*/ 1739256 w 8457219"/>
                <a:gd name="connsiteY7" fmla="*/ 1773760 h 6400136"/>
                <a:gd name="connsiteX0" fmla="*/ 1739256 w 8457219"/>
                <a:gd name="connsiteY0" fmla="*/ 1773760 h 6400136"/>
                <a:gd name="connsiteX1" fmla="*/ 4259684 w 8457219"/>
                <a:gd name="connsiteY1" fmla="*/ 2096136 h 6400136"/>
                <a:gd name="connsiteX2" fmla="*/ 7372753 w 8457219"/>
                <a:gd name="connsiteY2" fmla="*/ 1486537 h 6400136"/>
                <a:gd name="connsiteX3" fmla="*/ 7873617 w 8457219"/>
                <a:gd name="connsiteY3" fmla="*/ 3347875 h 6400136"/>
                <a:gd name="connsiteX4" fmla="*/ 6001151 w 8457219"/>
                <a:gd name="connsiteY4" fmla="*/ 2237410 h 6400136"/>
                <a:gd name="connsiteX5" fmla="*/ 4155300 w 8457219"/>
                <a:gd name="connsiteY5" fmla="*/ 1901566 h 6400136"/>
                <a:gd name="connsiteX6" fmla="*/ 1463199 w 8457219"/>
                <a:gd name="connsiteY6" fmla="*/ 1980458 h 6400136"/>
                <a:gd name="connsiteX7" fmla="*/ 1739256 w 8457219"/>
                <a:gd name="connsiteY7" fmla="*/ 1773760 h 6400136"/>
                <a:gd name="connsiteX0" fmla="*/ 1739256 w 8457219"/>
                <a:gd name="connsiteY0" fmla="*/ 1761496 h 6387872"/>
                <a:gd name="connsiteX1" fmla="*/ 4259684 w 8457219"/>
                <a:gd name="connsiteY1" fmla="*/ 2083872 h 6387872"/>
                <a:gd name="connsiteX2" fmla="*/ 7372753 w 8457219"/>
                <a:gd name="connsiteY2" fmla="*/ 1474273 h 6387872"/>
                <a:gd name="connsiteX3" fmla="*/ 7873617 w 8457219"/>
                <a:gd name="connsiteY3" fmla="*/ 3335611 h 6387872"/>
                <a:gd name="connsiteX4" fmla="*/ 6001151 w 8457219"/>
                <a:gd name="connsiteY4" fmla="*/ 2225146 h 6387872"/>
                <a:gd name="connsiteX5" fmla="*/ 4155300 w 8457219"/>
                <a:gd name="connsiteY5" fmla="*/ 1889302 h 6387872"/>
                <a:gd name="connsiteX6" fmla="*/ 1463199 w 8457219"/>
                <a:gd name="connsiteY6" fmla="*/ 1968194 h 6387872"/>
                <a:gd name="connsiteX7" fmla="*/ 1739256 w 8457219"/>
                <a:gd name="connsiteY7" fmla="*/ 1761496 h 6387872"/>
                <a:gd name="connsiteX0" fmla="*/ 1739256 w 8457219"/>
                <a:gd name="connsiteY0" fmla="*/ 1761496 h 6387872"/>
                <a:gd name="connsiteX1" fmla="*/ 4259684 w 8457219"/>
                <a:gd name="connsiteY1" fmla="*/ 2083872 h 6387872"/>
                <a:gd name="connsiteX2" fmla="*/ 7372753 w 8457219"/>
                <a:gd name="connsiteY2" fmla="*/ 1474273 h 6387872"/>
                <a:gd name="connsiteX3" fmla="*/ 7873617 w 8457219"/>
                <a:gd name="connsiteY3" fmla="*/ 3335611 h 6387872"/>
                <a:gd name="connsiteX4" fmla="*/ 6001151 w 8457219"/>
                <a:gd name="connsiteY4" fmla="*/ 2225146 h 6387872"/>
                <a:gd name="connsiteX5" fmla="*/ 4155300 w 8457219"/>
                <a:gd name="connsiteY5" fmla="*/ 1889302 h 6387872"/>
                <a:gd name="connsiteX6" fmla="*/ 1463199 w 8457219"/>
                <a:gd name="connsiteY6" fmla="*/ 1968194 h 6387872"/>
                <a:gd name="connsiteX7" fmla="*/ 1739256 w 8457219"/>
                <a:gd name="connsiteY7" fmla="*/ 1761496 h 6387872"/>
                <a:gd name="connsiteX0" fmla="*/ 1739256 w 8457219"/>
                <a:gd name="connsiteY0" fmla="*/ 1761496 h 6387872"/>
                <a:gd name="connsiteX1" fmla="*/ 4259684 w 8457219"/>
                <a:gd name="connsiteY1" fmla="*/ 2083872 h 6387872"/>
                <a:gd name="connsiteX2" fmla="*/ 7372753 w 8457219"/>
                <a:gd name="connsiteY2" fmla="*/ 1474273 h 6387872"/>
                <a:gd name="connsiteX3" fmla="*/ 7873617 w 8457219"/>
                <a:gd name="connsiteY3" fmla="*/ 3335611 h 6387872"/>
                <a:gd name="connsiteX4" fmla="*/ 6001151 w 8457219"/>
                <a:gd name="connsiteY4" fmla="*/ 2225146 h 6387872"/>
                <a:gd name="connsiteX5" fmla="*/ 4155300 w 8457219"/>
                <a:gd name="connsiteY5" fmla="*/ 1889302 h 6387872"/>
                <a:gd name="connsiteX6" fmla="*/ 1463199 w 8457219"/>
                <a:gd name="connsiteY6" fmla="*/ 1968194 h 6387872"/>
                <a:gd name="connsiteX7" fmla="*/ 1739256 w 8457219"/>
                <a:gd name="connsiteY7" fmla="*/ 1761496 h 6387872"/>
                <a:gd name="connsiteX0" fmla="*/ 1739256 w 8457219"/>
                <a:gd name="connsiteY0" fmla="*/ 1761496 h 6387872"/>
                <a:gd name="connsiteX1" fmla="*/ 4259684 w 8457219"/>
                <a:gd name="connsiteY1" fmla="*/ 2083872 h 6387872"/>
                <a:gd name="connsiteX2" fmla="*/ 7372753 w 8457219"/>
                <a:gd name="connsiteY2" fmla="*/ 1474273 h 6387872"/>
                <a:gd name="connsiteX3" fmla="*/ 7873617 w 8457219"/>
                <a:gd name="connsiteY3" fmla="*/ 3335611 h 6387872"/>
                <a:gd name="connsiteX4" fmla="*/ 6001151 w 8457219"/>
                <a:gd name="connsiteY4" fmla="*/ 2225146 h 6387872"/>
                <a:gd name="connsiteX5" fmla="*/ 4155300 w 8457219"/>
                <a:gd name="connsiteY5" fmla="*/ 1889302 h 6387872"/>
                <a:gd name="connsiteX6" fmla="*/ 1463199 w 8457219"/>
                <a:gd name="connsiteY6" fmla="*/ 1968194 h 6387872"/>
                <a:gd name="connsiteX7" fmla="*/ 1739256 w 8457219"/>
                <a:gd name="connsiteY7" fmla="*/ 1761496 h 6387872"/>
                <a:gd name="connsiteX0" fmla="*/ 1739256 w 8457219"/>
                <a:gd name="connsiteY0" fmla="*/ 1761496 h 6387872"/>
                <a:gd name="connsiteX1" fmla="*/ 4259684 w 8457219"/>
                <a:gd name="connsiteY1" fmla="*/ 2083872 h 6387872"/>
                <a:gd name="connsiteX2" fmla="*/ 7372753 w 8457219"/>
                <a:gd name="connsiteY2" fmla="*/ 1474273 h 6387872"/>
                <a:gd name="connsiteX3" fmla="*/ 7873617 w 8457219"/>
                <a:gd name="connsiteY3" fmla="*/ 3335611 h 6387872"/>
                <a:gd name="connsiteX4" fmla="*/ 6001151 w 8457219"/>
                <a:gd name="connsiteY4" fmla="*/ 2225146 h 6387872"/>
                <a:gd name="connsiteX5" fmla="*/ 4155300 w 8457219"/>
                <a:gd name="connsiteY5" fmla="*/ 1889302 h 6387872"/>
                <a:gd name="connsiteX6" fmla="*/ 1463199 w 8457219"/>
                <a:gd name="connsiteY6" fmla="*/ 1968194 h 6387872"/>
                <a:gd name="connsiteX7" fmla="*/ 1739256 w 8457219"/>
                <a:gd name="connsiteY7" fmla="*/ 1761496 h 6387872"/>
                <a:gd name="connsiteX0" fmla="*/ 1739256 w 8457219"/>
                <a:gd name="connsiteY0" fmla="*/ 1761496 h 6387872"/>
                <a:gd name="connsiteX1" fmla="*/ 4259684 w 8457219"/>
                <a:gd name="connsiteY1" fmla="*/ 2083872 h 6387872"/>
                <a:gd name="connsiteX2" fmla="*/ 7372753 w 8457219"/>
                <a:gd name="connsiteY2" fmla="*/ 1474273 h 6387872"/>
                <a:gd name="connsiteX3" fmla="*/ 7873617 w 8457219"/>
                <a:gd name="connsiteY3" fmla="*/ 3335611 h 6387872"/>
                <a:gd name="connsiteX4" fmla="*/ 6001151 w 8457219"/>
                <a:gd name="connsiteY4" fmla="*/ 2225146 h 6387872"/>
                <a:gd name="connsiteX5" fmla="*/ 4155300 w 8457219"/>
                <a:gd name="connsiteY5" fmla="*/ 1889302 h 6387872"/>
                <a:gd name="connsiteX6" fmla="*/ 1463199 w 8457219"/>
                <a:gd name="connsiteY6" fmla="*/ 1968194 h 6387872"/>
                <a:gd name="connsiteX7" fmla="*/ 1739256 w 8457219"/>
                <a:gd name="connsiteY7" fmla="*/ 1761496 h 6387872"/>
                <a:gd name="connsiteX0" fmla="*/ 1692008 w 8457219"/>
                <a:gd name="connsiteY0" fmla="*/ 1761496 h 6323541"/>
                <a:gd name="connsiteX1" fmla="*/ 4259684 w 8457219"/>
                <a:gd name="connsiteY1" fmla="*/ 2019541 h 6323541"/>
                <a:gd name="connsiteX2" fmla="*/ 7372753 w 8457219"/>
                <a:gd name="connsiteY2" fmla="*/ 1409942 h 6323541"/>
                <a:gd name="connsiteX3" fmla="*/ 7873617 w 8457219"/>
                <a:gd name="connsiteY3" fmla="*/ 3271280 h 6323541"/>
                <a:gd name="connsiteX4" fmla="*/ 6001151 w 8457219"/>
                <a:gd name="connsiteY4" fmla="*/ 2160815 h 6323541"/>
                <a:gd name="connsiteX5" fmla="*/ 4155300 w 8457219"/>
                <a:gd name="connsiteY5" fmla="*/ 1824971 h 6323541"/>
                <a:gd name="connsiteX6" fmla="*/ 1463199 w 8457219"/>
                <a:gd name="connsiteY6" fmla="*/ 1903863 h 6323541"/>
                <a:gd name="connsiteX7" fmla="*/ 1692008 w 8457219"/>
                <a:gd name="connsiteY7" fmla="*/ 1761496 h 6323541"/>
                <a:gd name="connsiteX0" fmla="*/ 1692008 w 8457219"/>
                <a:gd name="connsiteY0" fmla="*/ 2929074 h 7491119"/>
                <a:gd name="connsiteX1" fmla="*/ 4259684 w 8457219"/>
                <a:gd name="connsiteY1" fmla="*/ 3187119 h 7491119"/>
                <a:gd name="connsiteX2" fmla="*/ 7372753 w 8457219"/>
                <a:gd name="connsiteY2" fmla="*/ 2577520 h 7491119"/>
                <a:gd name="connsiteX3" fmla="*/ 7873617 w 8457219"/>
                <a:gd name="connsiteY3" fmla="*/ 4438858 h 7491119"/>
                <a:gd name="connsiteX4" fmla="*/ 6001151 w 8457219"/>
                <a:gd name="connsiteY4" fmla="*/ 3328393 h 7491119"/>
                <a:gd name="connsiteX5" fmla="*/ 4155300 w 8457219"/>
                <a:gd name="connsiteY5" fmla="*/ 2992549 h 7491119"/>
                <a:gd name="connsiteX6" fmla="*/ 1463199 w 8457219"/>
                <a:gd name="connsiteY6" fmla="*/ 3071441 h 7491119"/>
                <a:gd name="connsiteX7" fmla="*/ 1692008 w 8457219"/>
                <a:gd name="connsiteY7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327466 w 8783534"/>
                <a:gd name="connsiteY4" fmla="*/ 3328393 h 7491119"/>
                <a:gd name="connsiteX5" fmla="*/ 4481615 w 8783534"/>
                <a:gd name="connsiteY5" fmla="*/ 2992549 h 7491119"/>
                <a:gd name="connsiteX6" fmla="*/ 1789514 w 8783534"/>
                <a:gd name="connsiteY6" fmla="*/ 3071441 h 7491119"/>
                <a:gd name="connsiteX7" fmla="*/ 2018323 w 8783534"/>
                <a:gd name="connsiteY7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327466 w 8783534"/>
                <a:gd name="connsiteY4" fmla="*/ 3328393 h 7491119"/>
                <a:gd name="connsiteX5" fmla="*/ 4481615 w 8783534"/>
                <a:gd name="connsiteY5" fmla="*/ 2992549 h 7491119"/>
                <a:gd name="connsiteX6" fmla="*/ 1789514 w 8783534"/>
                <a:gd name="connsiteY6" fmla="*/ 3071441 h 7491119"/>
                <a:gd name="connsiteX7" fmla="*/ 2018323 w 8783534"/>
                <a:gd name="connsiteY7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327466 w 8783534"/>
                <a:gd name="connsiteY4" fmla="*/ 3328393 h 7491119"/>
                <a:gd name="connsiteX5" fmla="*/ 4481615 w 8783534"/>
                <a:gd name="connsiteY5" fmla="*/ 2992549 h 7491119"/>
                <a:gd name="connsiteX6" fmla="*/ 1789514 w 8783534"/>
                <a:gd name="connsiteY6" fmla="*/ 3071441 h 7491119"/>
                <a:gd name="connsiteX7" fmla="*/ 2018323 w 8783534"/>
                <a:gd name="connsiteY7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327466 w 8783534"/>
                <a:gd name="connsiteY4" fmla="*/ 3328393 h 7491119"/>
                <a:gd name="connsiteX5" fmla="*/ 4481615 w 8783534"/>
                <a:gd name="connsiteY5" fmla="*/ 2992549 h 7491119"/>
                <a:gd name="connsiteX6" fmla="*/ 1789514 w 8783534"/>
                <a:gd name="connsiteY6" fmla="*/ 3071441 h 7491119"/>
                <a:gd name="connsiteX7" fmla="*/ 2018323 w 8783534"/>
                <a:gd name="connsiteY7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327466 w 8783534"/>
                <a:gd name="connsiteY4" fmla="*/ 3328393 h 7491119"/>
                <a:gd name="connsiteX5" fmla="*/ 4481615 w 8783534"/>
                <a:gd name="connsiteY5" fmla="*/ 2992549 h 7491119"/>
                <a:gd name="connsiteX6" fmla="*/ 1789514 w 8783534"/>
                <a:gd name="connsiteY6" fmla="*/ 3071441 h 7491119"/>
                <a:gd name="connsiteX7" fmla="*/ 2018323 w 8783534"/>
                <a:gd name="connsiteY7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327466 w 8783534"/>
                <a:gd name="connsiteY4" fmla="*/ 3328393 h 7491119"/>
                <a:gd name="connsiteX5" fmla="*/ 4481615 w 8783534"/>
                <a:gd name="connsiteY5" fmla="*/ 2992549 h 7491119"/>
                <a:gd name="connsiteX6" fmla="*/ 1789514 w 8783534"/>
                <a:gd name="connsiteY6" fmla="*/ 3071441 h 7491119"/>
                <a:gd name="connsiteX7" fmla="*/ 2018323 w 8783534"/>
                <a:gd name="connsiteY7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440566 w 8783534"/>
                <a:gd name="connsiteY4" fmla="*/ 3353002 h 7491119"/>
                <a:gd name="connsiteX5" fmla="*/ 4481615 w 8783534"/>
                <a:gd name="connsiteY5" fmla="*/ 2992549 h 7491119"/>
                <a:gd name="connsiteX6" fmla="*/ 1789514 w 8783534"/>
                <a:gd name="connsiteY6" fmla="*/ 3071441 h 7491119"/>
                <a:gd name="connsiteX7" fmla="*/ 2018323 w 8783534"/>
                <a:gd name="connsiteY7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440566 w 8783534"/>
                <a:gd name="connsiteY4" fmla="*/ 3353002 h 7491119"/>
                <a:gd name="connsiteX5" fmla="*/ 4481615 w 8783534"/>
                <a:gd name="connsiteY5" fmla="*/ 2992549 h 7491119"/>
                <a:gd name="connsiteX6" fmla="*/ 1789514 w 8783534"/>
                <a:gd name="connsiteY6" fmla="*/ 3071441 h 7491119"/>
                <a:gd name="connsiteX7" fmla="*/ 2018323 w 8783534"/>
                <a:gd name="connsiteY7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440566 w 8783534"/>
                <a:gd name="connsiteY4" fmla="*/ 3353002 h 7491119"/>
                <a:gd name="connsiteX5" fmla="*/ 1789514 w 8783534"/>
                <a:gd name="connsiteY5" fmla="*/ 3071441 h 7491119"/>
                <a:gd name="connsiteX6" fmla="*/ 2018323 w 8783534"/>
                <a:gd name="connsiteY6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286612 w 8783534"/>
                <a:gd name="connsiteY4" fmla="*/ 3005048 h 7491119"/>
                <a:gd name="connsiteX5" fmla="*/ 1789514 w 8783534"/>
                <a:gd name="connsiteY5" fmla="*/ 3071441 h 7491119"/>
                <a:gd name="connsiteX6" fmla="*/ 2018323 w 8783534"/>
                <a:gd name="connsiteY6" fmla="*/ 2929074 h 7491119"/>
                <a:gd name="connsiteX0" fmla="*/ 2018323 w 8783534"/>
                <a:gd name="connsiteY0" fmla="*/ 2929074 h 7491119"/>
                <a:gd name="connsiteX1" fmla="*/ 7699068 w 8783534"/>
                <a:gd name="connsiteY1" fmla="*/ 2577520 h 7491119"/>
                <a:gd name="connsiteX2" fmla="*/ 8199932 w 8783534"/>
                <a:gd name="connsiteY2" fmla="*/ 4438858 h 7491119"/>
                <a:gd name="connsiteX3" fmla="*/ 6286612 w 8783534"/>
                <a:gd name="connsiteY3" fmla="*/ 3005048 h 7491119"/>
                <a:gd name="connsiteX4" fmla="*/ 1789514 w 8783534"/>
                <a:gd name="connsiteY4" fmla="*/ 3071441 h 7491119"/>
                <a:gd name="connsiteX5" fmla="*/ 2018323 w 8783534"/>
                <a:gd name="connsiteY5" fmla="*/ 2929074 h 7491119"/>
                <a:gd name="connsiteX0" fmla="*/ 2018323 w 8783534"/>
                <a:gd name="connsiteY0" fmla="*/ 2929074 h 7491119"/>
                <a:gd name="connsiteX1" fmla="*/ 6391441 w 8783534"/>
                <a:gd name="connsiteY1" fmla="*/ 2370154 h 7491119"/>
                <a:gd name="connsiteX2" fmla="*/ 8199932 w 8783534"/>
                <a:gd name="connsiteY2" fmla="*/ 4438858 h 7491119"/>
                <a:gd name="connsiteX3" fmla="*/ 6286612 w 8783534"/>
                <a:gd name="connsiteY3" fmla="*/ 3005048 h 7491119"/>
                <a:gd name="connsiteX4" fmla="*/ 1789514 w 8783534"/>
                <a:gd name="connsiteY4" fmla="*/ 3071441 h 7491119"/>
                <a:gd name="connsiteX5" fmla="*/ 2018323 w 8783534"/>
                <a:gd name="connsiteY5" fmla="*/ 2929074 h 7491119"/>
                <a:gd name="connsiteX0" fmla="*/ 2018323 w 8783534"/>
                <a:gd name="connsiteY0" fmla="*/ 2929074 h 7491119"/>
                <a:gd name="connsiteX1" fmla="*/ 6391441 w 8783534"/>
                <a:gd name="connsiteY1" fmla="*/ 2370154 h 7491119"/>
                <a:gd name="connsiteX2" fmla="*/ 8199932 w 8783534"/>
                <a:gd name="connsiteY2" fmla="*/ 4438858 h 7491119"/>
                <a:gd name="connsiteX3" fmla="*/ 3933876 w 8783534"/>
                <a:gd name="connsiteY3" fmla="*/ 3076777 h 7491119"/>
                <a:gd name="connsiteX4" fmla="*/ 1789514 w 8783534"/>
                <a:gd name="connsiteY4" fmla="*/ 3071441 h 7491119"/>
                <a:gd name="connsiteX5" fmla="*/ 2018323 w 8783534"/>
                <a:gd name="connsiteY5" fmla="*/ 2929074 h 7491119"/>
                <a:gd name="connsiteX0" fmla="*/ 2018323 w 8783534"/>
                <a:gd name="connsiteY0" fmla="*/ 2929074 h 7491119"/>
                <a:gd name="connsiteX1" fmla="*/ 6391441 w 8783534"/>
                <a:gd name="connsiteY1" fmla="*/ 2370154 h 7491119"/>
                <a:gd name="connsiteX2" fmla="*/ 8199932 w 8783534"/>
                <a:gd name="connsiteY2" fmla="*/ 4438858 h 7491119"/>
                <a:gd name="connsiteX3" fmla="*/ 5245657 w 8783534"/>
                <a:gd name="connsiteY3" fmla="*/ 2521195 h 7491119"/>
                <a:gd name="connsiteX4" fmla="*/ 1789514 w 8783534"/>
                <a:gd name="connsiteY4" fmla="*/ 3071441 h 7491119"/>
                <a:gd name="connsiteX5" fmla="*/ 2018323 w 8783534"/>
                <a:gd name="connsiteY5" fmla="*/ 2929074 h 7491119"/>
                <a:gd name="connsiteX0" fmla="*/ 2018323 w 8783534"/>
                <a:gd name="connsiteY0" fmla="*/ 2929074 h 7491119"/>
                <a:gd name="connsiteX1" fmla="*/ 6391441 w 8783534"/>
                <a:gd name="connsiteY1" fmla="*/ 2370154 h 7491119"/>
                <a:gd name="connsiteX2" fmla="*/ 8199932 w 8783534"/>
                <a:gd name="connsiteY2" fmla="*/ 4438858 h 7491119"/>
                <a:gd name="connsiteX3" fmla="*/ 5245657 w 8783534"/>
                <a:gd name="connsiteY3" fmla="*/ 2521195 h 7491119"/>
                <a:gd name="connsiteX4" fmla="*/ 1789514 w 8783534"/>
                <a:gd name="connsiteY4" fmla="*/ 3071441 h 7491119"/>
                <a:gd name="connsiteX5" fmla="*/ 2018323 w 8783534"/>
                <a:gd name="connsiteY5" fmla="*/ 2929074 h 7491119"/>
                <a:gd name="connsiteX0" fmla="*/ 2018323 w 8783534"/>
                <a:gd name="connsiteY0" fmla="*/ 2929074 h 7007577"/>
                <a:gd name="connsiteX1" fmla="*/ 6391441 w 8783534"/>
                <a:gd name="connsiteY1" fmla="*/ 2370154 h 7007577"/>
                <a:gd name="connsiteX2" fmla="*/ 8199932 w 8783534"/>
                <a:gd name="connsiteY2" fmla="*/ 4438858 h 7007577"/>
                <a:gd name="connsiteX3" fmla="*/ 5245657 w 8783534"/>
                <a:gd name="connsiteY3" fmla="*/ 2521195 h 7007577"/>
                <a:gd name="connsiteX4" fmla="*/ 1789514 w 8783534"/>
                <a:gd name="connsiteY4" fmla="*/ 3071441 h 7007577"/>
                <a:gd name="connsiteX5" fmla="*/ 2018323 w 8783534"/>
                <a:gd name="connsiteY5" fmla="*/ 2929074 h 7007577"/>
                <a:gd name="connsiteX0" fmla="*/ 2018323 w 8199932"/>
                <a:gd name="connsiteY0" fmla="*/ 2929074 h 6088890"/>
                <a:gd name="connsiteX1" fmla="*/ 6391441 w 8199932"/>
                <a:gd name="connsiteY1" fmla="*/ 2370154 h 6088890"/>
                <a:gd name="connsiteX2" fmla="*/ 8199932 w 8199932"/>
                <a:gd name="connsiteY2" fmla="*/ 4438858 h 6088890"/>
                <a:gd name="connsiteX3" fmla="*/ 5245657 w 8199932"/>
                <a:gd name="connsiteY3" fmla="*/ 2521195 h 6088890"/>
                <a:gd name="connsiteX4" fmla="*/ 1789514 w 8199932"/>
                <a:gd name="connsiteY4" fmla="*/ 3071441 h 6088890"/>
                <a:gd name="connsiteX5" fmla="*/ 2018323 w 8199932"/>
                <a:gd name="connsiteY5" fmla="*/ 2929074 h 6088890"/>
                <a:gd name="connsiteX0" fmla="*/ 2018323 w 8199932"/>
                <a:gd name="connsiteY0" fmla="*/ 2929074 h 6088890"/>
                <a:gd name="connsiteX1" fmla="*/ 6391441 w 8199932"/>
                <a:gd name="connsiteY1" fmla="*/ 2370154 h 6088890"/>
                <a:gd name="connsiteX2" fmla="*/ 8199932 w 8199932"/>
                <a:gd name="connsiteY2" fmla="*/ 4438858 h 6088890"/>
                <a:gd name="connsiteX3" fmla="*/ 5245657 w 8199932"/>
                <a:gd name="connsiteY3" fmla="*/ 2521195 h 6088890"/>
                <a:gd name="connsiteX4" fmla="*/ 1789514 w 8199932"/>
                <a:gd name="connsiteY4" fmla="*/ 3071441 h 6088890"/>
                <a:gd name="connsiteX5" fmla="*/ 2018323 w 8199932"/>
                <a:gd name="connsiteY5" fmla="*/ 2929074 h 6088890"/>
                <a:gd name="connsiteX0" fmla="*/ 2018323 w 8199932"/>
                <a:gd name="connsiteY0" fmla="*/ 2929074 h 6332480"/>
                <a:gd name="connsiteX1" fmla="*/ 6391441 w 8199932"/>
                <a:gd name="connsiteY1" fmla="*/ 2370154 h 6332480"/>
                <a:gd name="connsiteX2" fmla="*/ 8199932 w 8199932"/>
                <a:gd name="connsiteY2" fmla="*/ 4438858 h 6332480"/>
                <a:gd name="connsiteX3" fmla="*/ 5245657 w 8199932"/>
                <a:gd name="connsiteY3" fmla="*/ 2521195 h 6332480"/>
                <a:gd name="connsiteX4" fmla="*/ 1789514 w 8199932"/>
                <a:gd name="connsiteY4" fmla="*/ 3071441 h 6332480"/>
                <a:gd name="connsiteX5" fmla="*/ 2018323 w 8199932"/>
                <a:gd name="connsiteY5" fmla="*/ 2929074 h 6332480"/>
                <a:gd name="connsiteX0" fmla="*/ 2018323 w 8199932"/>
                <a:gd name="connsiteY0" fmla="*/ 2929074 h 6332480"/>
                <a:gd name="connsiteX1" fmla="*/ 6391441 w 8199932"/>
                <a:gd name="connsiteY1" fmla="*/ 2370154 h 6332480"/>
                <a:gd name="connsiteX2" fmla="*/ 8199932 w 8199932"/>
                <a:gd name="connsiteY2" fmla="*/ 4438858 h 6332480"/>
                <a:gd name="connsiteX3" fmla="*/ 5245657 w 8199932"/>
                <a:gd name="connsiteY3" fmla="*/ 2521195 h 6332480"/>
                <a:gd name="connsiteX4" fmla="*/ 1789514 w 8199932"/>
                <a:gd name="connsiteY4" fmla="*/ 3071441 h 6332480"/>
                <a:gd name="connsiteX5" fmla="*/ 2018323 w 8199932"/>
                <a:gd name="connsiteY5" fmla="*/ 2929074 h 6332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99932" h="6332480">
                  <a:moveTo>
                    <a:pt x="2018323" y="2929074"/>
                  </a:moveTo>
                  <a:cubicBezTo>
                    <a:pt x="3003249" y="2846754"/>
                    <a:pt x="5361173" y="2118523"/>
                    <a:pt x="6391441" y="2370154"/>
                  </a:cubicBezTo>
                  <a:cubicBezTo>
                    <a:pt x="4898818" y="4308774"/>
                    <a:pt x="7624732" y="5885963"/>
                    <a:pt x="8199932" y="4438858"/>
                  </a:cubicBezTo>
                  <a:cubicBezTo>
                    <a:pt x="7518693" y="6332480"/>
                    <a:pt x="4790153" y="3688663"/>
                    <a:pt x="5245657" y="2521195"/>
                  </a:cubicBezTo>
                  <a:cubicBezTo>
                    <a:pt x="4165470" y="2430848"/>
                    <a:pt x="2526554" y="3142096"/>
                    <a:pt x="1789514" y="3071441"/>
                  </a:cubicBezTo>
                  <a:cubicBezTo>
                    <a:pt x="0" y="2987026"/>
                    <a:pt x="1550711" y="0"/>
                    <a:pt x="2018323" y="292907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alpha val="25000"/>
                  </a:schemeClr>
                </a:gs>
                <a:gs pos="100000">
                  <a:schemeClr val="tx1">
                    <a:alpha val="10000"/>
                  </a:schemeClr>
                </a:gs>
              </a:gsLst>
              <a:lin ang="10800000" scaled="0"/>
              <a:tileRect/>
            </a:gradFill>
            <a:ln>
              <a:noFill/>
            </a:ln>
            <a:effectLst/>
            <a:scene3d>
              <a:camera prst="orthographicFront"/>
              <a:lightRig rig="balanced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D5B43-F171-4450-9B02-8E0DC3654AD0}" type="datetimeFigureOut">
              <a:rPr lang="be-BY" smtClean="0"/>
              <a:t>15.11.2015</a:t>
            </a:fld>
            <a:endParaRPr lang="be-B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B4359-3701-4835-9682-08C3C64E1E4A}" type="slidenum">
              <a:rPr lang="be-BY" smtClean="0"/>
              <a:t>‹#›</a:t>
            </a:fld>
            <a:endParaRPr lang="be-BY"/>
          </a:p>
        </p:txBody>
      </p:sp>
      <p:grpSp>
        <p:nvGrpSpPr>
          <p:cNvPr id="8" name="Group 7"/>
          <p:cNvGrpSpPr/>
          <p:nvPr/>
        </p:nvGrpSpPr>
        <p:grpSpPr>
          <a:xfrm>
            <a:off x="7339001" y="5311513"/>
            <a:ext cx="1837944" cy="1533602"/>
            <a:chOff x="7339001" y="5311513"/>
            <a:chExt cx="1837944" cy="1533602"/>
          </a:xfrm>
        </p:grpSpPr>
        <p:sp>
          <p:nvSpPr>
            <p:cNvPr id="5" name="Freeform 4"/>
            <p:cNvSpPr>
              <a:spLocks noChangeAspect="1"/>
            </p:cNvSpPr>
            <p:nvPr/>
          </p:nvSpPr>
          <p:spPr>
            <a:xfrm rot="6563566" flipH="1" flipV="1">
              <a:off x="7456882" y="5810852"/>
              <a:ext cx="916382" cy="1152144"/>
            </a:xfrm>
            <a:custGeom>
              <a:avLst/>
              <a:gdLst>
                <a:gd name="connsiteX0" fmla="*/ 0 w 3657600"/>
                <a:gd name="connsiteY0" fmla="*/ 685800 h 1371600"/>
                <a:gd name="connsiteX1" fmla="*/ 1186667 w 3657600"/>
                <a:gd name="connsiteY1" fmla="*/ 43667 h 1371600"/>
                <a:gd name="connsiteX2" fmla="*/ 1828801 w 3657600"/>
                <a:gd name="connsiteY2" fmla="*/ 2 h 1371600"/>
                <a:gd name="connsiteX3" fmla="*/ 2470936 w 3657600"/>
                <a:gd name="connsiteY3" fmla="*/ 43668 h 1371600"/>
                <a:gd name="connsiteX4" fmla="*/ 3657600 w 3657600"/>
                <a:gd name="connsiteY4" fmla="*/ 685806 h 1371600"/>
                <a:gd name="connsiteX5" fmla="*/ 2470934 w 3657600"/>
                <a:gd name="connsiteY5" fmla="*/ 1327941 h 1371600"/>
                <a:gd name="connsiteX6" fmla="*/ 1828799 w 3657600"/>
                <a:gd name="connsiteY6" fmla="*/ 1371606 h 1371600"/>
                <a:gd name="connsiteX7" fmla="*/ 1186664 w 3657600"/>
                <a:gd name="connsiteY7" fmla="*/ 1327940 h 1371600"/>
                <a:gd name="connsiteX8" fmla="*/ 0 w 3657600"/>
                <a:gd name="connsiteY8" fmla="*/ 685803 h 1371600"/>
                <a:gd name="connsiteX9" fmla="*/ 0 w 3657600"/>
                <a:gd name="connsiteY9" fmla="*/ 685800 h 1371600"/>
                <a:gd name="connsiteX0" fmla="*/ 3 w 3672351"/>
                <a:gd name="connsiteY0" fmla="*/ 761447 h 1447253"/>
                <a:gd name="connsiteX1" fmla="*/ 1186670 w 3672351"/>
                <a:gd name="connsiteY1" fmla="*/ 119314 h 1447253"/>
                <a:gd name="connsiteX2" fmla="*/ 1828804 w 3672351"/>
                <a:gd name="connsiteY2" fmla="*/ 75649 h 1447253"/>
                <a:gd name="connsiteX3" fmla="*/ 2470939 w 3672351"/>
                <a:gd name="connsiteY3" fmla="*/ 119315 h 1447253"/>
                <a:gd name="connsiteX4" fmla="*/ 2559427 w 3672351"/>
                <a:gd name="connsiteY4" fmla="*/ 107023 h 1447253"/>
                <a:gd name="connsiteX5" fmla="*/ 3657603 w 3672351"/>
                <a:gd name="connsiteY5" fmla="*/ 761453 h 1447253"/>
                <a:gd name="connsiteX6" fmla="*/ 2470937 w 3672351"/>
                <a:gd name="connsiteY6" fmla="*/ 1403588 h 1447253"/>
                <a:gd name="connsiteX7" fmla="*/ 1828802 w 3672351"/>
                <a:gd name="connsiteY7" fmla="*/ 1447253 h 1447253"/>
                <a:gd name="connsiteX8" fmla="*/ 1186667 w 3672351"/>
                <a:gd name="connsiteY8" fmla="*/ 1403587 h 1447253"/>
                <a:gd name="connsiteX9" fmla="*/ 3 w 3672351"/>
                <a:gd name="connsiteY9" fmla="*/ 761450 h 1447253"/>
                <a:gd name="connsiteX10" fmla="*/ 3 w 3672351"/>
                <a:gd name="connsiteY10" fmla="*/ 761447 h 1447253"/>
                <a:gd name="connsiteX0" fmla="*/ 3 w 3672351"/>
                <a:gd name="connsiteY0" fmla="*/ 761447 h 1447253"/>
                <a:gd name="connsiteX1" fmla="*/ 1186670 w 3672351"/>
                <a:gd name="connsiteY1" fmla="*/ 119314 h 1447253"/>
                <a:gd name="connsiteX2" fmla="*/ 1828804 w 3672351"/>
                <a:gd name="connsiteY2" fmla="*/ 75649 h 1447253"/>
                <a:gd name="connsiteX3" fmla="*/ 2470939 w 3672351"/>
                <a:gd name="connsiteY3" fmla="*/ 119315 h 1447253"/>
                <a:gd name="connsiteX4" fmla="*/ 2559427 w 3672351"/>
                <a:gd name="connsiteY4" fmla="*/ 107023 h 1447253"/>
                <a:gd name="connsiteX5" fmla="*/ 3657603 w 3672351"/>
                <a:gd name="connsiteY5" fmla="*/ 761453 h 1447253"/>
                <a:gd name="connsiteX6" fmla="*/ 2470937 w 3672351"/>
                <a:gd name="connsiteY6" fmla="*/ 1403588 h 1447253"/>
                <a:gd name="connsiteX7" fmla="*/ 1828802 w 3672351"/>
                <a:gd name="connsiteY7" fmla="*/ 1447253 h 1447253"/>
                <a:gd name="connsiteX8" fmla="*/ 1186667 w 3672351"/>
                <a:gd name="connsiteY8" fmla="*/ 1403587 h 1447253"/>
                <a:gd name="connsiteX9" fmla="*/ 3 w 3672351"/>
                <a:gd name="connsiteY9" fmla="*/ 761450 h 1447253"/>
                <a:gd name="connsiteX10" fmla="*/ 3 w 3672351"/>
                <a:gd name="connsiteY10" fmla="*/ 761447 h 1447253"/>
                <a:gd name="connsiteX0" fmla="*/ 3 w 3672351"/>
                <a:gd name="connsiteY0" fmla="*/ 685798 h 2004163"/>
                <a:gd name="connsiteX1" fmla="*/ 1186670 w 3672351"/>
                <a:gd name="connsiteY1" fmla="*/ 43665 h 2004163"/>
                <a:gd name="connsiteX2" fmla="*/ 1828804 w 3672351"/>
                <a:gd name="connsiteY2" fmla="*/ 0 h 2004163"/>
                <a:gd name="connsiteX3" fmla="*/ 2470939 w 3672351"/>
                <a:gd name="connsiteY3" fmla="*/ 43666 h 2004163"/>
                <a:gd name="connsiteX4" fmla="*/ 2559427 w 3672351"/>
                <a:gd name="connsiteY4" fmla="*/ 31374 h 2004163"/>
                <a:gd name="connsiteX5" fmla="*/ 3657603 w 3672351"/>
                <a:gd name="connsiteY5" fmla="*/ 685804 h 2004163"/>
                <a:gd name="connsiteX6" fmla="*/ 2470937 w 3672351"/>
                <a:gd name="connsiteY6" fmla="*/ 1327939 h 2004163"/>
                <a:gd name="connsiteX7" fmla="*/ 1828802 w 3672351"/>
                <a:gd name="connsiteY7" fmla="*/ 1371604 h 2004163"/>
                <a:gd name="connsiteX8" fmla="*/ 1186667 w 3672351"/>
                <a:gd name="connsiteY8" fmla="*/ 1327938 h 2004163"/>
                <a:gd name="connsiteX9" fmla="*/ 3 w 3672351"/>
                <a:gd name="connsiteY9" fmla="*/ 685801 h 2004163"/>
                <a:gd name="connsiteX10" fmla="*/ 3 w 3672351"/>
                <a:gd name="connsiteY10" fmla="*/ 685798 h 2004163"/>
                <a:gd name="connsiteX0" fmla="*/ 3 w 3657603"/>
                <a:gd name="connsiteY0" fmla="*/ 756433 h 1442239"/>
                <a:gd name="connsiteX1" fmla="*/ 1186670 w 3657603"/>
                <a:gd name="connsiteY1" fmla="*/ 114300 h 1442239"/>
                <a:gd name="connsiteX2" fmla="*/ 1828804 w 3657603"/>
                <a:gd name="connsiteY2" fmla="*/ 70635 h 1442239"/>
                <a:gd name="connsiteX3" fmla="*/ 2470939 w 3657603"/>
                <a:gd name="connsiteY3" fmla="*/ 114301 h 1442239"/>
                <a:gd name="connsiteX4" fmla="*/ 3657603 w 3657603"/>
                <a:gd name="connsiteY4" fmla="*/ 756439 h 1442239"/>
                <a:gd name="connsiteX5" fmla="*/ 2470937 w 3657603"/>
                <a:gd name="connsiteY5" fmla="*/ 1398574 h 1442239"/>
                <a:gd name="connsiteX6" fmla="*/ 1828802 w 3657603"/>
                <a:gd name="connsiteY6" fmla="*/ 1442239 h 1442239"/>
                <a:gd name="connsiteX7" fmla="*/ 1186667 w 3657603"/>
                <a:gd name="connsiteY7" fmla="*/ 1398573 h 1442239"/>
                <a:gd name="connsiteX8" fmla="*/ 3 w 3657603"/>
                <a:gd name="connsiteY8" fmla="*/ 756436 h 1442239"/>
                <a:gd name="connsiteX9" fmla="*/ 3 w 3657603"/>
                <a:gd name="connsiteY9" fmla="*/ 756433 h 1442239"/>
                <a:gd name="connsiteX0" fmla="*/ 527758 w 4185358"/>
                <a:gd name="connsiteY0" fmla="*/ 756433 h 1442239"/>
                <a:gd name="connsiteX1" fmla="*/ 1714425 w 4185358"/>
                <a:gd name="connsiteY1" fmla="*/ 114300 h 1442239"/>
                <a:gd name="connsiteX2" fmla="*/ 2356559 w 4185358"/>
                <a:gd name="connsiteY2" fmla="*/ 70635 h 1442239"/>
                <a:gd name="connsiteX3" fmla="*/ 2998694 w 4185358"/>
                <a:gd name="connsiteY3" fmla="*/ 114301 h 1442239"/>
                <a:gd name="connsiteX4" fmla="*/ 4185358 w 4185358"/>
                <a:gd name="connsiteY4" fmla="*/ 756439 h 1442239"/>
                <a:gd name="connsiteX5" fmla="*/ 2998692 w 4185358"/>
                <a:gd name="connsiteY5" fmla="*/ 1398574 h 1442239"/>
                <a:gd name="connsiteX6" fmla="*/ 2356557 w 4185358"/>
                <a:gd name="connsiteY6" fmla="*/ 1442239 h 1442239"/>
                <a:gd name="connsiteX7" fmla="*/ 1714422 w 4185358"/>
                <a:gd name="connsiteY7" fmla="*/ 1398573 h 1442239"/>
                <a:gd name="connsiteX8" fmla="*/ 527758 w 4185358"/>
                <a:gd name="connsiteY8" fmla="*/ 756436 h 1442239"/>
                <a:gd name="connsiteX9" fmla="*/ 527758 w 4185358"/>
                <a:gd name="connsiteY9" fmla="*/ 756433 h 1442239"/>
                <a:gd name="connsiteX0" fmla="*/ 527758 w 4185358"/>
                <a:gd name="connsiteY0" fmla="*/ 685798 h 1731271"/>
                <a:gd name="connsiteX1" fmla="*/ 1714425 w 4185358"/>
                <a:gd name="connsiteY1" fmla="*/ 43665 h 1731271"/>
                <a:gd name="connsiteX2" fmla="*/ 2356559 w 4185358"/>
                <a:gd name="connsiteY2" fmla="*/ 0 h 1731271"/>
                <a:gd name="connsiteX3" fmla="*/ 2998694 w 4185358"/>
                <a:gd name="connsiteY3" fmla="*/ 43666 h 1731271"/>
                <a:gd name="connsiteX4" fmla="*/ 4185358 w 4185358"/>
                <a:gd name="connsiteY4" fmla="*/ 685804 h 1731271"/>
                <a:gd name="connsiteX5" fmla="*/ 2998692 w 4185358"/>
                <a:gd name="connsiteY5" fmla="*/ 1327939 h 1731271"/>
                <a:gd name="connsiteX6" fmla="*/ 2356557 w 4185358"/>
                <a:gd name="connsiteY6" fmla="*/ 1371604 h 1731271"/>
                <a:gd name="connsiteX7" fmla="*/ 1714422 w 4185358"/>
                <a:gd name="connsiteY7" fmla="*/ 1327938 h 1731271"/>
                <a:gd name="connsiteX8" fmla="*/ 527758 w 4185358"/>
                <a:gd name="connsiteY8" fmla="*/ 685801 h 1731271"/>
                <a:gd name="connsiteX9" fmla="*/ 527758 w 4185358"/>
                <a:gd name="connsiteY9" fmla="*/ 685798 h 1731271"/>
                <a:gd name="connsiteX0" fmla="*/ 1174716 w 4832316"/>
                <a:gd name="connsiteY0" fmla="*/ 685798 h 2451847"/>
                <a:gd name="connsiteX1" fmla="*/ 2361383 w 4832316"/>
                <a:gd name="connsiteY1" fmla="*/ 43665 h 2451847"/>
                <a:gd name="connsiteX2" fmla="*/ 3003517 w 4832316"/>
                <a:gd name="connsiteY2" fmla="*/ 0 h 2451847"/>
                <a:gd name="connsiteX3" fmla="*/ 3645652 w 4832316"/>
                <a:gd name="connsiteY3" fmla="*/ 43666 h 2451847"/>
                <a:gd name="connsiteX4" fmla="*/ 4832316 w 4832316"/>
                <a:gd name="connsiteY4" fmla="*/ 685804 h 2451847"/>
                <a:gd name="connsiteX5" fmla="*/ 3645650 w 4832316"/>
                <a:gd name="connsiteY5" fmla="*/ 1327939 h 2451847"/>
                <a:gd name="connsiteX6" fmla="*/ 3003515 w 4832316"/>
                <a:gd name="connsiteY6" fmla="*/ 1371604 h 2451847"/>
                <a:gd name="connsiteX7" fmla="*/ 2361380 w 4832316"/>
                <a:gd name="connsiteY7" fmla="*/ 1327938 h 2451847"/>
                <a:gd name="connsiteX8" fmla="*/ 1174716 w 4832316"/>
                <a:gd name="connsiteY8" fmla="*/ 685801 h 2451847"/>
                <a:gd name="connsiteX9" fmla="*/ 1174716 w 4832316"/>
                <a:gd name="connsiteY9" fmla="*/ 685798 h 2451847"/>
                <a:gd name="connsiteX0" fmla="*/ 1174716 w 5193374"/>
                <a:gd name="connsiteY0" fmla="*/ 685798 h 2451847"/>
                <a:gd name="connsiteX1" fmla="*/ 2361383 w 5193374"/>
                <a:gd name="connsiteY1" fmla="*/ 43665 h 2451847"/>
                <a:gd name="connsiteX2" fmla="*/ 3003517 w 5193374"/>
                <a:gd name="connsiteY2" fmla="*/ 0 h 2451847"/>
                <a:gd name="connsiteX3" fmla="*/ 3645652 w 5193374"/>
                <a:gd name="connsiteY3" fmla="*/ 43666 h 2451847"/>
                <a:gd name="connsiteX4" fmla="*/ 4832316 w 5193374"/>
                <a:gd name="connsiteY4" fmla="*/ 685804 h 2451847"/>
                <a:gd name="connsiteX5" fmla="*/ 3645650 w 5193374"/>
                <a:gd name="connsiteY5" fmla="*/ 1327939 h 2451847"/>
                <a:gd name="connsiteX6" fmla="*/ 3003515 w 5193374"/>
                <a:gd name="connsiteY6" fmla="*/ 1371604 h 2451847"/>
                <a:gd name="connsiteX7" fmla="*/ 2361380 w 5193374"/>
                <a:gd name="connsiteY7" fmla="*/ 1327938 h 2451847"/>
                <a:gd name="connsiteX8" fmla="*/ 1174716 w 5193374"/>
                <a:gd name="connsiteY8" fmla="*/ 685801 h 2451847"/>
                <a:gd name="connsiteX9" fmla="*/ 1174716 w 5193374"/>
                <a:gd name="connsiteY9" fmla="*/ 685798 h 2451847"/>
                <a:gd name="connsiteX0" fmla="*/ 1174716 w 5193374"/>
                <a:gd name="connsiteY0" fmla="*/ 685798 h 3407194"/>
                <a:gd name="connsiteX1" fmla="*/ 2361383 w 5193374"/>
                <a:gd name="connsiteY1" fmla="*/ 43665 h 3407194"/>
                <a:gd name="connsiteX2" fmla="*/ 3003517 w 5193374"/>
                <a:gd name="connsiteY2" fmla="*/ 0 h 3407194"/>
                <a:gd name="connsiteX3" fmla="*/ 3645652 w 5193374"/>
                <a:gd name="connsiteY3" fmla="*/ 43666 h 3407194"/>
                <a:gd name="connsiteX4" fmla="*/ 4832316 w 5193374"/>
                <a:gd name="connsiteY4" fmla="*/ 685804 h 3407194"/>
                <a:gd name="connsiteX5" fmla="*/ 3645650 w 5193374"/>
                <a:gd name="connsiteY5" fmla="*/ 1327939 h 3407194"/>
                <a:gd name="connsiteX6" fmla="*/ 3003515 w 5193374"/>
                <a:gd name="connsiteY6" fmla="*/ 1371604 h 3407194"/>
                <a:gd name="connsiteX7" fmla="*/ 2361380 w 5193374"/>
                <a:gd name="connsiteY7" fmla="*/ 1327938 h 3407194"/>
                <a:gd name="connsiteX8" fmla="*/ 1174716 w 5193374"/>
                <a:gd name="connsiteY8" fmla="*/ 685801 h 3407194"/>
                <a:gd name="connsiteX9" fmla="*/ 1174716 w 5193374"/>
                <a:gd name="connsiteY9" fmla="*/ 685798 h 3407194"/>
                <a:gd name="connsiteX0" fmla="*/ 1174716 w 5193374"/>
                <a:gd name="connsiteY0" fmla="*/ 960216 h 3681612"/>
                <a:gd name="connsiteX1" fmla="*/ 2361383 w 5193374"/>
                <a:gd name="connsiteY1" fmla="*/ 318083 h 3681612"/>
                <a:gd name="connsiteX2" fmla="*/ 3003517 w 5193374"/>
                <a:gd name="connsiteY2" fmla="*/ 274418 h 3681612"/>
                <a:gd name="connsiteX3" fmla="*/ 3645652 w 5193374"/>
                <a:gd name="connsiteY3" fmla="*/ 318084 h 3681612"/>
                <a:gd name="connsiteX4" fmla="*/ 4832316 w 5193374"/>
                <a:gd name="connsiteY4" fmla="*/ 960222 h 3681612"/>
                <a:gd name="connsiteX5" fmla="*/ 3645650 w 5193374"/>
                <a:gd name="connsiteY5" fmla="*/ 1602357 h 3681612"/>
                <a:gd name="connsiteX6" fmla="*/ 3003515 w 5193374"/>
                <a:gd name="connsiteY6" fmla="*/ 1646022 h 3681612"/>
                <a:gd name="connsiteX7" fmla="*/ 2361380 w 5193374"/>
                <a:gd name="connsiteY7" fmla="*/ 1602356 h 3681612"/>
                <a:gd name="connsiteX8" fmla="*/ 1174716 w 5193374"/>
                <a:gd name="connsiteY8" fmla="*/ 960219 h 3681612"/>
                <a:gd name="connsiteX9" fmla="*/ 1174716 w 5193374"/>
                <a:gd name="connsiteY9" fmla="*/ 960216 h 3681612"/>
                <a:gd name="connsiteX0" fmla="*/ 1174716 w 5193374"/>
                <a:gd name="connsiteY0" fmla="*/ 960216 h 3681612"/>
                <a:gd name="connsiteX1" fmla="*/ 2361383 w 5193374"/>
                <a:gd name="connsiteY1" fmla="*/ 318083 h 3681612"/>
                <a:gd name="connsiteX2" fmla="*/ 3003517 w 5193374"/>
                <a:gd name="connsiteY2" fmla="*/ 274418 h 3681612"/>
                <a:gd name="connsiteX3" fmla="*/ 3645652 w 5193374"/>
                <a:gd name="connsiteY3" fmla="*/ 318084 h 3681612"/>
                <a:gd name="connsiteX4" fmla="*/ 4832316 w 5193374"/>
                <a:gd name="connsiteY4" fmla="*/ 960222 h 3681612"/>
                <a:gd name="connsiteX5" fmla="*/ 3645650 w 5193374"/>
                <a:gd name="connsiteY5" fmla="*/ 1602357 h 3681612"/>
                <a:gd name="connsiteX6" fmla="*/ 3003515 w 5193374"/>
                <a:gd name="connsiteY6" fmla="*/ 1646022 h 3681612"/>
                <a:gd name="connsiteX7" fmla="*/ 2361380 w 5193374"/>
                <a:gd name="connsiteY7" fmla="*/ 1602356 h 3681612"/>
                <a:gd name="connsiteX8" fmla="*/ 1174716 w 5193374"/>
                <a:gd name="connsiteY8" fmla="*/ 960219 h 3681612"/>
                <a:gd name="connsiteX9" fmla="*/ 1174716 w 5193374"/>
                <a:gd name="connsiteY9" fmla="*/ 960216 h 3681612"/>
                <a:gd name="connsiteX0" fmla="*/ 1174716 w 5193374"/>
                <a:gd name="connsiteY0" fmla="*/ 2033989 h 4755385"/>
                <a:gd name="connsiteX1" fmla="*/ 2361383 w 5193374"/>
                <a:gd name="connsiteY1" fmla="*/ 1391856 h 4755385"/>
                <a:gd name="connsiteX2" fmla="*/ 3003517 w 5193374"/>
                <a:gd name="connsiteY2" fmla="*/ 1348191 h 4755385"/>
                <a:gd name="connsiteX3" fmla="*/ 3645652 w 5193374"/>
                <a:gd name="connsiteY3" fmla="*/ 1391857 h 4755385"/>
                <a:gd name="connsiteX4" fmla="*/ 4832316 w 5193374"/>
                <a:gd name="connsiteY4" fmla="*/ 2033995 h 4755385"/>
                <a:gd name="connsiteX5" fmla="*/ 3645650 w 5193374"/>
                <a:gd name="connsiteY5" fmla="*/ 2676130 h 4755385"/>
                <a:gd name="connsiteX6" fmla="*/ 3003515 w 5193374"/>
                <a:gd name="connsiteY6" fmla="*/ 2719795 h 4755385"/>
                <a:gd name="connsiteX7" fmla="*/ 2361380 w 5193374"/>
                <a:gd name="connsiteY7" fmla="*/ 2676129 h 4755385"/>
                <a:gd name="connsiteX8" fmla="*/ 1174716 w 5193374"/>
                <a:gd name="connsiteY8" fmla="*/ 2033992 h 4755385"/>
                <a:gd name="connsiteX9" fmla="*/ 1174716 w 5193374"/>
                <a:gd name="connsiteY9" fmla="*/ 2033989 h 4755385"/>
                <a:gd name="connsiteX0" fmla="*/ 1174716 w 4832316"/>
                <a:gd name="connsiteY0" fmla="*/ 2033989 h 4755385"/>
                <a:gd name="connsiteX1" fmla="*/ 2361383 w 4832316"/>
                <a:gd name="connsiteY1" fmla="*/ 1391856 h 4755385"/>
                <a:gd name="connsiteX2" fmla="*/ 3003517 w 4832316"/>
                <a:gd name="connsiteY2" fmla="*/ 1348191 h 4755385"/>
                <a:gd name="connsiteX3" fmla="*/ 3645652 w 4832316"/>
                <a:gd name="connsiteY3" fmla="*/ 1391857 h 4755385"/>
                <a:gd name="connsiteX4" fmla="*/ 4832316 w 4832316"/>
                <a:gd name="connsiteY4" fmla="*/ 2033995 h 4755385"/>
                <a:gd name="connsiteX5" fmla="*/ 3645650 w 4832316"/>
                <a:gd name="connsiteY5" fmla="*/ 2676130 h 4755385"/>
                <a:gd name="connsiteX6" fmla="*/ 3003515 w 4832316"/>
                <a:gd name="connsiteY6" fmla="*/ 2719795 h 4755385"/>
                <a:gd name="connsiteX7" fmla="*/ 2361380 w 4832316"/>
                <a:gd name="connsiteY7" fmla="*/ 2676129 h 4755385"/>
                <a:gd name="connsiteX8" fmla="*/ 1174716 w 4832316"/>
                <a:gd name="connsiteY8" fmla="*/ 2033992 h 4755385"/>
                <a:gd name="connsiteX9" fmla="*/ 1174716 w 4832316"/>
                <a:gd name="connsiteY9" fmla="*/ 2033989 h 4755385"/>
                <a:gd name="connsiteX0" fmla="*/ 527758 w 4185358"/>
                <a:gd name="connsiteY0" fmla="*/ 2033989 h 4755385"/>
                <a:gd name="connsiteX1" fmla="*/ 1714425 w 4185358"/>
                <a:gd name="connsiteY1" fmla="*/ 1391856 h 4755385"/>
                <a:gd name="connsiteX2" fmla="*/ 2998694 w 4185358"/>
                <a:gd name="connsiteY2" fmla="*/ 1391857 h 4755385"/>
                <a:gd name="connsiteX3" fmla="*/ 4185358 w 4185358"/>
                <a:gd name="connsiteY3" fmla="*/ 2033995 h 4755385"/>
                <a:gd name="connsiteX4" fmla="*/ 2998692 w 4185358"/>
                <a:gd name="connsiteY4" fmla="*/ 2676130 h 4755385"/>
                <a:gd name="connsiteX5" fmla="*/ 2356557 w 4185358"/>
                <a:gd name="connsiteY5" fmla="*/ 2719795 h 4755385"/>
                <a:gd name="connsiteX6" fmla="*/ 1714422 w 4185358"/>
                <a:gd name="connsiteY6" fmla="*/ 2676129 h 4755385"/>
                <a:gd name="connsiteX7" fmla="*/ 527758 w 4185358"/>
                <a:gd name="connsiteY7" fmla="*/ 2033992 h 4755385"/>
                <a:gd name="connsiteX8" fmla="*/ 527758 w 4185358"/>
                <a:gd name="connsiteY8" fmla="*/ 2033989 h 4755385"/>
                <a:gd name="connsiteX0" fmla="*/ 527758 w 4185358"/>
                <a:gd name="connsiteY0" fmla="*/ 2033989 h 4406268"/>
                <a:gd name="connsiteX1" fmla="*/ 1714425 w 4185358"/>
                <a:gd name="connsiteY1" fmla="*/ 1391856 h 4406268"/>
                <a:gd name="connsiteX2" fmla="*/ 2998694 w 4185358"/>
                <a:gd name="connsiteY2" fmla="*/ 1391857 h 4406268"/>
                <a:gd name="connsiteX3" fmla="*/ 4185358 w 4185358"/>
                <a:gd name="connsiteY3" fmla="*/ 2033995 h 4406268"/>
                <a:gd name="connsiteX4" fmla="*/ 2998692 w 4185358"/>
                <a:gd name="connsiteY4" fmla="*/ 2676130 h 4406268"/>
                <a:gd name="connsiteX5" fmla="*/ 2356557 w 4185358"/>
                <a:gd name="connsiteY5" fmla="*/ 2719795 h 4406268"/>
                <a:gd name="connsiteX6" fmla="*/ 1714422 w 4185358"/>
                <a:gd name="connsiteY6" fmla="*/ 2676129 h 4406268"/>
                <a:gd name="connsiteX7" fmla="*/ 527758 w 4185358"/>
                <a:gd name="connsiteY7" fmla="*/ 2033992 h 4406268"/>
                <a:gd name="connsiteX8" fmla="*/ 527758 w 4185358"/>
                <a:gd name="connsiteY8" fmla="*/ 2033989 h 4406268"/>
                <a:gd name="connsiteX0" fmla="*/ 527758 w 4185358"/>
                <a:gd name="connsiteY0" fmla="*/ 2033989 h 4406268"/>
                <a:gd name="connsiteX1" fmla="*/ 1714425 w 4185358"/>
                <a:gd name="connsiteY1" fmla="*/ 1391856 h 4406268"/>
                <a:gd name="connsiteX2" fmla="*/ 2998694 w 4185358"/>
                <a:gd name="connsiteY2" fmla="*/ 1391857 h 4406268"/>
                <a:gd name="connsiteX3" fmla="*/ 4185358 w 4185358"/>
                <a:gd name="connsiteY3" fmla="*/ 2033995 h 4406268"/>
                <a:gd name="connsiteX4" fmla="*/ 2998692 w 4185358"/>
                <a:gd name="connsiteY4" fmla="*/ 2676130 h 4406268"/>
                <a:gd name="connsiteX5" fmla="*/ 2356557 w 4185358"/>
                <a:gd name="connsiteY5" fmla="*/ 2719795 h 4406268"/>
                <a:gd name="connsiteX6" fmla="*/ 1714422 w 4185358"/>
                <a:gd name="connsiteY6" fmla="*/ 2676129 h 4406268"/>
                <a:gd name="connsiteX7" fmla="*/ 527758 w 4185358"/>
                <a:gd name="connsiteY7" fmla="*/ 2033992 h 4406268"/>
                <a:gd name="connsiteX8" fmla="*/ 527758 w 4185358"/>
                <a:gd name="connsiteY8" fmla="*/ 2033989 h 4406268"/>
                <a:gd name="connsiteX0" fmla="*/ 527758 w 4678417"/>
                <a:gd name="connsiteY0" fmla="*/ 2033989 h 5080997"/>
                <a:gd name="connsiteX1" fmla="*/ 1714425 w 4678417"/>
                <a:gd name="connsiteY1" fmla="*/ 1391856 h 5080997"/>
                <a:gd name="connsiteX2" fmla="*/ 2998694 w 4678417"/>
                <a:gd name="connsiteY2" fmla="*/ 1391857 h 5080997"/>
                <a:gd name="connsiteX3" fmla="*/ 4185358 w 4678417"/>
                <a:gd name="connsiteY3" fmla="*/ 2033995 h 5080997"/>
                <a:gd name="connsiteX4" fmla="*/ 2998692 w 4678417"/>
                <a:gd name="connsiteY4" fmla="*/ 2676130 h 5080997"/>
                <a:gd name="connsiteX5" fmla="*/ 2356557 w 4678417"/>
                <a:gd name="connsiteY5" fmla="*/ 2719795 h 5080997"/>
                <a:gd name="connsiteX6" fmla="*/ 1714422 w 4678417"/>
                <a:gd name="connsiteY6" fmla="*/ 2676129 h 5080997"/>
                <a:gd name="connsiteX7" fmla="*/ 527758 w 4678417"/>
                <a:gd name="connsiteY7" fmla="*/ 2033992 h 5080997"/>
                <a:gd name="connsiteX8" fmla="*/ 527758 w 4678417"/>
                <a:gd name="connsiteY8" fmla="*/ 2033989 h 5080997"/>
                <a:gd name="connsiteX0" fmla="*/ 527758 w 4678417"/>
                <a:gd name="connsiteY0" fmla="*/ 2033989 h 5080997"/>
                <a:gd name="connsiteX1" fmla="*/ 1714425 w 4678417"/>
                <a:gd name="connsiteY1" fmla="*/ 1391856 h 5080997"/>
                <a:gd name="connsiteX2" fmla="*/ 2998694 w 4678417"/>
                <a:gd name="connsiteY2" fmla="*/ 1391857 h 5080997"/>
                <a:gd name="connsiteX3" fmla="*/ 4185358 w 4678417"/>
                <a:gd name="connsiteY3" fmla="*/ 2033995 h 5080997"/>
                <a:gd name="connsiteX4" fmla="*/ 2998692 w 4678417"/>
                <a:gd name="connsiteY4" fmla="*/ 2676130 h 5080997"/>
                <a:gd name="connsiteX5" fmla="*/ 2356557 w 4678417"/>
                <a:gd name="connsiteY5" fmla="*/ 2719795 h 5080997"/>
                <a:gd name="connsiteX6" fmla="*/ 1714422 w 4678417"/>
                <a:gd name="connsiteY6" fmla="*/ 2676129 h 5080997"/>
                <a:gd name="connsiteX7" fmla="*/ 527758 w 4678417"/>
                <a:gd name="connsiteY7" fmla="*/ 2033992 h 5080997"/>
                <a:gd name="connsiteX8" fmla="*/ 527758 w 4678417"/>
                <a:gd name="connsiteY8" fmla="*/ 2033989 h 5080997"/>
                <a:gd name="connsiteX0" fmla="*/ 527758 w 4678417"/>
                <a:gd name="connsiteY0" fmla="*/ 2033989 h 5080997"/>
                <a:gd name="connsiteX1" fmla="*/ 1714425 w 4678417"/>
                <a:gd name="connsiteY1" fmla="*/ 1391856 h 5080997"/>
                <a:gd name="connsiteX2" fmla="*/ 2998694 w 4678417"/>
                <a:gd name="connsiteY2" fmla="*/ 1391857 h 5080997"/>
                <a:gd name="connsiteX3" fmla="*/ 4185358 w 4678417"/>
                <a:gd name="connsiteY3" fmla="*/ 2033995 h 5080997"/>
                <a:gd name="connsiteX4" fmla="*/ 2998692 w 4678417"/>
                <a:gd name="connsiteY4" fmla="*/ 2676130 h 5080997"/>
                <a:gd name="connsiteX5" fmla="*/ 2356557 w 4678417"/>
                <a:gd name="connsiteY5" fmla="*/ 2719795 h 5080997"/>
                <a:gd name="connsiteX6" fmla="*/ 1714422 w 4678417"/>
                <a:gd name="connsiteY6" fmla="*/ 2676129 h 5080997"/>
                <a:gd name="connsiteX7" fmla="*/ 527758 w 4678417"/>
                <a:gd name="connsiteY7" fmla="*/ 2033992 h 5080997"/>
                <a:gd name="connsiteX8" fmla="*/ 527758 w 4678417"/>
                <a:gd name="connsiteY8" fmla="*/ 2033989 h 5080997"/>
                <a:gd name="connsiteX0" fmla="*/ 3 w 4150662"/>
                <a:gd name="connsiteY0" fmla="*/ 2033989 h 5080997"/>
                <a:gd name="connsiteX1" fmla="*/ 1186670 w 4150662"/>
                <a:gd name="connsiteY1" fmla="*/ 1391856 h 5080997"/>
                <a:gd name="connsiteX2" fmla="*/ 2470939 w 4150662"/>
                <a:gd name="connsiteY2" fmla="*/ 1391857 h 5080997"/>
                <a:gd name="connsiteX3" fmla="*/ 3657603 w 4150662"/>
                <a:gd name="connsiteY3" fmla="*/ 2033995 h 5080997"/>
                <a:gd name="connsiteX4" fmla="*/ 2470937 w 4150662"/>
                <a:gd name="connsiteY4" fmla="*/ 2676130 h 5080997"/>
                <a:gd name="connsiteX5" fmla="*/ 1828802 w 4150662"/>
                <a:gd name="connsiteY5" fmla="*/ 2719795 h 5080997"/>
                <a:gd name="connsiteX6" fmla="*/ 1186667 w 4150662"/>
                <a:gd name="connsiteY6" fmla="*/ 2676129 h 5080997"/>
                <a:gd name="connsiteX7" fmla="*/ 3 w 4150662"/>
                <a:gd name="connsiteY7" fmla="*/ 2033992 h 5080997"/>
                <a:gd name="connsiteX8" fmla="*/ 3 w 4150662"/>
                <a:gd name="connsiteY8" fmla="*/ 2033989 h 5080997"/>
                <a:gd name="connsiteX0" fmla="*/ 3 w 3184725"/>
                <a:gd name="connsiteY0" fmla="*/ 2033989 h 3886288"/>
                <a:gd name="connsiteX1" fmla="*/ 1186670 w 3184725"/>
                <a:gd name="connsiteY1" fmla="*/ 1391856 h 3886288"/>
                <a:gd name="connsiteX2" fmla="*/ 2470939 w 3184725"/>
                <a:gd name="connsiteY2" fmla="*/ 1391857 h 3886288"/>
                <a:gd name="connsiteX3" fmla="*/ 1752603 w 3184725"/>
                <a:gd name="connsiteY3" fmla="*/ 52795 h 3886288"/>
                <a:gd name="connsiteX4" fmla="*/ 2470937 w 3184725"/>
                <a:gd name="connsiteY4" fmla="*/ 2676130 h 3886288"/>
                <a:gd name="connsiteX5" fmla="*/ 1828802 w 3184725"/>
                <a:gd name="connsiteY5" fmla="*/ 2719795 h 3886288"/>
                <a:gd name="connsiteX6" fmla="*/ 1186667 w 3184725"/>
                <a:gd name="connsiteY6" fmla="*/ 2676129 h 3886288"/>
                <a:gd name="connsiteX7" fmla="*/ 3 w 3184725"/>
                <a:gd name="connsiteY7" fmla="*/ 2033992 h 3886288"/>
                <a:gd name="connsiteX8" fmla="*/ 3 w 3184725"/>
                <a:gd name="connsiteY8" fmla="*/ 2033989 h 3886288"/>
                <a:gd name="connsiteX0" fmla="*/ 3 w 3184725"/>
                <a:gd name="connsiteY0" fmla="*/ 2033989 h 6528797"/>
                <a:gd name="connsiteX1" fmla="*/ 1186670 w 3184725"/>
                <a:gd name="connsiteY1" fmla="*/ 1391856 h 6528797"/>
                <a:gd name="connsiteX2" fmla="*/ 2470939 w 3184725"/>
                <a:gd name="connsiteY2" fmla="*/ 1391857 h 6528797"/>
                <a:gd name="connsiteX3" fmla="*/ 228603 w 3184725"/>
                <a:gd name="connsiteY3" fmla="*/ 3481795 h 6528797"/>
                <a:gd name="connsiteX4" fmla="*/ 2470937 w 3184725"/>
                <a:gd name="connsiteY4" fmla="*/ 2676130 h 6528797"/>
                <a:gd name="connsiteX5" fmla="*/ 1828802 w 3184725"/>
                <a:gd name="connsiteY5" fmla="*/ 2719795 h 6528797"/>
                <a:gd name="connsiteX6" fmla="*/ 1186667 w 3184725"/>
                <a:gd name="connsiteY6" fmla="*/ 2676129 h 6528797"/>
                <a:gd name="connsiteX7" fmla="*/ 3 w 3184725"/>
                <a:gd name="connsiteY7" fmla="*/ 2033992 h 6528797"/>
                <a:gd name="connsiteX8" fmla="*/ 3 w 3184725"/>
                <a:gd name="connsiteY8" fmla="*/ 2033989 h 6528797"/>
                <a:gd name="connsiteX0" fmla="*/ 3 w 3385339"/>
                <a:gd name="connsiteY0" fmla="*/ 2033989 h 6528797"/>
                <a:gd name="connsiteX1" fmla="*/ 1186670 w 3385339"/>
                <a:gd name="connsiteY1" fmla="*/ 1391856 h 6528797"/>
                <a:gd name="connsiteX2" fmla="*/ 3385339 w 3385339"/>
                <a:gd name="connsiteY2" fmla="*/ 706057 h 6528797"/>
                <a:gd name="connsiteX3" fmla="*/ 228603 w 3385339"/>
                <a:gd name="connsiteY3" fmla="*/ 3481795 h 6528797"/>
                <a:gd name="connsiteX4" fmla="*/ 2470937 w 3385339"/>
                <a:gd name="connsiteY4" fmla="*/ 2676130 h 6528797"/>
                <a:gd name="connsiteX5" fmla="*/ 1828802 w 3385339"/>
                <a:gd name="connsiteY5" fmla="*/ 2719795 h 6528797"/>
                <a:gd name="connsiteX6" fmla="*/ 1186667 w 3385339"/>
                <a:gd name="connsiteY6" fmla="*/ 2676129 h 6528797"/>
                <a:gd name="connsiteX7" fmla="*/ 3 w 3385339"/>
                <a:gd name="connsiteY7" fmla="*/ 2033992 h 6528797"/>
                <a:gd name="connsiteX8" fmla="*/ 3 w 3385339"/>
                <a:gd name="connsiteY8" fmla="*/ 2033989 h 6528797"/>
                <a:gd name="connsiteX0" fmla="*/ 3 w 3184725"/>
                <a:gd name="connsiteY0" fmla="*/ 2033989 h 6528797"/>
                <a:gd name="connsiteX1" fmla="*/ 1186670 w 3184725"/>
                <a:gd name="connsiteY1" fmla="*/ 1391856 h 6528797"/>
                <a:gd name="connsiteX2" fmla="*/ 2928139 w 3184725"/>
                <a:gd name="connsiteY2" fmla="*/ 706057 h 6528797"/>
                <a:gd name="connsiteX3" fmla="*/ 228603 w 3184725"/>
                <a:gd name="connsiteY3" fmla="*/ 3481795 h 6528797"/>
                <a:gd name="connsiteX4" fmla="*/ 2470937 w 3184725"/>
                <a:gd name="connsiteY4" fmla="*/ 2676130 h 6528797"/>
                <a:gd name="connsiteX5" fmla="*/ 1828802 w 3184725"/>
                <a:gd name="connsiteY5" fmla="*/ 2719795 h 6528797"/>
                <a:gd name="connsiteX6" fmla="*/ 1186667 w 3184725"/>
                <a:gd name="connsiteY6" fmla="*/ 2676129 h 6528797"/>
                <a:gd name="connsiteX7" fmla="*/ 3 w 3184725"/>
                <a:gd name="connsiteY7" fmla="*/ 2033992 h 6528797"/>
                <a:gd name="connsiteX8" fmla="*/ 3 w 3184725"/>
                <a:gd name="connsiteY8" fmla="*/ 2033989 h 6528797"/>
                <a:gd name="connsiteX0" fmla="*/ 3 w 3184725"/>
                <a:gd name="connsiteY0" fmla="*/ 2033989 h 6528797"/>
                <a:gd name="connsiteX1" fmla="*/ 1186670 w 3184725"/>
                <a:gd name="connsiteY1" fmla="*/ 1391856 h 6528797"/>
                <a:gd name="connsiteX2" fmla="*/ 2928139 w 3184725"/>
                <a:gd name="connsiteY2" fmla="*/ 706057 h 6528797"/>
                <a:gd name="connsiteX3" fmla="*/ 228603 w 3184725"/>
                <a:gd name="connsiteY3" fmla="*/ 3481795 h 6528797"/>
                <a:gd name="connsiteX4" fmla="*/ 2470937 w 3184725"/>
                <a:gd name="connsiteY4" fmla="*/ 2676130 h 6528797"/>
                <a:gd name="connsiteX5" fmla="*/ 1828802 w 3184725"/>
                <a:gd name="connsiteY5" fmla="*/ 2719795 h 6528797"/>
                <a:gd name="connsiteX6" fmla="*/ 1186667 w 3184725"/>
                <a:gd name="connsiteY6" fmla="*/ 2676129 h 6528797"/>
                <a:gd name="connsiteX7" fmla="*/ 3 w 3184725"/>
                <a:gd name="connsiteY7" fmla="*/ 2033992 h 6528797"/>
                <a:gd name="connsiteX8" fmla="*/ 3 w 3184725"/>
                <a:gd name="connsiteY8" fmla="*/ 2033989 h 6528797"/>
                <a:gd name="connsiteX0" fmla="*/ 3 w 3184725"/>
                <a:gd name="connsiteY0" fmla="*/ 2033989 h 6528797"/>
                <a:gd name="connsiteX1" fmla="*/ 1186670 w 3184725"/>
                <a:gd name="connsiteY1" fmla="*/ 1391856 h 6528797"/>
                <a:gd name="connsiteX2" fmla="*/ 2928139 w 3184725"/>
                <a:gd name="connsiteY2" fmla="*/ 706057 h 6528797"/>
                <a:gd name="connsiteX3" fmla="*/ 228603 w 3184725"/>
                <a:gd name="connsiteY3" fmla="*/ 3481795 h 6528797"/>
                <a:gd name="connsiteX4" fmla="*/ 2470937 w 3184725"/>
                <a:gd name="connsiteY4" fmla="*/ 2676130 h 6528797"/>
                <a:gd name="connsiteX5" fmla="*/ 1828802 w 3184725"/>
                <a:gd name="connsiteY5" fmla="*/ 2719795 h 6528797"/>
                <a:gd name="connsiteX6" fmla="*/ 1186667 w 3184725"/>
                <a:gd name="connsiteY6" fmla="*/ 2676129 h 6528797"/>
                <a:gd name="connsiteX7" fmla="*/ 3 w 3184725"/>
                <a:gd name="connsiteY7" fmla="*/ 2033992 h 6528797"/>
                <a:gd name="connsiteX8" fmla="*/ 3 w 3184725"/>
                <a:gd name="connsiteY8" fmla="*/ 2033989 h 6528797"/>
                <a:gd name="connsiteX0" fmla="*/ 0 w 3184722"/>
                <a:gd name="connsiteY0" fmla="*/ 2033989 h 6528797"/>
                <a:gd name="connsiteX1" fmla="*/ 1186667 w 3184722"/>
                <a:gd name="connsiteY1" fmla="*/ 1391856 h 6528797"/>
                <a:gd name="connsiteX2" fmla="*/ 2928136 w 3184722"/>
                <a:gd name="connsiteY2" fmla="*/ 706057 h 6528797"/>
                <a:gd name="connsiteX3" fmla="*/ 228600 w 3184722"/>
                <a:gd name="connsiteY3" fmla="*/ 3481795 h 6528797"/>
                <a:gd name="connsiteX4" fmla="*/ 2470934 w 3184722"/>
                <a:gd name="connsiteY4" fmla="*/ 2676130 h 6528797"/>
                <a:gd name="connsiteX5" fmla="*/ 1828799 w 3184722"/>
                <a:gd name="connsiteY5" fmla="*/ 2719795 h 6528797"/>
                <a:gd name="connsiteX6" fmla="*/ 0 w 3184722"/>
                <a:gd name="connsiteY6" fmla="*/ 2033992 h 6528797"/>
                <a:gd name="connsiteX7" fmla="*/ 0 w 3184722"/>
                <a:gd name="connsiteY7" fmla="*/ 2033989 h 6528797"/>
                <a:gd name="connsiteX0" fmla="*/ 0 w 3184722"/>
                <a:gd name="connsiteY0" fmla="*/ 2033989 h 6528797"/>
                <a:gd name="connsiteX1" fmla="*/ 1186667 w 3184722"/>
                <a:gd name="connsiteY1" fmla="*/ 1391856 h 6528797"/>
                <a:gd name="connsiteX2" fmla="*/ 2928136 w 3184722"/>
                <a:gd name="connsiteY2" fmla="*/ 706057 h 6528797"/>
                <a:gd name="connsiteX3" fmla="*/ 228600 w 3184722"/>
                <a:gd name="connsiteY3" fmla="*/ 3481795 h 6528797"/>
                <a:gd name="connsiteX4" fmla="*/ 2470934 w 3184722"/>
                <a:gd name="connsiteY4" fmla="*/ 2676130 h 6528797"/>
                <a:gd name="connsiteX5" fmla="*/ 1828799 w 3184722"/>
                <a:gd name="connsiteY5" fmla="*/ 2719795 h 6528797"/>
                <a:gd name="connsiteX6" fmla="*/ 0 w 3184722"/>
                <a:gd name="connsiteY6" fmla="*/ 2033992 h 6528797"/>
                <a:gd name="connsiteX7" fmla="*/ 0 w 3184722"/>
                <a:gd name="connsiteY7" fmla="*/ 2033989 h 6528797"/>
                <a:gd name="connsiteX0" fmla="*/ 0 w 3184722"/>
                <a:gd name="connsiteY0" fmla="*/ 2033989 h 6528797"/>
                <a:gd name="connsiteX1" fmla="*/ 1186667 w 3184722"/>
                <a:gd name="connsiteY1" fmla="*/ 1391856 h 6528797"/>
                <a:gd name="connsiteX2" fmla="*/ 2928136 w 3184722"/>
                <a:gd name="connsiteY2" fmla="*/ 706057 h 6528797"/>
                <a:gd name="connsiteX3" fmla="*/ 228600 w 3184722"/>
                <a:gd name="connsiteY3" fmla="*/ 3481795 h 6528797"/>
                <a:gd name="connsiteX4" fmla="*/ 2470934 w 3184722"/>
                <a:gd name="connsiteY4" fmla="*/ 2676130 h 6528797"/>
                <a:gd name="connsiteX5" fmla="*/ 0 w 3184722"/>
                <a:gd name="connsiteY5" fmla="*/ 2033992 h 6528797"/>
                <a:gd name="connsiteX6" fmla="*/ 0 w 3184722"/>
                <a:gd name="connsiteY6" fmla="*/ 2033989 h 6528797"/>
                <a:gd name="connsiteX0" fmla="*/ 0 w 3184722"/>
                <a:gd name="connsiteY0" fmla="*/ 2033989 h 6528797"/>
                <a:gd name="connsiteX1" fmla="*/ 1186667 w 3184722"/>
                <a:gd name="connsiteY1" fmla="*/ 1391856 h 6528797"/>
                <a:gd name="connsiteX2" fmla="*/ 2928136 w 3184722"/>
                <a:gd name="connsiteY2" fmla="*/ 706057 h 6528797"/>
                <a:gd name="connsiteX3" fmla="*/ 228600 w 3184722"/>
                <a:gd name="connsiteY3" fmla="*/ 3481795 h 6528797"/>
                <a:gd name="connsiteX4" fmla="*/ 2470934 w 3184722"/>
                <a:gd name="connsiteY4" fmla="*/ 2676130 h 6528797"/>
                <a:gd name="connsiteX5" fmla="*/ 0 w 3184722"/>
                <a:gd name="connsiteY5" fmla="*/ 2033992 h 6528797"/>
                <a:gd name="connsiteX6" fmla="*/ 0 w 3184722"/>
                <a:gd name="connsiteY6" fmla="*/ 2033989 h 6528797"/>
                <a:gd name="connsiteX0" fmla="*/ 0 w 2928136"/>
                <a:gd name="connsiteY0" fmla="*/ 2033989 h 6528797"/>
                <a:gd name="connsiteX1" fmla="*/ 1186667 w 2928136"/>
                <a:gd name="connsiteY1" fmla="*/ 1391856 h 6528797"/>
                <a:gd name="connsiteX2" fmla="*/ 2928136 w 2928136"/>
                <a:gd name="connsiteY2" fmla="*/ 706057 h 6528797"/>
                <a:gd name="connsiteX3" fmla="*/ 228600 w 2928136"/>
                <a:gd name="connsiteY3" fmla="*/ 3481795 h 6528797"/>
                <a:gd name="connsiteX4" fmla="*/ 2470934 w 2928136"/>
                <a:gd name="connsiteY4" fmla="*/ 2676130 h 6528797"/>
                <a:gd name="connsiteX5" fmla="*/ 0 w 2928136"/>
                <a:gd name="connsiteY5" fmla="*/ 2033992 h 6528797"/>
                <a:gd name="connsiteX6" fmla="*/ 0 w 2928136"/>
                <a:gd name="connsiteY6" fmla="*/ 2033989 h 6528797"/>
                <a:gd name="connsiteX0" fmla="*/ 0 w 2928136"/>
                <a:gd name="connsiteY0" fmla="*/ 2033989 h 6528797"/>
                <a:gd name="connsiteX1" fmla="*/ 958067 w 2928136"/>
                <a:gd name="connsiteY1" fmla="*/ 2534856 h 6528797"/>
                <a:gd name="connsiteX2" fmla="*/ 2928136 w 2928136"/>
                <a:gd name="connsiteY2" fmla="*/ 706057 h 6528797"/>
                <a:gd name="connsiteX3" fmla="*/ 228600 w 2928136"/>
                <a:gd name="connsiteY3" fmla="*/ 3481795 h 6528797"/>
                <a:gd name="connsiteX4" fmla="*/ 2470934 w 2928136"/>
                <a:gd name="connsiteY4" fmla="*/ 2676130 h 6528797"/>
                <a:gd name="connsiteX5" fmla="*/ 0 w 2928136"/>
                <a:gd name="connsiteY5" fmla="*/ 2033992 h 6528797"/>
                <a:gd name="connsiteX6" fmla="*/ 0 w 2928136"/>
                <a:gd name="connsiteY6" fmla="*/ 2033989 h 6528797"/>
                <a:gd name="connsiteX0" fmla="*/ 0 w 2928136"/>
                <a:gd name="connsiteY0" fmla="*/ 1434955 h 5929763"/>
                <a:gd name="connsiteX1" fmla="*/ 958067 w 2928136"/>
                <a:gd name="connsiteY1" fmla="*/ 1935822 h 5929763"/>
                <a:gd name="connsiteX2" fmla="*/ 2928136 w 2928136"/>
                <a:gd name="connsiteY2" fmla="*/ 107023 h 5929763"/>
                <a:gd name="connsiteX3" fmla="*/ 228600 w 2928136"/>
                <a:gd name="connsiteY3" fmla="*/ 2882761 h 5929763"/>
                <a:gd name="connsiteX4" fmla="*/ 2470934 w 2928136"/>
                <a:gd name="connsiteY4" fmla="*/ 2077096 h 5929763"/>
                <a:gd name="connsiteX5" fmla="*/ 0 w 2928136"/>
                <a:gd name="connsiteY5" fmla="*/ 1434958 h 5929763"/>
                <a:gd name="connsiteX6" fmla="*/ 0 w 2928136"/>
                <a:gd name="connsiteY6" fmla="*/ 1434955 h 5929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1275236 w 4203372"/>
                <a:gd name="connsiteY0" fmla="*/ 1810262 h 6305070"/>
                <a:gd name="connsiteX1" fmla="*/ 2233303 w 4203372"/>
                <a:gd name="connsiteY1" fmla="*/ 2311129 h 6305070"/>
                <a:gd name="connsiteX2" fmla="*/ 4203372 w 4203372"/>
                <a:gd name="connsiteY2" fmla="*/ 863330 h 6305070"/>
                <a:gd name="connsiteX3" fmla="*/ 1503836 w 4203372"/>
                <a:gd name="connsiteY3" fmla="*/ 3258068 h 6305070"/>
                <a:gd name="connsiteX4" fmla="*/ 3746170 w 4203372"/>
                <a:gd name="connsiteY4" fmla="*/ 2452403 h 6305070"/>
                <a:gd name="connsiteX5" fmla="*/ 1275236 w 4203372"/>
                <a:gd name="connsiteY5" fmla="*/ 1810265 h 6305070"/>
                <a:gd name="connsiteX6" fmla="*/ 1275236 w 4203372"/>
                <a:gd name="connsiteY6" fmla="*/ 1810262 h 6305070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844930 w 3773066"/>
                <a:gd name="connsiteY0" fmla="*/ 2505027 h 6999835"/>
                <a:gd name="connsiteX1" fmla="*/ 1802997 w 3773066"/>
                <a:gd name="connsiteY1" fmla="*/ 3005894 h 6999835"/>
                <a:gd name="connsiteX2" fmla="*/ 3773066 w 3773066"/>
                <a:gd name="connsiteY2" fmla="*/ 1558095 h 6999835"/>
                <a:gd name="connsiteX3" fmla="*/ 1073530 w 3773066"/>
                <a:gd name="connsiteY3" fmla="*/ 3952833 h 6999835"/>
                <a:gd name="connsiteX4" fmla="*/ 3315864 w 3773066"/>
                <a:gd name="connsiteY4" fmla="*/ 3147168 h 6999835"/>
                <a:gd name="connsiteX5" fmla="*/ 844930 w 3773066"/>
                <a:gd name="connsiteY5" fmla="*/ 2505030 h 6999835"/>
                <a:gd name="connsiteX6" fmla="*/ 844930 w 3773066"/>
                <a:gd name="connsiteY6" fmla="*/ 2505027 h 6999835"/>
                <a:gd name="connsiteX0" fmla="*/ 1324542 w 4252678"/>
                <a:gd name="connsiteY0" fmla="*/ 2392968 h 6887776"/>
                <a:gd name="connsiteX1" fmla="*/ 2282609 w 4252678"/>
                <a:gd name="connsiteY1" fmla="*/ 2893835 h 6887776"/>
                <a:gd name="connsiteX2" fmla="*/ 4252678 w 4252678"/>
                <a:gd name="connsiteY2" fmla="*/ 1446036 h 6887776"/>
                <a:gd name="connsiteX3" fmla="*/ 1553142 w 4252678"/>
                <a:gd name="connsiteY3" fmla="*/ 3840774 h 6887776"/>
                <a:gd name="connsiteX4" fmla="*/ 3795476 w 4252678"/>
                <a:gd name="connsiteY4" fmla="*/ 3035109 h 6887776"/>
                <a:gd name="connsiteX5" fmla="*/ 1324542 w 4252678"/>
                <a:gd name="connsiteY5" fmla="*/ 2392971 h 6887776"/>
                <a:gd name="connsiteX6" fmla="*/ 1324542 w 4252678"/>
                <a:gd name="connsiteY6" fmla="*/ 2392968 h 6887776"/>
                <a:gd name="connsiteX0" fmla="*/ 1324542 w 4252678"/>
                <a:gd name="connsiteY0" fmla="*/ 2392968 h 6887776"/>
                <a:gd name="connsiteX1" fmla="*/ 2282609 w 4252678"/>
                <a:gd name="connsiteY1" fmla="*/ 2893835 h 6887776"/>
                <a:gd name="connsiteX2" fmla="*/ 4252678 w 4252678"/>
                <a:gd name="connsiteY2" fmla="*/ 1446036 h 6887776"/>
                <a:gd name="connsiteX3" fmla="*/ 1553142 w 4252678"/>
                <a:gd name="connsiteY3" fmla="*/ 3840774 h 6887776"/>
                <a:gd name="connsiteX4" fmla="*/ 3795476 w 4252678"/>
                <a:gd name="connsiteY4" fmla="*/ 3035109 h 6887776"/>
                <a:gd name="connsiteX5" fmla="*/ 1324542 w 4252678"/>
                <a:gd name="connsiteY5" fmla="*/ 2392971 h 6887776"/>
                <a:gd name="connsiteX6" fmla="*/ 1324542 w 4252678"/>
                <a:gd name="connsiteY6" fmla="*/ 2392968 h 6887776"/>
                <a:gd name="connsiteX0" fmla="*/ 1869139 w 4797275"/>
                <a:gd name="connsiteY0" fmla="*/ 2392968 h 6887776"/>
                <a:gd name="connsiteX1" fmla="*/ 2827206 w 4797275"/>
                <a:gd name="connsiteY1" fmla="*/ 2893835 h 6887776"/>
                <a:gd name="connsiteX2" fmla="*/ 4797275 w 4797275"/>
                <a:gd name="connsiteY2" fmla="*/ 1446036 h 6887776"/>
                <a:gd name="connsiteX3" fmla="*/ 2097739 w 4797275"/>
                <a:gd name="connsiteY3" fmla="*/ 3840774 h 6887776"/>
                <a:gd name="connsiteX4" fmla="*/ 4340073 w 4797275"/>
                <a:gd name="connsiteY4" fmla="*/ 3035109 h 6887776"/>
                <a:gd name="connsiteX5" fmla="*/ 1869139 w 4797275"/>
                <a:gd name="connsiteY5" fmla="*/ 2392971 h 6887776"/>
                <a:gd name="connsiteX6" fmla="*/ 1869139 w 4797275"/>
                <a:gd name="connsiteY6" fmla="*/ 2392968 h 6887776"/>
                <a:gd name="connsiteX0" fmla="*/ 1869139 w 4797275"/>
                <a:gd name="connsiteY0" fmla="*/ 2433309 h 6928117"/>
                <a:gd name="connsiteX1" fmla="*/ 2827206 w 4797275"/>
                <a:gd name="connsiteY1" fmla="*/ 2934176 h 6928117"/>
                <a:gd name="connsiteX2" fmla="*/ 4797275 w 4797275"/>
                <a:gd name="connsiteY2" fmla="*/ 1486377 h 6928117"/>
                <a:gd name="connsiteX3" fmla="*/ 2097739 w 4797275"/>
                <a:gd name="connsiteY3" fmla="*/ 3881115 h 6928117"/>
                <a:gd name="connsiteX4" fmla="*/ 4340073 w 4797275"/>
                <a:gd name="connsiteY4" fmla="*/ 3075450 h 6928117"/>
                <a:gd name="connsiteX5" fmla="*/ 1869139 w 4797275"/>
                <a:gd name="connsiteY5" fmla="*/ 2433312 h 6928117"/>
                <a:gd name="connsiteX6" fmla="*/ 1869139 w 4797275"/>
                <a:gd name="connsiteY6" fmla="*/ 2433309 h 6928117"/>
                <a:gd name="connsiteX0" fmla="*/ 1869139 w 4797275"/>
                <a:gd name="connsiteY0" fmla="*/ 2531921 h 7026729"/>
                <a:gd name="connsiteX1" fmla="*/ 2827206 w 4797275"/>
                <a:gd name="connsiteY1" fmla="*/ 3032788 h 7026729"/>
                <a:gd name="connsiteX2" fmla="*/ 4797275 w 4797275"/>
                <a:gd name="connsiteY2" fmla="*/ 1584989 h 7026729"/>
                <a:gd name="connsiteX3" fmla="*/ 2097739 w 4797275"/>
                <a:gd name="connsiteY3" fmla="*/ 3979727 h 7026729"/>
                <a:gd name="connsiteX4" fmla="*/ 4340073 w 4797275"/>
                <a:gd name="connsiteY4" fmla="*/ 3174062 h 7026729"/>
                <a:gd name="connsiteX5" fmla="*/ 1869139 w 4797275"/>
                <a:gd name="connsiteY5" fmla="*/ 2531924 h 7026729"/>
                <a:gd name="connsiteX6" fmla="*/ 1869139 w 4797275"/>
                <a:gd name="connsiteY6" fmla="*/ 2531921 h 7026729"/>
                <a:gd name="connsiteX0" fmla="*/ 1869139 w 4797275"/>
                <a:gd name="connsiteY0" fmla="*/ 2531921 h 7026729"/>
                <a:gd name="connsiteX1" fmla="*/ 2827206 w 4797275"/>
                <a:gd name="connsiteY1" fmla="*/ 3032788 h 7026729"/>
                <a:gd name="connsiteX2" fmla="*/ 4797275 w 4797275"/>
                <a:gd name="connsiteY2" fmla="*/ 1584989 h 7026729"/>
                <a:gd name="connsiteX3" fmla="*/ 2097739 w 4797275"/>
                <a:gd name="connsiteY3" fmla="*/ 3979727 h 7026729"/>
                <a:gd name="connsiteX4" fmla="*/ 4340073 w 4797275"/>
                <a:gd name="connsiteY4" fmla="*/ 3174062 h 7026729"/>
                <a:gd name="connsiteX5" fmla="*/ 1869139 w 4797275"/>
                <a:gd name="connsiteY5" fmla="*/ 2531924 h 7026729"/>
                <a:gd name="connsiteX6" fmla="*/ 1869139 w 4797275"/>
                <a:gd name="connsiteY6" fmla="*/ 2531921 h 7026729"/>
                <a:gd name="connsiteX0" fmla="*/ 1869139 w 4797275"/>
                <a:gd name="connsiteY0" fmla="*/ 2531921 h 7026729"/>
                <a:gd name="connsiteX1" fmla="*/ 2827206 w 4797275"/>
                <a:gd name="connsiteY1" fmla="*/ 3032788 h 7026729"/>
                <a:gd name="connsiteX2" fmla="*/ 4797275 w 4797275"/>
                <a:gd name="connsiteY2" fmla="*/ 1584989 h 7026729"/>
                <a:gd name="connsiteX3" fmla="*/ 2097739 w 4797275"/>
                <a:gd name="connsiteY3" fmla="*/ 3979727 h 7026729"/>
                <a:gd name="connsiteX4" fmla="*/ 4340073 w 4797275"/>
                <a:gd name="connsiteY4" fmla="*/ 3174062 h 7026729"/>
                <a:gd name="connsiteX5" fmla="*/ 3269869 w 4797275"/>
                <a:gd name="connsiteY5" fmla="*/ 2756647 h 7026729"/>
                <a:gd name="connsiteX6" fmla="*/ 1869139 w 4797275"/>
                <a:gd name="connsiteY6" fmla="*/ 2531924 h 7026729"/>
                <a:gd name="connsiteX7" fmla="*/ 1869139 w 4797275"/>
                <a:gd name="connsiteY7" fmla="*/ 2531921 h 7026729"/>
                <a:gd name="connsiteX0" fmla="*/ 1869139 w 5940275"/>
                <a:gd name="connsiteY0" fmla="*/ 2531921 h 7026729"/>
                <a:gd name="connsiteX1" fmla="*/ 2827206 w 5940275"/>
                <a:gd name="connsiteY1" fmla="*/ 3032788 h 7026729"/>
                <a:gd name="connsiteX2" fmla="*/ 5940275 w 5940275"/>
                <a:gd name="connsiteY2" fmla="*/ 2423189 h 7026729"/>
                <a:gd name="connsiteX3" fmla="*/ 2097739 w 5940275"/>
                <a:gd name="connsiteY3" fmla="*/ 3979727 h 7026729"/>
                <a:gd name="connsiteX4" fmla="*/ 4340073 w 5940275"/>
                <a:gd name="connsiteY4" fmla="*/ 3174062 h 7026729"/>
                <a:gd name="connsiteX5" fmla="*/ 3269869 w 5940275"/>
                <a:gd name="connsiteY5" fmla="*/ 2756647 h 7026729"/>
                <a:gd name="connsiteX6" fmla="*/ 1869139 w 5940275"/>
                <a:gd name="connsiteY6" fmla="*/ 2531924 h 7026729"/>
                <a:gd name="connsiteX7" fmla="*/ 1869139 w 5940275"/>
                <a:gd name="connsiteY7" fmla="*/ 2531921 h 7026729"/>
                <a:gd name="connsiteX0" fmla="*/ 1869139 w 5940275"/>
                <a:gd name="connsiteY0" fmla="*/ 2531921 h 7026729"/>
                <a:gd name="connsiteX1" fmla="*/ 2827206 w 5940275"/>
                <a:gd name="connsiteY1" fmla="*/ 3032788 h 7026729"/>
                <a:gd name="connsiteX2" fmla="*/ 5940275 w 5940275"/>
                <a:gd name="connsiteY2" fmla="*/ 2423189 h 7026729"/>
                <a:gd name="connsiteX3" fmla="*/ 2097739 w 5940275"/>
                <a:gd name="connsiteY3" fmla="*/ 3979727 h 7026729"/>
                <a:gd name="connsiteX4" fmla="*/ 4340073 w 5940275"/>
                <a:gd name="connsiteY4" fmla="*/ 3174062 h 7026729"/>
                <a:gd name="connsiteX5" fmla="*/ 3269869 w 5940275"/>
                <a:gd name="connsiteY5" fmla="*/ 2756647 h 7026729"/>
                <a:gd name="connsiteX6" fmla="*/ 1869139 w 5940275"/>
                <a:gd name="connsiteY6" fmla="*/ 2531924 h 7026729"/>
                <a:gd name="connsiteX7" fmla="*/ 1869139 w 5940275"/>
                <a:gd name="connsiteY7" fmla="*/ 2531921 h 7026729"/>
                <a:gd name="connsiteX0" fmla="*/ 1869139 w 5940275"/>
                <a:gd name="connsiteY0" fmla="*/ 2531921 h 7026729"/>
                <a:gd name="connsiteX1" fmla="*/ 2827206 w 5940275"/>
                <a:gd name="connsiteY1" fmla="*/ 3032788 h 7026729"/>
                <a:gd name="connsiteX2" fmla="*/ 5940275 w 5940275"/>
                <a:gd name="connsiteY2" fmla="*/ 2423189 h 7026729"/>
                <a:gd name="connsiteX3" fmla="*/ 2097739 w 5940275"/>
                <a:gd name="connsiteY3" fmla="*/ 3979727 h 7026729"/>
                <a:gd name="connsiteX4" fmla="*/ 4568673 w 5940275"/>
                <a:gd name="connsiteY4" fmla="*/ 3174062 h 7026729"/>
                <a:gd name="connsiteX5" fmla="*/ 3269869 w 5940275"/>
                <a:gd name="connsiteY5" fmla="*/ 2756647 h 7026729"/>
                <a:gd name="connsiteX6" fmla="*/ 1869139 w 5940275"/>
                <a:gd name="connsiteY6" fmla="*/ 2531924 h 7026729"/>
                <a:gd name="connsiteX7" fmla="*/ 1869139 w 5940275"/>
                <a:gd name="connsiteY7" fmla="*/ 2531921 h 7026729"/>
                <a:gd name="connsiteX0" fmla="*/ 1869139 w 5940275"/>
                <a:gd name="connsiteY0" fmla="*/ 2531921 h 7026729"/>
                <a:gd name="connsiteX1" fmla="*/ 2827206 w 5940275"/>
                <a:gd name="connsiteY1" fmla="*/ 3032788 h 7026729"/>
                <a:gd name="connsiteX2" fmla="*/ 5940275 w 5940275"/>
                <a:gd name="connsiteY2" fmla="*/ 2423189 h 7026729"/>
                <a:gd name="connsiteX3" fmla="*/ 2097739 w 5940275"/>
                <a:gd name="connsiteY3" fmla="*/ 3979727 h 7026729"/>
                <a:gd name="connsiteX4" fmla="*/ 4568673 w 5940275"/>
                <a:gd name="connsiteY4" fmla="*/ 3174062 h 7026729"/>
                <a:gd name="connsiteX5" fmla="*/ 3269869 w 5940275"/>
                <a:gd name="connsiteY5" fmla="*/ 2756647 h 7026729"/>
                <a:gd name="connsiteX6" fmla="*/ 1869139 w 5940275"/>
                <a:gd name="connsiteY6" fmla="*/ 2531924 h 7026729"/>
                <a:gd name="connsiteX7" fmla="*/ 1869139 w 5940275"/>
                <a:gd name="connsiteY7" fmla="*/ 2531921 h 7026729"/>
                <a:gd name="connsiteX0" fmla="*/ 1869139 w 5940275"/>
                <a:gd name="connsiteY0" fmla="*/ 2531921 h 7026729"/>
                <a:gd name="connsiteX1" fmla="*/ 2827206 w 5940275"/>
                <a:gd name="connsiteY1" fmla="*/ 3032788 h 7026729"/>
                <a:gd name="connsiteX2" fmla="*/ 5940275 w 5940275"/>
                <a:gd name="connsiteY2" fmla="*/ 2423189 h 7026729"/>
                <a:gd name="connsiteX3" fmla="*/ 2097739 w 5940275"/>
                <a:gd name="connsiteY3" fmla="*/ 3979727 h 7026729"/>
                <a:gd name="connsiteX4" fmla="*/ 4568673 w 5940275"/>
                <a:gd name="connsiteY4" fmla="*/ 3174062 h 7026729"/>
                <a:gd name="connsiteX5" fmla="*/ 3269869 w 5940275"/>
                <a:gd name="connsiteY5" fmla="*/ 2756647 h 7026729"/>
                <a:gd name="connsiteX6" fmla="*/ 1869139 w 5940275"/>
                <a:gd name="connsiteY6" fmla="*/ 2531924 h 7026729"/>
                <a:gd name="connsiteX7" fmla="*/ 1869139 w 5940275"/>
                <a:gd name="connsiteY7" fmla="*/ 2531921 h 7026729"/>
                <a:gd name="connsiteX0" fmla="*/ 1869139 w 6324598"/>
                <a:gd name="connsiteY0" fmla="*/ 2531921 h 7331529"/>
                <a:gd name="connsiteX1" fmla="*/ 2827206 w 6324598"/>
                <a:gd name="connsiteY1" fmla="*/ 3032788 h 7331529"/>
                <a:gd name="connsiteX2" fmla="*/ 5940275 w 6324598"/>
                <a:gd name="connsiteY2" fmla="*/ 2423189 h 7331529"/>
                <a:gd name="connsiteX3" fmla="*/ 5831539 w 6324598"/>
                <a:gd name="connsiteY3" fmla="*/ 4284527 h 7331529"/>
                <a:gd name="connsiteX4" fmla="*/ 4568673 w 6324598"/>
                <a:gd name="connsiteY4" fmla="*/ 3174062 h 7331529"/>
                <a:gd name="connsiteX5" fmla="*/ 3269869 w 6324598"/>
                <a:gd name="connsiteY5" fmla="*/ 2756647 h 7331529"/>
                <a:gd name="connsiteX6" fmla="*/ 1869139 w 6324598"/>
                <a:gd name="connsiteY6" fmla="*/ 2531924 h 7331529"/>
                <a:gd name="connsiteX7" fmla="*/ 1869139 w 6324598"/>
                <a:gd name="connsiteY7" fmla="*/ 2531921 h 7331529"/>
                <a:gd name="connsiteX0" fmla="*/ 1869139 w 6934198"/>
                <a:gd name="connsiteY0" fmla="*/ 2531921 h 7331529"/>
                <a:gd name="connsiteX1" fmla="*/ 2827206 w 6934198"/>
                <a:gd name="connsiteY1" fmla="*/ 3032788 h 7331529"/>
                <a:gd name="connsiteX2" fmla="*/ 5940275 w 6934198"/>
                <a:gd name="connsiteY2" fmla="*/ 2423189 h 7331529"/>
                <a:gd name="connsiteX3" fmla="*/ 6441139 w 6934198"/>
                <a:gd name="connsiteY3" fmla="*/ 4284527 h 7331529"/>
                <a:gd name="connsiteX4" fmla="*/ 4568673 w 6934198"/>
                <a:gd name="connsiteY4" fmla="*/ 3174062 h 7331529"/>
                <a:gd name="connsiteX5" fmla="*/ 3269869 w 6934198"/>
                <a:gd name="connsiteY5" fmla="*/ 2756647 h 7331529"/>
                <a:gd name="connsiteX6" fmla="*/ 1869139 w 6934198"/>
                <a:gd name="connsiteY6" fmla="*/ 2531924 h 7331529"/>
                <a:gd name="connsiteX7" fmla="*/ 1869139 w 6934198"/>
                <a:gd name="connsiteY7" fmla="*/ 2531921 h 7331529"/>
                <a:gd name="connsiteX0" fmla="*/ 1869139 w 6934198"/>
                <a:gd name="connsiteY0" fmla="*/ 2531921 h 7331529"/>
                <a:gd name="connsiteX1" fmla="*/ 2827206 w 6934198"/>
                <a:gd name="connsiteY1" fmla="*/ 3032788 h 7331529"/>
                <a:gd name="connsiteX2" fmla="*/ 5940275 w 6934198"/>
                <a:gd name="connsiteY2" fmla="*/ 2423189 h 7331529"/>
                <a:gd name="connsiteX3" fmla="*/ 6441139 w 6934198"/>
                <a:gd name="connsiteY3" fmla="*/ 4284527 h 7331529"/>
                <a:gd name="connsiteX4" fmla="*/ 4568673 w 6934198"/>
                <a:gd name="connsiteY4" fmla="*/ 3174062 h 7331529"/>
                <a:gd name="connsiteX5" fmla="*/ 3269869 w 6934198"/>
                <a:gd name="connsiteY5" fmla="*/ 2756647 h 7331529"/>
                <a:gd name="connsiteX6" fmla="*/ 1869139 w 6934198"/>
                <a:gd name="connsiteY6" fmla="*/ 2531924 h 7331529"/>
                <a:gd name="connsiteX7" fmla="*/ 1869139 w 6934198"/>
                <a:gd name="connsiteY7" fmla="*/ 2531921 h 7331529"/>
                <a:gd name="connsiteX0" fmla="*/ 1869139 w 6934198"/>
                <a:gd name="connsiteY0" fmla="*/ 2531921 h 7331529"/>
                <a:gd name="connsiteX1" fmla="*/ 2827206 w 6934198"/>
                <a:gd name="connsiteY1" fmla="*/ 3032788 h 7331529"/>
                <a:gd name="connsiteX2" fmla="*/ 5940275 w 6934198"/>
                <a:gd name="connsiteY2" fmla="*/ 2423189 h 7331529"/>
                <a:gd name="connsiteX3" fmla="*/ 6441139 w 6934198"/>
                <a:gd name="connsiteY3" fmla="*/ 4284527 h 7331529"/>
                <a:gd name="connsiteX4" fmla="*/ 4568673 w 6934198"/>
                <a:gd name="connsiteY4" fmla="*/ 3174062 h 7331529"/>
                <a:gd name="connsiteX5" fmla="*/ 1869139 w 6934198"/>
                <a:gd name="connsiteY5" fmla="*/ 2531924 h 7331529"/>
                <a:gd name="connsiteX6" fmla="*/ 1869139 w 6934198"/>
                <a:gd name="connsiteY6" fmla="*/ 2531921 h 7331529"/>
                <a:gd name="connsiteX0" fmla="*/ 1869139 w 6911785"/>
                <a:gd name="connsiteY0" fmla="*/ 2531921 h 7336788"/>
                <a:gd name="connsiteX1" fmla="*/ 2827206 w 6911785"/>
                <a:gd name="connsiteY1" fmla="*/ 3032788 h 7336788"/>
                <a:gd name="connsiteX2" fmla="*/ 5940275 w 6911785"/>
                <a:gd name="connsiteY2" fmla="*/ 2423189 h 7336788"/>
                <a:gd name="connsiteX3" fmla="*/ 6441139 w 6911785"/>
                <a:gd name="connsiteY3" fmla="*/ 4284527 h 7336788"/>
                <a:gd name="connsiteX4" fmla="*/ 4568673 w 6911785"/>
                <a:gd name="connsiteY4" fmla="*/ 3174062 h 7336788"/>
                <a:gd name="connsiteX5" fmla="*/ 1869139 w 6911785"/>
                <a:gd name="connsiteY5" fmla="*/ 2531924 h 7336788"/>
                <a:gd name="connsiteX6" fmla="*/ 1869139 w 6911785"/>
                <a:gd name="connsiteY6" fmla="*/ 2531921 h 7336788"/>
                <a:gd name="connsiteX0" fmla="*/ 1869139 w 7024741"/>
                <a:gd name="connsiteY0" fmla="*/ 2531921 h 7336788"/>
                <a:gd name="connsiteX1" fmla="*/ 2827206 w 7024741"/>
                <a:gd name="connsiteY1" fmla="*/ 3032788 h 7336788"/>
                <a:gd name="connsiteX2" fmla="*/ 5940275 w 7024741"/>
                <a:gd name="connsiteY2" fmla="*/ 2423189 h 7336788"/>
                <a:gd name="connsiteX3" fmla="*/ 6441139 w 7024741"/>
                <a:gd name="connsiteY3" fmla="*/ 4284527 h 7336788"/>
                <a:gd name="connsiteX4" fmla="*/ 4568673 w 7024741"/>
                <a:gd name="connsiteY4" fmla="*/ 3174062 h 7336788"/>
                <a:gd name="connsiteX5" fmla="*/ 1869139 w 7024741"/>
                <a:gd name="connsiteY5" fmla="*/ 2531924 h 7336788"/>
                <a:gd name="connsiteX6" fmla="*/ 1869139 w 7024741"/>
                <a:gd name="connsiteY6" fmla="*/ 2531921 h 7336788"/>
                <a:gd name="connsiteX0" fmla="*/ 685903 w 5841505"/>
                <a:gd name="connsiteY0" fmla="*/ 1071884 h 5876751"/>
                <a:gd name="connsiteX1" fmla="*/ 159678 w 5841505"/>
                <a:gd name="connsiteY1" fmla="*/ 370216 h 5876751"/>
                <a:gd name="connsiteX2" fmla="*/ 1643970 w 5841505"/>
                <a:gd name="connsiteY2" fmla="*/ 1572751 h 5876751"/>
                <a:gd name="connsiteX3" fmla="*/ 4757039 w 5841505"/>
                <a:gd name="connsiteY3" fmla="*/ 963152 h 5876751"/>
                <a:gd name="connsiteX4" fmla="*/ 5257903 w 5841505"/>
                <a:gd name="connsiteY4" fmla="*/ 2824490 h 5876751"/>
                <a:gd name="connsiteX5" fmla="*/ 3385437 w 5841505"/>
                <a:gd name="connsiteY5" fmla="*/ 1714025 h 5876751"/>
                <a:gd name="connsiteX6" fmla="*/ 685903 w 5841505"/>
                <a:gd name="connsiteY6" fmla="*/ 1071887 h 5876751"/>
                <a:gd name="connsiteX7" fmla="*/ 685903 w 5841505"/>
                <a:gd name="connsiteY7" fmla="*/ 1071884 h 5876751"/>
                <a:gd name="connsiteX0" fmla="*/ 685903 w 5841505"/>
                <a:gd name="connsiteY0" fmla="*/ 1775249 h 6580116"/>
                <a:gd name="connsiteX1" fmla="*/ 159678 w 5841505"/>
                <a:gd name="connsiteY1" fmla="*/ 1073581 h 6580116"/>
                <a:gd name="connsiteX2" fmla="*/ 1643970 w 5841505"/>
                <a:gd name="connsiteY2" fmla="*/ 2276116 h 6580116"/>
                <a:gd name="connsiteX3" fmla="*/ 4757039 w 5841505"/>
                <a:gd name="connsiteY3" fmla="*/ 1666517 h 6580116"/>
                <a:gd name="connsiteX4" fmla="*/ 5257903 w 5841505"/>
                <a:gd name="connsiteY4" fmla="*/ 3527855 h 6580116"/>
                <a:gd name="connsiteX5" fmla="*/ 3385437 w 5841505"/>
                <a:gd name="connsiteY5" fmla="*/ 2417390 h 6580116"/>
                <a:gd name="connsiteX6" fmla="*/ 685903 w 5841505"/>
                <a:gd name="connsiteY6" fmla="*/ 1775252 h 6580116"/>
                <a:gd name="connsiteX7" fmla="*/ 685903 w 5841505"/>
                <a:gd name="connsiteY7" fmla="*/ 1775249 h 6580116"/>
                <a:gd name="connsiteX0" fmla="*/ 1191268 w 6346870"/>
                <a:gd name="connsiteY0" fmla="*/ 1071884 h 5876751"/>
                <a:gd name="connsiteX1" fmla="*/ 665043 w 6346870"/>
                <a:gd name="connsiteY1" fmla="*/ 370216 h 5876751"/>
                <a:gd name="connsiteX2" fmla="*/ 247382 w 6346870"/>
                <a:gd name="connsiteY2" fmla="*/ 1425097 h 5876751"/>
                <a:gd name="connsiteX3" fmla="*/ 2149335 w 6346870"/>
                <a:gd name="connsiteY3" fmla="*/ 1572751 h 5876751"/>
                <a:gd name="connsiteX4" fmla="*/ 5262404 w 6346870"/>
                <a:gd name="connsiteY4" fmla="*/ 963152 h 5876751"/>
                <a:gd name="connsiteX5" fmla="*/ 5763268 w 6346870"/>
                <a:gd name="connsiteY5" fmla="*/ 2824490 h 5876751"/>
                <a:gd name="connsiteX6" fmla="*/ 3890802 w 6346870"/>
                <a:gd name="connsiteY6" fmla="*/ 1714025 h 5876751"/>
                <a:gd name="connsiteX7" fmla="*/ 1191268 w 6346870"/>
                <a:gd name="connsiteY7" fmla="*/ 1071887 h 5876751"/>
                <a:gd name="connsiteX8" fmla="*/ 1191268 w 6346870"/>
                <a:gd name="connsiteY8" fmla="*/ 1071884 h 5876751"/>
                <a:gd name="connsiteX0" fmla="*/ 1191268 w 6346870"/>
                <a:gd name="connsiteY0" fmla="*/ 1071884 h 5876751"/>
                <a:gd name="connsiteX1" fmla="*/ 665043 w 6346870"/>
                <a:gd name="connsiteY1" fmla="*/ 370216 h 5876751"/>
                <a:gd name="connsiteX2" fmla="*/ 247382 w 6346870"/>
                <a:gd name="connsiteY2" fmla="*/ 1425097 h 5876751"/>
                <a:gd name="connsiteX3" fmla="*/ 2149335 w 6346870"/>
                <a:gd name="connsiteY3" fmla="*/ 1572751 h 5876751"/>
                <a:gd name="connsiteX4" fmla="*/ 5262404 w 6346870"/>
                <a:gd name="connsiteY4" fmla="*/ 963152 h 5876751"/>
                <a:gd name="connsiteX5" fmla="*/ 5763268 w 6346870"/>
                <a:gd name="connsiteY5" fmla="*/ 2824490 h 5876751"/>
                <a:gd name="connsiteX6" fmla="*/ 3890802 w 6346870"/>
                <a:gd name="connsiteY6" fmla="*/ 1714025 h 5876751"/>
                <a:gd name="connsiteX7" fmla="*/ 1191268 w 6346870"/>
                <a:gd name="connsiteY7" fmla="*/ 1071887 h 5876751"/>
                <a:gd name="connsiteX8" fmla="*/ 1191268 w 6346870"/>
                <a:gd name="connsiteY8" fmla="*/ 1071884 h 5876751"/>
                <a:gd name="connsiteX0" fmla="*/ 1191268 w 6346870"/>
                <a:gd name="connsiteY0" fmla="*/ 1071884 h 5876751"/>
                <a:gd name="connsiteX1" fmla="*/ 665043 w 6346870"/>
                <a:gd name="connsiteY1" fmla="*/ 370216 h 5876751"/>
                <a:gd name="connsiteX2" fmla="*/ 247382 w 6346870"/>
                <a:gd name="connsiteY2" fmla="*/ 1425097 h 5876751"/>
                <a:gd name="connsiteX3" fmla="*/ 2149335 w 6346870"/>
                <a:gd name="connsiteY3" fmla="*/ 1572751 h 5876751"/>
                <a:gd name="connsiteX4" fmla="*/ 5262404 w 6346870"/>
                <a:gd name="connsiteY4" fmla="*/ 963152 h 5876751"/>
                <a:gd name="connsiteX5" fmla="*/ 5763268 w 6346870"/>
                <a:gd name="connsiteY5" fmla="*/ 2824490 h 5876751"/>
                <a:gd name="connsiteX6" fmla="*/ 3890802 w 6346870"/>
                <a:gd name="connsiteY6" fmla="*/ 1714025 h 5876751"/>
                <a:gd name="connsiteX7" fmla="*/ 1191268 w 6346870"/>
                <a:gd name="connsiteY7" fmla="*/ 1071887 h 5876751"/>
                <a:gd name="connsiteX8" fmla="*/ 1191268 w 6346870"/>
                <a:gd name="connsiteY8" fmla="*/ 1071884 h 5876751"/>
                <a:gd name="connsiteX0" fmla="*/ 1495416 w 6651018"/>
                <a:gd name="connsiteY0" fmla="*/ 1071884 h 5876751"/>
                <a:gd name="connsiteX1" fmla="*/ 969191 w 6651018"/>
                <a:gd name="connsiteY1" fmla="*/ 370216 h 5876751"/>
                <a:gd name="connsiteX2" fmla="*/ 551530 w 6651018"/>
                <a:gd name="connsiteY2" fmla="*/ 1425097 h 5876751"/>
                <a:gd name="connsiteX3" fmla="*/ 2453483 w 6651018"/>
                <a:gd name="connsiteY3" fmla="*/ 1572751 h 5876751"/>
                <a:gd name="connsiteX4" fmla="*/ 5566552 w 6651018"/>
                <a:gd name="connsiteY4" fmla="*/ 963152 h 5876751"/>
                <a:gd name="connsiteX5" fmla="*/ 6067416 w 6651018"/>
                <a:gd name="connsiteY5" fmla="*/ 2824490 h 5876751"/>
                <a:gd name="connsiteX6" fmla="*/ 4194950 w 6651018"/>
                <a:gd name="connsiteY6" fmla="*/ 1714025 h 5876751"/>
                <a:gd name="connsiteX7" fmla="*/ 1495416 w 6651018"/>
                <a:gd name="connsiteY7" fmla="*/ 1071887 h 5876751"/>
                <a:gd name="connsiteX8" fmla="*/ 1495416 w 6651018"/>
                <a:gd name="connsiteY8" fmla="*/ 1071884 h 5876751"/>
                <a:gd name="connsiteX0" fmla="*/ 1103563 w 6259165"/>
                <a:gd name="connsiteY0" fmla="*/ 1071884 h 5876751"/>
                <a:gd name="connsiteX1" fmla="*/ 159677 w 6259165"/>
                <a:gd name="connsiteY1" fmla="*/ 1425097 h 5876751"/>
                <a:gd name="connsiteX2" fmla="*/ 2061630 w 6259165"/>
                <a:gd name="connsiteY2" fmla="*/ 1572751 h 5876751"/>
                <a:gd name="connsiteX3" fmla="*/ 5174699 w 6259165"/>
                <a:gd name="connsiteY3" fmla="*/ 963152 h 5876751"/>
                <a:gd name="connsiteX4" fmla="*/ 5675563 w 6259165"/>
                <a:gd name="connsiteY4" fmla="*/ 2824490 h 5876751"/>
                <a:gd name="connsiteX5" fmla="*/ 3803097 w 6259165"/>
                <a:gd name="connsiteY5" fmla="*/ 1714025 h 5876751"/>
                <a:gd name="connsiteX6" fmla="*/ 1103563 w 6259165"/>
                <a:gd name="connsiteY6" fmla="*/ 1071887 h 5876751"/>
                <a:gd name="connsiteX7" fmla="*/ 1103563 w 6259165"/>
                <a:gd name="connsiteY7" fmla="*/ 1071884 h 5876751"/>
                <a:gd name="connsiteX0" fmla="*/ 1103564 w 6259166"/>
                <a:gd name="connsiteY0" fmla="*/ 1766125 h 6570992"/>
                <a:gd name="connsiteX1" fmla="*/ 159678 w 6259166"/>
                <a:gd name="connsiteY1" fmla="*/ 2119338 h 6570992"/>
                <a:gd name="connsiteX2" fmla="*/ 2061631 w 6259166"/>
                <a:gd name="connsiteY2" fmla="*/ 2266992 h 6570992"/>
                <a:gd name="connsiteX3" fmla="*/ 5174700 w 6259166"/>
                <a:gd name="connsiteY3" fmla="*/ 1657393 h 6570992"/>
                <a:gd name="connsiteX4" fmla="*/ 5675564 w 6259166"/>
                <a:gd name="connsiteY4" fmla="*/ 3518731 h 6570992"/>
                <a:gd name="connsiteX5" fmla="*/ 3803098 w 6259166"/>
                <a:gd name="connsiteY5" fmla="*/ 2408266 h 6570992"/>
                <a:gd name="connsiteX6" fmla="*/ 1103564 w 6259166"/>
                <a:gd name="connsiteY6" fmla="*/ 1766128 h 6570992"/>
                <a:gd name="connsiteX7" fmla="*/ 1103564 w 6259166"/>
                <a:gd name="connsiteY7" fmla="*/ 1766125 h 6570992"/>
                <a:gd name="connsiteX0" fmla="*/ 1103564 w 6259166"/>
                <a:gd name="connsiteY0" fmla="*/ 1766125 h 6570992"/>
                <a:gd name="connsiteX1" fmla="*/ 159678 w 6259166"/>
                <a:gd name="connsiteY1" fmla="*/ 2119338 h 6570992"/>
                <a:gd name="connsiteX2" fmla="*/ 2061631 w 6259166"/>
                <a:gd name="connsiteY2" fmla="*/ 2266992 h 6570992"/>
                <a:gd name="connsiteX3" fmla="*/ 5174700 w 6259166"/>
                <a:gd name="connsiteY3" fmla="*/ 1657393 h 6570992"/>
                <a:gd name="connsiteX4" fmla="*/ 5675564 w 6259166"/>
                <a:gd name="connsiteY4" fmla="*/ 3518731 h 6570992"/>
                <a:gd name="connsiteX5" fmla="*/ 3803098 w 6259166"/>
                <a:gd name="connsiteY5" fmla="*/ 2408266 h 6570992"/>
                <a:gd name="connsiteX6" fmla="*/ 1103564 w 6259166"/>
                <a:gd name="connsiteY6" fmla="*/ 1766128 h 6570992"/>
                <a:gd name="connsiteX7" fmla="*/ 1103564 w 6259166"/>
                <a:gd name="connsiteY7" fmla="*/ 1766125 h 6570992"/>
                <a:gd name="connsiteX0" fmla="*/ 1316924 w 6472526"/>
                <a:gd name="connsiteY0" fmla="*/ 1766125 h 6570992"/>
                <a:gd name="connsiteX1" fmla="*/ 373038 w 6472526"/>
                <a:gd name="connsiteY1" fmla="*/ 2119338 h 6570992"/>
                <a:gd name="connsiteX2" fmla="*/ 2274991 w 6472526"/>
                <a:gd name="connsiteY2" fmla="*/ 2266992 h 6570992"/>
                <a:gd name="connsiteX3" fmla="*/ 5388060 w 6472526"/>
                <a:gd name="connsiteY3" fmla="*/ 1657393 h 6570992"/>
                <a:gd name="connsiteX4" fmla="*/ 5888924 w 6472526"/>
                <a:gd name="connsiteY4" fmla="*/ 3518731 h 6570992"/>
                <a:gd name="connsiteX5" fmla="*/ 4016458 w 6472526"/>
                <a:gd name="connsiteY5" fmla="*/ 2408266 h 6570992"/>
                <a:gd name="connsiteX6" fmla="*/ 1316924 w 6472526"/>
                <a:gd name="connsiteY6" fmla="*/ 1766128 h 6570992"/>
                <a:gd name="connsiteX7" fmla="*/ 1316924 w 6472526"/>
                <a:gd name="connsiteY7" fmla="*/ 1766125 h 6570992"/>
                <a:gd name="connsiteX0" fmla="*/ 969208 w 6472526"/>
                <a:gd name="connsiteY0" fmla="*/ 1766125 h 6550041"/>
                <a:gd name="connsiteX1" fmla="*/ 373038 w 6472526"/>
                <a:gd name="connsiteY1" fmla="*/ 2098387 h 6550041"/>
                <a:gd name="connsiteX2" fmla="*/ 2274991 w 6472526"/>
                <a:gd name="connsiteY2" fmla="*/ 2246041 h 6550041"/>
                <a:gd name="connsiteX3" fmla="*/ 5388060 w 6472526"/>
                <a:gd name="connsiteY3" fmla="*/ 1636442 h 6550041"/>
                <a:gd name="connsiteX4" fmla="*/ 5888924 w 6472526"/>
                <a:gd name="connsiteY4" fmla="*/ 3497780 h 6550041"/>
                <a:gd name="connsiteX5" fmla="*/ 4016458 w 6472526"/>
                <a:gd name="connsiteY5" fmla="*/ 2387315 h 6550041"/>
                <a:gd name="connsiteX6" fmla="*/ 1316924 w 6472526"/>
                <a:gd name="connsiteY6" fmla="*/ 1745177 h 6550041"/>
                <a:gd name="connsiteX7" fmla="*/ 969208 w 6472526"/>
                <a:gd name="connsiteY7" fmla="*/ 1766125 h 6550041"/>
                <a:gd name="connsiteX0" fmla="*/ 943886 w 6099488"/>
                <a:gd name="connsiteY0" fmla="*/ 1071887 h 5876751"/>
                <a:gd name="connsiteX1" fmla="*/ 0 w 6099488"/>
                <a:gd name="connsiteY1" fmla="*/ 1425097 h 5876751"/>
                <a:gd name="connsiteX2" fmla="*/ 1901953 w 6099488"/>
                <a:gd name="connsiteY2" fmla="*/ 1572751 h 5876751"/>
                <a:gd name="connsiteX3" fmla="*/ 5015022 w 6099488"/>
                <a:gd name="connsiteY3" fmla="*/ 963152 h 5876751"/>
                <a:gd name="connsiteX4" fmla="*/ 5515886 w 6099488"/>
                <a:gd name="connsiteY4" fmla="*/ 2824490 h 5876751"/>
                <a:gd name="connsiteX5" fmla="*/ 3643420 w 6099488"/>
                <a:gd name="connsiteY5" fmla="*/ 1714025 h 5876751"/>
                <a:gd name="connsiteX6" fmla="*/ 943886 w 6099488"/>
                <a:gd name="connsiteY6" fmla="*/ 1071887 h 5876751"/>
                <a:gd name="connsiteX0" fmla="*/ 943886 w 6099488"/>
                <a:gd name="connsiteY0" fmla="*/ 1486368 h 6291232"/>
                <a:gd name="connsiteX1" fmla="*/ 0 w 6099488"/>
                <a:gd name="connsiteY1" fmla="*/ 1839578 h 6291232"/>
                <a:gd name="connsiteX2" fmla="*/ 1901953 w 6099488"/>
                <a:gd name="connsiteY2" fmla="*/ 1987232 h 6291232"/>
                <a:gd name="connsiteX3" fmla="*/ 5015022 w 6099488"/>
                <a:gd name="connsiteY3" fmla="*/ 1377633 h 6291232"/>
                <a:gd name="connsiteX4" fmla="*/ 5515886 w 6099488"/>
                <a:gd name="connsiteY4" fmla="*/ 3238971 h 6291232"/>
                <a:gd name="connsiteX5" fmla="*/ 3643420 w 6099488"/>
                <a:gd name="connsiteY5" fmla="*/ 2128506 h 6291232"/>
                <a:gd name="connsiteX6" fmla="*/ 943886 w 6099488"/>
                <a:gd name="connsiteY6" fmla="*/ 1486368 h 6291232"/>
                <a:gd name="connsiteX0" fmla="*/ 290243 w 5445845"/>
                <a:gd name="connsiteY0" fmla="*/ 1071887 h 5876751"/>
                <a:gd name="connsiteX1" fmla="*/ 1248310 w 5445845"/>
                <a:gd name="connsiteY1" fmla="*/ 1572751 h 5876751"/>
                <a:gd name="connsiteX2" fmla="*/ 4361379 w 5445845"/>
                <a:gd name="connsiteY2" fmla="*/ 963152 h 5876751"/>
                <a:gd name="connsiteX3" fmla="*/ 4862243 w 5445845"/>
                <a:gd name="connsiteY3" fmla="*/ 2824490 h 5876751"/>
                <a:gd name="connsiteX4" fmla="*/ 2989777 w 5445845"/>
                <a:gd name="connsiteY4" fmla="*/ 1714025 h 5876751"/>
                <a:gd name="connsiteX5" fmla="*/ 290243 w 5445845"/>
                <a:gd name="connsiteY5" fmla="*/ 1071887 h 5876751"/>
                <a:gd name="connsiteX0" fmla="*/ 290244 w 5445846"/>
                <a:gd name="connsiteY0" fmla="*/ 1071887 h 5876751"/>
                <a:gd name="connsiteX1" fmla="*/ 1248311 w 5445846"/>
                <a:gd name="connsiteY1" fmla="*/ 1572751 h 5876751"/>
                <a:gd name="connsiteX2" fmla="*/ 4361380 w 5445846"/>
                <a:gd name="connsiteY2" fmla="*/ 963152 h 5876751"/>
                <a:gd name="connsiteX3" fmla="*/ 4862244 w 5445846"/>
                <a:gd name="connsiteY3" fmla="*/ 2824490 h 5876751"/>
                <a:gd name="connsiteX4" fmla="*/ 2989778 w 5445846"/>
                <a:gd name="connsiteY4" fmla="*/ 1714025 h 5876751"/>
                <a:gd name="connsiteX5" fmla="*/ 290244 w 5445846"/>
                <a:gd name="connsiteY5" fmla="*/ 1071887 h 5876751"/>
                <a:gd name="connsiteX0" fmla="*/ 290244 w 5445846"/>
                <a:gd name="connsiteY0" fmla="*/ 1153486 h 5958350"/>
                <a:gd name="connsiteX1" fmla="*/ 1248311 w 5445846"/>
                <a:gd name="connsiteY1" fmla="*/ 1654350 h 5958350"/>
                <a:gd name="connsiteX2" fmla="*/ 4361380 w 5445846"/>
                <a:gd name="connsiteY2" fmla="*/ 1044751 h 5958350"/>
                <a:gd name="connsiteX3" fmla="*/ 4862244 w 5445846"/>
                <a:gd name="connsiteY3" fmla="*/ 2906089 h 5958350"/>
                <a:gd name="connsiteX4" fmla="*/ 2989778 w 5445846"/>
                <a:gd name="connsiteY4" fmla="*/ 1795624 h 5958350"/>
                <a:gd name="connsiteX5" fmla="*/ 290244 w 5445846"/>
                <a:gd name="connsiteY5" fmla="*/ 1153486 h 5958350"/>
                <a:gd name="connsiteX0" fmla="*/ 290244 w 7008207"/>
                <a:gd name="connsiteY0" fmla="*/ 1331974 h 5958350"/>
                <a:gd name="connsiteX1" fmla="*/ 2810672 w 7008207"/>
                <a:gd name="connsiteY1" fmla="*/ 1654350 h 5958350"/>
                <a:gd name="connsiteX2" fmla="*/ 5923741 w 7008207"/>
                <a:gd name="connsiteY2" fmla="*/ 1044751 h 5958350"/>
                <a:gd name="connsiteX3" fmla="*/ 6424605 w 7008207"/>
                <a:gd name="connsiteY3" fmla="*/ 2906089 h 5958350"/>
                <a:gd name="connsiteX4" fmla="*/ 4552139 w 7008207"/>
                <a:gd name="connsiteY4" fmla="*/ 1795624 h 5958350"/>
                <a:gd name="connsiteX5" fmla="*/ 290244 w 7008207"/>
                <a:gd name="connsiteY5" fmla="*/ 1331974 h 5958350"/>
                <a:gd name="connsiteX0" fmla="*/ 290244 w 7008207"/>
                <a:gd name="connsiteY0" fmla="*/ 1347752 h 5974128"/>
                <a:gd name="connsiteX1" fmla="*/ 2810672 w 7008207"/>
                <a:gd name="connsiteY1" fmla="*/ 1670128 h 5974128"/>
                <a:gd name="connsiteX2" fmla="*/ 5923741 w 7008207"/>
                <a:gd name="connsiteY2" fmla="*/ 1060529 h 5974128"/>
                <a:gd name="connsiteX3" fmla="*/ 6424605 w 7008207"/>
                <a:gd name="connsiteY3" fmla="*/ 2921867 h 5974128"/>
                <a:gd name="connsiteX4" fmla="*/ 4552139 w 7008207"/>
                <a:gd name="connsiteY4" fmla="*/ 1811402 h 5974128"/>
                <a:gd name="connsiteX5" fmla="*/ 290244 w 7008207"/>
                <a:gd name="connsiteY5" fmla="*/ 1347752 h 5974128"/>
                <a:gd name="connsiteX0" fmla="*/ 1038454 w 7756417"/>
                <a:gd name="connsiteY0" fmla="*/ 1773760 h 6400136"/>
                <a:gd name="connsiteX1" fmla="*/ 3558882 w 7756417"/>
                <a:gd name="connsiteY1" fmla="*/ 2096136 h 6400136"/>
                <a:gd name="connsiteX2" fmla="*/ 6671951 w 7756417"/>
                <a:gd name="connsiteY2" fmla="*/ 1486537 h 6400136"/>
                <a:gd name="connsiteX3" fmla="*/ 7172815 w 7756417"/>
                <a:gd name="connsiteY3" fmla="*/ 3347875 h 6400136"/>
                <a:gd name="connsiteX4" fmla="*/ 5300349 w 7756417"/>
                <a:gd name="connsiteY4" fmla="*/ 2237410 h 6400136"/>
                <a:gd name="connsiteX5" fmla="*/ 1038454 w 7756417"/>
                <a:gd name="connsiteY5" fmla="*/ 1773760 h 6400136"/>
                <a:gd name="connsiteX0" fmla="*/ 1038454 w 7756417"/>
                <a:gd name="connsiteY0" fmla="*/ 1773760 h 6400136"/>
                <a:gd name="connsiteX1" fmla="*/ 3558882 w 7756417"/>
                <a:gd name="connsiteY1" fmla="*/ 2096136 h 6400136"/>
                <a:gd name="connsiteX2" fmla="*/ 6671951 w 7756417"/>
                <a:gd name="connsiteY2" fmla="*/ 1486537 h 6400136"/>
                <a:gd name="connsiteX3" fmla="*/ 7172815 w 7756417"/>
                <a:gd name="connsiteY3" fmla="*/ 3347875 h 6400136"/>
                <a:gd name="connsiteX4" fmla="*/ 5300349 w 7756417"/>
                <a:gd name="connsiteY4" fmla="*/ 2237410 h 6400136"/>
                <a:gd name="connsiteX5" fmla="*/ 1807445 w 7756417"/>
                <a:gd name="connsiteY5" fmla="*/ 1846031 h 6400136"/>
                <a:gd name="connsiteX6" fmla="*/ 1038454 w 7756417"/>
                <a:gd name="connsiteY6" fmla="*/ 1773760 h 6400136"/>
                <a:gd name="connsiteX0" fmla="*/ 1038454 w 7756417"/>
                <a:gd name="connsiteY0" fmla="*/ 1773760 h 6400136"/>
                <a:gd name="connsiteX1" fmla="*/ 3558882 w 7756417"/>
                <a:gd name="connsiteY1" fmla="*/ 2096136 h 6400136"/>
                <a:gd name="connsiteX2" fmla="*/ 6671951 w 7756417"/>
                <a:gd name="connsiteY2" fmla="*/ 1486537 h 6400136"/>
                <a:gd name="connsiteX3" fmla="*/ 7172815 w 7756417"/>
                <a:gd name="connsiteY3" fmla="*/ 3347875 h 6400136"/>
                <a:gd name="connsiteX4" fmla="*/ 5300349 w 7756417"/>
                <a:gd name="connsiteY4" fmla="*/ 2237410 h 6400136"/>
                <a:gd name="connsiteX5" fmla="*/ 762397 w 7756417"/>
                <a:gd name="connsiteY5" fmla="*/ 1980458 h 6400136"/>
                <a:gd name="connsiteX6" fmla="*/ 1038454 w 7756417"/>
                <a:gd name="connsiteY6" fmla="*/ 1773760 h 6400136"/>
                <a:gd name="connsiteX0" fmla="*/ 1038454 w 7756417"/>
                <a:gd name="connsiteY0" fmla="*/ 1773760 h 6400136"/>
                <a:gd name="connsiteX1" fmla="*/ 3558882 w 7756417"/>
                <a:gd name="connsiteY1" fmla="*/ 2096136 h 6400136"/>
                <a:gd name="connsiteX2" fmla="*/ 6671951 w 7756417"/>
                <a:gd name="connsiteY2" fmla="*/ 1486537 h 6400136"/>
                <a:gd name="connsiteX3" fmla="*/ 7172815 w 7756417"/>
                <a:gd name="connsiteY3" fmla="*/ 3347875 h 6400136"/>
                <a:gd name="connsiteX4" fmla="*/ 5300349 w 7756417"/>
                <a:gd name="connsiteY4" fmla="*/ 2237410 h 6400136"/>
                <a:gd name="connsiteX5" fmla="*/ 3454498 w 7756417"/>
                <a:gd name="connsiteY5" fmla="*/ 1901566 h 6400136"/>
                <a:gd name="connsiteX6" fmla="*/ 762397 w 7756417"/>
                <a:gd name="connsiteY6" fmla="*/ 1980458 h 6400136"/>
                <a:gd name="connsiteX7" fmla="*/ 1038454 w 7756417"/>
                <a:gd name="connsiteY7" fmla="*/ 1773760 h 6400136"/>
                <a:gd name="connsiteX0" fmla="*/ 1063766 w 7781729"/>
                <a:gd name="connsiteY0" fmla="*/ 1773760 h 6400136"/>
                <a:gd name="connsiteX1" fmla="*/ 3584194 w 7781729"/>
                <a:gd name="connsiteY1" fmla="*/ 2096136 h 6400136"/>
                <a:gd name="connsiteX2" fmla="*/ 6697263 w 7781729"/>
                <a:gd name="connsiteY2" fmla="*/ 1486537 h 6400136"/>
                <a:gd name="connsiteX3" fmla="*/ 7198127 w 7781729"/>
                <a:gd name="connsiteY3" fmla="*/ 3347875 h 6400136"/>
                <a:gd name="connsiteX4" fmla="*/ 5325661 w 7781729"/>
                <a:gd name="connsiteY4" fmla="*/ 2237410 h 6400136"/>
                <a:gd name="connsiteX5" fmla="*/ 3479810 w 7781729"/>
                <a:gd name="connsiteY5" fmla="*/ 1901566 h 6400136"/>
                <a:gd name="connsiteX6" fmla="*/ 787709 w 7781729"/>
                <a:gd name="connsiteY6" fmla="*/ 1980458 h 6400136"/>
                <a:gd name="connsiteX7" fmla="*/ 1063766 w 7781729"/>
                <a:gd name="connsiteY7" fmla="*/ 1773760 h 6400136"/>
                <a:gd name="connsiteX0" fmla="*/ 1647368 w 8365331"/>
                <a:gd name="connsiteY0" fmla="*/ 1773760 h 6400136"/>
                <a:gd name="connsiteX1" fmla="*/ 4167796 w 8365331"/>
                <a:gd name="connsiteY1" fmla="*/ 2096136 h 6400136"/>
                <a:gd name="connsiteX2" fmla="*/ 7280865 w 8365331"/>
                <a:gd name="connsiteY2" fmla="*/ 1486537 h 6400136"/>
                <a:gd name="connsiteX3" fmla="*/ 7781729 w 8365331"/>
                <a:gd name="connsiteY3" fmla="*/ 3347875 h 6400136"/>
                <a:gd name="connsiteX4" fmla="*/ 5909263 w 8365331"/>
                <a:gd name="connsiteY4" fmla="*/ 2237410 h 6400136"/>
                <a:gd name="connsiteX5" fmla="*/ 4063412 w 8365331"/>
                <a:gd name="connsiteY5" fmla="*/ 1901566 h 6400136"/>
                <a:gd name="connsiteX6" fmla="*/ 1371311 w 8365331"/>
                <a:gd name="connsiteY6" fmla="*/ 1980458 h 6400136"/>
                <a:gd name="connsiteX7" fmla="*/ 1647368 w 8365331"/>
                <a:gd name="connsiteY7" fmla="*/ 1773760 h 6400136"/>
                <a:gd name="connsiteX0" fmla="*/ 1739256 w 8457219"/>
                <a:gd name="connsiteY0" fmla="*/ 1773760 h 6400136"/>
                <a:gd name="connsiteX1" fmla="*/ 4259684 w 8457219"/>
                <a:gd name="connsiteY1" fmla="*/ 2096136 h 6400136"/>
                <a:gd name="connsiteX2" fmla="*/ 7372753 w 8457219"/>
                <a:gd name="connsiteY2" fmla="*/ 1486537 h 6400136"/>
                <a:gd name="connsiteX3" fmla="*/ 7873617 w 8457219"/>
                <a:gd name="connsiteY3" fmla="*/ 3347875 h 6400136"/>
                <a:gd name="connsiteX4" fmla="*/ 6001151 w 8457219"/>
                <a:gd name="connsiteY4" fmla="*/ 2237410 h 6400136"/>
                <a:gd name="connsiteX5" fmla="*/ 4155300 w 8457219"/>
                <a:gd name="connsiteY5" fmla="*/ 1901566 h 6400136"/>
                <a:gd name="connsiteX6" fmla="*/ 1463199 w 8457219"/>
                <a:gd name="connsiteY6" fmla="*/ 1980458 h 6400136"/>
                <a:gd name="connsiteX7" fmla="*/ 1739256 w 8457219"/>
                <a:gd name="connsiteY7" fmla="*/ 1773760 h 6400136"/>
                <a:gd name="connsiteX0" fmla="*/ 1739256 w 8457219"/>
                <a:gd name="connsiteY0" fmla="*/ 1773760 h 6400136"/>
                <a:gd name="connsiteX1" fmla="*/ 4259684 w 8457219"/>
                <a:gd name="connsiteY1" fmla="*/ 2096136 h 6400136"/>
                <a:gd name="connsiteX2" fmla="*/ 7372753 w 8457219"/>
                <a:gd name="connsiteY2" fmla="*/ 1486537 h 6400136"/>
                <a:gd name="connsiteX3" fmla="*/ 7873617 w 8457219"/>
                <a:gd name="connsiteY3" fmla="*/ 3347875 h 6400136"/>
                <a:gd name="connsiteX4" fmla="*/ 6001151 w 8457219"/>
                <a:gd name="connsiteY4" fmla="*/ 2237410 h 6400136"/>
                <a:gd name="connsiteX5" fmla="*/ 4155300 w 8457219"/>
                <a:gd name="connsiteY5" fmla="*/ 1901566 h 6400136"/>
                <a:gd name="connsiteX6" fmla="*/ 1463199 w 8457219"/>
                <a:gd name="connsiteY6" fmla="*/ 1980458 h 6400136"/>
                <a:gd name="connsiteX7" fmla="*/ 1739256 w 8457219"/>
                <a:gd name="connsiteY7" fmla="*/ 1773760 h 6400136"/>
                <a:gd name="connsiteX0" fmla="*/ 1739256 w 8457219"/>
                <a:gd name="connsiteY0" fmla="*/ 1773760 h 6400136"/>
                <a:gd name="connsiteX1" fmla="*/ 4259684 w 8457219"/>
                <a:gd name="connsiteY1" fmla="*/ 2096136 h 6400136"/>
                <a:gd name="connsiteX2" fmla="*/ 7372753 w 8457219"/>
                <a:gd name="connsiteY2" fmla="*/ 1486537 h 6400136"/>
                <a:gd name="connsiteX3" fmla="*/ 7873617 w 8457219"/>
                <a:gd name="connsiteY3" fmla="*/ 3347875 h 6400136"/>
                <a:gd name="connsiteX4" fmla="*/ 6001151 w 8457219"/>
                <a:gd name="connsiteY4" fmla="*/ 2237410 h 6400136"/>
                <a:gd name="connsiteX5" fmla="*/ 4155300 w 8457219"/>
                <a:gd name="connsiteY5" fmla="*/ 1901566 h 6400136"/>
                <a:gd name="connsiteX6" fmla="*/ 1463199 w 8457219"/>
                <a:gd name="connsiteY6" fmla="*/ 1980458 h 6400136"/>
                <a:gd name="connsiteX7" fmla="*/ 1739256 w 8457219"/>
                <a:gd name="connsiteY7" fmla="*/ 1773760 h 6400136"/>
                <a:gd name="connsiteX0" fmla="*/ 1739256 w 8457219"/>
                <a:gd name="connsiteY0" fmla="*/ 1773760 h 6400136"/>
                <a:gd name="connsiteX1" fmla="*/ 4259684 w 8457219"/>
                <a:gd name="connsiteY1" fmla="*/ 2096136 h 6400136"/>
                <a:gd name="connsiteX2" fmla="*/ 7372753 w 8457219"/>
                <a:gd name="connsiteY2" fmla="*/ 1486537 h 6400136"/>
                <a:gd name="connsiteX3" fmla="*/ 7873617 w 8457219"/>
                <a:gd name="connsiteY3" fmla="*/ 3347875 h 6400136"/>
                <a:gd name="connsiteX4" fmla="*/ 6001151 w 8457219"/>
                <a:gd name="connsiteY4" fmla="*/ 2237410 h 6400136"/>
                <a:gd name="connsiteX5" fmla="*/ 4155300 w 8457219"/>
                <a:gd name="connsiteY5" fmla="*/ 1901566 h 6400136"/>
                <a:gd name="connsiteX6" fmla="*/ 1463199 w 8457219"/>
                <a:gd name="connsiteY6" fmla="*/ 1980458 h 6400136"/>
                <a:gd name="connsiteX7" fmla="*/ 1739256 w 8457219"/>
                <a:gd name="connsiteY7" fmla="*/ 1773760 h 6400136"/>
                <a:gd name="connsiteX0" fmla="*/ 1739256 w 8457219"/>
                <a:gd name="connsiteY0" fmla="*/ 1761496 h 6387872"/>
                <a:gd name="connsiteX1" fmla="*/ 4259684 w 8457219"/>
                <a:gd name="connsiteY1" fmla="*/ 2083872 h 6387872"/>
                <a:gd name="connsiteX2" fmla="*/ 7372753 w 8457219"/>
                <a:gd name="connsiteY2" fmla="*/ 1474273 h 6387872"/>
                <a:gd name="connsiteX3" fmla="*/ 7873617 w 8457219"/>
                <a:gd name="connsiteY3" fmla="*/ 3335611 h 6387872"/>
                <a:gd name="connsiteX4" fmla="*/ 6001151 w 8457219"/>
                <a:gd name="connsiteY4" fmla="*/ 2225146 h 6387872"/>
                <a:gd name="connsiteX5" fmla="*/ 4155300 w 8457219"/>
                <a:gd name="connsiteY5" fmla="*/ 1889302 h 6387872"/>
                <a:gd name="connsiteX6" fmla="*/ 1463199 w 8457219"/>
                <a:gd name="connsiteY6" fmla="*/ 1968194 h 6387872"/>
                <a:gd name="connsiteX7" fmla="*/ 1739256 w 8457219"/>
                <a:gd name="connsiteY7" fmla="*/ 1761496 h 6387872"/>
                <a:gd name="connsiteX0" fmla="*/ 1739256 w 8457219"/>
                <a:gd name="connsiteY0" fmla="*/ 1761496 h 6387872"/>
                <a:gd name="connsiteX1" fmla="*/ 4259684 w 8457219"/>
                <a:gd name="connsiteY1" fmla="*/ 2083872 h 6387872"/>
                <a:gd name="connsiteX2" fmla="*/ 7372753 w 8457219"/>
                <a:gd name="connsiteY2" fmla="*/ 1474273 h 6387872"/>
                <a:gd name="connsiteX3" fmla="*/ 7873617 w 8457219"/>
                <a:gd name="connsiteY3" fmla="*/ 3335611 h 6387872"/>
                <a:gd name="connsiteX4" fmla="*/ 6001151 w 8457219"/>
                <a:gd name="connsiteY4" fmla="*/ 2225146 h 6387872"/>
                <a:gd name="connsiteX5" fmla="*/ 4155300 w 8457219"/>
                <a:gd name="connsiteY5" fmla="*/ 1889302 h 6387872"/>
                <a:gd name="connsiteX6" fmla="*/ 1463199 w 8457219"/>
                <a:gd name="connsiteY6" fmla="*/ 1968194 h 6387872"/>
                <a:gd name="connsiteX7" fmla="*/ 1739256 w 8457219"/>
                <a:gd name="connsiteY7" fmla="*/ 1761496 h 6387872"/>
                <a:gd name="connsiteX0" fmla="*/ 1739256 w 8457219"/>
                <a:gd name="connsiteY0" fmla="*/ 1761496 h 6387872"/>
                <a:gd name="connsiteX1" fmla="*/ 4259684 w 8457219"/>
                <a:gd name="connsiteY1" fmla="*/ 2083872 h 6387872"/>
                <a:gd name="connsiteX2" fmla="*/ 7372753 w 8457219"/>
                <a:gd name="connsiteY2" fmla="*/ 1474273 h 6387872"/>
                <a:gd name="connsiteX3" fmla="*/ 7873617 w 8457219"/>
                <a:gd name="connsiteY3" fmla="*/ 3335611 h 6387872"/>
                <a:gd name="connsiteX4" fmla="*/ 6001151 w 8457219"/>
                <a:gd name="connsiteY4" fmla="*/ 2225146 h 6387872"/>
                <a:gd name="connsiteX5" fmla="*/ 4155300 w 8457219"/>
                <a:gd name="connsiteY5" fmla="*/ 1889302 h 6387872"/>
                <a:gd name="connsiteX6" fmla="*/ 1463199 w 8457219"/>
                <a:gd name="connsiteY6" fmla="*/ 1968194 h 6387872"/>
                <a:gd name="connsiteX7" fmla="*/ 1739256 w 8457219"/>
                <a:gd name="connsiteY7" fmla="*/ 1761496 h 6387872"/>
                <a:gd name="connsiteX0" fmla="*/ 1739256 w 8457219"/>
                <a:gd name="connsiteY0" fmla="*/ 1761496 h 6387872"/>
                <a:gd name="connsiteX1" fmla="*/ 4259684 w 8457219"/>
                <a:gd name="connsiteY1" fmla="*/ 2083872 h 6387872"/>
                <a:gd name="connsiteX2" fmla="*/ 7372753 w 8457219"/>
                <a:gd name="connsiteY2" fmla="*/ 1474273 h 6387872"/>
                <a:gd name="connsiteX3" fmla="*/ 7873617 w 8457219"/>
                <a:gd name="connsiteY3" fmla="*/ 3335611 h 6387872"/>
                <a:gd name="connsiteX4" fmla="*/ 6001151 w 8457219"/>
                <a:gd name="connsiteY4" fmla="*/ 2225146 h 6387872"/>
                <a:gd name="connsiteX5" fmla="*/ 4155300 w 8457219"/>
                <a:gd name="connsiteY5" fmla="*/ 1889302 h 6387872"/>
                <a:gd name="connsiteX6" fmla="*/ 1463199 w 8457219"/>
                <a:gd name="connsiteY6" fmla="*/ 1968194 h 6387872"/>
                <a:gd name="connsiteX7" fmla="*/ 1739256 w 8457219"/>
                <a:gd name="connsiteY7" fmla="*/ 1761496 h 6387872"/>
                <a:gd name="connsiteX0" fmla="*/ 1739256 w 8457219"/>
                <a:gd name="connsiteY0" fmla="*/ 1761496 h 6387872"/>
                <a:gd name="connsiteX1" fmla="*/ 4259684 w 8457219"/>
                <a:gd name="connsiteY1" fmla="*/ 2083872 h 6387872"/>
                <a:gd name="connsiteX2" fmla="*/ 7372753 w 8457219"/>
                <a:gd name="connsiteY2" fmla="*/ 1474273 h 6387872"/>
                <a:gd name="connsiteX3" fmla="*/ 7873617 w 8457219"/>
                <a:gd name="connsiteY3" fmla="*/ 3335611 h 6387872"/>
                <a:gd name="connsiteX4" fmla="*/ 6001151 w 8457219"/>
                <a:gd name="connsiteY4" fmla="*/ 2225146 h 6387872"/>
                <a:gd name="connsiteX5" fmla="*/ 4155300 w 8457219"/>
                <a:gd name="connsiteY5" fmla="*/ 1889302 h 6387872"/>
                <a:gd name="connsiteX6" fmla="*/ 1463199 w 8457219"/>
                <a:gd name="connsiteY6" fmla="*/ 1968194 h 6387872"/>
                <a:gd name="connsiteX7" fmla="*/ 1739256 w 8457219"/>
                <a:gd name="connsiteY7" fmla="*/ 1761496 h 6387872"/>
                <a:gd name="connsiteX0" fmla="*/ 1739256 w 8457219"/>
                <a:gd name="connsiteY0" fmla="*/ 1761496 h 6387872"/>
                <a:gd name="connsiteX1" fmla="*/ 4259684 w 8457219"/>
                <a:gd name="connsiteY1" fmla="*/ 2083872 h 6387872"/>
                <a:gd name="connsiteX2" fmla="*/ 7372753 w 8457219"/>
                <a:gd name="connsiteY2" fmla="*/ 1474273 h 6387872"/>
                <a:gd name="connsiteX3" fmla="*/ 7873617 w 8457219"/>
                <a:gd name="connsiteY3" fmla="*/ 3335611 h 6387872"/>
                <a:gd name="connsiteX4" fmla="*/ 6001151 w 8457219"/>
                <a:gd name="connsiteY4" fmla="*/ 2225146 h 6387872"/>
                <a:gd name="connsiteX5" fmla="*/ 4155300 w 8457219"/>
                <a:gd name="connsiteY5" fmla="*/ 1889302 h 6387872"/>
                <a:gd name="connsiteX6" fmla="*/ 1463199 w 8457219"/>
                <a:gd name="connsiteY6" fmla="*/ 1968194 h 6387872"/>
                <a:gd name="connsiteX7" fmla="*/ 1739256 w 8457219"/>
                <a:gd name="connsiteY7" fmla="*/ 1761496 h 6387872"/>
                <a:gd name="connsiteX0" fmla="*/ 1692008 w 8457219"/>
                <a:gd name="connsiteY0" fmla="*/ 1761496 h 6323541"/>
                <a:gd name="connsiteX1" fmla="*/ 4259684 w 8457219"/>
                <a:gd name="connsiteY1" fmla="*/ 2019541 h 6323541"/>
                <a:gd name="connsiteX2" fmla="*/ 7372753 w 8457219"/>
                <a:gd name="connsiteY2" fmla="*/ 1409942 h 6323541"/>
                <a:gd name="connsiteX3" fmla="*/ 7873617 w 8457219"/>
                <a:gd name="connsiteY3" fmla="*/ 3271280 h 6323541"/>
                <a:gd name="connsiteX4" fmla="*/ 6001151 w 8457219"/>
                <a:gd name="connsiteY4" fmla="*/ 2160815 h 6323541"/>
                <a:gd name="connsiteX5" fmla="*/ 4155300 w 8457219"/>
                <a:gd name="connsiteY5" fmla="*/ 1824971 h 6323541"/>
                <a:gd name="connsiteX6" fmla="*/ 1463199 w 8457219"/>
                <a:gd name="connsiteY6" fmla="*/ 1903863 h 6323541"/>
                <a:gd name="connsiteX7" fmla="*/ 1692008 w 8457219"/>
                <a:gd name="connsiteY7" fmla="*/ 1761496 h 6323541"/>
                <a:gd name="connsiteX0" fmla="*/ 1692008 w 8457219"/>
                <a:gd name="connsiteY0" fmla="*/ 2929074 h 7491119"/>
                <a:gd name="connsiteX1" fmla="*/ 4259684 w 8457219"/>
                <a:gd name="connsiteY1" fmla="*/ 3187119 h 7491119"/>
                <a:gd name="connsiteX2" fmla="*/ 7372753 w 8457219"/>
                <a:gd name="connsiteY2" fmla="*/ 2577520 h 7491119"/>
                <a:gd name="connsiteX3" fmla="*/ 7873617 w 8457219"/>
                <a:gd name="connsiteY3" fmla="*/ 4438858 h 7491119"/>
                <a:gd name="connsiteX4" fmla="*/ 6001151 w 8457219"/>
                <a:gd name="connsiteY4" fmla="*/ 3328393 h 7491119"/>
                <a:gd name="connsiteX5" fmla="*/ 4155300 w 8457219"/>
                <a:gd name="connsiteY5" fmla="*/ 2992549 h 7491119"/>
                <a:gd name="connsiteX6" fmla="*/ 1463199 w 8457219"/>
                <a:gd name="connsiteY6" fmla="*/ 3071441 h 7491119"/>
                <a:gd name="connsiteX7" fmla="*/ 1692008 w 8457219"/>
                <a:gd name="connsiteY7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327466 w 8783534"/>
                <a:gd name="connsiteY4" fmla="*/ 3328393 h 7491119"/>
                <a:gd name="connsiteX5" fmla="*/ 4481615 w 8783534"/>
                <a:gd name="connsiteY5" fmla="*/ 2992549 h 7491119"/>
                <a:gd name="connsiteX6" fmla="*/ 1789514 w 8783534"/>
                <a:gd name="connsiteY6" fmla="*/ 3071441 h 7491119"/>
                <a:gd name="connsiteX7" fmla="*/ 2018323 w 8783534"/>
                <a:gd name="connsiteY7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327466 w 8783534"/>
                <a:gd name="connsiteY4" fmla="*/ 3328393 h 7491119"/>
                <a:gd name="connsiteX5" fmla="*/ 4481615 w 8783534"/>
                <a:gd name="connsiteY5" fmla="*/ 2992549 h 7491119"/>
                <a:gd name="connsiteX6" fmla="*/ 1789514 w 8783534"/>
                <a:gd name="connsiteY6" fmla="*/ 3071441 h 7491119"/>
                <a:gd name="connsiteX7" fmla="*/ 2018323 w 8783534"/>
                <a:gd name="connsiteY7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327466 w 8783534"/>
                <a:gd name="connsiteY4" fmla="*/ 3328393 h 7491119"/>
                <a:gd name="connsiteX5" fmla="*/ 4481615 w 8783534"/>
                <a:gd name="connsiteY5" fmla="*/ 2992549 h 7491119"/>
                <a:gd name="connsiteX6" fmla="*/ 1789514 w 8783534"/>
                <a:gd name="connsiteY6" fmla="*/ 3071441 h 7491119"/>
                <a:gd name="connsiteX7" fmla="*/ 2018323 w 8783534"/>
                <a:gd name="connsiteY7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327466 w 8783534"/>
                <a:gd name="connsiteY4" fmla="*/ 3328393 h 7491119"/>
                <a:gd name="connsiteX5" fmla="*/ 4481615 w 8783534"/>
                <a:gd name="connsiteY5" fmla="*/ 2992549 h 7491119"/>
                <a:gd name="connsiteX6" fmla="*/ 1789514 w 8783534"/>
                <a:gd name="connsiteY6" fmla="*/ 3071441 h 7491119"/>
                <a:gd name="connsiteX7" fmla="*/ 2018323 w 8783534"/>
                <a:gd name="connsiteY7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327466 w 8783534"/>
                <a:gd name="connsiteY4" fmla="*/ 3328393 h 7491119"/>
                <a:gd name="connsiteX5" fmla="*/ 4481615 w 8783534"/>
                <a:gd name="connsiteY5" fmla="*/ 2992549 h 7491119"/>
                <a:gd name="connsiteX6" fmla="*/ 1789514 w 8783534"/>
                <a:gd name="connsiteY6" fmla="*/ 3071441 h 7491119"/>
                <a:gd name="connsiteX7" fmla="*/ 2018323 w 8783534"/>
                <a:gd name="connsiteY7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327466 w 8783534"/>
                <a:gd name="connsiteY4" fmla="*/ 3328393 h 7491119"/>
                <a:gd name="connsiteX5" fmla="*/ 4481615 w 8783534"/>
                <a:gd name="connsiteY5" fmla="*/ 2992549 h 7491119"/>
                <a:gd name="connsiteX6" fmla="*/ 1789514 w 8783534"/>
                <a:gd name="connsiteY6" fmla="*/ 3071441 h 7491119"/>
                <a:gd name="connsiteX7" fmla="*/ 2018323 w 8783534"/>
                <a:gd name="connsiteY7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440566 w 8783534"/>
                <a:gd name="connsiteY4" fmla="*/ 3353002 h 7491119"/>
                <a:gd name="connsiteX5" fmla="*/ 4481615 w 8783534"/>
                <a:gd name="connsiteY5" fmla="*/ 2992549 h 7491119"/>
                <a:gd name="connsiteX6" fmla="*/ 1789514 w 8783534"/>
                <a:gd name="connsiteY6" fmla="*/ 3071441 h 7491119"/>
                <a:gd name="connsiteX7" fmla="*/ 2018323 w 8783534"/>
                <a:gd name="connsiteY7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440566 w 8783534"/>
                <a:gd name="connsiteY4" fmla="*/ 3353002 h 7491119"/>
                <a:gd name="connsiteX5" fmla="*/ 4481615 w 8783534"/>
                <a:gd name="connsiteY5" fmla="*/ 2992549 h 7491119"/>
                <a:gd name="connsiteX6" fmla="*/ 1789514 w 8783534"/>
                <a:gd name="connsiteY6" fmla="*/ 3071441 h 7491119"/>
                <a:gd name="connsiteX7" fmla="*/ 2018323 w 8783534"/>
                <a:gd name="connsiteY7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440566 w 8783534"/>
                <a:gd name="connsiteY4" fmla="*/ 3353002 h 7491119"/>
                <a:gd name="connsiteX5" fmla="*/ 1789514 w 8783534"/>
                <a:gd name="connsiteY5" fmla="*/ 3071441 h 7491119"/>
                <a:gd name="connsiteX6" fmla="*/ 2018323 w 8783534"/>
                <a:gd name="connsiteY6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286612 w 8783534"/>
                <a:gd name="connsiteY4" fmla="*/ 3005048 h 7491119"/>
                <a:gd name="connsiteX5" fmla="*/ 1789514 w 8783534"/>
                <a:gd name="connsiteY5" fmla="*/ 3071441 h 7491119"/>
                <a:gd name="connsiteX6" fmla="*/ 2018323 w 8783534"/>
                <a:gd name="connsiteY6" fmla="*/ 2929074 h 7491119"/>
                <a:gd name="connsiteX0" fmla="*/ 2018323 w 8783534"/>
                <a:gd name="connsiteY0" fmla="*/ 2929074 h 7491119"/>
                <a:gd name="connsiteX1" fmla="*/ 7699068 w 8783534"/>
                <a:gd name="connsiteY1" fmla="*/ 2577520 h 7491119"/>
                <a:gd name="connsiteX2" fmla="*/ 8199932 w 8783534"/>
                <a:gd name="connsiteY2" fmla="*/ 4438858 h 7491119"/>
                <a:gd name="connsiteX3" fmla="*/ 6286612 w 8783534"/>
                <a:gd name="connsiteY3" fmla="*/ 3005048 h 7491119"/>
                <a:gd name="connsiteX4" fmla="*/ 1789514 w 8783534"/>
                <a:gd name="connsiteY4" fmla="*/ 3071441 h 7491119"/>
                <a:gd name="connsiteX5" fmla="*/ 2018323 w 8783534"/>
                <a:gd name="connsiteY5" fmla="*/ 2929074 h 7491119"/>
                <a:gd name="connsiteX0" fmla="*/ 2018323 w 8783534"/>
                <a:gd name="connsiteY0" fmla="*/ 2929074 h 7491119"/>
                <a:gd name="connsiteX1" fmla="*/ 6391441 w 8783534"/>
                <a:gd name="connsiteY1" fmla="*/ 2370154 h 7491119"/>
                <a:gd name="connsiteX2" fmla="*/ 8199932 w 8783534"/>
                <a:gd name="connsiteY2" fmla="*/ 4438858 h 7491119"/>
                <a:gd name="connsiteX3" fmla="*/ 6286612 w 8783534"/>
                <a:gd name="connsiteY3" fmla="*/ 3005048 h 7491119"/>
                <a:gd name="connsiteX4" fmla="*/ 1789514 w 8783534"/>
                <a:gd name="connsiteY4" fmla="*/ 3071441 h 7491119"/>
                <a:gd name="connsiteX5" fmla="*/ 2018323 w 8783534"/>
                <a:gd name="connsiteY5" fmla="*/ 2929074 h 7491119"/>
                <a:gd name="connsiteX0" fmla="*/ 2018323 w 8783534"/>
                <a:gd name="connsiteY0" fmla="*/ 2929074 h 7491119"/>
                <a:gd name="connsiteX1" fmla="*/ 6391441 w 8783534"/>
                <a:gd name="connsiteY1" fmla="*/ 2370154 h 7491119"/>
                <a:gd name="connsiteX2" fmla="*/ 8199932 w 8783534"/>
                <a:gd name="connsiteY2" fmla="*/ 4438858 h 7491119"/>
                <a:gd name="connsiteX3" fmla="*/ 3933876 w 8783534"/>
                <a:gd name="connsiteY3" fmla="*/ 3076777 h 7491119"/>
                <a:gd name="connsiteX4" fmla="*/ 1789514 w 8783534"/>
                <a:gd name="connsiteY4" fmla="*/ 3071441 h 7491119"/>
                <a:gd name="connsiteX5" fmla="*/ 2018323 w 8783534"/>
                <a:gd name="connsiteY5" fmla="*/ 2929074 h 7491119"/>
                <a:gd name="connsiteX0" fmla="*/ 2018323 w 8783534"/>
                <a:gd name="connsiteY0" fmla="*/ 2929074 h 7491119"/>
                <a:gd name="connsiteX1" fmla="*/ 6391441 w 8783534"/>
                <a:gd name="connsiteY1" fmla="*/ 2370154 h 7491119"/>
                <a:gd name="connsiteX2" fmla="*/ 8199932 w 8783534"/>
                <a:gd name="connsiteY2" fmla="*/ 4438858 h 7491119"/>
                <a:gd name="connsiteX3" fmla="*/ 5245657 w 8783534"/>
                <a:gd name="connsiteY3" fmla="*/ 2521195 h 7491119"/>
                <a:gd name="connsiteX4" fmla="*/ 1789514 w 8783534"/>
                <a:gd name="connsiteY4" fmla="*/ 3071441 h 7491119"/>
                <a:gd name="connsiteX5" fmla="*/ 2018323 w 8783534"/>
                <a:gd name="connsiteY5" fmla="*/ 2929074 h 7491119"/>
                <a:gd name="connsiteX0" fmla="*/ 2018323 w 8783534"/>
                <a:gd name="connsiteY0" fmla="*/ 2929074 h 7491119"/>
                <a:gd name="connsiteX1" fmla="*/ 6391441 w 8783534"/>
                <a:gd name="connsiteY1" fmla="*/ 2370154 h 7491119"/>
                <a:gd name="connsiteX2" fmla="*/ 8199932 w 8783534"/>
                <a:gd name="connsiteY2" fmla="*/ 4438858 h 7491119"/>
                <a:gd name="connsiteX3" fmla="*/ 5245657 w 8783534"/>
                <a:gd name="connsiteY3" fmla="*/ 2521195 h 7491119"/>
                <a:gd name="connsiteX4" fmla="*/ 1789514 w 8783534"/>
                <a:gd name="connsiteY4" fmla="*/ 3071441 h 7491119"/>
                <a:gd name="connsiteX5" fmla="*/ 2018323 w 8783534"/>
                <a:gd name="connsiteY5" fmla="*/ 2929074 h 7491119"/>
                <a:gd name="connsiteX0" fmla="*/ 2018323 w 8783534"/>
                <a:gd name="connsiteY0" fmla="*/ 2929074 h 7007577"/>
                <a:gd name="connsiteX1" fmla="*/ 6391441 w 8783534"/>
                <a:gd name="connsiteY1" fmla="*/ 2370154 h 7007577"/>
                <a:gd name="connsiteX2" fmla="*/ 8199932 w 8783534"/>
                <a:gd name="connsiteY2" fmla="*/ 4438858 h 7007577"/>
                <a:gd name="connsiteX3" fmla="*/ 5245657 w 8783534"/>
                <a:gd name="connsiteY3" fmla="*/ 2521195 h 7007577"/>
                <a:gd name="connsiteX4" fmla="*/ 1789514 w 8783534"/>
                <a:gd name="connsiteY4" fmla="*/ 3071441 h 7007577"/>
                <a:gd name="connsiteX5" fmla="*/ 2018323 w 8783534"/>
                <a:gd name="connsiteY5" fmla="*/ 2929074 h 7007577"/>
                <a:gd name="connsiteX0" fmla="*/ 2018323 w 8199932"/>
                <a:gd name="connsiteY0" fmla="*/ 2929074 h 6088890"/>
                <a:gd name="connsiteX1" fmla="*/ 6391441 w 8199932"/>
                <a:gd name="connsiteY1" fmla="*/ 2370154 h 6088890"/>
                <a:gd name="connsiteX2" fmla="*/ 8199932 w 8199932"/>
                <a:gd name="connsiteY2" fmla="*/ 4438858 h 6088890"/>
                <a:gd name="connsiteX3" fmla="*/ 5245657 w 8199932"/>
                <a:gd name="connsiteY3" fmla="*/ 2521195 h 6088890"/>
                <a:gd name="connsiteX4" fmla="*/ 1789514 w 8199932"/>
                <a:gd name="connsiteY4" fmla="*/ 3071441 h 6088890"/>
                <a:gd name="connsiteX5" fmla="*/ 2018323 w 8199932"/>
                <a:gd name="connsiteY5" fmla="*/ 2929074 h 6088890"/>
                <a:gd name="connsiteX0" fmla="*/ 2018323 w 8199932"/>
                <a:gd name="connsiteY0" fmla="*/ 2929074 h 6088890"/>
                <a:gd name="connsiteX1" fmla="*/ 6391441 w 8199932"/>
                <a:gd name="connsiteY1" fmla="*/ 2370154 h 6088890"/>
                <a:gd name="connsiteX2" fmla="*/ 8199932 w 8199932"/>
                <a:gd name="connsiteY2" fmla="*/ 4438858 h 6088890"/>
                <a:gd name="connsiteX3" fmla="*/ 5245657 w 8199932"/>
                <a:gd name="connsiteY3" fmla="*/ 2521195 h 6088890"/>
                <a:gd name="connsiteX4" fmla="*/ 1789514 w 8199932"/>
                <a:gd name="connsiteY4" fmla="*/ 3071441 h 6088890"/>
                <a:gd name="connsiteX5" fmla="*/ 2018323 w 8199932"/>
                <a:gd name="connsiteY5" fmla="*/ 2929074 h 6088890"/>
                <a:gd name="connsiteX0" fmla="*/ 2018323 w 8199932"/>
                <a:gd name="connsiteY0" fmla="*/ 2929074 h 6332480"/>
                <a:gd name="connsiteX1" fmla="*/ 6391441 w 8199932"/>
                <a:gd name="connsiteY1" fmla="*/ 2370154 h 6332480"/>
                <a:gd name="connsiteX2" fmla="*/ 8199932 w 8199932"/>
                <a:gd name="connsiteY2" fmla="*/ 4438858 h 6332480"/>
                <a:gd name="connsiteX3" fmla="*/ 5245657 w 8199932"/>
                <a:gd name="connsiteY3" fmla="*/ 2521195 h 6332480"/>
                <a:gd name="connsiteX4" fmla="*/ 1789514 w 8199932"/>
                <a:gd name="connsiteY4" fmla="*/ 3071441 h 6332480"/>
                <a:gd name="connsiteX5" fmla="*/ 2018323 w 8199932"/>
                <a:gd name="connsiteY5" fmla="*/ 2929074 h 6332480"/>
                <a:gd name="connsiteX0" fmla="*/ 2018323 w 8199932"/>
                <a:gd name="connsiteY0" fmla="*/ 2929074 h 6332480"/>
                <a:gd name="connsiteX1" fmla="*/ 6391441 w 8199932"/>
                <a:gd name="connsiteY1" fmla="*/ 2370154 h 6332480"/>
                <a:gd name="connsiteX2" fmla="*/ 8199932 w 8199932"/>
                <a:gd name="connsiteY2" fmla="*/ 4438858 h 6332480"/>
                <a:gd name="connsiteX3" fmla="*/ 5245657 w 8199932"/>
                <a:gd name="connsiteY3" fmla="*/ 2521195 h 6332480"/>
                <a:gd name="connsiteX4" fmla="*/ 1789514 w 8199932"/>
                <a:gd name="connsiteY4" fmla="*/ 3071441 h 6332480"/>
                <a:gd name="connsiteX5" fmla="*/ 2018323 w 8199932"/>
                <a:gd name="connsiteY5" fmla="*/ 2929074 h 6332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99932" h="6332480">
                  <a:moveTo>
                    <a:pt x="2018323" y="2929074"/>
                  </a:moveTo>
                  <a:cubicBezTo>
                    <a:pt x="3003249" y="2846754"/>
                    <a:pt x="5361173" y="2118523"/>
                    <a:pt x="6391441" y="2370154"/>
                  </a:cubicBezTo>
                  <a:cubicBezTo>
                    <a:pt x="4898818" y="4308774"/>
                    <a:pt x="7624732" y="5885963"/>
                    <a:pt x="8199932" y="4438858"/>
                  </a:cubicBezTo>
                  <a:cubicBezTo>
                    <a:pt x="7518693" y="6332480"/>
                    <a:pt x="4790153" y="3688663"/>
                    <a:pt x="5245657" y="2521195"/>
                  </a:cubicBezTo>
                  <a:cubicBezTo>
                    <a:pt x="4165470" y="2430848"/>
                    <a:pt x="2526554" y="3142096"/>
                    <a:pt x="1789514" y="3071441"/>
                  </a:cubicBezTo>
                  <a:cubicBezTo>
                    <a:pt x="0" y="2987026"/>
                    <a:pt x="1550711" y="0"/>
                    <a:pt x="2018323" y="292907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alpha val="20000"/>
                  </a:schemeClr>
                </a:gs>
                <a:gs pos="100000">
                  <a:schemeClr val="tx1">
                    <a:alpha val="5000"/>
                  </a:schemeClr>
                </a:gs>
              </a:gsLst>
              <a:lin ang="10800000" scaled="0"/>
              <a:tileRect/>
            </a:gradFill>
            <a:ln>
              <a:noFill/>
            </a:ln>
            <a:effectLst/>
            <a:scene3d>
              <a:camera prst="orthographicFront"/>
              <a:lightRig rig="balanced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" name="Freeform 5"/>
            <p:cNvSpPr>
              <a:spLocks noChangeAspect="1"/>
            </p:cNvSpPr>
            <p:nvPr/>
          </p:nvSpPr>
          <p:spPr>
            <a:xfrm rot="6563566" flipH="1" flipV="1">
              <a:off x="7887816" y="5193632"/>
              <a:ext cx="916382" cy="1152144"/>
            </a:xfrm>
            <a:custGeom>
              <a:avLst/>
              <a:gdLst>
                <a:gd name="connsiteX0" fmla="*/ 0 w 3657600"/>
                <a:gd name="connsiteY0" fmla="*/ 685800 h 1371600"/>
                <a:gd name="connsiteX1" fmla="*/ 1186667 w 3657600"/>
                <a:gd name="connsiteY1" fmla="*/ 43667 h 1371600"/>
                <a:gd name="connsiteX2" fmla="*/ 1828801 w 3657600"/>
                <a:gd name="connsiteY2" fmla="*/ 2 h 1371600"/>
                <a:gd name="connsiteX3" fmla="*/ 2470936 w 3657600"/>
                <a:gd name="connsiteY3" fmla="*/ 43668 h 1371600"/>
                <a:gd name="connsiteX4" fmla="*/ 3657600 w 3657600"/>
                <a:gd name="connsiteY4" fmla="*/ 685806 h 1371600"/>
                <a:gd name="connsiteX5" fmla="*/ 2470934 w 3657600"/>
                <a:gd name="connsiteY5" fmla="*/ 1327941 h 1371600"/>
                <a:gd name="connsiteX6" fmla="*/ 1828799 w 3657600"/>
                <a:gd name="connsiteY6" fmla="*/ 1371606 h 1371600"/>
                <a:gd name="connsiteX7" fmla="*/ 1186664 w 3657600"/>
                <a:gd name="connsiteY7" fmla="*/ 1327940 h 1371600"/>
                <a:gd name="connsiteX8" fmla="*/ 0 w 3657600"/>
                <a:gd name="connsiteY8" fmla="*/ 685803 h 1371600"/>
                <a:gd name="connsiteX9" fmla="*/ 0 w 3657600"/>
                <a:gd name="connsiteY9" fmla="*/ 685800 h 1371600"/>
                <a:gd name="connsiteX0" fmla="*/ 3 w 3672351"/>
                <a:gd name="connsiteY0" fmla="*/ 761447 h 1447253"/>
                <a:gd name="connsiteX1" fmla="*/ 1186670 w 3672351"/>
                <a:gd name="connsiteY1" fmla="*/ 119314 h 1447253"/>
                <a:gd name="connsiteX2" fmla="*/ 1828804 w 3672351"/>
                <a:gd name="connsiteY2" fmla="*/ 75649 h 1447253"/>
                <a:gd name="connsiteX3" fmla="*/ 2470939 w 3672351"/>
                <a:gd name="connsiteY3" fmla="*/ 119315 h 1447253"/>
                <a:gd name="connsiteX4" fmla="*/ 2559427 w 3672351"/>
                <a:gd name="connsiteY4" fmla="*/ 107023 h 1447253"/>
                <a:gd name="connsiteX5" fmla="*/ 3657603 w 3672351"/>
                <a:gd name="connsiteY5" fmla="*/ 761453 h 1447253"/>
                <a:gd name="connsiteX6" fmla="*/ 2470937 w 3672351"/>
                <a:gd name="connsiteY6" fmla="*/ 1403588 h 1447253"/>
                <a:gd name="connsiteX7" fmla="*/ 1828802 w 3672351"/>
                <a:gd name="connsiteY7" fmla="*/ 1447253 h 1447253"/>
                <a:gd name="connsiteX8" fmla="*/ 1186667 w 3672351"/>
                <a:gd name="connsiteY8" fmla="*/ 1403587 h 1447253"/>
                <a:gd name="connsiteX9" fmla="*/ 3 w 3672351"/>
                <a:gd name="connsiteY9" fmla="*/ 761450 h 1447253"/>
                <a:gd name="connsiteX10" fmla="*/ 3 w 3672351"/>
                <a:gd name="connsiteY10" fmla="*/ 761447 h 1447253"/>
                <a:gd name="connsiteX0" fmla="*/ 3 w 3672351"/>
                <a:gd name="connsiteY0" fmla="*/ 761447 h 1447253"/>
                <a:gd name="connsiteX1" fmla="*/ 1186670 w 3672351"/>
                <a:gd name="connsiteY1" fmla="*/ 119314 h 1447253"/>
                <a:gd name="connsiteX2" fmla="*/ 1828804 w 3672351"/>
                <a:gd name="connsiteY2" fmla="*/ 75649 h 1447253"/>
                <a:gd name="connsiteX3" fmla="*/ 2470939 w 3672351"/>
                <a:gd name="connsiteY3" fmla="*/ 119315 h 1447253"/>
                <a:gd name="connsiteX4" fmla="*/ 2559427 w 3672351"/>
                <a:gd name="connsiteY4" fmla="*/ 107023 h 1447253"/>
                <a:gd name="connsiteX5" fmla="*/ 3657603 w 3672351"/>
                <a:gd name="connsiteY5" fmla="*/ 761453 h 1447253"/>
                <a:gd name="connsiteX6" fmla="*/ 2470937 w 3672351"/>
                <a:gd name="connsiteY6" fmla="*/ 1403588 h 1447253"/>
                <a:gd name="connsiteX7" fmla="*/ 1828802 w 3672351"/>
                <a:gd name="connsiteY7" fmla="*/ 1447253 h 1447253"/>
                <a:gd name="connsiteX8" fmla="*/ 1186667 w 3672351"/>
                <a:gd name="connsiteY8" fmla="*/ 1403587 h 1447253"/>
                <a:gd name="connsiteX9" fmla="*/ 3 w 3672351"/>
                <a:gd name="connsiteY9" fmla="*/ 761450 h 1447253"/>
                <a:gd name="connsiteX10" fmla="*/ 3 w 3672351"/>
                <a:gd name="connsiteY10" fmla="*/ 761447 h 1447253"/>
                <a:gd name="connsiteX0" fmla="*/ 3 w 3672351"/>
                <a:gd name="connsiteY0" fmla="*/ 685798 h 2004163"/>
                <a:gd name="connsiteX1" fmla="*/ 1186670 w 3672351"/>
                <a:gd name="connsiteY1" fmla="*/ 43665 h 2004163"/>
                <a:gd name="connsiteX2" fmla="*/ 1828804 w 3672351"/>
                <a:gd name="connsiteY2" fmla="*/ 0 h 2004163"/>
                <a:gd name="connsiteX3" fmla="*/ 2470939 w 3672351"/>
                <a:gd name="connsiteY3" fmla="*/ 43666 h 2004163"/>
                <a:gd name="connsiteX4" fmla="*/ 2559427 w 3672351"/>
                <a:gd name="connsiteY4" fmla="*/ 31374 h 2004163"/>
                <a:gd name="connsiteX5" fmla="*/ 3657603 w 3672351"/>
                <a:gd name="connsiteY5" fmla="*/ 685804 h 2004163"/>
                <a:gd name="connsiteX6" fmla="*/ 2470937 w 3672351"/>
                <a:gd name="connsiteY6" fmla="*/ 1327939 h 2004163"/>
                <a:gd name="connsiteX7" fmla="*/ 1828802 w 3672351"/>
                <a:gd name="connsiteY7" fmla="*/ 1371604 h 2004163"/>
                <a:gd name="connsiteX8" fmla="*/ 1186667 w 3672351"/>
                <a:gd name="connsiteY8" fmla="*/ 1327938 h 2004163"/>
                <a:gd name="connsiteX9" fmla="*/ 3 w 3672351"/>
                <a:gd name="connsiteY9" fmla="*/ 685801 h 2004163"/>
                <a:gd name="connsiteX10" fmla="*/ 3 w 3672351"/>
                <a:gd name="connsiteY10" fmla="*/ 685798 h 2004163"/>
                <a:gd name="connsiteX0" fmla="*/ 3 w 3657603"/>
                <a:gd name="connsiteY0" fmla="*/ 756433 h 1442239"/>
                <a:gd name="connsiteX1" fmla="*/ 1186670 w 3657603"/>
                <a:gd name="connsiteY1" fmla="*/ 114300 h 1442239"/>
                <a:gd name="connsiteX2" fmla="*/ 1828804 w 3657603"/>
                <a:gd name="connsiteY2" fmla="*/ 70635 h 1442239"/>
                <a:gd name="connsiteX3" fmla="*/ 2470939 w 3657603"/>
                <a:gd name="connsiteY3" fmla="*/ 114301 h 1442239"/>
                <a:gd name="connsiteX4" fmla="*/ 3657603 w 3657603"/>
                <a:gd name="connsiteY4" fmla="*/ 756439 h 1442239"/>
                <a:gd name="connsiteX5" fmla="*/ 2470937 w 3657603"/>
                <a:gd name="connsiteY5" fmla="*/ 1398574 h 1442239"/>
                <a:gd name="connsiteX6" fmla="*/ 1828802 w 3657603"/>
                <a:gd name="connsiteY6" fmla="*/ 1442239 h 1442239"/>
                <a:gd name="connsiteX7" fmla="*/ 1186667 w 3657603"/>
                <a:gd name="connsiteY7" fmla="*/ 1398573 h 1442239"/>
                <a:gd name="connsiteX8" fmla="*/ 3 w 3657603"/>
                <a:gd name="connsiteY8" fmla="*/ 756436 h 1442239"/>
                <a:gd name="connsiteX9" fmla="*/ 3 w 3657603"/>
                <a:gd name="connsiteY9" fmla="*/ 756433 h 1442239"/>
                <a:gd name="connsiteX0" fmla="*/ 527758 w 4185358"/>
                <a:gd name="connsiteY0" fmla="*/ 756433 h 1442239"/>
                <a:gd name="connsiteX1" fmla="*/ 1714425 w 4185358"/>
                <a:gd name="connsiteY1" fmla="*/ 114300 h 1442239"/>
                <a:gd name="connsiteX2" fmla="*/ 2356559 w 4185358"/>
                <a:gd name="connsiteY2" fmla="*/ 70635 h 1442239"/>
                <a:gd name="connsiteX3" fmla="*/ 2998694 w 4185358"/>
                <a:gd name="connsiteY3" fmla="*/ 114301 h 1442239"/>
                <a:gd name="connsiteX4" fmla="*/ 4185358 w 4185358"/>
                <a:gd name="connsiteY4" fmla="*/ 756439 h 1442239"/>
                <a:gd name="connsiteX5" fmla="*/ 2998692 w 4185358"/>
                <a:gd name="connsiteY5" fmla="*/ 1398574 h 1442239"/>
                <a:gd name="connsiteX6" fmla="*/ 2356557 w 4185358"/>
                <a:gd name="connsiteY6" fmla="*/ 1442239 h 1442239"/>
                <a:gd name="connsiteX7" fmla="*/ 1714422 w 4185358"/>
                <a:gd name="connsiteY7" fmla="*/ 1398573 h 1442239"/>
                <a:gd name="connsiteX8" fmla="*/ 527758 w 4185358"/>
                <a:gd name="connsiteY8" fmla="*/ 756436 h 1442239"/>
                <a:gd name="connsiteX9" fmla="*/ 527758 w 4185358"/>
                <a:gd name="connsiteY9" fmla="*/ 756433 h 1442239"/>
                <a:gd name="connsiteX0" fmla="*/ 527758 w 4185358"/>
                <a:gd name="connsiteY0" fmla="*/ 685798 h 1731271"/>
                <a:gd name="connsiteX1" fmla="*/ 1714425 w 4185358"/>
                <a:gd name="connsiteY1" fmla="*/ 43665 h 1731271"/>
                <a:gd name="connsiteX2" fmla="*/ 2356559 w 4185358"/>
                <a:gd name="connsiteY2" fmla="*/ 0 h 1731271"/>
                <a:gd name="connsiteX3" fmla="*/ 2998694 w 4185358"/>
                <a:gd name="connsiteY3" fmla="*/ 43666 h 1731271"/>
                <a:gd name="connsiteX4" fmla="*/ 4185358 w 4185358"/>
                <a:gd name="connsiteY4" fmla="*/ 685804 h 1731271"/>
                <a:gd name="connsiteX5" fmla="*/ 2998692 w 4185358"/>
                <a:gd name="connsiteY5" fmla="*/ 1327939 h 1731271"/>
                <a:gd name="connsiteX6" fmla="*/ 2356557 w 4185358"/>
                <a:gd name="connsiteY6" fmla="*/ 1371604 h 1731271"/>
                <a:gd name="connsiteX7" fmla="*/ 1714422 w 4185358"/>
                <a:gd name="connsiteY7" fmla="*/ 1327938 h 1731271"/>
                <a:gd name="connsiteX8" fmla="*/ 527758 w 4185358"/>
                <a:gd name="connsiteY8" fmla="*/ 685801 h 1731271"/>
                <a:gd name="connsiteX9" fmla="*/ 527758 w 4185358"/>
                <a:gd name="connsiteY9" fmla="*/ 685798 h 1731271"/>
                <a:gd name="connsiteX0" fmla="*/ 1174716 w 4832316"/>
                <a:gd name="connsiteY0" fmla="*/ 685798 h 2451847"/>
                <a:gd name="connsiteX1" fmla="*/ 2361383 w 4832316"/>
                <a:gd name="connsiteY1" fmla="*/ 43665 h 2451847"/>
                <a:gd name="connsiteX2" fmla="*/ 3003517 w 4832316"/>
                <a:gd name="connsiteY2" fmla="*/ 0 h 2451847"/>
                <a:gd name="connsiteX3" fmla="*/ 3645652 w 4832316"/>
                <a:gd name="connsiteY3" fmla="*/ 43666 h 2451847"/>
                <a:gd name="connsiteX4" fmla="*/ 4832316 w 4832316"/>
                <a:gd name="connsiteY4" fmla="*/ 685804 h 2451847"/>
                <a:gd name="connsiteX5" fmla="*/ 3645650 w 4832316"/>
                <a:gd name="connsiteY5" fmla="*/ 1327939 h 2451847"/>
                <a:gd name="connsiteX6" fmla="*/ 3003515 w 4832316"/>
                <a:gd name="connsiteY6" fmla="*/ 1371604 h 2451847"/>
                <a:gd name="connsiteX7" fmla="*/ 2361380 w 4832316"/>
                <a:gd name="connsiteY7" fmla="*/ 1327938 h 2451847"/>
                <a:gd name="connsiteX8" fmla="*/ 1174716 w 4832316"/>
                <a:gd name="connsiteY8" fmla="*/ 685801 h 2451847"/>
                <a:gd name="connsiteX9" fmla="*/ 1174716 w 4832316"/>
                <a:gd name="connsiteY9" fmla="*/ 685798 h 2451847"/>
                <a:gd name="connsiteX0" fmla="*/ 1174716 w 5193374"/>
                <a:gd name="connsiteY0" fmla="*/ 685798 h 2451847"/>
                <a:gd name="connsiteX1" fmla="*/ 2361383 w 5193374"/>
                <a:gd name="connsiteY1" fmla="*/ 43665 h 2451847"/>
                <a:gd name="connsiteX2" fmla="*/ 3003517 w 5193374"/>
                <a:gd name="connsiteY2" fmla="*/ 0 h 2451847"/>
                <a:gd name="connsiteX3" fmla="*/ 3645652 w 5193374"/>
                <a:gd name="connsiteY3" fmla="*/ 43666 h 2451847"/>
                <a:gd name="connsiteX4" fmla="*/ 4832316 w 5193374"/>
                <a:gd name="connsiteY4" fmla="*/ 685804 h 2451847"/>
                <a:gd name="connsiteX5" fmla="*/ 3645650 w 5193374"/>
                <a:gd name="connsiteY5" fmla="*/ 1327939 h 2451847"/>
                <a:gd name="connsiteX6" fmla="*/ 3003515 w 5193374"/>
                <a:gd name="connsiteY6" fmla="*/ 1371604 h 2451847"/>
                <a:gd name="connsiteX7" fmla="*/ 2361380 w 5193374"/>
                <a:gd name="connsiteY7" fmla="*/ 1327938 h 2451847"/>
                <a:gd name="connsiteX8" fmla="*/ 1174716 w 5193374"/>
                <a:gd name="connsiteY8" fmla="*/ 685801 h 2451847"/>
                <a:gd name="connsiteX9" fmla="*/ 1174716 w 5193374"/>
                <a:gd name="connsiteY9" fmla="*/ 685798 h 2451847"/>
                <a:gd name="connsiteX0" fmla="*/ 1174716 w 5193374"/>
                <a:gd name="connsiteY0" fmla="*/ 685798 h 3407194"/>
                <a:gd name="connsiteX1" fmla="*/ 2361383 w 5193374"/>
                <a:gd name="connsiteY1" fmla="*/ 43665 h 3407194"/>
                <a:gd name="connsiteX2" fmla="*/ 3003517 w 5193374"/>
                <a:gd name="connsiteY2" fmla="*/ 0 h 3407194"/>
                <a:gd name="connsiteX3" fmla="*/ 3645652 w 5193374"/>
                <a:gd name="connsiteY3" fmla="*/ 43666 h 3407194"/>
                <a:gd name="connsiteX4" fmla="*/ 4832316 w 5193374"/>
                <a:gd name="connsiteY4" fmla="*/ 685804 h 3407194"/>
                <a:gd name="connsiteX5" fmla="*/ 3645650 w 5193374"/>
                <a:gd name="connsiteY5" fmla="*/ 1327939 h 3407194"/>
                <a:gd name="connsiteX6" fmla="*/ 3003515 w 5193374"/>
                <a:gd name="connsiteY6" fmla="*/ 1371604 h 3407194"/>
                <a:gd name="connsiteX7" fmla="*/ 2361380 w 5193374"/>
                <a:gd name="connsiteY7" fmla="*/ 1327938 h 3407194"/>
                <a:gd name="connsiteX8" fmla="*/ 1174716 w 5193374"/>
                <a:gd name="connsiteY8" fmla="*/ 685801 h 3407194"/>
                <a:gd name="connsiteX9" fmla="*/ 1174716 w 5193374"/>
                <a:gd name="connsiteY9" fmla="*/ 685798 h 3407194"/>
                <a:gd name="connsiteX0" fmla="*/ 1174716 w 5193374"/>
                <a:gd name="connsiteY0" fmla="*/ 960216 h 3681612"/>
                <a:gd name="connsiteX1" fmla="*/ 2361383 w 5193374"/>
                <a:gd name="connsiteY1" fmla="*/ 318083 h 3681612"/>
                <a:gd name="connsiteX2" fmla="*/ 3003517 w 5193374"/>
                <a:gd name="connsiteY2" fmla="*/ 274418 h 3681612"/>
                <a:gd name="connsiteX3" fmla="*/ 3645652 w 5193374"/>
                <a:gd name="connsiteY3" fmla="*/ 318084 h 3681612"/>
                <a:gd name="connsiteX4" fmla="*/ 4832316 w 5193374"/>
                <a:gd name="connsiteY4" fmla="*/ 960222 h 3681612"/>
                <a:gd name="connsiteX5" fmla="*/ 3645650 w 5193374"/>
                <a:gd name="connsiteY5" fmla="*/ 1602357 h 3681612"/>
                <a:gd name="connsiteX6" fmla="*/ 3003515 w 5193374"/>
                <a:gd name="connsiteY6" fmla="*/ 1646022 h 3681612"/>
                <a:gd name="connsiteX7" fmla="*/ 2361380 w 5193374"/>
                <a:gd name="connsiteY7" fmla="*/ 1602356 h 3681612"/>
                <a:gd name="connsiteX8" fmla="*/ 1174716 w 5193374"/>
                <a:gd name="connsiteY8" fmla="*/ 960219 h 3681612"/>
                <a:gd name="connsiteX9" fmla="*/ 1174716 w 5193374"/>
                <a:gd name="connsiteY9" fmla="*/ 960216 h 3681612"/>
                <a:gd name="connsiteX0" fmla="*/ 1174716 w 5193374"/>
                <a:gd name="connsiteY0" fmla="*/ 960216 h 3681612"/>
                <a:gd name="connsiteX1" fmla="*/ 2361383 w 5193374"/>
                <a:gd name="connsiteY1" fmla="*/ 318083 h 3681612"/>
                <a:gd name="connsiteX2" fmla="*/ 3003517 w 5193374"/>
                <a:gd name="connsiteY2" fmla="*/ 274418 h 3681612"/>
                <a:gd name="connsiteX3" fmla="*/ 3645652 w 5193374"/>
                <a:gd name="connsiteY3" fmla="*/ 318084 h 3681612"/>
                <a:gd name="connsiteX4" fmla="*/ 4832316 w 5193374"/>
                <a:gd name="connsiteY4" fmla="*/ 960222 h 3681612"/>
                <a:gd name="connsiteX5" fmla="*/ 3645650 w 5193374"/>
                <a:gd name="connsiteY5" fmla="*/ 1602357 h 3681612"/>
                <a:gd name="connsiteX6" fmla="*/ 3003515 w 5193374"/>
                <a:gd name="connsiteY6" fmla="*/ 1646022 h 3681612"/>
                <a:gd name="connsiteX7" fmla="*/ 2361380 w 5193374"/>
                <a:gd name="connsiteY7" fmla="*/ 1602356 h 3681612"/>
                <a:gd name="connsiteX8" fmla="*/ 1174716 w 5193374"/>
                <a:gd name="connsiteY8" fmla="*/ 960219 h 3681612"/>
                <a:gd name="connsiteX9" fmla="*/ 1174716 w 5193374"/>
                <a:gd name="connsiteY9" fmla="*/ 960216 h 3681612"/>
                <a:gd name="connsiteX0" fmla="*/ 1174716 w 5193374"/>
                <a:gd name="connsiteY0" fmla="*/ 2033989 h 4755385"/>
                <a:gd name="connsiteX1" fmla="*/ 2361383 w 5193374"/>
                <a:gd name="connsiteY1" fmla="*/ 1391856 h 4755385"/>
                <a:gd name="connsiteX2" fmla="*/ 3003517 w 5193374"/>
                <a:gd name="connsiteY2" fmla="*/ 1348191 h 4755385"/>
                <a:gd name="connsiteX3" fmla="*/ 3645652 w 5193374"/>
                <a:gd name="connsiteY3" fmla="*/ 1391857 h 4755385"/>
                <a:gd name="connsiteX4" fmla="*/ 4832316 w 5193374"/>
                <a:gd name="connsiteY4" fmla="*/ 2033995 h 4755385"/>
                <a:gd name="connsiteX5" fmla="*/ 3645650 w 5193374"/>
                <a:gd name="connsiteY5" fmla="*/ 2676130 h 4755385"/>
                <a:gd name="connsiteX6" fmla="*/ 3003515 w 5193374"/>
                <a:gd name="connsiteY6" fmla="*/ 2719795 h 4755385"/>
                <a:gd name="connsiteX7" fmla="*/ 2361380 w 5193374"/>
                <a:gd name="connsiteY7" fmla="*/ 2676129 h 4755385"/>
                <a:gd name="connsiteX8" fmla="*/ 1174716 w 5193374"/>
                <a:gd name="connsiteY8" fmla="*/ 2033992 h 4755385"/>
                <a:gd name="connsiteX9" fmla="*/ 1174716 w 5193374"/>
                <a:gd name="connsiteY9" fmla="*/ 2033989 h 4755385"/>
                <a:gd name="connsiteX0" fmla="*/ 1174716 w 4832316"/>
                <a:gd name="connsiteY0" fmla="*/ 2033989 h 4755385"/>
                <a:gd name="connsiteX1" fmla="*/ 2361383 w 4832316"/>
                <a:gd name="connsiteY1" fmla="*/ 1391856 h 4755385"/>
                <a:gd name="connsiteX2" fmla="*/ 3003517 w 4832316"/>
                <a:gd name="connsiteY2" fmla="*/ 1348191 h 4755385"/>
                <a:gd name="connsiteX3" fmla="*/ 3645652 w 4832316"/>
                <a:gd name="connsiteY3" fmla="*/ 1391857 h 4755385"/>
                <a:gd name="connsiteX4" fmla="*/ 4832316 w 4832316"/>
                <a:gd name="connsiteY4" fmla="*/ 2033995 h 4755385"/>
                <a:gd name="connsiteX5" fmla="*/ 3645650 w 4832316"/>
                <a:gd name="connsiteY5" fmla="*/ 2676130 h 4755385"/>
                <a:gd name="connsiteX6" fmla="*/ 3003515 w 4832316"/>
                <a:gd name="connsiteY6" fmla="*/ 2719795 h 4755385"/>
                <a:gd name="connsiteX7" fmla="*/ 2361380 w 4832316"/>
                <a:gd name="connsiteY7" fmla="*/ 2676129 h 4755385"/>
                <a:gd name="connsiteX8" fmla="*/ 1174716 w 4832316"/>
                <a:gd name="connsiteY8" fmla="*/ 2033992 h 4755385"/>
                <a:gd name="connsiteX9" fmla="*/ 1174716 w 4832316"/>
                <a:gd name="connsiteY9" fmla="*/ 2033989 h 4755385"/>
                <a:gd name="connsiteX0" fmla="*/ 527758 w 4185358"/>
                <a:gd name="connsiteY0" fmla="*/ 2033989 h 4755385"/>
                <a:gd name="connsiteX1" fmla="*/ 1714425 w 4185358"/>
                <a:gd name="connsiteY1" fmla="*/ 1391856 h 4755385"/>
                <a:gd name="connsiteX2" fmla="*/ 2998694 w 4185358"/>
                <a:gd name="connsiteY2" fmla="*/ 1391857 h 4755385"/>
                <a:gd name="connsiteX3" fmla="*/ 4185358 w 4185358"/>
                <a:gd name="connsiteY3" fmla="*/ 2033995 h 4755385"/>
                <a:gd name="connsiteX4" fmla="*/ 2998692 w 4185358"/>
                <a:gd name="connsiteY4" fmla="*/ 2676130 h 4755385"/>
                <a:gd name="connsiteX5" fmla="*/ 2356557 w 4185358"/>
                <a:gd name="connsiteY5" fmla="*/ 2719795 h 4755385"/>
                <a:gd name="connsiteX6" fmla="*/ 1714422 w 4185358"/>
                <a:gd name="connsiteY6" fmla="*/ 2676129 h 4755385"/>
                <a:gd name="connsiteX7" fmla="*/ 527758 w 4185358"/>
                <a:gd name="connsiteY7" fmla="*/ 2033992 h 4755385"/>
                <a:gd name="connsiteX8" fmla="*/ 527758 w 4185358"/>
                <a:gd name="connsiteY8" fmla="*/ 2033989 h 4755385"/>
                <a:gd name="connsiteX0" fmla="*/ 527758 w 4185358"/>
                <a:gd name="connsiteY0" fmla="*/ 2033989 h 4406268"/>
                <a:gd name="connsiteX1" fmla="*/ 1714425 w 4185358"/>
                <a:gd name="connsiteY1" fmla="*/ 1391856 h 4406268"/>
                <a:gd name="connsiteX2" fmla="*/ 2998694 w 4185358"/>
                <a:gd name="connsiteY2" fmla="*/ 1391857 h 4406268"/>
                <a:gd name="connsiteX3" fmla="*/ 4185358 w 4185358"/>
                <a:gd name="connsiteY3" fmla="*/ 2033995 h 4406268"/>
                <a:gd name="connsiteX4" fmla="*/ 2998692 w 4185358"/>
                <a:gd name="connsiteY4" fmla="*/ 2676130 h 4406268"/>
                <a:gd name="connsiteX5" fmla="*/ 2356557 w 4185358"/>
                <a:gd name="connsiteY5" fmla="*/ 2719795 h 4406268"/>
                <a:gd name="connsiteX6" fmla="*/ 1714422 w 4185358"/>
                <a:gd name="connsiteY6" fmla="*/ 2676129 h 4406268"/>
                <a:gd name="connsiteX7" fmla="*/ 527758 w 4185358"/>
                <a:gd name="connsiteY7" fmla="*/ 2033992 h 4406268"/>
                <a:gd name="connsiteX8" fmla="*/ 527758 w 4185358"/>
                <a:gd name="connsiteY8" fmla="*/ 2033989 h 4406268"/>
                <a:gd name="connsiteX0" fmla="*/ 527758 w 4185358"/>
                <a:gd name="connsiteY0" fmla="*/ 2033989 h 4406268"/>
                <a:gd name="connsiteX1" fmla="*/ 1714425 w 4185358"/>
                <a:gd name="connsiteY1" fmla="*/ 1391856 h 4406268"/>
                <a:gd name="connsiteX2" fmla="*/ 2998694 w 4185358"/>
                <a:gd name="connsiteY2" fmla="*/ 1391857 h 4406268"/>
                <a:gd name="connsiteX3" fmla="*/ 4185358 w 4185358"/>
                <a:gd name="connsiteY3" fmla="*/ 2033995 h 4406268"/>
                <a:gd name="connsiteX4" fmla="*/ 2998692 w 4185358"/>
                <a:gd name="connsiteY4" fmla="*/ 2676130 h 4406268"/>
                <a:gd name="connsiteX5" fmla="*/ 2356557 w 4185358"/>
                <a:gd name="connsiteY5" fmla="*/ 2719795 h 4406268"/>
                <a:gd name="connsiteX6" fmla="*/ 1714422 w 4185358"/>
                <a:gd name="connsiteY6" fmla="*/ 2676129 h 4406268"/>
                <a:gd name="connsiteX7" fmla="*/ 527758 w 4185358"/>
                <a:gd name="connsiteY7" fmla="*/ 2033992 h 4406268"/>
                <a:gd name="connsiteX8" fmla="*/ 527758 w 4185358"/>
                <a:gd name="connsiteY8" fmla="*/ 2033989 h 4406268"/>
                <a:gd name="connsiteX0" fmla="*/ 527758 w 4678417"/>
                <a:gd name="connsiteY0" fmla="*/ 2033989 h 5080997"/>
                <a:gd name="connsiteX1" fmla="*/ 1714425 w 4678417"/>
                <a:gd name="connsiteY1" fmla="*/ 1391856 h 5080997"/>
                <a:gd name="connsiteX2" fmla="*/ 2998694 w 4678417"/>
                <a:gd name="connsiteY2" fmla="*/ 1391857 h 5080997"/>
                <a:gd name="connsiteX3" fmla="*/ 4185358 w 4678417"/>
                <a:gd name="connsiteY3" fmla="*/ 2033995 h 5080997"/>
                <a:gd name="connsiteX4" fmla="*/ 2998692 w 4678417"/>
                <a:gd name="connsiteY4" fmla="*/ 2676130 h 5080997"/>
                <a:gd name="connsiteX5" fmla="*/ 2356557 w 4678417"/>
                <a:gd name="connsiteY5" fmla="*/ 2719795 h 5080997"/>
                <a:gd name="connsiteX6" fmla="*/ 1714422 w 4678417"/>
                <a:gd name="connsiteY6" fmla="*/ 2676129 h 5080997"/>
                <a:gd name="connsiteX7" fmla="*/ 527758 w 4678417"/>
                <a:gd name="connsiteY7" fmla="*/ 2033992 h 5080997"/>
                <a:gd name="connsiteX8" fmla="*/ 527758 w 4678417"/>
                <a:gd name="connsiteY8" fmla="*/ 2033989 h 5080997"/>
                <a:gd name="connsiteX0" fmla="*/ 527758 w 4678417"/>
                <a:gd name="connsiteY0" fmla="*/ 2033989 h 5080997"/>
                <a:gd name="connsiteX1" fmla="*/ 1714425 w 4678417"/>
                <a:gd name="connsiteY1" fmla="*/ 1391856 h 5080997"/>
                <a:gd name="connsiteX2" fmla="*/ 2998694 w 4678417"/>
                <a:gd name="connsiteY2" fmla="*/ 1391857 h 5080997"/>
                <a:gd name="connsiteX3" fmla="*/ 4185358 w 4678417"/>
                <a:gd name="connsiteY3" fmla="*/ 2033995 h 5080997"/>
                <a:gd name="connsiteX4" fmla="*/ 2998692 w 4678417"/>
                <a:gd name="connsiteY4" fmla="*/ 2676130 h 5080997"/>
                <a:gd name="connsiteX5" fmla="*/ 2356557 w 4678417"/>
                <a:gd name="connsiteY5" fmla="*/ 2719795 h 5080997"/>
                <a:gd name="connsiteX6" fmla="*/ 1714422 w 4678417"/>
                <a:gd name="connsiteY6" fmla="*/ 2676129 h 5080997"/>
                <a:gd name="connsiteX7" fmla="*/ 527758 w 4678417"/>
                <a:gd name="connsiteY7" fmla="*/ 2033992 h 5080997"/>
                <a:gd name="connsiteX8" fmla="*/ 527758 w 4678417"/>
                <a:gd name="connsiteY8" fmla="*/ 2033989 h 5080997"/>
                <a:gd name="connsiteX0" fmla="*/ 527758 w 4678417"/>
                <a:gd name="connsiteY0" fmla="*/ 2033989 h 5080997"/>
                <a:gd name="connsiteX1" fmla="*/ 1714425 w 4678417"/>
                <a:gd name="connsiteY1" fmla="*/ 1391856 h 5080997"/>
                <a:gd name="connsiteX2" fmla="*/ 2998694 w 4678417"/>
                <a:gd name="connsiteY2" fmla="*/ 1391857 h 5080997"/>
                <a:gd name="connsiteX3" fmla="*/ 4185358 w 4678417"/>
                <a:gd name="connsiteY3" fmla="*/ 2033995 h 5080997"/>
                <a:gd name="connsiteX4" fmla="*/ 2998692 w 4678417"/>
                <a:gd name="connsiteY4" fmla="*/ 2676130 h 5080997"/>
                <a:gd name="connsiteX5" fmla="*/ 2356557 w 4678417"/>
                <a:gd name="connsiteY5" fmla="*/ 2719795 h 5080997"/>
                <a:gd name="connsiteX6" fmla="*/ 1714422 w 4678417"/>
                <a:gd name="connsiteY6" fmla="*/ 2676129 h 5080997"/>
                <a:gd name="connsiteX7" fmla="*/ 527758 w 4678417"/>
                <a:gd name="connsiteY7" fmla="*/ 2033992 h 5080997"/>
                <a:gd name="connsiteX8" fmla="*/ 527758 w 4678417"/>
                <a:gd name="connsiteY8" fmla="*/ 2033989 h 5080997"/>
                <a:gd name="connsiteX0" fmla="*/ 3 w 4150662"/>
                <a:gd name="connsiteY0" fmla="*/ 2033989 h 5080997"/>
                <a:gd name="connsiteX1" fmla="*/ 1186670 w 4150662"/>
                <a:gd name="connsiteY1" fmla="*/ 1391856 h 5080997"/>
                <a:gd name="connsiteX2" fmla="*/ 2470939 w 4150662"/>
                <a:gd name="connsiteY2" fmla="*/ 1391857 h 5080997"/>
                <a:gd name="connsiteX3" fmla="*/ 3657603 w 4150662"/>
                <a:gd name="connsiteY3" fmla="*/ 2033995 h 5080997"/>
                <a:gd name="connsiteX4" fmla="*/ 2470937 w 4150662"/>
                <a:gd name="connsiteY4" fmla="*/ 2676130 h 5080997"/>
                <a:gd name="connsiteX5" fmla="*/ 1828802 w 4150662"/>
                <a:gd name="connsiteY5" fmla="*/ 2719795 h 5080997"/>
                <a:gd name="connsiteX6" fmla="*/ 1186667 w 4150662"/>
                <a:gd name="connsiteY6" fmla="*/ 2676129 h 5080997"/>
                <a:gd name="connsiteX7" fmla="*/ 3 w 4150662"/>
                <a:gd name="connsiteY7" fmla="*/ 2033992 h 5080997"/>
                <a:gd name="connsiteX8" fmla="*/ 3 w 4150662"/>
                <a:gd name="connsiteY8" fmla="*/ 2033989 h 5080997"/>
                <a:gd name="connsiteX0" fmla="*/ 3 w 3184725"/>
                <a:gd name="connsiteY0" fmla="*/ 2033989 h 3886288"/>
                <a:gd name="connsiteX1" fmla="*/ 1186670 w 3184725"/>
                <a:gd name="connsiteY1" fmla="*/ 1391856 h 3886288"/>
                <a:gd name="connsiteX2" fmla="*/ 2470939 w 3184725"/>
                <a:gd name="connsiteY2" fmla="*/ 1391857 h 3886288"/>
                <a:gd name="connsiteX3" fmla="*/ 1752603 w 3184725"/>
                <a:gd name="connsiteY3" fmla="*/ 52795 h 3886288"/>
                <a:gd name="connsiteX4" fmla="*/ 2470937 w 3184725"/>
                <a:gd name="connsiteY4" fmla="*/ 2676130 h 3886288"/>
                <a:gd name="connsiteX5" fmla="*/ 1828802 w 3184725"/>
                <a:gd name="connsiteY5" fmla="*/ 2719795 h 3886288"/>
                <a:gd name="connsiteX6" fmla="*/ 1186667 w 3184725"/>
                <a:gd name="connsiteY6" fmla="*/ 2676129 h 3886288"/>
                <a:gd name="connsiteX7" fmla="*/ 3 w 3184725"/>
                <a:gd name="connsiteY7" fmla="*/ 2033992 h 3886288"/>
                <a:gd name="connsiteX8" fmla="*/ 3 w 3184725"/>
                <a:gd name="connsiteY8" fmla="*/ 2033989 h 3886288"/>
                <a:gd name="connsiteX0" fmla="*/ 3 w 3184725"/>
                <a:gd name="connsiteY0" fmla="*/ 2033989 h 6528797"/>
                <a:gd name="connsiteX1" fmla="*/ 1186670 w 3184725"/>
                <a:gd name="connsiteY1" fmla="*/ 1391856 h 6528797"/>
                <a:gd name="connsiteX2" fmla="*/ 2470939 w 3184725"/>
                <a:gd name="connsiteY2" fmla="*/ 1391857 h 6528797"/>
                <a:gd name="connsiteX3" fmla="*/ 228603 w 3184725"/>
                <a:gd name="connsiteY3" fmla="*/ 3481795 h 6528797"/>
                <a:gd name="connsiteX4" fmla="*/ 2470937 w 3184725"/>
                <a:gd name="connsiteY4" fmla="*/ 2676130 h 6528797"/>
                <a:gd name="connsiteX5" fmla="*/ 1828802 w 3184725"/>
                <a:gd name="connsiteY5" fmla="*/ 2719795 h 6528797"/>
                <a:gd name="connsiteX6" fmla="*/ 1186667 w 3184725"/>
                <a:gd name="connsiteY6" fmla="*/ 2676129 h 6528797"/>
                <a:gd name="connsiteX7" fmla="*/ 3 w 3184725"/>
                <a:gd name="connsiteY7" fmla="*/ 2033992 h 6528797"/>
                <a:gd name="connsiteX8" fmla="*/ 3 w 3184725"/>
                <a:gd name="connsiteY8" fmla="*/ 2033989 h 6528797"/>
                <a:gd name="connsiteX0" fmla="*/ 3 w 3385339"/>
                <a:gd name="connsiteY0" fmla="*/ 2033989 h 6528797"/>
                <a:gd name="connsiteX1" fmla="*/ 1186670 w 3385339"/>
                <a:gd name="connsiteY1" fmla="*/ 1391856 h 6528797"/>
                <a:gd name="connsiteX2" fmla="*/ 3385339 w 3385339"/>
                <a:gd name="connsiteY2" fmla="*/ 706057 h 6528797"/>
                <a:gd name="connsiteX3" fmla="*/ 228603 w 3385339"/>
                <a:gd name="connsiteY3" fmla="*/ 3481795 h 6528797"/>
                <a:gd name="connsiteX4" fmla="*/ 2470937 w 3385339"/>
                <a:gd name="connsiteY4" fmla="*/ 2676130 h 6528797"/>
                <a:gd name="connsiteX5" fmla="*/ 1828802 w 3385339"/>
                <a:gd name="connsiteY5" fmla="*/ 2719795 h 6528797"/>
                <a:gd name="connsiteX6" fmla="*/ 1186667 w 3385339"/>
                <a:gd name="connsiteY6" fmla="*/ 2676129 h 6528797"/>
                <a:gd name="connsiteX7" fmla="*/ 3 w 3385339"/>
                <a:gd name="connsiteY7" fmla="*/ 2033992 h 6528797"/>
                <a:gd name="connsiteX8" fmla="*/ 3 w 3385339"/>
                <a:gd name="connsiteY8" fmla="*/ 2033989 h 6528797"/>
                <a:gd name="connsiteX0" fmla="*/ 3 w 3184725"/>
                <a:gd name="connsiteY0" fmla="*/ 2033989 h 6528797"/>
                <a:gd name="connsiteX1" fmla="*/ 1186670 w 3184725"/>
                <a:gd name="connsiteY1" fmla="*/ 1391856 h 6528797"/>
                <a:gd name="connsiteX2" fmla="*/ 2928139 w 3184725"/>
                <a:gd name="connsiteY2" fmla="*/ 706057 h 6528797"/>
                <a:gd name="connsiteX3" fmla="*/ 228603 w 3184725"/>
                <a:gd name="connsiteY3" fmla="*/ 3481795 h 6528797"/>
                <a:gd name="connsiteX4" fmla="*/ 2470937 w 3184725"/>
                <a:gd name="connsiteY4" fmla="*/ 2676130 h 6528797"/>
                <a:gd name="connsiteX5" fmla="*/ 1828802 w 3184725"/>
                <a:gd name="connsiteY5" fmla="*/ 2719795 h 6528797"/>
                <a:gd name="connsiteX6" fmla="*/ 1186667 w 3184725"/>
                <a:gd name="connsiteY6" fmla="*/ 2676129 h 6528797"/>
                <a:gd name="connsiteX7" fmla="*/ 3 w 3184725"/>
                <a:gd name="connsiteY7" fmla="*/ 2033992 h 6528797"/>
                <a:gd name="connsiteX8" fmla="*/ 3 w 3184725"/>
                <a:gd name="connsiteY8" fmla="*/ 2033989 h 6528797"/>
                <a:gd name="connsiteX0" fmla="*/ 3 w 3184725"/>
                <a:gd name="connsiteY0" fmla="*/ 2033989 h 6528797"/>
                <a:gd name="connsiteX1" fmla="*/ 1186670 w 3184725"/>
                <a:gd name="connsiteY1" fmla="*/ 1391856 h 6528797"/>
                <a:gd name="connsiteX2" fmla="*/ 2928139 w 3184725"/>
                <a:gd name="connsiteY2" fmla="*/ 706057 h 6528797"/>
                <a:gd name="connsiteX3" fmla="*/ 228603 w 3184725"/>
                <a:gd name="connsiteY3" fmla="*/ 3481795 h 6528797"/>
                <a:gd name="connsiteX4" fmla="*/ 2470937 w 3184725"/>
                <a:gd name="connsiteY4" fmla="*/ 2676130 h 6528797"/>
                <a:gd name="connsiteX5" fmla="*/ 1828802 w 3184725"/>
                <a:gd name="connsiteY5" fmla="*/ 2719795 h 6528797"/>
                <a:gd name="connsiteX6" fmla="*/ 1186667 w 3184725"/>
                <a:gd name="connsiteY6" fmla="*/ 2676129 h 6528797"/>
                <a:gd name="connsiteX7" fmla="*/ 3 w 3184725"/>
                <a:gd name="connsiteY7" fmla="*/ 2033992 h 6528797"/>
                <a:gd name="connsiteX8" fmla="*/ 3 w 3184725"/>
                <a:gd name="connsiteY8" fmla="*/ 2033989 h 6528797"/>
                <a:gd name="connsiteX0" fmla="*/ 3 w 3184725"/>
                <a:gd name="connsiteY0" fmla="*/ 2033989 h 6528797"/>
                <a:gd name="connsiteX1" fmla="*/ 1186670 w 3184725"/>
                <a:gd name="connsiteY1" fmla="*/ 1391856 h 6528797"/>
                <a:gd name="connsiteX2" fmla="*/ 2928139 w 3184725"/>
                <a:gd name="connsiteY2" fmla="*/ 706057 h 6528797"/>
                <a:gd name="connsiteX3" fmla="*/ 228603 w 3184725"/>
                <a:gd name="connsiteY3" fmla="*/ 3481795 h 6528797"/>
                <a:gd name="connsiteX4" fmla="*/ 2470937 w 3184725"/>
                <a:gd name="connsiteY4" fmla="*/ 2676130 h 6528797"/>
                <a:gd name="connsiteX5" fmla="*/ 1828802 w 3184725"/>
                <a:gd name="connsiteY5" fmla="*/ 2719795 h 6528797"/>
                <a:gd name="connsiteX6" fmla="*/ 1186667 w 3184725"/>
                <a:gd name="connsiteY6" fmla="*/ 2676129 h 6528797"/>
                <a:gd name="connsiteX7" fmla="*/ 3 w 3184725"/>
                <a:gd name="connsiteY7" fmla="*/ 2033992 h 6528797"/>
                <a:gd name="connsiteX8" fmla="*/ 3 w 3184725"/>
                <a:gd name="connsiteY8" fmla="*/ 2033989 h 6528797"/>
                <a:gd name="connsiteX0" fmla="*/ 0 w 3184722"/>
                <a:gd name="connsiteY0" fmla="*/ 2033989 h 6528797"/>
                <a:gd name="connsiteX1" fmla="*/ 1186667 w 3184722"/>
                <a:gd name="connsiteY1" fmla="*/ 1391856 h 6528797"/>
                <a:gd name="connsiteX2" fmla="*/ 2928136 w 3184722"/>
                <a:gd name="connsiteY2" fmla="*/ 706057 h 6528797"/>
                <a:gd name="connsiteX3" fmla="*/ 228600 w 3184722"/>
                <a:gd name="connsiteY3" fmla="*/ 3481795 h 6528797"/>
                <a:gd name="connsiteX4" fmla="*/ 2470934 w 3184722"/>
                <a:gd name="connsiteY4" fmla="*/ 2676130 h 6528797"/>
                <a:gd name="connsiteX5" fmla="*/ 1828799 w 3184722"/>
                <a:gd name="connsiteY5" fmla="*/ 2719795 h 6528797"/>
                <a:gd name="connsiteX6" fmla="*/ 0 w 3184722"/>
                <a:gd name="connsiteY6" fmla="*/ 2033992 h 6528797"/>
                <a:gd name="connsiteX7" fmla="*/ 0 w 3184722"/>
                <a:gd name="connsiteY7" fmla="*/ 2033989 h 6528797"/>
                <a:gd name="connsiteX0" fmla="*/ 0 w 3184722"/>
                <a:gd name="connsiteY0" fmla="*/ 2033989 h 6528797"/>
                <a:gd name="connsiteX1" fmla="*/ 1186667 w 3184722"/>
                <a:gd name="connsiteY1" fmla="*/ 1391856 h 6528797"/>
                <a:gd name="connsiteX2" fmla="*/ 2928136 w 3184722"/>
                <a:gd name="connsiteY2" fmla="*/ 706057 h 6528797"/>
                <a:gd name="connsiteX3" fmla="*/ 228600 w 3184722"/>
                <a:gd name="connsiteY3" fmla="*/ 3481795 h 6528797"/>
                <a:gd name="connsiteX4" fmla="*/ 2470934 w 3184722"/>
                <a:gd name="connsiteY4" fmla="*/ 2676130 h 6528797"/>
                <a:gd name="connsiteX5" fmla="*/ 1828799 w 3184722"/>
                <a:gd name="connsiteY5" fmla="*/ 2719795 h 6528797"/>
                <a:gd name="connsiteX6" fmla="*/ 0 w 3184722"/>
                <a:gd name="connsiteY6" fmla="*/ 2033992 h 6528797"/>
                <a:gd name="connsiteX7" fmla="*/ 0 w 3184722"/>
                <a:gd name="connsiteY7" fmla="*/ 2033989 h 6528797"/>
                <a:gd name="connsiteX0" fmla="*/ 0 w 3184722"/>
                <a:gd name="connsiteY0" fmla="*/ 2033989 h 6528797"/>
                <a:gd name="connsiteX1" fmla="*/ 1186667 w 3184722"/>
                <a:gd name="connsiteY1" fmla="*/ 1391856 h 6528797"/>
                <a:gd name="connsiteX2" fmla="*/ 2928136 w 3184722"/>
                <a:gd name="connsiteY2" fmla="*/ 706057 h 6528797"/>
                <a:gd name="connsiteX3" fmla="*/ 228600 w 3184722"/>
                <a:gd name="connsiteY3" fmla="*/ 3481795 h 6528797"/>
                <a:gd name="connsiteX4" fmla="*/ 2470934 w 3184722"/>
                <a:gd name="connsiteY4" fmla="*/ 2676130 h 6528797"/>
                <a:gd name="connsiteX5" fmla="*/ 0 w 3184722"/>
                <a:gd name="connsiteY5" fmla="*/ 2033992 h 6528797"/>
                <a:gd name="connsiteX6" fmla="*/ 0 w 3184722"/>
                <a:gd name="connsiteY6" fmla="*/ 2033989 h 6528797"/>
                <a:gd name="connsiteX0" fmla="*/ 0 w 3184722"/>
                <a:gd name="connsiteY0" fmla="*/ 2033989 h 6528797"/>
                <a:gd name="connsiteX1" fmla="*/ 1186667 w 3184722"/>
                <a:gd name="connsiteY1" fmla="*/ 1391856 h 6528797"/>
                <a:gd name="connsiteX2" fmla="*/ 2928136 w 3184722"/>
                <a:gd name="connsiteY2" fmla="*/ 706057 h 6528797"/>
                <a:gd name="connsiteX3" fmla="*/ 228600 w 3184722"/>
                <a:gd name="connsiteY3" fmla="*/ 3481795 h 6528797"/>
                <a:gd name="connsiteX4" fmla="*/ 2470934 w 3184722"/>
                <a:gd name="connsiteY4" fmla="*/ 2676130 h 6528797"/>
                <a:gd name="connsiteX5" fmla="*/ 0 w 3184722"/>
                <a:gd name="connsiteY5" fmla="*/ 2033992 h 6528797"/>
                <a:gd name="connsiteX6" fmla="*/ 0 w 3184722"/>
                <a:gd name="connsiteY6" fmla="*/ 2033989 h 6528797"/>
                <a:gd name="connsiteX0" fmla="*/ 0 w 2928136"/>
                <a:gd name="connsiteY0" fmla="*/ 2033989 h 6528797"/>
                <a:gd name="connsiteX1" fmla="*/ 1186667 w 2928136"/>
                <a:gd name="connsiteY1" fmla="*/ 1391856 h 6528797"/>
                <a:gd name="connsiteX2" fmla="*/ 2928136 w 2928136"/>
                <a:gd name="connsiteY2" fmla="*/ 706057 h 6528797"/>
                <a:gd name="connsiteX3" fmla="*/ 228600 w 2928136"/>
                <a:gd name="connsiteY3" fmla="*/ 3481795 h 6528797"/>
                <a:gd name="connsiteX4" fmla="*/ 2470934 w 2928136"/>
                <a:gd name="connsiteY4" fmla="*/ 2676130 h 6528797"/>
                <a:gd name="connsiteX5" fmla="*/ 0 w 2928136"/>
                <a:gd name="connsiteY5" fmla="*/ 2033992 h 6528797"/>
                <a:gd name="connsiteX6" fmla="*/ 0 w 2928136"/>
                <a:gd name="connsiteY6" fmla="*/ 2033989 h 6528797"/>
                <a:gd name="connsiteX0" fmla="*/ 0 w 2928136"/>
                <a:gd name="connsiteY0" fmla="*/ 2033989 h 6528797"/>
                <a:gd name="connsiteX1" fmla="*/ 958067 w 2928136"/>
                <a:gd name="connsiteY1" fmla="*/ 2534856 h 6528797"/>
                <a:gd name="connsiteX2" fmla="*/ 2928136 w 2928136"/>
                <a:gd name="connsiteY2" fmla="*/ 706057 h 6528797"/>
                <a:gd name="connsiteX3" fmla="*/ 228600 w 2928136"/>
                <a:gd name="connsiteY3" fmla="*/ 3481795 h 6528797"/>
                <a:gd name="connsiteX4" fmla="*/ 2470934 w 2928136"/>
                <a:gd name="connsiteY4" fmla="*/ 2676130 h 6528797"/>
                <a:gd name="connsiteX5" fmla="*/ 0 w 2928136"/>
                <a:gd name="connsiteY5" fmla="*/ 2033992 h 6528797"/>
                <a:gd name="connsiteX6" fmla="*/ 0 w 2928136"/>
                <a:gd name="connsiteY6" fmla="*/ 2033989 h 6528797"/>
                <a:gd name="connsiteX0" fmla="*/ 0 w 2928136"/>
                <a:gd name="connsiteY0" fmla="*/ 1434955 h 5929763"/>
                <a:gd name="connsiteX1" fmla="*/ 958067 w 2928136"/>
                <a:gd name="connsiteY1" fmla="*/ 1935822 h 5929763"/>
                <a:gd name="connsiteX2" fmla="*/ 2928136 w 2928136"/>
                <a:gd name="connsiteY2" fmla="*/ 107023 h 5929763"/>
                <a:gd name="connsiteX3" fmla="*/ 228600 w 2928136"/>
                <a:gd name="connsiteY3" fmla="*/ 2882761 h 5929763"/>
                <a:gd name="connsiteX4" fmla="*/ 2470934 w 2928136"/>
                <a:gd name="connsiteY4" fmla="*/ 2077096 h 5929763"/>
                <a:gd name="connsiteX5" fmla="*/ 0 w 2928136"/>
                <a:gd name="connsiteY5" fmla="*/ 1434958 h 5929763"/>
                <a:gd name="connsiteX6" fmla="*/ 0 w 2928136"/>
                <a:gd name="connsiteY6" fmla="*/ 1434955 h 5929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1275236 w 4203372"/>
                <a:gd name="connsiteY0" fmla="*/ 1810262 h 6305070"/>
                <a:gd name="connsiteX1" fmla="*/ 2233303 w 4203372"/>
                <a:gd name="connsiteY1" fmla="*/ 2311129 h 6305070"/>
                <a:gd name="connsiteX2" fmla="*/ 4203372 w 4203372"/>
                <a:gd name="connsiteY2" fmla="*/ 863330 h 6305070"/>
                <a:gd name="connsiteX3" fmla="*/ 1503836 w 4203372"/>
                <a:gd name="connsiteY3" fmla="*/ 3258068 h 6305070"/>
                <a:gd name="connsiteX4" fmla="*/ 3746170 w 4203372"/>
                <a:gd name="connsiteY4" fmla="*/ 2452403 h 6305070"/>
                <a:gd name="connsiteX5" fmla="*/ 1275236 w 4203372"/>
                <a:gd name="connsiteY5" fmla="*/ 1810265 h 6305070"/>
                <a:gd name="connsiteX6" fmla="*/ 1275236 w 4203372"/>
                <a:gd name="connsiteY6" fmla="*/ 1810262 h 6305070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844930 w 3773066"/>
                <a:gd name="connsiteY0" fmla="*/ 2505027 h 6999835"/>
                <a:gd name="connsiteX1" fmla="*/ 1802997 w 3773066"/>
                <a:gd name="connsiteY1" fmla="*/ 3005894 h 6999835"/>
                <a:gd name="connsiteX2" fmla="*/ 3773066 w 3773066"/>
                <a:gd name="connsiteY2" fmla="*/ 1558095 h 6999835"/>
                <a:gd name="connsiteX3" fmla="*/ 1073530 w 3773066"/>
                <a:gd name="connsiteY3" fmla="*/ 3952833 h 6999835"/>
                <a:gd name="connsiteX4" fmla="*/ 3315864 w 3773066"/>
                <a:gd name="connsiteY4" fmla="*/ 3147168 h 6999835"/>
                <a:gd name="connsiteX5" fmla="*/ 844930 w 3773066"/>
                <a:gd name="connsiteY5" fmla="*/ 2505030 h 6999835"/>
                <a:gd name="connsiteX6" fmla="*/ 844930 w 3773066"/>
                <a:gd name="connsiteY6" fmla="*/ 2505027 h 6999835"/>
                <a:gd name="connsiteX0" fmla="*/ 1324542 w 4252678"/>
                <a:gd name="connsiteY0" fmla="*/ 2392968 h 6887776"/>
                <a:gd name="connsiteX1" fmla="*/ 2282609 w 4252678"/>
                <a:gd name="connsiteY1" fmla="*/ 2893835 h 6887776"/>
                <a:gd name="connsiteX2" fmla="*/ 4252678 w 4252678"/>
                <a:gd name="connsiteY2" fmla="*/ 1446036 h 6887776"/>
                <a:gd name="connsiteX3" fmla="*/ 1553142 w 4252678"/>
                <a:gd name="connsiteY3" fmla="*/ 3840774 h 6887776"/>
                <a:gd name="connsiteX4" fmla="*/ 3795476 w 4252678"/>
                <a:gd name="connsiteY4" fmla="*/ 3035109 h 6887776"/>
                <a:gd name="connsiteX5" fmla="*/ 1324542 w 4252678"/>
                <a:gd name="connsiteY5" fmla="*/ 2392971 h 6887776"/>
                <a:gd name="connsiteX6" fmla="*/ 1324542 w 4252678"/>
                <a:gd name="connsiteY6" fmla="*/ 2392968 h 6887776"/>
                <a:gd name="connsiteX0" fmla="*/ 1324542 w 4252678"/>
                <a:gd name="connsiteY0" fmla="*/ 2392968 h 6887776"/>
                <a:gd name="connsiteX1" fmla="*/ 2282609 w 4252678"/>
                <a:gd name="connsiteY1" fmla="*/ 2893835 h 6887776"/>
                <a:gd name="connsiteX2" fmla="*/ 4252678 w 4252678"/>
                <a:gd name="connsiteY2" fmla="*/ 1446036 h 6887776"/>
                <a:gd name="connsiteX3" fmla="*/ 1553142 w 4252678"/>
                <a:gd name="connsiteY3" fmla="*/ 3840774 h 6887776"/>
                <a:gd name="connsiteX4" fmla="*/ 3795476 w 4252678"/>
                <a:gd name="connsiteY4" fmla="*/ 3035109 h 6887776"/>
                <a:gd name="connsiteX5" fmla="*/ 1324542 w 4252678"/>
                <a:gd name="connsiteY5" fmla="*/ 2392971 h 6887776"/>
                <a:gd name="connsiteX6" fmla="*/ 1324542 w 4252678"/>
                <a:gd name="connsiteY6" fmla="*/ 2392968 h 6887776"/>
                <a:gd name="connsiteX0" fmla="*/ 1869139 w 4797275"/>
                <a:gd name="connsiteY0" fmla="*/ 2392968 h 6887776"/>
                <a:gd name="connsiteX1" fmla="*/ 2827206 w 4797275"/>
                <a:gd name="connsiteY1" fmla="*/ 2893835 h 6887776"/>
                <a:gd name="connsiteX2" fmla="*/ 4797275 w 4797275"/>
                <a:gd name="connsiteY2" fmla="*/ 1446036 h 6887776"/>
                <a:gd name="connsiteX3" fmla="*/ 2097739 w 4797275"/>
                <a:gd name="connsiteY3" fmla="*/ 3840774 h 6887776"/>
                <a:gd name="connsiteX4" fmla="*/ 4340073 w 4797275"/>
                <a:gd name="connsiteY4" fmla="*/ 3035109 h 6887776"/>
                <a:gd name="connsiteX5" fmla="*/ 1869139 w 4797275"/>
                <a:gd name="connsiteY5" fmla="*/ 2392971 h 6887776"/>
                <a:gd name="connsiteX6" fmla="*/ 1869139 w 4797275"/>
                <a:gd name="connsiteY6" fmla="*/ 2392968 h 6887776"/>
                <a:gd name="connsiteX0" fmla="*/ 1869139 w 4797275"/>
                <a:gd name="connsiteY0" fmla="*/ 2433309 h 6928117"/>
                <a:gd name="connsiteX1" fmla="*/ 2827206 w 4797275"/>
                <a:gd name="connsiteY1" fmla="*/ 2934176 h 6928117"/>
                <a:gd name="connsiteX2" fmla="*/ 4797275 w 4797275"/>
                <a:gd name="connsiteY2" fmla="*/ 1486377 h 6928117"/>
                <a:gd name="connsiteX3" fmla="*/ 2097739 w 4797275"/>
                <a:gd name="connsiteY3" fmla="*/ 3881115 h 6928117"/>
                <a:gd name="connsiteX4" fmla="*/ 4340073 w 4797275"/>
                <a:gd name="connsiteY4" fmla="*/ 3075450 h 6928117"/>
                <a:gd name="connsiteX5" fmla="*/ 1869139 w 4797275"/>
                <a:gd name="connsiteY5" fmla="*/ 2433312 h 6928117"/>
                <a:gd name="connsiteX6" fmla="*/ 1869139 w 4797275"/>
                <a:gd name="connsiteY6" fmla="*/ 2433309 h 6928117"/>
                <a:gd name="connsiteX0" fmla="*/ 1869139 w 4797275"/>
                <a:gd name="connsiteY0" fmla="*/ 2531921 h 7026729"/>
                <a:gd name="connsiteX1" fmla="*/ 2827206 w 4797275"/>
                <a:gd name="connsiteY1" fmla="*/ 3032788 h 7026729"/>
                <a:gd name="connsiteX2" fmla="*/ 4797275 w 4797275"/>
                <a:gd name="connsiteY2" fmla="*/ 1584989 h 7026729"/>
                <a:gd name="connsiteX3" fmla="*/ 2097739 w 4797275"/>
                <a:gd name="connsiteY3" fmla="*/ 3979727 h 7026729"/>
                <a:gd name="connsiteX4" fmla="*/ 4340073 w 4797275"/>
                <a:gd name="connsiteY4" fmla="*/ 3174062 h 7026729"/>
                <a:gd name="connsiteX5" fmla="*/ 1869139 w 4797275"/>
                <a:gd name="connsiteY5" fmla="*/ 2531924 h 7026729"/>
                <a:gd name="connsiteX6" fmla="*/ 1869139 w 4797275"/>
                <a:gd name="connsiteY6" fmla="*/ 2531921 h 7026729"/>
                <a:gd name="connsiteX0" fmla="*/ 1869139 w 4797275"/>
                <a:gd name="connsiteY0" fmla="*/ 2531921 h 7026729"/>
                <a:gd name="connsiteX1" fmla="*/ 2827206 w 4797275"/>
                <a:gd name="connsiteY1" fmla="*/ 3032788 h 7026729"/>
                <a:gd name="connsiteX2" fmla="*/ 4797275 w 4797275"/>
                <a:gd name="connsiteY2" fmla="*/ 1584989 h 7026729"/>
                <a:gd name="connsiteX3" fmla="*/ 2097739 w 4797275"/>
                <a:gd name="connsiteY3" fmla="*/ 3979727 h 7026729"/>
                <a:gd name="connsiteX4" fmla="*/ 4340073 w 4797275"/>
                <a:gd name="connsiteY4" fmla="*/ 3174062 h 7026729"/>
                <a:gd name="connsiteX5" fmla="*/ 1869139 w 4797275"/>
                <a:gd name="connsiteY5" fmla="*/ 2531924 h 7026729"/>
                <a:gd name="connsiteX6" fmla="*/ 1869139 w 4797275"/>
                <a:gd name="connsiteY6" fmla="*/ 2531921 h 7026729"/>
                <a:gd name="connsiteX0" fmla="*/ 1869139 w 4797275"/>
                <a:gd name="connsiteY0" fmla="*/ 2531921 h 7026729"/>
                <a:gd name="connsiteX1" fmla="*/ 2827206 w 4797275"/>
                <a:gd name="connsiteY1" fmla="*/ 3032788 h 7026729"/>
                <a:gd name="connsiteX2" fmla="*/ 4797275 w 4797275"/>
                <a:gd name="connsiteY2" fmla="*/ 1584989 h 7026729"/>
                <a:gd name="connsiteX3" fmla="*/ 2097739 w 4797275"/>
                <a:gd name="connsiteY3" fmla="*/ 3979727 h 7026729"/>
                <a:gd name="connsiteX4" fmla="*/ 4340073 w 4797275"/>
                <a:gd name="connsiteY4" fmla="*/ 3174062 h 7026729"/>
                <a:gd name="connsiteX5" fmla="*/ 3269869 w 4797275"/>
                <a:gd name="connsiteY5" fmla="*/ 2756647 h 7026729"/>
                <a:gd name="connsiteX6" fmla="*/ 1869139 w 4797275"/>
                <a:gd name="connsiteY6" fmla="*/ 2531924 h 7026729"/>
                <a:gd name="connsiteX7" fmla="*/ 1869139 w 4797275"/>
                <a:gd name="connsiteY7" fmla="*/ 2531921 h 7026729"/>
                <a:gd name="connsiteX0" fmla="*/ 1869139 w 5940275"/>
                <a:gd name="connsiteY0" fmla="*/ 2531921 h 7026729"/>
                <a:gd name="connsiteX1" fmla="*/ 2827206 w 5940275"/>
                <a:gd name="connsiteY1" fmla="*/ 3032788 h 7026729"/>
                <a:gd name="connsiteX2" fmla="*/ 5940275 w 5940275"/>
                <a:gd name="connsiteY2" fmla="*/ 2423189 h 7026729"/>
                <a:gd name="connsiteX3" fmla="*/ 2097739 w 5940275"/>
                <a:gd name="connsiteY3" fmla="*/ 3979727 h 7026729"/>
                <a:gd name="connsiteX4" fmla="*/ 4340073 w 5940275"/>
                <a:gd name="connsiteY4" fmla="*/ 3174062 h 7026729"/>
                <a:gd name="connsiteX5" fmla="*/ 3269869 w 5940275"/>
                <a:gd name="connsiteY5" fmla="*/ 2756647 h 7026729"/>
                <a:gd name="connsiteX6" fmla="*/ 1869139 w 5940275"/>
                <a:gd name="connsiteY6" fmla="*/ 2531924 h 7026729"/>
                <a:gd name="connsiteX7" fmla="*/ 1869139 w 5940275"/>
                <a:gd name="connsiteY7" fmla="*/ 2531921 h 7026729"/>
                <a:gd name="connsiteX0" fmla="*/ 1869139 w 5940275"/>
                <a:gd name="connsiteY0" fmla="*/ 2531921 h 7026729"/>
                <a:gd name="connsiteX1" fmla="*/ 2827206 w 5940275"/>
                <a:gd name="connsiteY1" fmla="*/ 3032788 h 7026729"/>
                <a:gd name="connsiteX2" fmla="*/ 5940275 w 5940275"/>
                <a:gd name="connsiteY2" fmla="*/ 2423189 h 7026729"/>
                <a:gd name="connsiteX3" fmla="*/ 2097739 w 5940275"/>
                <a:gd name="connsiteY3" fmla="*/ 3979727 h 7026729"/>
                <a:gd name="connsiteX4" fmla="*/ 4340073 w 5940275"/>
                <a:gd name="connsiteY4" fmla="*/ 3174062 h 7026729"/>
                <a:gd name="connsiteX5" fmla="*/ 3269869 w 5940275"/>
                <a:gd name="connsiteY5" fmla="*/ 2756647 h 7026729"/>
                <a:gd name="connsiteX6" fmla="*/ 1869139 w 5940275"/>
                <a:gd name="connsiteY6" fmla="*/ 2531924 h 7026729"/>
                <a:gd name="connsiteX7" fmla="*/ 1869139 w 5940275"/>
                <a:gd name="connsiteY7" fmla="*/ 2531921 h 7026729"/>
                <a:gd name="connsiteX0" fmla="*/ 1869139 w 5940275"/>
                <a:gd name="connsiteY0" fmla="*/ 2531921 h 7026729"/>
                <a:gd name="connsiteX1" fmla="*/ 2827206 w 5940275"/>
                <a:gd name="connsiteY1" fmla="*/ 3032788 h 7026729"/>
                <a:gd name="connsiteX2" fmla="*/ 5940275 w 5940275"/>
                <a:gd name="connsiteY2" fmla="*/ 2423189 h 7026729"/>
                <a:gd name="connsiteX3" fmla="*/ 2097739 w 5940275"/>
                <a:gd name="connsiteY3" fmla="*/ 3979727 h 7026729"/>
                <a:gd name="connsiteX4" fmla="*/ 4568673 w 5940275"/>
                <a:gd name="connsiteY4" fmla="*/ 3174062 h 7026729"/>
                <a:gd name="connsiteX5" fmla="*/ 3269869 w 5940275"/>
                <a:gd name="connsiteY5" fmla="*/ 2756647 h 7026729"/>
                <a:gd name="connsiteX6" fmla="*/ 1869139 w 5940275"/>
                <a:gd name="connsiteY6" fmla="*/ 2531924 h 7026729"/>
                <a:gd name="connsiteX7" fmla="*/ 1869139 w 5940275"/>
                <a:gd name="connsiteY7" fmla="*/ 2531921 h 7026729"/>
                <a:gd name="connsiteX0" fmla="*/ 1869139 w 5940275"/>
                <a:gd name="connsiteY0" fmla="*/ 2531921 h 7026729"/>
                <a:gd name="connsiteX1" fmla="*/ 2827206 w 5940275"/>
                <a:gd name="connsiteY1" fmla="*/ 3032788 h 7026729"/>
                <a:gd name="connsiteX2" fmla="*/ 5940275 w 5940275"/>
                <a:gd name="connsiteY2" fmla="*/ 2423189 h 7026729"/>
                <a:gd name="connsiteX3" fmla="*/ 2097739 w 5940275"/>
                <a:gd name="connsiteY3" fmla="*/ 3979727 h 7026729"/>
                <a:gd name="connsiteX4" fmla="*/ 4568673 w 5940275"/>
                <a:gd name="connsiteY4" fmla="*/ 3174062 h 7026729"/>
                <a:gd name="connsiteX5" fmla="*/ 3269869 w 5940275"/>
                <a:gd name="connsiteY5" fmla="*/ 2756647 h 7026729"/>
                <a:gd name="connsiteX6" fmla="*/ 1869139 w 5940275"/>
                <a:gd name="connsiteY6" fmla="*/ 2531924 h 7026729"/>
                <a:gd name="connsiteX7" fmla="*/ 1869139 w 5940275"/>
                <a:gd name="connsiteY7" fmla="*/ 2531921 h 7026729"/>
                <a:gd name="connsiteX0" fmla="*/ 1869139 w 5940275"/>
                <a:gd name="connsiteY0" fmla="*/ 2531921 h 7026729"/>
                <a:gd name="connsiteX1" fmla="*/ 2827206 w 5940275"/>
                <a:gd name="connsiteY1" fmla="*/ 3032788 h 7026729"/>
                <a:gd name="connsiteX2" fmla="*/ 5940275 w 5940275"/>
                <a:gd name="connsiteY2" fmla="*/ 2423189 h 7026729"/>
                <a:gd name="connsiteX3" fmla="*/ 2097739 w 5940275"/>
                <a:gd name="connsiteY3" fmla="*/ 3979727 h 7026729"/>
                <a:gd name="connsiteX4" fmla="*/ 4568673 w 5940275"/>
                <a:gd name="connsiteY4" fmla="*/ 3174062 h 7026729"/>
                <a:gd name="connsiteX5" fmla="*/ 3269869 w 5940275"/>
                <a:gd name="connsiteY5" fmla="*/ 2756647 h 7026729"/>
                <a:gd name="connsiteX6" fmla="*/ 1869139 w 5940275"/>
                <a:gd name="connsiteY6" fmla="*/ 2531924 h 7026729"/>
                <a:gd name="connsiteX7" fmla="*/ 1869139 w 5940275"/>
                <a:gd name="connsiteY7" fmla="*/ 2531921 h 7026729"/>
                <a:gd name="connsiteX0" fmla="*/ 1869139 w 6324598"/>
                <a:gd name="connsiteY0" fmla="*/ 2531921 h 7331529"/>
                <a:gd name="connsiteX1" fmla="*/ 2827206 w 6324598"/>
                <a:gd name="connsiteY1" fmla="*/ 3032788 h 7331529"/>
                <a:gd name="connsiteX2" fmla="*/ 5940275 w 6324598"/>
                <a:gd name="connsiteY2" fmla="*/ 2423189 h 7331529"/>
                <a:gd name="connsiteX3" fmla="*/ 5831539 w 6324598"/>
                <a:gd name="connsiteY3" fmla="*/ 4284527 h 7331529"/>
                <a:gd name="connsiteX4" fmla="*/ 4568673 w 6324598"/>
                <a:gd name="connsiteY4" fmla="*/ 3174062 h 7331529"/>
                <a:gd name="connsiteX5" fmla="*/ 3269869 w 6324598"/>
                <a:gd name="connsiteY5" fmla="*/ 2756647 h 7331529"/>
                <a:gd name="connsiteX6" fmla="*/ 1869139 w 6324598"/>
                <a:gd name="connsiteY6" fmla="*/ 2531924 h 7331529"/>
                <a:gd name="connsiteX7" fmla="*/ 1869139 w 6324598"/>
                <a:gd name="connsiteY7" fmla="*/ 2531921 h 7331529"/>
                <a:gd name="connsiteX0" fmla="*/ 1869139 w 6934198"/>
                <a:gd name="connsiteY0" fmla="*/ 2531921 h 7331529"/>
                <a:gd name="connsiteX1" fmla="*/ 2827206 w 6934198"/>
                <a:gd name="connsiteY1" fmla="*/ 3032788 h 7331529"/>
                <a:gd name="connsiteX2" fmla="*/ 5940275 w 6934198"/>
                <a:gd name="connsiteY2" fmla="*/ 2423189 h 7331529"/>
                <a:gd name="connsiteX3" fmla="*/ 6441139 w 6934198"/>
                <a:gd name="connsiteY3" fmla="*/ 4284527 h 7331529"/>
                <a:gd name="connsiteX4" fmla="*/ 4568673 w 6934198"/>
                <a:gd name="connsiteY4" fmla="*/ 3174062 h 7331529"/>
                <a:gd name="connsiteX5" fmla="*/ 3269869 w 6934198"/>
                <a:gd name="connsiteY5" fmla="*/ 2756647 h 7331529"/>
                <a:gd name="connsiteX6" fmla="*/ 1869139 w 6934198"/>
                <a:gd name="connsiteY6" fmla="*/ 2531924 h 7331529"/>
                <a:gd name="connsiteX7" fmla="*/ 1869139 w 6934198"/>
                <a:gd name="connsiteY7" fmla="*/ 2531921 h 7331529"/>
                <a:gd name="connsiteX0" fmla="*/ 1869139 w 6934198"/>
                <a:gd name="connsiteY0" fmla="*/ 2531921 h 7331529"/>
                <a:gd name="connsiteX1" fmla="*/ 2827206 w 6934198"/>
                <a:gd name="connsiteY1" fmla="*/ 3032788 h 7331529"/>
                <a:gd name="connsiteX2" fmla="*/ 5940275 w 6934198"/>
                <a:gd name="connsiteY2" fmla="*/ 2423189 h 7331529"/>
                <a:gd name="connsiteX3" fmla="*/ 6441139 w 6934198"/>
                <a:gd name="connsiteY3" fmla="*/ 4284527 h 7331529"/>
                <a:gd name="connsiteX4" fmla="*/ 4568673 w 6934198"/>
                <a:gd name="connsiteY4" fmla="*/ 3174062 h 7331529"/>
                <a:gd name="connsiteX5" fmla="*/ 3269869 w 6934198"/>
                <a:gd name="connsiteY5" fmla="*/ 2756647 h 7331529"/>
                <a:gd name="connsiteX6" fmla="*/ 1869139 w 6934198"/>
                <a:gd name="connsiteY6" fmla="*/ 2531924 h 7331529"/>
                <a:gd name="connsiteX7" fmla="*/ 1869139 w 6934198"/>
                <a:gd name="connsiteY7" fmla="*/ 2531921 h 7331529"/>
                <a:gd name="connsiteX0" fmla="*/ 1869139 w 6934198"/>
                <a:gd name="connsiteY0" fmla="*/ 2531921 h 7331529"/>
                <a:gd name="connsiteX1" fmla="*/ 2827206 w 6934198"/>
                <a:gd name="connsiteY1" fmla="*/ 3032788 h 7331529"/>
                <a:gd name="connsiteX2" fmla="*/ 5940275 w 6934198"/>
                <a:gd name="connsiteY2" fmla="*/ 2423189 h 7331529"/>
                <a:gd name="connsiteX3" fmla="*/ 6441139 w 6934198"/>
                <a:gd name="connsiteY3" fmla="*/ 4284527 h 7331529"/>
                <a:gd name="connsiteX4" fmla="*/ 4568673 w 6934198"/>
                <a:gd name="connsiteY4" fmla="*/ 3174062 h 7331529"/>
                <a:gd name="connsiteX5" fmla="*/ 1869139 w 6934198"/>
                <a:gd name="connsiteY5" fmla="*/ 2531924 h 7331529"/>
                <a:gd name="connsiteX6" fmla="*/ 1869139 w 6934198"/>
                <a:gd name="connsiteY6" fmla="*/ 2531921 h 7331529"/>
                <a:gd name="connsiteX0" fmla="*/ 1869139 w 6911785"/>
                <a:gd name="connsiteY0" fmla="*/ 2531921 h 7336788"/>
                <a:gd name="connsiteX1" fmla="*/ 2827206 w 6911785"/>
                <a:gd name="connsiteY1" fmla="*/ 3032788 h 7336788"/>
                <a:gd name="connsiteX2" fmla="*/ 5940275 w 6911785"/>
                <a:gd name="connsiteY2" fmla="*/ 2423189 h 7336788"/>
                <a:gd name="connsiteX3" fmla="*/ 6441139 w 6911785"/>
                <a:gd name="connsiteY3" fmla="*/ 4284527 h 7336788"/>
                <a:gd name="connsiteX4" fmla="*/ 4568673 w 6911785"/>
                <a:gd name="connsiteY4" fmla="*/ 3174062 h 7336788"/>
                <a:gd name="connsiteX5" fmla="*/ 1869139 w 6911785"/>
                <a:gd name="connsiteY5" fmla="*/ 2531924 h 7336788"/>
                <a:gd name="connsiteX6" fmla="*/ 1869139 w 6911785"/>
                <a:gd name="connsiteY6" fmla="*/ 2531921 h 7336788"/>
                <a:gd name="connsiteX0" fmla="*/ 1869139 w 7024741"/>
                <a:gd name="connsiteY0" fmla="*/ 2531921 h 7336788"/>
                <a:gd name="connsiteX1" fmla="*/ 2827206 w 7024741"/>
                <a:gd name="connsiteY1" fmla="*/ 3032788 h 7336788"/>
                <a:gd name="connsiteX2" fmla="*/ 5940275 w 7024741"/>
                <a:gd name="connsiteY2" fmla="*/ 2423189 h 7336788"/>
                <a:gd name="connsiteX3" fmla="*/ 6441139 w 7024741"/>
                <a:gd name="connsiteY3" fmla="*/ 4284527 h 7336788"/>
                <a:gd name="connsiteX4" fmla="*/ 4568673 w 7024741"/>
                <a:gd name="connsiteY4" fmla="*/ 3174062 h 7336788"/>
                <a:gd name="connsiteX5" fmla="*/ 1869139 w 7024741"/>
                <a:gd name="connsiteY5" fmla="*/ 2531924 h 7336788"/>
                <a:gd name="connsiteX6" fmla="*/ 1869139 w 7024741"/>
                <a:gd name="connsiteY6" fmla="*/ 2531921 h 7336788"/>
                <a:gd name="connsiteX0" fmla="*/ 685903 w 5841505"/>
                <a:gd name="connsiteY0" fmla="*/ 1071884 h 5876751"/>
                <a:gd name="connsiteX1" fmla="*/ 159678 w 5841505"/>
                <a:gd name="connsiteY1" fmla="*/ 370216 h 5876751"/>
                <a:gd name="connsiteX2" fmla="*/ 1643970 w 5841505"/>
                <a:gd name="connsiteY2" fmla="*/ 1572751 h 5876751"/>
                <a:gd name="connsiteX3" fmla="*/ 4757039 w 5841505"/>
                <a:gd name="connsiteY3" fmla="*/ 963152 h 5876751"/>
                <a:gd name="connsiteX4" fmla="*/ 5257903 w 5841505"/>
                <a:gd name="connsiteY4" fmla="*/ 2824490 h 5876751"/>
                <a:gd name="connsiteX5" fmla="*/ 3385437 w 5841505"/>
                <a:gd name="connsiteY5" fmla="*/ 1714025 h 5876751"/>
                <a:gd name="connsiteX6" fmla="*/ 685903 w 5841505"/>
                <a:gd name="connsiteY6" fmla="*/ 1071887 h 5876751"/>
                <a:gd name="connsiteX7" fmla="*/ 685903 w 5841505"/>
                <a:gd name="connsiteY7" fmla="*/ 1071884 h 5876751"/>
                <a:gd name="connsiteX0" fmla="*/ 685903 w 5841505"/>
                <a:gd name="connsiteY0" fmla="*/ 1775249 h 6580116"/>
                <a:gd name="connsiteX1" fmla="*/ 159678 w 5841505"/>
                <a:gd name="connsiteY1" fmla="*/ 1073581 h 6580116"/>
                <a:gd name="connsiteX2" fmla="*/ 1643970 w 5841505"/>
                <a:gd name="connsiteY2" fmla="*/ 2276116 h 6580116"/>
                <a:gd name="connsiteX3" fmla="*/ 4757039 w 5841505"/>
                <a:gd name="connsiteY3" fmla="*/ 1666517 h 6580116"/>
                <a:gd name="connsiteX4" fmla="*/ 5257903 w 5841505"/>
                <a:gd name="connsiteY4" fmla="*/ 3527855 h 6580116"/>
                <a:gd name="connsiteX5" fmla="*/ 3385437 w 5841505"/>
                <a:gd name="connsiteY5" fmla="*/ 2417390 h 6580116"/>
                <a:gd name="connsiteX6" fmla="*/ 685903 w 5841505"/>
                <a:gd name="connsiteY6" fmla="*/ 1775252 h 6580116"/>
                <a:gd name="connsiteX7" fmla="*/ 685903 w 5841505"/>
                <a:gd name="connsiteY7" fmla="*/ 1775249 h 6580116"/>
                <a:gd name="connsiteX0" fmla="*/ 1191268 w 6346870"/>
                <a:gd name="connsiteY0" fmla="*/ 1071884 h 5876751"/>
                <a:gd name="connsiteX1" fmla="*/ 665043 w 6346870"/>
                <a:gd name="connsiteY1" fmla="*/ 370216 h 5876751"/>
                <a:gd name="connsiteX2" fmla="*/ 247382 w 6346870"/>
                <a:gd name="connsiteY2" fmla="*/ 1425097 h 5876751"/>
                <a:gd name="connsiteX3" fmla="*/ 2149335 w 6346870"/>
                <a:gd name="connsiteY3" fmla="*/ 1572751 h 5876751"/>
                <a:gd name="connsiteX4" fmla="*/ 5262404 w 6346870"/>
                <a:gd name="connsiteY4" fmla="*/ 963152 h 5876751"/>
                <a:gd name="connsiteX5" fmla="*/ 5763268 w 6346870"/>
                <a:gd name="connsiteY5" fmla="*/ 2824490 h 5876751"/>
                <a:gd name="connsiteX6" fmla="*/ 3890802 w 6346870"/>
                <a:gd name="connsiteY6" fmla="*/ 1714025 h 5876751"/>
                <a:gd name="connsiteX7" fmla="*/ 1191268 w 6346870"/>
                <a:gd name="connsiteY7" fmla="*/ 1071887 h 5876751"/>
                <a:gd name="connsiteX8" fmla="*/ 1191268 w 6346870"/>
                <a:gd name="connsiteY8" fmla="*/ 1071884 h 5876751"/>
                <a:gd name="connsiteX0" fmla="*/ 1191268 w 6346870"/>
                <a:gd name="connsiteY0" fmla="*/ 1071884 h 5876751"/>
                <a:gd name="connsiteX1" fmla="*/ 665043 w 6346870"/>
                <a:gd name="connsiteY1" fmla="*/ 370216 h 5876751"/>
                <a:gd name="connsiteX2" fmla="*/ 247382 w 6346870"/>
                <a:gd name="connsiteY2" fmla="*/ 1425097 h 5876751"/>
                <a:gd name="connsiteX3" fmla="*/ 2149335 w 6346870"/>
                <a:gd name="connsiteY3" fmla="*/ 1572751 h 5876751"/>
                <a:gd name="connsiteX4" fmla="*/ 5262404 w 6346870"/>
                <a:gd name="connsiteY4" fmla="*/ 963152 h 5876751"/>
                <a:gd name="connsiteX5" fmla="*/ 5763268 w 6346870"/>
                <a:gd name="connsiteY5" fmla="*/ 2824490 h 5876751"/>
                <a:gd name="connsiteX6" fmla="*/ 3890802 w 6346870"/>
                <a:gd name="connsiteY6" fmla="*/ 1714025 h 5876751"/>
                <a:gd name="connsiteX7" fmla="*/ 1191268 w 6346870"/>
                <a:gd name="connsiteY7" fmla="*/ 1071887 h 5876751"/>
                <a:gd name="connsiteX8" fmla="*/ 1191268 w 6346870"/>
                <a:gd name="connsiteY8" fmla="*/ 1071884 h 5876751"/>
                <a:gd name="connsiteX0" fmla="*/ 1191268 w 6346870"/>
                <a:gd name="connsiteY0" fmla="*/ 1071884 h 5876751"/>
                <a:gd name="connsiteX1" fmla="*/ 665043 w 6346870"/>
                <a:gd name="connsiteY1" fmla="*/ 370216 h 5876751"/>
                <a:gd name="connsiteX2" fmla="*/ 247382 w 6346870"/>
                <a:gd name="connsiteY2" fmla="*/ 1425097 h 5876751"/>
                <a:gd name="connsiteX3" fmla="*/ 2149335 w 6346870"/>
                <a:gd name="connsiteY3" fmla="*/ 1572751 h 5876751"/>
                <a:gd name="connsiteX4" fmla="*/ 5262404 w 6346870"/>
                <a:gd name="connsiteY4" fmla="*/ 963152 h 5876751"/>
                <a:gd name="connsiteX5" fmla="*/ 5763268 w 6346870"/>
                <a:gd name="connsiteY5" fmla="*/ 2824490 h 5876751"/>
                <a:gd name="connsiteX6" fmla="*/ 3890802 w 6346870"/>
                <a:gd name="connsiteY6" fmla="*/ 1714025 h 5876751"/>
                <a:gd name="connsiteX7" fmla="*/ 1191268 w 6346870"/>
                <a:gd name="connsiteY7" fmla="*/ 1071887 h 5876751"/>
                <a:gd name="connsiteX8" fmla="*/ 1191268 w 6346870"/>
                <a:gd name="connsiteY8" fmla="*/ 1071884 h 5876751"/>
                <a:gd name="connsiteX0" fmla="*/ 1495416 w 6651018"/>
                <a:gd name="connsiteY0" fmla="*/ 1071884 h 5876751"/>
                <a:gd name="connsiteX1" fmla="*/ 969191 w 6651018"/>
                <a:gd name="connsiteY1" fmla="*/ 370216 h 5876751"/>
                <a:gd name="connsiteX2" fmla="*/ 551530 w 6651018"/>
                <a:gd name="connsiteY2" fmla="*/ 1425097 h 5876751"/>
                <a:gd name="connsiteX3" fmla="*/ 2453483 w 6651018"/>
                <a:gd name="connsiteY3" fmla="*/ 1572751 h 5876751"/>
                <a:gd name="connsiteX4" fmla="*/ 5566552 w 6651018"/>
                <a:gd name="connsiteY4" fmla="*/ 963152 h 5876751"/>
                <a:gd name="connsiteX5" fmla="*/ 6067416 w 6651018"/>
                <a:gd name="connsiteY5" fmla="*/ 2824490 h 5876751"/>
                <a:gd name="connsiteX6" fmla="*/ 4194950 w 6651018"/>
                <a:gd name="connsiteY6" fmla="*/ 1714025 h 5876751"/>
                <a:gd name="connsiteX7" fmla="*/ 1495416 w 6651018"/>
                <a:gd name="connsiteY7" fmla="*/ 1071887 h 5876751"/>
                <a:gd name="connsiteX8" fmla="*/ 1495416 w 6651018"/>
                <a:gd name="connsiteY8" fmla="*/ 1071884 h 5876751"/>
                <a:gd name="connsiteX0" fmla="*/ 1103563 w 6259165"/>
                <a:gd name="connsiteY0" fmla="*/ 1071884 h 5876751"/>
                <a:gd name="connsiteX1" fmla="*/ 159677 w 6259165"/>
                <a:gd name="connsiteY1" fmla="*/ 1425097 h 5876751"/>
                <a:gd name="connsiteX2" fmla="*/ 2061630 w 6259165"/>
                <a:gd name="connsiteY2" fmla="*/ 1572751 h 5876751"/>
                <a:gd name="connsiteX3" fmla="*/ 5174699 w 6259165"/>
                <a:gd name="connsiteY3" fmla="*/ 963152 h 5876751"/>
                <a:gd name="connsiteX4" fmla="*/ 5675563 w 6259165"/>
                <a:gd name="connsiteY4" fmla="*/ 2824490 h 5876751"/>
                <a:gd name="connsiteX5" fmla="*/ 3803097 w 6259165"/>
                <a:gd name="connsiteY5" fmla="*/ 1714025 h 5876751"/>
                <a:gd name="connsiteX6" fmla="*/ 1103563 w 6259165"/>
                <a:gd name="connsiteY6" fmla="*/ 1071887 h 5876751"/>
                <a:gd name="connsiteX7" fmla="*/ 1103563 w 6259165"/>
                <a:gd name="connsiteY7" fmla="*/ 1071884 h 5876751"/>
                <a:gd name="connsiteX0" fmla="*/ 1103564 w 6259166"/>
                <a:gd name="connsiteY0" fmla="*/ 1766125 h 6570992"/>
                <a:gd name="connsiteX1" fmla="*/ 159678 w 6259166"/>
                <a:gd name="connsiteY1" fmla="*/ 2119338 h 6570992"/>
                <a:gd name="connsiteX2" fmla="*/ 2061631 w 6259166"/>
                <a:gd name="connsiteY2" fmla="*/ 2266992 h 6570992"/>
                <a:gd name="connsiteX3" fmla="*/ 5174700 w 6259166"/>
                <a:gd name="connsiteY3" fmla="*/ 1657393 h 6570992"/>
                <a:gd name="connsiteX4" fmla="*/ 5675564 w 6259166"/>
                <a:gd name="connsiteY4" fmla="*/ 3518731 h 6570992"/>
                <a:gd name="connsiteX5" fmla="*/ 3803098 w 6259166"/>
                <a:gd name="connsiteY5" fmla="*/ 2408266 h 6570992"/>
                <a:gd name="connsiteX6" fmla="*/ 1103564 w 6259166"/>
                <a:gd name="connsiteY6" fmla="*/ 1766128 h 6570992"/>
                <a:gd name="connsiteX7" fmla="*/ 1103564 w 6259166"/>
                <a:gd name="connsiteY7" fmla="*/ 1766125 h 6570992"/>
                <a:gd name="connsiteX0" fmla="*/ 1103564 w 6259166"/>
                <a:gd name="connsiteY0" fmla="*/ 1766125 h 6570992"/>
                <a:gd name="connsiteX1" fmla="*/ 159678 w 6259166"/>
                <a:gd name="connsiteY1" fmla="*/ 2119338 h 6570992"/>
                <a:gd name="connsiteX2" fmla="*/ 2061631 w 6259166"/>
                <a:gd name="connsiteY2" fmla="*/ 2266992 h 6570992"/>
                <a:gd name="connsiteX3" fmla="*/ 5174700 w 6259166"/>
                <a:gd name="connsiteY3" fmla="*/ 1657393 h 6570992"/>
                <a:gd name="connsiteX4" fmla="*/ 5675564 w 6259166"/>
                <a:gd name="connsiteY4" fmla="*/ 3518731 h 6570992"/>
                <a:gd name="connsiteX5" fmla="*/ 3803098 w 6259166"/>
                <a:gd name="connsiteY5" fmla="*/ 2408266 h 6570992"/>
                <a:gd name="connsiteX6" fmla="*/ 1103564 w 6259166"/>
                <a:gd name="connsiteY6" fmla="*/ 1766128 h 6570992"/>
                <a:gd name="connsiteX7" fmla="*/ 1103564 w 6259166"/>
                <a:gd name="connsiteY7" fmla="*/ 1766125 h 6570992"/>
                <a:gd name="connsiteX0" fmla="*/ 1316924 w 6472526"/>
                <a:gd name="connsiteY0" fmla="*/ 1766125 h 6570992"/>
                <a:gd name="connsiteX1" fmla="*/ 373038 w 6472526"/>
                <a:gd name="connsiteY1" fmla="*/ 2119338 h 6570992"/>
                <a:gd name="connsiteX2" fmla="*/ 2274991 w 6472526"/>
                <a:gd name="connsiteY2" fmla="*/ 2266992 h 6570992"/>
                <a:gd name="connsiteX3" fmla="*/ 5388060 w 6472526"/>
                <a:gd name="connsiteY3" fmla="*/ 1657393 h 6570992"/>
                <a:gd name="connsiteX4" fmla="*/ 5888924 w 6472526"/>
                <a:gd name="connsiteY4" fmla="*/ 3518731 h 6570992"/>
                <a:gd name="connsiteX5" fmla="*/ 4016458 w 6472526"/>
                <a:gd name="connsiteY5" fmla="*/ 2408266 h 6570992"/>
                <a:gd name="connsiteX6" fmla="*/ 1316924 w 6472526"/>
                <a:gd name="connsiteY6" fmla="*/ 1766128 h 6570992"/>
                <a:gd name="connsiteX7" fmla="*/ 1316924 w 6472526"/>
                <a:gd name="connsiteY7" fmla="*/ 1766125 h 6570992"/>
                <a:gd name="connsiteX0" fmla="*/ 969208 w 6472526"/>
                <a:gd name="connsiteY0" fmla="*/ 1766125 h 6550041"/>
                <a:gd name="connsiteX1" fmla="*/ 373038 w 6472526"/>
                <a:gd name="connsiteY1" fmla="*/ 2098387 h 6550041"/>
                <a:gd name="connsiteX2" fmla="*/ 2274991 w 6472526"/>
                <a:gd name="connsiteY2" fmla="*/ 2246041 h 6550041"/>
                <a:gd name="connsiteX3" fmla="*/ 5388060 w 6472526"/>
                <a:gd name="connsiteY3" fmla="*/ 1636442 h 6550041"/>
                <a:gd name="connsiteX4" fmla="*/ 5888924 w 6472526"/>
                <a:gd name="connsiteY4" fmla="*/ 3497780 h 6550041"/>
                <a:gd name="connsiteX5" fmla="*/ 4016458 w 6472526"/>
                <a:gd name="connsiteY5" fmla="*/ 2387315 h 6550041"/>
                <a:gd name="connsiteX6" fmla="*/ 1316924 w 6472526"/>
                <a:gd name="connsiteY6" fmla="*/ 1745177 h 6550041"/>
                <a:gd name="connsiteX7" fmla="*/ 969208 w 6472526"/>
                <a:gd name="connsiteY7" fmla="*/ 1766125 h 6550041"/>
                <a:gd name="connsiteX0" fmla="*/ 943886 w 6099488"/>
                <a:gd name="connsiteY0" fmla="*/ 1071887 h 5876751"/>
                <a:gd name="connsiteX1" fmla="*/ 0 w 6099488"/>
                <a:gd name="connsiteY1" fmla="*/ 1425097 h 5876751"/>
                <a:gd name="connsiteX2" fmla="*/ 1901953 w 6099488"/>
                <a:gd name="connsiteY2" fmla="*/ 1572751 h 5876751"/>
                <a:gd name="connsiteX3" fmla="*/ 5015022 w 6099488"/>
                <a:gd name="connsiteY3" fmla="*/ 963152 h 5876751"/>
                <a:gd name="connsiteX4" fmla="*/ 5515886 w 6099488"/>
                <a:gd name="connsiteY4" fmla="*/ 2824490 h 5876751"/>
                <a:gd name="connsiteX5" fmla="*/ 3643420 w 6099488"/>
                <a:gd name="connsiteY5" fmla="*/ 1714025 h 5876751"/>
                <a:gd name="connsiteX6" fmla="*/ 943886 w 6099488"/>
                <a:gd name="connsiteY6" fmla="*/ 1071887 h 5876751"/>
                <a:gd name="connsiteX0" fmla="*/ 943886 w 6099488"/>
                <a:gd name="connsiteY0" fmla="*/ 1486368 h 6291232"/>
                <a:gd name="connsiteX1" fmla="*/ 0 w 6099488"/>
                <a:gd name="connsiteY1" fmla="*/ 1839578 h 6291232"/>
                <a:gd name="connsiteX2" fmla="*/ 1901953 w 6099488"/>
                <a:gd name="connsiteY2" fmla="*/ 1987232 h 6291232"/>
                <a:gd name="connsiteX3" fmla="*/ 5015022 w 6099488"/>
                <a:gd name="connsiteY3" fmla="*/ 1377633 h 6291232"/>
                <a:gd name="connsiteX4" fmla="*/ 5515886 w 6099488"/>
                <a:gd name="connsiteY4" fmla="*/ 3238971 h 6291232"/>
                <a:gd name="connsiteX5" fmla="*/ 3643420 w 6099488"/>
                <a:gd name="connsiteY5" fmla="*/ 2128506 h 6291232"/>
                <a:gd name="connsiteX6" fmla="*/ 943886 w 6099488"/>
                <a:gd name="connsiteY6" fmla="*/ 1486368 h 6291232"/>
                <a:gd name="connsiteX0" fmla="*/ 290243 w 5445845"/>
                <a:gd name="connsiteY0" fmla="*/ 1071887 h 5876751"/>
                <a:gd name="connsiteX1" fmla="*/ 1248310 w 5445845"/>
                <a:gd name="connsiteY1" fmla="*/ 1572751 h 5876751"/>
                <a:gd name="connsiteX2" fmla="*/ 4361379 w 5445845"/>
                <a:gd name="connsiteY2" fmla="*/ 963152 h 5876751"/>
                <a:gd name="connsiteX3" fmla="*/ 4862243 w 5445845"/>
                <a:gd name="connsiteY3" fmla="*/ 2824490 h 5876751"/>
                <a:gd name="connsiteX4" fmla="*/ 2989777 w 5445845"/>
                <a:gd name="connsiteY4" fmla="*/ 1714025 h 5876751"/>
                <a:gd name="connsiteX5" fmla="*/ 290243 w 5445845"/>
                <a:gd name="connsiteY5" fmla="*/ 1071887 h 5876751"/>
                <a:gd name="connsiteX0" fmla="*/ 290244 w 5445846"/>
                <a:gd name="connsiteY0" fmla="*/ 1071887 h 5876751"/>
                <a:gd name="connsiteX1" fmla="*/ 1248311 w 5445846"/>
                <a:gd name="connsiteY1" fmla="*/ 1572751 h 5876751"/>
                <a:gd name="connsiteX2" fmla="*/ 4361380 w 5445846"/>
                <a:gd name="connsiteY2" fmla="*/ 963152 h 5876751"/>
                <a:gd name="connsiteX3" fmla="*/ 4862244 w 5445846"/>
                <a:gd name="connsiteY3" fmla="*/ 2824490 h 5876751"/>
                <a:gd name="connsiteX4" fmla="*/ 2989778 w 5445846"/>
                <a:gd name="connsiteY4" fmla="*/ 1714025 h 5876751"/>
                <a:gd name="connsiteX5" fmla="*/ 290244 w 5445846"/>
                <a:gd name="connsiteY5" fmla="*/ 1071887 h 5876751"/>
                <a:gd name="connsiteX0" fmla="*/ 290244 w 5445846"/>
                <a:gd name="connsiteY0" fmla="*/ 1153486 h 5958350"/>
                <a:gd name="connsiteX1" fmla="*/ 1248311 w 5445846"/>
                <a:gd name="connsiteY1" fmla="*/ 1654350 h 5958350"/>
                <a:gd name="connsiteX2" fmla="*/ 4361380 w 5445846"/>
                <a:gd name="connsiteY2" fmla="*/ 1044751 h 5958350"/>
                <a:gd name="connsiteX3" fmla="*/ 4862244 w 5445846"/>
                <a:gd name="connsiteY3" fmla="*/ 2906089 h 5958350"/>
                <a:gd name="connsiteX4" fmla="*/ 2989778 w 5445846"/>
                <a:gd name="connsiteY4" fmla="*/ 1795624 h 5958350"/>
                <a:gd name="connsiteX5" fmla="*/ 290244 w 5445846"/>
                <a:gd name="connsiteY5" fmla="*/ 1153486 h 5958350"/>
                <a:gd name="connsiteX0" fmla="*/ 290244 w 7008207"/>
                <a:gd name="connsiteY0" fmla="*/ 1331974 h 5958350"/>
                <a:gd name="connsiteX1" fmla="*/ 2810672 w 7008207"/>
                <a:gd name="connsiteY1" fmla="*/ 1654350 h 5958350"/>
                <a:gd name="connsiteX2" fmla="*/ 5923741 w 7008207"/>
                <a:gd name="connsiteY2" fmla="*/ 1044751 h 5958350"/>
                <a:gd name="connsiteX3" fmla="*/ 6424605 w 7008207"/>
                <a:gd name="connsiteY3" fmla="*/ 2906089 h 5958350"/>
                <a:gd name="connsiteX4" fmla="*/ 4552139 w 7008207"/>
                <a:gd name="connsiteY4" fmla="*/ 1795624 h 5958350"/>
                <a:gd name="connsiteX5" fmla="*/ 290244 w 7008207"/>
                <a:gd name="connsiteY5" fmla="*/ 1331974 h 5958350"/>
                <a:gd name="connsiteX0" fmla="*/ 290244 w 7008207"/>
                <a:gd name="connsiteY0" fmla="*/ 1347752 h 5974128"/>
                <a:gd name="connsiteX1" fmla="*/ 2810672 w 7008207"/>
                <a:gd name="connsiteY1" fmla="*/ 1670128 h 5974128"/>
                <a:gd name="connsiteX2" fmla="*/ 5923741 w 7008207"/>
                <a:gd name="connsiteY2" fmla="*/ 1060529 h 5974128"/>
                <a:gd name="connsiteX3" fmla="*/ 6424605 w 7008207"/>
                <a:gd name="connsiteY3" fmla="*/ 2921867 h 5974128"/>
                <a:gd name="connsiteX4" fmla="*/ 4552139 w 7008207"/>
                <a:gd name="connsiteY4" fmla="*/ 1811402 h 5974128"/>
                <a:gd name="connsiteX5" fmla="*/ 290244 w 7008207"/>
                <a:gd name="connsiteY5" fmla="*/ 1347752 h 5974128"/>
                <a:gd name="connsiteX0" fmla="*/ 1038454 w 7756417"/>
                <a:gd name="connsiteY0" fmla="*/ 1773760 h 6400136"/>
                <a:gd name="connsiteX1" fmla="*/ 3558882 w 7756417"/>
                <a:gd name="connsiteY1" fmla="*/ 2096136 h 6400136"/>
                <a:gd name="connsiteX2" fmla="*/ 6671951 w 7756417"/>
                <a:gd name="connsiteY2" fmla="*/ 1486537 h 6400136"/>
                <a:gd name="connsiteX3" fmla="*/ 7172815 w 7756417"/>
                <a:gd name="connsiteY3" fmla="*/ 3347875 h 6400136"/>
                <a:gd name="connsiteX4" fmla="*/ 5300349 w 7756417"/>
                <a:gd name="connsiteY4" fmla="*/ 2237410 h 6400136"/>
                <a:gd name="connsiteX5" fmla="*/ 1038454 w 7756417"/>
                <a:gd name="connsiteY5" fmla="*/ 1773760 h 6400136"/>
                <a:gd name="connsiteX0" fmla="*/ 1038454 w 7756417"/>
                <a:gd name="connsiteY0" fmla="*/ 1773760 h 6400136"/>
                <a:gd name="connsiteX1" fmla="*/ 3558882 w 7756417"/>
                <a:gd name="connsiteY1" fmla="*/ 2096136 h 6400136"/>
                <a:gd name="connsiteX2" fmla="*/ 6671951 w 7756417"/>
                <a:gd name="connsiteY2" fmla="*/ 1486537 h 6400136"/>
                <a:gd name="connsiteX3" fmla="*/ 7172815 w 7756417"/>
                <a:gd name="connsiteY3" fmla="*/ 3347875 h 6400136"/>
                <a:gd name="connsiteX4" fmla="*/ 5300349 w 7756417"/>
                <a:gd name="connsiteY4" fmla="*/ 2237410 h 6400136"/>
                <a:gd name="connsiteX5" fmla="*/ 1807445 w 7756417"/>
                <a:gd name="connsiteY5" fmla="*/ 1846031 h 6400136"/>
                <a:gd name="connsiteX6" fmla="*/ 1038454 w 7756417"/>
                <a:gd name="connsiteY6" fmla="*/ 1773760 h 6400136"/>
                <a:gd name="connsiteX0" fmla="*/ 1038454 w 7756417"/>
                <a:gd name="connsiteY0" fmla="*/ 1773760 h 6400136"/>
                <a:gd name="connsiteX1" fmla="*/ 3558882 w 7756417"/>
                <a:gd name="connsiteY1" fmla="*/ 2096136 h 6400136"/>
                <a:gd name="connsiteX2" fmla="*/ 6671951 w 7756417"/>
                <a:gd name="connsiteY2" fmla="*/ 1486537 h 6400136"/>
                <a:gd name="connsiteX3" fmla="*/ 7172815 w 7756417"/>
                <a:gd name="connsiteY3" fmla="*/ 3347875 h 6400136"/>
                <a:gd name="connsiteX4" fmla="*/ 5300349 w 7756417"/>
                <a:gd name="connsiteY4" fmla="*/ 2237410 h 6400136"/>
                <a:gd name="connsiteX5" fmla="*/ 762397 w 7756417"/>
                <a:gd name="connsiteY5" fmla="*/ 1980458 h 6400136"/>
                <a:gd name="connsiteX6" fmla="*/ 1038454 w 7756417"/>
                <a:gd name="connsiteY6" fmla="*/ 1773760 h 6400136"/>
                <a:gd name="connsiteX0" fmla="*/ 1038454 w 7756417"/>
                <a:gd name="connsiteY0" fmla="*/ 1773760 h 6400136"/>
                <a:gd name="connsiteX1" fmla="*/ 3558882 w 7756417"/>
                <a:gd name="connsiteY1" fmla="*/ 2096136 h 6400136"/>
                <a:gd name="connsiteX2" fmla="*/ 6671951 w 7756417"/>
                <a:gd name="connsiteY2" fmla="*/ 1486537 h 6400136"/>
                <a:gd name="connsiteX3" fmla="*/ 7172815 w 7756417"/>
                <a:gd name="connsiteY3" fmla="*/ 3347875 h 6400136"/>
                <a:gd name="connsiteX4" fmla="*/ 5300349 w 7756417"/>
                <a:gd name="connsiteY4" fmla="*/ 2237410 h 6400136"/>
                <a:gd name="connsiteX5" fmla="*/ 3454498 w 7756417"/>
                <a:gd name="connsiteY5" fmla="*/ 1901566 h 6400136"/>
                <a:gd name="connsiteX6" fmla="*/ 762397 w 7756417"/>
                <a:gd name="connsiteY6" fmla="*/ 1980458 h 6400136"/>
                <a:gd name="connsiteX7" fmla="*/ 1038454 w 7756417"/>
                <a:gd name="connsiteY7" fmla="*/ 1773760 h 6400136"/>
                <a:gd name="connsiteX0" fmla="*/ 1063766 w 7781729"/>
                <a:gd name="connsiteY0" fmla="*/ 1773760 h 6400136"/>
                <a:gd name="connsiteX1" fmla="*/ 3584194 w 7781729"/>
                <a:gd name="connsiteY1" fmla="*/ 2096136 h 6400136"/>
                <a:gd name="connsiteX2" fmla="*/ 6697263 w 7781729"/>
                <a:gd name="connsiteY2" fmla="*/ 1486537 h 6400136"/>
                <a:gd name="connsiteX3" fmla="*/ 7198127 w 7781729"/>
                <a:gd name="connsiteY3" fmla="*/ 3347875 h 6400136"/>
                <a:gd name="connsiteX4" fmla="*/ 5325661 w 7781729"/>
                <a:gd name="connsiteY4" fmla="*/ 2237410 h 6400136"/>
                <a:gd name="connsiteX5" fmla="*/ 3479810 w 7781729"/>
                <a:gd name="connsiteY5" fmla="*/ 1901566 h 6400136"/>
                <a:gd name="connsiteX6" fmla="*/ 787709 w 7781729"/>
                <a:gd name="connsiteY6" fmla="*/ 1980458 h 6400136"/>
                <a:gd name="connsiteX7" fmla="*/ 1063766 w 7781729"/>
                <a:gd name="connsiteY7" fmla="*/ 1773760 h 6400136"/>
                <a:gd name="connsiteX0" fmla="*/ 1647368 w 8365331"/>
                <a:gd name="connsiteY0" fmla="*/ 1773760 h 6400136"/>
                <a:gd name="connsiteX1" fmla="*/ 4167796 w 8365331"/>
                <a:gd name="connsiteY1" fmla="*/ 2096136 h 6400136"/>
                <a:gd name="connsiteX2" fmla="*/ 7280865 w 8365331"/>
                <a:gd name="connsiteY2" fmla="*/ 1486537 h 6400136"/>
                <a:gd name="connsiteX3" fmla="*/ 7781729 w 8365331"/>
                <a:gd name="connsiteY3" fmla="*/ 3347875 h 6400136"/>
                <a:gd name="connsiteX4" fmla="*/ 5909263 w 8365331"/>
                <a:gd name="connsiteY4" fmla="*/ 2237410 h 6400136"/>
                <a:gd name="connsiteX5" fmla="*/ 4063412 w 8365331"/>
                <a:gd name="connsiteY5" fmla="*/ 1901566 h 6400136"/>
                <a:gd name="connsiteX6" fmla="*/ 1371311 w 8365331"/>
                <a:gd name="connsiteY6" fmla="*/ 1980458 h 6400136"/>
                <a:gd name="connsiteX7" fmla="*/ 1647368 w 8365331"/>
                <a:gd name="connsiteY7" fmla="*/ 1773760 h 6400136"/>
                <a:gd name="connsiteX0" fmla="*/ 1739256 w 8457219"/>
                <a:gd name="connsiteY0" fmla="*/ 1773760 h 6400136"/>
                <a:gd name="connsiteX1" fmla="*/ 4259684 w 8457219"/>
                <a:gd name="connsiteY1" fmla="*/ 2096136 h 6400136"/>
                <a:gd name="connsiteX2" fmla="*/ 7372753 w 8457219"/>
                <a:gd name="connsiteY2" fmla="*/ 1486537 h 6400136"/>
                <a:gd name="connsiteX3" fmla="*/ 7873617 w 8457219"/>
                <a:gd name="connsiteY3" fmla="*/ 3347875 h 6400136"/>
                <a:gd name="connsiteX4" fmla="*/ 6001151 w 8457219"/>
                <a:gd name="connsiteY4" fmla="*/ 2237410 h 6400136"/>
                <a:gd name="connsiteX5" fmla="*/ 4155300 w 8457219"/>
                <a:gd name="connsiteY5" fmla="*/ 1901566 h 6400136"/>
                <a:gd name="connsiteX6" fmla="*/ 1463199 w 8457219"/>
                <a:gd name="connsiteY6" fmla="*/ 1980458 h 6400136"/>
                <a:gd name="connsiteX7" fmla="*/ 1739256 w 8457219"/>
                <a:gd name="connsiteY7" fmla="*/ 1773760 h 6400136"/>
                <a:gd name="connsiteX0" fmla="*/ 1739256 w 8457219"/>
                <a:gd name="connsiteY0" fmla="*/ 1773760 h 6400136"/>
                <a:gd name="connsiteX1" fmla="*/ 4259684 w 8457219"/>
                <a:gd name="connsiteY1" fmla="*/ 2096136 h 6400136"/>
                <a:gd name="connsiteX2" fmla="*/ 7372753 w 8457219"/>
                <a:gd name="connsiteY2" fmla="*/ 1486537 h 6400136"/>
                <a:gd name="connsiteX3" fmla="*/ 7873617 w 8457219"/>
                <a:gd name="connsiteY3" fmla="*/ 3347875 h 6400136"/>
                <a:gd name="connsiteX4" fmla="*/ 6001151 w 8457219"/>
                <a:gd name="connsiteY4" fmla="*/ 2237410 h 6400136"/>
                <a:gd name="connsiteX5" fmla="*/ 4155300 w 8457219"/>
                <a:gd name="connsiteY5" fmla="*/ 1901566 h 6400136"/>
                <a:gd name="connsiteX6" fmla="*/ 1463199 w 8457219"/>
                <a:gd name="connsiteY6" fmla="*/ 1980458 h 6400136"/>
                <a:gd name="connsiteX7" fmla="*/ 1739256 w 8457219"/>
                <a:gd name="connsiteY7" fmla="*/ 1773760 h 6400136"/>
                <a:gd name="connsiteX0" fmla="*/ 1739256 w 8457219"/>
                <a:gd name="connsiteY0" fmla="*/ 1773760 h 6400136"/>
                <a:gd name="connsiteX1" fmla="*/ 4259684 w 8457219"/>
                <a:gd name="connsiteY1" fmla="*/ 2096136 h 6400136"/>
                <a:gd name="connsiteX2" fmla="*/ 7372753 w 8457219"/>
                <a:gd name="connsiteY2" fmla="*/ 1486537 h 6400136"/>
                <a:gd name="connsiteX3" fmla="*/ 7873617 w 8457219"/>
                <a:gd name="connsiteY3" fmla="*/ 3347875 h 6400136"/>
                <a:gd name="connsiteX4" fmla="*/ 6001151 w 8457219"/>
                <a:gd name="connsiteY4" fmla="*/ 2237410 h 6400136"/>
                <a:gd name="connsiteX5" fmla="*/ 4155300 w 8457219"/>
                <a:gd name="connsiteY5" fmla="*/ 1901566 h 6400136"/>
                <a:gd name="connsiteX6" fmla="*/ 1463199 w 8457219"/>
                <a:gd name="connsiteY6" fmla="*/ 1980458 h 6400136"/>
                <a:gd name="connsiteX7" fmla="*/ 1739256 w 8457219"/>
                <a:gd name="connsiteY7" fmla="*/ 1773760 h 6400136"/>
                <a:gd name="connsiteX0" fmla="*/ 1739256 w 8457219"/>
                <a:gd name="connsiteY0" fmla="*/ 1773760 h 6400136"/>
                <a:gd name="connsiteX1" fmla="*/ 4259684 w 8457219"/>
                <a:gd name="connsiteY1" fmla="*/ 2096136 h 6400136"/>
                <a:gd name="connsiteX2" fmla="*/ 7372753 w 8457219"/>
                <a:gd name="connsiteY2" fmla="*/ 1486537 h 6400136"/>
                <a:gd name="connsiteX3" fmla="*/ 7873617 w 8457219"/>
                <a:gd name="connsiteY3" fmla="*/ 3347875 h 6400136"/>
                <a:gd name="connsiteX4" fmla="*/ 6001151 w 8457219"/>
                <a:gd name="connsiteY4" fmla="*/ 2237410 h 6400136"/>
                <a:gd name="connsiteX5" fmla="*/ 4155300 w 8457219"/>
                <a:gd name="connsiteY5" fmla="*/ 1901566 h 6400136"/>
                <a:gd name="connsiteX6" fmla="*/ 1463199 w 8457219"/>
                <a:gd name="connsiteY6" fmla="*/ 1980458 h 6400136"/>
                <a:gd name="connsiteX7" fmla="*/ 1739256 w 8457219"/>
                <a:gd name="connsiteY7" fmla="*/ 1773760 h 6400136"/>
                <a:gd name="connsiteX0" fmla="*/ 1739256 w 8457219"/>
                <a:gd name="connsiteY0" fmla="*/ 1761496 h 6387872"/>
                <a:gd name="connsiteX1" fmla="*/ 4259684 w 8457219"/>
                <a:gd name="connsiteY1" fmla="*/ 2083872 h 6387872"/>
                <a:gd name="connsiteX2" fmla="*/ 7372753 w 8457219"/>
                <a:gd name="connsiteY2" fmla="*/ 1474273 h 6387872"/>
                <a:gd name="connsiteX3" fmla="*/ 7873617 w 8457219"/>
                <a:gd name="connsiteY3" fmla="*/ 3335611 h 6387872"/>
                <a:gd name="connsiteX4" fmla="*/ 6001151 w 8457219"/>
                <a:gd name="connsiteY4" fmla="*/ 2225146 h 6387872"/>
                <a:gd name="connsiteX5" fmla="*/ 4155300 w 8457219"/>
                <a:gd name="connsiteY5" fmla="*/ 1889302 h 6387872"/>
                <a:gd name="connsiteX6" fmla="*/ 1463199 w 8457219"/>
                <a:gd name="connsiteY6" fmla="*/ 1968194 h 6387872"/>
                <a:gd name="connsiteX7" fmla="*/ 1739256 w 8457219"/>
                <a:gd name="connsiteY7" fmla="*/ 1761496 h 6387872"/>
                <a:gd name="connsiteX0" fmla="*/ 1739256 w 8457219"/>
                <a:gd name="connsiteY0" fmla="*/ 1761496 h 6387872"/>
                <a:gd name="connsiteX1" fmla="*/ 4259684 w 8457219"/>
                <a:gd name="connsiteY1" fmla="*/ 2083872 h 6387872"/>
                <a:gd name="connsiteX2" fmla="*/ 7372753 w 8457219"/>
                <a:gd name="connsiteY2" fmla="*/ 1474273 h 6387872"/>
                <a:gd name="connsiteX3" fmla="*/ 7873617 w 8457219"/>
                <a:gd name="connsiteY3" fmla="*/ 3335611 h 6387872"/>
                <a:gd name="connsiteX4" fmla="*/ 6001151 w 8457219"/>
                <a:gd name="connsiteY4" fmla="*/ 2225146 h 6387872"/>
                <a:gd name="connsiteX5" fmla="*/ 4155300 w 8457219"/>
                <a:gd name="connsiteY5" fmla="*/ 1889302 h 6387872"/>
                <a:gd name="connsiteX6" fmla="*/ 1463199 w 8457219"/>
                <a:gd name="connsiteY6" fmla="*/ 1968194 h 6387872"/>
                <a:gd name="connsiteX7" fmla="*/ 1739256 w 8457219"/>
                <a:gd name="connsiteY7" fmla="*/ 1761496 h 6387872"/>
                <a:gd name="connsiteX0" fmla="*/ 1739256 w 8457219"/>
                <a:gd name="connsiteY0" fmla="*/ 1761496 h 6387872"/>
                <a:gd name="connsiteX1" fmla="*/ 4259684 w 8457219"/>
                <a:gd name="connsiteY1" fmla="*/ 2083872 h 6387872"/>
                <a:gd name="connsiteX2" fmla="*/ 7372753 w 8457219"/>
                <a:gd name="connsiteY2" fmla="*/ 1474273 h 6387872"/>
                <a:gd name="connsiteX3" fmla="*/ 7873617 w 8457219"/>
                <a:gd name="connsiteY3" fmla="*/ 3335611 h 6387872"/>
                <a:gd name="connsiteX4" fmla="*/ 6001151 w 8457219"/>
                <a:gd name="connsiteY4" fmla="*/ 2225146 h 6387872"/>
                <a:gd name="connsiteX5" fmla="*/ 4155300 w 8457219"/>
                <a:gd name="connsiteY5" fmla="*/ 1889302 h 6387872"/>
                <a:gd name="connsiteX6" fmla="*/ 1463199 w 8457219"/>
                <a:gd name="connsiteY6" fmla="*/ 1968194 h 6387872"/>
                <a:gd name="connsiteX7" fmla="*/ 1739256 w 8457219"/>
                <a:gd name="connsiteY7" fmla="*/ 1761496 h 6387872"/>
                <a:gd name="connsiteX0" fmla="*/ 1739256 w 8457219"/>
                <a:gd name="connsiteY0" fmla="*/ 1761496 h 6387872"/>
                <a:gd name="connsiteX1" fmla="*/ 4259684 w 8457219"/>
                <a:gd name="connsiteY1" fmla="*/ 2083872 h 6387872"/>
                <a:gd name="connsiteX2" fmla="*/ 7372753 w 8457219"/>
                <a:gd name="connsiteY2" fmla="*/ 1474273 h 6387872"/>
                <a:gd name="connsiteX3" fmla="*/ 7873617 w 8457219"/>
                <a:gd name="connsiteY3" fmla="*/ 3335611 h 6387872"/>
                <a:gd name="connsiteX4" fmla="*/ 6001151 w 8457219"/>
                <a:gd name="connsiteY4" fmla="*/ 2225146 h 6387872"/>
                <a:gd name="connsiteX5" fmla="*/ 4155300 w 8457219"/>
                <a:gd name="connsiteY5" fmla="*/ 1889302 h 6387872"/>
                <a:gd name="connsiteX6" fmla="*/ 1463199 w 8457219"/>
                <a:gd name="connsiteY6" fmla="*/ 1968194 h 6387872"/>
                <a:gd name="connsiteX7" fmla="*/ 1739256 w 8457219"/>
                <a:gd name="connsiteY7" fmla="*/ 1761496 h 6387872"/>
                <a:gd name="connsiteX0" fmla="*/ 1739256 w 8457219"/>
                <a:gd name="connsiteY0" fmla="*/ 1761496 h 6387872"/>
                <a:gd name="connsiteX1" fmla="*/ 4259684 w 8457219"/>
                <a:gd name="connsiteY1" fmla="*/ 2083872 h 6387872"/>
                <a:gd name="connsiteX2" fmla="*/ 7372753 w 8457219"/>
                <a:gd name="connsiteY2" fmla="*/ 1474273 h 6387872"/>
                <a:gd name="connsiteX3" fmla="*/ 7873617 w 8457219"/>
                <a:gd name="connsiteY3" fmla="*/ 3335611 h 6387872"/>
                <a:gd name="connsiteX4" fmla="*/ 6001151 w 8457219"/>
                <a:gd name="connsiteY4" fmla="*/ 2225146 h 6387872"/>
                <a:gd name="connsiteX5" fmla="*/ 4155300 w 8457219"/>
                <a:gd name="connsiteY5" fmla="*/ 1889302 h 6387872"/>
                <a:gd name="connsiteX6" fmla="*/ 1463199 w 8457219"/>
                <a:gd name="connsiteY6" fmla="*/ 1968194 h 6387872"/>
                <a:gd name="connsiteX7" fmla="*/ 1739256 w 8457219"/>
                <a:gd name="connsiteY7" fmla="*/ 1761496 h 6387872"/>
                <a:gd name="connsiteX0" fmla="*/ 1739256 w 8457219"/>
                <a:gd name="connsiteY0" fmla="*/ 1761496 h 6387872"/>
                <a:gd name="connsiteX1" fmla="*/ 4259684 w 8457219"/>
                <a:gd name="connsiteY1" fmla="*/ 2083872 h 6387872"/>
                <a:gd name="connsiteX2" fmla="*/ 7372753 w 8457219"/>
                <a:gd name="connsiteY2" fmla="*/ 1474273 h 6387872"/>
                <a:gd name="connsiteX3" fmla="*/ 7873617 w 8457219"/>
                <a:gd name="connsiteY3" fmla="*/ 3335611 h 6387872"/>
                <a:gd name="connsiteX4" fmla="*/ 6001151 w 8457219"/>
                <a:gd name="connsiteY4" fmla="*/ 2225146 h 6387872"/>
                <a:gd name="connsiteX5" fmla="*/ 4155300 w 8457219"/>
                <a:gd name="connsiteY5" fmla="*/ 1889302 h 6387872"/>
                <a:gd name="connsiteX6" fmla="*/ 1463199 w 8457219"/>
                <a:gd name="connsiteY6" fmla="*/ 1968194 h 6387872"/>
                <a:gd name="connsiteX7" fmla="*/ 1739256 w 8457219"/>
                <a:gd name="connsiteY7" fmla="*/ 1761496 h 6387872"/>
                <a:gd name="connsiteX0" fmla="*/ 1692008 w 8457219"/>
                <a:gd name="connsiteY0" fmla="*/ 1761496 h 6323541"/>
                <a:gd name="connsiteX1" fmla="*/ 4259684 w 8457219"/>
                <a:gd name="connsiteY1" fmla="*/ 2019541 h 6323541"/>
                <a:gd name="connsiteX2" fmla="*/ 7372753 w 8457219"/>
                <a:gd name="connsiteY2" fmla="*/ 1409942 h 6323541"/>
                <a:gd name="connsiteX3" fmla="*/ 7873617 w 8457219"/>
                <a:gd name="connsiteY3" fmla="*/ 3271280 h 6323541"/>
                <a:gd name="connsiteX4" fmla="*/ 6001151 w 8457219"/>
                <a:gd name="connsiteY4" fmla="*/ 2160815 h 6323541"/>
                <a:gd name="connsiteX5" fmla="*/ 4155300 w 8457219"/>
                <a:gd name="connsiteY5" fmla="*/ 1824971 h 6323541"/>
                <a:gd name="connsiteX6" fmla="*/ 1463199 w 8457219"/>
                <a:gd name="connsiteY6" fmla="*/ 1903863 h 6323541"/>
                <a:gd name="connsiteX7" fmla="*/ 1692008 w 8457219"/>
                <a:gd name="connsiteY7" fmla="*/ 1761496 h 6323541"/>
                <a:gd name="connsiteX0" fmla="*/ 1692008 w 8457219"/>
                <a:gd name="connsiteY0" fmla="*/ 2929074 h 7491119"/>
                <a:gd name="connsiteX1" fmla="*/ 4259684 w 8457219"/>
                <a:gd name="connsiteY1" fmla="*/ 3187119 h 7491119"/>
                <a:gd name="connsiteX2" fmla="*/ 7372753 w 8457219"/>
                <a:gd name="connsiteY2" fmla="*/ 2577520 h 7491119"/>
                <a:gd name="connsiteX3" fmla="*/ 7873617 w 8457219"/>
                <a:gd name="connsiteY3" fmla="*/ 4438858 h 7491119"/>
                <a:gd name="connsiteX4" fmla="*/ 6001151 w 8457219"/>
                <a:gd name="connsiteY4" fmla="*/ 3328393 h 7491119"/>
                <a:gd name="connsiteX5" fmla="*/ 4155300 w 8457219"/>
                <a:gd name="connsiteY5" fmla="*/ 2992549 h 7491119"/>
                <a:gd name="connsiteX6" fmla="*/ 1463199 w 8457219"/>
                <a:gd name="connsiteY6" fmla="*/ 3071441 h 7491119"/>
                <a:gd name="connsiteX7" fmla="*/ 1692008 w 8457219"/>
                <a:gd name="connsiteY7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327466 w 8783534"/>
                <a:gd name="connsiteY4" fmla="*/ 3328393 h 7491119"/>
                <a:gd name="connsiteX5" fmla="*/ 4481615 w 8783534"/>
                <a:gd name="connsiteY5" fmla="*/ 2992549 h 7491119"/>
                <a:gd name="connsiteX6" fmla="*/ 1789514 w 8783534"/>
                <a:gd name="connsiteY6" fmla="*/ 3071441 h 7491119"/>
                <a:gd name="connsiteX7" fmla="*/ 2018323 w 8783534"/>
                <a:gd name="connsiteY7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327466 w 8783534"/>
                <a:gd name="connsiteY4" fmla="*/ 3328393 h 7491119"/>
                <a:gd name="connsiteX5" fmla="*/ 4481615 w 8783534"/>
                <a:gd name="connsiteY5" fmla="*/ 2992549 h 7491119"/>
                <a:gd name="connsiteX6" fmla="*/ 1789514 w 8783534"/>
                <a:gd name="connsiteY6" fmla="*/ 3071441 h 7491119"/>
                <a:gd name="connsiteX7" fmla="*/ 2018323 w 8783534"/>
                <a:gd name="connsiteY7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327466 w 8783534"/>
                <a:gd name="connsiteY4" fmla="*/ 3328393 h 7491119"/>
                <a:gd name="connsiteX5" fmla="*/ 4481615 w 8783534"/>
                <a:gd name="connsiteY5" fmla="*/ 2992549 h 7491119"/>
                <a:gd name="connsiteX6" fmla="*/ 1789514 w 8783534"/>
                <a:gd name="connsiteY6" fmla="*/ 3071441 h 7491119"/>
                <a:gd name="connsiteX7" fmla="*/ 2018323 w 8783534"/>
                <a:gd name="connsiteY7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327466 w 8783534"/>
                <a:gd name="connsiteY4" fmla="*/ 3328393 h 7491119"/>
                <a:gd name="connsiteX5" fmla="*/ 4481615 w 8783534"/>
                <a:gd name="connsiteY5" fmla="*/ 2992549 h 7491119"/>
                <a:gd name="connsiteX6" fmla="*/ 1789514 w 8783534"/>
                <a:gd name="connsiteY6" fmla="*/ 3071441 h 7491119"/>
                <a:gd name="connsiteX7" fmla="*/ 2018323 w 8783534"/>
                <a:gd name="connsiteY7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327466 w 8783534"/>
                <a:gd name="connsiteY4" fmla="*/ 3328393 h 7491119"/>
                <a:gd name="connsiteX5" fmla="*/ 4481615 w 8783534"/>
                <a:gd name="connsiteY5" fmla="*/ 2992549 h 7491119"/>
                <a:gd name="connsiteX6" fmla="*/ 1789514 w 8783534"/>
                <a:gd name="connsiteY6" fmla="*/ 3071441 h 7491119"/>
                <a:gd name="connsiteX7" fmla="*/ 2018323 w 8783534"/>
                <a:gd name="connsiteY7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327466 w 8783534"/>
                <a:gd name="connsiteY4" fmla="*/ 3328393 h 7491119"/>
                <a:gd name="connsiteX5" fmla="*/ 4481615 w 8783534"/>
                <a:gd name="connsiteY5" fmla="*/ 2992549 h 7491119"/>
                <a:gd name="connsiteX6" fmla="*/ 1789514 w 8783534"/>
                <a:gd name="connsiteY6" fmla="*/ 3071441 h 7491119"/>
                <a:gd name="connsiteX7" fmla="*/ 2018323 w 8783534"/>
                <a:gd name="connsiteY7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440566 w 8783534"/>
                <a:gd name="connsiteY4" fmla="*/ 3353002 h 7491119"/>
                <a:gd name="connsiteX5" fmla="*/ 4481615 w 8783534"/>
                <a:gd name="connsiteY5" fmla="*/ 2992549 h 7491119"/>
                <a:gd name="connsiteX6" fmla="*/ 1789514 w 8783534"/>
                <a:gd name="connsiteY6" fmla="*/ 3071441 h 7491119"/>
                <a:gd name="connsiteX7" fmla="*/ 2018323 w 8783534"/>
                <a:gd name="connsiteY7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440566 w 8783534"/>
                <a:gd name="connsiteY4" fmla="*/ 3353002 h 7491119"/>
                <a:gd name="connsiteX5" fmla="*/ 4481615 w 8783534"/>
                <a:gd name="connsiteY5" fmla="*/ 2992549 h 7491119"/>
                <a:gd name="connsiteX6" fmla="*/ 1789514 w 8783534"/>
                <a:gd name="connsiteY6" fmla="*/ 3071441 h 7491119"/>
                <a:gd name="connsiteX7" fmla="*/ 2018323 w 8783534"/>
                <a:gd name="connsiteY7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440566 w 8783534"/>
                <a:gd name="connsiteY4" fmla="*/ 3353002 h 7491119"/>
                <a:gd name="connsiteX5" fmla="*/ 1789514 w 8783534"/>
                <a:gd name="connsiteY5" fmla="*/ 3071441 h 7491119"/>
                <a:gd name="connsiteX6" fmla="*/ 2018323 w 8783534"/>
                <a:gd name="connsiteY6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286612 w 8783534"/>
                <a:gd name="connsiteY4" fmla="*/ 3005048 h 7491119"/>
                <a:gd name="connsiteX5" fmla="*/ 1789514 w 8783534"/>
                <a:gd name="connsiteY5" fmla="*/ 3071441 h 7491119"/>
                <a:gd name="connsiteX6" fmla="*/ 2018323 w 8783534"/>
                <a:gd name="connsiteY6" fmla="*/ 2929074 h 7491119"/>
                <a:gd name="connsiteX0" fmla="*/ 2018323 w 8783534"/>
                <a:gd name="connsiteY0" fmla="*/ 2929074 h 7491119"/>
                <a:gd name="connsiteX1" fmla="*/ 7699068 w 8783534"/>
                <a:gd name="connsiteY1" fmla="*/ 2577520 h 7491119"/>
                <a:gd name="connsiteX2" fmla="*/ 8199932 w 8783534"/>
                <a:gd name="connsiteY2" fmla="*/ 4438858 h 7491119"/>
                <a:gd name="connsiteX3" fmla="*/ 6286612 w 8783534"/>
                <a:gd name="connsiteY3" fmla="*/ 3005048 h 7491119"/>
                <a:gd name="connsiteX4" fmla="*/ 1789514 w 8783534"/>
                <a:gd name="connsiteY4" fmla="*/ 3071441 h 7491119"/>
                <a:gd name="connsiteX5" fmla="*/ 2018323 w 8783534"/>
                <a:gd name="connsiteY5" fmla="*/ 2929074 h 7491119"/>
                <a:gd name="connsiteX0" fmla="*/ 2018323 w 8783534"/>
                <a:gd name="connsiteY0" fmla="*/ 2929074 h 7491119"/>
                <a:gd name="connsiteX1" fmla="*/ 6391441 w 8783534"/>
                <a:gd name="connsiteY1" fmla="*/ 2370154 h 7491119"/>
                <a:gd name="connsiteX2" fmla="*/ 8199932 w 8783534"/>
                <a:gd name="connsiteY2" fmla="*/ 4438858 h 7491119"/>
                <a:gd name="connsiteX3" fmla="*/ 6286612 w 8783534"/>
                <a:gd name="connsiteY3" fmla="*/ 3005048 h 7491119"/>
                <a:gd name="connsiteX4" fmla="*/ 1789514 w 8783534"/>
                <a:gd name="connsiteY4" fmla="*/ 3071441 h 7491119"/>
                <a:gd name="connsiteX5" fmla="*/ 2018323 w 8783534"/>
                <a:gd name="connsiteY5" fmla="*/ 2929074 h 7491119"/>
                <a:gd name="connsiteX0" fmla="*/ 2018323 w 8783534"/>
                <a:gd name="connsiteY0" fmla="*/ 2929074 h 7491119"/>
                <a:gd name="connsiteX1" fmla="*/ 6391441 w 8783534"/>
                <a:gd name="connsiteY1" fmla="*/ 2370154 h 7491119"/>
                <a:gd name="connsiteX2" fmla="*/ 8199932 w 8783534"/>
                <a:gd name="connsiteY2" fmla="*/ 4438858 h 7491119"/>
                <a:gd name="connsiteX3" fmla="*/ 3933876 w 8783534"/>
                <a:gd name="connsiteY3" fmla="*/ 3076777 h 7491119"/>
                <a:gd name="connsiteX4" fmla="*/ 1789514 w 8783534"/>
                <a:gd name="connsiteY4" fmla="*/ 3071441 h 7491119"/>
                <a:gd name="connsiteX5" fmla="*/ 2018323 w 8783534"/>
                <a:gd name="connsiteY5" fmla="*/ 2929074 h 7491119"/>
                <a:gd name="connsiteX0" fmla="*/ 2018323 w 8783534"/>
                <a:gd name="connsiteY0" fmla="*/ 2929074 h 7491119"/>
                <a:gd name="connsiteX1" fmla="*/ 6391441 w 8783534"/>
                <a:gd name="connsiteY1" fmla="*/ 2370154 h 7491119"/>
                <a:gd name="connsiteX2" fmla="*/ 8199932 w 8783534"/>
                <a:gd name="connsiteY2" fmla="*/ 4438858 h 7491119"/>
                <a:gd name="connsiteX3" fmla="*/ 5245657 w 8783534"/>
                <a:gd name="connsiteY3" fmla="*/ 2521195 h 7491119"/>
                <a:gd name="connsiteX4" fmla="*/ 1789514 w 8783534"/>
                <a:gd name="connsiteY4" fmla="*/ 3071441 h 7491119"/>
                <a:gd name="connsiteX5" fmla="*/ 2018323 w 8783534"/>
                <a:gd name="connsiteY5" fmla="*/ 2929074 h 7491119"/>
                <a:gd name="connsiteX0" fmla="*/ 2018323 w 8783534"/>
                <a:gd name="connsiteY0" fmla="*/ 2929074 h 7491119"/>
                <a:gd name="connsiteX1" fmla="*/ 6391441 w 8783534"/>
                <a:gd name="connsiteY1" fmla="*/ 2370154 h 7491119"/>
                <a:gd name="connsiteX2" fmla="*/ 8199932 w 8783534"/>
                <a:gd name="connsiteY2" fmla="*/ 4438858 h 7491119"/>
                <a:gd name="connsiteX3" fmla="*/ 5245657 w 8783534"/>
                <a:gd name="connsiteY3" fmla="*/ 2521195 h 7491119"/>
                <a:gd name="connsiteX4" fmla="*/ 1789514 w 8783534"/>
                <a:gd name="connsiteY4" fmla="*/ 3071441 h 7491119"/>
                <a:gd name="connsiteX5" fmla="*/ 2018323 w 8783534"/>
                <a:gd name="connsiteY5" fmla="*/ 2929074 h 7491119"/>
                <a:gd name="connsiteX0" fmla="*/ 2018323 w 8783534"/>
                <a:gd name="connsiteY0" fmla="*/ 2929074 h 7007577"/>
                <a:gd name="connsiteX1" fmla="*/ 6391441 w 8783534"/>
                <a:gd name="connsiteY1" fmla="*/ 2370154 h 7007577"/>
                <a:gd name="connsiteX2" fmla="*/ 8199932 w 8783534"/>
                <a:gd name="connsiteY2" fmla="*/ 4438858 h 7007577"/>
                <a:gd name="connsiteX3" fmla="*/ 5245657 w 8783534"/>
                <a:gd name="connsiteY3" fmla="*/ 2521195 h 7007577"/>
                <a:gd name="connsiteX4" fmla="*/ 1789514 w 8783534"/>
                <a:gd name="connsiteY4" fmla="*/ 3071441 h 7007577"/>
                <a:gd name="connsiteX5" fmla="*/ 2018323 w 8783534"/>
                <a:gd name="connsiteY5" fmla="*/ 2929074 h 7007577"/>
                <a:gd name="connsiteX0" fmla="*/ 2018323 w 8199932"/>
                <a:gd name="connsiteY0" fmla="*/ 2929074 h 6088890"/>
                <a:gd name="connsiteX1" fmla="*/ 6391441 w 8199932"/>
                <a:gd name="connsiteY1" fmla="*/ 2370154 h 6088890"/>
                <a:gd name="connsiteX2" fmla="*/ 8199932 w 8199932"/>
                <a:gd name="connsiteY2" fmla="*/ 4438858 h 6088890"/>
                <a:gd name="connsiteX3" fmla="*/ 5245657 w 8199932"/>
                <a:gd name="connsiteY3" fmla="*/ 2521195 h 6088890"/>
                <a:gd name="connsiteX4" fmla="*/ 1789514 w 8199932"/>
                <a:gd name="connsiteY4" fmla="*/ 3071441 h 6088890"/>
                <a:gd name="connsiteX5" fmla="*/ 2018323 w 8199932"/>
                <a:gd name="connsiteY5" fmla="*/ 2929074 h 6088890"/>
                <a:gd name="connsiteX0" fmla="*/ 2018323 w 8199932"/>
                <a:gd name="connsiteY0" fmla="*/ 2929074 h 6088890"/>
                <a:gd name="connsiteX1" fmla="*/ 6391441 w 8199932"/>
                <a:gd name="connsiteY1" fmla="*/ 2370154 h 6088890"/>
                <a:gd name="connsiteX2" fmla="*/ 8199932 w 8199932"/>
                <a:gd name="connsiteY2" fmla="*/ 4438858 h 6088890"/>
                <a:gd name="connsiteX3" fmla="*/ 5245657 w 8199932"/>
                <a:gd name="connsiteY3" fmla="*/ 2521195 h 6088890"/>
                <a:gd name="connsiteX4" fmla="*/ 1789514 w 8199932"/>
                <a:gd name="connsiteY4" fmla="*/ 3071441 h 6088890"/>
                <a:gd name="connsiteX5" fmla="*/ 2018323 w 8199932"/>
                <a:gd name="connsiteY5" fmla="*/ 2929074 h 6088890"/>
                <a:gd name="connsiteX0" fmla="*/ 2018323 w 8199932"/>
                <a:gd name="connsiteY0" fmla="*/ 2929074 h 6332480"/>
                <a:gd name="connsiteX1" fmla="*/ 6391441 w 8199932"/>
                <a:gd name="connsiteY1" fmla="*/ 2370154 h 6332480"/>
                <a:gd name="connsiteX2" fmla="*/ 8199932 w 8199932"/>
                <a:gd name="connsiteY2" fmla="*/ 4438858 h 6332480"/>
                <a:gd name="connsiteX3" fmla="*/ 5245657 w 8199932"/>
                <a:gd name="connsiteY3" fmla="*/ 2521195 h 6332480"/>
                <a:gd name="connsiteX4" fmla="*/ 1789514 w 8199932"/>
                <a:gd name="connsiteY4" fmla="*/ 3071441 h 6332480"/>
                <a:gd name="connsiteX5" fmla="*/ 2018323 w 8199932"/>
                <a:gd name="connsiteY5" fmla="*/ 2929074 h 6332480"/>
                <a:gd name="connsiteX0" fmla="*/ 2018323 w 8199932"/>
                <a:gd name="connsiteY0" fmla="*/ 2929074 h 6332480"/>
                <a:gd name="connsiteX1" fmla="*/ 6391441 w 8199932"/>
                <a:gd name="connsiteY1" fmla="*/ 2370154 h 6332480"/>
                <a:gd name="connsiteX2" fmla="*/ 8199932 w 8199932"/>
                <a:gd name="connsiteY2" fmla="*/ 4438858 h 6332480"/>
                <a:gd name="connsiteX3" fmla="*/ 5245657 w 8199932"/>
                <a:gd name="connsiteY3" fmla="*/ 2521195 h 6332480"/>
                <a:gd name="connsiteX4" fmla="*/ 1789514 w 8199932"/>
                <a:gd name="connsiteY4" fmla="*/ 3071441 h 6332480"/>
                <a:gd name="connsiteX5" fmla="*/ 2018323 w 8199932"/>
                <a:gd name="connsiteY5" fmla="*/ 2929074 h 6332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99932" h="6332480">
                  <a:moveTo>
                    <a:pt x="2018323" y="2929074"/>
                  </a:moveTo>
                  <a:cubicBezTo>
                    <a:pt x="3003249" y="2846754"/>
                    <a:pt x="5361173" y="2118523"/>
                    <a:pt x="6391441" y="2370154"/>
                  </a:cubicBezTo>
                  <a:cubicBezTo>
                    <a:pt x="4898818" y="4308774"/>
                    <a:pt x="7624732" y="5885963"/>
                    <a:pt x="8199932" y="4438858"/>
                  </a:cubicBezTo>
                  <a:cubicBezTo>
                    <a:pt x="7518693" y="6332480"/>
                    <a:pt x="4790153" y="3688663"/>
                    <a:pt x="5245657" y="2521195"/>
                  </a:cubicBezTo>
                  <a:cubicBezTo>
                    <a:pt x="4165470" y="2430848"/>
                    <a:pt x="2526554" y="3142096"/>
                    <a:pt x="1789514" y="3071441"/>
                  </a:cubicBezTo>
                  <a:cubicBezTo>
                    <a:pt x="0" y="2987026"/>
                    <a:pt x="1550711" y="0"/>
                    <a:pt x="2018323" y="292907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alpha val="3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10800000" scaled="0"/>
              <a:tileRect/>
            </a:gradFill>
            <a:ln>
              <a:noFill/>
            </a:ln>
            <a:effectLst/>
            <a:scene3d>
              <a:camera prst="orthographicFront"/>
              <a:lightRig rig="balanced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" name="Freeform 6"/>
            <p:cNvSpPr>
              <a:spLocks noChangeAspect="1"/>
            </p:cNvSpPr>
            <p:nvPr/>
          </p:nvSpPr>
          <p:spPr>
            <a:xfrm rot="6563566" flipH="1" flipV="1">
              <a:off x="8142682" y="5605111"/>
              <a:ext cx="916382" cy="1152144"/>
            </a:xfrm>
            <a:custGeom>
              <a:avLst/>
              <a:gdLst>
                <a:gd name="connsiteX0" fmla="*/ 0 w 3657600"/>
                <a:gd name="connsiteY0" fmla="*/ 685800 h 1371600"/>
                <a:gd name="connsiteX1" fmla="*/ 1186667 w 3657600"/>
                <a:gd name="connsiteY1" fmla="*/ 43667 h 1371600"/>
                <a:gd name="connsiteX2" fmla="*/ 1828801 w 3657600"/>
                <a:gd name="connsiteY2" fmla="*/ 2 h 1371600"/>
                <a:gd name="connsiteX3" fmla="*/ 2470936 w 3657600"/>
                <a:gd name="connsiteY3" fmla="*/ 43668 h 1371600"/>
                <a:gd name="connsiteX4" fmla="*/ 3657600 w 3657600"/>
                <a:gd name="connsiteY4" fmla="*/ 685806 h 1371600"/>
                <a:gd name="connsiteX5" fmla="*/ 2470934 w 3657600"/>
                <a:gd name="connsiteY5" fmla="*/ 1327941 h 1371600"/>
                <a:gd name="connsiteX6" fmla="*/ 1828799 w 3657600"/>
                <a:gd name="connsiteY6" fmla="*/ 1371606 h 1371600"/>
                <a:gd name="connsiteX7" fmla="*/ 1186664 w 3657600"/>
                <a:gd name="connsiteY7" fmla="*/ 1327940 h 1371600"/>
                <a:gd name="connsiteX8" fmla="*/ 0 w 3657600"/>
                <a:gd name="connsiteY8" fmla="*/ 685803 h 1371600"/>
                <a:gd name="connsiteX9" fmla="*/ 0 w 3657600"/>
                <a:gd name="connsiteY9" fmla="*/ 685800 h 1371600"/>
                <a:gd name="connsiteX0" fmla="*/ 3 w 3672351"/>
                <a:gd name="connsiteY0" fmla="*/ 761447 h 1447253"/>
                <a:gd name="connsiteX1" fmla="*/ 1186670 w 3672351"/>
                <a:gd name="connsiteY1" fmla="*/ 119314 h 1447253"/>
                <a:gd name="connsiteX2" fmla="*/ 1828804 w 3672351"/>
                <a:gd name="connsiteY2" fmla="*/ 75649 h 1447253"/>
                <a:gd name="connsiteX3" fmla="*/ 2470939 w 3672351"/>
                <a:gd name="connsiteY3" fmla="*/ 119315 h 1447253"/>
                <a:gd name="connsiteX4" fmla="*/ 2559427 w 3672351"/>
                <a:gd name="connsiteY4" fmla="*/ 107023 h 1447253"/>
                <a:gd name="connsiteX5" fmla="*/ 3657603 w 3672351"/>
                <a:gd name="connsiteY5" fmla="*/ 761453 h 1447253"/>
                <a:gd name="connsiteX6" fmla="*/ 2470937 w 3672351"/>
                <a:gd name="connsiteY6" fmla="*/ 1403588 h 1447253"/>
                <a:gd name="connsiteX7" fmla="*/ 1828802 w 3672351"/>
                <a:gd name="connsiteY7" fmla="*/ 1447253 h 1447253"/>
                <a:gd name="connsiteX8" fmla="*/ 1186667 w 3672351"/>
                <a:gd name="connsiteY8" fmla="*/ 1403587 h 1447253"/>
                <a:gd name="connsiteX9" fmla="*/ 3 w 3672351"/>
                <a:gd name="connsiteY9" fmla="*/ 761450 h 1447253"/>
                <a:gd name="connsiteX10" fmla="*/ 3 w 3672351"/>
                <a:gd name="connsiteY10" fmla="*/ 761447 h 1447253"/>
                <a:gd name="connsiteX0" fmla="*/ 3 w 3672351"/>
                <a:gd name="connsiteY0" fmla="*/ 761447 h 1447253"/>
                <a:gd name="connsiteX1" fmla="*/ 1186670 w 3672351"/>
                <a:gd name="connsiteY1" fmla="*/ 119314 h 1447253"/>
                <a:gd name="connsiteX2" fmla="*/ 1828804 w 3672351"/>
                <a:gd name="connsiteY2" fmla="*/ 75649 h 1447253"/>
                <a:gd name="connsiteX3" fmla="*/ 2470939 w 3672351"/>
                <a:gd name="connsiteY3" fmla="*/ 119315 h 1447253"/>
                <a:gd name="connsiteX4" fmla="*/ 2559427 w 3672351"/>
                <a:gd name="connsiteY4" fmla="*/ 107023 h 1447253"/>
                <a:gd name="connsiteX5" fmla="*/ 3657603 w 3672351"/>
                <a:gd name="connsiteY5" fmla="*/ 761453 h 1447253"/>
                <a:gd name="connsiteX6" fmla="*/ 2470937 w 3672351"/>
                <a:gd name="connsiteY6" fmla="*/ 1403588 h 1447253"/>
                <a:gd name="connsiteX7" fmla="*/ 1828802 w 3672351"/>
                <a:gd name="connsiteY7" fmla="*/ 1447253 h 1447253"/>
                <a:gd name="connsiteX8" fmla="*/ 1186667 w 3672351"/>
                <a:gd name="connsiteY8" fmla="*/ 1403587 h 1447253"/>
                <a:gd name="connsiteX9" fmla="*/ 3 w 3672351"/>
                <a:gd name="connsiteY9" fmla="*/ 761450 h 1447253"/>
                <a:gd name="connsiteX10" fmla="*/ 3 w 3672351"/>
                <a:gd name="connsiteY10" fmla="*/ 761447 h 1447253"/>
                <a:gd name="connsiteX0" fmla="*/ 3 w 3672351"/>
                <a:gd name="connsiteY0" fmla="*/ 685798 h 2004163"/>
                <a:gd name="connsiteX1" fmla="*/ 1186670 w 3672351"/>
                <a:gd name="connsiteY1" fmla="*/ 43665 h 2004163"/>
                <a:gd name="connsiteX2" fmla="*/ 1828804 w 3672351"/>
                <a:gd name="connsiteY2" fmla="*/ 0 h 2004163"/>
                <a:gd name="connsiteX3" fmla="*/ 2470939 w 3672351"/>
                <a:gd name="connsiteY3" fmla="*/ 43666 h 2004163"/>
                <a:gd name="connsiteX4" fmla="*/ 2559427 w 3672351"/>
                <a:gd name="connsiteY4" fmla="*/ 31374 h 2004163"/>
                <a:gd name="connsiteX5" fmla="*/ 3657603 w 3672351"/>
                <a:gd name="connsiteY5" fmla="*/ 685804 h 2004163"/>
                <a:gd name="connsiteX6" fmla="*/ 2470937 w 3672351"/>
                <a:gd name="connsiteY6" fmla="*/ 1327939 h 2004163"/>
                <a:gd name="connsiteX7" fmla="*/ 1828802 w 3672351"/>
                <a:gd name="connsiteY7" fmla="*/ 1371604 h 2004163"/>
                <a:gd name="connsiteX8" fmla="*/ 1186667 w 3672351"/>
                <a:gd name="connsiteY8" fmla="*/ 1327938 h 2004163"/>
                <a:gd name="connsiteX9" fmla="*/ 3 w 3672351"/>
                <a:gd name="connsiteY9" fmla="*/ 685801 h 2004163"/>
                <a:gd name="connsiteX10" fmla="*/ 3 w 3672351"/>
                <a:gd name="connsiteY10" fmla="*/ 685798 h 2004163"/>
                <a:gd name="connsiteX0" fmla="*/ 3 w 3657603"/>
                <a:gd name="connsiteY0" fmla="*/ 756433 h 1442239"/>
                <a:gd name="connsiteX1" fmla="*/ 1186670 w 3657603"/>
                <a:gd name="connsiteY1" fmla="*/ 114300 h 1442239"/>
                <a:gd name="connsiteX2" fmla="*/ 1828804 w 3657603"/>
                <a:gd name="connsiteY2" fmla="*/ 70635 h 1442239"/>
                <a:gd name="connsiteX3" fmla="*/ 2470939 w 3657603"/>
                <a:gd name="connsiteY3" fmla="*/ 114301 h 1442239"/>
                <a:gd name="connsiteX4" fmla="*/ 3657603 w 3657603"/>
                <a:gd name="connsiteY4" fmla="*/ 756439 h 1442239"/>
                <a:gd name="connsiteX5" fmla="*/ 2470937 w 3657603"/>
                <a:gd name="connsiteY5" fmla="*/ 1398574 h 1442239"/>
                <a:gd name="connsiteX6" fmla="*/ 1828802 w 3657603"/>
                <a:gd name="connsiteY6" fmla="*/ 1442239 h 1442239"/>
                <a:gd name="connsiteX7" fmla="*/ 1186667 w 3657603"/>
                <a:gd name="connsiteY7" fmla="*/ 1398573 h 1442239"/>
                <a:gd name="connsiteX8" fmla="*/ 3 w 3657603"/>
                <a:gd name="connsiteY8" fmla="*/ 756436 h 1442239"/>
                <a:gd name="connsiteX9" fmla="*/ 3 w 3657603"/>
                <a:gd name="connsiteY9" fmla="*/ 756433 h 1442239"/>
                <a:gd name="connsiteX0" fmla="*/ 527758 w 4185358"/>
                <a:gd name="connsiteY0" fmla="*/ 756433 h 1442239"/>
                <a:gd name="connsiteX1" fmla="*/ 1714425 w 4185358"/>
                <a:gd name="connsiteY1" fmla="*/ 114300 h 1442239"/>
                <a:gd name="connsiteX2" fmla="*/ 2356559 w 4185358"/>
                <a:gd name="connsiteY2" fmla="*/ 70635 h 1442239"/>
                <a:gd name="connsiteX3" fmla="*/ 2998694 w 4185358"/>
                <a:gd name="connsiteY3" fmla="*/ 114301 h 1442239"/>
                <a:gd name="connsiteX4" fmla="*/ 4185358 w 4185358"/>
                <a:gd name="connsiteY4" fmla="*/ 756439 h 1442239"/>
                <a:gd name="connsiteX5" fmla="*/ 2998692 w 4185358"/>
                <a:gd name="connsiteY5" fmla="*/ 1398574 h 1442239"/>
                <a:gd name="connsiteX6" fmla="*/ 2356557 w 4185358"/>
                <a:gd name="connsiteY6" fmla="*/ 1442239 h 1442239"/>
                <a:gd name="connsiteX7" fmla="*/ 1714422 w 4185358"/>
                <a:gd name="connsiteY7" fmla="*/ 1398573 h 1442239"/>
                <a:gd name="connsiteX8" fmla="*/ 527758 w 4185358"/>
                <a:gd name="connsiteY8" fmla="*/ 756436 h 1442239"/>
                <a:gd name="connsiteX9" fmla="*/ 527758 w 4185358"/>
                <a:gd name="connsiteY9" fmla="*/ 756433 h 1442239"/>
                <a:gd name="connsiteX0" fmla="*/ 527758 w 4185358"/>
                <a:gd name="connsiteY0" fmla="*/ 685798 h 1731271"/>
                <a:gd name="connsiteX1" fmla="*/ 1714425 w 4185358"/>
                <a:gd name="connsiteY1" fmla="*/ 43665 h 1731271"/>
                <a:gd name="connsiteX2" fmla="*/ 2356559 w 4185358"/>
                <a:gd name="connsiteY2" fmla="*/ 0 h 1731271"/>
                <a:gd name="connsiteX3" fmla="*/ 2998694 w 4185358"/>
                <a:gd name="connsiteY3" fmla="*/ 43666 h 1731271"/>
                <a:gd name="connsiteX4" fmla="*/ 4185358 w 4185358"/>
                <a:gd name="connsiteY4" fmla="*/ 685804 h 1731271"/>
                <a:gd name="connsiteX5" fmla="*/ 2998692 w 4185358"/>
                <a:gd name="connsiteY5" fmla="*/ 1327939 h 1731271"/>
                <a:gd name="connsiteX6" fmla="*/ 2356557 w 4185358"/>
                <a:gd name="connsiteY6" fmla="*/ 1371604 h 1731271"/>
                <a:gd name="connsiteX7" fmla="*/ 1714422 w 4185358"/>
                <a:gd name="connsiteY7" fmla="*/ 1327938 h 1731271"/>
                <a:gd name="connsiteX8" fmla="*/ 527758 w 4185358"/>
                <a:gd name="connsiteY8" fmla="*/ 685801 h 1731271"/>
                <a:gd name="connsiteX9" fmla="*/ 527758 w 4185358"/>
                <a:gd name="connsiteY9" fmla="*/ 685798 h 1731271"/>
                <a:gd name="connsiteX0" fmla="*/ 1174716 w 4832316"/>
                <a:gd name="connsiteY0" fmla="*/ 685798 h 2451847"/>
                <a:gd name="connsiteX1" fmla="*/ 2361383 w 4832316"/>
                <a:gd name="connsiteY1" fmla="*/ 43665 h 2451847"/>
                <a:gd name="connsiteX2" fmla="*/ 3003517 w 4832316"/>
                <a:gd name="connsiteY2" fmla="*/ 0 h 2451847"/>
                <a:gd name="connsiteX3" fmla="*/ 3645652 w 4832316"/>
                <a:gd name="connsiteY3" fmla="*/ 43666 h 2451847"/>
                <a:gd name="connsiteX4" fmla="*/ 4832316 w 4832316"/>
                <a:gd name="connsiteY4" fmla="*/ 685804 h 2451847"/>
                <a:gd name="connsiteX5" fmla="*/ 3645650 w 4832316"/>
                <a:gd name="connsiteY5" fmla="*/ 1327939 h 2451847"/>
                <a:gd name="connsiteX6" fmla="*/ 3003515 w 4832316"/>
                <a:gd name="connsiteY6" fmla="*/ 1371604 h 2451847"/>
                <a:gd name="connsiteX7" fmla="*/ 2361380 w 4832316"/>
                <a:gd name="connsiteY7" fmla="*/ 1327938 h 2451847"/>
                <a:gd name="connsiteX8" fmla="*/ 1174716 w 4832316"/>
                <a:gd name="connsiteY8" fmla="*/ 685801 h 2451847"/>
                <a:gd name="connsiteX9" fmla="*/ 1174716 w 4832316"/>
                <a:gd name="connsiteY9" fmla="*/ 685798 h 2451847"/>
                <a:gd name="connsiteX0" fmla="*/ 1174716 w 5193374"/>
                <a:gd name="connsiteY0" fmla="*/ 685798 h 2451847"/>
                <a:gd name="connsiteX1" fmla="*/ 2361383 w 5193374"/>
                <a:gd name="connsiteY1" fmla="*/ 43665 h 2451847"/>
                <a:gd name="connsiteX2" fmla="*/ 3003517 w 5193374"/>
                <a:gd name="connsiteY2" fmla="*/ 0 h 2451847"/>
                <a:gd name="connsiteX3" fmla="*/ 3645652 w 5193374"/>
                <a:gd name="connsiteY3" fmla="*/ 43666 h 2451847"/>
                <a:gd name="connsiteX4" fmla="*/ 4832316 w 5193374"/>
                <a:gd name="connsiteY4" fmla="*/ 685804 h 2451847"/>
                <a:gd name="connsiteX5" fmla="*/ 3645650 w 5193374"/>
                <a:gd name="connsiteY5" fmla="*/ 1327939 h 2451847"/>
                <a:gd name="connsiteX6" fmla="*/ 3003515 w 5193374"/>
                <a:gd name="connsiteY6" fmla="*/ 1371604 h 2451847"/>
                <a:gd name="connsiteX7" fmla="*/ 2361380 w 5193374"/>
                <a:gd name="connsiteY7" fmla="*/ 1327938 h 2451847"/>
                <a:gd name="connsiteX8" fmla="*/ 1174716 w 5193374"/>
                <a:gd name="connsiteY8" fmla="*/ 685801 h 2451847"/>
                <a:gd name="connsiteX9" fmla="*/ 1174716 w 5193374"/>
                <a:gd name="connsiteY9" fmla="*/ 685798 h 2451847"/>
                <a:gd name="connsiteX0" fmla="*/ 1174716 w 5193374"/>
                <a:gd name="connsiteY0" fmla="*/ 685798 h 3407194"/>
                <a:gd name="connsiteX1" fmla="*/ 2361383 w 5193374"/>
                <a:gd name="connsiteY1" fmla="*/ 43665 h 3407194"/>
                <a:gd name="connsiteX2" fmla="*/ 3003517 w 5193374"/>
                <a:gd name="connsiteY2" fmla="*/ 0 h 3407194"/>
                <a:gd name="connsiteX3" fmla="*/ 3645652 w 5193374"/>
                <a:gd name="connsiteY3" fmla="*/ 43666 h 3407194"/>
                <a:gd name="connsiteX4" fmla="*/ 4832316 w 5193374"/>
                <a:gd name="connsiteY4" fmla="*/ 685804 h 3407194"/>
                <a:gd name="connsiteX5" fmla="*/ 3645650 w 5193374"/>
                <a:gd name="connsiteY5" fmla="*/ 1327939 h 3407194"/>
                <a:gd name="connsiteX6" fmla="*/ 3003515 w 5193374"/>
                <a:gd name="connsiteY6" fmla="*/ 1371604 h 3407194"/>
                <a:gd name="connsiteX7" fmla="*/ 2361380 w 5193374"/>
                <a:gd name="connsiteY7" fmla="*/ 1327938 h 3407194"/>
                <a:gd name="connsiteX8" fmla="*/ 1174716 w 5193374"/>
                <a:gd name="connsiteY8" fmla="*/ 685801 h 3407194"/>
                <a:gd name="connsiteX9" fmla="*/ 1174716 w 5193374"/>
                <a:gd name="connsiteY9" fmla="*/ 685798 h 3407194"/>
                <a:gd name="connsiteX0" fmla="*/ 1174716 w 5193374"/>
                <a:gd name="connsiteY0" fmla="*/ 960216 h 3681612"/>
                <a:gd name="connsiteX1" fmla="*/ 2361383 w 5193374"/>
                <a:gd name="connsiteY1" fmla="*/ 318083 h 3681612"/>
                <a:gd name="connsiteX2" fmla="*/ 3003517 w 5193374"/>
                <a:gd name="connsiteY2" fmla="*/ 274418 h 3681612"/>
                <a:gd name="connsiteX3" fmla="*/ 3645652 w 5193374"/>
                <a:gd name="connsiteY3" fmla="*/ 318084 h 3681612"/>
                <a:gd name="connsiteX4" fmla="*/ 4832316 w 5193374"/>
                <a:gd name="connsiteY4" fmla="*/ 960222 h 3681612"/>
                <a:gd name="connsiteX5" fmla="*/ 3645650 w 5193374"/>
                <a:gd name="connsiteY5" fmla="*/ 1602357 h 3681612"/>
                <a:gd name="connsiteX6" fmla="*/ 3003515 w 5193374"/>
                <a:gd name="connsiteY6" fmla="*/ 1646022 h 3681612"/>
                <a:gd name="connsiteX7" fmla="*/ 2361380 w 5193374"/>
                <a:gd name="connsiteY7" fmla="*/ 1602356 h 3681612"/>
                <a:gd name="connsiteX8" fmla="*/ 1174716 w 5193374"/>
                <a:gd name="connsiteY8" fmla="*/ 960219 h 3681612"/>
                <a:gd name="connsiteX9" fmla="*/ 1174716 w 5193374"/>
                <a:gd name="connsiteY9" fmla="*/ 960216 h 3681612"/>
                <a:gd name="connsiteX0" fmla="*/ 1174716 w 5193374"/>
                <a:gd name="connsiteY0" fmla="*/ 960216 h 3681612"/>
                <a:gd name="connsiteX1" fmla="*/ 2361383 w 5193374"/>
                <a:gd name="connsiteY1" fmla="*/ 318083 h 3681612"/>
                <a:gd name="connsiteX2" fmla="*/ 3003517 w 5193374"/>
                <a:gd name="connsiteY2" fmla="*/ 274418 h 3681612"/>
                <a:gd name="connsiteX3" fmla="*/ 3645652 w 5193374"/>
                <a:gd name="connsiteY3" fmla="*/ 318084 h 3681612"/>
                <a:gd name="connsiteX4" fmla="*/ 4832316 w 5193374"/>
                <a:gd name="connsiteY4" fmla="*/ 960222 h 3681612"/>
                <a:gd name="connsiteX5" fmla="*/ 3645650 w 5193374"/>
                <a:gd name="connsiteY5" fmla="*/ 1602357 h 3681612"/>
                <a:gd name="connsiteX6" fmla="*/ 3003515 w 5193374"/>
                <a:gd name="connsiteY6" fmla="*/ 1646022 h 3681612"/>
                <a:gd name="connsiteX7" fmla="*/ 2361380 w 5193374"/>
                <a:gd name="connsiteY7" fmla="*/ 1602356 h 3681612"/>
                <a:gd name="connsiteX8" fmla="*/ 1174716 w 5193374"/>
                <a:gd name="connsiteY8" fmla="*/ 960219 h 3681612"/>
                <a:gd name="connsiteX9" fmla="*/ 1174716 w 5193374"/>
                <a:gd name="connsiteY9" fmla="*/ 960216 h 3681612"/>
                <a:gd name="connsiteX0" fmla="*/ 1174716 w 5193374"/>
                <a:gd name="connsiteY0" fmla="*/ 2033989 h 4755385"/>
                <a:gd name="connsiteX1" fmla="*/ 2361383 w 5193374"/>
                <a:gd name="connsiteY1" fmla="*/ 1391856 h 4755385"/>
                <a:gd name="connsiteX2" fmla="*/ 3003517 w 5193374"/>
                <a:gd name="connsiteY2" fmla="*/ 1348191 h 4755385"/>
                <a:gd name="connsiteX3" fmla="*/ 3645652 w 5193374"/>
                <a:gd name="connsiteY3" fmla="*/ 1391857 h 4755385"/>
                <a:gd name="connsiteX4" fmla="*/ 4832316 w 5193374"/>
                <a:gd name="connsiteY4" fmla="*/ 2033995 h 4755385"/>
                <a:gd name="connsiteX5" fmla="*/ 3645650 w 5193374"/>
                <a:gd name="connsiteY5" fmla="*/ 2676130 h 4755385"/>
                <a:gd name="connsiteX6" fmla="*/ 3003515 w 5193374"/>
                <a:gd name="connsiteY6" fmla="*/ 2719795 h 4755385"/>
                <a:gd name="connsiteX7" fmla="*/ 2361380 w 5193374"/>
                <a:gd name="connsiteY7" fmla="*/ 2676129 h 4755385"/>
                <a:gd name="connsiteX8" fmla="*/ 1174716 w 5193374"/>
                <a:gd name="connsiteY8" fmla="*/ 2033992 h 4755385"/>
                <a:gd name="connsiteX9" fmla="*/ 1174716 w 5193374"/>
                <a:gd name="connsiteY9" fmla="*/ 2033989 h 4755385"/>
                <a:gd name="connsiteX0" fmla="*/ 1174716 w 4832316"/>
                <a:gd name="connsiteY0" fmla="*/ 2033989 h 4755385"/>
                <a:gd name="connsiteX1" fmla="*/ 2361383 w 4832316"/>
                <a:gd name="connsiteY1" fmla="*/ 1391856 h 4755385"/>
                <a:gd name="connsiteX2" fmla="*/ 3003517 w 4832316"/>
                <a:gd name="connsiteY2" fmla="*/ 1348191 h 4755385"/>
                <a:gd name="connsiteX3" fmla="*/ 3645652 w 4832316"/>
                <a:gd name="connsiteY3" fmla="*/ 1391857 h 4755385"/>
                <a:gd name="connsiteX4" fmla="*/ 4832316 w 4832316"/>
                <a:gd name="connsiteY4" fmla="*/ 2033995 h 4755385"/>
                <a:gd name="connsiteX5" fmla="*/ 3645650 w 4832316"/>
                <a:gd name="connsiteY5" fmla="*/ 2676130 h 4755385"/>
                <a:gd name="connsiteX6" fmla="*/ 3003515 w 4832316"/>
                <a:gd name="connsiteY6" fmla="*/ 2719795 h 4755385"/>
                <a:gd name="connsiteX7" fmla="*/ 2361380 w 4832316"/>
                <a:gd name="connsiteY7" fmla="*/ 2676129 h 4755385"/>
                <a:gd name="connsiteX8" fmla="*/ 1174716 w 4832316"/>
                <a:gd name="connsiteY8" fmla="*/ 2033992 h 4755385"/>
                <a:gd name="connsiteX9" fmla="*/ 1174716 w 4832316"/>
                <a:gd name="connsiteY9" fmla="*/ 2033989 h 4755385"/>
                <a:gd name="connsiteX0" fmla="*/ 527758 w 4185358"/>
                <a:gd name="connsiteY0" fmla="*/ 2033989 h 4755385"/>
                <a:gd name="connsiteX1" fmla="*/ 1714425 w 4185358"/>
                <a:gd name="connsiteY1" fmla="*/ 1391856 h 4755385"/>
                <a:gd name="connsiteX2" fmla="*/ 2998694 w 4185358"/>
                <a:gd name="connsiteY2" fmla="*/ 1391857 h 4755385"/>
                <a:gd name="connsiteX3" fmla="*/ 4185358 w 4185358"/>
                <a:gd name="connsiteY3" fmla="*/ 2033995 h 4755385"/>
                <a:gd name="connsiteX4" fmla="*/ 2998692 w 4185358"/>
                <a:gd name="connsiteY4" fmla="*/ 2676130 h 4755385"/>
                <a:gd name="connsiteX5" fmla="*/ 2356557 w 4185358"/>
                <a:gd name="connsiteY5" fmla="*/ 2719795 h 4755385"/>
                <a:gd name="connsiteX6" fmla="*/ 1714422 w 4185358"/>
                <a:gd name="connsiteY6" fmla="*/ 2676129 h 4755385"/>
                <a:gd name="connsiteX7" fmla="*/ 527758 w 4185358"/>
                <a:gd name="connsiteY7" fmla="*/ 2033992 h 4755385"/>
                <a:gd name="connsiteX8" fmla="*/ 527758 w 4185358"/>
                <a:gd name="connsiteY8" fmla="*/ 2033989 h 4755385"/>
                <a:gd name="connsiteX0" fmla="*/ 527758 w 4185358"/>
                <a:gd name="connsiteY0" fmla="*/ 2033989 h 4406268"/>
                <a:gd name="connsiteX1" fmla="*/ 1714425 w 4185358"/>
                <a:gd name="connsiteY1" fmla="*/ 1391856 h 4406268"/>
                <a:gd name="connsiteX2" fmla="*/ 2998694 w 4185358"/>
                <a:gd name="connsiteY2" fmla="*/ 1391857 h 4406268"/>
                <a:gd name="connsiteX3" fmla="*/ 4185358 w 4185358"/>
                <a:gd name="connsiteY3" fmla="*/ 2033995 h 4406268"/>
                <a:gd name="connsiteX4" fmla="*/ 2998692 w 4185358"/>
                <a:gd name="connsiteY4" fmla="*/ 2676130 h 4406268"/>
                <a:gd name="connsiteX5" fmla="*/ 2356557 w 4185358"/>
                <a:gd name="connsiteY5" fmla="*/ 2719795 h 4406268"/>
                <a:gd name="connsiteX6" fmla="*/ 1714422 w 4185358"/>
                <a:gd name="connsiteY6" fmla="*/ 2676129 h 4406268"/>
                <a:gd name="connsiteX7" fmla="*/ 527758 w 4185358"/>
                <a:gd name="connsiteY7" fmla="*/ 2033992 h 4406268"/>
                <a:gd name="connsiteX8" fmla="*/ 527758 w 4185358"/>
                <a:gd name="connsiteY8" fmla="*/ 2033989 h 4406268"/>
                <a:gd name="connsiteX0" fmla="*/ 527758 w 4185358"/>
                <a:gd name="connsiteY0" fmla="*/ 2033989 h 4406268"/>
                <a:gd name="connsiteX1" fmla="*/ 1714425 w 4185358"/>
                <a:gd name="connsiteY1" fmla="*/ 1391856 h 4406268"/>
                <a:gd name="connsiteX2" fmla="*/ 2998694 w 4185358"/>
                <a:gd name="connsiteY2" fmla="*/ 1391857 h 4406268"/>
                <a:gd name="connsiteX3" fmla="*/ 4185358 w 4185358"/>
                <a:gd name="connsiteY3" fmla="*/ 2033995 h 4406268"/>
                <a:gd name="connsiteX4" fmla="*/ 2998692 w 4185358"/>
                <a:gd name="connsiteY4" fmla="*/ 2676130 h 4406268"/>
                <a:gd name="connsiteX5" fmla="*/ 2356557 w 4185358"/>
                <a:gd name="connsiteY5" fmla="*/ 2719795 h 4406268"/>
                <a:gd name="connsiteX6" fmla="*/ 1714422 w 4185358"/>
                <a:gd name="connsiteY6" fmla="*/ 2676129 h 4406268"/>
                <a:gd name="connsiteX7" fmla="*/ 527758 w 4185358"/>
                <a:gd name="connsiteY7" fmla="*/ 2033992 h 4406268"/>
                <a:gd name="connsiteX8" fmla="*/ 527758 w 4185358"/>
                <a:gd name="connsiteY8" fmla="*/ 2033989 h 4406268"/>
                <a:gd name="connsiteX0" fmla="*/ 527758 w 4678417"/>
                <a:gd name="connsiteY0" fmla="*/ 2033989 h 5080997"/>
                <a:gd name="connsiteX1" fmla="*/ 1714425 w 4678417"/>
                <a:gd name="connsiteY1" fmla="*/ 1391856 h 5080997"/>
                <a:gd name="connsiteX2" fmla="*/ 2998694 w 4678417"/>
                <a:gd name="connsiteY2" fmla="*/ 1391857 h 5080997"/>
                <a:gd name="connsiteX3" fmla="*/ 4185358 w 4678417"/>
                <a:gd name="connsiteY3" fmla="*/ 2033995 h 5080997"/>
                <a:gd name="connsiteX4" fmla="*/ 2998692 w 4678417"/>
                <a:gd name="connsiteY4" fmla="*/ 2676130 h 5080997"/>
                <a:gd name="connsiteX5" fmla="*/ 2356557 w 4678417"/>
                <a:gd name="connsiteY5" fmla="*/ 2719795 h 5080997"/>
                <a:gd name="connsiteX6" fmla="*/ 1714422 w 4678417"/>
                <a:gd name="connsiteY6" fmla="*/ 2676129 h 5080997"/>
                <a:gd name="connsiteX7" fmla="*/ 527758 w 4678417"/>
                <a:gd name="connsiteY7" fmla="*/ 2033992 h 5080997"/>
                <a:gd name="connsiteX8" fmla="*/ 527758 w 4678417"/>
                <a:gd name="connsiteY8" fmla="*/ 2033989 h 5080997"/>
                <a:gd name="connsiteX0" fmla="*/ 527758 w 4678417"/>
                <a:gd name="connsiteY0" fmla="*/ 2033989 h 5080997"/>
                <a:gd name="connsiteX1" fmla="*/ 1714425 w 4678417"/>
                <a:gd name="connsiteY1" fmla="*/ 1391856 h 5080997"/>
                <a:gd name="connsiteX2" fmla="*/ 2998694 w 4678417"/>
                <a:gd name="connsiteY2" fmla="*/ 1391857 h 5080997"/>
                <a:gd name="connsiteX3" fmla="*/ 4185358 w 4678417"/>
                <a:gd name="connsiteY3" fmla="*/ 2033995 h 5080997"/>
                <a:gd name="connsiteX4" fmla="*/ 2998692 w 4678417"/>
                <a:gd name="connsiteY4" fmla="*/ 2676130 h 5080997"/>
                <a:gd name="connsiteX5" fmla="*/ 2356557 w 4678417"/>
                <a:gd name="connsiteY5" fmla="*/ 2719795 h 5080997"/>
                <a:gd name="connsiteX6" fmla="*/ 1714422 w 4678417"/>
                <a:gd name="connsiteY6" fmla="*/ 2676129 h 5080997"/>
                <a:gd name="connsiteX7" fmla="*/ 527758 w 4678417"/>
                <a:gd name="connsiteY7" fmla="*/ 2033992 h 5080997"/>
                <a:gd name="connsiteX8" fmla="*/ 527758 w 4678417"/>
                <a:gd name="connsiteY8" fmla="*/ 2033989 h 5080997"/>
                <a:gd name="connsiteX0" fmla="*/ 527758 w 4678417"/>
                <a:gd name="connsiteY0" fmla="*/ 2033989 h 5080997"/>
                <a:gd name="connsiteX1" fmla="*/ 1714425 w 4678417"/>
                <a:gd name="connsiteY1" fmla="*/ 1391856 h 5080997"/>
                <a:gd name="connsiteX2" fmla="*/ 2998694 w 4678417"/>
                <a:gd name="connsiteY2" fmla="*/ 1391857 h 5080997"/>
                <a:gd name="connsiteX3" fmla="*/ 4185358 w 4678417"/>
                <a:gd name="connsiteY3" fmla="*/ 2033995 h 5080997"/>
                <a:gd name="connsiteX4" fmla="*/ 2998692 w 4678417"/>
                <a:gd name="connsiteY4" fmla="*/ 2676130 h 5080997"/>
                <a:gd name="connsiteX5" fmla="*/ 2356557 w 4678417"/>
                <a:gd name="connsiteY5" fmla="*/ 2719795 h 5080997"/>
                <a:gd name="connsiteX6" fmla="*/ 1714422 w 4678417"/>
                <a:gd name="connsiteY6" fmla="*/ 2676129 h 5080997"/>
                <a:gd name="connsiteX7" fmla="*/ 527758 w 4678417"/>
                <a:gd name="connsiteY7" fmla="*/ 2033992 h 5080997"/>
                <a:gd name="connsiteX8" fmla="*/ 527758 w 4678417"/>
                <a:gd name="connsiteY8" fmla="*/ 2033989 h 5080997"/>
                <a:gd name="connsiteX0" fmla="*/ 3 w 4150662"/>
                <a:gd name="connsiteY0" fmla="*/ 2033989 h 5080997"/>
                <a:gd name="connsiteX1" fmla="*/ 1186670 w 4150662"/>
                <a:gd name="connsiteY1" fmla="*/ 1391856 h 5080997"/>
                <a:gd name="connsiteX2" fmla="*/ 2470939 w 4150662"/>
                <a:gd name="connsiteY2" fmla="*/ 1391857 h 5080997"/>
                <a:gd name="connsiteX3" fmla="*/ 3657603 w 4150662"/>
                <a:gd name="connsiteY3" fmla="*/ 2033995 h 5080997"/>
                <a:gd name="connsiteX4" fmla="*/ 2470937 w 4150662"/>
                <a:gd name="connsiteY4" fmla="*/ 2676130 h 5080997"/>
                <a:gd name="connsiteX5" fmla="*/ 1828802 w 4150662"/>
                <a:gd name="connsiteY5" fmla="*/ 2719795 h 5080997"/>
                <a:gd name="connsiteX6" fmla="*/ 1186667 w 4150662"/>
                <a:gd name="connsiteY6" fmla="*/ 2676129 h 5080997"/>
                <a:gd name="connsiteX7" fmla="*/ 3 w 4150662"/>
                <a:gd name="connsiteY7" fmla="*/ 2033992 h 5080997"/>
                <a:gd name="connsiteX8" fmla="*/ 3 w 4150662"/>
                <a:gd name="connsiteY8" fmla="*/ 2033989 h 5080997"/>
                <a:gd name="connsiteX0" fmla="*/ 3 w 3184725"/>
                <a:gd name="connsiteY0" fmla="*/ 2033989 h 3886288"/>
                <a:gd name="connsiteX1" fmla="*/ 1186670 w 3184725"/>
                <a:gd name="connsiteY1" fmla="*/ 1391856 h 3886288"/>
                <a:gd name="connsiteX2" fmla="*/ 2470939 w 3184725"/>
                <a:gd name="connsiteY2" fmla="*/ 1391857 h 3886288"/>
                <a:gd name="connsiteX3" fmla="*/ 1752603 w 3184725"/>
                <a:gd name="connsiteY3" fmla="*/ 52795 h 3886288"/>
                <a:gd name="connsiteX4" fmla="*/ 2470937 w 3184725"/>
                <a:gd name="connsiteY4" fmla="*/ 2676130 h 3886288"/>
                <a:gd name="connsiteX5" fmla="*/ 1828802 w 3184725"/>
                <a:gd name="connsiteY5" fmla="*/ 2719795 h 3886288"/>
                <a:gd name="connsiteX6" fmla="*/ 1186667 w 3184725"/>
                <a:gd name="connsiteY6" fmla="*/ 2676129 h 3886288"/>
                <a:gd name="connsiteX7" fmla="*/ 3 w 3184725"/>
                <a:gd name="connsiteY7" fmla="*/ 2033992 h 3886288"/>
                <a:gd name="connsiteX8" fmla="*/ 3 w 3184725"/>
                <a:gd name="connsiteY8" fmla="*/ 2033989 h 3886288"/>
                <a:gd name="connsiteX0" fmla="*/ 3 w 3184725"/>
                <a:gd name="connsiteY0" fmla="*/ 2033989 h 6528797"/>
                <a:gd name="connsiteX1" fmla="*/ 1186670 w 3184725"/>
                <a:gd name="connsiteY1" fmla="*/ 1391856 h 6528797"/>
                <a:gd name="connsiteX2" fmla="*/ 2470939 w 3184725"/>
                <a:gd name="connsiteY2" fmla="*/ 1391857 h 6528797"/>
                <a:gd name="connsiteX3" fmla="*/ 228603 w 3184725"/>
                <a:gd name="connsiteY3" fmla="*/ 3481795 h 6528797"/>
                <a:gd name="connsiteX4" fmla="*/ 2470937 w 3184725"/>
                <a:gd name="connsiteY4" fmla="*/ 2676130 h 6528797"/>
                <a:gd name="connsiteX5" fmla="*/ 1828802 w 3184725"/>
                <a:gd name="connsiteY5" fmla="*/ 2719795 h 6528797"/>
                <a:gd name="connsiteX6" fmla="*/ 1186667 w 3184725"/>
                <a:gd name="connsiteY6" fmla="*/ 2676129 h 6528797"/>
                <a:gd name="connsiteX7" fmla="*/ 3 w 3184725"/>
                <a:gd name="connsiteY7" fmla="*/ 2033992 h 6528797"/>
                <a:gd name="connsiteX8" fmla="*/ 3 w 3184725"/>
                <a:gd name="connsiteY8" fmla="*/ 2033989 h 6528797"/>
                <a:gd name="connsiteX0" fmla="*/ 3 w 3385339"/>
                <a:gd name="connsiteY0" fmla="*/ 2033989 h 6528797"/>
                <a:gd name="connsiteX1" fmla="*/ 1186670 w 3385339"/>
                <a:gd name="connsiteY1" fmla="*/ 1391856 h 6528797"/>
                <a:gd name="connsiteX2" fmla="*/ 3385339 w 3385339"/>
                <a:gd name="connsiteY2" fmla="*/ 706057 h 6528797"/>
                <a:gd name="connsiteX3" fmla="*/ 228603 w 3385339"/>
                <a:gd name="connsiteY3" fmla="*/ 3481795 h 6528797"/>
                <a:gd name="connsiteX4" fmla="*/ 2470937 w 3385339"/>
                <a:gd name="connsiteY4" fmla="*/ 2676130 h 6528797"/>
                <a:gd name="connsiteX5" fmla="*/ 1828802 w 3385339"/>
                <a:gd name="connsiteY5" fmla="*/ 2719795 h 6528797"/>
                <a:gd name="connsiteX6" fmla="*/ 1186667 w 3385339"/>
                <a:gd name="connsiteY6" fmla="*/ 2676129 h 6528797"/>
                <a:gd name="connsiteX7" fmla="*/ 3 w 3385339"/>
                <a:gd name="connsiteY7" fmla="*/ 2033992 h 6528797"/>
                <a:gd name="connsiteX8" fmla="*/ 3 w 3385339"/>
                <a:gd name="connsiteY8" fmla="*/ 2033989 h 6528797"/>
                <a:gd name="connsiteX0" fmla="*/ 3 w 3184725"/>
                <a:gd name="connsiteY0" fmla="*/ 2033989 h 6528797"/>
                <a:gd name="connsiteX1" fmla="*/ 1186670 w 3184725"/>
                <a:gd name="connsiteY1" fmla="*/ 1391856 h 6528797"/>
                <a:gd name="connsiteX2" fmla="*/ 2928139 w 3184725"/>
                <a:gd name="connsiteY2" fmla="*/ 706057 h 6528797"/>
                <a:gd name="connsiteX3" fmla="*/ 228603 w 3184725"/>
                <a:gd name="connsiteY3" fmla="*/ 3481795 h 6528797"/>
                <a:gd name="connsiteX4" fmla="*/ 2470937 w 3184725"/>
                <a:gd name="connsiteY4" fmla="*/ 2676130 h 6528797"/>
                <a:gd name="connsiteX5" fmla="*/ 1828802 w 3184725"/>
                <a:gd name="connsiteY5" fmla="*/ 2719795 h 6528797"/>
                <a:gd name="connsiteX6" fmla="*/ 1186667 w 3184725"/>
                <a:gd name="connsiteY6" fmla="*/ 2676129 h 6528797"/>
                <a:gd name="connsiteX7" fmla="*/ 3 w 3184725"/>
                <a:gd name="connsiteY7" fmla="*/ 2033992 h 6528797"/>
                <a:gd name="connsiteX8" fmla="*/ 3 w 3184725"/>
                <a:gd name="connsiteY8" fmla="*/ 2033989 h 6528797"/>
                <a:gd name="connsiteX0" fmla="*/ 3 w 3184725"/>
                <a:gd name="connsiteY0" fmla="*/ 2033989 h 6528797"/>
                <a:gd name="connsiteX1" fmla="*/ 1186670 w 3184725"/>
                <a:gd name="connsiteY1" fmla="*/ 1391856 h 6528797"/>
                <a:gd name="connsiteX2" fmla="*/ 2928139 w 3184725"/>
                <a:gd name="connsiteY2" fmla="*/ 706057 h 6528797"/>
                <a:gd name="connsiteX3" fmla="*/ 228603 w 3184725"/>
                <a:gd name="connsiteY3" fmla="*/ 3481795 h 6528797"/>
                <a:gd name="connsiteX4" fmla="*/ 2470937 w 3184725"/>
                <a:gd name="connsiteY4" fmla="*/ 2676130 h 6528797"/>
                <a:gd name="connsiteX5" fmla="*/ 1828802 w 3184725"/>
                <a:gd name="connsiteY5" fmla="*/ 2719795 h 6528797"/>
                <a:gd name="connsiteX6" fmla="*/ 1186667 w 3184725"/>
                <a:gd name="connsiteY6" fmla="*/ 2676129 h 6528797"/>
                <a:gd name="connsiteX7" fmla="*/ 3 w 3184725"/>
                <a:gd name="connsiteY7" fmla="*/ 2033992 h 6528797"/>
                <a:gd name="connsiteX8" fmla="*/ 3 w 3184725"/>
                <a:gd name="connsiteY8" fmla="*/ 2033989 h 6528797"/>
                <a:gd name="connsiteX0" fmla="*/ 3 w 3184725"/>
                <a:gd name="connsiteY0" fmla="*/ 2033989 h 6528797"/>
                <a:gd name="connsiteX1" fmla="*/ 1186670 w 3184725"/>
                <a:gd name="connsiteY1" fmla="*/ 1391856 h 6528797"/>
                <a:gd name="connsiteX2" fmla="*/ 2928139 w 3184725"/>
                <a:gd name="connsiteY2" fmla="*/ 706057 h 6528797"/>
                <a:gd name="connsiteX3" fmla="*/ 228603 w 3184725"/>
                <a:gd name="connsiteY3" fmla="*/ 3481795 h 6528797"/>
                <a:gd name="connsiteX4" fmla="*/ 2470937 w 3184725"/>
                <a:gd name="connsiteY4" fmla="*/ 2676130 h 6528797"/>
                <a:gd name="connsiteX5" fmla="*/ 1828802 w 3184725"/>
                <a:gd name="connsiteY5" fmla="*/ 2719795 h 6528797"/>
                <a:gd name="connsiteX6" fmla="*/ 1186667 w 3184725"/>
                <a:gd name="connsiteY6" fmla="*/ 2676129 h 6528797"/>
                <a:gd name="connsiteX7" fmla="*/ 3 w 3184725"/>
                <a:gd name="connsiteY7" fmla="*/ 2033992 h 6528797"/>
                <a:gd name="connsiteX8" fmla="*/ 3 w 3184725"/>
                <a:gd name="connsiteY8" fmla="*/ 2033989 h 6528797"/>
                <a:gd name="connsiteX0" fmla="*/ 0 w 3184722"/>
                <a:gd name="connsiteY0" fmla="*/ 2033989 h 6528797"/>
                <a:gd name="connsiteX1" fmla="*/ 1186667 w 3184722"/>
                <a:gd name="connsiteY1" fmla="*/ 1391856 h 6528797"/>
                <a:gd name="connsiteX2" fmla="*/ 2928136 w 3184722"/>
                <a:gd name="connsiteY2" fmla="*/ 706057 h 6528797"/>
                <a:gd name="connsiteX3" fmla="*/ 228600 w 3184722"/>
                <a:gd name="connsiteY3" fmla="*/ 3481795 h 6528797"/>
                <a:gd name="connsiteX4" fmla="*/ 2470934 w 3184722"/>
                <a:gd name="connsiteY4" fmla="*/ 2676130 h 6528797"/>
                <a:gd name="connsiteX5" fmla="*/ 1828799 w 3184722"/>
                <a:gd name="connsiteY5" fmla="*/ 2719795 h 6528797"/>
                <a:gd name="connsiteX6" fmla="*/ 0 w 3184722"/>
                <a:gd name="connsiteY6" fmla="*/ 2033992 h 6528797"/>
                <a:gd name="connsiteX7" fmla="*/ 0 w 3184722"/>
                <a:gd name="connsiteY7" fmla="*/ 2033989 h 6528797"/>
                <a:gd name="connsiteX0" fmla="*/ 0 w 3184722"/>
                <a:gd name="connsiteY0" fmla="*/ 2033989 h 6528797"/>
                <a:gd name="connsiteX1" fmla="*/ 1186667 w 3184722"/>
                <a:gd name="connsiteY1" fmla="*/ 1391856 h 6528797"/>
                <a:gd name="connsiteX2" fmla="*/ 2928136 w 3184722"/>
                <a:gd name="connsiteY2" fmla="*/ 706057 h 6528797"/>
                <a:gd name="connsiteX3" fmla="*/ 228600 w 3184722"/>
                <a:gd name="connsiteY3" fmla="*/ 3481795 h 6528797"/>
                <a:gd name="connsiteX4" fmla="*/ 2470934 w 3184722"/>
                <a:gd name="connsiteY4" fmla="*/ 2676130 h 6528797"/>
                <a:gd name="connsiteX5" fmla="*/ 1828799 w 3184722"/>
                <a:gd name="connsiteY5" fmla="*/ 2719795 h 6528797"/>
                <a:gd name="connsiteX6" fmla="*/ 0 w 3184722"/>
                <a:gd name="connsiteY6" fmla="*/ 2033992 h 6528797"/>
                <a:gd name="connsiteX7" fmla="*/ 0 w 3184722"/>
                <a:gd name="connsiteY7" fmla="*/ 2033989 h 6528797"/>
                <a:gd name="connsiteX0" fmla="*/ 0 w 3184722"/>
                <a:gd name="connsiteY0" fmla="*/ 2033989 h 6528797"/>
                <a:gd name="connsiteX1" fmla="*/ 1186667 w 3184722"/>
                <a:gd name="connsiteY1" fmla="*/ 1391856 h 6528797"/>
                <a:gd name="connsiteX2" fmla="*/ 2928136 w 3184722"/>
                <a:gd name="connsiteY2" fmla="*/ 706057 h 6528797"/>
                <a:gd name="connsiteX3" fmla="*/ 228600 w 3184722"/>
                <a:gd name="connsiteY3" fmla="*/ 3481795 h 6528797"/>
                <a:gd name="connsiteX4" fmla="*/ 2470934 w 3184722"/>
                <a:gd name="connsiteY4" fmla="*/ 2676130 h 6528797"/>
                <a:gd name="connsiteX5" fmla="*/ 0 w 3184722"/>
                <a:gd name="connsiteY5" fmla="*/ 2033992 h 6528797"/>
                <a:gd name="connsiteX6" fmla="*/ 0 w 3184722"/>
                <a:gd name="connsiteY6" fmla="*/ 2033989 h 6528797"/>
                <a:gd name="connsiteX0" fmla="*/ 0 w 3184722"/>
                <a:gd name="connsiteY0" fmla="*/ 2033989 h 6528797"/>
                <a:gd name="connsiteX1" fmla="*/ 1186667 w 3184722"/>
                <a:gd name="connsiteY1" fmla="*/ 1391856 h 6528797"/>
                <a:gd name="connsiteX2" fmla="*/ 2928136 w 3184722"/>
                <a:gd name="connsiteY2" fmla="*/ 706057 h 6528797"/>
                <a:gd name="connsiteX3" fmla="*/ 228600 w 3184722"/>
                <a:gd name="connsiteY3" fmla="*/ 3481795 h 6528797"/>
                <a:gd name="connsiteX4" fmla="*/ 2470934 w 3184722"/>
                <a:gd name="connsiteY4" fmla="*/ 2676130 h 6528797"/>
                <a:gd name="connsiteX5" fmla="*/ 0 w 3184722"/>
                <a:gd name="connsiteY5" fmla="*/ 2033992 h 6528797"/>
                <a:gd name="connsiteX6" fmla="*/ 0 w 3184722"/>
                <a:gd name="connsiteY6" fmla="*/ 2033989 h 6528797"/>
                <a:gd name="connsiteX0" fmla="*/ 0 w 2928136"/>
                <a:gd name="connsiteY0" fmla="*/ 2033989 h 6528797"/>
                <a:gd name="connsiteX1" fmla="*/ 1186667 w 2928136"/>
                <a:gd name="connsiteY1" fmla="*/ 1391856 h 6528797"/>
                <a:gd name="connsiteX2" fmla="*/ 2928136 w 2928136"/>
                <a:gd name="connsiteY2" fmla="*/ 706057 h 6528797"/>
                <a:gd name="connsiteX3" fmla="*/ 228600 w 2928136"/>
                <a:gd name="connsiteY3" fmla="*/ 3481795 h 6528797"/>
                <a:gd name="connsiteX4" fmla="*/ 2470934 w 2928136"/>
                <a:gd name="connsiteY4" fmla="*/ 2676130 h 6528797"/>
                <a:gd name="connsiteX5" fmla="*/ 0 w 2928136"/>
                <a:gd name="connsiteY5" fmla="*/ 2033992 h 6528797"/>
                <a:gd name="connsiteX6" fmla="*/ 0 w 2928136"/>
                <a:gd name="connsiteY6" fmla="*/ 2033989 h 6528797"/>
                <a:gd name="connsiteX0" fmla="*/ 0 w 2928136"/>
                <a:gd name="connsiteY0" fmla="*/ 2033989 h 6528797"/>
                <a:gd name="connsiteX1" fmla="*/ 958067 w 2928136"/>
                <a:gd name="connsiteY1" fmla="*/ 2534856 h 6528797"/>
                <a:gd name="connsiteX2" fmla="*/ 2928136 w 2928136"/>
                <a:gd name="connsiteY2" fmla="*/ 706057 h 6528797"/>
                <a:gd name="connsiteX3" fmla="*/ 228600 w 2928136"/>
                <a:gd name="connsiteY3" fmla="*/ 3481795 h 6528797"/>
                <a:gd name="connsiteX4" fmla="*/ 2470934 w 2928136"/>
                <a:gd name="connsiteY4" fmla="*/ 2676130 h 6528797"/>
                <a:gd name="connsiteX5" fmla="*/ 0 w 2928136"/>
                <a:gd name="connsiteY5" fmla="*/ 2033992 h 6528797"/>
                <a:gd name="connsiteX6" fmla="*/ 0 w 2928136"/>
                <a:gd name="connsiteY6" fmla="*/ 2033989 h 6528797"/>
                <a:gd name="connsiteX0" fmla="*/ 0 w 2928136"/>
                <a:gd name="connsiteY0" fmla="*/ 1434955 h 5929763"/>
                <a:gd name="connsiteX1" fmla="*/ 958067 w 2928136"/>
                <a:gd name="connsiteY1" fmla="*/ 1935822 h 5929763"/>
                <a:gd name="connsiteX2" fmla="*/ 2928136 w 2928136"/>
                <a:gd name="connsiteY2" fmla="*/ 107023 h 5929763"/>
                <a:gd name="connsiteX3" fmla="*/ 228600 w 2928136"/>
                <a:gd name="connsiteY3" fmla="*/ 2882761 h 5929763"/>
                <a:gd name="connsiteX4" fmla="*/ 2470934 w 2928136"/>
                <a:gd name="connsiteY4" fmla="*/ 2077096 h 5929763"/>
                <a:gd name="connsiteX5" fmla="*/ 0 w 2928136"/>
                <a:gd name="connsiteY5" fmla="*/ 1434958 h 5929763"/>
                <a:gd name="connsiteX6" fmla="*/ 0 w 2928136"/>
                <a:gd name="connsiteY6" fmla="*/ 1434955 h 5929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1275236 w 4203372"/>
                <a:gd name="connsiteY0" fmla="*/ 1810262 h 6305070"/>
                <a:gd name="connsiteX1" fmla="*/ 2233303 w 4203372"/>
                <a:gd name="connsiteY1" fmla="*/ 2311129 h 6305070"/>
                <a:gd name="connsiteX2" fmla="*/ 4203372 w 4203372"/>
                <a:gd name="connsiteY2" fmla="*/ 863330 h 6305070"/>
                <a:gd name="connsiteX3" fmla="*/ 1503836 w 4203372"/>
                <a:gd name="connsiteY3" fmla="*/ 3258068 h 6305070"/>
                <a:gd name="connsiteX4" fmla="*/ 3746170 w 4203372"/>
                <a:gd name="connsiteY4" fmla="*/ 2452403 h 6305070"/>
                <a:gd name="connsiteX5" fmla="*/ 1275236 w 4203372"/>
                <a:gd name="connsiteY5" fmla="*/ 1810265 h 6305070"/>
                <a:gd name="connsiteX6" fmla="*/ 1275236 w 4203372"/>
                <a:gd name="connsiteY6" fmla="*/ 1810262 h 6305070"/>
                <a:gd name="connsiteX0" fmla="*/ 0 w 2928136"/>
                <a:gd name="connsiteY0" fmla="*/ 1053955 h 5548763"/>
                <a:gd name="connsiteX1" fmla="*/ 958067 w 2928136"/>
                <a:gd name="connsiteY1" fmla="*/ 1554822 h 5548763"/>
                <a:gd name="connsiteX2" fmla="*/ 2928136 w 2928136"/>
                <a:gd name="connsiteY2" fmla="*/ 107023 h 5548763"/>
                <a:gd name="connsiteX3" fmla="*/ 228600 w 2928136"/>
                <a:gd name="connsiteY3" fmla="*/ 2501761 h 5548763"/>
                <a:gd name="connsiteX4" fmla="*/ 2470934 w 2928136"/>
                <a:gd name="connsiteY4" fmla="*/ 1696096 h 5548763"/>
                <a:gd name="connsiteX5" fmla="*/ 0 w 2928136"/>
                <a:gd name="connsiteY5" fmla="*/ 1053958 h 5548763"/>
                <a:gd name="connsiteX6" fmla="*/ 0 w 2928136"/>
                <a:gd name="connsiteY6" fmla="*/ 1053955 h 5548763"/>
                <a:gd name="connsiteX0" fmla="*/ 844930 w 3773066"/>
                <a:gd name="connsiteY0" fmla="*/ 2505027 h 6999835"/>
                <a:gd name="connsiteX1" fmla="*/ 1802997 w 3773066"/>
                <a:gd name="connsiteY1" fmla="*/ 3005894 h 6999835"/>
                <a:gd name="connsiteX2" fmla="*/ 3773066 w 3773066"/>
                <a:gd name="connsiteY2" fmla="*/ 1558095 h 6999835"/>
                <a:gd name="connsiteX3" fmla="*/ 1073530 w 3773066"/>
                <a:gd name="connsiteY3" fmla="*/ 3952833 h 6999835"/>
                <a:gd name="connsiteX4" fmla="*/ 3315864 w 3773066"/>
                <a:gd name="connsiteY4" fmla="*/ 3147168 h 6999835"/>
                <a:gd name="connsiteX5" fmla="*/ 844930 w 3773066"/>
                <a:gd name="connsiteY5" fmla="*/ 2505030 h 6999835"/>
                <a:gd name="connsiteX6" fmla="*/ 844930 w 3773066"/>
                <a:gd name="connsiteY6" fmla="*/ 2505027 h 6999835"/>
                <a:gd name="connsiteX0" fmla="*/ 1324542 w 4252678"/>
                <a:gd name="connsiteY0" fmla="*/ 2392968 h 6887776"/>
                <a:gd name="connsiteX1" fmla="*/ 2282609 w 4252678"/>
                <a:gd name="connsiteY1" fmla="*/ 2893835 h 6887776"/>
                <a:gd name="connsiteX2" fmla="*/ 4252678 w 4252678"/>
                <a:gd name="connsiteY2" fmla="*/ 1446036 h 6887776"/>
                <a:gd name="connsiteX3" fmla="*/ 1553142 w 4252678"/>
                <a:gd name="connsiteY3" fmla="*/ 3840774 h 6887776"/>
                <a:gd name="connsiteX4" fmla="*/ 3795476 w 4252678"/>
                <a:gd name="connsiteY4" fmla="*/ 3035109 h 6887776"/>
                <a:gd name="connsiteX5" fmla="*/ 1324542 w 4252678"/>
                <a:gd name="connsiteY5" fmla="*/ 2392971 h 6887776"/>
                <a:gd name="connsiteX6" fmla="*/ 1324542 w 4252678"/>
                <a:gd name="connsiteY6" fmla="*/ 2392968 h 6887776"/>
                <a:gd name="connsiteX0" fmla="*/ 1324542 w 4252678"/>
                <a:gd name="connsiteY0" fmla="*/ 2392968 h 6887776"/>
                <a:gd name="connsiteX1" fmla="*/ 2282609 w 4252678"/>
                <a:gd name="connsiteY1" fmla="*/ 2893835 h 6887776"/>
                <a:gd name="connsiteX2" fmla="*/ 4252678 w 4252678"/>
                <a:gd name="connsiteY2" fmla="*/ 1446036 h 6887776"/>
                <a:gd name="connsiteX3" fmla="*/ 1553142 w 4252678"/>
                <a:gd name="connsiteY3" fmla="*/ 3840774 h 6887776"/>
                <a:gd name="connsiteX4" fmla="*/ 3795476 w 4252678"/>
                <a:gd name="connsiteY4" fmla="*/ 3035109 h 6887776"/>
                <a:gd name="connsiteX5" fmla="*/ 1324542 w 4252678"/>
                <a:gd name="connsiteY5" fmla="*/ 2392971 h 6887776"/>
                <a:gd name="connsiteX6" fmla="*/ 1324542 w 4252678"/>
                <a:gd name="connsiteY6" fmla="*/ 2392968 h 6887776"/>
                <a:gd name="connsiteX0" fmla="*/ 1869139 w 4797275"/>
                <a:gd name="connsiteY0" fmla="*/ 2392968 h 6887776"/>
                <a:gd name="connsiteX1" fmla="*/ 2827206 w 4797275"/>
                <a:gd name="connsiteY1" fmla="*/ 2893835 h 6887776"/>
                <a:gd name="connsiteX2" fmla="*/ 4797275 w 4797275"/>
                <a:gd name="connsiteY2" fmla="*/ 1446036 h 6887776"/>
                <a:gd name="connsiteX3" fmla="*/ 2097739 w 4797275"/>
                <a:gd name="connsiteY3" fmla="*/ 3840774 h 6887776"/>
                <a:gd name="connsiteX4" fmla="*/ 4340073 w 4797275"/>
                <a:gd name="connsiteY4" fmla="*/ 3035109 h 6887776"/>
                <a:gd name="connsiteX5" fmla="*/ 1869139 w 4797275"/>
                <a:gd name="connsiteY5" fmla="*/ 2392971 h 6887776"/>
                <a:gd name="connsiteX6" fmla="*/ 1869139 w 4797275"/>
                <a:gd name="connsiteY6" fmla="*/ 2392968 h 6887776"/>
                <a:gd name="connsiteX0" fmla="*/ 1869139 w 4797275"/>
                <a:gd name="connsiteY0" fmla="*/ 2433309 h 6928117"/>
                <a:gd name="connsiteX1" fmla="*/ 2827206 w 4797275"/>
                <a:gd name="connsiteY1" fmla="*/ 2934176 h 6928117"/>
                <a:gd name="connsiteX2" fmla="*/ 4797275 w 4797275"/>
                <a:gd name="connsiteY2" fmla="*/ 1486377 h 6928117"/>
                <a:gd name="connsiteX3" fmla="*/ 2097739 w 4797275"/>
                <a:gd name="connsiteY3" fmla="*/ 3881115 h 6928117"/>
                <a:gd name="connsiteX4" fmla="*/ 4340073 w 4797275"/>
                <a:gd name="connsiteY4" fmla="*/ 3075450 h 6928117"/>
                <a:gd name="connsiteX5" fmla="*/ 1869139 w 4797275"/>
                <a:gd name="connsiteY5" fmla="*/ 2433312 h 6928117"/>
                <a:gd name="connsiteX6" fmla="*/ 1869139 w 4797275"/>
                <a:gd name="connsiteY6" fmla="*/ 2433309 h 6928117"/>
                <a:gd name="connsiteX0" fmla="*/ 1869139 w 4797275"/>
                <a:gd name="connsiteY0" fmla="*/ 2531921 h 7026729"/>
                <a:gd name="connsiteX1" fmla="*/ 2827206 w 4797275"/>
                <a:gd name="connsiteY1" fmla="*/ 3032788 h 7026729"/>
                <a:gd name="connsiteX2" fmla="*/ 4797275 w 4797275"/>
                <a:gd name="connsiteY2" fmla="*/ 1584989 h 7026729"/>
                <a:gd name="connsiteX3" fmla="*/ 2097739 w 4797275"/>
                <a:gd name="connsiteY3" fmla="*/ 3979727 h 7026729"/>
                <a:gd name="connsiteX4" fmla="*/ 4340073 w 4797275"/>
                <a:gd name="connsiteY4" fmla="*/ 3174062 h 7026729"/>
                <a:gd name="connsiteX5" fmla="*/ 1869139 w 4797275"/>
                <a:gd name="connsiteY5" fmla="*/ 2531924 h 7026729"/>
                <a:gd name="connsiteX6" fmla="*/ 1869139 w 4797275"/>
                <a:gd name="connsiteY6" fmla="*/ 2531921 h 7026729"/>
                <a:gd name="connsiteX0" fmla="*/ 1869139 w 4797275"/>
                <a:gd name="connsiteY0" fmla="*/ 2531921 h 7026729"/>
                <a:gd name="connsiteX1" fmla="*/ 2827206 w 4797275"/>
                <a:gd name="connsiteY1" fmla="*/ 3032788 h 7026729"/>
                <a:gd name="connsiteX2" fmla="*/ 4797275 w 4797275"/>
                <a:gd name="connsiteY2" fmla="*/ 1584989 h 7026729"/>
                <a:gd name="connsiteX3" fmla="*/ 2097739 w 4797275"/>
                <a:gd name="connsiteY3" fmla="*/ 3979727 h 7026729"/>
                <a:gd name="connsiteX4" fmla="*/ 4340073 w 4797275"/>
                <a:gd name="connsiteY4" fmla="*/ 3174062 h 7026729"/>
                <a:gd name="connsiteX5" fmla="*/ 1869139 w 4797275"/>
                <a:gd name="connsiteY5" fmla="*/ 2531924 h 7026729"/>
                <a:gd name="connsiteX6" fmla="*/ 1869139 w 4797275"/>
                <a:gd name="connsiteY6" fmla="*/ 2531921 h 7026729"/>
                <a:gd name="connsiteX0" fmla="*/ 1869139 w 4797275"/>
                <a:gd name="connsiteY0" fmla="*/ 2531921 h 7026729"/>
                <a:gd name="connsiteX1" fmla="*/ 2827206 w 4797275"/>
                <a:gd name="connsiteY1" fmla="*/ 3032788 h 7026729"/>
                <a:gd name="connsiteX2" fmla="*/ 4797275 w 4797275"/>
                <a:gd name="connsiteY2" fmla="*/ 1584989 h 7026729"/>
                <a:gd name="connsiteX3" fmla="*/ 2097739 w 4797275"/>
                <a:gd name="connsiteY3" fmla="*/ 3979727 h 7026729"/>
                <a:gd name="connsiteX4" fmla="*/ 4340073 w 4797275"/>
                <a:gd name="connsiteY4" fmla="*/ 3174062 h 7026729"/>
                <a:gd name="connsiteX5" fmla="*/ 3269869 w 4797275"/>
                <a:gd name="connsiteY5" fmla="*/ 2756647 h 7026729"/>
                <a:gd name="connsiteX6" fmla="*/ 1869139 w 4797275"/>
                <a:gd name="connsiteY6" fmla="*/ 2531924 h 7026729"/>
                <a:gd name="connsiteX7" fmla="*/ 1869139 w 4797275"/>
                <a:gd name="connsiteY7" fmla="*/ 2531921 h 7026729"/>
                <a:gd name="connsiteX0" fmla="*/ 1869139 w 5940275"/>
                <a:gd name="connsiteY0" fmla="*/ 2531921 h 7026729"/>
                <a:gd name="connsiteX1" fmla="*/ 2827206 w 5940275"/>
                <a:gd name="connsiteY1" fmla="*/ 3032788 h 7026729"/>
                <a:gd name="connsiteX2" fmla="*/ 5940275 w 5940275"/>
                <a:gd name="connsiteY2" fmla="*/ 2423189 h 7026729"/>
                <a:gd name="connsiteX3" fmla="*/ 2097739 w 5940275"/>
                <a:gd name="connsiteY3" fmla="*/ 3979727 h 7026729"/>
                <a:gd name="connsiteX4" fmla="*/ 4340073 w 5940275"/>
                <a:gd name="connsiteY4" fmla="*/ 3174062 h 7026729"/>
                <a:gd name="connsiteX5" fmla="*/ 3269869 w 5940275"/>
                <a:gd name="connsiteY5" fmla="*/ 2756647 h 7026729"/>
                <a:gd name="connsiteX6" fmla="*/ 1869139 w 5940275"/>
                <a:gd name="connsiteY6" fmla="*/ 2531924 h 7026729"/>
                <a:gd name="connsiteX7" fmla="*/ 1869139 w 5940275"/>
                <a:gd name="connsiteY7" fmla="*/ 2531921 h 7026729"/>
                <a:gd name="connsiteX0" fmla="*/ 1869139 w 5940275"/>
                <a:gd name="connsiteY0" fmla="*/ 2531921 h 7026729"/>
                <a:gd name="connsiteX1" fmla="*/ 2827206 w 5940275"/>
                <a:gd name="connsiteY1" fmla="*/ 3032788 h 7026729"/>
                <a:gd name="connsiteX2" fmla="*/ 5940275 w 5940275"/>
                <a:gd name="connsiteY2" fmla="*/ 2423189 h 7026729"/>
                <a:gd name="connsiteX3" fmla="*/ 2097739 w 5940275"/>
                <a:gd name="connsiteY3" fmla="*/ 3979727 h 7026729"/>
                <a:gd name="connsiteX4" fmla="*/ 4340073 w 5940275"/>
                <a:gd name="connsiteY4" fmla="*/ 3174062 h 7026729"/>
                <a:gd name="connsiteX5" fmla="*/ 3269869 w 5940275"/>
                <a:gd name="connsiteY5" fmla="*/ 2756647 h 7026729"/>
                <a:gd name="connsiteX6" fmla="*/ 1869139 w 5940275"/>
                <a:gd name="connsiteY6" fmla="*/ 2531924 h 7026729"/>
                <a:gd name="connsiteX7" fmla="*/ 1869139 w 5940275"/>
                <a:gd name="connsiteY7" fmla="*/ 2531921 h 7026729"/>
                <a:gd name="connsiteX0" fmla="*/ 1869139 w 5940275"/>
                <a:gd name="connsiteY0" fmla="*/ 2531921 h 7026729"/>
                <a:gd name="connsiteX1" fmla="*/ 2827206 w 5940275"/>
                <a:gd name="connsiteY1" fmla="*/ 3032788 h 7026729"/>
                <a:gd name="connsiteX2" fmla="*/ 5940275 w 5940275"/>
                <a:gd name="connsiteY2" fmla="*/ 2423189 h 7026729"/>
                <a:gd name="connsiteX3" fmla="*/ 2097739 w 5940275"/>
                <a:gd name="connsiteY3" fmla="*/ 3979727 h 7026729"/>
                <a:gd name="connsiteX4" fmla="*/ 4568673 w 5940275"/>
                <a:gd name="connsiteY4" fmla="*/ 3174062 h 7026729"/>
                <a:gd name="connsiteX5" fmla="*/ 3269869 w 5940275"/>
                <a:gd name="connsiteY5" fmla="*/ 2756647 h 7026729"/>
                <a:gd name="connsiteX6" fmla="*/ 1869139 w 5940275"/>
                <a:gd name="connsiteY6" fmla="*/ 2531924 h 7026729"/>
                <a:gd name="connsiteX7" fmla="*/ 1869139 w 5940275"/>
                <a:gd name="connsiteY7" fmla="*/ 2531921 h 7026729"/>
                <a:gd name="connsiteX0" fmla="*/ 1869139 w 5940275"/>
                <a:gd name="connsiteY0" fmla="*/ 2531921 h 7026729"/>
                <a:gd name="connsiteX1" fmla="*/ 2827206 w 5940275"/>
                <a:gd name="connsiteY1" fmla="*/ 3032788 h 7026729"/>
                <a:gd name="connsiteX2" fmla="*/ 5940275 w 5940275"/>
                <a:gd name="connsiteY2" fmla="*/ 2423189 h 7026729"/>
                <a:gd name="connsiteX3" fmla="*/ 2097739 w 5940275"/>
                <a:gd name="connsiteY3" fmla="*/ 3979727 h 7026729"/>
                <a:gd name="connsiteX4" fmla="*/ 4568673 w 5940275"/>
                <a:gd name="connsiteY4" fmla="*/ 3174062 h 7026729"/>
                <a:gd name="connsiteX5" fmla="*/ 3269869 w 5940275"/>
                <a:gd name="connsiteY5" fmla="*/ 2756647 h 7026729"/>
                <a:gd name="connsiteX6" fmla="*/ 1869139 w 5940275"/>
                <a:gd name="connsiteY6" fmla="*/ 2531924 h 7026729"/>
                <a:gd name="connsiteX7" fmla="*/ 1869139 w 5940275"/>
                <a:gd name="connsiteY7" fmla="*/ 2531921 h 7026729"/>
                <a:gd name="connsiteX0" fmla="*/ 1869139 w 5940275"/>
                <a:gd name="connsiteY0" fmla="*/ 2531921 h 7026729"/>
                <a:gd name="connsiteX1" fmla="*/ 2827206 w 5940275"/>
                <a:gd name="connsiteY1" fmla="*/ 3032788 h 7026729"/>
                <a:gd name="connsiteX2" fmla="*/ 5940275 w 5940275"/>
                <a:gd name="connsiteY2" fmla="*/ 2423189 h 7026729"/>
                <a:gd name="connsiteX3" fmla="*/ 2097739 w 5940275"/>
                <a:gd name="connsiteY3" fmla="*/ 3979727 h 7026729"/>
                <a:gd name="connsiteX4" fmla="*/ 4568673 w 5940275"/>
                <a:gd name="connsiteY4" fmla="*/ 3174062 h 7026729"/>
                <a:gd name="connsiteX5" fmla="*/ 3269869 w 5940275"/>
                <a:gd name="connsiteY5" fmla="*/ 2756647 h 7026729"/>
                <a:gd name="connsiteX6" fmla="*/ 1869139 w 5940275"/>
                <a:gd name="connsiteY6" fmla="*/ 2531924 h 7026729"/>
                <a:gd name="connsiteX7" fmla="*/ 1869139 w 5940275"/>
                <a:gd name="connsiteY7" fmla="*/ 2531921 h 7026729"/>
                <a:gd name="connsiteX0" fmla="*/ 1869139 w 6324598"/>
                <a:gd name="connsiteY0" fmla="*/ 2531921 h 7331529"/>
                <a:gd name="connsiteX1" fmla="*/ 2827206 w 6324598"/>
                <a:gd name="connsiteY1" fmla="*/ 3032788 h 7331529"/>
                <a:gd name="connsiteX2" fmla="*/ 5940275 w 6324598"/>
                <a:gd name="connsiteY2" fmla="*/ 2423189 h 7331529"/>
                <a:gd name="connsiteX3" fmla="*/ 5831539 w 6324598"/>
                <a:gd name="connsiteY3" fmla="*/ 4284527 h 7331529"/>
                <a:gd name="connsiteX4" fmla="*/ 4568673 w 6324598"/>
                <a:gd name="connsiteY4" fmla="*/ 3174062 h 7331529"/>
                <a:gd name="connsiteX5" fmla="*/ 3269869 w 6324598"/>
                <a:gd name="connsiteY5" fmla="*/ 2756647 h 7331529"/>
                <a:gd name="connsiteX6" fmla="*/ 1869139 w 6324598"/>
                <a:gd name="connsiteY6" fmla="*/ 2531924 h 7331529"/>
                <a:gd name="connsiteX7" fmla="*/ 1869139 w 6324598"/>
                <a:gd name="connsiteY7" fmla="*/ 2531921 h 7331529"/>
                <a:gd name="connsiteX0" fmla="*/ 1869139 w 6934198"/>
                <a:gd name="connsiteY0" fmla="*/ 2531921 h 7331529"/>
                <a:gd name="connsiteX1" fmla="*/ 2827206 w 6934198"/>
                <a:gd name="connsiteY1" fmla="*/ 3032788 h 7331529"/>
                <a:gd name="connsiteX2" fmla="*/ 5940275 w 6934198"/>
                <a:gd name="connsiteY2" fmla="*/ 2423189 h 7331529"/>
                <a:gd name="connsiteX3" fmla="*/ 6441139 w 6934198"/>
                <a:gd name="connsiteY3" fmla="*/ 4284527 h 7331529"/>
                <a:gd name="connsiteX4" fmla="*/ 4568673 w 6934198"/>
                <a:gd name="connsiteY4" fmla="*/ 3174062 h 7331529"/>
                <a:gd name="connsiteX5" fmla="*/ 3269869 w 6934198"/>
                <a:gd name="connsiteY5" fmla="*/ 2756647 h 7331529"/>
                <a:gd name="connsiteX6" fmla="*/ 1869139 w 6934198"/>
                <a:gd name="connsiteY6" fmla="*/ 2531924 h 7331529"/>
                <a:gd name="connsiteX7" fmla="*/ 1869139 w 6934198"/>
                <a:gd name="connsiteY7" fmla="*/ 2531921 h 7331529"/>
                <a:gd name="connsiteX0" fmla="*/ 1869139 w 6934198"/>
                <a:gd name="connsiteY0" fmla="*/ 2531921 h 7331529"/>
                <a:gd name="connsiteX1" fmla="*/ 2827206 w 6934198"/>
                <a:gd name="connsiteY1" fmla="*/ 3032788 h 7331529"/>
                <a:gd name="connsiteX2" fmla="*/ 5940275 w 6934198"/>
                <a:gd name="connsiteY2" fmla="*/ 2423189 h 7331529"/>
                <a:gd name="connsiteX3" fmla="*/ 6441139 w 6934198"/>
                <a:gd name="connsiteY3" fmla="*/ 4284527 h 7331529"/>
                <a:gd name="connsiteX4" fmla="*/ 4568673 w 6934198"/>
                <a:gd name="connsiteY4" fmla="*/ 3174062 h 7331529"/>
                <a:gd name="connsiteX5" fmla="*/ 3269869 w 6934198"/>
                <a:gd name="connsiteY5" fmla="*/ 2756647 h 7331529"/>
                <a:gd name="connsiteX6" fmla="*/ 1869139 w 6934198"/>
                <a:gd name="connsiteY6" fmla="*/ 2531924 h 7331529"/>
                <a:gd name="connsiteX7" fmla="*/ 1869139 w 6934198"/>
                <a:gd name="connsiteY7" fmla="*/ 2531921 h 7331529"/>
                <a:gd name="connsiteX0" fmla="*/ 1869139 w 6934198"/>
                <a:gd name="connsiteY0" fmla="*/ 2531921 h 7331529"/>
                <a:gd name="connsiteX1" fmla="*/ 2827206 w 6934198"/>
                <a:gd name="connsiteY1" fmla="*/ 3032788 h 7331529"/>
                <a:gd name="connsiteX2" fmla="*/ 5940275 w 6934198"/>
                <a:gd name="connsiteY2" fmla="*/ 2423189 h 7331529"/>
                <a:gd name="connsiteX3" fmla="*/ 6441139 w 6934198"/>
                <a:gd name="connsiteY3" fmla="*/ 4284527 h 7331529"/>
                <a:gd name="connsiteX4" fmla="*/ 4568673 w 6934198"/>
                <a:gd name="connsiteY4" fmla="*/ 3174062 h 7331529"/>
                <a:gd name="connsiteX5" fmla="*/ 1869139 w 6934198"/>
                <a:gd name="connsiteY5" fmla="*/ 2531924 h 7331529"/>
                <a:gd name="connsiteX6" fmla="*/ 1869139 w 6934198"/>
                <a:gd name="connsiteY6" fmla="*/ 2531921 h 7331529"/>
                <a:gd name="connsiteX0" fmla="*/ 1869139 w 6911785"/>
                <a:gd name="connsiteY0" fmla="*/ 2531921 h 7336788"/>
                <a:gd name="connsiteX1" fmla="*/ 2827206 w 6911785"/>
                <a:gd name="connsiteY1" fmla="*/ 3032788 h 7336788"/>
                <a:gd name="connsiteX2" fmla="*/ 5940275 w 6911785"/>
                <a:gd name="connsiteY2" fmla="*/ 2423189 h 7336788"/>
                <a:gd name="connsiteX3" fmla="*/ 6441139 w 6911785"/>
                <a:gd name="connsiteY3" fmla="*/ 4284527 h 7336788"/>
                <a:gd name="connsiteX4" fmla="*/ 4568673 w 6911785"/>
                <a:gd name="connsiteY4" fmla="*/ 3174062 h 7336788"/>
                <a:gd name="connsiteX5" fmla="*/ 1869139 w 6911785"/>
                <a:gd name="connsiteY5" fmla="*/ 2531924 h 7336788"/>
                <a:gd name="connsiteX6" fmla="*/ 1869139 w 6911785"/>
                <a:gd name="connsiteY6" fmla="*/ 2531921 h 7336788"/>
                <a:gd name="connsiteX0" fmla="*/ 1869139 w 7024741"/>
                <a:gd name="connsiteY0" fmla="*/ 2531921 h 7336788"/>
                <a:gd name="connsiteX1" fmla="*/ 2827206 w 7024741"/>
                <a:gd name="connsiteY1" fmla="*/ 3032788 h 7336788"/>
                <a:gd name="connsiteX2" fmla="*/ 5940275 w 7024741"/>
                <a:gd name="connsiteY2" fmla="*/ 2423189 h 7336788"/>
                <a:gd name="connsiteX3" fmla="*/ 6441139 w 7024741"/>
                <a:gd name="connsiteY3" fmla="*/ 4284527 h 7336788"/>
                <a:gd name="connsiteX4" fmla="*/ 4568673 w 7024741"/>
                <a:gd name="connsiteY4" fmla="*/ 3174062 h 7336788"/>
                <a:gd name="connsiteX5" fmla="*/ 1869139 w 7024741"/>
                <a:gd name="connsiteY5" fmla="*/ 2531924 h 7336788"/>
                <a:gd name="connsiteX6" fmla="*/ 1869139 w 7024741"/>
                <a:gd name="connsiteY6" fmla="*/ 2531921 h 7336788"/>
                <a:gd name="connsiteX0" fmla="*/ 685903 w 5841505"/>
                <a:gd name="connsiteY0" fmla="*/ 1071884 h 5876751"/>
                <a:gd name="connsiteX1" fmla="*/ 159678 w 5841505"/>
                <a:gd name="connsiteY1" fmla="*/ 370216 h 5876751"/>
                <a:gd name="connsiteX2" fmla="*/ 1643970 w 5841505"/>
                <a:gd name="connsiteY2" fmla="*/ 1572751 h 5876751"/>
                <a:gd name="connsiteX3" fmla="*/ 4757039 w 5841505"/>
                <a:gd name="connsiteY3" fmla="*/ 963152 h 5876751"/>
                <a:gd name="connsiteX4" fmla="*/ 5257903 w 5841505"/>
                <a:gd name="connsiteY4" fmla="*/ 2824490 h 5876751"/>
                <a:gd name="connsiteX5" fmla="*/ 3385437 w 5841505"/>
                <a:gd name="connsiteY5" fmla="*/ 1714025 h 5876751"/>
                <a:gd name="connsiteX6" fmla="*/ 685903 w 5841505"/>
                <a:gd name="connsiteY6" fmla="*/ 1071887 h 5876751"/>
                <a:gd name="connsiteX7" fmla="*/ 685903 w 5841505"/>
                <a:gd name="connsiteY7" fmla="*/ 1071884 h 5876751"/>
                <a:gd name="connsiteX0" fmla="*/ 685903 w 5841505"/>
                <a:gd name="connsiteY0" fmla="*/ 1775249 h 6580116"/>
                <a:gd name="connsiteX1" fmla="*/ 159678 w 5841505"/>
                <a:gd name="connsiteY1" fmla="*/ 1073581 h 6580116"/>
                <a:gd name="connsiteX2" fmla="*/ 1643970 w 5841505"/>
                <a:gd name="connsiteY2" fmla="*/ 2276116 h 6580116"/>
                <a:gd name="connsiteX3" fmla="*/ 4757039 w 5841505"/>
                <a:gd name="connsiteY3" fmla="*/ 1666517 h 6580116"/>
                <a:gd name="connsiteX4" fmla="*/ 5257903 w 5841505"/>
                <a:gd name="connsiteY4" fmla="*/ 3527855 h 6580116"/>
                <a:gd name="connsiteX5" fmla="*/ 3385437 w 5841505"/>
                <a:gd name="connsiteY5" fmla="*/ 2417390 h 6580116"/>
                <a:gd name="connsiteX6" fmla="*/ 685903 w 5841505"/>
                <a:gd name="connsiteY6" fmla="*/ 1775252 h 6580116"/>
                <a:gd name="connsiteX7" fmla="*/ 685903 w 5841505"/>
                <a:gd name="connsiteY7" fmla="*/ 1775249 h 6580116"/>
                <a:gd name="connsiteX0" fmla="*/ 1191268 w 6346870"/>
                <a:gd name="connsiteY0" fmla="*/ 1071884 h 5876751"/>
                <a:gd name="connsiteX1" fmla="*/ 665043 w 6346870"/>
                <a:gd name="connsiteY1" fmla="*/ 370216 h 5876751"/>
                <a:gd name="connsiteX2" fmla="*/ 247382 w 6346870"/>
                <a:gd name="connsiteY2" fmla="*/ 1425097 h 5876751"/>
                <a:gd name="connsiteX3" fmla="*/ 2149335 w 6346870"/>
                <a:gd name="connsiteY3" fmla="*/ 1572751 h 5876751"/>
                <a:gd name="connsiteX4" fmla="*/ 5262404 w 6346870"/>
                <a:gd name="connsiteY4" fmla="*/ 963152 h 5876751"/>
                <a:gd name="connsiteX5" fmla="*/ 5763268 w 6346870"/>
                <a:gd name="connsiteY5" fmla="*/ 2824490 h 5876751"/>
                <a:gd name="connsiteX6" fmla="*/ 3890802 w 6346870"/>
                <a:gd name="connsiteY6" fmla="*/ 1714025 h 5876751"/>
                <a:gd name="connsiteX7" fmla="*/ 1191268 w 6346870"/>
                <a:gd name="connsiteY7" fmla="*/ 1071887 h 5876751"/>
                <a:gd name="connsiteX8" fmla="*/ 1191268 w 6346870"/>
                <a:gd name="connsiteY8" fmla="*/ 1071884 h 5876751"/>
                <a:gd name="connsiteX0" fmla="*/ 1191268 w 6346870"/>
                <a:gd name="connsiteY0" fmla="*/ 1071884 h 5876751"/>
                <a:gd name="connsiteX1" fmla="*/ 665043 w 6346870"/>
                <a:gd name="connsiteY1" fmla="*/ 370216 h 5876751"/>
                <a:gd name="connsiteX2" fmla="*/ 247382 w 6346870"/>
                <a:gd name="connsiteY2" fmla="*/ 1425097 h 5876751"/>
                <a:gd name="connsiteX3" fmla="*/ 2149335 w 6346870"/>
                <a:gd name="connsiteY3" fmla="*/ 1572751 h 5876751"/>
                <a:gd name="connsiteX4" fmla="*/ 5262404 w 6346870"/>
                <a:gd name="connsiteY4" fmla="*/ 963152 h 5876751"/>
                <a:gd name="connsiteX5" fmla="*/ 5763268 w 6346870"/>
                <a:gd name="connsiteY5" fmla="*/ 2824490 h 5876751"/>
                <a:gd name="connsiteX6" fmla="*/ 3890802 w 6346870"/>
                <a:gd name="connsiteY6" fmla="*/ 1714025 h 5876751"/>
                <a:gd name="connsiteX7" fmla="*/ 1191268 w 6346870"/>
                <a:gd name="connsiteY7" fmla="*/ 1071887 h 5876751"/>
                <a:gd name="connsiteX8" fmla="*/ 1191268 w 6346870"/>
                <a:gd name="connsiteY8" fmla="*/ 1071884 h 5876751"/>
                <a:gd name="connsiteX0" fmla="*/ 1191268 w 6346870"/>
                <a:gd name="connsiteY0" fmla="*/ 1071884 h 5876751"/>
                <a:gd name="connsiteX1" fmla="*/ 665043 w 6346870"/>
                <a:gd name="connsiteY1" fmla="*/ 370216 h 5876751"/>
                <a:gd name="connsiteX2" fmla="*/ 247382 w 6346870"/>
                <a:gd name="connsiteY2" fmla="*/ 1425097 h 5876751"/>
                <a:gd name="connsiteX3" fmla="*/ 2149335 w 6346870"/>
                <a:gd name="connsiteY3" fmla="*/ 1572751 h 5876751"/>
                <a:gd name="connsiteX4" fmla="*/ 5262404 w 6346870"/>
                <a:gd name="connsiteY4" fmla="*/ 963152 h 5876751"/>
                <a:gd name="connsiteX5" fmla="*/ 5763268 w 6346870"/>
                <a:gd name="connsiteY5" fmla="*/ 2824490 h 5876751"/>
                <a:gd name="connsiteX6" fmla="*/ 3890802 w 6346870"/>
                <a:gd name="connsiteY6" fmla="*/ 1714025 h 5876751"/>
                <a:gd name="connsiteX7" fmla="*/ 1191268 w 6346870"/>
                <a:gd name="connsiteY7" fmla="*/ 1071887 h 5876751"/>
                <a:gd name="connsiteX8" fmla="*/ 1191268 w 6346870"/>
                <a:gd name="connsiteY8" fmla="*/ 1071884 h 5876751"/>
                <a:gd name="connsiteX0" fmla="*/ 1495416 w 6651018"/>
                <a:gd name="connsiteY0" fmla="*/ 1071884 h 5876751"/>
                <a:gd name="connsiteX1" fmla="*/ 969191 w 6651018"/>
                <a:gd name="connsiteY1" fmla="*/ 370216 h 5876751"/>
                <a:gd name="connsiteX2" fmla="*/ 551530 w 6651018"/>
                <a:gd name="connsiteY2" fmla="*/ 1425097 h 5876751"/>
                <a:gd name="connsiteX3" fmla="*/ 2453483 w 6651018"/>
                <a:gd name="connsiteY3" fmla="*/ 1572751 h 5876751"/>
                <a:gd name="connsiteX4" fmla="*/ 5566552 w 6651018"/>
                <a:gd name="connsiteY4" fmla="*/ 963152 h 5876751"/>
                <a:gd name="connsiteX5" fmla="*/ 6067416 w 6651018"/>
                <a:gd name="connsiteY5" fmla="*/ 2824490 h 5876751"/>
                <a:gd name="connsiteX6" fmla="*/ 4194950 w 6651018"/>
                <a:gd name="connsiteY6" fmla="*/ 1714025 h 5876751"/>
                <a:gd name="connsiteX7" fmla="*/ 1495416 w 6651018"/>
                <a:gd name="connsiteY7" fmla="*/ 1071887 h 5876751"/>
                <a:gd name="connsiteX8" fmla="*/ 1495416 w 6651018"/>
                <a:gd name="connsiteY8" fmla="*/ 1071884 h 5876751"/>
                <a:gd name="connsiteX0" fmla="*/ 1103563 w 6259165"/>
                <a:gd name="connsiteY0" fmla="*/ 1071884 h 5876751"/>
                <a:gd name="connsiteX1" fmla="*/ 159677 w 6259165"/>
                <a:gd name="connsiteY1" fmla="*/ 1425097 h 5876751"/>
                <a:gd name="connsiteX2" fmla="*/ 2061630 w 6259165"/>
                <a:gd name="connsiteY2" fmla="*/ 1572751 h 5876751"/>
                <a:gd name="connsiteX3" fmla="*/ 5174699 w 6259165"/>
                <a:gd name="connsiteY3" fmla="*/ 963152 h 5876751"/>
                <a:gd name="connsiteX4" fmla="*/ 5675563 w 6259165"/>
                <a:gd name="connsiteY4" fmla="*/ 2824490 h 5876751"/>
                <a:gd name="connsiteX5" fmla="*/ 3803097 w 6259165"/>
                <a:gd name="connsiteY5" fmla="*/ 1714025 h 5876751"/>
                <a:gd name="connsiteX6" fmla="*/ 1103563 w 6259165"/>
                <a:gd name="connsiteY6" fmla="*/ 1071887 h 5876751"/>
                <a:gd name="connsiteX7" fmla="*/ 1103563 w 6259165"/>
                <a:gd name="connsiteY7" fmla="*/ 1071884 h 5876751"/>
                <a:gd name="connsiteX0" fmla="*/ 1103564 w 6259166"/>
                <a:gd name="connsiteY0" fmla="*/ 1766125 h 6570992"/>
                <a:gd name="connsiteX1" fmla="*/ 159678 w 6259166"/>
                <a:gd name="connsiteY1" fmla="*/ 2119338 h 6570992"/>
                <a:gd name="connsiteX2" fmla="*/ 2061631 w 6259166"/>
                <a:gd name="connsiteY2" fmla="*/ 2266992 h 6570992"/>
                <a:gd name="connsiteX3" fmla="*/ 5174700 w 6259166"/>
                <a:gd name="connsiteY3" fmla="*/ 1657393 h 6570992"/>
                <a:gd name="connsiteX4" fmla="*/ 5675564 w 6259166"/>
                <a:gd name="connsiteY4" fmla="*/ 3518731 h 6570992"/>
                <a:gd name="connsiteX5" fmla="*/ 3803098 w 6259166"/>
                <a:gd name="connsiteY5" fmla="*/ 2408266 h 6570992"/>
                <a:gd name="connsiteX6" fmla="*/ 1103564 w 6259166"/>
                <a:gd name="connsiteY6" fmla="*/ 1766128 h 6570992"/>
                <a:gd name="connsiteX7" fmla="*/ 1103564 w 6259166"/>
                <a:gd name="connsiteY7" fmla="*/ 1766125 h 6570992"/>
                <a:gd name="connsiteX0" fmla="*/ 1103564 w 6259166"/>
                <a:gd name="connsiteY0" fmla="*/ 1766125 h 6570992"/>
                <a:gd name="connsiteX1" fmla="*/ 159678 w 6259166"/>
                <a:gd name="connsiteY1" fmla="*/ 2119338 h 6570992"/>
                <a:gd name="connsiteX2" fmla="*/ 2061631 w 6259166"/>
                <a:gd name="connsiteY2" fmla="*/ 2266992 h 6570992"/>
                <a:gd name="connsiteX3" fmla="*/ 5174700 w 6259166"/>
                <a:gd name="connsiteY3" fmla="*/ 1657393 h 6570992"/>
                <a:gd name="connsiteX4" fmla="*/ 5675564 w 6259166"/>
                <a:gd name="connsiteY4" fmla="*/ 3518731 h 6570992"/>
                <a:gd name="connsiteX5" fmla="*/ 3803098 w 6259166"/>
                <a:gd name="connsiteY5" fmla="*/ 2408266 h 6570992"/>
                <a:gd name="connsiteX6" fmla="*/ 1103564 w 6259166"/>
                <a:gd name="connsiteY6" fmla="*/ 1766128 h 6570992"/>
                <a:gd name="connsiteX7" fmla="*/ 1103564 w 6259166"/>
                <a:gd name="connsiteY7" fmla="*/ 1766125 h 6570992"/>
                <a:gd name="connsiteX0" fmla="*/ 1316924 w 6472526"/>
                <a:gd name="connsiteY0" fmla="*/ 1766125 h 6570992"/>
                <a:gd name="connsiteX1" fmla="*/ 373038 w 6472526"/>
                <a:gd name="connsiteY1" fmla="*/ 2119338 h 6570992"/>
                <a:gd name="connsiteX2" fmla="*/ 2274991 w 6472526"/>
                <a:gd name="connsiteY2" fmla="*/ 2266992 h 6570992"/>
                <a:gd name="connsiteX3" fmla="*/ 5388060 w 6472526"/>
                <a:gd name="connsiteY3" fmla="*/ 1657393 h 6570992"/>
                <a:gd name="connsiteX4" fmla="*/ 5888924 w 6472526"/>
                <a:gd name="connsiteY4" fmla="*/ 3518731 h 6570992"/>
                <a:gd name="connsiteX5" fmla="*/ 4016458 w 6472526"/>
                <a:gd name="connsiteY5" fmla="*/ 2408266 h 6570992"/>
                <a:gd name="connsiteX6" fmla="*/ 1316924 w 6472526"/>
                <a:gd name="connsiteY6" fmla="*/ 1766128 h 6570992"/>
                <a:gd name="connsiteX7" fmla="*/ 1316924 w 6472526"/>
                <a:gd name="connsiteY7" fmla="*/ 1766125 h 6570992"/>
                <a:gd name="connsiteX0" fmla="*/ 969208 w 6472526"/>
                <a:gd name="connsiteY0" fmla="*/ 1766125 h 6550041"/>
                <a:gd name="connsiteX1" fmla="*/ 373038 w 6472526"/>
                <a:gd name="connsiteY1" fmla="*/ 2098387 h 6550041"/>
                <a:gd name="connsiteX2" fmla="*/ 2274991 w 6472526"/>
                <a:gd name="connsiteY2" fmla="*/ 2246041 h 6550041"/>
                <a:gd name="connsiteX3" fmla="*/ 5388060 w 6472526"/>
                <a:gd name="connsiteY3" fmla="*/ 1636442 h 6550041"/>
                <a:gd name="connsiteX4" fmla="*/ 5888924 w 6472526"/>
                <a:gd name="connsiteY4" fmla="*/ 3497780 h 6550041"/>
                <a:gd name="connsiteX5" fmla="*/ 4016458 w 6472526"/>
                <a:gd name="connsiteY5" fmla="*/ 2387315 h 6550041"/>
                <a:gd name="connsiteX6" fmla="*/ 1316924 w 6472526"/>
                <a:gd name="connsiteY6" fmla="*/ 1745177 h 6550041"/>
                <a:gd name="connsiteX7" fmla="*/ 969208 w 6472526"/>
                <a:gd name="connsiteY7" fmla="*/ 1766125 h 6550041"/>
                <a:gd name="connsiteX0" fmla="*/ 943886 w 6099488"/>
                <a:gd name="connsiteY0" fmla="*/ 1071887 h 5876751"/>
                <a:gd name="connsiteX1" fmla="*/ 0 w 6099488"/>
                <a:gd name="connsiteY1" fmla="*/ 1425097 h 5876751"/>
                <a:gd name="connsiteX2" fmla="*/ 1901953 w 6099488"/>
                <a:gd name="connsiteY2" fmla="*/ 1572751 h 5876751"/>
                <a:gd name="connsiteX3" fmla="*/ 5015022 w 6099488"/>
                <a:gd name="connsiteY3" fmla="*/ 963152 h 5876751"/>
                <a:gd name="connsiteX4" fmla="*/ 5515886 w 6099488"/>
                <a:gd name="connsiteY4" fmla="*/ 2824490 h 5876751"/>
                <a:gd name="connsiteX5" fmla="*/ 3643420 w 6099488"/>
                <a:gd name="connsiteY5" fmla="*/ 1714025 h 5876751"/>
                <a:gd name="connsiteX6" fmla="*/ 943886 w 6099488"/>
                <a:gd name="connsiteY6" fmla="*/ 1071887 h 5876751"/>
                <a:gd name="connsiteX0" fmla="*/ 943886 w 6099488"/>
                <a:gd name="connsiteY0" fmla="*/ 1486368 h 6291232"/>
                <a:gd name="connsiteX1" fmla="*/ 0 w 6099488"/>
                <a:gd name="connsiteY1" fmla="*/ 1839578 h 6291232"/>
                <a:gd name="connsiteX2" fmla="*/ 1901953 w 6099488"/>
                <a:gd name="connsiteY2" fmla="*/ 1987232 h 6291232"/>
                <a:gd name="connsiteX3" fmla="*/ 5015022 w 6099488"/>
                <a:gd name="connsiteY3" fmla="*/ 1377633 h 6291232"/>
                <a:gd name="connsiteX4" fmla="*/ 5515886 w 6099488"/>
                <a:gd name="connsiteY4" fmla="*/ 3238971 h 6291232"/>
                <a:gd name="connsiteX5" fmla="*/ 3643420 w 6099488"/>
                <a:gd name="connsiteY5" fmla="*/ 2128506 h 6291232"/>
                <a:gd name="connsiteX6" fmla="*/ 943886 w 6099488"/>
                <a:gd name="connsiteY6" fmla="*/ 1486368 h 6291232"/>
                <a:gd name="connsiteX0" fmla="*/ 290243 w 5445845"/>
                <a:gd name="connsiteY0" fmla="*/ 1071887 h 5876751"/>
                <a:gd name="connsiteX1" fmla="*/ 1248310 w 5445845"/>
                <a:gd name="connsiteY1" fmla="*/ 1572751 h 5876751"/>
                <a:gd name="connsiteX2" fmla="*/ 4361379 w 5445845"/>
                <a:gd name="connsiteY2" fmla="*/ 963152 h 5876751"/>
                <a:gd name="connsiteX3" fmla="*/ 4862243 w 5445845"/>
                <a:gd name="connsiteY3" fmla="*/ 2824490 h 5876751"/>
                <a:gd name="connsiteX4" fmla="*/ 2989777 w 5445845"/>
                <a:gd name="connsiteY4" fmla="*/ 1714025 h 5876751"/>
                <a:gd name="connsiteX5" fmla="*/ 290243 w 5445845"/>
                <a:gd name="connsiteY5" fmla="*/ 1071887 h 5876751"/>
                <a:gd name="connsiteX0" fmla="*/ 290244 w 5445846"/>
                <a:gd name="connsiteY0" fmla="*/ 1071887 h 5876751"/>
                <a:gd name="connsiteX1" fmla="*/ 1248311 w 5445846"/>
                <a:gd name="connsiteY1" fmla="*/ 1572751 h 5876751"/>
                <a:gd name="connsiteX2" fmla="*/ 4361380 w 5445846"/>
                <a:gd name="connsiteY2" fmla="*/ 963152 h 5876751"/>
                <a:gd name="connsiteX3" fmla="*/ 4862244 w 5445846"/>
                <a:gd name="connsiteY3" fmla="*/ 2824490 h 5876751"/>
                <a:gd name="connsiteX4" fmla="*/ 2989778 w 5445846"/>
                <a:gd name="connsiteY4" fmla="*/ 1714025 h 5876751"/>
                <a:gd name="connsiteX5" fmla="*/ 290244 w 5445846"/>
                <a:gd name="connsiteY5" fmla="*/ 1071887 h 5876751"/>
                <a:gd name="connsiteX0" fmla="*/ 290244 w 5445846"/>
                <a:gd name="connsiteY0" fmla="*/ 1153486 h 5958350"/>
                <a:gd name="connsiteX1" fmla="*/ 1248311 w 5445846"/>
                <a:gd name="connsiteY1" fmla="*/ 1654350 h 5958350"/>
                <a:gd name="connsiteX2" fmla="*/ 4361380 w 5445846"/>
                <a:gd name="connsiteY2" fmla="*/ 1044751 h 5958350"/>
                <a:gd name="connsiteX3" fmla="*/ 4862244 w 5445846"/>
                <a:gd name="connsiteY3" fmla="*/ 2906089 h 5958350"/>
                <a:gd name="connsiteX4" fmla="*/ 2989778 w 5445846"/>
                <a:gd name="connsiteY4" fmla="*/ 1795624 h 5958350"/>
                <a:gd name="connsiteX5" fmla="*/ 290244 w 5445846"/>
                <a:gd name="connsiteY5" fmla="*/ 1153486 h 5958350"/>
                <a:gd name="connsiteX0" fmla="*/ 290244 w 7008207"/>
                <a:gd name="connsiteY0" fmla="*/ 1331974 h 5958350"/>
                <a:gd name="connsiteX1" fmla="*/ 2810672 w 7008207"/>
                <a:gd name="connsiteY1" fmla="*/ 1654350 h 5958350"/>
                <a:gd name="connsiteX2" fmla="*/ 5923741 w 7008207"/>
                <a:gd name="connsiteY2" fmla="*/ 1044751 h 5958350"/>
                <a:gd name="connsiteX3" fmla="*/ 6424605 w 7008207"/>
                <a:gd name="connsiteY3" fmla="*/ 2906089 h 5958350"/>
                <a:gd name="connsiteX4" fmla="*/ 4552139 w 7008207"/>
                <a:gd name="connsiteY4" fmla="*/ 1795624 h 5958350"/>
                <a:gd name="connsiteX5" fmla="*/ 290244 w 7008207"/>
                <a:gd name="connsiteY5" fmla="*/ 1331974 h 5958350"/>
                <a:gd name="connsiteX0" fmla="*/ 290244 w 7008207"/>
                <a:gd name="connsiteY0" fmla="*/ 1347752 h 5974128"/>
                <a:gd name="connsiteX1" fmla="*/ 2810672 w 7008207"/>
                <a:gd name="connsiteY1" fmla="*/ 1670128 h 5974128"/>
                <a:gd name="connsiteX2" fmla="*/ 5923741 w 7008207"/>
                <a:gd name="connsiteY2" fmla="*/ 1060529 h 5974128"/>
                <a:gd name="connsiteX3" fmla="*/ 6424605 w 7008207"/>
                <a:gd name="connsiteY3" fmla="*/ 2921867 h 5974128"/>
                <a:gd name="connsiteX4" fmla="*/ 4552139 w 7008207"/>
                <a:gd name="connsiteY4" fmla="*/ 1811402 h 5974128"/>
                <a:gd name="connsiteX5" fmla="*/ 290244 w 7008207"/>
                <a:gd name="connsiteY5" fmla="*/ 1347752 h 5974128"/>
                <a:gd name="connsiteX0" fmla="*/ 1038454 w 7756417"/>
                <a:gd name="connsiteY0" fmla="*/ 1773760 h 6400136"/>
                <a:gd name="connsiteX1" fmla="*/ 3558882 w 7756417"/>
                <a:gd name="connsiteY1" fmla="*/ 2096136 h 6400136"/>
                <a:gd name="connsiteX2" fmla="*/ 6671951 w 7756417"/>
                <a:gd name="connsiteY2" fmla="*/ 1486537 h 6400136"/>
                <a:gd name="connsiteX3" fmla="*/ 7172815 w 7756417"/>
                <a:gd name="connsiteY3" fmla="*/ 3347875 h 6400136"/>
                <a:gd name="connsiteX4" fmla="*/ 5300349 w 7756417"/>
                <a:gd name="connsiteY4" fmla="*/ 2237410 h 6400136"/>
                <a:gd name="connsiteX5" fmla="*/ 1038454 w 7756417"/>
                <a:gd name="connsiteY5" fmla="*/ 1773760 h 6400136"/>
                <a:gd name="connsiteX0" fmla="*/ 1038454 w 7756417"/>
                <a:gd name="connsiteY0" fmla="*/ 1773760 h 6400136"/>
                <a:gd name="connsiteX1" fmla="*/ 3558882 w 7756417"/>
                <a:gd name="connsiteY1" fmla="*/ 2096136 h 6400136"/>
                <a:gd name="connsiteX2" fmla="*/ 6671951 w 7756417"/>
                <a:gd name="connsiteY2" fmla="*/ 1486537 h 6400136"/>
                <a:gd name="connsiteX3" fmla="*/ 7172815 w 7756417"/>
                <a:gd name="connsiteY3" fmla="*/ 3347875 h 6400136"/>
                <a:gd name="connsiteX4" fmla="*/ 5300349 w 7756417"/>
                <a:gd name="connsiteY4" fmla="*/ 2237410 h 6400136"/>
                <a:gd name="connsiteX5" fmla="*/ 1807445 w 7756417"/>
                <a:gd name="connsiteY5" fmla="*/ 1846031 h 6400136"/>
                <a:gd name="connsiteX6" fmla="*/ 1038454 w 7756417"/>
                <a:gd name="connsiteY6" fmla="*/ 1773760 h 6400136"/>
                <a:gd name="connsiteX0" fmla="*/ 1038454 w 7756417"/>
                <a:gd name="connsiteY0" fmla="*/ 1773760 h 6400136"/>
                <a:gd name="connsiteX1" fmla="*/ 3558882 w 7756417"/>
                <a:gd name="connsiteY1" fmla="*/ 2096136 h 6400136"/>
                <a:gd name="connsiteX2" fmla="*/ 6671951 w 7756417"/>
                <a:gd name="connsiteY2" fmla="*/ 1486537 h 6400136"/>
                <a:gd name="connsiteX3" fmla="*/ 7172815 w 7756417"/>
                <a:gd name="connsiteY3" fmla="*/ 3347875 h 6400136"/>
                <a:gd name="connsiteX4" fmla="*/ 5300349 w 7756417"/>
                <a:gd name="connsiteY4" fmla="*/ 2237410 h 6400136"/>
                <a:gd name="connsiteX5" fmla="*/ 762397 w 7756417"/>
                <a:gd name="connsiteY5" fmla="*/ 1980458 h 6400136"/>
                <a:gd name="connsiteX6" fmla="*/ 1038454 w 7756417"/>
                <a:gd name="connsiteY6" fmla="*/ 1773760 h 6400136"/>
                <a:gd name="connsiteX0" fmla="*/ 1038454 w 7756417"/>
                <a:gd name="connsiteY0" fmla="*/ 1773760 h 6400136"/>
                <a:gd name="connsiteX1" fmla="*/ 3558882 w 7756417"/>
                <a:gd name="connsiteY1" fmla="*/ 2096136 h 6400136"/>
                <a:gd name="connsiteX2" fmla="*/ 6671951 w 7756417"/>
                <a:gd name="connsiteY2" fmla="*/ 1486537 h 6400136"/>
                <a:gd name="connsiteX3" fmla="*/ 7172815 w 7756417"/>
                <a:gd name="connsiteY3" fmla="*/ 3347875 h 6400136"/>
                <a:gd name="connsiteX4" fmla="*/ 5300349 w 7756417"/>
                <a:gd name="connsiteY4" fmla="*/ 2237410 h 6400136"/>
                <a:gd name="connsiteX5" fmla="*/ 3454498 w 7756417"/>
                <a:gd name="connsiteY5" fmla="*/ 1901566 h 6400136"/>
                <a:gd name="connsiteX6" fmla="*/ 762397 w 7756417"/>
                <a:gd name="connsiteY6" fmla="*/ 1980458 h 6400136"/>
                <a:gd name="connsiteX7" fmla="*/ 1038454 w 7756417"/>
                <a:gd name="connsiteY7" fmla="*/ 1773760 h 6400136"/>
                <a:gd name="connsiteX0" fmla="*/ 1063766 w 7781729"/>
                <a:gd name="connsiteY0" fmla="*/ 1773760 h 6400136"/>
                <a:gd name="connsiteX1" fmla="*/ 3584194 w 7781729"/>
                <a:gd name="connsiteY1" fmla="*/ 2096136 h 6400136"/>
                <a:gd name="connsiteX2" fmla="*/ 6697263 w 7781729"/>
                <a:gd name="connsiteY2" fmla="*/ 1486537 h 6400136"/>
                <a:gd name="connsiteX3" fmla="*/ 7198127 w 7781729"/>
                <a:gd name="connsiteY3" fmla="*/ 3347875 h 6400136"/>
                <a:gd name="connsiteX4" fmla="*/ 5325661 w 7781729"/>
                <a:gd name="connsiteY4" fmla="*/ 2237410 h 6400136"/>
                <a:gd name="connsiteX5" fmla="*/ 3479810 w 7781729"/>
                <a:gd name="connsiteY5" fmla="*/ 1901566 h 6400136"/>
                <a:gd name="connsiteX6" fmla="*/ 787709 w 7781729"/>
                <a:gd name="connsiteY6" fmla="*/ 1980458 h 6400136"/>
                <a:gd name="connsiteX7" fmla="*/ 1063766 w 7781729"/>
                <a:gd name="connsiteY7" fmla="*/ 1773760 h 6400136"/>
                <a:gd name="connsiteX0" fmla="*/ 1647368 w 8365331"/>
                <a:gd name="connsiteY0" fmla="*/ 1773760 h 6400136"/>
                <a:gd name="connsiteX1" fmla="*/ 4167796 w 8365331"/>
                <a:gd name="connsiteY1" fmla="*/ 2096136 h 6400136"/>
                <a:gd name="connsiteX2" fmla="*/ 7280865 w 8365331"/>
                <a:gd name="connsiteY2" fmla="*/ 1486537 h 6400136"/>
                <a:gd name="connsiteX3" fmla="*/ 7781729 w 8365331"/>
                <a:gd name="connsiteY3" fmla="*/ 3347875 h 6400136"/>
                <a:gd name="connsiteX4" fmla="*/ 5909263 w 8365331"/>
                <a:gd name="connsiteY4" fmla="*/ 2237410 h 6400136"/>
                <a:gd name="connsiteX5" fmla="*/ 4063412 w 8365331"/>
                <a:gd name="connsiteY5" fmla="*/ 1901566 h 6400136"/>
                <a:gd name="connsiteX6" fmla="*/ 1371311 w 8365331"/>
                <a:gd name="connsiteY6" fmla="*/ 1980458 h 6400136"/>
                <a:gd name="connsiteX7" fmla="*/ 1647368 w 8365331"/>
                <a:gd name="connsiteY7" fmla="*/ 1773760 h 6400136"/>
                <a:gd name="connsiteX0" fmla="*/ 1739256 w 8457219"/>
                <a:gd name="connsiteY0" fmla="*/ 1773760 h 6400136"/>
                <a:gd name="connsiteX1" fmla="*/ 4259684 w 8457219"/>
                <a:gd name="connsiteY1" fmla="*/ 2096136 h 6400136"/>
                <a:gd name="connsiteX2" fmla="*/ 7372753 w 8457219"/>
                <a:gd name="connsiteY2" fmla="*/ 1486537 h 6400136"/>
                <a:gd name="connsiteX3" fmla="*/ 7873617 w 8457219"/>
                <a:gd name="connsiteY3" fmla="*/ 3347875 h 6400136"/>
                <a:gd name="connsiteX4" fmla="*/ 6001151 w 8457219"/>
                <a:gd name="connsiteY4" fmla="*/ 2237410 h 6400136"/>
                <a:gd name="connsiteX5" fmla="*/ 4155300 w 8457219"/>
                <a:gd name="connsiteY5" fmla="*/ 1901566 h 6400136"/>
                <a:gd name="connsiteX6" fmla="*/ 1463199 w 8457219"/>
                <a:gd name="connsiteY6" fmla="*/ 1980458 h 6400136"/>
                <a:gd name="connsiteX7" fmla="*/ 1739256 w 8457219"/>
                <a:gd name="connsiteY7" fmla="*/ 1773760 h 6400136"/>
                <a:gd name="connsiteX0" fmla="*/ 1739256 w 8457219"/>
                <a:gd name="connsiteY0" fmla="*/ 1773760 h 6400136"/>
                <a:gd name="connsiteX1" fmla="*/ 4259684 w 8457219"/>
                <a:gd name="connsiteY1" fmla="*/ 2096136 h 6400136"/>
                <a:gd name="connsiteX2" fmla="*/ 7372753 w 8457219"/>
                <a:gd name="connsiteY2" fmla="*/ 1486537 h 6400136"/>
                <a:gd name="connsiteX3" fmla="*/ 7873617 w 8457219"/>
                <a:gd name="connsiteY3" fmla="*/ 3347875 h 6400136"/>
                <a:gd name="connsiteX4" fmla="*/ 6001151 w 8457219"/>
                <a:gd name="connsiteY4" fmla="*/ 2237410 h 6400136"/>
                <a:gd name="connsiteX5" fmla="*/ 4155300 w 8457219"/>
                <a:gd name="connsiteY5" fmla="*/ 1901566 h 6400136"/>
                <a:gd name="connsiteX6" fmla="*/ 1463199 w 8457219"/>
                <a:gd name="connsiteY6" fmla="*/ 1980458 h 6400136"/>
                <a:gd name="connsiteX7" fmla="*/ 1739256 w 8457219"/>
                <a:gd name="connsiteY7" fmla="*/ 1773760 h 6400136"/>
                <a:gd name="connsiteX0" fmla="*/ 1739256 w 8457219"/>
                <a:gd name="connsiteY0" fmla="*/ 1773760 h 6400136"/>
                <a:gd name="connsiteX1" fmla="*/ 4259684 w 8457219"/>
                <a:gd name="connsiteY1" fmla="*/ 2096136 h 6400136"/>
                <a:gd name="connsiteX2" fmla="*/ 7372753 w 8457219"/>
                <a:gd name="connsiteY2" fmla="*/ 1486537 h 6400136"/>
                <a:gd name="connsiteX3" fmla="*/ 7873617 w 8457219"/>
                <a:gd name="connsiteY3" fmla="*/ 3347875 h 6400136"/>
                <a:gd name="connsiteX4" fmla="*/ 6001151 w 8457219"/>
                <a:gd name="connsiteY4" fmla="*/ 2237410 h 6400136"/>
                <a:gd name="connsiteX5" fmla="*/ 4155300 w 8457219"/>
                <a:gd name="connsiteY5" fmla="*/ 1901566 h 6400136"/>
                <a:gd name="connsiteX6" fmla="*/ 1463199 w 8457219"/>
                <a:gd name="connsiteY6" fmla="*/ 1980458 h 6400136"/>
                <a:gd name="connsiteX7" fmla="*/ 1739256 w 8457219"/>
                <a:gd name="connsiteY7" fmla="*/ 1773760 h 6400136"/>
                <a:gd name="connsiteX0" fmla="*/ 1739256 w 8457219"/>
                <a:gd name="connsiteY0" fmla="*/ 1773760 h 6400136"/>
                <a:gd name="connsiteX1" fmla="*/ 4259684 w 8457219"/>
                <a:gd name="connsiteY1" fmla="*/ 2096136 h 6400136"/>
                <a:gd name="connsiteX2" fmla="*/ 7372753 w 8457219"/>
                <a:gd name="connsiteY2" fmla="*/ 1486537 h 6400136"/>
                <a:gd name="connsiteX3" fmla="*/ 7873617 w 8457219"/>
                <a:gd name="connsiteY3" fmla="*/ 3347875 h 6400136"/>
                <a:gd name="connsiteX4" fmla="*/ 6001151 w 8457219"/>
                <a:gd name="connsiteY4" fmla="*/ 2237410 h 6400136"/>
                <a:gd name="connsiteX5" fmla="*/ 4155300 w 8457219"/>
                <a:gd name="connsiteY5" fmla="*/ 1901566 h 6400136"/>
                <a:gd name="connsiteX6" fmla="*/ 1463199 w 8457219"/>
                <a:gd name="connsiteY6" fmla="*/ 1980458 h 6400136"/>
                <a:gd name="connsiteX7" fmla="*/ 1739256 w 8457219"/>
                <a:gd name="connsiteY7" fmla="*/ 1773760 h 6400136"/>
                <a:gd name="connsiteX0" fmla="*/ 1739256 w 8457219"/>
                <a:gd name="connsiteY0" fmla="*/ 1761496 h 6387872"/>
                <a:gd name="connsiteX1" fmla="*/ 4259684 w 8457219"/>
                <a:gd name="connsiteY1" fmla="*/ 2083872 h 6387872"/>
                <a:gd name="connsiteX2" fmla="*/ 7372753 w 8457219"/>
                <a:gd name="connsiteY2" fmla="*/ 1474273 h 6387872"/>
                <a:gd name="connsiteX3" fmla="*/ 7873617 w 8457219"/>
                <a:gd name="connsiteY3" fmla="*/ 3335611 h 6387872"/>
                <a:gd name="connsiteX4" fmla="*/ 6001151 w 8457219"/>
                <a:gd name="connsiteY4" fmla="*/ 2225146 h 6387872"/>
                <a:gd name="connsiteX5" fmla="*/ 4155300 w 8457219"/>
                <a:gd name="connsiteY5" fmla="*/ 1889302 h 6387872"/>
                <a:gd name="connsiteX6" fmla="*/ 1463199 w 8457219"/>
                <a:gd name="connsiteY6" fmla="*/ 1968194 h 6387872"/>
                <a:gd name="connsiteX7" fmla="*/ 1739256 w 8457219"/>
                <a:gd name="connsiteY7" fmla="*/ 1761496 h 6387872"/>
                <a:gd name="connsiteX0" fmla="*/ 1739256 w 8457219"/>
                <a:gd name="connsiteY0" fmla="*/ 1761496 h 6387872"/>
                <a:gd name="connsiteX1" fmla="*/ 4259684 w 8457219"/>
                <a:gd name="connsiteY1" fmla="*/ 2083872 h 6387872"/>
                <a:gd name="connsiteX2" fmla="*/ 7372753 w 8457219"/>
                <a:gd name="connsiteY2" fmla="*/ 1474273 h 6387872"/>
                <a:gd name="connsiteX3" fmla="*/ 7873617 w 8457219"/>
                <a:gd name="connsiteY3" fmla="*/ 3335611 h 6387872"/>
                <a:gd name="connsiteX4" fmla="*/ 6001151 w 8457219"/>
                <a:gd name="connsiteY4" fmla="*/ 2225146 h 6387872"/>
                <a:gd name="connsiteX5" fmla="*/ 4155300 w 8457219"/>
                <a:gd name="connsiteY5" fmla="*/ 1889302 h 6387872"/>
                <a:gd name="connsiteX6" fmla="*/ 1463199 w 8457219"/>
                <a:gd name="connsiteY6" fmla="*/ 1968194 h 6387872"/>
                <a:gd name="connsiteX7" fmla="*/ 1739256 w 8457219"/>
                <a:gd name="connsiteY7" fmla="*/ 1761496 h 6387872"/>
                <a:gd name="connsiteX0" fmla="*/ 1739256 w 8457219"/>
                <a:gd name="connsiteY0" fmla="*/ 1761496 h 6387872"/>
                <a:gd name="connsiteX1" fmla="*/ 4259684 w 8457219"/>
                <a:gd name="connsiteY1" fmla="*/ 2083872 h 6387872"/>
                <a:gd name="connsiteX2" fmla="*/ 7372753 w 8457219"/>
                <a:gd name="connsiteY2" fmla="*/ 1474273 h 6387872"/>
                <a:gd name="connsiteX3" fmla="*/ 7873617 w 8457219"/>
                <a:gd name="connsiteY3" fmla="*/ 3335611 h 6387872"/>
                <a:gd name="connsiteX4" fmla="*/ 6001151 w 8457219"/>
                <a:gd name="connsiteY4" fmla="*/ 2225146 h 6387872"/>
                <a:gd name="connsiteX5" fmla="*/ 4155300 w 8457219"/>
                <a:gd name="connsiteY5" fmla="*/ 1889302 h 6387872"/>
                <a:gd name="connsiteX6" fmla="*/ 1463199 w 8457219"/>
                <a:gd name="connsiteY6" fmla="*/ 1968194 h 6387872"/>
                <a:gd name="connsiteX7" fmla="*/ 1739256 w 8457219"/>
                <a:gd name="connsiteY7" fmla="*/ 1761496 h 6387872"/>
                <a:gd name="connsiteX0" fmla="*/ 1739256 w 8457219"/>
                <a:gd name="connsiteY0" fmla="*/ 1761496 h 6387872"/>
                <a:gd name="connsiteX1" fmla="*/ 4259684 w 8457219"/>
                <a:gd name="connsiteY1" fmla="*/ 2083872 h 6387872"/>
                <a:gd name="connsiteX2" fmla="*/ 7372753 w 8457219"/>
                <a:gd name="connsiteY2" fmla="*/ 1474273 h 6387872"/>
                <a:gd name="connsiteX3" fmla="*/ 7873617 w 8457219"/>
                <a:gd name="connsiteY3" fmla="*/ 3335611 h 6387872"/>
                <a:gd name="connsiteX4" fmla="*/ 6001151 w 8457219"/>
                <a:gd name="connsiteY4" fmla="*/ 2225146 h 6387872"/>
                <a:gd name="connsiteX5" fmla="*/ 4155300 w 8457219"/>
                <a:gd name="connsiteY5" fmla="*/ 1889302 h 6387872"/>
                <a:gd name="connsiteX6" fmla="*/ 1463199 w 8457219"/>
                <a:gd name="connsiteY6" fmla="*/ 1968194 h 6387872"/>
                <a:gd name="connsiteX7" fmla="*/ 1739256 w 8457219"/>
                <a:gd name="connsiteY7" fmla="*/ 1761496 h 6387872"/>
                <a:gd name="connsiteX0" fmla="*/ 1739256 w 8457219"/>
                <a:gd name="connsiteY0" fmla="*/ 1761496 h 6387872"/>
                <a:gd name="connsiteX1" fmla="*/ 4259684 w 8457219"/>
                <a:gd name="connsiteY1" fmla="*/ 2083872 h 6387872"/>
                <a:gd name="connsiteX2" fmla="*/ 7372753 w 8457219"/>
                <a:gd name="connsiteY2" fmla="*/ 1474273 h 6387872"/>
                <a:gd name="connsiteX3" fmla="*/ 7873617 w 8457219"/>
                <a:gd name="connsiteY3" fmla="*/ 3335611 h 6387872"/>
                <a:gd name="connsiteX4" fmla="*/ 6001151 w 8457219"/>
                <a:gd name="connsiteY4" fmla="*/ 2225146 h 6387872"/>
                <a:gd name="connsiteX5" fmla="*/ 4155300 w 8457219"/>
                <a:gd name="connsiteY5" fmla="*/ 1889302 h 6387872"/>
                <a:gd name="connsiteX6" fmla="*/ 1463199 w 8457219"/>
                <a:gd name="connsiteY6" fmla="*/ 1968194 h 6387872"/>
                <a:gd name="connsiteX7" fmla="*/ 1739256 w 8457219"/>
                <a:gd name="connsiteY7" fmla="*/ 1761496 h 6387872"/>
                <a:gd name="connsiteX0" fmla="*/ 1739256 w 8457219"/>
                <a:gd name="connsiteY0" fmla="*/ 1761496 h 6387872"/>
                <a:gd name="connsiteX1" fmla="*/ 4259684 w 8457219"/>
                <a:gd name="connsiteY1" fmla="*/ 2083872 h 6387872"/>
                <a:gd name="connsiteX2" fmla="*/ 7372753 w 8457219"/>
                <a:gd name="connsiteY2" fmla="*/ 1474273 h 6387872"/>
                <a:gd name="connsiteX3" fmla="*/ 7873617 w 8457219"/>
                <a:gd name="connsiteY3" fmla="*/ 3335611 h 6387872"/>
                <a:gd name="connsiteX4" fmla="*/ 6001151 w 8457219"/>
                <a:gd name="connsiteY4" fmla="*/ 2225146 h 6387872"/>
                <a:gd name="connsiteX5" fmla="*/ 4155300 w 8457219"/>
                <a:gd name="connsiteY5" fmla="*/ 1889302 h 6387872"/>
                <a:gd name="connsiteX6" fmla="*/ 1463199 w 8457219"/>
                <a:gd name="connsiteY6" fmla="*/ 1968194 h 6387872"/>
                <a:gd name="connsiteX7" fmla="*/ 1739256 w 8457219"/>
                <a:gd name="connsiteY7" fmla="*/ 1761496 h 6387872"/>
                <a:gd name="connsiteX0" fmla="*/ 1692008 w 8457219"/>
                <a:gd name="connsiteY0" fmla="*/ 1761496 h 6323541"/>
                <a:gd name="connsiteX1" fmla="*/ 4259684 w 8457219"/>
                <a:gd name="connsiteY1" fmla="*/ 2019541 h 6323541"/>
                <a:gd name="connsiteX2" fmla="*/ 7372753 w 8457219"/>
                <a:gd name="connsiteY2" fmla="*/ 1409942 h 6323541"/>
                <a:gd name="connsiteX3" fmla="*/ 7873617 w 8457219"/>
                <a:gd name="connsiteY3" fmla="*/ 3271280 h 6323541"/>
                <a:gd name="connsiteX4" fmla="*/ 6001151 w 8457219"/>
                <a:gd name="connsiteY4" fmla="*/ 2160815 h 6323541"/>
                <a:gd name="connsiteX5" fmla="*/ 4155300 w 8457219"/>
                <a:gd name="connsiteY5" fmla="*/ 1824971 h 6323541"/>
                <a:gd name="connsiteX6" fmla="*/ 1463199 w 8457219"/>
                <a:gd name="connsiteY6" fmla="*/ 1903863 h 6323541"/>
                <a:gd name="connsiteX7" fmla="*/ 1692008 w 8457219"/>
                <a:gd name="connsiteY7" fmla="*/ 1761496 h 6323541"/>
                <a:gd name="connsiteX0" fmla="*/ 1692008 w 8457219"/>
                <a:gd name="connsiteY0" fmla="*/ 2929074 h 7491119"/>
                <a:gd name="connsiteX1" fmla="*/ 4259684 w 8457219"/>
                <a:gd name="connsiteY1" fmla="*/ 3187119 h 7491119"/>
                <a:gd name="connsiteX2" fmla="*/ 7372753 w 8457219"/>
                <a:gd name="connsiteY2" fmla="*/ 2577520 h 7491119"/>
                <a:gd name="connsiteX3" fmla="*/ 7873617 w 8457219"/>
                <a:gd name="connsiteY3" fmla="*/ 4438858 h 7491119"/>
                <a:gd name="connsiteX4" fmla="*/ 6001151 w 8457219"/>
                <a:gd name="connsiteY4" fmla="*/ 3328393 h 7491119"/>
                <a:gd name="connsiteX5" fmla="*/ 4155300 w 8457219"/>
                <a:gd name="connsiteY5" fmla="*/ 2992549 h 7491119"/>
                <a:gd name="connsiteX6" fmla="*/ 1463199 w 8457219"/>
                <a:gd name="connsiteY6" fmla="*/ 3071441 h 7491119"/>
                <a:gd name="connsiteX7" fmla="*/ 1692008 w 8457219"/>
                <a:gd name="connsiteY7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327466 w 8783534"/>
                <a:gd name="connsiteY4" fmla="*/ 3328393 h 7491119"/>
                <a:gd name="connsiteX5" fmla="*/ 4481615 w 8783534"/>
                <a:gd name="connsiteY5" fmla="*/ 2992549 h 7491119"/>
                <a:gd name="connsiteX6" fmla="*/ 1789514 w 8783534"/>
                <a:gd name="connsiteY6" fmla="*/ 3071441 h 7491119"/>
                <a:gd name="connsiteX7" fmla="*/ 2018323 w 8783534"/>
                <a:gd name="connsiteY7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327466 w 8783534"/>
                <a:gd name="connsiteY4" fmla="*/ 3328393 h 7491119"/>
                <a:gd name="connsiteX5" fmla="*/ 4481615 w 8783534"/>
                <a:gd name="connsiteY5" fmla="*/ 2992549 h 7491119"/>
                <a:gd name="connsiteX6" fmla="*/ 1789514 w 8783534"/>
                <a:gd name="connsiteY6" fmla="*/ 3071441 h 7491119"/>
                <a:gd name="connsiteX7" fmla="*/ 2018323 w 8783534"/>
                <a:gd name="connsiteY7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327466 w 8783534"/>
                <a:gd name="connsiteY4" fmla="*/ 3328393 h 7491119"/>
                <a:gd name="connsiteX5" fmla="*/ 4481615 w 8783534"/>
                <a:gd name="connsiteY5" fmla="*/ 2992549 h 7491119"/>
                <a:gd name="connsiteX6" fmla="*/ 1789514 w 8783534"/>
                <a:gd name="connsiteY6" fmla="*/ 3071441 h 7491119"/>
                <a:gd name="connsiteX7" fmla="*/ 2018323 w 8783534"/>
                <a:gd name="connsiteY7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327466 w 8783534"/>
                <a:gd name="connsiteY4" fmla="*/ 3328393 h 7491119"/>
                <a:gd name="connsiteX5" fmla="*/ 4481615 w 8783534"/>
                <a:gd name="connsiteY5" fmla="*/ 2992549 h 7491119"/>
                <a:gd name="connsiteX6" fmla="*/ 1789514 w 8783534"/>
                <a:gd name="connsiteY6" fmla="*/ 3071441 h 7491119"/>
                <a:gd name="connsiteX7" fmla="*/ 2018323 w 8783534"/>
                <a:gd name="connsiteY7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327466 w 8783534"/>
                <a:gd name="connsiteY4" fmla="*/ 3328393 h 7491119"/>
                <a:gd name="connsiteX5" fmla="*/ 4481615 w 8783534"/>
                <a:gd name="connsiteY5" fmla="*/ 2992549 h 7491119"/>
                <a:gd name="connsiteX6" fmla="*/ 1789514 w 8783534"/>
                <a:gd name="connsiteY6" fmla="*/ 3071441 h 7491119"/>
                <a:gd name="connsiteX7" fmla="*/ 2018323 w 8783534"/>
                <a:gd name="connsiteY7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327466 w 8783534"/>
                <a:gd name="connsiteY4" fmla="*/ 3328393 h 7491119"/>
                <a:gd name="connsiteX5" fmla="*/ 4481615 w 8783534"/>
                <a:gd name="connsiteY5" fmla="*/ 2992549 h 7491119"/>
                <a:gd name="connsiteX6" fmla="*/ 1789514 w 8783534"/>
                <a:gd name="connsiteY6" fmla="*/ 3071441 h 7491119"/>
                <a:gd name="connsiteX7" fmla="*/ 2018323 w 8783534"/>
                <a:gd name="connsiteY7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440566 w 8783534"/>
                <a:gd name="connsiteY4" fmla="*/ 3353002 h 7491119"/>
                <a:gd name="connsiteX5" fmla="*/ 4481615 w 8783534"/>
                <a:gd name="connsiteY5" fmla="*/ 2992549 h 7491119"/>
                <a:gd name="connsiteX6" fmla="*/ 1789514 w 8783534"/>
                <a:gd name="connsiteY6" fmla="*/ 3071441 h 7491119"/>
                <a:gd name="connsiteX7" fmla="*/ 2018323 w 8783534"/>
                <a:gd name="connsiteY7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440566 w 8783534"/>
                <a:gd name="connsiteY4" fmla="*/ 3353002 h 7491119"/>
                <a:gd name="connsiteX5" fmla="*/ 4481615 w 8783534"/>
                <a:gd name="connsiteY5" fmla="*/ 2992549 h 7491119"/>
                <a:gd name="connsiteX6" fmla="*/ 1789514 w 8783534"/>
                <a:gd name="connsiteY6" fmla="*/ 3071441 h 7491119"/>
                <a:gd name="connsiteX7" fmla="*/ 2018323 w 8783534"/>
                <a:gd name="connsiteY7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440566 w 8783534"/>
                <a:gd name="connsiteY4" fmla="*/ 3353002 h 7491119"/>
                <a:gd name="connsiteX5" fmla="*/ 1789514 w 8783534"/>
                <a:gd name="connsiteY5" fmla="*/ 3071441 h 7491119"/>
                <a:gd name="connsiteX6" fmla="*/ 2018323 w 8783534"/>
                <a:gd name="connsiteY6" fmla="*/ 2929074 h 7491119"/>
                <a:gd name="connsiteX0" fmla="*/ 2018323 w 8783534"/>
                <a:gd name="connsiteY0" fmla="*/ 2929074 h 7491119"/>
                <a:gd name="connsiteX1" fmla="*/ 4585999 w 8783534"/>
                <a:gd name="connsiteY1" fmla="*/ 3187119 h 7491119"/>
                <a:gd name="connsiteX2" fmla="*/ 7699068 w 8783534"/>
                <a:gd name="connsiteY2" fmla="*/ 2577520 h 7491119"/>
                <a:gd name="connsiteX3" fmla="*/ 8199932 w 8783534"/>
                <a:gd name="connsiteY3" fmla="*/ 4438858 h 7491119"/>
                <a:gd name="connsiteX4" fmla="*/ 6286612 w 8783534"/>
                <a:gd name="connsiteY4" fmla="*/ 3005048 h 7491119"/>
                <a:gd name="connsiteX5" fmla="*/ 1789514 w 8783534"/>
                <a:gd name="connsiteY5" fmla="*/ 3071441 h 7491119"/>
                <a:gd name="connsiteX6" fmla="*/ 2018323 w 8783534"/>
                <a:gd name="connsiteY6" fmla="*/ 2929074 h 7491119"/>
                <a:gd name="connsiteX0" fmla="*/ 2018323 w 8783534"/>
                <a:gd name="connsiteY0" fmla="*/ 2929074 h 7491119"/>
                <a:gd name="connsiteX1" fmla="*/ 7699068 w 8783534"/>
                <a:gd name="connsiteY1" fmla="*/ 2577520 h 7491119"/>
                <a:gd name="connsiteX2" fmla="*/ 8199932 w 8783534"/>
                <a:gd name="connsiteY2" fmla="*/ 4438858 h 7491119"/>
                <a:gd name="connsiteX3" fmla="*/ 6286612 w 8783534"/>
                <a:gd name="connsiteY3" fmla="*/ 3005048 h 7491119"/>
                <a:gd name="connsiteX4" fmla="*/ 1789514 w 8783534"/>
                <a:gd name="connsiteY4" fmla="*/ 3071441 h 7491119"/>
                <a:gd name="connsiteX5" fmla="*/ 2018323 w 8783534"/>
                <a:gd name="connsiteY5" fmla="*/ 2929074 h 7491119"/>
                <a:gd name="connsiteX0" fmla="*/ 2018323 w 8783534"/>
                <a:gd name="connsiteY0" fmla="*/ 2929074 h 7491119"/>
                <a:gd name="connsiteX1" fmla="*/ 6391441 w 8783534"/>
                <a:gd name="connsiteY1" fmla="*/ 2370154 h 7491119"/>
                <a:gd name="connsiteX2" fmla="*/ 8199932 w 8783534"/>
                <a:gd name="connsiteY2" fmla="*/ 4438858 h 7491119"/>
                <a:gd name="connsiteX3" fmla="*/ 6286612 w 8783534"/>
                <a:gd name="connsiteY3" fmla="*/ 3005048 h 7491119"/>
                <a:gd name="connsiteX4" fmla="*/ 1789514 w 8783534"/>
                <a:gd name="connsiteY4" fmla="*/ 3071441 h 7491119"/>
                <a:gd name="connsiteX5" fmla="*/ 2018323 w 8783534"/>
                <a:gd name="connsiteY5" fmla="*/ 2929074 h 7491119"/>
                <a:gd name="connsiteX0" fmla="*/ 2018323 w 8783534"/>
                <a:gd name="connsiteY0" fmla="*/ 2929074 h 7491119"/>
                <a:gd name="connsiteX1" fmla="*/ 6391441 w 8783534"/>
                <a:gd name="connsiteY1" fmla="*/ 2370154 h 7491119"/>
                <a:gd name="connsiteX2" fmla="*/ 8199932 w 8783534"/>
                <a:gd name="connsiteY2" fmla="*/ 4438858 h 7491119"/>
                <a:gd name="connsiteX3" fmla="*/ 3933876 w 8783534"/>
                <a:gd name="connsiteY3" fmla="*/ 3076777 h 7491119"/>
                <a:gd name="connsiteX4" fmla="*/ 1789514 w 8783534"/>
                <a:gd name="connsiteY4" fmla="*/ 3071441 h 7491119"/>
                <a:gd name="connsiteX5" fmla="*/ 2018323 w 8783534"/>
                <a:gd name="connsiteY5" fmla="*/ 2929074 h 7491119"/>
                <a:gd name="connsiteX0" fmla="*/ 2018323 w 8783534"/>
                <a:gd name="connsiteY0" fmla="*/ 2929074 h 7491119"/>
                <a:gd name="connsiteX1" fmla="*/ 6391441 w 8783534"/>
                <a:gd name="connsiteY1" fmla="*/ 2370154 h 7491119"/>
                <a:gd name="connsiteX2" fmla="*/ 8199932 w 8783534"/>
                <a:gd name="connsiteY2" fmla="*/ 4438858 h 7491119"/>
                <a:gd name="connsiteX3" fmla="*/ 5245657 w 8783534"/>
                <a:gd name="connsiteY3" fmla="*/ 2521195 h 7491119"/>
                <a:gd name="connsiteX4" fmla="*/ 1789514 w 8783534"/>
                <a:gd name="connsiteY4" fmla="*/ 3071441 h 7491119"/>
                <a:gd name="connsiteX5" fmla="*/ 2018323 w 8783534"/>
                <a:gd name="connsiteY5" fmla="*/ 2929074 h 7491119"/>
                <a:gd name="connsiteX0" fmla="*/ 2018323 w 8783534"/>
                <a:gd name="connsiteY0" fmla="*/ 2929074 h 7491119"/>
                <a:gd name="connsiteX1" fmla="*/ 6391441 w 8783534"/>
                <a:gd name="connsiteY1" fmla="*/ 2370154 h 7491119"/>
                <a:gd name="connsiteX2" fmla="*/ 8199932 w 8783534"/>
                <a:gd name="connsiteY2" fmla="*/ 4438858 h 7491119"/>
                <a:gd name="connsiteX3" fmla="*/ 5245657 w 8783534"/>
                <a:gd name="connsiteY3" fmla="*/ 2521195 h 7491119"/>
                <a:gd name="connsiteX4" fmla="*/ 1789514 w 8783534"/>
                <a:gd name="connsiteY4" fmla="*/ 3071441 h 7491119"/>
                <a:gd name="connsiteX5" fmla="*/ 2018323 w 8783534"/>
                <a:gd name="connsiteY5" fmla="*/ 2929074 h 7491119"/>
                <a:gd name="connsiteX0" fmla="*/ 2018323 w 8783534"/>
                <a:gd name="connsiteY0" fmla="*/ 2929074 h 7007577"/>
                <a:gd name="connsiteX1" fmla="*/ 6391441 w 8783534"/>
                <a:gd name="connsiteY1" fmla="*/ 2370154 h 7007577"/>
                <a:gd name="connsiteX2" fmla="*/ 8199932 w 8783534"/>
                <a:gd name="connsiteY2" fmla="*/ 4438858 h 7007577"/>
                <a:gd name="connsiteX3" fmla="*/ 5245657 w 8783534"/>
                <a:gd name="connsiteY3" fmla="*/ 2521195 h 7007577"/>
                <a:gd name="connsiteX4" fmla="*/ 1789514 w 8783534"/>
                <a:gd name="connsiteY4" fmla="*/ 3071441 h 7007577"/>
                <a:gd name="connsiteX5" fmla="*/ 2018323 w 8783534"/>
                <a:gd name="connsiteY5" fmla="*/ 2929074 h 7007577"/>
                <a:gd name="connsiteX0" fmla="*/ 2018323 w 8199932"/>
                <a:gd name="connsiteY0" fmla="*/ 2929074 h 6088890"/>
                <a:gd name="connsiteX1" fmla="*/ 6391441 w 8199932"/>
                <a:gd name="connsiteY1" fmla="*/ 2370154 h 6088890"/>
                <a:gd name="connsiteX2" fmla="*/ 8199932 w 8199932"/>
                <a:gd name="connsiteY2" fmla="*/ 4438858 h 6088890"/>
                <a:gd name="connsiteX3" fmla="*/ 5245657 w 8199932"/>
                <a:gd name="connsiteY3" fmla="*/ 2521195 h 6088890"/>
                <a:gd name="connsiteX4" fmla="*/ 1789514 w 8199932"/>
                <a:gd name="connsiteY4" fmla="*/ 3071441 h 6088890"/>
                <a:gd name="connsiteX5" fmla="*/ 2018323 w 8199932"/>
                <a:gd name="connsiteY5" fmla="*/ 2929074 h 6088890"/>
                <a:gd name="connsiteX0" fmla="*/ 2018323 w 8199932"/>
                <a:gd name="connsiteY0" fmla="*/ 2929074 h 6088890"/>
                <a:gd name="connsiteX1" fmla="*/ 6391441 w 8199932"/>
                <a:gd name="connsiteY1" fmla="*/ 2370154 h 6088890"/>
                <a:gd name="connsiteX2" fmla="*/ 8199932 w 8199932"/>
                <a:gd name="connsiteY2" fmla="*/ 4438858 h 6088890"/>
                <a:gd name="connsiteX3" fmla="*/ 5245657 w 8199932"/>
                <a:gd name="connsiteY3" fmla="*/ 2521195 h 6088890"/>
                <a:gd name="connsiteX4" fmla="*/ 1789514 w 8199932"/>
                <a:gd name="connsiteY4" fmla="*/ 3071441 h 6088890"/>
                <a:gd name="connsiteX5" fmla="*/ 2018323 w 8199932"/>
                <a:gd name="connsiteY5" fmla="*/ 2929074 h 6088890"/>
                <a:gd name="connsiteX0" fmla="*/ 2018323 w 8199932"/>
                <a:gd name="connsiteY0" fmla="*/ 2929074 h 6332480"/>
                <a:gd name="connsiteX1" fmla="*/ 6391441 w 8199932"/>
                <a:gd name="connsiteY1" fmla="*/ 2370154 h 6332480"/>
                <a:gd name="connsiteX2" fmla="*/ 8199932 w 8199932"/>
                <a:gd name="connsiteY2" fmla="*/ 4438858 h 6332480"/>
                <a:gd name="connsiteX3" fmla="*/ 5245657 w 8199932"/>
                <a:gd name="connsiteY3" fmla="*/ 2521195 h 6332480"/>
                <a:gd name="connsiteX4" fmla="*/ 1789514 w 8199932"/>
                <a:gd name="connsiteY4" fmla="*/ 3071441 h 6332480"/>
                <a:gd name="connsiteX5" fmla="*/ 2018323 w 8199932"/>
                <a:gd name="connsiteY5" fmla="*/ 2929074 h 6332480"/>
                <a:gd name="connsiteX0" fmla="*/ 2018323 w 8199932"/>
                <a:gd name="connsiteY0" fmla="*/ 2929074 h 6332480"/>
                <a:gd name="connsiteX1" fmla="*/ 6391441 w 8199932"/>
                <a:gd name="connsiteY1" fmla="*/ 2370154 h 6332480"/>
                <a:gd name="connsiteX2" fmla="*/ 8199932 w 8199932"/>
                <a:gd name="connsiteY2" fmla="*/ 4438858 h 6332480"/>
                <a:gd name="connsiteX3" fmla="*/ 5245657 w 8199932"/>
                <a:gd name="connsiteY3" fmla="*/ 2521195 h 6332480"/>
                <a:gd name="connsiteX4" fmla="*/ 1789514 w 8199932"/>
                <a:gd name="connsiteY4" fmla="*/ 3071441 h 6332480"/>
                <a:gd name="connsiteX5" fmla="*/ 2018323 w 8199932"/>
                <a:gd name="connsiteY5" fmla="*/ 2929074 h 6332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99932" h="6332480">
                  <a:moveTo>
                    <a:pt x="2018323" y="2929074"/>
                  </a:moveTo>
                  <a:cubicBezTo>
                    <a:pt x="3003249" y="2846754"/>
                    <a:pt x="5361173" y="2118523"/>
                    <a:pt x="6391441" y="2370154"/>
                  </a:cubicBezTo>
                  <a:cubicBezTo>
                    <a:pt x="4898818" y="4308774"/>
                    <a:pt x="7624732" y="5885963"/>
                    <a:pt x="8199932" y="4438858"/>
                  </a:cubicBezTo>
                  <a:cubicBezTo>
                    <a:pt x="7518693" y="6332480"/>
                    <a:pt x="4790153" y="3688663"/>
                    <a:pt x="5245657" y="2521195"/>
                  </a:cubicBezTo>
                  <a:cubicBezTo>
                    <a:pt x="4165470" y="2430848"/>
                    <a:pt x="2526554" y="3142096"/>
                    <a:pt x="1789514" y="3071441"/>
                  </a:cubicBezTo>
                  <a:cubicBezTo>
                    <a:pt x="0" y="2987026"/>
                    <a:pt x="1550711" y="0"/>
                    <a:pt x="2018323" y="292907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alpha val="25000"/>
                  </a:schemeClr>
                </a:gs>
                <a:gs pos="100000">
                  <a:schemeClr val="tx1">
                    <a:alpha val="10000"/>
                  </a:schemeClr>
                </a:gs>
              </a:gsLst>
              <a:lin ang="10800000" scaled="0"/>
              <a:tileRect/>
            </a:gradFill>
            <a:ln>
              <a:noFill/>
            </a:ln>
            <a:effectLst/>
            <a:scene3d>
              <a:camera prst="orthographicFront"/>
              <a:lightRig rig="balanced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649941"/>
            <a:ext cx="3886200" cy="54864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D5B43-F171-4450-9B02-8E0DC3654AD0}" type="datetimeFigureOut">
              <a:rPr lang="be-BY" smtClean="0"/>
              <a:t>15.11.2015</a:t>
            </a:fld>
            <a:endParaRPr lang="be-B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B4359-3701-4835-9682-08C3C64E1E4A}" type="slidenum">
              <a:rPr lang="be-BY" smtClean="0"/>
              <a:t>‹#›</a:t>
            </a:fld>
            <a:endParaRPr lang="be-B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15353" y="2516841"/>
            <a:ext cx="2514600" cy="27432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5353" y="1526241"/>
            <a:ext cx="2514600" cy="914400"/>
          </a:xfrm>
        </p:spPr>
        <p:txBody>
          <a:bodyPr anchor="b">
            <a:normAutofit/>
          </a:bodyPr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D5B43-F171-4450-9B02-8E0DC3654AD0}" type="datetimeFigureOut">
              <a:rPr lang="be-BY" smtClean="0"/>
              <a:t>15.11.2015</a:t>
            </a:fld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B4359-3701-4835-9682-08C3C64E1E4A}" type="slidenum">
              <a:rPr lang="be-BY" smtClean="0"/>
              <a:t>‹#›</a:t>
            </a:fld>
            <a:endParaRPr lang="be-BY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4666129" y="523718"/>
            <a:ext cx="4114800" cy="5728260"/>
          </a:xfrm>
          <a:custGeom>
            <a:avLst/>
            <a:gdLst>
              <a:gd name="connsiteX0" fmla="*/ 0 w 3886200"/>
              <a:gd name="connsiteY0" fmla="*/ 0 h 5486400"/>
              <a:gd name="connsiteX1" fmla="*/ 3886200 w 3886200"/>
              <a:gd name="connsiteY1" fmla="*/ 0 h 5486400"/>
              <a:gd name="connsiteX2" fmla="*/ 3886200 w 3886200"/>
              <a:gd name="connsiteY2" fmla="*/ 5486400 h 5486400"/>
              <a:gd name="connsiteX3" fmla="*/ 0 w 3886200"/>
              <a:gd name="connsiteY3" fmla="*/ 5486400 h 5486400"/>
              <a:gd name="connsiteX4" fmla="*/ 0 w 3886200"/>
              <a:gd name="connsiteY4" fmla="*/ 0 h 5486400"/>
              <a:gd name="connsiteX0" fmla="*/ 0 w 3886200"/>
              <a:gd name="connsiteY0" fmla="*/ 0 h 5486400"/>
              <a:gd name="connsiteX1" fmla="*/ 3886200 w 3886200"/>
              <a:gd name="connsiteY1" fmla="*/ 0 h 5486400"/>
              <a:gd name="connsiteX2" fmla="*/ 3886200 w 3886200"/>
              <a:gd name="connsiteY2" fmla="*/ 5486400 h 5486400"/>
              <a:gd name="connsiteX3" fmla="*/ 0 w 3886200"/>
              <a:gd name="connsiteY3" fmla="*/ 5486400 h 5486400"/>
              <a:gd name="connsiteX4" fmla="*/ 0 w 3886200"/>
              <a:gd name="connsiteY4" fmla="*/ 0 h 5486400"/>
              <a:gd name="connsiteX0" fmla="*/ 0 w 3886200"/>
              <a:gd name="connsiteY0" fmla="*/ 125506 h 5611906"/>
              <a:gd name="connsiteX1" fmla="*/ 3886200 w 3886200"/>
              <a:gd name="connsiteY1" fmla="*/ 125506 h 5611906"/>
              <a:gd name="connsiteX2" fmla="*/ 3886200 w 3886200"/>
              <a:gd name="connsiteY2" fmla="*/ 5611906 h 5611906"/>
              <a:gd name="connsiteX3" fmla="*/ 0 w 3886200"/>
              <a:gd name="connsiteY3" fmla="*/ 5611906 h 5611906"/>
              <a:gd name="connsiteX4" fmla="*/ 0 w 3886200"/>
              <a:gd name="connsiteY4" fmla="*/ 125506 h 5611906"/>
              <a:gd name="connsiteX0" fmla="*/ 0 w 3886200"/>
              <a:gd name="connsiteY0" fmla="*/ 125506 h 5611906"/>
              <a:gd name="connsiteX1" fmla="*/ 3886200 w 3886200"/>
              <a:gd name="connsiteY1" fmla="*/ 125506 h 5611906"/>
              <a:gd name="connsiteX2" fmla="*/ 3886200 w 3886200"/>
              <a:gd name="connsiteY2" fmla="*/ 5611906 h 5611906"/>
              <a:gd name="connsiteX3" fmla="*/ 0 w 3886200"/>
              <a:gd name="connsiteY3" fmla="*/ 5611906 h 5611906"/>
              <a:gd name="connsiteX4" fmla="*/ 0 w 3886200"/>
              <a:gd name="connsiteY4" fmla="*/ 125506 h 5611906"/>
              <a:gd name="connsiteX0" fmla="*/ 0 w 3886200"/>
              <a:gd name="connsiteY0" fmla="*/ 125506 h 5728260"/>
              <a:gd name="connsiteX1" fmla="*/ 3886200 w 3886200"/>
              <a:gd name="connsiteY1" fmla="*/ 125506 h 5728260"/>
              <a:gd name="connsiteX2" fmla="*/ 3886200 w 3886200"/>
              <a:gd name="connsiteY2" fmla="*/ 5611906 h 5728260"/>
              <a:gd name="connsiteX3" fmla="*/ 0 w 3886200"/>
              <a:gd name="connsiteY3" fmla="*/ 5611906 h 5728260"/>
              <a:gd name="connsiteX4" fmla="*/ 0 w 3886200"/>
              <a:gd name="connsiteY4" fmla="*/ 125506 h 5728260"/>
              <a:gd name="connsiteX0" fmla="*/ 0 w 3886200"/>
              <a:gd name="connsiteY0" fmla="*/ 125506 h 5728260"/>
              <a:gd name="connsiteX1" fmla="*/ 3886200 w 3886200"/>
              <a:gd name="connsiteY1" fmla="*/ 125506 h 5728260"/>
              <a:gd name="connsiteX2" fmla="*/ 3886200 w 3886200"/>
              <a:gd name="connsiteY2" fmla="*/ 5611906 h 5728260"/>
              <a:gd name="connsiteX3" fmla="*/ 0 w 3886200"/>
              <a:gd name="connsiteY3" fmla="*/ 5611906 h 5728260"/>
              <a:gd name="connsiteX4" fmla="*/ 0 w 3886200"/>
              <a:gd name="connsiteY4" fmla="*/ 125506 h 5728260"/>
              <a:gd name="connsiteX0" fmla="*/ 0 w 3980329"/>
              <a:gd name="connsiteY0" fmla="*/ 125506 h 5728260"/>
              <a:gd name="connsiteX1" fmla="*/ 3886200 w 3980329"/>
              <a:gd name="connsiteY1" fmla="*/ 125506 h 5728260"/>
              <a:gd name="connsiteX2" fmla="*/ 3886200 w 3980329"/>
              <a:gd name="connsiteY2" fmla="*/ 5611906 h 5728260"/>
              <a:gd name="connsiteX3" fmla="*/ 0 w 3980329"/>
              <a:gd name="connsiteY3" fmla="*/ 5611906 h 5728260"/>
              <a:gd name="connsiteX4" fmla="*/ 0 w 3980329"/>
              <a:gd name="connsiteY4" fmla="*/ 125506 h 5728260"/>
              <a:gd name="connsiteX0" fmla="*/ 0 w 3980329"/>
              <a:gd name="connsiteY0" fmla="*/ 125506 h 5728260"/>
              <a:gd name="connsiteX1" fmla="*/ 3886200 w 3980329"/>
              <a:gd name="connsiteY1" fmla="*/ 125506 h 5728260"/>
              <a:gd name="connsiteX2" fmla="*/ 3886200 w 3980329"/>
              <a:gd name="connsiteY2" fmla="*/ 5611906 h 5728260"/>
              <a:gd name="connsiteX3" fmla="*/ 0 w 3980329"/>
              <a:gd name="connsiteY3" fmla="*/ 5611906 h 5728260"/>
              <a:gd name="connsiteX4" fmla="*/ 0 w 3980329"/>
              <a:gd name="connsiteY4" fmla="*/ 125506 h 5728260"/>
              <a:gd name="connsiteX0" fmla="*/ 134471 w 4114800"/>
              <a:gd name="connsiteY0" fmla="*/ 125506 h 5728260"/>
              <a:gd name="connsiteX1" fmla="*/ 4020671 w 4114800"/>
              <a:gd name="connsiteY1" fmla="*/ 125506 h 5728260"/>
              <a:gd name="connsiteX2" fmla="*/ 4020671 w 4114800"/>
              <a:gd name="connsiteY2" fmla="*/ 5611906 h 5728260"/>
              <a:gd name="connsiteX3" fmla="*/ 134471 w 4114800"/>
              <a:gd name="connsiteY3" fmla="*/ 5611906 h 5728260"/>
              <a:gd name="connsiteX4" fmla="*/ 134471 w 4114800"/>
              <a:gd name="connsiteY4" fmla="*/ 125506 h 5728260"/>
              <a:gd name="connsiteX0" fmla="*/ 134471 w 4114800"/>
              <a:gd name="connsiteY0" fmla="*/ 125506 h 5728260"/>
              <a:gd name="connsiteX1" fmla="*/ 4020671 w 4114800"/>
              <a:gd name="connsiteY1" fmla="*/ 125506 h 5728260"/>
              <a:gd name="connsiteX2" fmla="*/ 4020671 w 4114800"/>
              <a:gd name="connsiteY2" fmla="*/ 5611906 h 5728260"/>
              <a:gd name="connsiteX3" fmla="*/ 134471 w 4114800"/>
              <a:gd name="connsiteY3" fmla="*/ 5611906 h 5728260"/>
              <a:gd name="connsiteX4" fmla="*/ 134471 w 4114800"/>
              <a:gd name="connsiteY4" fmla="*/ 125506 h 5728260"/>
              <a:gd name="connsiteX0" fmla="*/ 134471 w 4114800"/>
              <a:gd name="connsiteY0" fmla="*/ 125506 h 5728260"/>
              <a:gd name="connsiteX1" fmla="*/ 4020671 w 4114800"/>
              <a:gd name="connsiteY1" fmla="*/ 125506 h 5728260"/>
              <a:gd name="connsiteX2" fmla="*/ 4020671 w 4114800"/>
              <a:gd name="connsiteY2" fmla="*/ 5611906 h 5728260"/>
              <a:gd name="connsiteX3" fmla="*/ 134471 w 4114800"/>
              <a:gd name="connsiteY3" fmla="*/ 5611906 h 5728260"/>
              <a:gd name="connsiteX4" fmla="*/ 134471 w 4114800"/>
              <a:gd name="connsiteY4" fmla="*/ 125506 h 5728260"/>
              <a:gd name="connsiteX0" fmla="*/ 134471 w 4114800"/>
              <a:gd name="connsiteY0" fmla="*/ 125506 h 5728260"/>
              <a:gd name="connsiteX1" fmla="*/ 4020671 w 4114800"/>
              <a:gd name="connsiteY1" fmla="*/ 125506 h 5728260"/>
              <a:gd name="connsiteX2" fmla="*/ 4020671 w 4114800"/>
              <a:gd name="connsiteY2" fmla="*/ 5611906 h 5728260"/>
              <a:gd name="connsiteX3" fmla="*/ 134471 w 4114800"/>
              <a:gd name="connsiteY3" fmla="*/ 5611906 h 5728260"/>
              <a:gd name="connsiteX4" fmla="*/ 134471 w 4114800"/>
              <a:gd name="connsiteY4" fmla="*/ 125506 h 5728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14800" h="5728260">
                <a:moveTo>
                  <a:pt x="134471" y="125506"/>
                </a:moveTo>
                <a:cubicBezTo>
                  <a:pt x="1456765" y="327212"/>
                  <a:pt x="2770095" y="0"/>
                  <a:pt x="4020671" y="125506"/>
                </a:cubicBezTo>
                <a:cubicBezTo>
                  <a:pt x="4114800" y="1963271"/>
                  <a:pt x="3859306" y="3756212"/>
                  <a:pt x="4020671" y="5611906"/>
                </a:cubicBezTo>
                <a:cubicBezTo>
                  <a:pt x="2792506" y="5459319"/>
                  <a:pt x="1425389" y="5728260"/>
                  <a:pt x="134471" y="5611906"/>
                </a:cubicBezTo>
                <a:cubicBezTo>
                  <a:pt x="0" y="3818965"/>
                  <a:pt x="313765" y="1963271"/>
                  <a:pt x="134471" y="125506"/>
                </a:cubicBezTo>
                <a:close/>
              </a:path>
            </a:pathLst>
          </a:custGeom>
          <a:gradFill>
            <a:gsLst>
              <a:gs pos="25000">
                <a:schemeClr val="tx1"/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5400000" scaled="0"/>
          </a:gradFill>
          <a:ln>
            <a:noFill/>
          </a:ln>
          <a:effectLst>
            <a:outerShdw blurRad="76200" sx="102000" sy="102000" algn="ctr" rotWithShape="0">
              <a:schemeClr val="tx1">
                <a:lumMod val="75000"/>
                <a:lumOff val="25000"/>
                <a:alpha val="40000"/>
              </a:schemeClr>
            </a:outerShdw>
          </a:effectLst>
          <a:scene3d>
            <a:camera prst="orthographicFront"/>
            <a:lightRig rig="morning" dir="t"/>
          </a:scene3d>
          <a:sp3d>
            <a:bevelT w="25400" h="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9656" y="1527048"/>
            <a:ext cx="2514600" cy="914400"/>
          </a:xfrm>
        </p:spPr>
        <p:txBody>
          <a:bodyPr anchor="b">
            <a:normAutofit/>
          </a:bodyPr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937760" y="786384"/>
            <a:ext cx="3611880" cy="5212080"/>
          </a:xfrm>
          <a:effectLst>
            <a:softEdge rad="31750"/>
          </a:effectLst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19656" y="2514600"/>
            <a:ext cx="2514600" cy="27432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D5B43-F171-4450-9B02-8E0DC3654AD0}" type="datetimeFigureOut">
              <a:rPr lang="be-BY" smtClean="0"/>
              <a:t>15.11.2015</a:t>
            </a:fld>
            <a:endParaRPr lang="be-B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B4359-3701-4835-9682-08C3C64E1E4A}" type="slidenum">
              <a:rPr lang="be-BY" smtClean="0"/>
              <a:t>‹#›</a:t>
            </a:fld>
            <a:endParaRPr lang="be-BY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D5B43-F171-4450-9B02-8E0DC3654AD0}" type="datetimeFigureOut">
              <a:rPr lang="be-BY" smtClean="0"/>
              <a:t>15.11.2015</a:t>
            </a:fld>
            <a:endParaRPr lang="be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B4359-3701-4835-9682-08C3C64E1E4A}" type="slidenum">
              <a:rPr lang="be-BY" smtClean="0"/>
              <a:t>‹#›</a:t>
            </a:fld>
            <a:endParaRPr lang="be-BY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65163"/>
            <a:ext cx="1411288" cy="5461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89138" y="665163"/>
            <a:ext cx="4487862" cy="5461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D5B43-F171-4450-9B02-8E0DC3654AD0}" type="datetimeFigureOut">
              <a:rPr lang="be-BY" smtClean="0"/>
              <a:t>15.11.2015</a:t>
            </a:fld>
            <a:endParaRPr lang="be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B4359-3701-4835-9682-08C3C64E1E4A}" type="slidenum">
              <a:rPr lang="be-BY" smtClean="0"/>
              <a:t>‹#›</a:t>
            </a:fld>
            <a:endParaRPr lang="be-BY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A3ED7-01BC-4266-81FF-3BDD1BE7574F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15.11.2015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51F59-493E-4913-AB03-5378BB4E98B2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6928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D5B43-F171-4450-9B02-8E0DC3654AD0}" type="datetimeFigureOut">
              <a:rPr lang="be-BY" smtClean="0">
                <a:solidFill>
                  <a:srgbClr val="E3DED1">
                    <a:shade val="50000"/>
                  </a:srgbClr>
                </a:solidFill>
              </a:rPr>
              <a:pPr/>
              <a:t>15.11.2015</a:t>
            </a:fld>
            <a:endParaRPr lang="be-BY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B4359-3701-4835-9682-08C3C64E1E4A}" type="slidenum">
              <a:rPr lang="be-BY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be-BY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2692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A3ED7-01BC-4266-81FF-3BDD1BE7574F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15.11.2015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51F59-493E-4913-AB03-5378BB4E98B2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4811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D5B43-F171-4450-9B02-8E0DC3654AD0}" type="datetimeFigureOut">
              <a:rPr lang="be-BY" smtClean="0">
                <a:solidFill>
                  <a:srgbClr val="E3DED1">
                    <a:shade val="50000"/>
                  </a:srgbClr>
                </a:solidFill>
              </a:rPr>
              <a:pPr/>
              <a:t>15.11.2015</a:t>
            </a:fld>
            <a:endParaRPr lang="be-BY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B4359-3701-4835-9682-08C3C64E1E4A}" type="slidenum">
              <a:rPr lang="be-BY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be-BY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4745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D5B43-F171-4450-9B02-8E0DC3654AD0}" type="datetimeFigureOut">
              <a:rPr lang="be-BY" smtClean="0">
                <a:solidFill>
                  <a:srgbClr val="E3DED1">
                    <a:shade val="50000"/>
                  </a:srgbClr>
                </a:solidFill>
              </a:rPr>
              <a:pPr/>
              <a:t>15.11.2015</a:t>
            </a:fld>
            <a:endParaRPr lang="be-BY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B4359-3701-4835-9682-08C3C64E1E4A}" type="slidenum">
              <a:rPr lang="be-BY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be-BY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0593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D5B43-F171-4450-9B02-8E0DC3654AD0}" type="datetimeFigureOut">
              <a:rPr lang="be-BY" smtClean="0">
                <a:solidFill>
                  <a:srgbClr val="E3DED1">
                    <a:shade val="50000"/>
                  </a:srgbClr>
                </a:solidFill>
              </a:rPr>
              <a:pPr/>
              <a:t>15.11.2015</a:t>
            </a:fld>
            <a:endParaRPr lang="be-BY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B7B4359-3701-4835-9682-08C3C64E1E4A}" type="slidenum">
              <a:rPr lang="be-BY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be-BY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be-BY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9878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D5B43-F171-4450-9B02-8E0DC3654AD0}" type="datetimeFigureOut">
              <a:rPr lang="be-BY" smtClean="0">
                <a:solidFill>
                  <a:srgbClr val="E3DED1">
                    <a:shade val="50000"/>
                  </a:srgbClr>
                </a:solidFill>
              </a:rPr>
              <a:pPr/>
              <a:t>15.11.2015</a:t>
            </a:fld>
            <a:endParaRPr lang="be-BY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B4359-3701-4835-9682-08C3C64E1E4A}" type="slidenum">
              <a:rPr lang="be-BY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be-BY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003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A3ED7-01BC-4266-81FF-3BDD1BE7574F}" type="datetimeFigureOut">
              <a:rPr lang="ru-RU" smtClean="0"/>
              <a:t>15.11.2015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51F59-493E-4913-AB03-5378BB4E98B2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D5B43-F171-4450-9B02-8E0DC3654AD0}" type="datetimeFigureOut">
              <a:rPr lang="be-BY" smtClean="0">
                <a:solidFill>
                  <a:srgbClr val="E3DED1">
                    <a:shade val="50000"/>
                  </a:srgbClr>
                </a:solidFill>
              </a:rPr>
              <a:pPr/>
              <a:t>15.11.2015</a:t>
            </a:fld>
            <a:endParaRPr lang="be-BY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8B7B4359-3701-4835-9682-08C3C64E1E4A}" type="slidenum">
              <a:rPr lang="be-BY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be-BY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8774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E3ED5B43-F171-4450-9B02-8E0DC3654AD0}" type="datetimeFigureOut">
              <a:rPr lang="be-BY" smtClean="0">
                <a:solidFill>
                  <a:srgbClr val="E3DED1">
                    <a:shade val="50000"/>
                  </a:srgbClr>
                </a:solidFill>
              </a:rPr>
              <a:pPr/>
              <a:t>15.11.2015</a:t>
            </a:fld>
            <a:endParaRPr lang="be-BY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B4359-3701-4835-9682-08C3C64E1E4A}" type="slidenum">
              <a:rPr lang="be-BY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be-BY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4278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D5B43-F171-4450-9B02-8E0DC3654AD0}" type="datetimeFigureOut">
              <a:rPr lang="be-BY" smtClean="0">
                <a:solidFill>
                  <a:srgbClr val="E3DED1">
                    <a:shade val="50000"/>
                  </a:srgbClr>
                </a:solidFill>
              </a:rPr>
              <a:pPr/>
              <a:t>15.11.2015</a:t>
            </a:fld>
            <a:endParaRPr lang="be-BY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B4359-3701-4835-9682-08C3C64E1E4A}" type="slidenum">
              <a:rPr lang="be-BY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be-BY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5140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D5B43-F171-4450-9B02-8E0DC3654AD0}" type="datetimeFigureOut">
              <a:rPr lang="be-BY" smtClean="0">
                <a:solidFill>
                  <a:srgbClr val="E3DED1">
                    <a:shade val="50000"/>
                  </a:srgbClr>
                </a:solidFill>
              </a:rPr>
              <a:pPr/>
              <a:t>15.11.2015</a:t>
            </a:fld>
            <a:endParaRPr lang="be-BY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B4359-3701-4835-9682-08C3C64E1E4A}" type="slidenum">
              <a:rPr lang="be-BY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be-BY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3673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D83E9-ACB0-4065-8764-3027945D6688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15.11.2015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86DA7-B2E5-42C4-85F7-53921620851A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664606590"/>
      </p:ext>
    </p:extLst>
  </p:cSld>
  <p:clrMapOvr>
    <a:masterClrMapping/>
  </p:clrMapOvr>
  <p:transition spd="slow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D83E9-ACB0-4065-8764-3027945D6688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15.11.2015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86DA7-B2E5-42C4-85F7-53921620851A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720850"/>
      </p:ext>
    </p:extLst>
  </p:cSld>
  <p:clrMapOvr>
    <a:masterClrMapping/>
  </p:clrMapOvr>
  <p:transition spd="slow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D83E9-ACB0-4065-8764-3027945D6688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15.11.2015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17A86DA7-B2E5-42C4-85F7-53921620851A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4695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D83E9-ACB0-4065-8764-3027945D6688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15.11.2015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86DA7-B2E5-42C4-85F7-53921620851A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062900"/>
      </p:ext>
    </p:extLst>
  </p:cSld>
  <p:clrMapOvr>
    <a:masterClrMapping/>
  </p:clrMapOvr>
  <p:transition spd="slow">
    <p:randomBar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D83E9-ACB0-4065-8764-3027945D6688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15.11.2015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86DA7-B2E5-42C4-85F7-53921620851A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889065"/>
      </p:ext>
    </p:extLst>
  </p:cSld>
  <p:clrMapOvr>
    <a:masterClrMapping/>
  </p:clrMapOvr>
  <p:transition spd="slow">
    <p:randomBar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D83E9-ACB0-4065-8764-3027945D6688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15.11.2015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86DA7-B2E5-42C4-85F7-53921620851A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930932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D5B43-F171-4450-9B02-8E0DC3654AD0}" type="datetimeFigureOut">
              <a:rPr lang="be-BY" smtClean="0"/>
              <a:t>15.11.2015</a:t>
            </a:fld>
            <a:endParaRPr lang="be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B4359-3701-4835-9682-08C3C64E1E4A}" type="slidenum">
              <a:rPr lang="be-BY" smtClean="0"/>
              <a:t>‹#›</a:t>
            </a:fld>
            <a:endParaRPr lang="be-BY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D83E9-ACB0-4065-8764-3027945D6688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15.11.2015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86DA7-B2E5-42C4-85F7-53921620851A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794096"/>
      </p:ext>
    </p:extLst>
  </p:cSld>
  <p:clrMapOvr>
    <a:masterClrMapping/>
  </p:clrMapOvr>
  <p:transition spd="slow">
    <p:randomBar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D83E9-ACB0-4065-8764-3027945D6688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15.11.2015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86DA7-B2E5-42C4-85F7-53921620851A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153324"/>
      </p:ext>
    </p:extLst>
  </p:cSld>
  <p:clrMapOvr>
    <a:masterClrMapping/>
  </p:clrMapOvr>
  <p:transition spd="slow">
    <p:randomBar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D83E9-ACB0-4065-8764-3027945D6688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15.11.2015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86DA7-B2E5-42C4-85F7-53921620851A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452335"/>
      </p:ext>
    </p:extLst>
  </p:cSld>
  <p:clrMapOvr>
    <a:masterClrMapping/>
  </p:clrMapOvr>
  <p:transition spd="slow">
    <p:randomBar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D83E9-ACB0-4065-8764-3027945D6688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15.11.2015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86DA7-B2E5-42C4-85F7-53921620851A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367311"/>
      </p:ext>
    </p:extLst>
  </p:cSld>
  <p:clrMapOvr>
    <a:masterClrMapping/>
  </p:clrMapOvr>
  <p:transition spd="slow">
    <p:randomBar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D83E9-ACB0-4065-8764-3027945D6688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15.11.2015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86DA7-B2E5-42C4-85F7-53921620851A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913568"/>
      </p:ext>
    </p:extLst>
  </p:cSld>
  <p:clrMapOvr>
    <a:masterClrMapping/>
  </p:clrMapOvr>
  <p:transition spd="slow">
    <p:randomBar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4348" y="214290"/>
            <a:ext cx="7772400" cy="1470025"/>
          </a:xfrm>
          <a:gradFill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5400000" scaled="0"/>
          </a:gradFill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8728" y="1785926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4528-5E09-4DD5-980B-589F37F084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BAA6C-8B91-407D-A3D2-897C1C7096E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8680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5400000" scaled="0"/>
          </a:gradFill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4528-5E09-4DD5-980B-589F37F084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BAA6C-8B91-407D-A3D2-897C1C7096E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3577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4528-5E09-4DD5-980B-589F37F084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BAA6C-8B91-407D-A3D2-897C1C7096E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9519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4528-5E09-4DD5-980B-589F37F084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BAA6C-8B91-407D-A3D2-897C1C7096E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9056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4528-5E09-4DD5-980B-589F37F084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BAA6C-8B91-407D-A3D2-897C1C7096E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704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D5B43-F171-4450-9B02-8E0DC3654AD0}" type="datetimeFigureOut">
              <a:rPr lang="be-BY" smtClean="0"/>
              <a:t>15.11.2015</a:t>
            </a:fld>
            <a:endParaRPr lang="be-BY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B4359-3701-4835-9682-08C3C64E1E4A}" type="slidenum">
              <a:rPr lang="be-BY" smtClean="0"/>
              <a:t>‹#›</a:t>
            </a:fld>
            <a:endParaRPr lang="be-BY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4528-5E09-4DD5-980B-589F37F084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BAA6C-8B91-407D-A3D2-897C1C7096E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0919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4528-5E09-4DD5-980B-589F37F084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BAA6C-8B91-407D-A3D2-897C1C7096E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6828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4528-5E09-4DD5-980B-589F37F084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BAA6C-8B91-407D-A3D2-897C1C7096E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4158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4528-5E09-4DD5-980B-589F37F084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BAA6C-8B91-407D-A3D2-897C1C7096E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2183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4528-5E09-4DD5-980B-589F37F084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BAA6C-8B91-407D-A3D2-897C1C7096E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51617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4528-5E09-4DD5-980B-589F37F084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BAA6C-8B91-407D-A3D2-897C1C7096E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23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D5B43-F171-4450-9B02-8E0DC3654AD0}" type="datetimeFigureOut">
              <a:rPr lang="be-BY" smtClean="0"/>
              <a:t>15.11.2015</a:t>
            </a:fld>
            <a:endParaRPr lang="be-BY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B7B4359-3701-4835-9682-08C3C64E1E4A}" type="slidenum">
              <a:rPr lang="be-BY" smtClean="0"/>
              <a:t>‹#›</a:t>
            </a:fld>
            <a:endParaRPr lang="be-BY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be-BY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D5B43-F171-4450-9B02-8E0DC3654AD0}" type="datetimeFigureOut">
              <a:rPr lang="be-BY" smtClean="0"/>
              <a:t>15.11.2015</a:t>
            </a:fld>
            <a:endParaRPr lang="be-BY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B4359-3701-4835-9682-08C3C64E1E4A}" type="slidenum">
              <a:rPr lang="be-BY" smtClean="0"/>
              <a:t>‹#›</a:t>
            </a:fld>
            <a:endParaRPr lang="be-BY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D5B43-F171-4450-9B02-8E0DC3654AD0}" type="datetimeFigureOut">
              <a:rPr lang="be-BY" smtClean="0"/>
              <a:t>15.11.2015</a:t>
            </a:fld>
            <a:endParaRPr lang="be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8B7B4359-3701-4835-9682-08C3C64E1E4A}" type="slidenum">
              <a:rPr lang="be-BY" smtClean="0"/>
              <a:t>‹#›</a:t>
            </a:fld>
            <a:endParaRPr lang="be-BY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E3ED5B43-F171-4450-9B02-8E0DC3654AD0}" type="datetimeFigureOut">
              <a:rPr lang="be-BY" smtClean="0"/>
              <a:t>15.11.2015</a:t>
            </a:fld>
            <a:endParaRPr lang="be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B4359-3701-4835-9682-08C3C64E1E4A}" type="slidenum">
              <a:rPr lang="be-BY" smtClean="0"/>
              <a:t>‹#›</a:t>
            </a:fld>
            <a:endParaRPr lang="be-BY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microsoft.com/office/2007/relationships/hdphoto" Target="../media/hdphoto1.wdp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microsoft.com/office/2007/relationships/hdphoto" Target="../media/hdphoto2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E3ED5B43-F171-4450-9B02-8E0DC3654AD0}" type="datetimeFigureOut">
              <a:rPr lang="be-BY" smtClean="0"/>
              <a:t>15.11.2015</a:t>
            </a:fld>
            <a:endParaRPr lang="be-BY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be-BY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8B7B4359-3701-4835-9682-08C3C64E1E4A}" type="slidenum">
              <a:rPr lang="be-BY" smtClean="0"/>
              <a:t>‹#›</a:t>
            </a:fld>
            <a:endParaRPr lang="be-BY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199" y="76200"/>
            <a:ext cx="6803679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1200" y="1752600"/>
            <a:ext cx="6041679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889279" y="6498874"/>
            <a:ext cx="2133600" cy="256032"/>
          </a:xfrm>
          <a:prstGeom prst="rect">
            <a:avLst/>
          </a:prstGeom>
        </p:spPr>
        <p:txBody>
          <a:bodyPr vert="horz" lIns="91440" tIns="45720" rIns="91440" bIns="0" rtlCol="0" anchor="ctr"/>
          <a:lstStyle>
            <a:lvl1pPr marL="0" algn="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  <a:alpha val="40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fld id="{E3ED5B43-F171-4450-9B02-8E0DC3654AD0}" type="datetimeFigureOut">
              <a:rPr lang="be-BY" smtClean="0"/>
              <a:t>15.11.2015</a:t>
            </a:fld>
            <a:endParaRPr lang="be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1200" y="6499412"/>
            <a:ext cx="2895600" cy="255494"/>
          </a:xfrm>
          <a:prstGeom prst="rect">
            <a:avLst/>
          </a:prstGeom>
        </p:spPr>
        <p:txBody>
          <a:bodyPr vert="horz" lIns="91440" tIns="45720" rIns="91440" bIns="0" rtlCol="0" anchor="ctr"/>
          <a:lstStyle>
            <a:lvl1pPr marL="0" algn="l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  <a:alpha val="40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endParaRPr lang="be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27894" y="6208059"/>
            <a:ext cx="1048872" cy="685800"/>
          </a:xfrm>
          <a:prstGeom prst="rect">
            <a:avLst/>
          </a:prstGeom>
        </p:spPr>
        <p:txBody>
          <a:bodyPr vert="horz" lIns="91440" tIns="45720" rIns="91440" bIns="0" rtlCol="0" anchor="ctr"/>
          <a:lstStyle>
            <a:lvl1pPr algn="r">
              <a:defRPr sz="2800" b="1">
                <a:solidFill>
                  <a:schemeClr val="tx1">
                    <a:lumMod val="75000"/>
                    <a:lumOff val="25000"/>
                    <a:alpha val="40000"/>
                  </a:schemeClr>
                </a:solidFill>
                <a:latin typeface="+mj-lt"/>
              </a:defRPr>
            </a:lvl1pPr>
          </a:lstStyle>
          <a:p>
            <a:fld id="{8B7B4359-3701-4835-9682-08C3C64E1E4A}" type="slidenum">
              <a:rPr lang="be-BY" smtClean="0"/>
              <a:t>‹#›</a:t>
            </a:fld>
            <a:endParaRPr lang="be-BY"/>
          </a:p>
        </p:txBody>
      </p:sp>
      <p:sp>
        <p:nvSpPr>
          <p:cNvPr id="8" name="Freeform 7"/>
          <p:cNvSpPr/>
          <p:nvPr/>
        </p:nvSpPr>
        <p:spPr>
          <a:xfrm>
            <a:off x="-990600" y="76200"/>
            <a:ext cx="3340100" cy="6629400"/>
          </a:xfrm>
          <a:custGeom>
            <a:avLst/>
            <a:gdLst>
              <a:gd name="connsiteX0" fmla="*/ 0 w 2057400"/>
              <a:gd name="connsiteY0" fmla="*/ 3238500 h 6477000"/>
              <a:gd name="connsiteX1" fmla="*/ 48274 w 2057400"/>
              <a:gd name="connsiteY1" fmla="*/ 2258072 h 6477000"/>
              <a:gd name="connsiteX2" fmla="*/ 1028706 w 2057400"/>
              <a:gd name="connsiteY2" fmla="*/ 1 h 6477000"/>
              <a:gd name="connsiteX3" fmla="*/ 2009129 w 2057400"/>
              <a:gd name="connsiteY3" fmla="*/ 2258077 h 6477000"/>
              <a:gd name="connsiteX4" fmla="*/ 2057403 w 2057400"/>
              <a:gd name="connsiteY4" fmla="*/ 3238502 h 6477000"/>
              <a:gd name="connsiteX5" fmla="*/ 2009129 w 2057400"/>
              <a:gd name="connsiteY5" fmla="*/ 4218929 h 6477000"/>
              <a:gd name="connsiteX6" fmla="*/ 1028701 w 2057400"/>
              <a:gd name="connsiteY6" fmla="*/ 6477002 h 6477000"/>
              <a:gd name="connsiteX7" fmla="*/ 48277 w 2057400"/>
              <a:gd name="connsiteY7" fmla="*/ 4218927 h 6477000"/>
              <a:gd name="connsiteX8" fmla="*/ 3 w 2057400"/>
              <a:gd name="connsiteY8" fmla="*/ 3238501 h 6477000"/>
              <a:gd name="connsiteX9" fmla="*/ 0 w 2057400"/>
              <a:gd name="connsiteY9" fmla="*/ 3238500 h 6477000"/>
              <a:gd name="connsiteX0" fmla="*/ 0 w 2057403"/>
              <a:gd name="connsiteY0" fmla="*/ 3238507 h 6477012"/>
              <a:gd name="connsiteX1" fmla="*/ 48274 w 2057403"/>
              <a:gd name="connsiteY1" fmla="*/ 2258079 h 6477012"/>
              <a:gd name="connsiteX2" fmla="*/ 1028706 w 2057403"/>
              <a:gd name="connsiteY2" fmla="*/ 8 h 6477012"/>
              <a:gd name="connsiteX3" fmla="*/ 2009129 w 2057403"/>
              <a:gd name="connsiteY3" fmla="*/ 2258084 h 6477012"/>
              <a:gd name="connsiteX4" fmla="*/ 2057403 w 2057403"/>
              <a:gd name="connsiteY4" fmla="*/ 3238509 h 6477012"/>
              <a:gd name="connsiteX5" fmla="*/ 2009129 w 2057403"/>
              <a:gd name="connsiteY5" fmla="*/ 4218936 h 6477012"/>
              <a:gd name="connsiteX6" fmla="*/ 1028701 w 2057403"/>
              <a:gd name="connsiteY6" fmla="*/ 6477009 h 6477012"/>
              <a:gd name="connsiteX7" fmla="*/ 48277 w 2057403"/>
              <a:gd name="connsiteY7" fmla="*/ 4218934 h 6477012"/>
              <a:gd name="connsiteX8" fmla="*/ 3 w 2057403"/>
              <a:gd name="connsiteY8" fmla="*/ 3238508 h 6477012"/>
              <a:gd name="connsiteX9" fmla="*/ 0 w 2057403"/>
              <a:gd name="connsiteY9" fmla="*/ 3238507 h 6477012"/>
              <a:gd name="connsiteX0" fmla="*/ 0 w 2057403"/>
              <a:gd name="connsiteY0" fmla="*/ 3238507 h 6477012"/>
              <a:gd name="connsiteX1" fmla="*/ 886474 w 2057403"/>
              <a:gd name="connsiteY1" fmla="*/ 2562879 h 6477012"/>
              <a:gd name="connsiteX2" fmla="*/ 1028706 w 2057403"/>
              <a:gd name="connsiteY2" fmla="*/ 8 h 6477012"/>
              <a:gd name="connsiteX3" fmla="*/ 2009129 w 2057403"/>
              <a:gd name="connsiteY3" fmla="*/ 2258084 h 6477012"/>
              <a:gd name="connsiteX4" fmla="*/ 2057403 w 2057403"/>
              <a:gd name="connsiteY4" fmla="*/ 3238509 h 6477012"/>
              <a:gd name="connsiteX5" fmla="*/ 2009129 w 2057403"/>
              <a:gd name="connsiteY5" fmla="*/ 4218936 h 6477012"/>
              <a:gd name="connsiteX6" fmla="*/ 1028701 w 2057403"/>
              <a:gd name="connsiteY6" fmla="*/ 6477009 h 6477012"/>
              <a:gd name="connsiteX7" fmla="*/ 48277 w 2057403"/>
              <a:gd name="connsiteY7" fmla="*/ 4218934 h 6477012"/>
              <a:gd name="connsiteX8" fmla="*/ 3 w 2057403"/>
              <a:gd name="connsiteY8" fmla="*/ 3238508 h 6477012"/>
              <a:gd name="connsiteX9" fmla="*/ 0 w 2057403"/>
              <a:gd name="connsiteY9" fmla="*/ 3238507 h 6477012"/>
              <a:gd name="connsiteX0" fmla="*/ 0 w 2057403"/>
              <a:gd name="connsiteY0" fmla="*/ 3238507 h 6477012"/>
              <a:gd name="connsiteX1" fmla="*/ 886474 w 2057403"/>
              <a:gd name="connsiteY1" fmla="*/ 2562879 h 6477012"/>
              <a:gd name="connsiteX2" fmla="*/ 1028706 w 2057403"/>
              <a:gd name="connsiteY2" fmla="*/ 8 h 6477012"/>
              <a:gd name="connsiteX3" fmla="*/ 2009129 w 2057403"/>
              <a:gd name="connsiteY3" fmla="*/ 2258084 h 6477012"/>
              <a:gd name="connsiteX4" fmla="*/ 2057403 w 2057403"/>
              <a:gd name="connsiteY4" fmla="*/ 3238509 h 6477012"/>
              <a:gd name="connsiteX5" fmla="*/ 2009129 w 2057403"/>
              <a:gd name="connsiteY5" fmla="*/ 4218936 h 6477012"/>
              <a:gd name="connsiteX6" fmla="*/ 1028701 w 2057403"/>
              <a:gd name="connsiteY6" fmla="*/ 6477009 h 6477012"/>
              <a:gd name="connsiteX7" fmla="*/ 48277 w 2057403"/>
              <a:gd name="connsiteY7" fmla="*/ 4218934 h 6477012"/>
              <a:gd name="connsiteX8" fmla="*/ 3 w 2057403"/>
              <a:gd name="connsiteY8" fmla="*/ 3238508 h 6477012"/>
              <a:gd name="connsiteX9" fmla="*/ 0 w 2057403"/>
              <a:gd name="connsiteY9" fmla="*/ 3238507 h 6477012"/>
              <a:gd name="connsiteX0" fmla="*/ 593235 w 2650638"/>
              <a:gd name="connsiteY0" fmla="*/ 3238507 h 6477012"/>
              <a:gd name="connsiteX1" fmla="*/ 1479709 w 2650638"/>
              <a:gd name="connsiteY1" fmla="*/ 2562879 h 6477012"/>
              <a:gd name="connsiteX2" fmla="*/ 1621941 w 2650638"/>
              <a:gd name="connsiteY2" fmla="*/ 8 h 6477012"/>
              <a:gd name="connsiteX3" fmla="*/ 2602364 w 2650638"/>
              <a:gd name="connsiteY3" fmla="*/ 2258084 h 6477012"/>
              <a:gd name="connsiteX4" fmla="*/ 2650638 w 2650638"/>
              <a:gd name="connsiteY4" fmla="*/ 3238509 h 6477012"/>
              <a:gd name="connsiteX5" fmla="*/ 2602364 w 2650638"/>
              <a:gd name="connsiteY5" fmla="*/ 4218936 h 6477012"/>
              <a:gd name="connsiteX6" fmla="*/ 1621936 w 2650638"/>
              <a:gd name="connsiteY6" fmla="*/ 6477009 h 6477012"/>
              <a:gd name="connsiteX7" fmla="*/ 641512 w 2650638"/>
              <a:gd name="connsiteY7" fmla="*/ 4218934 h 6477012"/>
              <a:gd name="connsiteX8" fmla="*/ 593238 w 2650638"/>
              <a:gd name="connsiteY8" fmla="*/ 3238508 h 6477012"/>
              <a:gd name="connsiteX9" fmla="*/ 593235 w 2650638"/>
              <a:gd name="connsiteY9" fmla="*/ 3238507 h 6477012"/>
              <a:gd name="connsiteX0" fmla="*/ 593235 w 3406086"/>
              <a:gd name="connsiteY0" fmla="*/ 3238507 h 6477012"/>
              <a:gd name="connsiteX1" fmla="*/ 1479709 w 3406086"/>
              <a:gd name="connsiteY1" fmla="*/ 2562879 h 6477012"/>
              <a:gd name="connsiteX2" fmla="*/ 1621941 w 3406086"/>
              <a:gd name="connsiteY2" fmla="*/ 8 h 6477012"/>
              <a:gd name="connsiteX3" fmla="*/ 2602364 w 3406086"/>
              <a:gd name="connsiteY3" fmla="*/ 2258084 h 6477012"/>
              <a:gd name="connsiteX4" fmla="*/ 2650638 w 3406086"/>
              <a:gd name="connsiteY4" fmla="*/ 3238509 h 6477012"/>
              <a:gd name="connsiteX5" fmla="*/ 2602364 w 3406086"/>
              <a:gd name="connsiteY5" fmla="*/ 4218936 h 6477012"/>
              <a:gd name="connsiteX6" fmla="*/ 1621936 w 3406086"/>
              <a:gd name="connsiteY6" fmla="*/ 6477009 h 6477012"/>
              <a:gd name="connsiteX7" fmla="*/ 641512 w 3406086"/>
              <a:gd name="connsiteY7" fmla="*/ 4218934 h 6477012"/>
              <a:gd name="connsiteX8" fmla="*/ 593238 w 3406086"/>
              <a:gd name="connsiteY8" fmla="*/ 3238508 h 6477012"/>
              <a:gd name="connsiteX9" fmla="*/ 593235 w 3406086"/>
              <a:gd name="connsiteY9" fmla="*/ 3238507 h 6477012"/>
              <a:gd name="connsiteX0" fmla="*/ 593235 w 3406086"/>
              <a:gd name="connsiteY0" fmla="*/ 3238507 h 6477012"/>
              <a:gd name="connsiteX1" fmla="*/ 1479709 w 3406086"/>
              <a:gd name="connsiteY1" fmla="*/ 2562879 h 6477012"/>
              <a:gd name="connsiteX2" fmla="*/ 1621941 w 3406086"/>
              <a:gd name="connsiteY2" fmla="*/ 8 h 6477012"/>
              <a:gd name="connsiteX3" fmla="*/ 2602364 w 3406086"/>
              <a:gd name="connsiteY3" fmla="*/ 2258084 h 6477012"/>
              <a:gd name="connsiteX4" fmla="*/ 2650638 w 3406086"/>
              <a:gd name="connsiteY4" fmla="*/ 3238509 h 6477012"/>
              <a:gd name="connsiteX5" fmla="*/ 2602364 w 3406086"/>
              <a:gd name="connsiteY5" fmla="*/ 4218936 h 6477012"/>
              <a:gd name="connsiteX6" fmla="*/ 1621936 w 3406086"/>
              <a:gd name="connsiteY6" fmla="*/ 6477009 h 6477012"/>
              <a:gd name="connsiteX7" fmla="*/ 641512 w 3406086"/>
              <a:gd name="connsiteY7" fmla="*/ 4218934 h 6477012"/>
              <a:gd name="connsiteX8" fmla="*/ 593238 w 3406086"/>
              <a:gd name="connsiteY8" fmla="*/ 3238508 h 6477012"/>
              <a:gd name="connsiteX9" fmla="*/ 593235 w 3406086"/>
              <a:gd name="connsiteY9" fmla="*/ 3238507 h 6477012"/>
              <a:gd name="connsiteX0" fmla="*/ 593235 w 3406086"/>
              <a:gd name="connsiteY0" fmla="*/ 3238507 h 6477012"/>
              <a:gd name="connsiteX1" fmla="*/ 1479709 w 3406086"/>
              <a:gd name="connsiteY1" fmla="*/ 2562879 h 6477012"/>
              <a:gd name="connsiteX2" fmla="*/ 1621941 w 3406086"/>
              <a:gd name="connsiteY2" fmla="*/ 8 h 6477012"/>
              <a:gd name="connsiteX3" fmla="*/ 2602364 w 3406086"/>
              <a:gd name="connsiteY3" fmla="*/ 2258084 h 6477012"/>
              <a:gd name="connsiteX4" fmla="*/ 1964838 w 3406086"/>
              <a:gd name="connsiteY4" fmla="*/ 2628909 h 6477012"/>
              <a:gd name="connsiteX5" fmla="*/ 2602364 w 3406086"/>
              <a:gd name="connsiteY5" fmla="*/ 4218936 h 6477012"/>
              <a:gd name="connsiteX6" fmla="*/ 1621936 w 3406086"/>
              <a:gd name="connsiteY6" fmla="*/ 6477009 h 6477012"/>
              <a:gd name="connsiteX7" fmla="*/ 641512 w 3406086"/>
              <a:gd name="connsiteY7" fmla="*/ 4218934 h 6477012"/>
              <a:gd name="connsiteX8" fmla="*/ 593238 w 3406086"/>
              <a:gd name="connsiteY8" fmla="*/ 3238508 h 6477012"/>
              <a:gd name="connsiteX9" fmla="*/ 593235 w 3406086"/>
              <a:gd name="connsiteY9" fmla="*/ 3238507 h 6477012"/>
              <a:gd name="connsiteX0" fmla="*/ 593235 w 3406086"/>
              <a:gd name="connsiteY0" fmla="*/ 3238507 h 6477009"/>
              <a:gd name="connsiteX1" fmla="*/ 1479709 w 3406086"/>
              <a:gd name="connsiteY1" fmla="*/ 2562879 h 6477009"/>
              <a:gd name="connsiteX2" fmla="*/ 1621941 w 3406086"/>
              <a:gd name="connsiteY2" fmla="*/ 8 h 6477009"/>
              <a:gd name="connsiteX3" fmla="*/ 2602364 w 3406086"/>
              <a:gd name="connsiteY3" fmla="*/ 2258084 h 6477009"/>
              <a:gd name="connsiteX4" fmla="*/ 1964838 w 3406086"/>
              <a:gd name="connsiteY4" fmla="*/ 2628909 h 6477009"/>
              <a:gd name="connsiteX5" fmla="*/ 1621936 w 3406086"/>
              <a:gd name="connsiteY5" fmla="*/ 6477009 h 6477009"/>
              <a:gd name="connsiteX6" fmla="*/ 641512 w 3406086"/>
              <a:gd name="connsiteY6" fmla="*/ 4218934 h 6477009"/>
              <a:gd name="connsiteX7" fmla="*/ 593238 w 3406086"/>
              <a:gd name="connsiteY7" fmla="*/ 3238508 h 6477009"/>
              <a:gd name="connsiteX8" fmla="*/ 593235 w 3406086"/>
              <a:gd name="connsiteY8" fmla="*/ 3238507 h 6477009"/>
              <a:gd name="connsiteX0" fmla="*/ 593235 w 3406086"/>
              <a:gd name="connsiteY0" fmla="*/ 3238507 h 6477009"/>
              <a:gd name="connsiteX1" fmla="*/ 1479709 w 3406086"/>
              <a:gd name="connsiteY1" fmla="*/ 2562879 h 6477009"/>
              <a:gd name="connsiteX2" fmla="*/ 1621941 w 3406086"/>
              <a:gd name="connsiteY2" fmla="*/ 8 h 6477009"/>
              <a:gd name="connsiteX3" fmla="*/ 2602364 w 3406086"/>
              <a:gd name="connsiteY3" fmla="*/ 2258084 h 6477009"/>
              <a:gd name="connsiteX4" fmla="*/ 1964838 w 3406086"/>
              <a:gd name="connsiteY4" fmla="*/ 2628909 h 6477009"/>
              <a:gd name="connsiteX5" fmla="*/ 1621936 w 3406086"/>
              <a:gd name="connsiteY5" fmla="*/ 6477009 h 6477009"/>
              <a:gd name="connsiteX6" fmla="*/ 641512 w 3406086"/>
              <a:gd name="connsiteY6" fmla="*/ 4218934 h 6477009"/>
              <a:gd name="connsiteX7" fmla="*/ 593238 w 3406086"/>
              <a:gd name="connsiteY7" fmla="*/ 3238508 h 6477009"/>
              <a:gd name="connsiteX8" fmla="*/ 593235 w 3406086"/>
              <a:gd name="connsiteY8" fmla="*/ 3238507 h 6477009"/>
              <a:gd name="connsiteX0" fmla="*/ 593238 w 3406086"/>
              <a:gd name="connsiteY0" fmla="*/ 3238508 h 6477009"/>
              <a:gd name="connsiteX1" fmla="*/ 1479709 w 3406086"/>
              <a:gd name="connsiteY1" fmla="*/ 2562879 h 6477009"/>
              <a:gd name="connsiteX2" fmla="*/ 1621941 w 3406086"/>
              <a:gd name="connsiteY2" fmla="*/ 8 h 6477009"/>
              <a:gd name="connsiteX3" fmla="*/ 2602364 w 3406086"/>
              <a:gd name="connsiteY3" fmla="*/ 2258084 h 6477009"/>
              <a:gd name="connsiteX4" fmla="*/ 1964838 w 3406086"/>
              <a:gd name="connsiteY4" fmla="*/ 2628909 h 6477009"/>
              <a:gd name="connsiteX5" fmla="*/ 1621936 w 3406086"/>
              <a:gd name="connsiteY5" fmla="*/ 6477009 h 6477009"/>
              <a:gd name="connsiteX6" fmla="*/ 641512 w 3406086"/>
              <a:gd name="connsiteY6" fmla="*/ 4218934 h 6477009"/>
              <a:gd name="connsiteX7" fmla="*/ 593238 w 3406086"/>
              <a:gd name="connsiteY7" fmla="*/ 3238508 h 6477009"/>
              <a:gd name="connsiteX0" fmla="*/ 641512 w 3406086"/>
              <a:gd name="connsiteY0" fmla="*/ 4218934 h 6477009"/>
              <a:gd name="connsiteX1" fmla="*/ 1479709 w 3406086"/>
              <a:gd name="connsiteY1" fmla="*/ 2562879 h 6477009"/>
              <a:gd name="connsiteX2" fmla="*/ 1621941 w 3406086"/>
              <a:gd name="connsiteY2" fmla="*/ 8 h 6477009"/>
              <a:gd name="connsiteX3" fmla="*/ 2602364 w 3406086"/>
              <a:gd name="connsiteY3" fmla="*/ 2258084 h 6477009"/>
              <a:gd name="connsiteX4" fmla="*/ 1964838 w 3406086"/>
              <a:gd name="connsiteY4" fmla="*/ 2628909 h 6477009"/>
              <a:gd name="connsiteX5" fmla="*/ 1621936 w 3406086"/>
              <a:gd name="connsiteY5" fmla="*/ 6477009 h 6477009"/>
              <a:gd name="connsiteX6" fmla="*/ 641512 w 3406086"/>
              <a:gd name="connsiteY6" fmla="*/ 4218934 h 6477009"/>
              <a:gd name="connsiteX0" fmla="*/ 1860712 w 3406086"/>
              <a:gd name="connsiteY0" fmla="*/ 2923534 h 6477009"/>
              <a:gd name="connsiteX1" fmla="*/ 1479709 w 3406086"/>
              <a:gd name="connsiteY1" fmla="*/ 2562879 h 6477009"/>
              <a:gd name="connsiteX2" fmla="*/ 1621941 w 3406086"/>
              <a:gd name="connsiteY2" fmla="*/ 8 h 6477009"/>
              <a:gd name="connsiteX3" fmla="*/ 2602364 w 3406086"/>
              <a:gd name="connsiteY3" fmla="*/ 2258084 h 6477009"/>
              <a:gd name="connsiteX4" fmla="*/ 1964838 w 3406086"/>
              <a:gd name="connsiteY4" fmla="*/ 2628909 h 6477009"/>
              <a:gd name="connsiteX5" fmla="*/ 1621936 w 3406086"/>
              <a:gd name="connsiteY5" fmla="*/ 6477009 h 6477009"/>
              <a:gd name="connsiteX6" fmla="*/ 1860712 w 3406086"/>
              <a:gd name="connsiteY6" fmla="*/ 2923534 h 6477009"/>
              <a:gd name="connsiteX0" fmla="*/ 1860712 w 3406086"/>
              <a:gd name="connsiteY0" fmla="*/ 2923534 h 6477009"/>
              <a:gd name="connsiteX1" fmla="*/ 1479709 w 3406086"/>
              <a:gd name="connsiteY1" fmla="*/ 2562879 h 6477009"/>
              <a:gd name="connsiteX2" fmla="*/ 1621941 w 3406086"/>
              <a:gd name="connsiteY2" fmla="*/ 8 h 6477009"/>
              <a:gd name="connsiteX3" fmla="*/ 2602364 w 3406086"/>
              <a:gd name="connsiteY3" fmla="*/ 2258084 h 6477009"/>
              <a:gd name="connsiteX4" fmla="*/ 1964838 w 3406086"/>
              <a:gd name="connsiteY4" fmla="*/ 2628909 h 6477009"/>
              <a:gd name="connsiteX5" fmla="*/ 1621936 w 3406086"/>
              <a:gd name="connsiteY5" fmla="*/ 6477009 h 6477009"/>
              <a:gd name="connsiteX6" fmla="*/ 1860712 w 3406086"/>
              <a:gd name="connsiteY6" fmla="*/ 2923534 h 6477009"/>
              <a:gd name="connsiteX0" fmla="*/ 1860712 w 3406086"/>
              <a:gd name="connsiteY0" fmla="*/ 2923534 h 6477009"/>
              <a:gd name="connsiteX1" fmla="*/ 1479709 w 3406086"/>
              <a:gd name="connsiteY1" fmla="*/ 2562879 h 6477009"/>
              <a:gd name="connsiteX2" fmla="*/ 1621941 w 3406086"/>
              <a:gd name="connsiteY2" fmla="*/ 8 h 6477009"/>
              <a:gd name="connsiteX3" fmla="*/ 2602364 w 3406086"/>
              <a:gd name="connsiteY3" fmla="*/ 2258084 h 6477009"/>
              <a:gd name="connsiteX4" fmla="*/ 1964838 w 3406086"/>
              <a:gd name="connsiteY4" fmla="*/ 2628909 h 6477009"/>
              <a:gd name="connsiteX5" fmla="*/ 1621936 w 3406086"/>
              <a:gd name="connsiteY5" fmla="*/ 6477009 h 6477009"/>
              <a:gd name="connsiteX6" fmla="*/ 1860712 w 3406086"/>
              <a:gd name="connsiteY6" fmla="*/ 2923534 h 6477009"/>
              <a:gd name="connsiteX0" fmla="*/ 1860712 w 3406086"/>
              <a:gd name="connsiteY0" fmla="*/ 2923534 h 6477009"/>
              <a:gd name="connsiteX1" fmla="*/ 1479709 w 3406086"/>
              <a:gd name="connsiteY1" fmla="*/ 2562879 h 6477009"/>
              <a:gd name="connsiteX2" fmla="*/ 1621941 w 3406086"/>
              <a:gd name="connsiteY2" fmla="*/ 8 h 6477009"/>
              <a:gd name="connsiteX3" fmla="*/ 2602364 w 3406086"/>
              <a:gd name="connsiteY3" fmla="*/ 2258084 h 6477009"/>
              <a:gd name="connsiteX4" fmla="*/ 1964838 w 3406086"/>
              <a:gd name="connsiteY4" fmla="*/ 2628909 h 6477009"/>
              <a:gd name="connsiteX5" fmla="*/ 1621936 w 3406086"/>
              <a:gd name="connsiteY5" fmla="*/ 6477009 h 6477009"/>
              <a:gd name="connsiteX6" fmla="*/ 1860712 w 3406086"/>
              <a:gd name="connsiteY6" fmla="*/ 2923534 h 6477009"/>
              <a:gd name="connsiteX0" fmla="*/ 1860712 w 3317780"/>
              <a:gd name="connsiteY0" fmla="*/ 2923534 h 6477009"/>
              <a:gd name="connsiteX1" fmla="*/ 1479709 w 3317780"/>
              <a:gd name="connsiteY1" fmla="*/ 2562879 h 6477009"/>
              <a:gd name="connsiteX2" fmla="*/ 1621941 w 3317780"/>
              <a:gd name="connsiteY2" fmla="*/ 8 h 6477009"/>
              <a:gd name="connsiteX3" fmla="*/ 2602364 w 3317780"/>
              <a:gd name="connsiteY3" fmla="*/ 2258084 h 6477009"/>
              <a:gd name="connsiteX4" fmla="*/ 1964838 w 3317780"/>
              <a:gd name="connsiteY4" fmla="*/ 2628909 h 6477009"/>
              <a:gd name="connsiteX5" fmla="*/ 1621936 w 3317780"/>
              <a:gd name="connsiteY5" fmla="*/ 6477009 h 6477009"/>
              <a:gd name="connsiteX6" fmla="*/ 1860712 w 3317780"/>
              <a:gd name="connsiteY6" fmla="*/ 2923534 h 6477009"/>
              <a:gd name="connsiteX0" fmla="*/ 1860712 w 3317780"/>
              <a:gd name="connsiteY0" fmla="*/ 2923534 h 6477009"/>
              <a:gd name="connsiteX1" fmla="*/ 1479709 w 3317780"/>
              <a:gd name="connsiteY1" fmla="*/ 2562879 h 6477009"/>
              <a:gd name="connsiteX2" fmla="*/ 1621941 w 3317780"/>
              <a:gd name="connsiteY2" fmla="*/ 8 h 6477009"/>
              <a:gd name="connsiteX3" fmla="*/ 2602364 w 3317780"/>
              <a:gd name="connsiteY3" fmla="*/ 2258084 h 6477009"/>
              <a:gd name="connsiteX4" fmla="*/ 1964838 w 3317780"/>
              <a:gd name="connsiteY4" fmla="*/ 2628909 h 6477009"/>
              <a:gd name="connsiteX5" fmla="*/ 1621936 w 3317780"/>
              <a:gd name="connsiteY5" fmla="*/ 6477009 h 6477009"/>
              <a:gd name="connsiteX6" fmla="*/ 1860712 w 3317780"/>
              <a:gd name="connsiteY6" fmla="*/ 2923534 h 6477009"/>
              <a:gd name="connsiteX0" fmla="*/ 1860712 w 3317780"/>
              <a:gd name="connsiteY0" fmla="*/ 2923534 h 6477009"/>
              <a:gd name="connsiteX1" fmla="*/ 1479709 w 3317780"/>
              <a:gd name="connsiteY1" fmla="*/ 2562879 h 6477009"/>
              <a:gd name="connsiteX2" fmla="*/ 1621941 w 3317780"/>
              <a:gd name="connsiteY2" fmla="*/ 8 h 6477009"/>
              <a:gd name="connsiteX3" fmla="*/ 2602364 w 3317780"/>
              <a:gd name="connsiteY3" fmla="*/ 2258084 h 6477009"/>
              <a:gd name="connsiteX4" fmla="*/ 1964838 w 3317780"/>
              <a:gd name="connsiteY4" fmla="*/ 2628909 h 6477009"/>
              <a:gd name="connsiteX5" fmla="*/ 1621936 w 3317780"/>
              <a:gd name="connsiteY5" fmla="*/ 6477009 h 6477009"/>
              <a:gd name="connsiteX6" fmla="*/ 1860712 w 3317780"/>
              <a:gd name="connsiteY6" fmla="*/ 2923534 h 6477009"/>
              <a:gd name="connsiteX0" fmla="*/ 1860712 w 3317780"/>
              <a:gd name="connsiteY0" fmla="*/ 2923534 h 6477009"/>
              <a:gd name="connsiteX1" fmla="*/ 1479709 w 3317780"/>
              <a:gd name="connsiteY1" fmla="*/ 2562879 h 6477009"/>
              <a:gd name="connsiteX2" fmla="*/ 1621941 w 3317780"/>
              <a:gd name="connsiteY2" fmla="*/ 8 h 6477009"/>
              <a:gd name="connsiteX3" fmla="*/ 2602364 w 3317780"/>
              <a:gd name="connsiteY3" fmla="*/ 2258084 h 6477009"/>
              <a:gd name="connsiteX4" fmla="*/ 1964838 w 3317780"/>
              <a:gd name="connsiteY4" fmla="*/ 2628909 h 6477009"/>
              <a:gd name="connsiteX5" fmla="*/ 1621936 w 3317780"/>
              <a:gd name="connsiteY5" fmla="*/ 6477009 h 6477009"/>
              <a:gd name="connsiteX6" fmla="*/ 1860712 w 3317780"/>
              <a:gd name="connsiteY6" fmla="*/ 2923534 h 6477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17780" h="6477009">
                <a:moveTo>
                  <a:pt x="1860712" y="2923534"/>
                </a:moveTo>
                <a:cubicBezTo>
                  <a:pt x="1944660" y="1493706"/>
                  <a:pt x="1492916" y="2558773"/>
                  <a:pt x="1479709" y="2562879"/>
                </a:cubicBezTo>
                <a:cubicBezTo>
                  <a:pt x="3317780" y="1849120"/>
                  <a:pt x="1173778" y="0"/>
                  <a:pt x="1621941" y="8"/>
                </a:cubicBezTo>
                <a:cubicBezTo>
                  <a:pt x="0" y="1257313"/>
                  <a:pt x="2466688" y="913421"/>
                  <a:pt x="2602364" y="2258084"/>
                </a:cubicBezTo>
                <a:cubicBezTo>
                  <a:pt x="2812155" y="1330547"/>
                  <a:pt x="2128243" y="1925755"/>
                  <a:pt x="1964838" y="2628909"/>
                </a:cubicBezTo>
                <a:cubicBezTo>
                  <a:pt x="1801433" y="3332063"/>
                  <a:pt x="1842490" y="6212005"/>
                  <a:pt x="1621936" y="6477009"/>
                </a:cubicBezTo>
                <a:cubicBezTo>
                  <a:pt x="1173776" y="6477006"/>
                  <a:pt x="3025088" y="1778999"/>
                  <a:pt x="1860712" y="2923534"/>
                </a:cubicBezTo>
                <a:close/>
              </a:path>
            </a:pathLst>
          </a:custGeom>
          <a:gradFill>
            <a:gsLst>
              <a:gs pos="25000">
                <a:schemeClr val="tx1"/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5400000" scaled="0"/>
          </a:gradFill>
          <a:ln>
            <a:noFill/>
          </a:ln>
          <a:effectLst>
            <a:outerShdw blurRad="76200" sx="102000" sy="102000" algn="ctr" rotWithShape="0">
              <a:schemeClr val="tx1">
                <a:lumMod val="75000"/>
                <a:lumOff val="25000"/>
                <a:alpha val="40000"/>
              </a:schemeClr>
            </a:outerShdw>
          </a:effectLst>
          <a:scene3d>
            <a:camera prst="orthographicFront"/>
            <a:lightRig rig="morning" dir="t"/>
          </a:scene3d>
          <a:sp3d>
            <a:bevelT w="25400" h="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>
          <a:gradFill>
            <a:gsLst>
              <a:gs pos="0">
                <a:schemeClr val="tx1">
                  <a:alpha val="90000"/>
                </a:schemeClr>
              </a:gs>
              <a:gs pos="50000">
                <a:schemeClr val="tx1">
                  <a:lumMod val="75000"/>
                  <a:lumOff val="25000"/>
                  <a:alpha val="90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5400000" scaled="0"/>
          </a:gra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tx1"/>
        </a:buClr>
        <a:buSzPct val="80000"/>
        <a:buFont typeface="Wingdings" pitchFamily="2" charset="2"/>
        <a:buChar char="v"/>
        <a:defRPr sz="2200" kern="1200">
          <a:gradFill>
            <a:gsLst>
              <a:gs pos="0">
                <a:schemeClr val="tx1">
                  <a:alpha val="90000"/>
                </a:schemeClr>
              </a:gs>
              <a:gs pos="100000">
                <a:schemeClr val="tx1">
                  <a:lumMod val="75000"/>
                  <a:lumOff val="25000"/>
                  <a:alpha val="90000"/>
                </a:schemeClr>
              </a:gs>
            </a:gsLst>
            <a:lin ang="5400000" scaled="0"/>
          </a:gradFill>
          <a:latin typeface="+mn-lt"/>
          <a:ea typeface="+mn-ea"/>
          <a:cs typeface="+mn-cs"/>
        </a:defRPr>
      </a:lvl1pPr>
      <a:lvl2pPr marL="577850" indent="-228600" algn="l" defTabSz="914400" rtl="0" eaLnBrk="1" latinLnBrk="0" hangingPunct="1">
        <a:spcBef>
          <a:spcPts val="1200"/>
        </a:spcBef>
        <a:buSzPct val="100000"/>
        <a:buFont typeface="Wingdings" pitchFamily="2" charset="2"/>
        <a:buChar char=""/>
        <a:defRPr sz="2200" kern="1200">
          <a:gradFill>
            <a:gsLst>
              <a:gs pos="0">
                <a:schemeClr val="tx1">
                  <a:alpha val="90000"/>
                </a:schemeClr>
              </a:gs>
              <a:gs pos="100000">
                <a:schemeClr val="tx1">
                  <a:lumMod val="75000"/>
                  <a:lumOff val="25000"/>
                  <a:alpha val="90000"/>
                </a:schemeClr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806450" indent="-228600" algn="l" defTabSz="914400" rtl="0" eaLnBrk="1" latinLnBrk="0" hangingPunct="1">
        <a:spcBef>
          <a:spcPts val="1200"/>
        </a:spcBef>
        <a:buClr>
          <a:schemeClr val="accent4"/>
        </a:buClr>
        <a:buSzPct val="100000"/>
        <a:buFont typeface="Wingdings" pitchFamily="2" charset="2"/>
        <a:buChar char="w"/>
        <a:defRPr sz="2000" kern="1200">
          <a:gradFill>
            <a:gsLst>
              <a:gs pos="0">
                <a:schemeClr val="tx1">
                  <a:alpha val="90000"/>
                </a:schemeClr>
              </a:gs>
              <a:gs pos="100000">
                <a:schemeClr val="tx1">
                  <a:lumMod val="75000"/>
                  <a:lumOff val="25000"/>
                  <a:alpha val="90000"/>
                </a:schemeClr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35050" indent="-228600" algn="l" defTabSz="914400" rtl="0" eaLnBrk="1" latinLnBrk="0" hangingPunct="1">
        <a:spcBef>
          <a:spcPts val="1200"/>
        </a:spcBef>
        <a:buClr>
          <a:schemeClr val="accent2"/>
        </a:buClr>
        <a:buFont typeface="Wingdings" pitchFamily="2" charset="2"/>
        <a:buChar char=""/>
        <a:defRPr sz="1800" kern="1200">
          <a:gradFill>
            <a:gsLst>
              <a:gs pos="0">
                <a:schemeClr val="tx1">
                  <a:alpha val="90000"/>
                </a:schemeClr>
              </a:gs>
              <a:gs pos="100000">
                <a:schemeClr val="tx1">
                  <a:lumMod val="75000"/>
                  <a:lumOff val="25000"/>
                  <a:alpha val="90000"/>
                </a:schemeClr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63650" indent="-228600" algn="l" defTabSz="914400" rtl="0" eaLnBrk="1" latinLnBrk="0" hangingPunct="1">
        <a:spcBef>
          <a:spcPts val="1200"/>
        </a:spcBef>
        <a:buClr>
          <a:schemeClr val="accent3"/>
        </a:buClr>
        <a:buSzPct val="100000"/>
        <a:buFont typeface="Wingdings" pitchFamily="2" charset="2"/>
        <a:buChar char="w"/>
        <a:defRPr sz="1600" kern="1200">
          <a:gradFill>
            <a:gsLst>
              <a:gs pos="0">
                <a:schemeClr val="tx1">
                  <a:alpha val="90000"/>
                </a:schemeClr>
              </a:gs>
              <a:gs pos="100000">
                <a:schemeClr val="tx1">
                  <a:lumMod val="75000"/>
                  <a:lumOff val="25000"/>
                  <a:alpha val="90000"/>
                </a:schemeClr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E3ED5B43-F171-4450-9B02-8E0DC3654AD0}" type="datetimeFigureOut">
              <a:rPr lang="be-BY" smtClean="0">
                <a:solidFill>
                  <a:srgbClr val="E3DED1">
                    <a:shade val="50000"/>
                  </a:srgbClr>
                </a:solidFill>
              </a:rPr>
              <a:pPr/>
              <a:t>15.11.2015</a:t>
            </a:fld>
            <a:endParaRPr lang="be-BY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be-BY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8B7B4359-3701-4835-9682-08C3C64E1E4A}" type="slidenum">
              <a:rPr lang="be-BY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be-BY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7428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6000"/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Texturizer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05D83E9-ACB0-4065-8764-3027945D6688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15.11.2015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7A86DA7-B2E5-42C4-85F7-53921620851A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240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ransition spd="slow">
    <p:randomBar dir="vert"/>
  </p:transition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Texturizer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gradFill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5400000" scaled="0"/>
          </a:gra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solidFill>
            <a:srgbClr val="CC6600">
              <a:alpha val="14902"/>
            </a:srgbClr>
          </a:soli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874528-5E09-4DD5-980B-589F37F084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BAA6C-8B91-407D-A3D2-897C1C7096E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484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FFCC99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FFCC99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FFCC99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FFCC99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FFCC9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9.GIF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9.GIF"/><Relationship Id="rId4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9.GIF"/><Relationship Id="rId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9.GIF"/><Relationship Id="rId4" Type="http://schemas.openxmlformats.org/officeDocument/2006/relationships/slide" Target="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image" Target="../media/image10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9.GIF"/><Relationship Id="rId4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9.GIF"/><Relationship Id="rId4" Type="http://schemas.openxmlformats.org/officeDocument/2006/relationships/slide" Target="slid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9.GIF"/><Relationship Id="rId4" Type="http://schemas.openxmlformats.org/officeDocument/2006/relationships/slide" Target="slid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9.GIF"/><Relationship Id="rId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14.xml"/><Relationship Id="rId18" Type="http://schemas.openxmlformats.org/officeDocument/2006/relationships/slide" Target="slide21.xml"/><Relationship Id="rId26" Type="http://schemas.openxmlformats.org/officeDocument/2006/relationships/slide" Target="slide31.xml"/><Relationship Id="rId3" Type="http://schemas.microsoft.com/office/2007/relationships/hdphoto" Target="../media/hdphoto4.wdp"/><Relationship Id="rId21" Type="http://schemas.openxmlformats.org/officeDocument/2006/relationships/slide" Target="slide24.xml"/><Relationship Id="rId7" Type="http://schemas.openxmlformats.org/officeDocument/2006/relationships/slide" Target="slide6.xml"/><Relationship Id="rId12" Type="http://schemas.openxmlformats.org/officeDocument/2006/relationships/slide" Target="slide13.xml"/><Relationship Id="rId17" Type="http://schemas.openxmlformats.org/officeDocument/2006/relationships/slide" Target="slide20.xml"/><Relationship Id="rId25" Type="http://schemas.openxmlformats.org/officeDocument/2006/relationships/slide" Target="slide30.xml"/><Relationship Id="rId2" Type="http://schemas.openxmlformats.org/officeDocument/2006/relationships/image" Target="../media/image8.jpeg"/><Relationship Id="rId16" Type="http://schemas.openxmlformats.org/officeDocument/2006/relationships/slide" Target="slide19.xml"/><Relationship Id="rId20" Type="http://schemas.openxmlformats.org/officeDocument/2006/relationships/slide" Target="slide2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11" Type="http://schemas.openxmlformats.org/officeDocument/2006/relationships/slide" Target="slide12.xml"/><Relationship Id="rId24" Type="http://schemas.openxmlformats.org/officeDocument/2006/relationships/slide" Target="slide29.xml"/><Relationship Id="rId5" Type="http://schemas.openxmlformats.org/officeDocument/2006/relationships/slide" Target="slide4.xml"/><Relationship Id="rId15" Type="http://schemas.openxmlformats.org/officeDocument/2006/relationships/slide" Target="slide18.xml"/><Relationship Id="rId23" Type="http://schemas.openxmlformats.org/officeDocument/2006/relationships/slide" Target="slide28.xml"/><Relationship Id="rId28" Type="http://schemas.openxmlformats.org/officeDocument/2006/relationships/slide" Target="slide33.xml"/><Relationship Id="rId10" Type="http://schemas.openxmlformats.org/officeDocument/2006/relationships/slide" Target="slide11.xml"/><Relationship Id="rId19" Type="http://schemas.openxmlformats.org/officeDocument/2006/relationships/slide" Target="slide22.xml"/><Relationship Id="rId4" Type="http://schemas.openxmlformats.org/officeDocument/2006/relationships/slide" Target="slide3.xml"/><Relationship Id="rId9" Type="http://schemas.openxmlformats.org/officeDocument/2006/relationships/slide" Target="slide10.xml"/><Relationship Id="rId14" Type="http://schemas.openxmlformats.org/officeDocument/2006/relationships/slide" Target="slide17.xml"/><Relationship Id="rId22" Type="http://schemas.openxmlformats.org/officeDocument/2006/relationships/slide" Target="slide27.xml"/><Relationship Id="rId27" Type="http://schemas.openxmlformats.org/officeDocument/2006/relationships/slide" Target="slide3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9.GIF"/><Relationship Id="rId4" Type="http://schemas.openxmlformats.org/officeDocument/2006/relationships/slide" Target="slid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9.GIF"/><Relationship Id="rId4" Type="http://schemas.openxmlformats.org/officeDocument/2006/relationships/slide" Target="slid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9.GIF"/><Relationship Id="rId4" Type="http://schemas.openxmlformats.org/officeDocument/2006/relationships/slide" Target="slid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9.GIF"/><Relationship Id="rId4" Type="http://schemas.openxmlformats.org/officeDocument/2006/relationships/slide" Target="slide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image" Target="../media/image10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9.GIF"/><Relationship Id="rId4" Type="http://schemas.openxmlformats.org/officeDocument/2006/relationships/slide" Target="slide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9.GIF"/><Relationship Id="rId4" Type="http://schemas.openxmlformats.org/officeDocument/2006/relationships/slide" Target="slide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9.GIF"/><Relationship Id="rId4" Type="http://schemas.openxmlformats.org/officeDocument/2006/relationships/slide" Target="slide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9.GIF"/><Relationship Id="rId4" Type="http://schemas.openxmlformats.org/officeDocument/2006/relationships/slide" Target="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9.GIF"/><Relationship Id="rId4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9.GIF"/><Relationship Id="rId4" Type="http://schemas.openxmlformats.org/officeDocument/2006/relationships/slide" Target="slide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9.GIF"/><Relationship Id="rId4" Type="http://schemas.openxmlformats.org/officeDocument/2006/relationships/slide" Target="slide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9.GIF"/><Relationship Id="rId4" Type="http://schemas.openxmlformats.org/officeDocument/2006/relationships/slide" Target="slide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39.xml"/><Relationship Id="rId13" Type="http://schemas.openxmlformats.org/officeDocument/2006/relationships/slide" Target="slide46.xml"/><Relationship Id="rId18" Type="http://schemas.openxmlformats.org/officeDocument/2006/relationships/slide" Target="slide52.xml"/><Relationship Id="rId26" Type="http://schemas.openxmlformats.org/officeDocument/2006/relationships/slide" Target="slide63.xml"/><Relationship Id="rId3" Type="http://schemas.microsoft.com/office/2007/relationships/hdphoto" Target="../media/hdphoto4.wdp"/><Relationship Id="rId21" Type="http://schemas.openxmlformats.org/officeDocument/2006/relationships/slide" Target="slide57.xml"/><Relationship Id="rId7" Type="http://schemas.openxmlformats.org/officeDocument/2006/relationships/slide" Target="slide38.xml"/><Relationship Id="rId12" Type="http://schemas.openxmlformats.org/officeDocument/2006/relationships/slide" Target="slide45.xml"/><Relationship Id="rId17" Type="http://schemas.openxmlformats.org/officeDocument/2006/relationships/slide" Target="slide51.xml"/><Relationship Id="rId25" Type="http://schemas.openxmlformats.org/officeDocument/2006/relationships/slide" Target="slide62.xml"/><Relationship Id="rId2" Type="http://schemas.openxmlformats.org/officeDocument/2006/relationships/image" Target="../media/image8.jpeg"/><Relationship Id="rId16" Type="http://schemas.openxmlformats.org/officeDocument/2006/relationships/slide" Target="slide50.xml"/><Relationship Id="rId20" Type="http://schemas.openxmlformats.org/officeDocument/2006/relationships/slide" Target="slide5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7.xml"/><Relationship Id="rId11" Type="http://schemas.openxmlformats.org/officeDocument/2006/relationships/slide" Target="slide42.xml"/><Relationship Id="rId24" Type="http://schemas.openxmlformats.org/officeDocument/2006/relationships/slide" Target="slide61.xml"/><Relationship Id="rId5" Type="http://schemas.openxmlformats.org/officeDocument/2006/relationships/slide" Target="slide35.xml"/><Relationship Id="rId15" Type="http://schemas.openxmlformats.org/officeDocument/2006/relationships/slide" Target="slide49.xml"/><Relationship Id="rId23" Type="http://schemas.openxmlformats.org/officeDocument/2006/relationships/slide" Target="slide59.xml"/><Relationship Id="rId28" Type="http://schemas.openxmlformats.org/officeDocument/2006/relationships/slide" Target="slide67.xml"/><Relationship Id="rId10" Type="http://schemas.openxmlformats.org/officeDocument/2006/relationships/slide" Target="slide41.xml"/><Relationship Id="rId19" Type="http://schemas.openxmlformats.org/officeDocument/2006/relationships/slide" Target="slide53.xml"/><Relationship Id="rId4" Type="http://schemas.openxmlformats.org/officeDocument/2006/relationships/slide" Target="slide34.xml"/><Relationship Id="rId9" Type="http://schemas.openxmlformats.org/officeDocument/2006/relationships/slide" Target="slide40.xml"/><Relationship Id="rId14" Type="http://schemas.openxmlformats.org/officeDocument/2006/relationships/slide" Target="slide47.xml"/><Relationship Id="rId22" Type="http://schemas.openxmlformats.org/officeDocument/2006/relationships/slide" Target="slide58.xml"/><Relationship Id="rId27" Type="http://schemas.openxmlformats.org/officeDocument/2006/relationships/slide" Target="slide6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9.GIF"/><Relationship Id="rId4" Type="http://schemas.openxmlformats.org/officeDocument/2006/relationships/slide" Target="slide3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9.GIF"/><Relationship Id="rId4" Type="http://schemas.openxmlformats.org/officeDocument/2006/relationships/slide" Target="slide3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9.GIF"/><Relationship Id="rId4" Type="http://schemas.openxmlformats.org/officeDocument/2006/relationships/slide" Target="slide3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9.GIF"/><Relationship Id="rId4" Type="http://schemas.openxmlformats.org/officeDocument/2006/relationships/slide" Target="slide3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9.GIF"/><Relationship Id="rId4" Type="http://schemas.openxmlformats.org/officeDocument/2006/relationships/slide" Target="slide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9.GIF"/><Relationship Id="rId4" Type="http://schemas.openxmlformats.org/officeDocument/2006/relationships/slide" Target="slid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9.GIF"/><Relationship Id="rId4" Type="http://schemas.openxmlformats.org/officeDocument/2006/relationships/slide" Target="slide3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9.GIF"/><Relationship Id="rId4" Type="http://schemas.openxmlformats.org/officeDocument/2006/relationships/slide" Target="slide3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image" Target="../media/image10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9.GIF"/><Relationship Id="rId4" Type="http://schemas.openxmlformats.org/officeDocument/2006/relationships/slide" Target="slide3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9.GIF"/><Relationship Id="rId4" Type="http://schemas.openxmlformats.org/officeDocument/2006/relationships/slide" Target="slide3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9.GIF"/><Relationship Id="rId4" Type="http://schemas.openxmlformats.org/officeDocument/2006/relationships/slide" Target="slide3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9.GIF"/><Relationship Id="rId4" Type="http://schemas.openxmlformats.org/officeDocument/2006/relationships/slide" Target="slide3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9.GIF"/><Relationship Id="rId4" Type="http://schemas.openxmlformats.org/officeDocument/2006/relationships/slide" Target="slide3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9.GIF"/><Relationship Id="rId4" Type="http://schemas.openxmlformats.org/officeDocument/2006/relationships/slide" Target="slide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9.GIF"/><Relationship Id="rId4" Type="http://schemas.openxmlformats.org/officeDocument/2006/relationships/slide" Target="slide3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9.GIF"/><Relationship Id="rId4" Type="http://schemas.openxmlformats.org/officeDocument/2006/relationships/slide" Target="slide3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9.GIF"/><Relationship Id="rId4" Type="http://schemas.openxmlformats.org/officeDocument/2006/relationships/slide" Target="slide3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9.GIF"/><Relationship Id="rId4" Type="http://schemas.openxmlformats.org/officeDocument/2006/relationships/slide" Target="slide3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image" Target="../media/image10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9.GIF"/><Relationship Id="rId4" Type="http://schemas.openxmlformats.org/officeDocument/2006/relationships/slide" Target="slide3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9.GIF"/><Relationship Id="rId4" Type="http://schemas.openxmlformats.org/officeDocument/2006/relationships/slide" Target="slide3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9.GIF"/><Relationship Id="rId4" Type="http://schemas.openxmlformats.org/officeDocument/2006/relationships/slide" Target="slide3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9.GIF"/><Relationship Id="rId4" Type="http://schemas.openxmlformats.org/officeDocument/2006/relationships/slide" Target="slide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9.GIF"/><Relationship Id="rId4" Type="http://schemas.openxmlformats.org/officeDocument/2006/relationships/slide" Target="slide3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9.GIF"/><Relationship Id="rId4" Type="http://schemas.openxmlformats.org/officeDocument/2006/relationships/slide" Target="slide3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9.GIF"/><Relationship Id="rId4" Type="http://schemas.openxmlformats.org/officeDocument/2006/relationships/slide" Target="slide3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9.GIF"/><Relationship Id="rId4" Type="http://schemas.openxmlformats.org/officeDocument/2006/relationships/slide" Target="slide3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image" Target="../media/image10.jp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9.GIF"/><Relationship Id="rId5" Type="http://schemas.openxmlformats.org/officeDocument/2006/relationships/slide" Target="slide33.xml"/><Relationship Id="rId4" Type="http://schemas.openxmlformats.org/officeDocument/2006/relationships/notesSlide" Target="../notesSlides/notesSlide1.xml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9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slide" Target="slide73.xml"/><Relationship Id="rId3" Type="http://schemas.openxmlformats.org/officeDocument/2006/relationships/slide" Target="slide70.xml"/><Relationship Id="rId7" Type="http://schemas.openxmlformats.org/officeDocument/2006/relationships/slide" Target="slide74.xml"/><Relationship Id="rId2" Type="http://schemas.openxmlformats.org/officeDocument/2006/relationships/slide" Target="slide69.xml"/><Relationship Id="rId1" Type="http://schemas.openxmlformats.org/officeDocument/2006/relationships/slideLayout" Target="../slideLayouts/slideLayout40.xml"/><Relationship Id="rId6" Type="http://schemas.openxmlformats.org/officeDocument/2006/relationships/slide" Target="slide71.xml"/><Relationship Id="rId5" Type="http://schemas.openxmlformats.org/officeDocument/2006/relationships/slide" Target="slide75.xml"/><Relationship Id="rId10" Type="http://schemas.openxmlformats.org/officeDocument/2006/relationships/slide" Target="slide77.xml"/><Relationship Id="rId4" Type="http://schemas.openxmlformats.org/officeDocument/2006/relationships/slide" Target="slide72.xml"/><Relationship Id="rId9" Type="http://schemas.openxmlformats.org/officeDocument/2006/relationships/slide" Target="slide7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slide" Target="slide68.xml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image" Target="../media/image10.jp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slide" Target="slide68.xml"/><Relationship Id="rId1" Type="http://schemas.openxmlformats.org/officeDocument/2006/relationships/slideLayout" Target="../slideLayouts/slideLayout40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slide" Target="slide68.xml"/><Relationship Id="rId1" Type="http://schemas.openxmlformats.org/officeDocument/2006/relationships/slideLayout" Target="../slideLayouts/slideLayout40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slide" Target="slide68.xml"/><Relationship Id="rId1" Type="http://schemas.openxmlformats.org/officeDocument/2006/relationships/slideLayout" Target="../slideLayouts/slideLayout40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slide" Target="slide68.xml"/><Relationship Id="rId1" Type="http://schemas.openxmlformats.org/officeDocument/2006/relationships/slideLayout" Target="../slideLayouts/slideLayout40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slide" Target="slide68.xml"/><Relationship Id="rId1" Type="http://schemas.openxmlformats.org/officeDocument/2006/relationships/slideLayout" Target="../slideLayouts/slideLayout40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slide" Target="slide68.xml"/><Relationship Id="rId1" Type="http://schemas.openxmlformats.org/officeDocument/2006/relationships/slideLayout" Target="../slideLayouts/slideLayout40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slide" Target="slide68.xml"/><Relationship Id="rId1" Type="http://schemas.openxmlformats.org/officeDocument/2006/relationships/slideLayout" Target="../slideLayouts/slideLayout40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.png"/><Relationship Id="rId5" Type="http://schemas.microsoft.com/office/2007/relationships/hdphoto" Target="../media/hdphoto4.wdp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9.GIF"/><Relationship Id="rId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ement trans="31000" crackSpacing="15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1640" y="1484784"/>
            <a:ext cx="6480048" cy="230124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9600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Gothic" pitchFamily="34" charset="0"/>
              </a:rPr>
              <a:t>СВОЯ </a:t>
            </a:r>
            <a:br>
              <a:rPr lang="ru-RU" sz="9600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Gothic" pitchFamily="34" charset="0"/>
              </a:rPr>
            </a:br>
            <a:r>
              <a:rPr lang="ru-RU" sz="9600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Gothic" pitchFamily="34" charset="0"/>
              </a:rPr>
              <a:t>ИГРА</a:t>
            </a:r>
            <a:endParaRPr lang="be-BY" sz="9600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5" name="Ai_vist_lo_lo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7544" y="54284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882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007" y="244379"/>
            <a:ext cx="9386288" cy="553997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72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САМЫЙ </a:t>
            </a:r>
            <a:endParaRPr lang="ru-RU" sz="7200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algn="ctr"/>
            <a:r>
              <a:rPr lang="ru-RU" sz="7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БОЛЬШОЙ </a:t>
            </a:r>
          </a:p>
          <a:p>
            <a:pPr algn="ctr"/>
            <a:r>
              <a:rPr lang="ru-RU" sz="7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ГОРОД </a:t>
            </a:r>
            <a:r>
              <a:rPr lang="ru-RU" sz="72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В СРЕДНЕВЕКОВОЙ ИНДИИ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406032" y="1508441"/>
            <a:ext cx="4586512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115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ДЕЛИ</a:t>
            </a:r>
            <a:endParaRPr lang="ru-RU" sz="115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6" name="Управляющая кнопка: домой 5">
            <a:hlinkClick r:id="rId4" action="ppaction://hlinksldjump" highlightClick="1"/>
          </p:cNvPr>
          <p:cNvSpPr/>
          <p:nvPr/>
        </p:nvSpPr>
        <p:spPr>
          <a:xfrm>
            <a:off x="8338053" y="6065912"/>
            <a:ext cx="827584" cy="792088"/>
          </a:xfrm>
          <a:prstGeom prst="actionButtonHom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75" y="6204781"/>
            <a:ext cx="628650" cy="514350"/>
          </a:xfrm>
          <a:prstGeom prst="rect">
            <a:avLst/>
          </a:prstGeom>
        </p:spPr>
      </p:pic>
      <p:pic>
        <p:nvPicPr>
          <p:cNvPr id="8" name="04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476.965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22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04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9426" y="248935"/>
            <a:ext cx="9386288" cy="58169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5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НА ТЕРРИТОРИИ </a:t>
            </a:r>
            <a:endParaRPr lang="ru-RU" sz="5400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algn="ctr"/>
            <a:r>
              <a:rPr lang="ru-RU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ЭТОГО </a:t>
            </a:r>
            <a:r>
              <a:rPr lang="ru-RU" sz="5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СОВРЕМЕННОГО ГОСУДАРСТВА В ХОДЕ РЕКОНКИСТЫ БЫЛИ ОБРАЗОВАНЫ КОРОЛЕВСТВА </a:t>
            </a:r>
            <a:endParaRPr lang="ru-RU" sz="5400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algn="ctr"/>
            <a:r>
              <a:rPr lang="ru-RU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Кастилия </a:t>
            </a:r>
            <a:r>
              <a:rPr lang="ru-RU" sz="5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и </a:t>
            </a:r>
            <a:r>
              <a:rPr lang="ru-RU" sz="5400" b="1" cap="all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аРАГОН</a:t>
            </a:r>
            <a:endParaRPr lang="ru-RU" sz="5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59372" y="1508441"/>
            <a:ext cx="8279832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115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ИСПАНИЯ</a:t>
            </a:r>
            <a:endParaRPr lang="ru-RU" sz="115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6" name="Управляющая кнопка: домой 5">
            <a:hlinkClick r:id="rId4" action="ppaction://hlinksldjump" highlightClick="1"/>
          </p:cNvPr>
          <p:cNvSpPr/>
          <p:nvPr/>
        </p:nvSpPr>
        <p:spPr>
          <a:xfrm>
            <a:off x="8338053" y="6065912"/>
            <a:ext cx="827584" cy="792088"/>
          </a:xfrm>
          <a:prstGeom prst="actionButtonHom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75" y="6204781"/>
            <a:ext cx="628650" cy="514350"/>
          </a:xfrm>
          <a:prstGeom prst="rect">
            <a:avLst/>
          </a:prstGeom>
        </p:spPr>
      </p:pic>
      <p:pic>
        <p:nvPicPr>
          <p:cNvPr id="8" name="04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476.965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22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04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44379"/>
            <a:ext cx="9386288" cy="615553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8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КАКОЕ МОРЕ ОМЫВАЛО</a:t>
            </a:r>
          </a:p>
          <a:p>
            <a:pPr algn="ctr"/>
            <a:r>
              <a:rPr lang="ru-RU" sz="8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ДРЕВНЮЮ ГРЕЦИЮ</a:t>
            </a:r>
          </a:p>
          <a:p>
            <a:pPr algn="ctr"/>
            <a:r>
              <a:rPr lang="ru-RU" sz="8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 ЮГА</a:t>
            </a:r>
            <a:endParaRPr lang="ru-RU" sz="80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19672" y="1916832"/>
            <a:ext cx="727314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96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КРИТСКОЕ</a:t>
            </a:r>
            <a:endParaRPr lang="ru-RU" sz="96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6" name="Управляющая кнопка: домой 5">
            <a:hlinkClick r:id="rId4" action="ppaction://hlinksldjump" highlightClick="1"/>
          </p:cNvPr>
          <p:cNvSpPr/>
          <p:nvPr/>
        </p:nvSpPr>
        <p:spPr>
          <a:xfrm>
            <a:off x="8338053" y="6065912"/>
            <a:ext cx="827584" cy="792088"/>
          </a:xfrm>
          <a:prstGeom prst="actionButtonHom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75" y="6204781"/>
            <a:ext cx="628650" cy="514350"/>
          </a:xfrm>
          <a:prstGeom prst="rect">
            <a:avLst/>
          </a:prstGeom>
        </p:spPr>
      </p:pic>
      <p:pic>
        <p:nvPicPr>
          <p:cNvPr id="8" name="04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476.965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22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04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44379"/>
            <a:ext cx="9386288" cy="664797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7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 ПОМОЩЬЮ КАКОГО ЖИВОТНОГО АХЕЙЦЫ СМОГЛИ ЗАХВАТИТЬ </a:t>
            </a:r>
          </a:p>
          <a:p>
            <a:pPr algn="ctr"/>
            <a:r>
              <a:rPr lang="ru-RU" sz="7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ТРОЮ</a:t>
            </a:r>
            <a:endParaRPr lang="ru-RU" sz="72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80455" y="1916832"/>
            <a:ext cx="8151590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80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ДЕРЕВЯННЫЙ</a:t>
            </a:r>
          </a:p>
          <a:p>
            <a:pPr algn="ctr"/>
            <a:r>
              <a:rPr lang="ru-RU" sz="80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КОНЬ</a:t>
            </a:r>
            <a:endParaRPr lang="ru-RU" sz="80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6" name="Управляющая кнопка: домой 5">
            <a:hlinkClick r:id="rId4" action="ppaction://hlinksldjump" highlightClick="1"/>
          </p:cNvPr>
          <p:cNvSpPr/>
          <p:nvPr/>
        </p:nvSpPr>
        <p:spPr>
          <a:xfrm>
            <a:off x="8338053" y="6065912"/>
            <a:ext cx="827584" cy="792088"/>
          </a:xfrm>
          <a:prstGeom prst="actionButtonHom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75" y="6204781"/>
            <a:ext cx="628650" cy="514350"/>
          </a:xfrm>
          <a:prstGeom prst="rect">
            <a:avLst/>
          </a:prstGeom>
        </p:spPr>
      </p:pic>
      <p:pic>
        <p:nvPicPr>
          <p:cNvPr id="8" name="04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476.965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8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04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35294" y="5066465"/>
            <a:ext cx="690124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8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entury Gothic" pitchFamily="34" charset="0"/>
              </a:rPr>
              <a:t>КОТ В МЕШКЕ</a:t>
            </a:r>
            <a:endParaRPr lang="ru-RU" sz="80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Century Gothic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" t="2863" r="5200" b="4786"/>
          <a:stretch/>
        </p:blipFill>
        <p:spPr>
          <a:xfrm>
            <a:off x="1619672" y="1052737"/>
            <a:ext cx="8044178" cy="401372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" name="c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8424" y="60851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018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1293164"/>
            <a:ext cx="8166337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Античные</a:t>
            </a:r>
          </a:p>
          <a:p>
            <a:pPr algn="ctr"/>
            <a:r>
              <a:rPr lang="ru-RU" sz="9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герои</a:t>
            </a:r>
            <a:endParaRPr lang="ru-RU" sz="96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70681" y="3573016"/>
            <a:ext cx="2576347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99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70</a:t>
            </a:r>
            <a:endParaRPr lang="ru-RU" sz="199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8879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147" y="254838"/>
            <a:ext cx="9386288" cy="646330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6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ТИТАН, КОТОРЫЙ </a:t>
            </a:r>
          </a:p>
          <a:p>
            <a:pPr algn="ctr"/>
            <a:r>
              <a:rPr lang="ru-RU" sz="6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ДАЛ ЛЮДЯМ ОГОНЬ, НАУЧИЛ ИХ ПИСЬМУ, РЕМЁСЛАМ, ЗА ЧТО БЫЛ ПРИКОВАН ЗЕВСОМ К СКАЛЕ КАВКАЗА</a:t>
            </a:r>
            <a:endParaRPr lang="ru-RU" sz="60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74413" y="1916832"/>
            <a:ext cx="776366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96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ПРОМЕТЕЙ</a:t>
            </a:r>
            <a:endParaRPr lang="ru-RU" sz="96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6" name="Управляющая кнопка: домой 5">
            <a:hlinkClick r:id="rId4" action="ppaction://hlinksldjump" highlightClick="1"/>
          </p:cNvPr>
          <p:cNvSpPr/>
          <p:nvPr/>
        </p:nvSpPr>
        <p:spPr>
          <a:xfrm>
            <a:off x="8338053" y="6065912"/>
            <a:ext cx="827584" cy="792088"/>
          </a:xfrm>
          <a:prstGeom prst="actionButtonHom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75" y="6204781"/>
            <a:ext cx="628650" cy="514350"/>
          </a:xfrm>
          <a:prstGeom prst="rect">
            <a:avLst/>
          </a:prstGeom>
        </p:spPr>
      </p:pic>
      <p:pic>
        <p:nvPicPr>
          <p:cNvPr id="8" name="04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476.965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8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04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домой 1">
            <a:hlinkClick r:id="rId4" action="ppaction://hlinksldjump" highlightClick="1"/>
          </p:cNvPr>
          <p:cNvSpPr/>
          <p:nvPr/>
        </p:nvSpPr>
        <p:spPr>
          <a:xfrm>
            <a:off x="8338053" y="6065912"/>
            <a:ext cx="827584" cy="792088"/>
          </a:xfrm>
          <a:prstGeom prst="actionButtonHom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sp>
        <p:nvSpPr>
          <p:cNvPr id="3" name="Прямоугольник 2"/>
          <p:cNvSpPr/>
          <p:nvPr/>
        </p:nvSpPr>
        <p:spPr>
          <a:xfrm>
            <a:off x="1187624" y="332656"/>
            <a:ext cx="8064896" cy="443198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7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Какую</a:t>
            </a:r>
          </a:p>
          <a:p>
            <a:pPr algn="ctr"/>
            <a:r>
              <a:rPr lang="ru-RU" sz="7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Одежду</a:t>
            </a:r>
          </a:p>
          <a:p>
            <a:pPr algn="ctr"/>
            <a:r>
              <a:rPr lang="ru-RU" sz="7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Носил</a:t>
            </a:r>
          </a:p>
          <a:p>
            <a:pPr algn="ctr"/>
            <a:r>
              <a:rPr lang="ru-RU" sz="72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геракл</a:t>
            </a:r>
            <a:endParaRPr lang="ru-RU" sz="72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38774" y="952756"/>
            <a:ext cx="8015335" cy="50167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80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ШКУРУ</a:t>
            </a:r>
          </a:p>
          <a:p>
            <a:pPr algn="ctr"/>
            <a:r>
              <a:rPr lang="ru-RU" sz="80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УБИТОГО ИМ</a:t>
            </a:r>
          </a:p>
          <a:p>
            <a:pPr algn="ctr"/>
            <a:r>
              <a:rPr lang="ru-RU" sz="80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НЕМЕЙСКОГО</a:t>
            </a:r>
          </a:p>
          <a:p>
            <a:pPr algn="ctr"/>
            <a:r>
              <a:rPr lang="ru-RU" sz="80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ЛЬВА</a:t>
            </a:r>
            <a:endParaRPr lang="ru-RU" sz="80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75" y="6204781"/>
            <a:ext cx="628650" cy="514350"/>
          </a:xfrm>
          <a:prstGeom prst="rect">
            <a:avLst/>
          </a:prstGeom>
        </p:spPr>
      </p:pic>
      <p:pic>
        <p:nvPicPr>
          <p:cNvPr id="7" name="04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476.965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019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04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131531"/>
            <a:ext cx="9386288" cy="593438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48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После победы над Минотавром Тесей подарил Ариадне прекрасный венец. По одной версии он был сделан из чистого золота, по другой – из жемчуга и цветов. Где сейчас мы можем видеть его?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666489" y="713452"/>
            <a:ext cx="6412332" cy="477053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88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НА НЕБЕ. </a:t>
            </a:r>
          </a:p>
          <a:p>
            <a:pPr algn="ctr"/>
            <a:r>
              <a:rPr lang="ru-RU" sz="7200" b="1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(СОЗВЕЗДИЕ</a:t>
            </a:r>
          </a:p>
          <a:p>
            <a:pPr algn="ctr"/>
            <a:r>
              <a:rPr lang="ru-RU" sz="7200" b="1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СЕВЕРНАЯ</a:t>
            </a:r>
          </a:p>
          <a:p>
            <a:pPr algn="ctr"/>
            <a:r>
              <a:rPr lang="ru-RU" sz="7200" b="1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КОРОНА)</a:t>
            </a:r>
            <a:endParaRPr lang="ru-RU" sz="7200" b="1" i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6" name="Управляющая кнопка: домой 5">
            <a:hlinkClick r:id="rId4" action="ppaction://hlinksldjump" highlightClick="1"/>
          </p:cNvPr>
          <p:cNvSpPr/>
          <p:nvPr/>
        </p:nvSpPr>
        <p:spPr>
          <a:xfrm>
            <a:off x="8338053" y="6065912"/>
            <a:ext cx="827584" cy="792088"/>
          </a:xfrm>
          <a:prstGeom prst="actionButtonHom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75" y="6204781"/>
            <a:ext cx="628650" cy="514350"/>
          </a:xfrm>
          <a:prstGeom prst="rect">
            <a:avLst/>
          </a:prstGeom>
        </p:spPr>
      </p:pic>
      <p:pic>
        <p:nvPicPr>
          <p:cNvPr id="8" name="04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476.965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13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04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42288" y="-99392"/>
            <a:ext cx="9386288" cy="609397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66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ЧЕЛОВЕК, КРИТИКОВАВШИЙ ЦЕРКОВЬ, ВЫСТУПАВШИЙ ПРОТИВ ЕЁ </a:t>
            </a:r>
            <a:endParaRPr lang="ru-RU" sz="6600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algn="ctr"/>
            <a:r>
              <a:rPr lang="ru-RU" sz="6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УЧЕНИЯ</a:t>
            </a:r>
            <a:endParaRPr lang="ru-RU" sz="72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41826" y="1508441"/>
            <a:ext cx="6514924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115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ЕРЕТИК</a:t>
            </a:r>
          </a:p>
        </p:txBody>
      </p:sp>
      <p:sp>
        <p:nvSpPr>
          <p:cNvPr id="4" name="Управляющая кнопка: домой 3">
            <a:hlinkClick r:id="rId4" action="ppaction://hlinksldjump" highlightClick="1"/>
          </p:cNvPr>
          <p:cNvSpPr/>
          <p:nvPr/>
        </p:nvSpPr>
        <p:spPr>
          <a:xfrm>
            <a:off x="8338053" y="6065912"/>
            <a:ext cx="827584" cy="792088"/>
          </a:xfrm>
          <a:prstGeom prst="actionButtonHom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75" y="6204781"/>
            <a:ext cx="628650" cy="514350"/>
          </a:xfrm>
          <a:prstGeom prst="rect">
            <a:avLst/>
          </a:prstGeom>
        </p:spPr>
      </p:pic>
      <p:pic>
        <p:nvPicPr>
          <p:cNvPr id="7" name="04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476.965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684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04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9000"/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 scaling="78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5032503"/>
              </p:ext>
            </p:extLst>
          </p:nvPr>
        </p:nvGraphicFramePr>
        <p:xfrm>
          <a:off x="-27207" y="27451"/>
          <a:ext cx="9171207" cy="6160786"/>
        </p:xfrm>
        <a:graphic>
          <a:graphicData uri="http://schemas.openxmlformats.org/drawingml/2006/table">
            <a:tbl>
              <a:tblPr bandRow="1">
                <a:tableStyleId>{C4B1156A-380E-4F78-BDF5-A606A8083BF9}</a:tableStyleId>
              </a:tblPr>
              <a:tblGrid>
                <a:gridCol w="4167159"/>
                <a:gridCol w="1251012"/>
                <a:gridCol w="1251012"/>
                <a:gridCol w="1251012"/>
                <a:gridCol w="1251012"/>
              </a:tblGrid>
              <a:tr h="792695">
                <a:tc>
                  <a:txBody>
                    <a:bodyPr/>
                    <a:lstStyle/>
                    <a:p>
                      <a:pPr algn="ctr"/>
                      <a:r>
                        <a:rPr lang="ru-RU" sz="2800" b="1" cap="all" spc="0" dirty="0" smtClean="0">
                          <a:ln w="9000" cmpd="sng">
                            <a:solidFill>
                              <a:srgbClr val="FFFF00"/>
                            </a:solidFill>
                            <a:prstDash val="solid"/>
                          </a:ln>
                          <a:solidFill>
                            <a:srgbClr val="FFFF00"/>
                          </a:soli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Century Gothic" pitchFamily="34" charset="0"/>
                        </a:rPr>
                        <a:t>ЛЕНТА ВРЕМЕНИ</a:t>
                      </a:r>
                      <a:endParaRPr lang="be-BY" sz="2800" b="1" cap="all" spc="0" dirty="0">
                        <a:ln w="9000" cmpd="sng">
                          <a:solidFill>
                            <a:srgbClr val="FFFF00"/>
                          </a:solidFill>
                          <a:prstDash val="solid"/>
                        </a:ln>
                        <a:solidFill>
                          <a:srgbClr val="FFFF00"/>
                        </a:solidFill>
                        <a:effectLst>
                          <a:reflection blurRad="12700" stA="28000" endPos="45000" dist="1000" dir="5400000" sy="-100000" algn="bl" rotWithShape="0"/>
                        </a:effectLst>
                        <a:latin typeface="Century Gothic" pitchFamily="34" charset="0"/>
                      </a:endParaRPr>
                    </a:p>
                  </a:txBody>
                  <a:tcPr anchor="ctr">
                    <a:solidFill>
                      <a:schemeClr val="bg2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itchFamily="34" charset="0"/>
                          <a:hlinkClick r:id="rId4" action="ppaction://hlinksldjump"/>
                        </a:rPr>
                        <a:t>20</a:t>
                      </a:r>
                      <a:endParaRPr lang="be-BY" sz="40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anchor="ctr">
                    <a:solidFill>
                      <a:schemeClr val="bg2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itchFamily="34" charset="0"/>
                          <a:hlinkClick r:id="rId5" action="ppaction://hlinksldjump"/>
                        </a:rPr>
                        <a:t>40</a:t>
                      </a:r>
                      <a:endParaRPr lang="be-BY" sz="40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anchor="ctr">
                    <a:solidFill>
                      <a:schemeClr val="bg2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itchFamily="34" charset="0"/>
                          <a:hlinkClick r:id="rId6" action="ppaction://hlinksldjump"/>
                        </a:rPr>
                        <a:t>60</a:t>
                      </a:r>
                      <a:endParaRPr lang="be-BY" sz="40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anchor="ctr">
                    <a:solidFill>
                      <a:schemeClr val="bg2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itchFamily="34" charset="0"/>
                          <a:hlinkClick r:id="rId7" action="ppaction://hlinksldjump"/>
                        </a:rPr>
                        <a:t>80</a:t>
                      </a:r>
                      <a:endParaRPr lang="be-BY" sz="40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anchor="ctr">
                    <a:solidFill>
                      <a:schemeClr val="bg2">
                        <a:alpha val="0"/>
                      </a:schemeClr>
                    </a:solidFill>
                  </a:tcPr>
                </a:tc>
              </a:tr>
              <a:tr h="1336019">
                <a:tc>
                  <a:txBody>
                    <a:bodyPr/>
                    <a:lstStyle/>
                    <a:p>
                      <a:pPr algn="ctr"/>
                      <a:r>
                        <a:rPr lang="ru-RU" sz="2800" b="1" cap="all" spc="0" dirty="0" smtClean="0">
                          <a:ln w="9000" cmpd="sng">
                            <a:solidFill>
                              <a:srgbClr val="FFFF00"/>
                            </a:solidFill>
                            <a:prstDash val="solid"/>
                          </a:ln>
                          <a:solidFill>
                            <a:srgbClr val="FFFF00"/>
                          </a:soli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Century Gothic" pitchFamily="34" charset="0"/>
                        </a:rPr>
                        <a:t>ПО ГОРОДАМ И СТРАНАМ, РЕКАМ И МОРЯМ</a:t>
                      </a:r>
                      <a:endParaRPr lang="be-BY" sz="2800" b="1" cap="all" spc="0" dirty="0">
                        <a:ln w="9000" cmpd="sng">
                          <a:solidFill>
                            <a:srgbClr val="FFFF00"/>
                          </a:solidFill>
                          <a:prstDash val="solid"/>
                        </a:ln>
                        <a:solidFill>
                          <a:srgbClr val="FFFF00"/>
                        </a:solidFill>
                        <a:effectLst>
                          <a:reflection blurRad="12700" stA="28000" endPos="45000" dist="1000" dir="5400000" sy="-100000" algn="bl" rotWithShape="0"/>
                        </a:effectLst>
                        <a:latin typeface="Century Gothic" pitchFamily="34" charset="0"/>
                      </a:endParaRPr>
                    </a:p>
                  </a:txBody>
                  <a:tcPr anchor="ctr">
                    <a:solidFill>
                      <a:schemeClr val="bg2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itchFamily="34" charset="0"/>
                          <a:hlinkClick r:id="rId8" action="ppaction://hlinksldjump"/>
                        </a:rPr>
                        <a:t>20</a:t>
                      </a:r>
                      <a:endParaRPr lang="be-BY" sz="40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anchor="ctr">
                    <a:solidFill>
                      <a:schemeClr val="bg2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itchFamily="34" charset="0"/>
                          <a:hlinkClick r:id="rId9" action="ppaction://hlinksldjump"/>
                        </a:rPr>
                        <a:t>40</a:t>
                      </a:r>
                      <a:endParaRPr lang="be-BY" sz="40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anchor="ctr">
                    <a:solidFill>
                      <a:schemeClr val="bg2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itchFamily="34" charset="0"/>
                          <a:hlinkClick r:id="rId10" action="ppaction://hlinksldjump"/>
                        </a:rPr>
                        <a:t>60</a:t>
                      </a:r>
                      <a:endParaRPr lang="be-BY" sz="40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anchor="ctr">
                    <a:solidFill>
                      <a:schemeClr val="bg2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itchFamily="34" charset="0"/>
                          <a:hlinkClick r:id="rId11" action="ppaction://hlinksldjump"/>
                        </a:rPr>
                        <a:t>80</a:t>
                      </a:r>
                      <a:endParaRPr lang="be-BY" sz="40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anchor="ctr">
                    <a:solidFill>
                      <a:schemeClr val="bg2">
                        <a:alpha val="0"/>
                      </a:schemeClr>
                    </a:solidFill>
                  </a:tcPr>
                </a:tc>
              </a:tr>
              <a:tr h="920369">
                <a:tc>
                  <a:txBody>
                    <a:bodyPr/>
                    <a:lstStyle/>
                    <a:p>
                      <a:pPr algn="ctr"/>
                      <a:r>
                        <a:rPr lang="ru-RU" sz="2800" b="1" cap="all" spc="0" dirty="0" smtClean="0">
                          <a:ln w="9000" cmpd="sng">
                            <a:solidFill>
                              <a:srgbClr val="FFFF00"/>
                            </a:solidFill>
                            <a:prstDash val="solid"/>
                          </a:ln>
                          <a:solidFill>
                            <a:srgbClr val="FFFF00"/>
                          </a:soli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Century Gothic" pitchFamily="34" charset="0"/>
                        </a:rPr>
                        <a:t>МИФЫ</a:t>
                      </a:r>
                      <a:r>
                        <a:rPr lang="ru-RU" sz="2800" b="1" cap="all" spc="0" baseline="0" dirty="0" smtClean="0">
                          <a:ln w="9000" cmpd="sng">
                            <a:solidFill>
                              <a:srgbClr val="FFFF00"/>
                            </a:solidFill>
                            <a:prstDash val="solid"/>
                          </a:ln>
                          <a:solidFill>
                            <a:srgbClr val="FFFF00"/>
                          </a:soli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Century Gothic" pitchFamily="34" charset="0"/>
                        </a:rPr>
                        <a:t> И ЛЕГЕНДЫ</a:t>
                      </a:r>
                      <a:endParaRPr lang="be-BY" sz="2800" b="1" cap="all" spc="0" dirty="0">
                        <a:ln w="9000" cmpd="sng">
                          <a:solidFill>
                            <a:srgbClr val="FFFF00"/>
                          </a:solidFill>
                          <a:prstDash val="solid"/>
                        </a:ln>
                        <a:solidFill>
                          <a:srgbClr val="FFFF00"/>
                        </a:solidFill>
                        <a:effectLst>
                          <a:reflection blurRad="12700" stA="28000" endPos="45000" dist="1000" dir="5400000" sy="-100000" algn="bl" rotWithShape="0"/>
                        </a:effectLst>
                        <a:latin typeface="Century Gothic" pitchFamily="34" charset="0"/>
                      </a:endParaRPr>
                    </a:p>
                  </a:txBody>
                  <a:tcPr anchor="ctr">
                    <a:solidFill>
                      <a:schemeClr val="bg2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itchFamily="34" charset="0"/>
                          <a:hlinkClick r:id="rId12" action="ppaction://hlinksldjump"/>
                        </a:rPr>
                        <a:t>20</a:t>
                      </a:r>
                      <a:endParaRPr lang="be-BY" sz="40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anchor="ctr">
                    <a:solidFill>
                      <a:schemeClr val="bg2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itchFamily="34" charset="0"/>
                          <a:hlinkClick r:id="rId13" action="ppaction://hlinksldjump"/>
                        </a:rPr>
                        <a:t>40</a:t>
                      </a:r>
                      <a:endParaRPr lang="be-BY" sz="40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anchor="ctr">
                    <a:solidFill>
                      <a:schemeClr val="bg2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itchFamily="34" charset="0"/>
                          <a:hlinkClick r:id="rId14" action="ppaction://hlinksldjump"/>
                        </a:rPr>
                        <a:t>60</a:t>
                      </a:r>
                      <a:endParaRPr lang="be-BY" sz="40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anchor="ctr">
                    <a:solidFill>
                      <a:schemeClr val="bg2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itchFamily="34" charset="0"/>
                          <a:hlinkClick r:id="rId15" action="ppaction://hlinksldjump"/>
                        </a:rPr>
                        <a:t>80</a:t>
                      </a:r>
                      <a:endParaRPr lang="be-BY" sz="40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anchor="ctr">
                    <a:solidFill>
                      <a:schemeClr val="bg2">
                        <a:alpha val="0"/>
                      </a:schemeClr>
                    </a:solidFill>
                  </a:tcPr>
                </a:tc>
              </a:tr>
              <a:tr h="825347">
                <a:tc>
                  <a:txBody>
                    <a:bodyPr/>
                    <a:lstStyle/>
                    <a:p>
                      <a:pPr algn="ctr"/>
                      <a:r>
                        <a:rPr lang="ru-RU" sz="2800" b="1" cap="all" spc="0" dirty="0" smtClean="0">
                          <a:ln w="9000" cmpd="sng">
                            <a:solidFill>
                              <a:srgbClr val="FFFF00"/>
                            </a:solidFill>
                            <a:prstDash val="solid"/>
                          </a:ln>
                          <a:solidFill>
                            <a:srgbClr val="FFFF00"/>
                          </a:soli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Century Gothic" pitchFamily="34" charset="0"/>
                        </a:rPr>
                        <a:t>РЕЛИГИЯ</a:t>
                      </a:r>
                      <a:endParaRPr lang="be-BY" sz="2800" b="1" cap="all" spc="0" dirty="0">
                        <a:ln w="9000" cmpd="sng">
                          <a:solidFill>
                            <a:srgbClr val="FFFF00"/>
                          </a:solidFill>
                          <a:prstDash val="solid"/>
                        </a:ln>
                        <a:solidFill>
                          <a:srgbClr val="FFFF00"/>
                        </a:solidFill>
                        <a:effectLst>
                          <a:reflection blurRad="12700" stA="28000" endPos="45000" dist="1000" dir="5400000" sy="-100000" algn="bl" rotWithShape="0"/>
                        </a:effectLst>
                        <a:latin typeface="Century Gothic" pitchFamily="34" charset="0"/>
                      </a:endParaRPr>
                    </a:p>
                  </a:txBody>
                  <a:tcPr anchor="ctr">
                    <a:solidFill>
                      <a:schemeClr val="bg2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itchFamily="34" charset="0"/>
                          <a:hlinkClick r:id="rId16" action="ppaction://hlinksldjump"/>
                        </a:rPr>
                        <a:t>20</a:t>
                      </a:r>
                      <a:endParaRPr lang="be-BY" sz="40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anchor="ctr">
                    <a:solidFill>
                      <a:schemeClr val="bg2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itchFamily="34" charset="0"/>
                          <a:hlinkClick r:id="rId17" action="ppaction://hlinksldjump"/>
                        </a:rPr>
                        <a:t>40</a:t>
                      </a:r>
                      <a:endParaRPr lang="be-BY" sz="40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anchor="ctr">
                    <a:solidFill>
                      <a:schemeClr val="bg2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itchFamily="34" charset="0"/>
                          <a:hlinkClick r:id="rId18" action="ppaction://hlinksldjump"/>
                        </a:rPr>
                        <a:t>60</a:t>
                      </a:r>
                      <a:endParaRPr lang="be-BY" sz="40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anchor="ctr">
                    <a:solidFill>
                      <a:schemeClr val="bg2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itchFamily="34" charset="0"/>
                          <a:hlinkClick r:id="rId19" action="ppaction://hlinksldjump"/>
                        </a:rPr>
                        <a:t>80</a:t>
                      </a:r>
                      <a:endParaRPr lang="be-BY" sz="40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anchor="ctr">
                    <a:solidFill>
                      <a:schemeClr val="bg2">
                        <a:alpha val="0"/>
                      </a:schemeClr>
                    </a:solidFill>
                  </a:tcPr>
                </a:tc>
              </a:tr>
              <a:tr h="1123211">
                <a:tc>
                  <a:txBody>
                    <a:bodyPr/>
                    <a:lstStyle/>
                    <a:p>
                      <a:pPr algn="ctr"/>
                      <a:r>
                        <a:rPr lang="ru-RU" sz="2800" b="1" cap="all" spc="0" dirty="0" smtClean="0">
                          <a:ln w="9000" cmpd="sng">
                            <a:solidFill>
                              <a:srgbClr val="FFFF00"/>
                            </a:solidFill>
                            <a:prstDash val="solid"/>
                          </a:ln>
                          <a:solidFill>
                            <a:srgbClr val="FFFF00"/>
                          </a:soli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Century Gothic" pitchFamily="34" charset="0"/>
                        </a:rPr>
                        <a:t>СОКРОВИЩА МИРОВОЙ КУЛЬТУРЫ</a:t>
                      </a:r>
                      <a:endParaRPr lang="be-BY" sz="2800" b="1" cap="all" spc="0" dirty="0">
                        <a:ln w="9000" cmpd="sng">
                          <a:solidFill>
                            <a:srgbClr val="FFFF00"/>
                          </a:solidFill>
                          <a:prstDash val="solid"/>
                        </a:ln>
                        <a:solidFill>
                          <a:srgbClr val="FFFF00"/>
                        </a:solidFill>
                        <a:effectLst>
                          <a:reflection blurRad="12700" stA="28000" endPos="45000" dist="1000" dir="5400000" sy="-100000" algn="bl" rotWithShape="0"/>
                        </a:effectLst>
                        <a:latin typeface="Century Gothic" pitchFamily="34" charset="0"/>
                      </a:endParaRPr>
                    </a:p>
                  </a:txBody>
                  <a:tcPr anchor="ctr">
                    <a:solidFill>
                      <a:schemeClr val="bg2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itchFamily="34" charset="0"/>
                          <a:hlinkClick r:id="rId20" action="ppaction://hlinksldjump"/>
                        </a:rPr>
                        <a:t>20</a:t>
                      </a:r>
                      <a:endParaRPr lang="be-BY" sz="40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anchor="ctr">
                    <a:solidFill>
                      <a:schemeClr val="bg2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itchFamily="34" charset="0"/>
                          <a:hlinkClick r:id="rId21" action="ppaction://hlinksldjump"/>
                        </a:rPr>
                        <a:t>40</a:t>
                      </a:r>
                      <a:endParaRPr lang="be-BY" sz="40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anchor="ctr">
                    <a:solidFill>
                      <a:schemeClr val="bg2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itchFamily="34" charset="0"/>
                          <a:hlinkClick r:id="rId22" action="ppaction://hlinksldjump"/>
                        </a:rPr>
                        <a:t>60</a:t>
                      </a:r>
                      <a:endParaRPr lang="be-BY" sz="40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anchor="ctr">
                    <a:solidFill>
                      <a:schemeClr val="bg2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itchFamily="34" charset="0"/>
                          <a:hlinkClick r:id="rId23" action="ppaction://hlinksldjump"/>
                        </a:rPr>
                        <a:t>80</a:t>
                      </a:r>
                      <a:endParaRPr lang="be-BY" sz="40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anchor="ctr">
                    <a:solidFill>
                      <a:schemeClr val="bg2">
                        <a:alpha val="0"/>
                      </a:schemeClr>
                    </a:solidFill>
                  </a:tcPr>
                </a:tc>
              </a:tr>
              <a:tr h="1127564">
                <a:tc>
                  <a:txBody>
                    <a:bodyPr/>
                    <a:lstStyle/>
                    <a:p>
                      <a:pPr algn="ctr"/>
                      <a:r>
                        <a:rPr lang="ru-RU" sz="2800" b="1" cap="all" spc="0" dirty="0" smtClean="0">
                          <a:ln w="9000" cmpd="sng">
                            <a:solidFill>
                              <a:srgbClr val="FFFF00"/>
                            </a:solidFill>
                            <a:prstDash val="solid"/>
                          </a:ln>
                          <a:solidFill>
                            <a:srgbClr val="FFFF00"/>
                          </a:soli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Century Gothic" pitchFamily="34" charset="0"/>
                        </a:rPr>
                        <a:t>ТЕРМИНЫ И ПОНЯТИЯ</a:t>
                      </a:r>
                      <a:endParaRPr lang="be-BY" sz="2800" b="1" cap="all" spc="0" dirty="0">
                        <a:ln w="9000" cmpd="sng">
                          <a:solidFill>
                            <a:srgbClr val="FFFF00"/>
                          </a:solidFill>
                          <a:prstDash val="solid"/>
                        </a:ln>
                        <a:solidFill>
                          <a:srgbClr val="FFFF00"/>
                        </a:solidFill>
                        <a:effectLst>
                          <a:reflection blurRad="12700" stA="28000" endPos="45000" dist="1000" dir="5400000" sy="-100000" algn="bl" rotWithShape="0"/>
                        </a:effectLst>
                        <a:latin typeface="Century Gothic" pitchFamily="34" charset="0"/>
                      </a:endParaRPr>
                    </a:p>
                  </a:txBody>
                  <a:tcPr anchor="ctr">
                    <a:solidFill>
                      <a:schemeClr val="bg2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itchFamily="34" charset="0"/>
                          <a:hlinkClick r:id="rId24" action="ppaction://hlinksldjump"/>
                        </a:rPr>
                        <a:t>20</a:t>
                      </a:r>
                      <a:endParaRPr lang="be-BY" sz="40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anchor="ctr">
                    <a:solidFill>
                      <a:schemeClr val="bg2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itchFamily="34" charset="0"/>
                          <a:hlinkClick r:id="rId25" action="ppaction://hlinksldjump"/>
                        </a:rPr>
                        <a:t>40</a:t>
                      </a:r>
                      <a:endParaRPr lang="be-BY" sz="40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anchor="ctr">
                    <a:solidFill>
                      <a:schemeClr val="bg2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itchFamily="34" charset="0"/>
                          <a:hlinkClick r:id="rId26" action="ppaction://hlinksldjump"/>
                        </a:rPr>
                        <a:t>60</a:t>
                      </a:r>
                      <a:endParaRPr lang="be-BY" sz="40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anchor="ctr">
                    <a:solidFill>
                      <a:schemeClr val="bg2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itchFamily="34" charset="0"/>
                          <a:hlinkClick r:id="rId27" action="ppaction://hlinksldjump"/>
                        </a:rPr>
                        <a:t>80</a:t>
                      </a:r>
                      <a:endParaRPr lang="be-BY" sz="40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anchor="ctr">
                    <a:solidFill>
                      <a:schemeClr val="bg2">
                        <a:alpha val="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Управляющая кнопка: далее 2">
            <a:hlinkClick r:id="rId28" action="ppaction://hlinksldjump" highlightClick="1"/>
          </p:cNvPr>
          <p:cNvSpPr/>
          <p:nvPr/>
        </p:nvSpPr>
        <p:spPr>
          <a:xfrm>
            <a:off x="8172400" y="6309320"/>
            <a:ext cx="864096" cy="548680"/>
          </a:xfrm>
          <a:prstGeom prst="actionButtonForwardNex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1898806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46" y="1512769"/>
            <a:ext cx="9386288" cy="369331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80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ХРИСТИАНСКАЯ СТРАНА В АФРИКЕ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45562" y="1508441"/>
            <a:ext cx="8507457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115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ЭФИОПИЯ</a:t>
            </a:r>
          </a:p>
        </p:txBody>
      </p:sp>
      <p:sp>
        <p:nvSpPr>
          <p:cNvPr id="4" name="Управляющая кнопка: домой 3">
            <a:hlinkClick r:id="rId4" action="ppaction://hlinksldjump" highlightClick="1"/>
          </p:cNvPr>
          <p:cNvSpPr/>
          <p:nvPr/>
        </p:nvSpPr>
        <p:spPr>
          <a:xfrm>
            <a:off x="8338053" y="6065912"/>
            <a:ext cx="827584" cy="792088"/>
          </a:xfrm>
          <a:prstGeom prst="actionButtonHom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75" y="6204781"/>
            <a:ext cx="628650" cy="514350"/>
          </a:xfrm>
          <a:prstGeom prst="rect">
            <a:avLst/>
          </a:prstGeom>
        </p:spPr>
      </p:pic>
      <p:pic>
        <p:nvPicPr>
          <p:cNvPr id="7" name="04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476.965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984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04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99392"/>
            <a:ext cx="9386288" cy="646330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6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СЕГОДНЯ ЭТО</a:t>
            </a:r>
          </a:p>
          <a:p>
            <a:pPr algn="ctr"/>
            <a:r>
              <a:rPr lang="ru-RU" sz="6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ЗДАНИЕ В РИМЕ ЯВЛЯЕТСЯ ХРИСТИАНСКОЙ ЦЕРКОВЬЮ. А ЧЕМУ ОН БЫЛ ПОСВЯЩЁН В АНТИЧНОСТИ?</a:t>
            </a:r>
            <a:endParaRPr lang="ru-RU" sz="66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Управляющая кнопка: домой 2">
            <a:hlinkClick r:id="rId4" action="ppaction://hlinksldjump" highlightClick="1"/>
          </p:cNvPr>
          <p:cNvSpPr/>
          <p:nvPr/>
        </p:nvSpPr>
        <p:spPr>
          <a:xfrm>
            <a:off x="8338053" y="6065912"/>
            <a:ext cx="827584" cy="792088"/>
          </a:xfrm>
          <a:prstGeom prst="actionButtonHom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sp>
        <p:nvSpPr>
          <p:cNvPr id="7" name="Прямоугольник 6"/>
          <p:cNvSpPr/>
          <p:nvPr/>
        </p:nvSpPr>
        <p:spPr>
          <a:xfrm>
            <a:off x="1175730" y="1508441"/>
            <a:ext cx="7047121" cy="41549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66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ЭТО ПАНТЕОН.</a:t>
            </a:r>
          </a:p>
          <a:p>
            <a:pPr algn="ctr"/>
            <a:r>
              <a:rPr lang="ru-RU" sz="66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ОН БЫЛ </a:t>
            </a:r>
          </a:p>
          <a:p>
            <a:pPr algn="ctr"/>
            <a:r>
              <a:rPr lang="ru-RU" sz="66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ПОСВЯЩЁН</a:t>
            </a:r>
          </a:p>
          <a:p>
            <a:pPr algn="ctr"/>
            <a:r>
              <a:rPr lang="ru-RU" sz="66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ВСЕМ БОГАМ</a:t>
            </a:r>
            <a:endParaRPr lang="ru-RU" sz="66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75" y="6204781"/>
            <a:ext cx="628650" cy="514350"/>
          </a:xfrm>
          <a:prstGeom prst="rect">
            <a:avLst/>
          </a:prstGeom>
        </p:spPr>
      </p:pic>
      <p:pic>
        <p:nvPicPr>
          <p:cNvPr id="8" name="04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476.965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01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04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домой 1">
            <a:hlinkClick r:id="rId4" action="ppaction://hlinksldjump" highlightClick="1"/>
          </p:cNvPr>
          <p:cNvSpPr/>
          <p:nvPr/>
        </p:nvSpPr>
        <p:spPr>
          <a:xfrm>
            <a:off x="8338053" y="6065912"/>
            <a:ext cx="827584" cy="792088"/>
          </a:xfrm>
          <a:prstGeom prst="actionButtonHom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sp>
        <p:nvSpPr>
          <p:cNvPr id="3" name="Прямоугольник 2"/>
          <p:cNvSpPr/>
          <p:nvPr/>
        </p:nvSpPr>
        <p:spPr>
          <a:xfrm>
            <a:off x="0" y="476672"/>
            <a:ext cx="9386288" cy="553997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6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ГДЕ В ДРЕВНЕЙ ГРЕЦИИ </a:t>
            </a:r>
          </a:p>
          <a:p>
            <a:pPr algn="ctr"/>
            <a:r>
              <a:rPr lang="ru-RU" sz="6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НАХОДИЛСЯ </a:t>
            </a:r>
          </a:p>
          <a:p>
            <a:pPr algn="ctr"/>
            <a:r>
              <a:rPr lang="ru-RU" sz="6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САМЫЙ ЗНАМЕНИТЫЙ ОРАКУЛ?</a:t>
            </a:r>
            <a:endParaRPr lang="ru-RU" sz="66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42868" y="1508441"/>
            <a:ext cx="7112845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115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ДЕЛЬФЫ</a:t>
            </a:r>
            <a:endParaRPr lang="ru-RU" sz="115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75" y="6204781"/>
            <a:ext cx="628650" cy="514350"/>
          </a:xfrm>
          <a:prstGeom prst="rect">
            <a:avLst/>
          </a:prstGeom>
        </p:spPr>
      </p:pic>
      <p:pic>
        <p:nvPicPr>
          <p:cNvPr id="7" name="04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476.965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236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04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656" y="836712"/>
            <a:ext cx="9386288" cy="415498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6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 ЕГО ИМЕНЕМ</a:t>
            </a:r>
          </a:p>
          <a:p>
            <a:pPr algn="ctr"/>
            <a:r>
              <a:rPr lang="ru-RU" sz="6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СВЯЗАНО</a:t>
            </a:r>
          </a:p>
          <a:p>
            <a:pPr algn="ctr"/>
            <a:r>
              <a:rPr lang="ru-RU" sz="6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Каролингское</a:t>
            </a:r>
          </a:p>
          <a:p>
            <a:pPr algn="ctr"/>
            <a:r>
              <a:rPr lang="ru-RU" sz="6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возрождение</a:t>
            </a:r>
            <a:endParaRPr lang="ru-RU" sz="72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65972" y="1508441"/>
            <a:ext cx="8066632" cy="36317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115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ККАРЛ</a:t>
            </a:r>
          </a:p>
          <a:p>
            <a:pPr algn="ctr"/>
            <a:r>
              <a:rPr lang="ru-RU" sz="115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ВЕЛИКИЙ</a:t>
            </a:r>
          </a:p>
        </p:txBody>
      </p:sp>
      <p:sp>
        <p:nvSpPr>
          <p:cNvPr id="4" name="Управляющая кнопка: домой 3">
            <a:hlinkClick r:id="rId4" action="ppaction://hlinksldjump" highlightClick="1"/>
          </p:cNvPr>
          <p:cNvSpPr/>
          <p:nvPr/>
        </p:nvSpPr>
        <p:spPr>
          <a:xfrm>
            <a:off x="8338053" y="6065912"/>
            <a:ext cx="827584" cy="792088"/>
          </a:xfrm>
          <a:prstGeom prst="actionButtonHom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75" y="6204781"/>
            <a:ext cx="628650" cy="514350"/>
          </a:xfrm>
          <a:prstGeom prst="rect">
            <a:avLst/>
          </a:prstGeom>
        </p:spPr>
      </p:pic>
      <p:pic>
        <p:nvPicPr>
          <p:cNvPr id="7" name="04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476.965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019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04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35294" y="5066465"/>
            <a:ext cx="690124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8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entury Gothic" pitchFamily="34" charset="0"/>
              </a:rPr>
              <a:t>КОТ В МЕШКЕ</a:t>
            </a:r>
            <a:endParaRPr lang="ru-RU" sz="80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Century Gothic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" t="2863" r="5200" b="4786"/>
          <a:stretch/>
        </p:blipFill>
        <p:spPr>
          <a:xfrm>
            <a:off x="1619672" y="1052737"/>
            <a:ext cx="8044178" cy="401372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" name="c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8424" y="60851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348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25735" y="1954883"/>
            <a:ext cx="751826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ДОКУМЕНТЫ</a:t>
            </a:r>
            <a:endParaRPr lang="ru-RU" sz="80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70681" y="2852936"/>
            <a:ext cx="2576347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99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r>
              <a:rPr lang="ru-RU" sz="199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0</a:t>
            </a:r>
            <a:endParaRPr lang="ru-RU" sz="199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6159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домой 1">
            <a:hlinkClick r:id="rId4" action="ppaction://hlinksldjump" highlightClick="1"/>
          </p:cNvPr>
          <p:cNvSpPr/>
          <p:nvPr/>
        </p:nvSpPr>
        <p:spPr>
          <a:xfrm>
            <a:off x="8338053" y="6065912"/>
            <a:ext cx="827584" cy="792088"/>
          </a:xfrm>
          <a:prstGeom prst="actionButtonHom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sp>
        <p:nvSpPr>
          <p:cNvPr id="3" name="Прямоугольник 2"/>
          <p:cNvSpPr/>
          <p:nvPr/>
        </p:nvSpPr>
        <p:spPr>
          <a:xfrm>
            <a:off x="1187624" y="332656"/>
            <a:ext cx="8064896" cy="443198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7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ПЕРВЫЙ</a:t>
            </a:r>
          </a:p>
          <a:p>
            <a:pPr algn="ctr"/>
            <a:r>
              <a:rPr lang="ru-RU" sz="7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СБОРНИК</a:t>
            </a:r>
          </a:p>
          <a:p>
            <a:pPr algn="ctr"/>
            <a:r>
              <a:rPr lang="ru-RU" sz="7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ЗАКОНОВ</a:t>
            </a:r>
          </a:p>
          <a:p>
            <a:pPr algn="ctr"/>
            <a:r>
              <a:rPr lang="ru-RU" sz="7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ФРАНКОВ</a:t>
            </a:r>
            <a:endParaRPr lang="ru-RU" sz="72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95568" y="2210093"/>
            <a:ext cx="7877476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80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«САЛИЧЕСКАЯ</a:t>
            </a:r>
          </a:p>
          <a:p>
            <a:pPr algn="ctr"/>
            <a:r>
              <a:rPr lang="ru-RU" sz="80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ПРАВДА»</a:t>
            </a:r>
            <a:endParaRPr lang="ru-RU" sz="80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75" y="6204781"/>
            <a:ext cx="628650" cy="514350"/>
          </a:xfrm>
          <a:prstGeom prst="rect">
            <a:avLst/>
          </a:prstGeom>
        </p:spPr>
      </p:pic>
      <p:pic>
        <p:nvPicPr>
          <p:cNvPr id="7" name="04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476.965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316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04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29237" y="476672"/>
            <a:ext cx="9386288" cy="507831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6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КТО БЫЛ</a:t>
            </a:r>
          </a:p>
          <a:p>
            <a:pPr algn="ctr"/>
            <a:r>
              <a:rPr lang="ru-RU" sz="6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ЗАМЕНИТЫМ</a:t>
            </a:r>
          </a:p>
          <a:p>
            <a:pPr algn="ctr"/>
            <a:r>
              <a:rPr lang="ru-RU" sz="6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АФИНСКИМ</a:t>
            </a:r>
          </a:p>
          <a:p>
            <a:pPr algn="ctr"/>
            <a:r>
              <a:rPr lang="ru-RU" sz="6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АВТОРОМ</a:t>
            </a:r>
          </a:p>
          <a:p>
            <a:pPr algn="ctr"/>
            <a:r>
              <a:rPr lang="ru-RU" sz="6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КОМЕДИЙ</a:t>
            </a:r>
            <a:endParaRPr lang="ru-RU" sz="72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75656" y="2105561"/>
            <a:ext cx="705353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80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АРИСТОФАН</a:t>
            </a:r>
            <a:endParaRPr lang="ru-RU" sz="80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4" name="Управляющая кнопка: домой 3">
            <a:hlinkClick r:id="rId4" action="ppaction://hlinksldjump" highlightClick="1"/>
          </p:cNvPr>
          <p:cNvSpPr/>
          <p:nvPr/>
        </p:nvSpPr>
        <p:spPr>
          <a:xfrm>
            <a:off x="8338053" y="6065912"/>
            <a:ext cx="827584" cy="792088"/>
          </a:xfrm>
          <a:prstGeom prst="actionButtonHom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75" y="6204781"/>
            <a:ext cx="628650" cy="514350"/>
          </a:xfrm>
          <a:prstGeom prst="rect">
            <a:avLst/>
          </a:prstGeom>
        </p:spPr>
      </p:pic>
      <p:pic>
        <p:nvPicPr>
          <p:cNvPr id="7" name="04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476.965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019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04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-84694"/>
            <a:ext cx="8725592" cy="609397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6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СРЕДНЕВЕКОВАЯ</a:t>
            </a:r>
          </a:p>
          <a:p>
            <a:pPr algn="ctr"/>
            <a:r>
              <a:rPr lang="ru-RU" sz="6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ПОЭМА, В</a:t>
            </a:r>
          </a:p>
          <a:p>
            <a:pPr algn="ctr"/>
            <a:r>
              <a:rPr lang="ru-RU" sz="6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КОТОРОЙ</a:t>
            </a:r>
          </a:p>
          <a:p>
            <a:pPr algn="ctr"/>
            <a:r>
              <a:rPr lang="ru-RU" sz="6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ВОСПЕВАЛАСЬ</a:t>
            </a:r>
          </a:p>
          <a:p>
            <a:pPr algn="ctr"/>
            <a:r>
              <a:rPr lang="ru-RU" sz="6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ВЕРНОСТЬ ДОЛГУ </a:t>
            </a:r>
          </a:p>
          <a:p>
            <a:pPr algn="ctr"/>
            <a:r>
              <a:rPr lang="ru-RU" sz="6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И КОРОЛЮ</a:t>
            </a:r>
            <a:endParaRPr lang="ru-RU" sz="72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84782" y="261554"/>
            <a:ext cx="7629012" cy="540147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115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«ПЕСНЬ</a:t>
            </a:r>
          </a:p>
          <a:p>
            <a:pPr algn="ctr"/>
            <a:r>
              <a:rPr lang="ru-RU" sz="115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О</a:t>
            </a:r>
          </a:p>
          <a:p>
            <a:pPr algn="ctr"/>
            <a:r>
              <a:rPr lang="ru-RU" sz="115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РОЛАНДЕ</a:t>
            </a:r>
            <a:endParaRPr lang="ru-RU" sz="115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4" name="Управляющая кнопка: домой 3">
            <a:hlinkClick r:id="rId4" action="ppaction://hlinksldjump" highlightClick="1"/>
          </p:cNvPr>
          <p:cNvSpPr/>
          <p:nvPr/>
        </p:nvSpPr>
        <p:spPr>
          <a:xfrm>
            <a:off x="8338053" y="6065912"/>
            <a:ext cx="827584" cy="792088"/>
          </a:xfrm>
          <a:prstGeom prst="actionButtonHom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75" y="6204781"/>
            <a:ext cx="628650" cy="514350"/>
          </a:xfrm>
          <a:prstGeom prst="rect">
            <a:avLst/>
          </a:prstGeom>
        </p:spPr>
      </p:pic>
      <p:pic>
        <p:nvPicPr>
          <p:cNvPr id="7" name="04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476.965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019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04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1189" y="323501"/>
            <a:ext cx="8604448" cy="415498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6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СОБРАНИЕ</a:t>
            </a:r>
          </a:p>
          <a:p>
            <a:pPr algn="ctr"/>
            <a:r>
              <a:rPr lang="ru-RU" sz="6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СОСЛОВИЙ</a:t>
            </a:r>
          </a:p>
          <a:p>
            <a:pPr algn="ctr"/>
            <a:r>
              <a:rPr lang="ru-RU" sz="6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В</a:t>
            </a:r>
          </a:p>
          <a:p>
            <a:pPr algn="ctr"/>
            <a:r>
              <a:rPr lang="ru-RU" sz="6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АНГЛИИ</a:t>
            </a:r>
            <a:endParaRPr lang="ru-RU" sz="72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81325" y="1982450"/>
            <a:ext cx="766267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88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ПАРЛАМЕНТ</a:t>
            </a:r>
            <a:endParaRPr lang="ru-RU" sz="88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4" name="Управляющая кнопка: домой 3">
            <a:hlinkClick r:id="rId4" action="ppaction://hlinksldjump" highlightClick="1"/>
          </p:cNvPr>
          <p:cNvSpPr/>
          <p:nvPr/>
        </p:nvSpPr>
        <p:spPr>
          <a:xfrm>
            <a:off x="8338053" y="6065912"/>
            <a:ext cx="827584" cy="792088"/>
          </a:xfrm>
          <a:prstGeom prst="actionButtonHom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75" y="6204781"/>
            <a:ext cx="628650" cy="514350"/>
          </a:xfrm>
          <a:prstGeom prst="rect">
            <a:avLst/>
          </a:prstGeom>
        </p:spPr>
      </p:pic>
      <p:pic>
        <p:nvPicPr>
          <p:cNvPr id="8" name="04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476.965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009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04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домой 1">
            <a:hlinkClick r:id="rId4" action="ppaction://hlinksldjump" highlightClick="1"/>
          </p:cNvPr>
          <p:cNvSpPr/>
          <p:nvPr/>
        </p:nvSpPr>
        <p:spPr>
          <a:xfrm>
            <a:off x="8338053" y="6065912"/>
            <a:ext cx="827584" cy="792088"/>
          </a:xfrm>
          <a:prstGeom prst="actionButtonHom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1158432"/>
            <a:ext cx="8410061" cy="2708434"/>
          </a:xfrm>
          <a:prstGeom prst="rect">
            <a:avLst/>
          </a:prstGeom>
          <a:noFill/>
        </p:spPr>
        <p:txBody>
          <a:bodyPr wrap="square" lIns="0" tIns="0" rIns="0" bIns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8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ОСНОВАНИЕ</a:t>
            </a:r>
          </a:p>
          <a:p>
            <a:pPr algn="ctr"/>
            <a:r>
              <a:rPr lang="ru-RU" sz="8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Г. Рима</a:t>
            </a:r>
            <a:endParaRPr lang="ru-RU" sz="88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99792" y="1772816"/>
            <a:ext cx="4349268" cy="36317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115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753 г. </a:t>
            </a:r>
          </a:p>
          <a:p>
            <a:pPr algn="ctr"/>
            <a:r>
              <a:rPr lang="ru-RU" sz="115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до н.э.</a:t>
            </a:r>
            <a:endParaRPr lang="ru-RU" sz="115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75" y="6204781"/>
            <a:ext cx="628650" cy="514350"/>
          </a:xfrm>
          <a:prstGeom prst="rect">
            <a:avLst/>
          </a:prstGeom>
        </p:spPr>
      </p:pic>
      <p:pic>
        <p:nvPicPr>
          <p:cNvPr id="10" name="04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476.965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185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04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1189" y="323501"/>
            <a:ext cx="8604448" cy="415498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6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МЕСТО</a:t>
            </a:r>
          </a:p>
          <a:p>
            <a:pPr algn="ctr"/>
            <a:r>
              <a:rPr lang="ru-RU" sz="6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НАРОДНЫХ</a:t>
            </a:r>
          </a:p>
          <a:p>
            <a:pPr algn="ctr"/>
            <a:r>
              <a:rPr lang="ru-RU" sz="6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СОБРАНИЙ</a:t>
            </a:r>
          </a:p>
          <a:p>
            <a:pPr algn="ctr"/>
            <a:r>
              <a:rPr lang="ru-RU" sz="6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У ГРЕКОВ</a:t>
            </a:r>
            <a:endParaRPr lang="ru-RU" sz="72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55964" y="1508441"/>
            <a:ext cx="508665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115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АГОРА</a:t>
            </a:r>
            <a:endParaRPr lang="ru-RU" sz="115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4" name="Управляющая кнопка: домой 3">
            <a:hlinkClick r:id="rId4" action="ppaction://hlinksldjump" highlightClick="1"/>
          </p:cNvPr>
          <p:cNvSpPr/>
          <p:nvPr/>
        </p:nvSpPr>
        <p:spPr>
          <a:xfrm>
            <a:off x="8338053" y="6065912"/>
            <a:ext cx="827584" cy="792088"/>
          </a:xfrm>
          <a:prstGeom prst="actionButtonHom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75" y="6204781"/>
            <a:ext cx="628650" cy="514350"/>
          </a:xfrm>
          <a:prstGeom prst="rect">
            <a:avLst/>
          </a:prstGeom>
        </p:spPr>
      </p:pic>
      <p:pic>
        <p:nvPicPr>
          <p:cNvPr id="7" name="04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476.965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27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04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1189" y="323501"/>
            <a:ext cx="8604448" cy="415498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6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ВОЕННЫЙ</a:t>
            </a:r>
          </a:p>
          <a:p>
            <a:pPr algn="ctr"/>
            <a:r>
              <a:rPr lang="ru-RU" sz="6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ПРАВИТЕЛЬ</a:t>
            </a:r>
          </a:p>
          <a:p>
            <a:pPr algn="ctr"/>
            <a:r>
              <a:rPr lang="ru-RU" sz="6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В</a:t>
            </a:r>
          </a:p>
          <a:p>
            <a:pPr algn="ctr"/>
            <a:r>
              <a:rPr lang="ru-RU" sz="6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ЯПОНИИ</a:t>
            </a:r>
            <a:endParaRPr lang="ru-RU" sz="72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17303" y="1508441"/>
            <a:ext cx="536396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115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СЁГУН</a:t>
            </a:r>
            <a:endParaRPr lang="ru-RU" sz="115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4" name="Управляющая кнопка: домой 3">
            <a:hlinkClick r:id="rId4" action="ppaction://hlinksldjump" highlightClick="1"/>
          </p:cNvPr>
          <p:cNvSpPr/>
          <p:nvPr/>
        </p:nvSpPr>
        <p:spPr>
          <a:xfrm>
            <a:off x="8338053" y="6065912"/>
            <a:ext cx="827584" cy="792088"/>
          </a:xfrm>
          <a:prstGeom prst="actionButtonHom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75" y="6204781"/>
            <a:ext cx="628650" cy="514350"/>
          </a:xfrm>
          <a:prstGeom prst="rect">
            <a:avLst/>
          </a:prstGeom>
        </p:spPr>
      </p:pic>
      <p:pic>
        <p:nvPicPr>
          <p:cNvPr id="7" name="04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476.965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27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04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4576" y="692696"/>
            <a:ext cx="8604448" cy="406265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6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АРЕНДАТОРЫ ЗЕМЛИ В </a:t>
            </a:r>
          </a:p>
          <a:p>
            <a:pPr algn="ctr"/>
            <a:r>
              <a:rPr lang="ru-RU" sz="6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ДРЕВНЕМ</a:t>
            </a:r>
          </a:p>
          <a:p>
            <a:pPr algn="ctr"/>
            <a:r>
              <a:rPr lang="ru-RU" sz="6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РИМЕ</a:t>
            </a:r>
            <a:endParaRPr lang="ru-RU" sz="72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34988" y="1508441"/>
            <a:ext cx="612860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96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КОЛОНЫ</a:t>
            </a:r>
            <a:endParaRPr lang="ru-RU" sz="96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4" name="Управляющая кнопка: домой 3">
            <a:hlinkClick r:id="rId4" action="ppaction://hlinksldjump" highlightClick="1"/>
          </p:cNvPr>
          <p:cNvSpPr/>
          <p:nvPr/>
        </p:nvSpPr>
        <p:spPr>
          <a:xfrm>
            <a:off x="8338053" y="6065912"/>
            <a:ext cx="827584" cy="792088"/>
          </a:xfrm>
          <a:prstGeom prst="actionButtonHom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75" y="6204781"/>
            <a:ext cx="628650" cy="514350"/>
          </a:xfrm>
          <a:prstGeom prst="rect">
            <a:avLst/>
          </a:prstGeom>
        </p:spPr>
      </p:pic>
      <p:pic>
        <p:nvPicPr>
          <p:cNvPr id="7" name="04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476.965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27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04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9000"/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 scaling="78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3713428"/>
              </p:ext>
            </p:extLst>
          </p:nvPr>
        </p:nvGraphicFramePr>
        <p:xfrm>
          <a:off x="-27207" y="67102"/>
          <a:ext cx="9171207" cy="6317674"/>
        </p:xfrm>
        <a:graphic>
          <a:graphicData uri="http://schemas.openxmlformats.org/drawingml/2006/table">
            <a:tbl>
              <a:tblPr bandRow="1">
                <a:tableStyleId>{C4B1156A-380E-4F78-BDF5-A606A8083BF9}</a:tableStyleId>
              </a:tblPr>
              <a:tblGrid>
                <a:gridCol w="4167159"/>
                <a:gridCol w="1251012"/>
                <a:gridCol w="1251012"/>
                <a:gridCol w="1251012"/>
                <a:gridCol w="1251012"/>
              </a:tblGrid>
              <a:tr h="922177">
                <a:tc>
                  <a:txBody>
                    <a:bodyPr/>
                    <a:lstStyle/>
                    <a:p>
                      <a:pPr algn="ctr"/>
                      <a:r>
                        <a:rPr lang="ru-RU" sz="2800" b="1" cap="all" spc="0" dirty="0" smtClean="0">
                          <a:ln w="9000" cmpd="sng">
                            <a:solidFill>
                              <a:srgbClr val="FFFF00"/>
                            </a:solidFill>
                            <a:prstDash val="solid"/>
                          </a:ln>
                          <a:solidFill>
                            <a:srgbClr val="FFFF00"/>
                          </a:soli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Century Gothic" pitchFamily="34" charset="0"/>
                        </a:rPr>
                        <a:t>ЛЕНТА ВРЕМЕНИ</a:t>
                      </a:r>
                      <a:endParaRPr lang="be-BY" sz="2800" b="1" cap="all" spc="0" dirty="0">
                        <a:ln w="9000" cmpd="sng">
                          <a:solidFill>
                            <a:srgbClr val="FFFF00"/>
                          </a:solidFill>
                          <a:prstDash val="solid"/>
                        </a:ln>
                        <a:solidFill>
                          <a:srgbClr val="FFFF00"/>
                        </a:solidFill>
                        <a:effectLst>
                          <a:reflection blurRad="12700" stA="28000" endPos="45000" dist="1000" dir="5400000" sy="-100000" algn="bl" rotWithShape="0"/>
                        </a:effectLst>
                        <a:latin typeface="Century Gothic" pitchFamily="34" charset="0"/>
                      </a:endParaRPr>
                    </a:p>
                  </a:txBody>
                  <a:tcPr anchor="ctr">
                    <a:solidFill>
                      <a:schemeClr val="bg2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itchFamily="34" charset="0"/>
                          <a:hlinkClick r:id="rId4" action="ppaction://hlinksldjump"/>
                        </a:rPr>
                        <a:t>40</a:t>
                      </a:r>
                      <a:endParaRPr lang="be-BY" sz="40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anchor="ctr">
                    <a:solidFill>
                      <a:schemeClr val="bg2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itchFamily="34" charset="0"/>
                          <a:hlinkClick r:id="rId5" action="ppaction://hlinksldjump"/>
                        </a:rPr>
                        <a:t>80</a:t>
                      </a:r>
                      <a:endParaRPr lang="be-BY" sz="40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anchor="ctr">
                    <a:solidFill>
                      <a:schemeClr val="bg2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itchFamily="34" charset="0"/>
                          <a:hlinkClick r:id="rId6" action="ppaction://hlinksldjump"/>
                        </a:rPr>
                        <a:t>120</a:t>
                      </a:r>
                      <a:endParaRPr lang="be-BY" sz="40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anchor="ctr">
                    <a:solidFill>
                      <a:schemeClr val="bg2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itchFamily="34" charset="0"/>
                          <a:hlinkClick r:id="rId7" action="ppaction://hlinksldjump"/>
                        </a:rPr>
                        <a:t>160</a:t>
                      </a:r>
                      <a:endParaRPr lang="be-BY" sz="40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anchor="ctr">
                    <a:solidFill>
                      <a:schemeClr val="bg2">
                        <a:alpha val="0"/>
                      </a:schemeClr>
                    </a:solidFill>
                  </a:tcPr>
                </a:tc>
              </a:tr>
              <a:tr h="1226692">
                <a:tc>
                  <a:txBody>
                    <a:bodyPr/>
                    <a:lstStyle/>
                    <a:p>
                      <a:pPr algn="ctr"/>
                      <a:r>
                        <a:rPr lang="ru-RU" sz="2800" b="1" cap="all" spc="0" dirty="0" smtClean="0">
                          <a:ln w="9000" cmpd="sng">
                            <a:solidFill>
                              <a:srgbClr val="FFFF00"/>
                            </a:solidFill>
                            <a:prstDash val="solid"/>
                          </a:ln>
                          <a:solidFill>
                            <a:srgbClr val="FFFF00"/>
                          </a:soli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Century Gothic" pitchFamily="34" charset="0"/>
                        </a:rPr>
                        <a:t>ИСТОРИЧЕСКАЯ ЛИЧНОСТЬ</a:t>
                      </a:r>
                      <a:endParaRPr lang="be-BY" sz="2800" b="1" cap="all" spc="0" dirty="0">
                        <a:ln w="9000" cmpd="sng">
                          <a:solidFill>
                            <a:srgbClr val="FFFF00"/>
                          </a:solidFill>
                          <a:prstDash val="solid"/>
                        </a:ln>
                        <a:solidFill>
                          <a:srgbClr val="FFFF00"/>
                        </a:solidFill>
                        <a:effectLst>
                          <a:reflection blurRad="12700" stA="28000" endPos="45000" dist="1000" dir="5400000" sy="-100000" algn="bl" rotWithShape="0"/>
                        </a:effectLst>
                        <a:latin typeface="Century Gothic" pitchFamily="34" charset="0"/>
                      </a:endParaRPr>
                    </a:p>
                  </a:txBody>
                  <a:tcPr anchor="ctr">
                    <a:solidFill>
                      <a:schemeClr val="bg2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itchFamily="34" charset="0"/>
                          <a:hlinkClick r:id="rId8" action="ppaction://hlinksldjump"/>
                        </a:rPr>
                        <a:t>40</a:t>
                      </a:r>
                      <a:endParaRPr lang="be-BY" sz="40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anchor="ctr">
                    <a:solidFill>
                      <a:schemeClr val="bg2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itchFamily="34" charset="0"/>
                          <a:hlinkClick r:id="rId9" action="ppaction://hlinksldjump"/>
                        </a:rPr>
                        <a:t>80</a:t>
                      </a:r>
                      <a:endParaRPr lang="be-BY" sz="40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anchor="ctr">
                    <a:solidFill>
                      <a:schemeClr val="bg2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itchFamily="34" charset="0"/>
                          <a:hlinkClick r:id="rId10" action="ppaction://hlinksldjump"/>
                        </a:rPr>
                        <a:t>120</a:t>
                      </a:r>
                      <a:endParaRPr lang="be-BY" sz="40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anchor="ctr">
                    <a:solidFill>
                      <a:schemeClr val="bg2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itchFamily="34" charset="0"/>
                          <a:hlinkClick r:id="rId11" action="ppaction://hlinksldjump"/>
                        </a:rPr>
                        <a:t>160</a:t>
                      </a:r>
                      <a:endParaRPr lang="be-BY" sz="40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anchor="ctr">
                    <a:solidFill>
                      <a:schemeClr val="bg2">
                        <a:alpha val="0"/>
                      </a:schemeClr>
                    </a:solidFill>
                  </a:tcPr>
                </a:tc>
              </a:tr>
              <a:tr h="956788">
                <a:tc>
                  <a:txBody>
                    <a:bodyPr/>
                    <a:lstStyle/>
                    <a:p>
                      <a:pPr algn="ctr"/>
                      <a:r>
                        <a:rPr lang="ru-RU" sz="2800" b="1" cap="all" spc="0" dirty="0" smtClean="0">
                          <a:ln w="9000" cmpd="sng">
                            <a:solidFill>
                              <a:srgbClr val="FFFF00"/>
                            </a:solidFill>
                            <a:prstDash val="solid"/>
                          </a:ln>
                          <a:solidFill>
                            <a:srgbClr val="FFFF00"/>
                          </a:soli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Century Gothic" pitchFamily="34" charset="0"/>
                        </a:rPr>
                        <a:t>КРЫЛАТЫЕ ВЫРАЖЕНИЯ</a:t>
                      </a:r>
                      <a:endParaRPr lang="be-BY" sz="2800" b="1" cap="all" spc="0" dirty="0">
                        <a:ln w="9000" cmpd="sng">
                          <a:solidFill>
                            <a:srgbClr val="FFFF00"/>
                          </a:solidFill>
                          <a:prstDash val="solid"/>
                        </a:ln>
                        <a:solidFill>
                          <a:srgbClr val="FFFF00"/>
                        </a:solidFill>
                        <a:effectLst>
                          <a:reflection blurRad="12700" stA="28000" endPos="45000" dist="1000" dir="5400000" sy="-100000" algn="bl" rotWithShape="0"/>
                        </a:effectLst>
                        <a:latin typeface="Century Gothic" pitchFamily="34" charset="0"/>
                      </a:endParaRPr>
                    </a:p>
                  </a:txBody>
                  <a:tcPr anchor="ctr">
                    <a:solidFill>
                      <a:schemeClr val="bg2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itchFamily="34" charset="0"/>
                          <a:hlinkClick r:id="rId12" action="ppaction://hlinksldjump"/>
                        </a:rPr>
                        <a:t>40</a:t>
                      </a:r>
                      <a:endParaRPr lang="be-BY" sz="40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anchor="ctr">
                    <a:solidFill>
                      <a:schemeClr val="bg2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itchFamily="34" charset="0"/>
                          <a:hlinkClick r:id="rId13" action="ppaction://hlinksldjump"/>
                        </a:rPr>
                        <a:t>80</a:t>
                      </a:r>
                      <a:endParaRPr lang="be-BY" sz="40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anchor="ctr">
                    <a:solidFill>
                      <a:schemeClr val="bg2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itchFamily="34" charset="0"/>
                          <a:hlinkClick r:id="rId14" action="ppaction://hlinksldjump"/>
                        </a:rPr>
                        <a:t>120</a:t>
                      </a:r>
                      <a:endParaRPr lang="be-BY" sz="40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anchor="ctr">
                    <a:solidFill>
                      <a:schemeClr val="bg2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itchFamily="34" charset="0"/>
                          <a:hlinkClick r:id="rId15" action="ppaction://hlinksldjump"/>
                        </a:rPr>
                        <a:t>160</a:t>
                      </a:r>
                      <a:endParaRPr lang="be-BY" sz="40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anchor="ctr">
                    <a:solidFill>
                      <a:schemeClr val="bg2">
                        <a:alpha val="0"/>
                      </a:schemeClr>
                    </a:solidFill>
                  </a:tcPr>
                </a:tc>
              </a:tr>
              <a:tr h="835749">
                <a:tc>
                  <a:txBody>
                    <a:bodyPr/>
                    <a:lstStyle/>
                    <a:p>
                      <a:pPr algn="ctr"/>
                      <a:r>
                        <a:rPr lang="ru-RU" sz="2800" b="1" cap="all" spc="0" dirty="0" smtClean="0">
                          <a:ln w="9000" cmpd="sng">
                            <a:solidFill>
                              <a:srgbClr val="FFFF00"/>
                            </a:solidFill>
                            <a:prstDash val="solid"/>
                          </a:ln>
                          <a:solidFill>
                            <a:srgbClr val="FFFF00"/>
                          </a:soli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Century Gothic" pitchFamily="34" charset="0"/>
                        </a:rPr>
                        <a:t>ВОЙНЫ И СРАЖЕНИЯ</a:t>
                      </a:r>
                      <a:endParaRPr lang="be-BY" sz="2800" b="1" cap="all" spc="0" dirty="0">
                        <a:ln w="9000" cmpd="sng">
                          <a:solidFill>
                            <a:srgbClr val="FFFF00"/>
                          </a:solidFill>
                          <a:prstDash val="solid"/>
                        </a:ln>
                        <a:solidFill>
                          <a:srgbClr val="FFFF00"/>
                        </a:solidFill>
                        <a:effectLst>
                          <a:reflection blurRad="12700" stA="28000" endPos="45000" dist="1000" dir="5400000" sy="-100000" algn="bl" rotWithShape="0"/>
                        </a:effectLst>
                        <a:latin typeface="Century Gothic" pitchFamily="34" charset="0"/>
                      </a:endParaRPr>
                    </a:p>
                  </a:txBody>
                  <a:tcPr anchor="ctr">
                    <a:solidFill>
                      <a:schemeClr val="bg2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itchFamily="34" charset="0"/>
                          <a:hlinkClick r:id="rId16" action="ppaction://hlinksldjump"/>
                        </a:rPr>
                        <a:t>40</a:t>
                      </a:r>
                      <a:endParaRPr lang="be-BY" sz="40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anchor="ctr">
                    <a:solidFill>
                      <a:schemeClr val="bg2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itchFamily="34" charset="0"/>
                          <a:hlinkClick r:id="rId17" action="ppaction://hlinksldjump"/>
                        </a:rPr>
                        <a:t>80</a:t>
                      </a:r>
                      <a:endParaRPr lang="be-BY" sz="40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anchor="ctr">
                    <a:solidFill>
                      <a:schemeClr val="bg2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itchFamily="34" charset="0"/>
                          <a:hlinkClick r:id="rId18" action="ppaction://hlinksldjump"/>
                        </a:rPr>
                        <a:t>120</a:t>
                      </a:r>
                      <a:endParaRPr lang="be-BY" sz="40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anchor="ctr">
                    <a:solidFill>
                      <a:schemeClr val="bg2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itchFamily="34" charset="0"/>
                          <a:hlinkClick r:id="rId19" action="ppaction://hlinksldjump"/>
                        </a:rPr>
                        <a:t>160</a:t>
                      </a:r>
                      <a:endParaRPr lang="be-BY" sz="40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anchor="ctr">
                    <a:solidFill>
                      <a:schemeClr val="bg2">
                        <a:alpha val="0"/>
                      </a:schemeClr>
                    </a:solidFill>
                  </a:tcPr>
                </a:tc>
              </a:tr>
              <a:tr h="1004668">
                <a:tc>
                  <a:txBody>
                    <a:bodyPr/>
                    <a:lstStyle/>
                    <a:p>
                      <a:pPr algn="ctr"/>
                      <a:r>
                        <a:rPr lang="ru-RU" sz="2800" b="1" cap="all" spc="0" dirty="0" smtClean="0">
                          <a:ln w="9000" cmpd="sng">
                            <a:solidFill>
                              <a:srgbClr val="FFFF00"/>
                            </a:solidFill>
                            <a:prstDash val="solid"/>
                          </a:ln>
                          <a:solidFill>
                            <a:srgbClr val="FFFF00"/>
                          </a:soli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Century Gothic" pitchFamily="34" charset="0"/>
                        </a:rPr>
                        <a:t>АНТИЧНАЯ</a:t>
                      </a:r>
                      <a:r>
                        <a:rPr lang="ru-RU" sz="2800" b="1" cap="all" spc="0" baseline="0" dirty="0" smtClean="0">
                          <a:ln w="9000" cmpd="sng">
                            <a:solidFill>
                              <a:srgbClr val="FFFF00"/>
                            </a:solidFill>
                            <a:prstDash val="solid"/>
                          </a:ln>
                          <a:solidFill>
                            <a:srgbClr val="FFFF00"/>
                          </a:soli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Century Gothic" pitchFamily="34" charset="0"/>
                        </a:rPr>
                        <a:t> ЕВРОПА</a:t>
                      </a:r>
                      <a:endParaRPr lang="be-BY" sz="2800" b="1" cap="all" spc="0" dirty="0">
                        <a:ln w="9000" cmpd="sng">
                          <a:solidFill>
                            <a:srgbClr val="FFFF00"/>
                          </a:solidFill>
                          <a:prstDash val="solid"/>
                        </a:ln>
                        <a:solidFill>
                          <a:srgbClr val="FFFF00"/>
                        </a:solidFill>
                        <a:effectLst>
                          <a:reflection blurRad="12700" stA="28000" endPos="45000" dist="1000" dir="5400000" sy="-100000" algn="bl" rotWithShape="0"/>
                        </a:effectLst>
                        <a:latin typeface="Century Gothic" pitchFamily="34" charset="0"/>
                      </a:endParaRPr>
                    </a:p>
                  </a:txBody>
                  <a:tcPr anchor="ctr">
                    <a:solidFill>
                      <a:schemeClr val="bg2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itchFamily="34" charset="0"/>
                          <a:hlinkClick r:id="rId20" action="ppaction://hlinksldjump"/>
                        </a:rPr>
                        <a:t>40</a:t>
                      </a:r>
                      <a:endParaRPr lang="be-BY" sz="40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anchor="ctr">
                    <a:solidFill>
                      <a:schemeClr val="bg2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itchFamily="34" charset="0"/>
                          <a:hlinkClick r:id="rId21" action="ppaction://hlinksldjump"/>
                        </a:rPr>
                        <a:t>80</a:t>
                      </a:r>
                      <a:endParaRPr lang="be-BY" sz="40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anchor="ctr">
                    <a:solidFill>
                      <a:schemeClr val="bg2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itchFamily="34" charset="0"/>
                          <a:hlinkClick r:id="rId22" action="ppaction://hlinksldjump"/>
                        </a:rPr>
                        <a:t>120</a:t>
                      </a:r>
                      <a:endParaRPr lang="be-BY" sz="40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anchor="ctr">
                    <a:solidFill>
                      <a:schemeClr val="bg2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itchFamily="34" charset="0"/>
                          <a:hlinkClick r:id="rId23" action="ppaction://hlinksldjump"/>
                        </a:rPr>
                        <a:t>160</a:t>
                      </a:r>
                      <a:endParaRPr lang="be-BY" sz="40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anchor="ctr">
                    <a:solidFill>
                      <a:schemeClr val="bg2">
                        <a:alpha val="0"/>
                      </a:schemeClr>
                    </a:solidFill>
                  </a:tcPr>
                </a:tc>
              </a:tr>
              <a:tr h="1322070">
                <a:tc>
                  <a:txBody>
                    <a:bodyPr/>
                    <a:lstStyle/>
                    <a:p>
                      <a:pPr algn="ctr"/>
                      <a:r>
                        <a:rPr lang="ru-RU" sz="2800" b="1" cap="all" spc="0" dirty="0" smtClean="0">
                          <a:ln w="9000" cmpd="sng">
                            <a:solidFill>
                              <a:srgbClr val="FFFF00"/>
                            </a:solidFill>
                            <a:prstDash val="solid"/>
                          </a:ln>
                          <a:solidFill>
                            <a:srgbClr val="FFFF00"/>
                          </a:soli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Century Gothic" pitchFamily="34" charset="0"/>
                        </a:rPr>
                        <a:t>МИР И ЕВРОПА В РАННЕМ И ВЫСОКОМ СРЕДНЕВЕКОВЬЕ</a:t>
                      </a:r>
                      <a:endParaRPr lang="be-BY" sz="2800" b="1" cap="all" spc="0" dirty="0">
                        <a:ln w="9000" cmpd="sng">
                          <a:solidFill>
                            <a:srgbClr val="FFFF00"/>
                          </a:solidFill>
                          <a:prstDash val="solid"/>
                        </a:ln>
                        <a:solidFill>
                          <a:srgbClr val="FFFF00"/>
                        </a:solidFill>
                        <a:effectLst>
                          <a:reflection blurRad="12700" stA="28000" endPos="45000" dist="1000" dir="5400000" sy="-100000" algn="bl" rotWithShape="0"/>
                        </a:effectLst>
                        <a:latin typeface="Century Gothic" pitchFamily="34" charset="0"/>
                      </a:endParaRPr>
                    </a:p>
                  </a:txBody>
                  <a:tcPr anchor="ctr">
                    <a:solidFill>
                      <a:schemeClr val="bg2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itchFamily="34" charset="0"/>
                          <a:hlinkClick r:id="rId24" action="ppaction://hlinksldjump"/>
                        </a:rPr>
                        <a:t>40</a:t>
                      </a:r>
                      <a:endParaRPr lang="be-BY" sz="40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anchor="ctr">
                    <a:solidFill>
                      <a:schemeClr val="bg2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itchFamily="34" charset="0"/>
                          <a:hlinkClick r:id="rId25" action="ppaction://hlinksldjump"/>
                        </a:rPr>
                        <a:t>80</a:t>
                      </a:r>
                      <a:endParaRPr lang="be-BY" sz="40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anchor="ctr">
                    <a:solidFill>
                      <a:schemeClr val="bg2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itchFamily="34" charset="0"/>
                          <a:hlinkClick r:id="rId26" action="ppaction://hlinksldjump"/>
                        </a:rPr>
                        <a:t>120</a:t>
                      </a:r>
                      <a:endParaRPr lang="be-BY" sz="40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anchor="ctr">
                    <a:solidFill>
                      <a:schemeClr val="bg2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itchFamily="34" charset="0"/>
                          <a:hlinkClick r:id="rId27" action="ppaction://hlinksldjump"/>
                        </a:rPr>
                        <a:t>160</a:t>
                      </a:r>
                      <a:endParaRPr lang="be-BY" sz="40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anchor="ctr">
                    <a:solidFill>
                      <a:schemeClr val="bg2">
                        <a:alpha val="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Управляющая кнопка: далее 2">
            <a:hlinkClick r:id="rId28" action="ppaction://hlinksldjump" highlightClick="1"/>
          </p:cNvPr>
          <p:cNvSpPr/>
          <p:nvPr/>
        </p:nvSpPr>
        <p:spPr>
          <a:xfrm>
            <a:off x="8172400" y="6453336"/>
            <a:ext cx="971600" cy="404664"/>
          </a:xfrm>
          <a:prstGeom prst="actionButtonForwardNex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157179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1189" y="323501"/>
            <a:ext cx="8604448" cy="203132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6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МАРАФОНСКАЯ</a:t>
            </a:r>
          </a:p>
          <a:p>
            <a:pPr algn="ctr"/>
            <a:r>
              <a:rPr lang="ru-RU" sz="6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БИТВА</a:t>
            </a:r>
            <a:endParaRPr lang="ru-RU" sz="72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24657" y="1508441"/>
            <a:ext cx="4349268" cy="36317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115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490 г. </a:t>
            </a:r>
          </a:p>
          <a:p>
            <a:pPr algn="ctr"/>
            <a:r>
              <a:rPr lang="ru-RU" sz="115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до н.э.</a:t>
            </a:r>
            <a:endParaRPr lang="ru-RU" sz="115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4" name="Управляющая кнопка: домой 3">
            <a:hlinkClick r:id="rId4" action="ppaction://hlinksldjump" highlightClick="1"/>
          </p:cNvPr>
          <p:cNvSpPr/>
          <p:nvPr/>
        </p:nvSpPr>
        <p:spPr>
          <a:xfrm>
            <a:off x="8338053" y="6065912"/>
            <a:ext cx="827584" cy="792088"/>
          </a:xfrm>
          <a:prstGeom prst="actionButtonHom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75" y="6204781"/>
            <a:ext cx="628650" cy="514350"/>
          </a:xfrm>
          <a:prstGeom prst="rect">
            <a:avLst/>
          </a:prstGeom>
        </p:spPr>
      </p:pic>
      <p:pic>
        <p:nvPicPr>
          <p:cNvPr id="7" name="04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476.965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538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04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0342" y="4997531"/>
            <a:ext cx="748883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9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аукцион</a:t>
            </a:r>
            <a:endParaRPr lang="ru-RU" sz="96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88640"/>
            <a:ext cx="6483862" cy="48628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500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1473320"/>
            <a:ext cx="8146106" cy="295465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6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Образование</a:t>
            </a:r>
          </a:p>
          <a:p>
            <a:pPr algn="ctr"/>
            <a:r>
              <a:rPr lang="ru-RU" sz="6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Древнерусского</a:t>
            </a:r>
          </a:p>
          <a:p>
            <a:pPr algn="ctr"/>
            <a:r>
              <a:rPr lang="ru-RU" sz="6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государства</a:t>
            </a:r>
            <a:endParaRPr lang="ru-RU" sz="62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86132" y="1508441"/>
            <a:ext cx="3626314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115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882 г.</a:t>
            </a:r>
            <a:endParaRPr lang="ru-RU" sz="115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4" name="Управляющая кнопка: домой 3">
            <a:hlinkClick r:id="rId4" action="ppaction://hlinksldjump" highlightClick="1"/>
          </p:cNvPr>
          <p:cNvSpPr/>
          <p:nvPr/>
        </p:nvSpPr>
        <p:spPr>
          <a:xfrm>
            <a:off x="8338053" y="6065912"/>
            <a:ext cx="827584" cy="792088"/>
          </a:xfrm>
          <a:prstGeom prst="actionButtonHom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75" y="6204781"/>
            <a:ext cx="628650" cy="514350"/>
          </a:xfrm>
          <a:prstGeom prst="rect">
            <a:avLst/>
          </a:prstGeom>
        </p:spPr>
      </p:pic>
      <p:pic>
        <p:nvPicPr>
          <p:cNvPr id="7" name="04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476.965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804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04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1189" y="764704"/>
            <a:ext cx="8604448" cy="406265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6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Переселение</a:t>
            </a:r>
          </a:p>
          <a:p>
            <a:pPr algn="ctr"/>
            <a:r>
              <a:rPr lang="ru-RU" sz="6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Мухаммеда</a:t>
            </a:r>
          </a:p>
          <a:p>
            <a:pPr algn="ctr"/>
            <a:r>
              <a:rPr lang="ru-RU" sz="6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Из Мекки</a:t>
            </a:r>
          </a:p>
          <a:p>
            <a:pPr algn="ctr"/>
            <a:r>
              <a:rPr lang="ru-RU" sz="6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В </a:t>
            </a:r>
            <a:r>
              <a:rPr lang="ru-RU" sz="66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медину</a:t>
            </a:r>
            <a:endParaRPr lang="ru-RU" sz="72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86132" y="1508441"/>
            <a:ext cx="3626314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11500" b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622 г.</a:t>
            </a:r>
            <a:endParaRPr lang="ru-RU" sz="115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4" name="Управляющая кнопка: домой 3">
            <a:hlinkClick r:id="rId4" action="ppaction://hlinksldjump" highlightClick="1"/>
          </p:cNvPr>
          <p:cNvSpPr/>
          <p:nvPr/>
        </p:nvSpPr>
        <p:spPr>
          <a:xfrm>
            <a:off x="8338053" y="6065912"/>
            <a:ext cx="827584" cy="792088"/>
          </a:xfrm>
          <a:prstGeom prst="actionButtonHom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75" y="6204781"/>
            <a:ext cx="628650" cy="514350"/>
          </a:xfrm>
          <a:prstGeom prst="rect">
            <a:avLst/>
          </a:prstGeom>
        </p:spPr>
      </p:pic>
      <p:pic>
        <p:nvPicPr>
          <p:cNvPr id="7" name="04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476.965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804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04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1189" y="323501"/>
            <a:ext cx="8604448" cy="517064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6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Разделение</a:t>
            </a:r>
          </a:p>
          <a:p>
            <a:pPr algn="ctr"/>
            <a:r>
              <a:rPr lang="ru-RU" sz="6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Римской </a:t>
            </a:r>
          </a:p>
          <a:p>
            <a:pPr algn="ctr"/>
            <a:r>
              <a:rPr lang="ru-RU" sz="6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Империи на</a:t>
            </a:r>
          </a:p>
          <a:p>
            <a:pPr algn="ctr"/>
            <a:r>
              <a:rPr lang="ru-RU" sz="6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Западную</a:t>
            </a:r>
          </a:p>
          <a:p>
            <a:pPr algn="ctr"/>
            <a:r>
              <a:rPr lang="ru-RU" sz="6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И восточную</a:t>
            </a:r>
            <a:endParaRPr lang="ru-RU" sz="72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86132" y="1508441"/>
            <a:ext cx="3626314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115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395 г.</a:t>
            </a:r>
            <a:endParaRPr lang="ru-RU" sz="115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4" name="Управляющая кнопка: домой 3">
            <a:hlinkClick r:id="rId4" action="ppaction://hlinksldjump" highlightClick="1"/>
          </p:cNvPr>
          <p:cNvSpPr/>
          <p:nvPr/>
        </p:nvSpPr>
        <p:spPr>
          <a:xfrm>
            <a:off x="8338053" y="6065912"/>
            <a:ext cx="827584" cy="792088"/>
          </a:xfrm>
          <a:prstGeom prst="actionButtonHom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75" y="6204781"/>
            <a:ext cx="628650" cy="514350"/>
          </a:xfrm>
          <a:prstGeom prst="rect">
            <a:avLst/>
          </a:prstGeom>
        </p:spPr>
      </p:pic>
      <p:pic>
        <p:nvPicPr>
          <p:cNvPr id="7" name="04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476.965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804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04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9776" y="1387347"/>
            <a:ext cx="8604448" cy="203132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66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ОСНОВАТЕЛЬ ИСЛАМА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668628" y="2231716"/>
            <a:ext cx="719459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88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МУХАММЕД</a:t>
            </a:r>
            <a:endParaRPr lang="ru-RU" sz="88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4" name="Управляющая кнопка: домой 3">
            <a:hlinkClick r:id="rId4" action="ppaction://hlinksldjump" highlightClick="1"/>
          </p:cNvPr>
          <p:cNvSpPr/>
          <p:nvPr/>
        </p:nvSpPr>
        <p:spPr>
          <a:xfrm>
            <a:off x="8338053" y="6065912"/>
            <a:ext cx="827584" cy="792088"/>
          </a:xfrm>
          <a:prstGeom prst="actionButtonHom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75" y="6204781"/>
            <a:ext cx="628650" cy="514350"/>
          </a:xfrm>
          <a:prstGeom prst="rect">
            <a:avLst/>
          </a:prstGeom>
        </p:spPr>
      </p:pic>
      <p:pic>
        <p:nvPicPr>
          <p:cNvPr id="7" name="04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476.965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30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04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21144" y="1196752"/>
            <a:ext cx="9386288" cy="270843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88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КРЕЩЕНИЕ РУСИ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886131" y="1435278"/>
            <a:ext cx="3626313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115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988 г.</a:t>
            </a:r>
          </a:p>
        </p:txBody>
      </p:sp>
      <p:sp>
        <p:nvSpPr>
          <p:cNvPr id="5" name="Управляющая кнопка: домой 4">
            <a:hlinkClick r:id="rId4" action="ppaction://hlinksldjump" highlightClick="1"/>
          </p:cNvPr>
          <p:cNvSpPr/>
          <p:nvPr/>
        </p:nvSpPr>
        <p:spPr>
          <a:xfrm>
            <a:off x="8338053" y="6065912"/>
            <a:ext cx="827584" cy="792088"/>
          </a:xfrm>
          <a:prstGeom prst="actionButtonHom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75" y="6204781"/>
            <a:ext cx="628650" cy="514350"/>
          </a:xfrm>
          <a:prstGeom prst="rect">
            <a:avLst/>
          </a:prstGeom>
        </p:spPr>
      </p:pic>
      <p:pic>
        <p:nvPicPr>
          <p:cNvPr id="8" name="04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476.965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71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04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1189" y="323501"/>
            <a:ext cx="8604448" cy="30469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66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ОСНОВАТЕЛЬ Франкской империи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65975" y="1508441"/>
            <a:ext cx="8066632" cy="36317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115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КАРЛ</a:t>
            </a:r>
          </a:p>
          <a:p>
            <a:pPr algn="ctr"/>
            <a:r>
              <a:rPr lang="ru-RU" sz="115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ВЕЛИКИЙ</a:t>
            </a:r>
            <a:endParaRPr lang="ru-RU" sz="115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4" name="Управляющая кнопка: домой 3">
            <a:hlinkClick r:id="rId4" action="ppaction://hlinksldjump" highlightClick="1"/>
          </p:cNvPr>
          <p:cNvSpPr/>
          <p:nvPr/>
        </p:nvSpPr>
        <p:spPr>
          <a:xfrm>
            <a:off x="8338053" y="6065912"/>
            <a:ext cx="827584" cy="792088"/>
          </a:xfrm>
          <a:prstGeom prst="actionButtonHom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75" y="6204781"/>
            <a:ext cx="628650" cy="514350"/>
          </a:xfrm>
          <a:prstGeom prst="rect">
            <a:avLst/>
          </a:prstGeom>
        </p:spPr>
      </p:pic>
      <p:pic>
        <p:nvPicPr>
          <p:cNvPr id="7" name="04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476.965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30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04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323501"/>
            <a:ext cx="8194036" cy="461664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60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ВНУК </a:t>
            </a:r>
            <a:endParaRPr lang="ru-RU" sz="6000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algn="ctr"/>
            <a:r>
              <a:rPr lang="ru-RU" sz="6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ЧИНГИСХАНА</a:t>
            </a:r>
            <a:r>
              <a:rPr lang="ru-RU" sz="60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, ОСУЩЕСТВИВШИЙ НАШЕСТВИЕ НА РУСЬ В 1237-1241 гг.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28766" y="1508441"/>
            <a:ext cx="594105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115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БАТЫЙ</a:t>
            </a:r>
            <a:endParaRPr lang="ru-RU" sz="115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4" name="Управляющая кнопка: домой 3">
            <a:hlinkClick r:id="rId4" action="ppaction://hlinksldjump" highlightClick="1"/>
          </p:cNvPr>
          <p:cNvSpPr/>
          <p:nvPr/>
        </p:nvSpPr>
        <p:spPr>
          <a:xfrm>
            <a:off x="8338053" y="6065912"/>
            <a:ext cx="827584" cy="792088"/>
          </a:xfrm>
          <a:prstGeom prst="actionButtonHom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75" y="6204781"/>
            <a:ext cx="628650" cy="514350"/>
          </a:xfrm>
          <a:prstGeom prst="rect">
            <a:avLst/>
          </a:prstGeom>
        </p:spPr>
      </p:pic>
      <p:pic>
        <p:nvPicPr>
          <p:cNvPr id="7" name="04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476.965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30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04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35294" y="5066465"/>
            <a:ext cx="690124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8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entury Gothic" pitchFamily="34" charset="0"/>
              </a:rPr>
              <a:t>КОТ В МЕШКЕ</a:t>
            </a:r>
            <a:endParaRPr lang="ru-RU" sz="80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Century Gothic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" t="2863" r="5200" b="4786"/>
          <a:stretch/>
        </p:blipFill>
        <p:spPr>
          <a:xfrm>
            <a:off x="1619672" y="1052737"/>
            <a:ext cx="8044178" cy="401372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" name="c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8424" y="60851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809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1" y="1954883"/>
            <a:ext cx="781236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ИЗОБРЕТЕНИЯ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570681" y="2852936"/>
            <a:ext cx="2576347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99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90</a:t>
            </a:r>
            <a:endParaRPr lang="ru-RU" sz="199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5098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0"/>
            <a:ext cx="8338053" cy="664797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5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ИЗ ЭТОГО МАТЕРИАЛА, </a:t>
            </a:r>
            <a:r>
              <a:rPr lang="ru-RU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ИЗОБРЕТЁННОГО</a:t>
            </a:r>
          </a:p>
          <a:p>
            <a:pPr algn="ctr"/>
            <a:r>
              <a:rPr lang="ru-RU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В КИТАЕ,</a:t>
            </a:r>
          </a:p>
          <a:p>
            <a:pPr algn="ctr"/>
            <a:r>
              <a:rPr lang="ru-RU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5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ПОЛУЧАЛАСЬ </a:t>
            </a:r>
            <a:endParaRPr lang="ru-RU" sz="5400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algn="ctr"/>
            <a:r>
              <a:rPr lang="ru-RU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ЛЁГКАЯ </a:t>
            </a:r>
            <a:r>
              <a:rPr lang="ru-RU" sz="5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И ПОЛУПРОЗРАЧНАЯ ПОСУДА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327216" y="1508441"/>
            <a:ext cx="6744155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115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ФАРФОР</a:t>
            </a:r>
            <a:endParaRPr lang="ru-RU" sz="115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4" name="Управляющая кнопка: домой 3">
            <a:hlinkClick r:id="rId4" action="ppaction://hlinksldjump" highlightClick="1"/>
          </p:cNvPr>
          <p:cNvSpPr/>
          <p:nvPr/>
        </p:nvSpPr>
        <p:spPr>
          <a:xfrm>
            <a:off x="8338053" y="6065912"/>
            <a:ext cx="827584" cy="792088"/>
          </a:xfrm>
          <a:prstGeom prst="actionButtonHom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75" y="6204781"/>
            <a:ext cx="628650" cy="514350"/>
          </a:xfrm>
          <a:prstGeom prst="rect">
            <a:avLst/>
          </a:prstGeom>
        </p:spPr>
      </p:pic>
      <p:pic>
        <p:nvPicPr>
          <p:cNvPr id="7" name="04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476.965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30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04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8705" y="651329"/>
            <a:ext cx="8604448" cy="33239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5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Так называется краткая, чёткая </a:t>
            </a:r>
            <a:endParaRPr lang="ru-RU" sz="5400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algn="ctr"/>
            <a:r>
              <a:rPr lang="ru-RU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и </a:t>
            </a:r>
            <a:r>
              <a:rPr lang="ru-RU" sz="5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понятная </a:t>
            </a:r>
            <a:endParaRPr lang="ru-RU" sz="5400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algn="ctr"/>
            <a:r>
              <a:rPr lang="ru-RU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речь</a:t>
            </a:r>
            <a:r>
              <a:rPr lang="ru-RU" sz="5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11109" y="2231716"/>
            <a:ext cx="7109639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72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ЛАКОНИЧНАЯ</a:t>
            </a:r>
          </a:p>
          <a:p>
            <a:pPr algn="ctr"/>
            <a:r>
              <a:rPr lang="ru-RU" sz="72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РЕЧЬ</a:t>
            </a:r>
            <a:endParaRPr lang="ru-RU" sz="7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4" name="Управляющая кнопка: домой 3">
            <a:hlinkClick r:id="rId4" action="ppaction://hlinksldjump" highlightClick="1"/>
          </p:cNvPr>
          <p:cNvSpPr/>
          <p:nvPr/>
        </p:nvSpPr>
        <p:spPr>
          <a:xfrm>
            <a:off x="8338053" y="6065912"/>
            <a:ext cx="827584" cy="792088"/>
          </a:xfrm>
          <a:prstGeom prst="actionButtonHom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75" y="6204781"/>
            <a:ext cx="628650" cy="514350"/>
          </a:xfrm>
          <a:prstGeom prst="rect">
            <a:avLst/>
          </a:prstGeom>
        </p:spPr>
      </p:pic>
      <p:pic>
        <p:nvPicPr>
          <p:cNvPr id="7" name="04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476.965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56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04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04781"/>
            <a:ext cx="8604448" cy="609397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66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Что желали спартанские женщины, отправляя своих мужей в поход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25148" y="620688"/>
            <a:ext cx="8071440" cy="452431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72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ЖЕЛАЛИ </a:t>
            </a:r>
          </a:p>
          <a:p>
            <a:pPr algn="ctr"/>
            <a:r>
              <a:rPr lang="ru-RU" sz="72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ВЕРНУТЬСЯ </a:t>
            </a:r>
          </a:p>
          <a:p>
            <a:pPr algn="ctr"/>
            <a:r>
              <a:rPr lang="ru-RU" sz="72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«СО ЩИТОМ</a:t>
            </a:r>
          </a:p>
          <a:p>
            <a:pPr algn="ctr"/>
            <a:r>
              <a:rPr lang="ru-RU" sz="72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ИЛИ НА ЩИТЕ»</a:t>
            </a:r>
            <a:endParaRPr lang="ru-RU" sz="7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4" name="Управляющая кнопка: домой 3">
            <a:hlinkClick r:id="rId4" action="ppaction://hlinksldjump" highlightClick="1"/>
          </p:cNvPr>
          <p:cNvSpPr/>
          <p:nvPr/>
        </p:nvSpPr>
        <p:spPr>
          <a:xfrm>
            <a:off x="8338053" y="6065912"/>
            <a:ext cx="827584" cy="792088"/>
          </a:xfrm>
          <a:prstGeom prst="actionButtonHom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75" y="6204781"/>
            <a:ext cx="628650" cy="514350"/>
          </a:xfrm>
          <a:prstGeom prst="rect">
            <a:avLst/>
          </a:prstGeom>
        </p:spPr>
      </p:pic>
      <p:pic>
        <p:nvPicPr>
          <p:cNvPr id="7" name="04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476.965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56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04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0342" y="4997531"/>
            <a:ext cx="748883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9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аукцион</a:t>
            </a:r>
            <a:endParaRPr lang="ru-RU" sz="96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88640"/>
            <a:ext cx="6483862" cy="48628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2569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88640"/>
            <a:ext cx="8604448" cy="507831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6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ПОПРОСИТЬ</a:t>
            </a:r>
          </a:p>
          <a:p>
            <a:pPr algn="ctr"/>
            <a:r>
              <a:rPr lang="ru-RU" sz="6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ПРОЩЕНИЯ</a:t>
            </a:r>
          </a:p>
          <a:p>
            <a:pPr algn="ctr"/>
            <a:r>
              <a:rPr lang="ru-RU" sz="6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ЦЕНОЙ</a:t>
            </a:r>
          </a:p>
          <a:p>
            <a:pPr algn="ctr"/>
            <a:r>
              <a:rPr lang="ru-RU" sz="6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НЕСЛЫХАННЫХ</a:t>
            </a:r>
          </a:p>
          <a:p>
            <a:pPr algn="ctr"/>
            <a:r>
              <a:rPr lang="ru-RU" sz="6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УНИЖЕНИЙ</a:t>
            </a:r>
            <a:endParaRPr lang="ru-RU" sz="66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23691" y="1351508"/>
            <a:ext cx="6484467" cy="41549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88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«ПРИЙТИ</a:t>
            </a:r>
          </a:p>
          <a:p>
            <a:pPr algn="ctr"/>
            <a:r>
              <a:rPr lang="ru-RU" sz="88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В </a:t>
            </a:r>
          </a:p>
          <a:p>
            <a:pPr algn="ctr"/>
            <a:r>
              <a:rPr lang="ru-RU" sz="88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КАНОССУ»</a:t>
            </a:r>
            <a:endParaRPr lang="ru-RU" sz="88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4" name="Управляющая кнопка: домой 3">
            <a:hlinkClick r:id="rId4" action="ppaction://hlinksldjump" highlightClick="1"/>
          </p:cNvPr>
          <p:cNvSpPr/>
          <p:nvPr/>
        </p:nvSpPr>
        <p:spPr>
          <a:xfrm>
            <a:off x="8338053" y="6065912"/>
            <a:ext cx="827584" cy="792088"/>
          </a:xfrm>
          <a:prstGeom prst="actionButtonHom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75" y="6204781"/>
            <a:ext cx="628650" cy="514350"/>
          </a:xfrm>
          <a:prstGeom prst="rect">
            <a:avLst/>
          </a:prstGeom>
        </p:spPr>
      </p:pic>
      <p:pic>
        <p:nvPicPr>
          <p:cNvPr id="7" name="04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476.965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56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04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1189" y="136971"/>
            <a:ext cx="8604448" cy="609397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66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Это выражение произносят, когда хотят подчеркнуть свою </a:t>
            </a:r>
            <a:r>
              <a:rPr lang="ru-RU" sz="6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особую настойчивость </a:t>
            </a:r>
            <a:endParaRPr lang="ru-RU" sz="66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33067" y="0"/>
            <a:ext cx="6583854" cy="618630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66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«А ЕЩЁ Я</a:t>
            </a:r>
          </a:p>
          <a:p>
            <a:pPr algn="ctr"/>
            <a:r>
              <a:rPr lang="ru-RU" sz="66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СЧИТАЮ, ЧТО</a:t>
            </a:r>
          </a:p>
          <a:p>
            <a:pPr algn="ctr"/>
            <a:r>
              <a:rPr lang="ru-RU" sz="66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КАРФАГЕН</a:t>
            </a:r>
          </a:p>
          <a:p>
            <a:pPr algn="ctr"/>
            <a:r>
              <a:rPr lang="ru-RU" sz="66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ДОЛЖЕН</a:t>
            </a:r>
          </a:p>
          <a:p>
            <a:pPr algn="ctr"/>
            <a:r>
              <a:rPr lang="ru-RU" sz="66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БЫТЬ</a:t>
            </a:r>
          </a:p>
          <a:p>
            <a:pPr algn="ctr"/>
            <a:r>
              <a:rPr lang="ru-RU" sz="66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РАЗРУШЕН!»</a:t>
            </a:r>
            <a:endParaRPr lang="ru-RU" sz="66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4" name="Управляющая кнопка: домой 3">
            <a:hlinkClick r:id="rId4" action="ppaction://hlinksldjump" highlightClick="1"/>
          </p:cNvPr>
          <p:cNvSpPr/>
          <p:nvPr/>
        </p:nvSpPr>
        <p:spPr>
          <a:xfrm>
            <a:off x="8338053" y="6065912"/>
            <a:ext cx="827584" cy="792088"/>
          </a:xfrm>
          <a:prstGeom prst="actionButtonHom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75" y="6204781"/>
            <a:ext cx="628650" cy="514350"/>
          </a:xfrm>
          <a:prstGeom prst="rect">
            <a:avLst/>
          </a:prstGeom>
        </p:spPr>
      </p:pic>
      <p:pic>
        <p:nvPicPr>
          <p:cNvPr id="7" name="04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476.965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56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04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254" y="908720"/>
            <a:ext cx="9386288" cy="369331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8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Начало</a:t>
            </a:r>
          </a:p>
          <a:p>
            <a:pPr algn="ctr"/>
            <a:r>
              <a:rPr lang="ru-RU" sz="8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Восстания</a:t>
            </a:r>
          </a:p>
          <a:p>
            <a:pPr algn="ctr"/>
            <a:r>
              <a:rPr lang="ru-RU" sz="80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спартака</a:t>
            </a:r>
            <a:endParaRPr lang="ru-RU" sz="80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47664" y="1988840"/>
            <a:ext cx="746871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115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74 г. до н.э.</a:t>
            </a:r>
            <a:endParaRPr lang="ru-RU" sz="115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4" name="Управляющая кнопка: домой 3">
            <a:hlinkClick r:id="rId4" action="ppaction://hlinksldjump" highlightClick="1"/>
          </p:cNvPr>
          <p:cNvSpPr/>
          <p:nvPr/>
        </p:nvSpPr>
        <p:spPr>
          <a:xfrm>
            <a:off x="8338053" y="6065912"/>
            <a:ext cx="827584" cy="792088"/>
          </a:xfrm>
          <a:prstGeom prst="actionButtonHom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75" y="6204781"/>
            <a:ext cx="628650" cy="514350"/>
          </a:xfrm>
          <a:prstGeom prst="rect">
            <a:avLst/>
          </a:prstGeom>
        </p:spPr>
      </p:pic>
      <p:pic>
        <p:nvPicPr>
          <p:cNvPr id="7" name="04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476.965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476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04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8705" y="651329"/>
            <a:ext cx="8604448" cy="33239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5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Именно столько было </a:t>
            </a:r>
            <a:endParaRPr lang="ru-RU" sz="5400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algn="ctr"/>
            <a:r>
              <a:rPr lang="ru-RU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Пунических</a:t>
            </a:r>
          </a:p>
          <a:p>
            <a:pPr algn="ctr"/>
            <a:r>
              <a:rPr lang="ru-RU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5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войн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173321" y="2231716"/>
            <a:ext cx="2185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72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ТРИ</a:t>
            </a:r>
            <a:endParaRPr lang="ru-RU" sz="7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4" name="Управляющая кнопка: домой 3">
            <a:hlinkClick r:id="rId4" action="ppaction://hlinksldjump" highlightClick="1"/>
          </p:cNvPr>
          <p:cNvSpPr/>
          <p:nvPr/>
        </p:nvSpPr>
        <p:spPr>
          <a:xfrm>
            <a:off x="8338053" y="6065912"/>
            <a:ext cx="827584" cy="792088"/>
          </a:xfrm>
          <a:prstGeom prst="actionButtonHom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75" y="6204781"/>
            <a:ext cx="628650" cy="514350"/>
          </a:xfrm>
          <a:prstGeom prst="rect">
            <a:avLst/>
          </a:prstGeom>
        </p:spPr>
      </p:pic>
      <p:pic>
        <p:nvPicPr>
          <p:cNvPr id="7" name="04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476.965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69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04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7993" y="116632"/>
            <a:ext cx="8604448" cy="609397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4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Сообщение гонца о победе в этой битве содержало 2 слова: «Мы победили!» </a:t>
            </a:r>
            <a:endParaRPr lang="ru-RU" sz="4400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algn="ctr"/>
            <a:r>
              <a:rPr lang="ru-RU" sz="4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в </a:t>
            </a:r>
            <a:r>
              <a:rPr lang="ru-RU" sz="4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честь этой битвы в современных летних Олимпийских играх есть дистанция, равная 42 км.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25777" y="2231716"/>
            <a:ext cx="7680308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72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МАРАФОНСКАЯ</a:t>
            </a:r>
          </a:p>
          <a:p>
            <a:pPr algn="ctr"/>
            <a:r>
              <a:rPr lang="ru-RU" sz="72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БИТВА</a:t>
            </a:r>
            <a:endParaRPr lang="ru-RU" sz="7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4" name="Управляющая кнопка: домой 3">
            <a:hlinkClick r:id="rId4" action="ppaction://hlinksldjump" highlightClick="1"/>
          </p:cNvPr>
          <p:cNvSpPr/>
          <p:nvPr/>
        </p:nvSpPr>
        <p:spPr>
          <a:xfrm>
            <a:off x="8338053" y="6065912"/>
            <a:ext cx="827584" cy="792088"/>
          </a:xfrm>
          <a:prstGeom prst="actionButtonHom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75" y="6204781"/>
            <a:ext cx="628650" cy="514350"/>
          </a:xfrm>
          <a:prstGeom prst="rect">
            <a:avLst/>
          </a:prstGeom>
        </p:spPr>
      </p:pic>
      <p:pic>
        <p:nvPicPr>
          <p:cNvPr id="7" name="04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476.965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69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04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8705" y="651329"/>
            <a:ext cx="8604448" cy="498598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5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ОТВОЕВАНИЕ</a:t>
            </a:r>
          </a:p>
          <a:p>
            <a:pPr algn="ctr"/>
            <a:r>
              <a:rPr lang="ru-RU" sz="5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ЕВРОПЕЙЦАМИ-</a:t>
            </a:r>
          </a:p>
          <a:p>
            <a:pPr algn="ctr"/>
            <a:r>
              <a:rPr lang="ru-RU" sz="5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ХРИСТИАНАМИ</a:t>
            </a:r>
          </a:p>
          <a:p>
            <a:pPr algn="ctr"/>
            <a:r>
              <a:rPr lang="ru-RU" sz="5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ЗАХВАЧЕННОЙ</a:t>
            </a:r>
          </a:p>
          <a:p>
            <a:pPr algn="ctr"/>
            <a:r>
              <a:rPr lang="ru-RU" sz="5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АРАБАМИ</a:t>
            </a:r>
          </a:p>
          <a:p>
            <a:pPr algn="ctr"/>
            <a:r>
              <a:rPr lang="ru-RU" sz="5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ТЕРРИТОРИИ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813704" y="2231716"/>
            <a:ext cx="690445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72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РЕКОНКИСТА</a:t>
            </a:r>
            <a:endParaRPr lang="ru-RU" sz="7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4" name="Управляющая кнопка: домой 3">
            <a:hlinkClick r:id="rId4" action="ppaction://hlinksldjump" highlightClick="1"/>
          </p:cNvPr>
          <p:cNvSpPr/>
          <p:nvPr/>
        </p:nvSpPr>
        <p:spPr>
          <a:xfrm>
            <a:off x="8338053" y="6065912"/>
            <a:ext cx="827584" cy="792088"/>
          </a:xfrm>
          <a:prstGeom prst="actionButtonHom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75" y="6204781"/>
            <a:ext cx="628650" cy="514350"/>
          </a:xfrm>
          <a:prstGeom prst="rect">
            <a:avLst/>
          </a:prstGeom>
        </p:spPr>
      </p:pic>
      <p:pic>
        <p:nvPicPr>
          <p:cNvPr id="7" name="04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476.965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69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04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8705" y="651329"/>
            <a:ext cx="8604448" cy="58169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ГДЕ В 1242 Году</a:t>
            </a:r>
          </a:p>
          <a:p>
            <a:pPr algn="ctr"/>
            <a:r>
              <a:rPr lang="ru-RU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Александр</a:t>
            </a:r>
          </a:p>
          <a:p>
            <a:pPr algn="ctr"/>
            <a:r>
              <a:rPr lang="ru-RU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Невский</a:t>
            </a:r>
          </a:p>
          <a:p>
            <a:pPr algn="ctr"/>
            <a:r>
              <a:rPr lang="ru-RU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Разгромил</a:t>
            </a:r>
          </a:p>
          <a:p>
            <a:pPr algn="ctr"/>
            <a:r>
              <a:rPr lang="ru-RU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Рыцарей</a:t>
            </a:r>
          </a:p>
          <a:p>
            <a:pPr algn="ctr"/>
            <a:r>
              <a:rPr lang="ru-RU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Тевтонского ордена</a:t>
            </a:r>
            <a:endParaRPr lang="ru-RU" sz="5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55776" y="1052736"/>
            <a:ext cx="5030544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72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НА</a:t>
            </a:r>
          </a:p>
          <a:p>
            <a:pPr algn="ctr"/>
            <a:r>
              <a:rPr lang="ru-RU" sz="72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ЧУДСКОМ</a:t>
            </a:r>
          </a:p>
          <a:p>
            <a:pPr algn="ctr"/>
            <a:r>
              <a:rPr lang="ru-RU" sz="72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ОЗЕРЕ</a:t>
            </a:r>
            <a:endParaRPr lang="ru-RU" sz="7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4" name="Управляющая кнопка: домой 3">
            <a:hlinkClick r:id="rId4" action="ppaction://hlinksldjump" highlightClick="1"/>
          </p:cNvPr>
          <p:cNvSpPr/>
          <p:nvPr/>
        </p:nvSpPr>
        <p:spPr>
          <a:xfrm>
            <a:off x="8338053" y="6065912"/>
            <a:ext cx="827584" cy="792088"/>
          </a:xfrm>
          <a:prstGeom prst="actionButtonHom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75" y="6204781"/>
            <a:ext cx="628650" cy="514350"/>
          </a:xfrm>
          <a:prstGeom prst="rect">
            <a:avLst/>
          </a:prstGeom>
        </p:spPr>
      </p:pic>
      <p:pic>
        <p:nvPicPr>
          <p:cNvPr id="7" name="04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476.965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69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04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35294" y="5066465"/>
            <a:ext cx="690124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8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entury Gothic" pitchFamily="34" charset="0"/>
              </a:rPr>
              <a:t>КОТ В МЕШКЕ</a:t>
            </a:r>
            <a:endParaRPr lang="ru-RU" sz="80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Century Gothic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" t="2863" r="5200" b="4786"/>
          <a:stretch/>
        </p:blipFill>
        <p:spPr>
          <a:xfrm>
            <a:off x="1619672" y="1052737"/>
            <a:ext cx="8044178" cy="401372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" name="c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8424" y="60851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727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1" y="1954883"/>
            <a:ext cx="781236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СЛАВЯНЕ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065735" y="2852936"/>
            <a:ext cx="3586238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99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100</a:t>
            </a:r>
            <a:endParaRPr lang="ru-RU" sz="199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76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8705" y="651329"/>
            <a:ext cx="8604448" cy="415498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5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СТЕФАН НЕМАНЯ </a:t>
            </a:r>
            <a:endParaRPr lang="ru-RU" sz="5400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algn="ctr"/>
            <a:r>
              <a:rPr lang="ru-RU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В </a:t>
            </a:r>
            <a:r>
              <a:rPr lang="ru-RU" sz="5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1190 Г. </a:t>
            </a:r>
            <a:endParaRPr lang="ru-RU" sz="5400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algn="ctr"/>
            <a:r>
              <a:rPr lang="ru-RU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ОБЪЕДИНИЛ </a:t>
            </a:r>
          </a:p>
          <a:p>
            <a:pPr algn="ctr"/>
            <a:r>
              <a:rPr lang="ru-RU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ИМЕННО ЭТО </a:t>
            </a:r>
            <a:r>
              <a:rPr lang="ru-RU" sz="5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ГОСУДАРСТВО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17933" y="2231716"/>
            <a:ext cx="409599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72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СЕРБИЯ</a:t>
            </a:r>
            <a:endParaRPr lang="ru-RU" sz="7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4" name="Управляющая кнопка: домой 3">
            <a:hlinkClick r:id="rId4" action="ppaction://hlinksldjump" highlightClick="1"/>
          </p:cNvPr>
          <p:cNvSpPr/>
          <p:nvPr/>
        </p:nvSpPr>
        <p:spPr>
          <a:xfrm>
            <a:off x="8338053" y="6065912"/>
            <a:ext cx="827584" cy="792088"/>
          </a:xfrm>
          <a:prstGeom prst="actionButtonHom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75" y="6204781"/>
            <a:ext cx="628650" cy="514350"/>
          </a:xfrm>
          <a:prstGeom prst="rect">
            <a:avLst/>
          </a:prstGeom>
        </p:spPr>
      </p:pic>
      <p:pic>
        <p:nvPicPr>
          <p:cNvPr id="7" name="04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476.965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74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04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8705" y="651329"/>
            <a:ext cx="8604448" cy="249299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54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КакИЕ</a:t>
            </a:r>
            <a:r>
              <a:rPr lang="ru-RU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54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войнЫ</a:t>
            </a:r>
            <a:r>
              <a:rPr lang="ru-RU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54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привелИ</a:t>
            </a:r>
            <a:r>
              <a:rPr lang="ru-RU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</a:p>
          <a:p>
            <a:pPr algn="ctr"/>
            <a:r>
              <a:rPr lang="ru-RU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к </a:t>
            </a:r>
            <a:r>
              <a:rPr lang="ru-RU" sz="5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расцвету Афин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696709" y="1897824"/>
            <a:ext cx="7055136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72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ГРЕКО-</a:t>
            </a:r>
          </a:p>
          <a:p>
            <a:pPr algn="ctr"/>
            <a:r>
              <a:rPr lang="ru-RU" sz="72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ПЕРСИДСКИЕ</a:t>
            </a:r>
          </a:p>
          <a:p>
            <a:pPr algn="ctr"/>
            <a:r>
              <a:rPr lang="ru-RU" sz="72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ВОЙНЫ</a:t>
            </a:r>
            <a:endParaRPr lang="ru-RU" sz="7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4" name="Управляющая кнопка: домой 3">
            <a:hlinkClick r:id="rId4" action="ppaction://hlinksldjump" highlightClick="1"/>
          </p:cNvPr>
          <p:cNvSpPr/>
          <p:nvPr/>
        </p:nvSpPr>
        <p:spPr>
          <a:xfrm>
            <a:off x="8338053" y="6065912"/>
            <a:ext cx="827584" cy="792088"/>
          </a:xfrm>
          <a:prstGeom prst="actionButtonHom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75" y="6204781"/>
            <a:ext cx="628650" cy="514350"/>
          </a:xfrm>
          <a:prstGeom prst="rect">
            <a:avLst/>
          </a:prstGeom>
        </p:spPr>
      </p:pic>
      <p:pic>
        <p:nvPicPr>
          <p:cNvPr id="7" name="04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476.965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74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04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599" y="68490"/>
            <a:ext cx="8267721" cy="58169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5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Кто это сказал: «Лучше погибнуть в борьбе за свободу, чем рисковать </a:t>
            </a:r>
            <a:endParaRPr lang="ru-RU" sz="5400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algn="ctr"/>
            <a:r>
              <a:rPr lang="ru-RU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жизнью </a:t>
            </a:r>
            <a:r>
              <a:rPr lang="ru-RU" sz="5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на потеху римлянам!»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928591" y="2231716"/>
            <a:ext cx="467467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72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СПАРТАК</a:t>
            </a:r>
            <a:endParaRPr lang="ru-RU" sz="7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4" name="Управляющая кнопка: домой 3">
            <a:hlinkClick r:id="rId4" action="ppaction://hlinksldjump" highlightClick="1"/>
          </p:cNvPr>
          <p:cNvSpPr/>
          <p:nvPr/>
        </p:nvSpPr>
        <p:spPr>
          <a:xfrm>
            <a:off x="8338053" y="6065912"/>
            <a:ext cx="827584" cy="792088"/>
          </a:xfrm>
          <a:prstGeom prst="actionButtonHom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75" y="6204781"/>
            <a:ext cx="628650" cy="514350"/>
          </a:xfrm>
          <a:prstGeom prst="rect">
            <a:avLst/>
          </a:prstGeom>
        </p:spPr>
      </p:pic>
      <p:pic>
        <p:nvPicPr>
          <p:cNvPr id="7" name="04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476.965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74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04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0342" y="4997531"/>
            <a:ext cx="748883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9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аукцион</a:t>
            </a:r>
            <a:endParaRPr lang="ru-RU" sz="96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88640"/>
            <a:ext cx="6483862" cy="48628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1305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44379"/>
            <a:ext cx="9386288" cy="615553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80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КОГДА БЫЛА ПРИНЯТА ВЕЛИКАЯ ХАРТИЯ ВОЛЬНОСТЕЙ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832431" y="1508441"/>
            <a:ext cx="3733714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115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1215г.</a:t>
            </a:r>
          </a:p>
        </p:txBody>
      </p:sp>
      <p:sp>
        <p:nvSpPr>
          <p:cNvPr id="6" name="Управляющая кнопка: домой 5">
            <a:hlinkClick r:id="rId4" action="ppaction://hlinksldjump" highlightClick="1"/>
          </p:cNvPr>
          <p:cNvSpPr/>
          <p:nvPr/>
        </p:nvSpPr>
        <p:spPr>
          <a:xfrm>
            <a:off x="8338053" y="6065912"/>
            <a:ext cx="827584" cy="792088"/>
          </a:xfrm>
          <a:prstGeom prst="actionButtonHom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75" y="6204781"/>
            <a:ext cx="628650" cy="514350"/>
          </a:xfrm>
          <a:prstGeom prst="rect">
            <a:avLst/>
          </a:prstGeom>
        </p:spPr>
      </p:pic>
      <p:pic>
        <p:nvPicPr>
          <p:cNvPr id="8" name="04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476.965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11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04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8705" y="651329"/>
            <a:ext cx="8604448" cy="498598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5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Знатные люди, правители </a:t>
            </a:r>
            <a:r>
              <a:rPr lang="ru-RU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Афинского </a:t>
            </a:r>
            <a:r>
              <a:rPr lang="ru-RU" sz="5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государства, которых выбирал Совет старейшин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717796" y="2231716"/>
            <a:ext cx="509626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72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АРХОНТЫ</a:t>
            </a:r>
            <a:endParaRPr lang="ru-RU" sz="7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4" name="Управляющая кнопка: домой 3">
            <a:hlinkClick r:id="rId4" action="ppaction://hlinksldjump" highlightClick="1"/>
          </p:cNvPr>
          <p:cNvSpPr/>
          <p:nvPr/>
        </p:nvSpPr>
        <p:spPr>
          <a:xfrm>
            <a:off x="8338053" y="6065912"/>
            <a:ext cx="827584" cy="792088"/>
          </a:xfrm>
          <a:prstGeom prst="actionButtonHom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75" y="6204781"/>
            <a:ext cx="628650" cy="514350"/>
          </a:xfrm>
          <a:prstGeom prst="rect">
            <a:avLst/>
          </a:prstGeom>
        </p:spPr>
      </p:pic>
      <p:pic>
        <p:nvPicPr>
          <p:cNvPr id="7" name="04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476.965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74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04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8705" y="651329"/>
            <a:ext cx="8604448" cy="415498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5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Назовите самую </a:t>
            </a:r>
          </a:p>
          <a:p>
            <a:pPr algn="ctr"/>
            <a:r>
              <a:rPr lang="ru-RU" sz="5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Могущественную</a:t>
            </a:r>
          </a:p>
          <a:p>
            <a:pPr algn="ctr"/>
            <a:r>
              <a:rPr lang="ru-RU" sz="5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Династию </a:t>
            </a:r>
          </a:p>
          <a:p>
            <a:pPr algn="ctr"/>
            <a:r>
              <a:rPr lang="ru-RU" sz="5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правителей </a:t>
            </a:r>
          </a:p>
          <a:p>
            <a:pPr algn="ctr"/>
            <a:r>
              <a:rPr lang="ru-RU" sz="5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франков</a:t>
            </a:r>
            <a:endParaRPr lang="ru-RU" sz="5400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74219" y="1897824"/>
            <a:ext cx="630012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72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КАРОЛИНГИ</a:t>
            </a:r>
            <a:endParaRPr lang="ru-RU" sz="7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4" name="Управляющая кнопка: домой 3">
            <a:hlinkClick r:id="rId4" action="ppaction://hlinksldjump" highlightClick="1"/>
          </p:cNvPr>
          <p:cNvSpPr/>
          <p:nvPr/>
        </p:nvSpPr>
        <p:spPr>
          <a:xfrm>
            <a:off x="8338053" y="6065912"/>
            <a:ext cx="827584" cy="792088"/>
          </a:xfrm>
          <a:prstGeom prst="actionButtonHom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75" y="6204781"/>
            <a:ext cx="628650" cy="514350"/>
          </a:xfrm>
          <a:prstGeom prst="rect">
            <a:avLst/>
          </a:prstGeom>
        </p:spPr>
      </p:pic>
      <p:pic>
        <p:nvPicPr>
          <p:cNvPr id="7" name="04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476.965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60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04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8705" y="651329"/>
            <a:ext cx="8604448" cy="415498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5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В КАКОЙ СТРАНЕ</a:t>
            </a:r>
          </a:p>
          <a:p>
            <a:pPr algn="ctr"/>
            <a:r>
              <a:rPr lang="ru-RU" sz="5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НЕ ДЕЙСТВОВАЛО</a:t>
            </a:r>
          </a:p>
          <a:p>
            <a:pPr algn="ctr"/>
            <a:r>
              <a:rPr lang="ru-RU" sz="5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ПРАВИЛО «ВАССАЛ </a:t>
            </a:r>
          </a:p>
          <a:p>
            <a:pPr algn="ctr"/>
            <a:r>
              <a:rPr lang="ru-RU" sz="5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МОЕГО ВАССАЛА </a:t>
            </a:r>
          </a:p>
          <a:p>
            <a:pPr algn="ctr"/>
            <a:r>
              <a:rPr lang="ru-RU" sz="5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- НЕ МОЙ ВАССАЛ»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128190" y="1897824"/>
            <a:ext cx="419217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72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АНГЛИЯ</a:t>
            </a:r>
            <a:endParaRPr lang="ru-RU" sz="7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4" name="Управляющая кнопка: домой 3">
            <a:hlinkClick r:id="rId4" action="ppaction://hlinksldjump" highlightClick="1"/>
          </p:cNvPr>
          <p:cNvSpPr/>
          <p:nvPr/>
        </p:nvSpPr>
        <p:spPr>
          <a:xfrm>
            <a:off x="8338053" y="6065912"/>
            <a:ext cx="827584" cy="792088"/>
          </a:xfrm>
          <a:prstGeom prst="actionButtonHom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75" y="6204781"/>
            <a:ext cx="628650" cy="514350"/>
          </a:xfrm>
          <a:prstGeom prst="rect">
            <a:avLst/>
          </a:prstGeom>
        </p:spPr>
      </p:pic>
      <p:pic>
        <p:nvPicPr>
          <p:cNvPr id="7" name="04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476.965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60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04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4576" y="916215"/>
            <a:ext cx="8604448" cy="33239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5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ТИТУЛ </a:t>
            </a:r>
            <a:endParaRPr lang="ru-RU" sz="5400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algn="ctr"/>
            <a:r>
              <a:rPr lang="ru-RU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ПРАВИТЕЛЕЙ </a:t>
            </a:r>
          </a:p>
          <a:p>
            <a:pPr algn="ctr"/>
            <a:r>
              <a:rPr lang="ru-RU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ГОС-ВА </a:t>
            </a:r>
            <a:r>
              <a:rPr lang="ru-RU" sz="5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В СРЕДНЕЙ АЗИИ И ИРАНЕ</a:t>
            </a:r>
            <a:endParaRPr lang="ru-RU" sz="5400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61802" y="2235281"/>
            <a:ext cx="302999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88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ШАХ</a:t>
            </a:r>
            <a:endParaRPr lang="ru-RU" sz="88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4" name="Управляющая кнопка: домой 3">
            <a:hlinkClick r:id="rId4" action="ppaction://hlinksldjump" highlightClick="1"/>
          </p:cNvPr>
          <p:cNvSpPr/>
          <p:nvPr/>
        </p:nvSpPr>
        <p:spPr>
          <a:xfrm>
            <a:off x="8338053" y="6065912"/>
            <a:ext cx="827584" cy="792088"/>
          </a:xfrm>
          <a:prstGeom prst="actionButtonHom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75" y="6204781"/>
            <a:ext cx="628650" cy="514350"/>
          </a:xfrm>
          <a:prstGeom prst="rect">
            <a:avLst/>
          </a:prstGeom>
        </p:spPr>
      </p:pic>
      <p:pic>
        <p:nvPicPr>
          <p:cNvPr id="7" name="04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476.965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60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04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35294" y="5066465"/>
            <a:ext cx="690124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8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entury Gothic" pitchFamily="34" charset="0"/>
              </a:rPr>
              <a:t>КОТ В МЕШКЕ</a:t>
            </a:r>
            <a:endParaRPr lang="ru-RU" sz="80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Century Gothic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" t="2863" r="5200" b="4786"/>
          <a:stretch/>
        </p:blipFill>
        <p:spPr>
          <a:xfrm>
            <a:off x="1619672" y="1052737"/>
            <a:ext cx="8044178" cy="401372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" name="c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8424" y="60851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89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1052736"/>
            <a:ext cx="781236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ЛИЧНОСТЬ В ИСТОРИИ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570681" y="2852936"/>
            <a:ext cx="2576347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99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55</a:t>
            </a:r>
            <a:endParaRPr lang="ru-RU" sz="199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3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8705" y="651329"/>
            <a:ext cx="8604448" cy="498598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5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ЭТОТ ИМПЕРАТОР</a:t>
            </a:r>
          </a:p>
          <a:p>
            <a:pPr algn="ctr"/>
            <a:r>
              <a:rPr lang="ru-RU" sz="5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СВЯЩЕННОЙ</a:t>
            </a:r>
          </a:p>
          <a:p>
            <a:pPr algn="ctr"/>
            <a:r>
              <a:rPr lang="ru-RU" sz="5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РИМСКОЙ ИМПЕРИИ</a:t>
            </a:r>
          </a:p>
          <a:p>
            <a:pPr algn="ctr"/>
            <a:r>
              <a:rPr lang="ru-RU" sz="5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БЫЛ УЧАСТНИКОМ</a:t>
            </a:r>
          </a:p>
          <a:p>
            <a:pPr algn="ctr"/>
            <a:r>
              <a:rPr lang="ru-RU" sz="5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КРЕСТОВЫХ </a:t>
            </a:r>
          </a:p>
          <a:p>
            <a:pPr algn="ctr"/>
            <a:r>
              <a:rPr lang="ru-RU" sz="5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ПОХОДОВ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039755" y="1897824"/>
            <a:ext cx="6369051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72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ФРИДРИХ </a:t>
            </a:r>
            <a:r>
              <a:rPr lang="be-BY" sz="72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І </a:t>
            </a:r>
          </a:p>
          <a:p>
            <a:pPr algn="ctr"/>
            <a:r>
              <a:rPr lang="be-BY" sz="72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БАРБАРОССА</a:t>
            </a:r>
            <a:endParaRPr lang="ru-RU" sz="7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4" name="Управляющая кнопка: домой 3">
            <a:hlinkClick r:id="rId5" action="ppaction://hlinksldjump" highlightClick="1"/>
          </p:cNvPr>
          <p:cNvSpPr/>
          <p:nvPr/>
        </p:nvSpPr>
        <p:spPr>
          <a:xfrm>
            <a:off x="8338053" y="6065912"/>
            <a:ext cx="827584" cy="792088"/>
          </a:xfrm>
          <a:prstGeom prst="actionButtonHom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75" y="6204781"/>
            <a:ext cx="628650" cy="514350"/>
          </a:xfrm>
          <a:prstGeom prst="rect">
            <a:avLst/>
          </a:prstGeom>
        </p:spPr>
      </p:pic>
      <p:pic>
        <p:nvPicPr>
          <p:cNvPr id="7" name="04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476.965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60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04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9000"/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 scaling="78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79426" y="2204864"/>
            <a:ext cx="7585153" cy="230832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">
              <a:avLst>
                <a:gd name="adj" fmla="val 20000"/>
              </a:avLst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72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ИГРА</a:t>
            </a:r>
          </a:p>
          <a:p>
            <a:pPr algn="ctr"/>
            <a:r>
              <a:rPr lang="ru-RU" sz="7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СО ЗРИТЕЛЯМИ</a:t>
            </a:r>
            <a:endParaRPr lang="ru-RU" sz="72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935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свиток 1">
            <a:hlinkClick r:id="rId2" action="ppaction://hlinksldjump"/>
          </p:cNvPr>
          <p:cNvSpPr/>
          <p:nvPr/>
        </p:nvSpPr>
        <p:spPr>
          <a:xfrm>
            <a:off x="-29300" y="771184"/>
            <a:ext cx="2079777" cy="1861964"/>
          </a:xfrm>
          <a:prstGeom prst="verticalScroll">
            <a:avLst>
              <a:gd name="adj" fmla="val 13916"/>
            </a:avLst>
          </a:prstGeom>
          <a:ln>
            <a:solidFill>
              <a:srgbClr val="00206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Франки</a:t>
            </a:r>
            <a:r>
              <a:rPr lang="ru-RU" sz="2000" dirty="0" smtClean="0">
                <a:solidFill>
                  <a:prstClr val="black"/>
                </a:solidFill>
              </a:rPr>
              <a:t> </a:t>
            </a:r>
            <a:endParaRPr lang="ru-RU" sz="2000" dirty="0">
              <a:solidFill>
                <a:prstClr val="black"/>
              </a:solidFill>
            </a:endParaRPr>
          </a:p>
        </p:txBody>
      </p:sp>
      <p:sp>
        <p:nvSpPr>
          <p:cNvPr id="3" name="Вертикальный свиток 2">
            <a:hlinkClick r:id="rId3" action="ppaction://hlinksldjump"/>
          </p:cNvPr>
          <p:cNvSpPr/>
          <p:nvPr/>
        </p:nvSpPr>
        <p:spPr>
          <a:xfrm>
            <a:off x="2244868" y="771184"/>
            <a:ext cx="2246064" cy="1943686"/>
          </a:xfrm>
          <a:prstGeom prst="verticalScroll">
            <a:avLst>
              <a:gd name="adj" fmla="val 13916"/>
            </a:avLst>
          </a:prstGeom>
          <a:ln>
            <a:solidFill>
              <a:srgbClr val="00206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Обычаи</a:t>
            </a:r>
            <a:r>
              <a:rPr lang="ru-RU" sz="2000" dirty="0" smtClean="0">
                <a:solidFill>
                  <a:prstClr val="black"/>
                </a:solidFill>
              </a:rPr>
              <a:t> </a:t>
            </a:r>
            <a:endParaRPr lang="ru-RU" sz="2000" dirty="0">
              <a:solidFill>
                <a:prstClr val="black"/>
              </a:solidFill>
            </a:endParaRPr>
          </a:p>
        </p:txBody>
      </p:sp>
      <p:sp>
        <p:nvSpPr>
          <p:cNvPr id="4" name="Вертикальный свиток 3">
            <a:hlinkClick r:id="rId4" action="ppaction://hlinksldjump"/>
          </p:cNvPr>
          <p:cNvSpPr/>
          <p:nvPr/>
        </p:nvSpPr>
        <p:spPr>
          <a:xfrm>
            <a:off x="6739452" y="795567"/>
            <a:ext cx="2079777" cy="1861964"/>
          </a:xfrm>
          <a:prstGeom prst="verticalScroll">
            <a:avLst>
              <a:gd name="adj" fmla="val 13916"/>
            </a:avLst>
          </a:prstGeom>
          <a:ln>
            <a:solidFill>
              <a:srgbClr val="00206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</a:rPr>
              <a:t>Церковь</a:t>
            </a:r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2000" dirty="0" smtClean="0">
                <a:solidFill>
                  <a:prstClr val="black"/>
                </a:solidFill>
              </a:rPr>
              <a:t> </a:t>
            </a:r>
            <a:endParaRPr lang="ru-RU" sz="2000" dirty="0">
              <a:solidFill>
                <a:prstClr val="black"/>
              </a:solidFill>
            </a:endParaRPr>
          </a:p>
        </p:txBody>
      </p:sp>
      <p:sp>
        <p:nvSpPr>
          <p:cNvPr id="5" name="Вертикальный свиток 4">
            <a:hlinkClick r:id="rId5" action="ppaction://hlinksldjump"/>
          </p:cNvPr>
          <p:cNvSpPr/>
          <p:nvPr/>
        </p:nvSpPr>
        <p:spPr>
          <a:xfrm>
            <a:off x="4507204" y="3212976"/>
            <a:ext cx="2246064" cy="1943686"/>
          </a:xfrm>
          <a:prstGeom prst="verticalScroll">
            <a:avLst>
              <a:gd name="adj" fmla="val 13916"/>
            </a:avLst>
          </a:prstGeom>
          <a:ln>
            <a:solidFill>
              <a:srgbClr val="00206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Франки</a:t>
            </a:r>
            <a:r>
              <a:rPr lang="ru-RU" sz="2000" dirty="0" smtClean="0">
                <a:solidFill>
                  <a:prstClr val="black"/>
                </a:solidFill>
              </a:rPr>
              <a:t> </a:t>
            </a:r>
            <a:endParaRPr lang="ru-RU" sz="2000" dirty="0">
              <a:solidFill>
                <a:prstClr val="black"/>
              </a:solidFill>
            </a:endParaRPr>
          </a:p>
        </p:txBody>
      </p:sp>
      <p:sp>
        <p:nvSpPr>
          <p:cNvPr id="6" name="Вертикальный свиток 5">
            <a:hlinkClick r:id="rId6" action="ppaction://hlinksldjump"/>
          </p:cNvPr>
          <p:cNvSpPr/>
          <p:nvPr/>
        </p:nvSpPr>
        <p:spPr>
          <a:xfrm>
            <a:off x="4507204" y="795567"/>
            <a:ext cx="2246064" cy="1943686"/>
          </a:xfrm>
          <a:prstGeom prst="verticalScroll">
            <a:avLst>
              <a:gd name="adj" fmla="val 13916"/>
            </a:avLst>
          </a:prstGeom>
          <a:ln>
            <a:solidFill>
              <a:srgbClr val="00206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Короли </a:t>
            </a:r>
            <a:r>
              <a:rPr lang="ru-RU" sz="2000" dirty="0" smtClean="0">
                <a:solidFill>
                  <a:prstClr val="black"/>
                </a:solidFill>
              </a:rPr>
              <a:t> </a:t>
            </a:r>
            <a:endParaRPr lang="ru-RU" sz="2000" dirty="0">
              <a:solidFill>
                <a:prstClr val="black"/>
              </a:solidFill>
            </a:endParaRPr>
          </a:p>
        </p:txBody>
      </p:sp>
      <p:sp>
        <p:nvSpPr>
          <p:cNvPr id="7" name="Вертикальный свиток 6">
            <a:hlinkClick r:id="rId7" action="ppaction://hlinksldjump"/>
          </p:cNvPr>
          <p:cNvSpPr/>
          <p:nvPr/>
        </p:nvSpPr>
        <p:spPr>
          <a:xfrm>
            <a:off x="2244868" y="3212976"/>
            <a:ext cx="2246064" cy="1943686"/>
          </a:xfrm>
          <a:prstGeom prst="verticalScroll">
            <a:avLst>
              <a:gd name="adj" fmla="val 13916"/>
            </a:avLst>
          </a:prstGeom>
          <a:ln>
            <a:solidFill>
              <a:srgbClr val="00206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Варвары  </a:t>
            </a:r>
            <a:r>
              <a:rPr lang="ru-RU" sz="2000" dirty="0" smtClean="0">
                <a:solidFill>
                  <a:prstClr val="black"/>
                </a:solidFill>
              </a:rPr>
              <a:t> </a:t>
            </a:r>
            <a:endParaRPr lang="ru-RU" sz="2000" dirty="0">
              <a:solidFill>
                <a:prstClr val="black"/>
              </a:solidFill>
            </a:endParaRPr>
          </a:p>
        </p:txBody>
      </p:sp>
      <p:sp>
        <p:nvSpPr>
          <p:cNvPr id="8" name="Вертикальный свиток 7">
            <a:hlinkClick r:id="rId8" action="ppaction://hlinksldjump"/>
          </p:cNvPr>
          <p:cNvSpPr/>
          <p:nvPr/>
        </p:nvSpPr>
        <p:spPr>
          <a:xfrm>
            <a:off x="-29300" y="3229700"/>
            <a:ext cx="2079777" cy="1861964"/>
          </a:xfrm>
          <a:prstGeom prst="verticalScroll">
            <a:avLst>
              <a:gd name="adj" fmla="val 13916"/>
            </a:avLst>
          </a:prstGeom>
          <a:ln>
            <a:solidFill>
              <a:srgbClr val="00206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Византия</a:t>
            </a:r>
            <a:r>
              <a:rPr lang="ru-RU" sz="2800" dirty="0" smtClean="0">
                <a:solidFill>
                  <a:prstClr val="black"/>
                </a:solidFill>
              </a:rPr>
              <a:t> </a:t>
            </a:r>
            <a:endParaRPr lang="ru-RU" sz="2800" dirty="0">
              <a:solidFill>
                <a:prstClr val="black"/>
              </a:solidFill>
            </a:endParaRPr>
          </a:p>
        </p:txBody>
      </p:sp>
      <p:sp>
        <p:nvSpPr>
          <p:cNvPr id="9" name="Вертикальный свиток 8">
            <a:hlinkClick r:id="rId9" action="ppaction://hlinksldjump"/>
          </p:cNvPr>
          <p:cNvSpPr/>
          <p:nvPr/>
        </p:nvSpPr>
        <p:spPr>
          <a:xfrm>
            <a:off x="6739452" y="3212976"/>
            <a:ext cx="2079777" cy="1861964"/>
          </a:xfrm>
          <a:prstGeom prst="verticalScroll">
            <a:avLst>
              <a:gd name="adj" fmla="val 13916"/>
            </a:avLst>
          </a:prstGeom>
          <a:ln>
            <a:solidFill>
              <a:srgbClr val="00206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Обычаи </a:t>
            </a:r>
            <a:r>
              <a:rPr lang="ru-RU" sz="2000" dirty="0" smtClean="0">
                <a:solidFill>
                  <a:prstClr val="black"/>
                </a:solidFill>
              </a:rPr>
              <a:t> </a:t>
            </a:r>
            <a:endParaRPr lang="ru-RU" sz="2000" dirty="0">
              <a:solidFill>
                <a:prstClr val="black"/>
              </a:solidFill>
            </a:endParaRPr>
          </a:p>
        </p:txBody>
      </p:sp>
      <p:sp>
        <p:nvSpPr>
          <p:cNvPr id="25" name="Багетная рамка 24"/>
          <p:cNvSpPr/>
          <p:nvPr/>
        </p:nvSpPr>
        <p:spPr>
          <a:xfrm>
            <a:off x="0" y="615282"/>
            <a:ext cx="2244868" cy="2304256"/>
          </a:xfrm>
          <a:prstGeom prst="bevel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ru-RU" sz="6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Багетная рамка 35"/>
          <p:cNvSpPr/>
          <p:nvPr/>
        </p:nvSpPr>
        <p:spPr>
          <a:xfrm>
            <a:off x="2263532" y="615282"/>
            <a:ext cx="2244868" cy="2304256"/>
          </a:xfrm>
          <a:prstGeom prst="bevel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6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ru-RU" sz="6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Багетная рамка 36"/>
          <p:cNvSpPr/>
          <p:nvPr/>
        </p:nvSpPr>
        <p:spPr>
          <a:xfrm>
            <a:off x="4525495" y="615282"/>
            <a:ext cx="2244868" cy="2304256"/>
          </a:xfrm>
          <a:prstGeom prst="bevel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</a:t>
            </a:r>
            <a:endParaRPr lang="ru-RU" sz="6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Багетная рамка 37"/>
          <p:cNvSpPr/>
          <p:nvPr/>
        </p:nvSpPr>
        <p:spPr>
          <a:xfrm>
            <a:off x="6770363" y="550038"/>
            <a:ext cx="2244868" cy="2304256"/>
          </a:xfrm>
          <a:prstGeom prst="bevel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</a:t>
            </a:r>
            <a:endParaRPr lang="ru-RU" sz="6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Багетная рамка 38"/>
          <p:cNvSpPr/>
          <p:nvPr/>
        </p:nvSpPr>
        <p:spPr>
          <a:xfrm>
            <a:off x="18664" y="2868247"/>
            <a:ext cx="2244868" cy="2304256"/>
          </a:xfrm>
          <a:prstGeom prst="bevel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</a:t>
            </a:r>
            <a:endParaRPr lang="ru-RU" sz="6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Багетная рамка 39"/>
          <p:cNvSpPr/>
          <p:nvPr/>
        </p:nvSpPr>
        <p:spPr>
          <a:xfrm>
            <a:off x="2280627" y="2852406"/>
            <a:ext cx="2244868" cy="2304256"/>
          </a:xfrm>
          <a:prstGeom prst="bevel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60</a:t>
            </a:r>
            <a:endParaRPr lang="ru-RU" sz="6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Багетная рамка 40"/>
          <p:cNvSpPr/>
          <p:nvPr/>
        </p:nvSpPr>
        <p:spPr>
          <a:xfrm>
            <a:off x="4489736" y="2872506"/>
            <a:ext cx="2244868" cy="2304256"/>
          </a:xfrm>
          <a:prstGeom prst="bevel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70</a:t>
            </a:r>
            <a:endParaRPr lang="ru-RU" sz="6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Багетная рамка 41"/>
          <p:cNvSpPr/>
          <p:nvPr/>
        </p:nvSpPr>
        <p:spPr>
          <a:xfrm>
            <a:off x="6784560" y="2878677"/>
            <a:ext cx="2244868" cy="2304256"/>
          </a:xfrm>
          <a:prstGeom prst="bevel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80</a:t>
            </a:r>
            <a:endParaRPr lang="ru-RU" sz="6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Управляющая кнопка: далее 9">
            <a:hlinkClick r:id="rId10" action="ppaction://hlinksldjump" highlightClick="1"/>
          </p:cNvPr>
          <p:cNvSpPr/>
          <p:nvPr/>
        </p:nvSpPr>
        <p:spPr>
          <a:xfrm>
            <a:off x="3860328" y="5710944"/>
            <a:ext cx="1296144" cy="764704"/>
          </a:xfrm>
          <a:prstGeom prst="actionButtonForwardNex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10521508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2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назад 1">
            <a:hlinkClick r:id="rId2" action="ppaction://hlinksldjump" highlightClick="1"/>
          </p:cNvPr>
          <p:cNvSpPr/>
          <p:nvPr/>
        </p:nvSpPr>
        <p:spPr>
          <a:xfrm>
            <a:off x="8100392" y="332656"/>
            <a:ext cx="792088" cy="648072"/>
          </a:xfrm>
          <a:prstGeom prst="actionButtonBackPreviou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14014" y="1124744"/>
            <a:ext cx="8820472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rgbClr val="6585CF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6585CF">
                        <a:shade val="20000"/>
                        <a:satMod val="245000"/>
                      </a:srgbClr>
                    </a:gs>
                    <a:gs pos="43000">
                      <a:srgbClr val="6585CF">
                        <a:satMod val="255000"/>
                      </a:srgbClr>
                    </a:gs>
                    <a:gs pos="48000">
                      <a:srgbClr val="6585CF">
                        <a:shade val="85000"/>
                        <a:satMod val="255000"/>
                      </a:srgbClr>
                    </a:gs>
                    <a:gs pos="100000">
                      <a:srgbClr val="6585CF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Какой несуществующий ныне город был столицей франкского королевства?</a:t>
            </a:r>
            <a:endParaRPr lang="ru-RU" sz="5400" b="1" cap="all" dirty="0">
              <a:ln w="9000" cmpd="sng">
                <a:solidFill>
                  <a:srgbClr val="6585CF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6585CF">
                      <a:shade val="20000"/>
                      <a:satMod val="245000"/>
                    </a:srgbClr>
                  </a:gs>
                  <a:gs pos="43000">
                    <a:srgbClr val="6585CF">
                      <a:satMod val="255000"/>
                    </a:srgbClr>
                  </a:gs>
                  <a:gs pos="48000">
                    <a:srgbClr val="6585CF">
                      <a:shade val="85000"/>
                      <a:satMod val="255000"/>
                    </a:srgbClr>
                  </a:gs>
                  <a:gs pos="100000">
                    <a:srgbClr val="6585CF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35636" y="3356992"/>
            <a:ext cx="719402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ахен</a:t>
            </a:r>
            <a:endParaRPr lang="ru-RU" sz="5400" b="1" cap="all" dirty="0">
              <a:ln w="9000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557515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35294" y="5066465"/>
            <a:ext cx="690124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8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entury Gothic" pitchFamily="34" charset="0"/>
              </a:rPr>
              <a:t>КОТ В МЕШКЕ</a:t>
            </a:r>
            <a:endParaRPr lang="ru-RU" sz="80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Century Gothic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" t="2863" r="5200" b="4786"/>
          <a:stretch/>
        </p:blipFill>
        <p:spPr>
          <a:xfrm>
            <a:off x="1619672" y="1052737"/>
            <a:ext cx="8044178" cy="401372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" name="c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8424" y="60851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11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9176" y="263837"/>
            <a:ext cx="8820472" cy="618630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all" dirty="0" smtClean="0">
                <a:ln w="9000" cmpd="sng">
                  <a:solidFill>
                    <a:srgbClr val="6585CF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6585CF">
                        <a:shade val="20000"/>
                        <a:satMod val="245000"/>
                      </a:srgbClr>
                    </a:gs>
                    <a:gs pos="43000">
                      <a:srgbClr val="6585CF">
                        <a:satMod val="255000"/>
                      </a:srgbClr>
                    </a:gs>
                    <a:gs pos="48000">
                      <a:srgbClr val="6585CF">
                        <a:shade val="85000"/>
                        <a:satMod val="255000"/>
                      </a:srgbClr>
                    </a:gs>
                    <a:gs pos="100000">
                      <a:srgbClr val="6585CF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Существовал такой обычай: если свободная женщина желала выйти замуж за раба, то перед ней клали меч и веретено и предлагали принародно подтвердить согласие. Что должна была сделать женщина?</a:t>
            </a:r>
            <a:endParaRPr lang="ru-RU" sz="4400" b="1" cap="all" dirty="0">
              <a:ln w="9000" cmpd="sng">
                <a:solidFill>
                  <a:srgbClr val="6585CF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6585CF">
                      <a:shade val="20000"/>
                      <a:satMod val="245000"/>
                    </a:srgbClr>
                  </a:gs>
                  <a:gs pos="43000">
                    <a:srgbClr val="6585CF">
                      <a:satMod val="255000"/>
                    </a:srgbClr>
                  </a:gs>
                  <a:gs pos="48000">
                    <a:srgbClr val="6585CF">
                      <a:shade val="85000"/>
                      <a:satMod val="255000"/>
                    </a:srgbClr>
                  </a:gs>
                  <a:gs pos="100000">
                    <a:srgbClr val="6585CF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35636" y="1628800"/>
            <a:ext cx="7194021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Она должна была взять в руки веретено</a:t>
            </a:r>
            <a:endParaRPr lang="ru-RU" sz="5400" b="1" cap="all" dirty="0">
              <a:ln w="9000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Управляющая кнопка: назад 5">
            <a:hlinkClick r:id="rId2" action="ppaction://hlinksldjump" highlightClick="1"/>
          </p:cNvPr>
          <p:cNvSpPr/>
          <p:nvPr/>
        </p:nvSpPr>
        <p:spPr>
          <a:xfrm>
            <a:off x="8100392" y="332656"/>
            <a:ext cx="792088" cy="648072"/>
          </a:xfrm>
          <a:prstGeom prst="actionButtonBackPreviou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5821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656692"/>
            <a:ext cx="8820472" cy="59093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rgbClr val="6585CF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6585CF">
                        <a:shade val="20000"/>
                        <a:satMod val="245000"/>
                      </a:srgbClr>
                    </a:gs>
                    <a:gs pos="43000">
                      <a:srgbClr val="6585CF">
                        <a:satMod val="255000"/>
                      </a:srgbClr>
                    </a:gs>
                    <a:gs pos="48000">
                      <a:srgbClr val="6585CF">
                        <a:shade val="85000"/>
                        <a:satMod val="255000"/>
                      </a:srgbClr>
                    </a:gs>
                    <a:gs pos="100000">
                      <a:srgbClr val="6585CF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какой король жаловался: «Горе мне, что нет у меня никого из родных, которые могли бы мне чем-либо помочь»?</a:t>
            </a:r>
            <a:endParaRPr lang="ru-RU" sz="5400" b="1" cap="all" dirty="0">
              <a:ln w="9000" cmpd="sng">
                <a:solidFill>
                  <a:srgbClr val="6585CF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6585CF">
                      <a:shade val="20000"/>
                      <a:satMod val="245000"/>
                    </a:srgbClr>
                  </a:gs>
                  <a:gs pos="43000">
                    <a:srgbClr val="6585CF">
                      <a:satMod val="255000"/>
                    </a:srgbClr>
                  </a:gs>
                  <a:gs pos="48000">
                    <a:srgbClr val="6585CF">
                      <a:shade val="85000"/>
                      <a:satMod val="255000"/>
                    </a:srgbClr>
                  </a:gs>
                  <a:gs pos="100000">
                    <a:srgbClr val="6585CF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35636" y="3356992"/>
            <a:ext cx="719402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dirty="0" err="1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хлодвиг</a:t>
            </a:r>
            <a:endParaRPr lang="ru-RU" sz="5400" b="1" cap="all" dirty="0">
              <a:ln w="9000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Управляющая кнопка: назад 4">
            <a:hlinkClick r:id="rId2" action="ppaction://hlinksldjump" highlightClick="1"/>
          </p:cNvPr>
          <p:cNvSpPr/>
          <p:nvPr/>
        </p:nvSpPr>
        <p:spPr>
          <a:xfrm>
            <a:off x="8100392" y="332656"/>
            <a:ext cx="792088" cy="648072"/>
          </a:xfrm>
          <a:prstGeom prst="actionButtonBackPreviou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288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4014" y="1124744"/>
            <a:ext cx="8820472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rgbClr val="6585CF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6585CF">
                        <a:shade val="20000"/>
                        <a:satMod val="245000"/>
                      </a:srgbClr>
                    </a:gs>
                    <a:gs pos="43000">
                      <a:srgbClr val="6585CF">
                        <a:satMod val="255000"/>
                      </a:srgbClr>
                    </a:gs>
                    <a:gs pos="48000">
                      <a:srgbClr val="6585CF">
                        <a:shade val="85000"/>
                        <a:satMod val="255000"/>
                      </a:srgbClr>
                    </a:gs>
                    <a:gs pos="100000">
                      <a:srgbClr val="6585CF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Что являлось главной причиной соперничества западной и восточной церквей?</a:t>
            </a:r>
            <a:endParaRPr lang="ru-RU" sz="5400" b="1" cap="all" dirty="0">
              <a:ln w="9000" cmpd="sng">
                <a:solidFill>
                  <a:srgbClr val="6585CF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6585CF">
                      <a:shade val="20000"/>
                      <a:satMod val="245000"/>
                    </a:srgbClr>
                  </a:gs>
                  <a:gs pos="43000">
                    <a:srgbClr val="6585CF">
                      <a:satMod val="255000"/>
                    </a:srgbClr>
                  </a:gs>
                  <a:gs pos="48000">
                    <a:srgbClr val="6585CF">
                      <a:shade val="85000"/>
                      <a:satMod val="255000"/>
                    </a:srgbClr>
                  </a:gs>
                  <a:gs pos="100000">
                    <a:srgbClr val="6585CF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4839" y="1196752"/>
            <a:ext cx="8482930" cy="47089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000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Каждая из церквей считала, что только она является единственной владычицей всего христианского мира</a:t>
            </a:r>
            <a:endParaRPr lang="ru-RU" sz="5000" b="1" cap="all" dirty="0">
              <a:ln w="9000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Управляющая кнопка: назад 4">
            <a:hlinkClick r:id="rId2" action="ppaction://hlinksldjump" highlightClick="1"/>
          </p:cNvPr>
          <p:cNvSpPr/>
          <p:nvPr/>
        </p:nvSpPr>
        <p:spPr>
          <a:xfrm>
            <a:off x="8100392" y="332656"/>
            <a:ext cx="792088" cy="648072"/>
          </a:xfrm>
          <a:prstGeom prst="actionButtonBackPreviou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1741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2008" y="335071"/>
            <a:ext cx="8820472" cy="54784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000" b="1" cap="all" dirty="0" smtClean="0">
                <a:ln w="9000" cmpd="sng">
                  <a:solidFill>
                    <a:srgbClr val="6585CF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6585CF">
                        <a:shade val="20000"/>
                        <a:satMod val="245000"/>
                      </a:srgbClr>
                    </a:gs>
                    <a:gs pos="43000">
                      <a:srgbClr val="6585CF">
                        <a:satMod val="255000"/>
                      </a:srgbClr>
                    </a:gs>
                    <a:gs pos="48000">
                      <a:srgbClr val="6585CF">
                        <a:shade val="85000"/>
                        <a:satMod val="255000"/>
                      </a:srgbClr>
                    </a:gs>
                    <a:gs pos="100000">
                      <a:srgbClr val="6585CF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Где записаны следующие слова: «Правосудие есть неизменная и постоянная воля предоставлять каждому его право…»?</a:t>
            </a:r>
            <a:endParaRPr lang="ru-RU" sz="5000" b="1" cap="all" dirty="0">
              <a:ln w="9000" cmpd="sng">
                <a:solidFill>
                  <a:srgbClr val="6585CF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6585CF">
                      <a:shade val="20000"/>
                      <a:satMod val="245000"/>
                    </a:srgbClr>
                  </a:gs>
                  <a:gs pos="43000">
                    <a:srgbClr val="6585CF">
                      <a:satMod val="255000"/>
                    </a:srgbClr>
                  </a:gs>
                  <a:gs pos="48000">
                    <a:srgbClr val="6585CF">
                      <a:shade val="85000"/>
                      <a:satMod val="255000"/>
                    </a:srgbClr>
                  </a:gs>
                  <a:gs pos="100000">
                    <a:srgbClr val="6585CF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06371" y="2348880"/>
            <a:ext cx="719402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В «Кодексе Юстиниана»</a:t>
            </a:r>
            <a:endParaRPr lang="ru-RU" sz="5400" b="1" cap="all" dirty="0">
              <a:ln w="9000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Управляющая кнопка: назад 4">
            <a:hlinkClick r:id="rId2" action="ppaction://hlinksldjump" highlightClick="1"/>
          </p:cNvPr>
          <p:cNvSpPr/>
          <p:nvPr/>
        </p:nvSpPr>
        <p:spPr>
          <a:xfrm>
            <a:off x="8100392" y="332656"/>
            <a:ext cx="792088" cy="648072"/>
          </a:xfrm>
          <a:prstGeom prst="actionButtonBackPreviou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8482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4014" y="1124744"/>
            <a:ext cx="8820472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rgbClr val="6585CF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6585CF">
                        <a:shade val="20000"/>
                        <a:satMod val="245000"/>
                      </a:srgbClr>
                    </a:gs>
                    <a:gs pos="43000">
                      <a:srgbClr val="6585CF">
                        <a:satMod val="255000"/>
                      </a:srgbClr>
                    </a:gs>
                    <a:gs pos="48000">
                      <a:srgbClr val="6585CF">
                        <a:shade val="85000"/>
                        <a:satMod val="255000"/>
                      </a:srgbClr>
                    </a:gs>
                    <a:gs pos="100000">
                      <a:srgbClr val="6585CF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Почему варварские королевства были непрочными?</a:t>
            </a:r>
            <a:endParaRPr lang="ru-RU" sz="5400" b="1" cap="all" dirty="0">
              <a:ln w="9000" cmpd="sng">
                <a:solidFill>
                  <a:srgbClr val="6585CF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6585CF">
                      <a:shade val="20000"/>
                      <a:satMod val="245000"/>
                    </a:srgbClr>
                  </a:gs>
                  <a:gs pos="43000">
                    <a:srgbClr val="6585CF">
                      <a:satMod val="255000"/>
                    </a:srgbClr>
                  </a:gs>
                  <a:gs pos="48000">
                    <a:srgbClr val="6585CF">
                      <a:shade val="85000"/>
                      <a:satMod val="255000"/>
                    </a:srgbClr>
                  </a:gs>
                  <a:gs pos="100000">
                    <a:srgbClr val="6585CF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35636" y="3356992"/>
            <a:ext cx="7194021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Т.к. они часто воевали друг с другом</a:t>
            </a:r>
            <a:endParaRPr lang="ru-RU" sz="5400" b="1" cap="all" dirty="0">
              <a:ln w="9000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Управляющая кнопка: назад 4">
            <a:hlinkClick r:id="rId2" action="ppaction://hlinksldjump" highlightClick="1"/>
          </p:cNvPr>
          <p:cNvSpPr/>
          <p:nvPr/>
        </p:nvSpPr>
        <p:spPr>
          <a:xfrm>
            <a:off x="8100392" y="332656"/>
            <a:ext cx="792088" cy="648072"/>
          </a:xfrm>
          <a:prstGeom prst="actionButtonBackPreviou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0870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4014" y="402337"/>
            <a:ext cx="8820472" cy="59093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rgbClr val="6585CF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6585CF">
                        <a:shade val="20000"/>
                        <a:satMod val="245000"/>
                      </a:srgbClr>
                    </a:gs>
                    <a:gs pos="43000">
                      <a:srgbClr val="6585CF">
                        <a:satMod val="255000"/>
                      </a:srgbClr>
                    </a:gs>
                    <a:gs pos="48000">
                      <a:srgbClr val="6585CF">
                        <a:shade val="85000"/>
                        <a:satMod val="255000"/>
                      </a:srgbClr>
                    </a:gs>
                    <a:gs pos="100000">
                      <a:srgbClr val="6585CF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Почему сборник законов франков получил название «Салическая правда», а не, например, «Франкская правда»?</a:t>
            </a:r>
            <a:endParaRPr lang="ru-RU" sz="5400" b="1" cap="all" dirty="0">
              <a:ln w="9000" cmpd="sng">
                <a:solidFill>
                  <a:srgbClr val="6585CF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6585CF">
                      <a:shade val="20000"/>
                      <a:satMod val="245000"/>
                    </a:srgbClr>
                  </a:gs>
                  <a:gs pos="43000">
                    <a:srgbClr val="6585CF">
                      <a:satMod val="255000"/>
                    </a:srgbClr>
                  </a:gs>
                  <a:gs pos="48000">
                    <a:srgbClr val="6585CF">
                      <a:shade val="85000"/>
                      <a:satMod val="255000"/>
                    </a:srgbClr>
                  </a:gs>
                  <a:gs pos="100000">
                    <a:srgbClr val="6585CF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99211" y="980728"/>
            <a:ext cx="7194021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Т.к. сборник объединил судебные обычаи салических франков</a:t>
            </a:r>
            <a:endParaRPr lang="ru-RU" sz="5400" b="1" cap="all" dirty="0">
              <a:ln w="9000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Управляющая кнопка: назад 4">
            <a:hlinkClick r:id="rId2" action="ppaction://hlinksldjump" highlightClick="1"/>
          </p:cNvPr>
          <p:cNvSpPr/>
          <p:nvPr/>
        </p:nvSpPr>
        <p:spPr>
          <a:xfrm>
            <a:off x="8100392" y="332656"/>
            <a:ext cx="792088" cy="648072"/>
          </a:xfrm>
          <a:prstGeom prst="actionButtonBackPreviou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401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7095" y="0"/>
            <a:ext cx="8951101" cy="68634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all" dirty="0" smtClean="0">
                <a:ln w="9000" cmpd="sng">
                  <a:solidFill>
                    <a:srgbClr val="6585CF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6585CF">
                        <a:shade val="20000"/>
                        <a:satMod val="245000"/>
                      </a:srgbClr>
                    </a:gs>
                    <a:gs pos="43000">
                      <a:srgbClr val="6585CF">
                        <a:satMod val="255000"/>
                      </a:srgbClr>
                    </a:gs>
                    <a:gs pos="48000">
                      <a:srgbClr val="6585CF">
                        <a:shade val="85000"/>
                        <a:satMod val="255000"/>
                      </a:srgbClr>
                    </a:gs>
                    <a:gs pos="100000">
                      <a:srgbClr val="6585CF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Существовал обычай: если человек был не в силах отдать денежную компенсацию за убийство, он должен был просить о помощи ближайшего родственника, бросив в его сторону… Что именно?</a:t>
            </a:r>
            <a:endParaRPr lang="ru-RU" sz="4400" b="1" cap="all" dirty="0">
              <a:ln w="9000" cmpd="sng">
                <a:solidFill>
                  <a:srgbClr val="6585CF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6585CF">
                      <a:shade val="20000"/>
                      <a:satMod val="245000"/>
                    </a:srgbClr>
                  </a:gs>
                  <a:gs pos="43000">
                    <a:srgbClr val="6585CF">
                      <a:satMod val="255000"/>
                    </a:srgbClr>
                  </a:gs>
                  <a:gs pos="48000">
                    <a:srgbClr val="6585CF">
                      <a:shade val="85000"/>
                      <a:satMod val="255000"/>
                    </a:srgbClr>
                  </a:gs>
                  <a:gs pos="100000">
                    <a:srgbClr val="6585CF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44726" y="1308049"/>
            <a:ext cx="7194021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Он должен был бросить в сторону родственника горсть земли</a:t>
            </a:r>
            <a:endParaRPr lang="ru-RU" sz="5400" b="1" cap="all" dirty="0">
              <a:ln w="9000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Управляющая кнопка: назад 4">
            <a:hlinkClick r:id="rId2" action="ppaction://hlinksldjump" highlightClick="1"/>
          </p:cNvPr>
          <p:cNvSpPr/>
          <p:nvPr/>
        </p:nvSpPr>
        <p:spPr>
          <a:xfrm>
            <a:off x="8100392" y="332656"/>
            <a:ext cx="792088" cy="648072"/>
          </a:xfrm>
          <a:prstGeom prst="actionButtonBackPreviou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8949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33149"/>
            <a:ext cx="9144000" cy="757130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numCol="2">
            <a:spAutoFit/>
          </a:bodyPr>
          <a:lstStyle/>
          <a:p>
            <a:pPr>
              <a:buClr>
                <a:srgbClr val="FF0000"/>
              </a:buClr>
              <a:buFont typeface="+mj-lt"/>
              <a:buAutoNum type="arabicPeriod"/>
            </a:pPr>
            <a:r>
              <a:rPr lang="ru-RU" sz="4800" b="1" dirty="0" smtClean="0">
                <a:ln w="10541" cmpd="sng">
                  <a:solidFill>
                    <a:srgbClr val="7FD13B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7FD13B">
                        <a:tint val="40000"/>
                        <a:satMod val="250000"/>
                      </a:srgbClr>
                    </a:gs>
                    <a:gs pos="9000">
                      <a:srgbClr val="7FD13B">
                        <a:tint val="52000"/>
                        <a:satMod val="300000"/>
                      </a:srgbClr>
                    </a:gs>
                    <a:gs pos="50000">
                      <a:srgbClr val="7FD13B">
                        <a:shade val="20000"/>
                        <a:satMod val="300000"/>
                      </a:srgbClr>
                    </a:gs>
                    <a:gs pos="79000">
                      <a:srgbClr val="7FD13B">
                        <a:tint val="52000"/>
                        <a:satMod val="300000"/>
                      </a:srgbClr>
                    </a:gs>
                    <a:gs pos="100000">
                      <a:srgbClr val="7FD13B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«Страна восходящего солнца»;</a:t>
            </a:r>
          </a:p>
          <a:p>
            <a:pPr>
              <a:buClr>
                <a:srgbClr val="FF0000"/>
              </a:buClr>
              <a:buFont typeface="+mj-lt"/>
              <a:buAutoNum type="arabicPeriod"/>
            </a:pPr>
            <a:r>
              <a:rPr lang="ru-RU" sz="4800" b="1" dirty="0" smtClean="0">
                <a:ln w="10541" cmpd="sng">
                  <a:solidFill>
                    <a:srgbClr val="7FD13B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7FD13B">
                        <a:tint val="40000"/>
                        <a:satMod val="250000"/>
                      </a:srgbClr>
                    </a:gs>
                    <a:gs pos="9000">
                      <a:srgbClr val="7FD13B">
                        <a:tint val="52000"/>
                        <a:satMod val="300000"/>
                      </a:srgbClr>
                    </a:gs>
                    <a:gs pos="50000">
                      <a:srgbClr val="7FD13B">
                        <a:shade val="20000"/>
                        <a:satMod val="300000"/>
                      </a:srgbClr>
                    </a:gs>
                    <a:gs pos="79000">
                      <a:srgbClr val="7FD13B">
                        <a:tint val="52000"/>
                        <a:satMod val="300000"/>
                      </a:srgbClr>
                    </a:gs>
                    <a:gs pos="100000">
                      <a:srgbClr val="7FD13B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Корабль викингов;</a:t>
            </a:r>
          </a:p>
          <a:p>
            <a:pPr>
              <a:buClr>
                <a:srgbClr val="FF0000"/>
              </a:buClr>
              <a:buFont typeface="+mj-lt"/>
              <a:buAutoNum type="arabicPeriod"/>
            </a:pPr>
            <a:r>
              <a:rPr lang="ru-RU" sz="4800" b="1" dirty="0" smtClean="0">
                <a:ln w="10541" cmpd="sng">
                  <a:solidFill>
                    <a:srgbClr val="7FD13B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7FD13B">
                        <a:tint val="40000"/>
                        <a:satMod val="250000"/>
                      </a:srgbClr>
                    </a:gs>
                    <a:gs pos="9000">
                      <a:srgbClr val="7FD13B">
                        <a:tint val="52000"/>
                        <a:satMod val="300000"/>
                      </a:srgbClr>
                    </a:gs>
                    <a:gs pos="50000">
                      <a:srgbClr val="7FD13B">
                        <a:shade val="20000"/>
                        <a:satMod val="300000"/>
                      </a:srgbClr>
                    </a:gs>
                    <a:gs pos="79000">
                      <a:srgbClr val="7FD13B">
                        <a:tint val="52000"/>
                        <a:satMod val="300000"/>
                      </a:srgbClr>
                    </a:gs>
                    <a:gs pos="100000">
                      <a:srgbClr val="7FD13B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Суд для борьбы с еретиками;</a:t>
            </a:r>
          </a:p>
          <a:p>
            <a:pPr>
              <a:buClr>
                <a:srgbClr val="FF0000"/>
              </a:buClr>
              <a:buFont typeface="+mj-lt"/>
              <a:buAutoNum type="arabicPeriod"/>
            </a:pPr>
            <a:endParaRPr lang="ru-RU" sz="4800" b="1" dirty="0">
              <a:ln w="10541" cmpd="sng">
                <a:solidFill>
                  <a:srgbClr val="7FD13B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7FD13B">
                      <a:tint val="40000"/>
                      <a:satMod val="250000"/>
                    </a:srgbClr>
                  </a:gs>
                  <a:gs pos="9000">
                    <a:srgbClr val="7FD13B">
                      <a:tint val="52000"/>
                      <a:satMod val="300000"/>
                    </a:srgbClr>
                  </a:gs>
                  <a:gs pos="50000">
                    <a:srgbClr val="7FD13B">
                      <a:shade val="20000"/>
                      <a:satMod val="300000"/>
                    </a:srgbClr>
                  </a:gs>
                  <a:gs pos="79000">
                    <a:srgbClr val="7FD13B">
                      <a:tint val="52000"/>
                      <a:satMod val="300000"/>
                    </a:srgbClr>
                  </a:gs>
                  <a:gs pos="100000">
                    <a:srgbClr val="7FD13B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  <a:p>
            <a:pPr>
              <a:buClr>
                <a:srgbClr val="FF0000"/>
              </a:buClr>
              <a:buFont typeface="+mj-lt"/>
              <a:buAutoNum type="arabicPeriod"/>
            </a:pPr>
            <a:endParaRPr lang="ru-RU" sz="4800" b="1" dirty="0" smtClean="0">
              <a:ln w="10541" cmpd="sng">
                <a:solidFill>
                  <a:srgbClr val="7FD13B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7FD13B">
                      <a:tint val="40000"/>
                      <a:satMod val="250000"/>
                    </a:srgbClr>
                  </a:gs>
                  <a:gs pos="9000">
                    <a:srgbClr val="7FD13B">
                      <a:tint val="52000"/>
                      <a:satMod val="300000"/>
                    </a:srgbClr>
                  </a:gs>
                  <a:gs pos="50000">
                    <a:srgbClr val="7FD13B">
                      <a:shade val="20000"/>
                      <a:satMod val="300000"/>
                    </a:srgbClr>
                  </a:gs>
                  <a:gs pos="79000">
                    <a:srgbClr val="7FD13B">
                      <a:tint val="52000"/>
                      <a:satMod val="300000"/>
                    </a:srgbClr>
                  </a:gs>
                  <a:gs pos="100000">
                    <a:srgbClr val="7FD13B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  <a:p>
            <a:pPr>
              <a:buClr>
                <a:srgbClr val="FF0000"/>
              </a:buClr>
              <a:buFont typeface="+mj-lt"/>
              <a:buAutoNum type="arabicPeriod"/>
            </a:pPr>
            <a:r>
              <a:rPr lang="ru-RU" sz="4800" b="1" dirty="0" smtClean="0">
                <a:ln w="10541" cmpd="sng">
                  <a:solidFill>
                    <a:srgbClr val="7FD13B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7FD13B">
                        <a:tint val="40000"/>
                        <a:satMod val="250000"/>
                      </a:srgbClr>
                    </a:gs>
                    <a:gs pos="9000">
                      <a:srgbClr val="7FD13B">
                        <a:tint val="52000"/>
                        <a:satMod val="300000"/>
                      </a:srgbClr>
                    </a:gs>
                    <a:gs pos="50000">
                      <a:srgbClr val="7FD13B">
                        <a:shade val="20000"/>
                        <a:satMod val="300000"/>
                      </a:srgbClr>
                    </a:gs>
                    <a:gs pos="79000">
                      <a:srgbClr val="7FD13B">
                        <a:tint val="52000"/>
                        <a:satMod val="300000"/>
                      </a:srgbClr>
                    </a:gs>
                    <a:gs pos="100000">
                      <a:srgbClr val="7FD13B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Что должен был создать подмастерье;</a:t>
            </a:r>
          </a:p>
          <a:p>
            <a:pPr>
              <a:buClr>
                <a:srgbClr val="FF0000"/>
              </a:buClr>
              <a:buFont typeface="+mj-lt"/>
              <a:buAutoNum type="arabicPeriod"/>
            </a:pPr>
            <a:r>
              <a:rPr lang="ru-RU" sz="4800" b="1" dirty="0" smtClean="0">
                <a:ln w="10541" cmpd="sng">
                  <a:solidFill>
                    <a:srgbClr val="7FD13B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7FD13B">
                        <a:tint val="40000"/>
                        <a:satMod val="250000"/>
                      </a:srgbClr>
                    </a:gs>
                    <a:gs pos="9000">
                      <a:srgbClr val="7FD13B">
                        <a:tint val="52000"/>
                        <a:satMod val="300000"/>
                      </a:srgbClr>
                    </a:gs>
                    <a:gs pos="50000">
                      <a:srgbClr val="7FD13B">
                        <a:shade val="20000"/>
                        <a:satMod val="300000"/>
                      </a:srgbClr>
                    </a:gs>
                    <a:gs pos="79000">
                      <a:srgbClr val="7FD13B">
                        <a:tint val="52000"/>
                        <a:satMod val="300000"/>
                      </a:srgbClr>
                    </a:gs>
                    <a:gs pos="100000">
                      <a:srgbClr val="7FD13B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Религия, почитаемая и в Индии, и в Китае, и в Японии;</a:t>
            </a:r>
          </a:p>
          <a:p>
            <a:pPr>
              <a:buClr>
                <a:srgbClr val="FF0000"/>
              </a:buClr>
              <a:buFont typeface="+mj-lt"/>
              <a:buAutoNum type="arabicPeriod"/>
            </a:pPr>
            <a:r>
              <a:rPr lang="ru-RU" sz="4800" b="1" dirty="0" smtClean="0">
                <a:ln w="10541" cmpd="sng">
                  <a:solidFill>
                    <a:srgbClr val="7FD13B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7FD13B">
                        <a:tint val="40000"/>
                        <a:satMod val="250000"/>
                      </a:srgbClr>
                    </a:gs>
                    <a:gs pos="9000">
                      <a:srgbClr val="7FD13B">
                        <a:tint val="52000"/>
                        <a:satMod val="300000"/>
                      </a:srgbClr>
                    </a:gs>
                    <a:gs pos="50000">
                      <a:srgbClr val="7FD13B">
                        <a:shade val="20000"/>
                        <a:satMod val="300000"/>
                      </a:srgbClr>
                    </a:gs>
                    <a:gs pos="79000">
                      <a:srgbClr val="7FD13B">
                        <a:tint val="52000"/>
                        <a:satMod val="300000"/>
                      </a:srgbClr>
                    </a:gs>
                    <a:gs pos="100000">
                      <a:srgbClr val="7FD13B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Учение о Боге.</a:t>
            </a:r>
            <a:endParaRPr lang="ru-RU" sz="4800" b="1" dirty="0">
              <a:ln w="10541" cmpd="sng">
                <a:solidFill>
                  <a:srgbClr val="7FD13B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7FD13B">
                      <a:tint val="40000"/>
                      <a:satMod val="250000"/>
                    </a:srgbClr>
                  </a:gs>
                  <a:gs pos="9000">
                    <a:srgbClr val="7FD13B">
                      <a:tint val="52000"/>
                      <a:satMod val="300000"/>
                    </a:srgbClr>
                  </a:gs>
                  <a:gs pos="50000">
                    <a:srgbClr val="7FD13B">
                      <a:shade val="20000"/>
                      <a:satMod val="300000"/>
                    </a:srgbClr>
                  </a:gs>
                  <a:gs pos="79000">
                    <a:srgbClr val="7FD13B">
                      <a:tint val="52000"/>
                      <a:satMod val="300000"/>
                    </a:srgbClr>
                  </a:gs>
                  <a:gs pos="100000">
                    <a:srgbClr val="7FD13B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4427984" y="-28512"/>
            <a:ext cx="0" cy="68865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4318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476672"/>
            <a:ext cx="7632848" cy="36317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1500" b="1" cap="all" spc="140" dirty="0" smtClean="0">
                <a:ln w="9000" cmpd="sng">
                  <a:solidFill>
                    <a:srgbClr val="6585CF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6585CF">
                        <a:shade val="20000"/>
                        <a:satMod val="245000"/>
                      </a:srgbClr>
                    </a:gs>
                    <a:gs pos="43000">
                      <a:srgbClr val="6585CF">
                        <a:satMod val="255000"/>
                      </a:srgbClr>
                    </a:gs>
                    <a:gs pos="48000">
                      <a:srgbClr val="6585CF">
                        <a:shade val="85000"/>
                        <a:satMod val="255000"/>
                      </a:srgbClr>
                    </a:gs>
                    <a:gs pos="100000">
                      <a:srgbClr val="6585CF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Загадки</a:t>
            </a:r>
          </a:p>
          <a:p>
            <a:pPr algn="ctr"/>
            <a:r>
              <a:rPr lang="ru-RU" sz="11500" b="1" cap="all" spc="140" dirty="0" smtClean="0">
                <a:ln w="9000" cmpd="sng">
                  <a:solidFill>
                    <a:srgbClr val="6585CF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6585CF">
                        <a:shade val="20000"/>
                        <a:satMod val="245000"/>
                      </a:srgbClr>
                    </a:gs>
                    <a:gs pos="43000">
                      <a:srgbClr val="6585CF">
                        <a:satMod val="255000"/>
                      </a:srgbClr>
                    </a:gs>
                    <a:gs pos="48000">
                      <a:srgbClr val="6585CF">
                        <a:shade val="85000"/>
                        <a:satMod val="255000"/>
                      </a:srgbClr>
                    </a:gs>
                    <a:gs pos="100000">
                      <a:srgbClr val="6585CF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 алкуина</a:t>
            </a:r>
            <a:endParaRPr lang="ru-RU" sz="11500" b="1" cap="all" spc="140" dirty="0">
              <a:ln w="9000" cmpd="sng">
                <a:solidFill>
                  <a:srgbClr val="6585CF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6585CF">
                      <a:shade val="20000"/>
                      <a:satMod val="245000"/>
                    </a:srgbClr>
                  </a:gs>
                  <a:gs pos="43000">
                    <a:srgbClr val="6585CF">
                      <a:satMod val="255000"/>
                    </a:srgbClr>
                  </a:gs>
                  <a:gs pos="48000">
                    <a:srgbClr val="6585CF">
                      <a:shade val="85000"/>
                      <a:satMod val="255000"/>
                    </a:srgbClr>
                  </a:gs>
                  <a:gs pos="100000">
                    <a:srgbClr val="6585CF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3536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260648"/>
            <a:ext cx="8856984" cy="6408712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</a:bodyPr>
          <a:lstStyle/>
          <a:p>
            <a:pPr>
              <a:lnSpc>
                <a:spcPct val="120000"/>
              </a:lnSpc>
              <a:buFont typeface="+mj-lt"/>
              <a:buAutoNum type="arabicPeriod"/>
              <a:tabLst>
                <a:tab pos="628650" algn="l"/>
                <a:tab pos="712788" algn="l"/>
                <a:tab pos="808038" algn="l"/>
                <a:tab pos="985838" algn="l"/>
              </a:tabLst>
            </a:pPr>
            <a:r>
              <a:rPr lang="ru-RU" sz="2400" b="1" cap="all" dirty="0" smtClean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КАК НАЗЫВАЕТСЯ ТО, ЧТО ГОРЬКОЕ ДЕЛАЕТ СЛАДКИМ?</a:t>
            </a:r>
          </a:p>
          <a:p>
            <a:pPr>
              <a:lnSpc>
                <a:spcPct val="120000"/>
              </a:lnSpc>
              <a:buFont typeface="+mj-lt"/>
              <a:buAutoNum type="arabicPeriod"/>
              <a:tabLst>
                <a:tab pos="628650" algn="l"/>
                <a:tab pos="712788" algn="l"/>
                <a:tab pos="808038" algn="l"/>
                <a:tab pos="985838" algn="l"/>
              </a:tabLst>
            </a:pPr>
            <a:r>
              <a:rPr lang="ru-RU" sz="2400" b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ЧТО НЕ УТОМЛЯЕТ ЧЕЛОВЕКА?</a:t>
            </a:r>
          </a:p>
          <a:p>
            <a:pPr>
              <a:lnSpc>
                <a:spcPct val="120000"/>
              </a:lnSpc>
              <a:buFont typeface="+mj-lt"/>
              <a:buAutoNum type="arabicPeriod"/>
              <a:tabLst>
                <a:tab pos="628650" algn="l"/>
                <a:tab pos="712788" algn="l"/>
                <a:tab pos="808038" algn="l"/>
                <a:tab pos="985838" algn="l"/>
              </a:tabLst>
            </a:pPr>
            <a:r>
              <a:rPr lang="ru-RU" sz="2400" b="1" cap="all" dirty="0" smtClean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НЕДАВНО Я ВИДЕЛ ЧЕЛОВЕКА, СТОЯВШЕГО, КАЧАЮЩЕГОСЯ, ГУЛЯЮЩЕГО, КОТОРЫЙ НИКОГДА НЕ СУЩЕСТВОВАЛ.</a:t>
            </a:r>
          </a:p>
          <a:p>
            <a:pPr>
              <a:lnSpc>
                <a:spcPct val="120000"/>
              </a:lnSpc>
              <a:buFont typeface="+mj-lt"/>
              <a:buAutoNum type="arabicPeriod"/>
              <a:tabLst>
                <a:tab pos="628650" algn="l"/>
                <a:tab pos="712788" algn="l"/>
                <a:tab pos="808038" algn="l"/>
                <a:tab pos="985838" algn="l"/>
              </a:tabLst>
            </a:pPr>
            <a:r>
              <a:rPr lang="ru-RU" sz="2400" b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Я СЛЫШАЛ, ЧТО МЁРТВЫЕ МНОГО ГОВОРИЛИ.</a:t>
            </a:r>
          </a:p>
          <a:p>
            <a:pPr>
              <a:lnSpc>
                <a:spcPct val="120000"/>
              </a:lnSpc>
              <a:buFont typeface="+mj-lt"/>
              <a:buAutoNum type="arabicPeriod"/>
              <a:tabLst>
                <a:tab pos="628650" algn="l"/>
                <a:tab pos="712788" algn="l"/>
                <a:tab pos="808038" algn="l"/>
                <a:tab pos="985838" algn="l"/>
              </a:tabLst>
            </a:pPr>
            <a:r>
              <a:rPr lang="ru-RU" sz="2400" b="1" cap="all" dirty="0" smtClean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ЧТО ТАКОЕ НЕМОЙ ВЕСТНИК?</a:t>
            </a:r>
          </a:p>
          <a:p>
            <a:pPr>
              <a:lnSpc>
                <a:spcPct val="120000"/>
              </a:lnSpc>
              <a:buFont typeface="+mj-lt"/>
              <a:buAutoNum type="arabicPeriod"/>
              <a:tabLst>
                <a:tab pos="628650" algn="l"/>
                <a:tab pos="712788" algn="l"/>
                <a:tab pos="808038" algn="l"/>
                <a:tab pos="985838" algn="l"/>
              </a:tabLst>
            </a:pPr>
            <a:r>
              <a:rPr lang="ru-RU" sz="2400" b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СО МНОЙ ГОВОРИЛ НЕЗНАКОМЕЦ БЕЗ ЯЗЫКА И БЕЗ ГОЛОСА. ЕГО НЕ БЫЛО ПРЕЖДЕ И НЕ БУДЕТ ПОТОМ.Я ЕГО НЕ СЛЫШАЛ И НЕ ЗНАЮ.</a:t>
            </a:r>
          </a:p>
          <a:p>
            <a:pPr>
              <a:lnSpc>
                <a:spcPct val="120000"/>
              </a:lnSpc>
              <a:buFont typeface="+mj-lt"/>
              <a:buAutoNum type="arabicPeriod"/>
              <a:tabLst>
                <a:tab pos="628650" algn="l"/>
                <a:tab pos="712788" algn="l"/>
                <a:tab pos="808038" algn="l"/>
                <a:tab pos="985838" algn="l"/>
              </a:tabLst>
            </a:pPr>
            <a:r>
              <a:rPr lang="ru-RU" sz="2400" b="1" cap="all" dirty="0" smtClean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Я ВИДЕЛ, КАК МЁРТВЫЕ ПОРОДИЛИ ЖИВОГО, И ДЫХАНИЕ ЖИВОГО ПОЖРАЛО МЁРТВЫХ.</a:t>
            </a:r>
            <a:endParaRPr lang="ru-RU" sz="2400" b="1" cap="all" dirty="0">
              <a:ln w="9000" cmpd="sng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459960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672" y="1293164"/>
            <a:ext cx="7518265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Крестовые походы</a:t>
            </a:r>
            <a:endParaRPr lang="ru-RU" sz="72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47864" y="2852936"/>
            <a:ext cx="3021981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99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55</a:t>
            </a:r>
            <a:endParaRPr lang="ru-RU" sz="199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302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8640960" cy="59093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914400" indent="-914400">
              <a:buFont typeface="+mj-lt"/>
              <a:buAutoNum type="arabicPeriod"/>
            </a:pPr>
            <a:r>
              <a:rPr lang="ru-RU" sz="5400" b="1" cap="all" dirty="0" smtClean="0">
                <a:ln w="9000" cmpd="sng">
                  <a:solidFill>
                    <a:srgbClr val="6585CF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6585CF">
                        <a:shade val="20000"/>
                        <a:satMod val="245000"/>
                      </a:srgbClr>
                    </a:gs>
                    <a:gs pos="43000">
                      <a:srgbClr val="6585CF">
                        <a:satMod val="255000"/>
                      </a:srgbClr>
                    </a:gs>
                    <a:gs pos="48000">
                      <a:srgbClr val="6585CF">
                        <a:shade val="85000"/>
                        <a:satMod val="255000"/>
                      </a:srgbClr>
                    </a:gs>
                    <a:gs pos="100000">
                      <a:srgbClr val="6585CF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Голод.</a:t>
            </a:r>
          </a:p>
          <a:p>
            <a:pPr marL="914400" indent="-914400">
              <a:buFont typeface="+mj-lt"/>
              <a:buAutoNum type="arabicPeriod"/>
            </a:pPr>
            <a:r>
              <a:rPr lang="ru-RU" sz="5400" b="1" cap="all" dirty="0" smtClean="0">
                <a:ln w="9000" cmpd="sng">
                  <a:solidFill>
                    <a:srgbClr val="6585CF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6585CF">
                        <a:shade val="20000"/>
                        <a:satMod val="245000"/>
                      </a:srgbClr>
                    </a:gs>
                    <a:gs pos="43000">
                      <a:srgbClr val="6585CF">
                        <a:satMod val="255000"/>
                      </a:srgbClr>
                    </a:gs>
                    <a:gs pos="48000">
                      <a:srgbClr val="6585CF">
                        <a:shade val="85000"/>
                        <a:satMod val="255000"/>
                      </a:srgbClr>
                    </a:gs>
                    <a:gs pos="100000">
                      <a:srgbClr val="6585CF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Богатство.</a:t>
            </a:r>
          </a:p>
          <a:p>
            <a:pPr marL="914400" indent="-914400">
              <a:buFont typeface="+mj-lt"/>
              <a:buAutoNum type="arabicPeriod"/>
            </a:pPr>
            <a:r>
              <a:rPr lang="ru-RU" sz="5400" b="1" cap="all" dirty="0" smtClean="0">
                <a:ln w="9000" cmpd="sng">
                  <a:solidFill>
                    <a:srgbClr val="6585CF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6585CF">
                        <a:shade val="20000"/>
                        <a:satMod val="245000"/>
                      </a:srgbClr>
                    </a:gs>
                    <a:gs pos="43000">
                      <a:srgbClr val="6585CF">
                        <a:satMod val="255000"/>
                      </a:srgbClr>
                    </a:gs>
                    <a:gs pos="48000">
                      <a:srgbClr val="6585CF">
                        <a:shade val="85000"/>
                        <a:satMod val="255000"/>
                      </a:srgbClr>
                    </a:gs>
                    <a:gs pos="100000">
                      <a:srgbClr val="6585CF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Отражение в воде.</a:t>
            </a:r>
          </a:p>
          <a:p>
            <a:pPr marL="914400" indent="-914400">
              <a:buFont typeface="+mj-lt"/>
              <a:buAutoNum type="arabicPeriod"/>
            </a:pPr>
            <a:r>
              <a:rPr lang="ru-RU" sz="5400" b="1" cap="all" dirty="0" smtClean="0">
                <a:ln w="9000" cmpd="sng">
                  <a:solidFill>
                    <a:srgbClr val="6585CF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6585CF">
                        <a:shade val="20000"/>
                        <a:satMod val="245000"/>
                      </a:srgbClr>
                    </a:gs>
                    <a:gs pos="43000">
                      <a:srgbClr val="6585CF">
                        <a:satMod val="255000"/>
                      </a:srgbClr>
                    </a:gs>
                    <a:gs pos="48000">
                      <a:srgbClr val="6585CF">
                        <a:shade val="85000"/>
                        <a:satMod val="255000"/>
                      </a:srgbClr>
                    </a:gs>
                    <a:gs pos="100000">
                      <a:srgbClr val="6585CF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Колокола.</a:t>
            </a:r>
          </a:p>
          <a:p>
            <a:pPr marL="914400" indent="-914400">
              <a:buFont typeface="+mj-lt"/>
              <a:buAutoNum type="arabicPeriod"/>
            </a:pPr>
            <a:r>
              <a:rPr lang="ru-RU" sz="5400" b="1" cap="all" dirty="0" smtClean="0">
                <a:ln w="9000" cmpd="sng">
                  <a:solidFill>
                    <a:srgbClr val="6585CF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6585CF">
                        <a:shade val="20000"/>
                        <a:satMod val="245000"/>
                      </a:srgbClr>
                    </a:gs>
                    <a:gs pos="43000">
                      <a:srgbClr val="6585CF">
                        <a:satMod val="255000"/>
                      </a:srgbClr>
                    </a:gs>
                    <a:gs pos="48000">
                      <a:srgbClr val="6585CF">
                        <a:shade val="85000"/>
                        <a:satMod val="255000"/>
                      </a:srgbClr>
                    </a:gs>
                    <a:gs pos="100000">
                      <a:srgbClr val="6585CF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Письмо.</a:t>
            </a:r>
          </a:p>
          <a:p>
            <a:pPr marL="914400" indent="-914400">
              <a:buFont typeface="+mj-lt"/>
              <a:buAutoNum type="arabicPeriod"/>
            </a:pPr>
            <a:r>
              <a:rPr lang="ru-RU" sz="5400" b="1" cap="all" dirty="0" smtClean="0">
                <a:ln w="9000" cmpd="sng">
                  <a:solidFill>
                    <a:srgbClr val="6585CF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6585CF">
                        <a:shade val="20000"/>
                        <a:satMod val="245000"/>
                      </a:srgbClr>
                    </a:gs>
                    <a:gs pos="43000">
                      <a:srgbClr val="6585CF">
                        <a:satMod val="255000"/>
                      </a:srgbClr>
                    </a:gs>
                    <a:gs pos="48000">
                      <a:srgbClr val="6585CF">
                        <a:shade val="85000"/>
                        <a:satMod val="255000"/>
                      </a:srgbClr>
                    </a:gs>
                    <a:gs pos="100000">
                      <a:srgbClr val="6585CF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Сон.</a:t>
            </a:r>
          </a:p>
          <a:p>
            <a:pPr marL="914400" indent="-914400">
              <a:buFont typeface="+mj-lt"/>
              <a:buAutoNum type="arabicPeriod"/>
            </a:pPr>
            <a:r>
              <a:rPr lang="ru-RU" sz="5400" b="1" cap="all" dirty="0" smtClean="0">
                <a:ln w="9000" cmpd="sng">
                  <a:solidFill>
                    <a:srgbClr val="6585CF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6585CF">
                        <a:shade val="20000"/>
                        <a:satMod val="245000"/>
                      </a:srgbClr>
                    </a:gs>
                    <a:gs pos="43000">
                      <a:srgbClr val="6585CF">
                        <a:satMod val="255000"/>
                      </a:srgbClr>
                    </a:gs>
                    <a:gs pos="48000">
                      <a:srgbClr val="6585CF">
                        <a:shade val="85000"/>
                        <a:satMod val="255000"/>
                      </a:srgbClr>
                    </a:gs>
                    <a:gs pos="100000">
                      <a:srgbClr val="6585CF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Огонь.</a:t>
            </a:r>
            <a:endParaRPr lang="ru-RU" sz="5400" b="1" cap="all" dirty="0">
              <a:ln w="9000" cmpd="sng">
                <a:solidFill>
                  <a:srgbClr val="6585CF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6585CF">
                      <a:shade val="20000"/>
                      <a:satMod val="245000"/>
                    </a:srgbClr>
                  </a:gs>
                  <a:gs pos="43000">
                    <a:srgbClr val="6585CF">
                      <a:satMod val="255000"/>
                    </a:srgbClr>
                  </a:gs>
                  <a:gs pos="48000">
                    <a:srgbClr val="6585CF">
                      <a:shade val="85000"/>
                      <a:satMod val="255000"/>
                    </a:srgbClr>
                  </a:gs>
                  <a:gs pos="100000">
                    <a:srgbClr val="6585CF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686269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alphaModFix amt="99000"/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 scaling="78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z_k.f._prikliucheniya_elektronika_-_staraya_bashny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11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0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домой 1">
            <a:hlinkClick r:id="rId4" action="ppaction://hlinksldjump" highlightClick="1"/>
          </p:cNvPr>
          <p:cNvSpPr/>
          <p:nvPr/>
        </p:nvSpPr>
        <p:spPr>
          <a:xfrm>
            <a:off x="8338053" y="6065912"/>
            <a:ext cx="827584" cy="792088"/>
          </a:xfrm>
          <a:prstGeom prst="actionButtonHom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sp>
        <p:nvSpPr>
          <p:cNvPr id="3" name="Прямоугольник 2"/>
          <p:cNvSpPr/>
          <p:nvPr/>
        </p:nvSpPr>
        <p:spPr>
          <a:xfrm>
            <a:off x="1187624" y="332656"/>
            <a:ext cx="8064896" cy="492442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80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ГЛАВНАЯ ЦЕЛЬ КРЕСТОВЫХ ПОХОДОВ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88166" y="1102097"/>
            <a:ext cx="8092279" cy="41549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66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ОСВОБОЖДЕНИЕ</a:t>
            </a:r>
          </a:p>
          <a:p>
            <a:pPr algn="ctr"/>
            <a:r>
              <a:rPr lang="ru-RU" sz="66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ИЕРУСАЛИМА </a:t>
            </a:r>
          </a:p>
          <a:p>
            <a:pPr algn="ctr"/>
            <a:r>
              <a:rPr lang="ru-RU" sz="66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И ГРОБА </a:t>
            </a:r>
          </a:p>
          <a:p>
            <a:pPr algn="ctr"/>
            <a:r>
              <a:rPr lang="ru-RU" sz="66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ХРИСТОВА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75" y="6204781"/>
            <a:ext cx="628650" cy="514350"/>
          </a:xfrm>
          <a:prstGeom prst="rect">
            <a:avLst/>
          </a:prstGeom>
        </p:spPr>
      </p:pic>
      <p:pic>
        <p:nvPicPr>
          <p:cNvPr id="7" name="04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476.965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84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04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Техническая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ymphony">
  <a:themeElements>
    <a:clrScheme name="Symphony">
      <a:dk1>
        <a:sysClr val="windowText" lastClr="000000"/>
      </a:dk1>
      <a:lt1>
        <a:sysClr val="window" lastClr="FFFFFF"/>
      </a:lt1>
      <a:dk2>
        <a:srgbClr val="241F00"/>
      </a:dk2>
      <a:lt2>
        <a:srgbClr val="E5E9F7"/>
      </a:lt2>
      <a:accent1>
        <a:srgbClr val="AE0000"/>
      </a:accent1>
      <a:accent2>
        <a:srgbClr val="63457F"/>
      </a:accent2>
      <a:accent3>
        <a:srgbClr val="255775"/>
      </a:accent3>
      <a:accent4>
        <a:srgbClr val="A47C0C"/>
      </a:accent4>
      <a:accent5>
        <a:srgbClr val="39378D"/>
      </a:accent5>
      <a:accent6>
        <a:srgbClr val="680039"/>
      </a:accent6>
      <a:hlink>
        <a:srgbClr val="0000FF"/>
      </a:hlink>
      <a:folHlink>
        <a:srgbClr val="800080"/>
      </a:folHlink>
    </a:clrScheme>
    <a:fontScheme name="Symphony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aramond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Symphony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satMod val="175000"/>
              </a:schemeClr>
            </a:gs>
            <a:gs pos="100000">
              <a:schemeClr val="phClr">
                <a:tint val="75000"/>
                <a:satMod val="2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50000"/>
                <a:satMod val="115000"/>
              </a:schemeClr>
            </a:gs>
            <a:gs pos="100000">
              <a:schemeClr val="phClr">
                <a:tint val="80000"/>
                <a:shade val="100000"/>
                <a:alpha val="85000"/>
                <a:satMod val="25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>
              <a:shade val="95000"/>
              <a:satMod val="115000"/>
            </a:schemeClr>
          </a:solidFill>
          <a:prstDash val="solid"/>
        </a:ln>
        <a:ln w="12700" cap="flat" cmpd="sng" algn="ctr">
          <a:solidFill>
            <a:schemeClr val="phClr">
              <a:shade val="90000"/>
              <a:satMod val="125000"/>
            </a:schemeClr>
          </a:solidFill>
          <a:prstDash val="solid"/>
        </a:ln>
        <a:ln w="25400" cap="flat" cmpd="sng" algn="ctr">
          <a:solidFill>
            <a:schemeClr val="phClr">
              <a:shade val="90000"/>
              <a:satMod val="135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76200" dist="25400" dir="5400000" sx="102000" sy="102000" algn="ct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morning" dir="t">
              <a:rot lat="0" lon="0" rev="4200000"/>
            </a:lightRig>
          </a:scene3d>
          <a:sp3d>
            <a:bevelT w="25400" h="0" prst="convex"/>
          </a:sp3d>
        </a:effectStyle>
        <a:effectStyle>
          <a:effectLst>
            <a:outerShdw blurRad="76200" dist="25400" dir="5400000" sx="102000" sy="102000" algn="ct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morning" dir="t">
              <a:rot lat="0" lon="0" rev="4200000"/>
            </a:lightRig>
          </a:scene3d>
          <a:sp3d>
            <a:bevelT w="63500" h="25400" prst="convex"/>
          </a:sp3d>
        </a:effectStyle>
      </a:effectStyleLst>
      <a:bgFillStyleLst>
        <a:solidFill>
          <a:schemeClr val="phClr">
            <a:shade val="95000"/>
            <a:satMod val="11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250000"/>
              </a:schemeClr>
              <a:schemeClr val="phClr">
                <a:tint val="80000"/>
                <a:satMod val="20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250000"/>
              </a:schemeClr>
              <a:schemeClr val="phClr">
                <a:tint val="80000"/>
                <a:satMod val="11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хническая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6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2353</TotalTime>
  <Words>1040</Words>
  <Application>Microsoft Office PowerPoint</Application>
  <PresentationFormat>Экран (4:3)</PresentationFormat>
  <Paragraphs>372</Paragraphs>
  <Slides>81</Slides>
  <Notes>1</Notes>
  <HiddenSlides>0</HiddenSlides>
  <MMClips>56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81</vt:i4>
      </vt:variant>
    </vt:vector>
  </HeadingPairs>
  <TitlesOfParts>
    <vt:vector size="86" baseType="lpstr">
      <vt:lpstr>Техническая</vt:lpstr>
      <vt:lpstr>Symphony</vt:lpstr>
      <vt:lpstr>1_Техническая</vt:lpstr>
      <vt:lpstr>Апекс</vt:lpstr>
      <vt:lpstr>Тема6</vt:lpstr>
      <vt:lpstr>СВОЯ  ИГРА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СВОЯ ИГРА</dc:title>
  <dc:creator>GALA</dc:creator>
  <cp:lastModifiedBy>Ала</cp:lastModifiedBy>
  <cp:revision>89</cp:revision>
  <dcterms:created xsi:type="dcterms:W3CDTF">2012-01-29T23:23:32Z</dcterms:created>
  <dcterms:modified xsi:type="dcterms:W3CDTF">2015-11-15T14:04:39Z</dcterms:modified>
</cp:coreProperties>
</file>