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8194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Прием «Дерево предсказаний»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47684"/>
            <a:ext cx="8496944" cy="4949668"/>
          </a:xfrm>
          <a:prstGeom prst="rect">
            <a:avLst/>
          </a:prstGeom>
          <a:solidFill>
            <a:schemeClr val="accent5">
              <a:lumMod val="60000"/>
              <a:lumOff val="40000"/>
              <a:alpha val="93000"/>
            </a:schemeClr>
          </a:solidFill>
          <a:ln>
            <a:solidFill>
              <a:srgbClr val="00B0F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450000"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Ствол дерева — это выбранная тема, ключевой вопрос темы, смоделированная или реальная ситуация, которые предполагают множественность решений.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дерева — это варианты предположений, которые начинаются со слов: "Возможно,…", "Вероятно,…". Количество ветвей не ограничено.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дерева — обоснование, аргументы, которые доказывают правоту высказанного предположения (указанного на ветви).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произведения учащимися читается не до конца. Строится дерево  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предположений, у которого ветви будут 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варианты возможных концовок. 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аргументов важно предоставить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факты, взятые из самого текста произведения 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(Какие ситуации предполагают такое 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события? Какие качества героя 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повлиять на ситуацию?)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0924B2-6E3D-4352-9AF5-1C0F5DFFD5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943660"/>
            <a:ext cx="3384376" cy="253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786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340768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строить предположения по поводу развития сюжетной линии в произведении;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обосновывать свои предположения;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приводить аргументы в пользу того или иного мнения;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читательскую грамотность.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B393BB9-7131-45A2-84B3-7BDE0D226A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429000"/>
            <a:ext cx="3780420" cy="27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20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146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Кундина</dc:creator>
  <cp:lastModifiedBy>User</cp:lastModifiedBy>
  <cp:revision>16</cp:revision>
  <dcterms:created xsi:type="dcterms:W3CDTF">2025-03-24T18:33:58Z</dcterms:created>
  <dcterms:modified xsi:type="dcterms:W3CDTF">2025-04-01T21:03:49Z</dcterms:modified>
</cp:coreProperties>
</file>