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sldIdLst>
    <p:sldId id="256" r:id="rId4"/>
    <p:sldId id="258" r:id="rId5"/>
    <p:sldId id="259" r:id="rId6"/>
    <p:sldId id="257" r:id="rId7"/>
    <p:sldId id="260" r:id="rId8"/>
    <p:sldId id="261" r:id="rId9"/>
    <p:sldId id="262" r:id="rId10"/>
    <p:sldId id="263" r:id="rId11"/>
    <p:sldId id="272" r:id="rId12"/>
    <p:sldId id="283" r:id="rId13"/>
    <p:sldId id="264" r:id="rId14"/>
    <p:sldId id="267" r:id="rId15"/>
    <p:sldId id="268" r:id="rId16"/>
    <p:sldId id="269" r:id="rId17"/>
    <p:sldId id="270" r:id="rId18"/>
    <p:sldId id="274" r:id="rId19"/>
    <p:sldId id="275" r:id="rId20"/>
    <p:sldId id="276" r:id="rId21"/>
    <p:sldId id="280" r:id="rId22"/>
    <p:sldId id="281" r:id="rId23"/>
    <p:sldId id="277" r:id="rId24"/>
    <p:sldId id="278" r:id="rId25"/>
    <p:sldId id="279" r:id="rId26"/>
    <p:sldId id="273" r:id="rId27"/>
    <p:sldId id="282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730" y="-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27154FE-0CEA-45A9-88F1-D65103311E78}" type="doc">
      <dgm:prSet loTypeId="urn:microsoft.com/office/officeart/2005/8/layout/hierarchy1" loCatId="hierarchy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780C71DD-DD41-4333-982D-5461F30AD09D}">
      <dgm:prSet phldrT="[Текст]" custT="1"/>
      <dgm:spPr/>
      <dgm:t>
        <a:bodyPr/>
        <a:lstStyle/>
        <a:p>
          <a:r>
            <a:rPr lang="ru-RU" sz="2400" b="1" dirty="0" smtClean="0">
              <a:solidFill>
                <a:srgbClr val="C00000"/>
              </a:solidFill>
            </a:rPr>
            <a:t>Тактика борьбы</a:t>
          </a:r>
          <a:endParaRPr lang="ru-RU" sz="2400" b="1" dirty="0">
            <a:solidFill>
              <a:srgbClr val="C00000"/>
            </a:solidFill>
          </a:endParaRPr>
        </a:p>
      </dgm:t>
    </dgm:pt>
    <dgm:pt modelId="{7063AA13-6339-491A-B99F-D160FAEBD0CA}" type="parTrans" cxnId="{026A582B-E932-4EA8-A825-333B5D5B0963}">
      <dgm:prSet/>
      <dgm:spPr/>
      <dgm:t>
        <a:bodyPr/>
        <a:lstStyle/>
        <a:p>
          <a:endParaRPr lang="ru-RU" sz="2800" b="1">
            <a:solidFill>
              <a:srgbClr val="000000"/>
            </a:solidFill>
          </a:endParaRPr>
        </a:p>
      </dgm:t>
    </dgm:pt>
    <dgm:pt modelId="{10C08922-F764-44CC-A3E3-BBA50E526EFB}" type="sibTrans" cxnId="{026A582B-E932-4EA8-A825-333B5D5B0963}">
      <dgm:prSet/>
      <dgm:spPr/>
      <dgm:t>
        <a:bodyPr/>
        <a:lstStyle/>
        <a:p>
          <a:endParaRPr lang="ru-RU" sz="2800" b="1">
            <a:solidFill>
              <a:srgbClr val="000000"/>
            </a:solidFill>
          </a:endParaRPr>
        </a:p>
      </dgm:t>
    </dgm:pt>
    <dgm:pt modelId="{54C80C3F-89A2-4BD1-9F12-04A1918DBB9A}">
      <dgm:prSet phldrT="[Текст]" custT="1"/>
      <dgm:spPr/>
      <dgm:t>
        <a:bodyPr/>
        <a:lstStyle/>
        <a:p>
          <a:r>
            <a:rPr lang="ru-RU" sz="1800" b="1" dirty="0" smtClean="0">
              <a:solidFill>
                <a:srgbClr val="000000"/>
              </a:solidFill>
            </a:rPr>
            <a:t>Левые - красные</a:t>
          </a:r>
          <a:endParaRPr lang="ru-RU" sz="1800" b="1" dirty="0">
            <a:solidFill>
              <a:srgbClr val="000000"/>
            </a:solidFill>
          </a:endParaRPr>
        </a:p>
      </dgm:t>
    </dgm:pt>
    <dgm:pt modelId="{33F0067B-6376-49F0-A5CE-5E865E68FCDF}" type="parTrans" cxnId="{4912540A-8CA0-4DB7-B644-BA209054C997}">
      <dgm:prSet/>
      <dgm:spPr/>
      <dgm:t>
        <a:bodyPr/>
        <a:lstStyle/>
        <a:p>
          <a:endParaRPr lang="ru-RU" sz="2800" b="1">
            <a:solidFill>
              <a:srgbClr val="000000"/>
            </a:solidFill>
          </a:endParaRPr>
        </a:p>
      </dgm:t>
    </dgm:pt>
    <dgm:pt modelId="{199D89D6-DF2F-4301-B953-5064AA6D03AC}" type="sibTrans" cxnId="{4912540A-8CA0-4DB7-B644-BA209054C997}">
      <dgm:prSet/>
      <dgm:spPr/>
      <dgm:t>
        <a:bodyPr/>
        <a:lstStyle/>
        <a:p>
          <a:endParaRPr lang="ru-RU" sz="2800" b="1">
            <a:solidFill>
              <a:srgbClr val="000000"/>
            </a:solidFill>
          </a:endParaRPr>
        </a:p>
      </dgm:t>
    </dgm:pt>
    <dgm:pt modelId="{1F0F3E1F-F35F-4847-A5E1-66DBB8FC67DF}">
      <dgm:prSet phldrT="[Текст]" custT="1"/>
      <dgm:spPr/>
      <dgm:t>
        <a:bodyPr/>
        <a:lstStyle/>
        <a:p>
          <a:r>
            <a:rPr lang="ru-RU" sz="1800" b="1" dirty="0" smtClean="0">
              <a:solidFill>
                <a:srgbClr val="000000"/>
              </a:solidFill>
            </a:rPr>
            <a:t>Крестьянская революция </a:t>
          </a:r>
          <a:endParaRPr lang="ru-RU" sz="1800" b="1" dirty="0">
            <a:solidFill>
              <a:srgbClr val="000000"/>
            </a:solidFill>
          </a:endParaRPr>
        </a:p>
      </dgm:t>
    </dgm:pt>
    <dgm:pt modelId="{D6A1FB21-F004-4722-9EB1-EA71F4420490}" type="parTrans" cxnId="{4C208E9F-701B-4EC4-9387-111A6EC2549C}">
      <dgm:prSet/>
      <dgm:spPr/>
      <dgm:t>
        <a:bodyPr/>
        <a:lstStyle/>
        <a:p>
          <a:endParaRPr lang="ru-RU" sz="2800" b="1">
            <a:solidFill>
              <a:srgbClr val="000000"/>
            </a:solidFill>
          </a:endParaRPr>
        </a:p>
      </dgm:t>
    </dgm:pt>
    <dgm:pt modelId="{156BBDFB-2983-4E14-9B1E-E7DBDED7745E}" type="sibTrans" cxnId="{4C208E9F-701B-4EC4-9387-111A6EC2549C}">
      <dgm:prSet/>
      <dgm:spPr/>
      <dgm:t>
        <a:bodyPr/>
        <a:lstStyle/>
        <a:p>
          <a:endParaRPr lang="ru-RU" sz="2800" b="1">
            <a:solidFill>
              <a:srgbClr val="000000"/>
            </a:solidFill>
          </a:endParaRPr>
        </a:p>
      </dgm:t>
    </dgm:pt>
    <dgm:pt modelId="{15BF94CF-7268-4002-A331-5EDCCEE0C014}">
      <dgm:prSet phldrT="[Текст]" custT="1"/>
      <dgm:spPr/>
      <dgm:t>
        <a:bodyPr/>
        <a:lstStyle/>
        <a:p>
          <a:r>
            <a:rPr lang="ru-RU" sz="1800" b="1" dirty="0" smtClean="0">
              <a:solidFill>
                <a:srgbClr val="000000"/>
              </a:solidFill>
            </a:rPr>
            <a:t>Общенациональное восстание</a:t>
          </a:r>
          <a:endParaRPr lang="ru-RU" sz="1800" b="1" dirty="0">
            <a:solidFill>
              <a:srgbClr val="000000"/>
            </a:solidFill>
          </a:endParaRPr>
        </a:p>
      </dgm:t>
    </dgm:pt>
    <dgm:pt modelId="{7067FB1A-9505-4862-B2C8-252991582BA9}" type="parTrans" cxnId="{3D5BE00C-8265-4D2A-9CBA-CF7436EDD9B8}">
      <dgm:prSet/>
      <dgm:spPr/>
      <dgm:t>
        <a:bodyPr/>
        <a:lstStyle/>
        <a:p>
          <a:endParaRPr lang="ru-RU" sz="2800" b="1">
            <a:solidFill>
              <a:srgbClr val="000000"/>
            </a:solidFill>
          </a:endParaRPr>
        </a:p>
      </dgm:t>
    </dgm:pt>
    <dgm:pt modelId="{9981BB48-8C96-456F-A4B4-2A118084111B}" type="sibTrans" cxnId="{3D5BE00C-8265-4D2A-9CBA-CF7436EDD9B8}">
      <dgm:prSet/>
      <dgm:spPr/>
      <dgm:t>
        <a:bodyPr/>
        <a:lstStyle/>
        <a:p>
          <a:endParaRPr lang="ru-RU" sz="2800" b="1">
            <a:solidFill>
              <a:srgbClr val="000000"/>
            </a:solidFill>
          </a:endParaRPr>
        </a:p>
      </dgm:t>
    </dgm:pt>
    <dgm:pt modelId="{C7038FC4-C8CA-4C76-861B-D33D3B2D7C5E}">
      <dgm:prSet phldrT="[Текст]" custT="1"/>
      <dgm:spPr/>
      <dgm:t>
        <a:bodyPr/>
        <a:lstStyle/>
        <a:p>
          <a:r>
            <a:rPr lang="ru-RU" sz="1800" b="1" dirty="0" smtClean="0">
              <a:solidFill>
                <a:srgbClr val="000000"/>
              </a:solidFill>
            </a:rPr>
            <a:t>Белые</a:t>
          </a:r>
          <a:endParaRPr lang="ru-RU" sz="1800" b="1" dirty="0">
            <a:solidFill>
              <a:srgbClr val="000000"/>
            </a:solidFill>
          </a:endParaRPr>
        </a:p>
      </dgm:t>
    </dgm:pt>
    <dgm:pt modelId="{6406457A-F6E1-4E58-A779-7A85F1DE62A2}" type="parTrans" cxnId="{A9654D4C-AC11-475C-BACC-DB1F3E2A1147}">
      <dgm:prSet/>
      <dgm:spPr/>
      <dgm:t>
        <a:bodyPr/>
        <a:lstStyle/>
        <a:p>
          <a:endParaRPr lang="ru-RU" sz="2800" b="1">
            <a:solidFill>
              <a:srgbClr val="000000"/>
            </a:solidFill>
          </a:endParaRPr>
        </a:p>
      </dgm:t>
    </dgm:pt>
    <dgm:pt modelId="{CFC59926-8115-4D62-86BA-45BF7EAE9915}" type="sibTrans" cxnId="{A9654D4C-AC11-475C-BACC-DB1F3E2A1147}">
      <dgm:prSet/>
      <dgm:spPr/>
      <dgm:t>
        <a:bodyPr/>
        <a:lstStyle/>
        <a:p>
          <a:endParaRPr lang="ru-RU" sz="2800" b="1">
            <a:solidFill>
              <a:srgbClr val="000000"/>
            </a:solidFill>
          </a:endParaRPr>
        </a:p>
      </dgm:t>
    </dgm:pt>
    <dgm:pt modelId="{D9C72E3D-DF70-43A4-87BD-596126861BD5}">
      <dgm:prSet phldrT="[Текст]" custT="1"/>
      <dgm:spPr/>
      <dgm:t>
        <a:bodyPr/>
        <a:lstStyle/>
        <a:p>
          <a:r>
            <a:rPr lang="ru-RU" sz="1800" b="1" dirty="0" smtClean="0">
              <a:solidFill>
                <a:srgbClr val="000000"/>
              </a:solidFill>
            </a:rPr>
            <a:t>Мирные средства. Расчет на поддержку западных стран</a:t>
          </a:r>
          <a:endParaRPr lang="ru-RU" sz="1800" b="1" dirty="0">
            <a:solidFill>
              <a:srgbClr val="000000"/>
            </a:solidFill>
          </a:endParaRPr>
        </a:p>
      </dgm:t>
    </dgm:pt>
    <dgm:pt modelId="{476EB398-6FB5-49C4-AFAB-443419ACE690}" type="parTrans" cxnId="{474E3CA8-9209-44D6-9380-5D276ACF9448}">
      <dgm:prSet/>
      <dgm:spPr/>
      <dgm:t>
        <a:bodyPr/>
        <a:lstStyle/>
        <a:p>
          <a:endParaRPr lang="ru-RU" sz="2800" b="1">
            <a:solidFill>
              <a:srgbClr val="000000"/>
            </a:solidFill>
          </a:endParaRPr>
        </a:p>
      </dgm:t>
    </dgm:pt>
    <dgm:pt modelId="{D839ED98-2DCD-4A7D-84DE-BC4A2025E097}" type="sibTrans" cxnId="{474E3CA8-9209-44D6-9380-5D276ACF9448}">
      <dgm:prSet/>
      <dgm:spPr/>
      <dgm:t>
        <a:bodyPr/>
        <a:lstStyle/>
        <a:p>
          <a:endParaRPr lang="ru-RU" sz="2800" b="1">
            <a:solidFill>
              <a:srgbClr val="000000"/>
            </a:solidFill>
          </a:endParaRPr>
        </a:p>
      </dgm:t>
    </dgm:pt>
    <dgm:pt modelId="{6C15D37B-0AE1-454C-B0DD-D991085A6BFA}">
      <dgm:prSet custT="1"/>
      <dgm:spPr/>
      <dgm:t>
        <a:bodyPr/>
        <a:lstStyle/>
        <a:p>
          <a:r>
            <a:rPr lang="ru-RU" sz="1800" b="1" dirty="0" smtClean="0">
              <a:solidFill>
                <a:srgbClr val="000000"/>
              </a:solidFill>
            </a:rPr>
            <a:t>Правые – умеренные </a:t>
          </a:r>
          <a:endParaRPr lang="ru-RU" sz="1800" b="1" dirty="0">
            <a:solidFill>
              <a:srgbClr val="000000"/>
            </a:solidFill>
          </a:endParaRPr>
        </a:p>
      </dgm:t>
    </dgm:pt>
    <dgm:pt modelId="{EB97B1A3-19F6-4AA7-B937-17EDC386B679}" type="parTrans" cxnId="{2B8C9571-54D9-43A5-B4BF-4B2FA8DDE2BC}">
      <dgm:prSet/>
      <dgm:spPr/>
      <dgm:t>
        <a:bodyPr/>
        <a:lstStyle/>
        <a:p>
          <a:endParaRPr lang="ru-RU" sz="2800" b="1">
            <a:solidFill>
              <a:srgbClr val="000000"/>
            </a:solidFill>
          </a:endParaRPr>
        </a:p>
      </dgm:t>
    </dgm:pt>
    <dgm:pt modelId="{CCBAB519-413C-4157-ACE6-96439D2C9EB3}" type="sibTrans" cxnId="{2B8C9571-54D9-43A5-B4BF-4B2FA8DDE2BC}">
      <dgm:prSet/>
      <dgm:spPr/>
      <dgm:t>
        <a:bodyPr/>
        <a:lstStyle/>
        <a:p>
          <a:endParaRPr lang="ru-RU" sz="2800" b="1">
            <a:solidFill>
              <a:srgbClr val="000000"/>
            </a:solidFill>
          </a:endParaRPr>
        </a:p>
      </dgm:t>
    </dgm:pt>
    <dgm:pt modelId="{57F1BEC2-0803-452F-8457-4C1BFF59FF6B}" type="pres">
      <dgm:prSet presAssocID="{727154FE-0CEA-45A9-88F1-D65103311E7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18325222-4B46-423A-A1BE-874E9499F1F1}" type="pres">
      <dgm:prSet presAssocID="{780C71DD-DD41-4333-982D-5461F30AD09D}" presName="hierRoot1" presStyleCnt="0"/>
      <dgm:spPr/>
    </dgm:pt>
    <dgm:pt modelId="{A2C74B57-8DB8-4216-9432-0EAFFC0750EC}" type="pres">
      <dgm:prSet presAssocID="{780C71DD-DD41-4333-982D-5461F30AD09D}" presName="composite" presStyleCnt="0"/>
      <dgm:spPr/>
    </dgm:pt>
    <dgm:pt modelId="{CA253D48-FDDA-435B-B1BF-350605169782}" type="pres">
      <dgm:prSet presAssocID="{780C71DD-DD41-4333-982D-5461F30AD09D}" presName="background" presStyleLbl="node0" presStyleIdx="0" presStyleCnt="1"/>
      <dgm:spPr/>
    </dgm:pt>
    <dgm:pt modelId="{AB58361C-A37F-4167-AD21-AC4AF1A4CB1E}" type="pres">
      <dgm:prSet presAssocID="{780C71DD-DD41-4333-982D-5461F30AD09D}" presName="text" presStyleLbl="fgAcc0" presStyleIdx="0" presStyleCnt="1" custScaleX="22772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15AC2BC-30F3-487C-BB4F-92957F96B932}" type="pres">
      <dgm:prSet presAssocID="{780C71DD-DD41-4333-982D-5461F30AD09D}" presName="hierChild2" presStyleCnt="0"/>
      <dgm:spPr/>
    </dgm:pt>
    <dgm:pt modelId="{0261B44F-2DD5-4757-8D7F-6F7047E6E9E9}" type="pres">
      <dgm:prSet presAssocID="{33F0067B-6376-49F0-A5CE-5E865E68FCDF}" presName="Name10" presStyleLbl="parChTrans1D2" presStyleIdx="0" presStyleCnt="3"/>
      <dgm:spPr/>
      <dgm:t>
        <a:bodyPr/>
        <a:lstStyle/>
        <a:p>
          <a:endParaRPr lang="ru-RU"/>
        </a:p>
      </dgm:t>
    </dgm:pt>
    <dgm:pt modelId="{BCC3A000-7A9D-4840-A0FA-D7A9BC791299}" type="pres">
      <dgm:prSet presAssocID="{54C80C3F-89A2-4BD1-9F12-04A1918DBB9A}" presName="hierRoot2" presStyleCnt="0"/>
      <dgm:spPr/>
    </dgm:pt>
    <dgm:pt modelId="{287D4137-8FCB-45EC-BC00-1C5E5C8B56D6}" type="pres">
      <dgm:prSet presAssocID="{54C80C3F-89A2-4BD1-9F12-04A1918DBB9A}" presName="composite2" presStyleCnt="0"/>
      <dgm:spPr/>
    </dgm:pt>
    <dgm:pt modelId="{BDD6558E-C8B8-4013-A9DE-99D844941D87}" type="pres">
      <dgm:prSet presAssocID="{54C80C3F-89A2-4BD1-9F12-04A1918DBB9A}" presName="background2" presStyleLbl="node2" presStyleIdx="0" presStyleCnt="3"/>
      <dgm:spPr/>
    </dgm:pt>
    <dgm:pt modelId="{B9A5D9A1-6E71-4A23-86D1-F04BC84255A4}" type="pres">
      <dgm:prSet presAssocID="{54C80C3F-89A2-4BD1-9F12-04A1918DBB9A}" presName="text2" presStyleLbl="fgAcc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FBD9E82-975A-473F-9FF1-A55A09CA4B15}" type="pres">
      <dgm:prSet presAssocID="{54C80C3F-89A2-4BD1-9F12-04A1918DBB9A}" presName="hierChild3" presStyleCnt="0"/>
      <dgm:spPr/>
    </dgm:pt>
    <dgm:pt modelId="{6C0F1140-B17D-4F07-9C01-E666CFDE42FD}" type="pres">
      <dgm:prSet presAssocID="{D6A1FB21-F004-4722-9EB1-EA71F4420490}" presName="Name17" presStyleLbl="parChTrans1D3" presStyleIdx="0" presStyleCnt="3"/>
      <dgm:spPr/>
      <dgm:t>
        <a:bodyPr/>
        <a:lstStyle/>
        <a:p>
          <a:endParaRPr lang="ru-RU"/>
        </a:p>
      </dgm:t>
    </dgm:pt>
    <dgm:pt modelId="{A618DFF9-11BF-416F-9A3F-5A2FE2171730}" type="pres">
      <dgm:prSet presAssocID="{1F0F3E1F-F35F-4847-A5E1-66DBB8FC67DF}" presName="hierRoot3" presStyleCnt="0"/>
      <dgm:spPr/>
    </dgm:pt>
    <dgm:pt modelId="{B2720DA0-0D55-49F3-BD37-57479DA0EFC0}" type="pres">
      <dgm:prSet presAssocID="{1F0F3E1F-F35F-4847-A5E1-66DBB8FC67DF}" presName="composite3" presStyleCnt="0"/>
      <dgm:spPr/>
    </dgm:pt>
    <dgm:pt modelId="{CA453C0B-EAFD-4F71-8674-20FA6A188BC6}" type="pres">
      <dgm:prSet presAssocID="{1F0F3E1F-F35F-4847-A5E1-66DBB8FC67DF}" presName="background3" presStyleLbl="node3" presStyleIdx="0" presStyleCnt="3"/>
      <dgm:spPr/>
    </dgm:pt>
    <dgm:pt modelId="{6D88D2BC-0C15-4B6C-BE14-1DE6332EF381}" type="pres">
      <dgm:prSet presAssocID="{1F0F3E1F-F35F-4847-A5E1-66DBB8FC67DF}" presName="text3" presStyleLbl="fgAcc3" presStyleIdx="0" presStyleCnt="3" custScaleX="13055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044A8A3-8E07-48D0-A9C1-799F775527F8}" type="pres">
      <dgm:prSet presAssocID="{1F0F3E1F-F35F-4847-A5E1-66DBB8FC67DF}" presName="hierChild4" presStyleCnt="0"/>
      <dgm:spPr/>
    </dgm:pt>
    <dgm:pt modelId="{B9C4BD1E-DE6C-4E9C-8262-998C419FCEC1}" type="pres">
      <dgm:prSet presAssocID="{7067FB1A-9505-4862-B2C8-252991582BA9}" presName="Name17" presStyleLbl="parChTrans1D3" presStyleIdx="1" presStyleCnt="3"/>
      <dgm:spPr/>
      <dgm:t>
        <a:bodyPr/>
        <a:lstStyle/>
        <a:p>
          <a:endParaRPr lang="ru-RU"/>
        </a:p>
      </dgm:t>
    </dgm:pt>
    <dgm:pt modelId="{7932EE21-8215-4FF6-B19B-D6E61C1838FD}" type="pres">
      <dgm:prSet presAssocID="{15BF94CF-7268-4002-A331-5EDCCEE0C014}" presName="hierRoot3" presStyleCnt="0"/>
      <dgm:spPr/>
    </dgm:pt>
    <dgm:pt modelId="{69553E08-A7B7-4BB1-83DC-E703ACD1A9BF}" type="pres">
      <dgm:prSet presAssocID="{15BF94CF-7268-4002-A331-5EDCCEE0C014}" presName="composite3" presStyleCnt="0"/>
      <dgm:spPr/>
    </dgm:pt>
    <dgm:pt modelId="{00761AB5-C36C-4AE6-BA6D-B7490748418D}" type="pres">
      <dgm:prSet presAssocID="{15BF94CF-7268-4002-A331-5EDCCEE0C014}" presName="background3" presStyleLbl="node3" presStyleIdx="1" presStyleCnt="3"/>
      <dgm:spPr/>
    </dgm:pt>
    <dgm:pt modelId="{97DF177F-6E93-4F3E-82DD-BDBF3738CD22}" type="pres">
      <dgm:prSet presAssocID="{15BF94CF-7268-4002-A331-5EDCCEE0C014}" presName="text3" presStyleLbl="fgAcc3" presStyleIdx="1" presStyleCnt="3" custScaleX="17124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EA5E291-9AF2-4CC9-B7ED-11E4B9B71A55}" type="pres">
      <dgm:prSet presAssocID="{15BF94CF-7268-4002-A331-5EDCCEE0C014}" presName="hierChild4" presStyleCnt="0"/>
      <dgm:spPr/>
    </dgm:pt>
    <dgm:pt modelId="{AD6D1BDC-23D6-4AC1-8848-68833C72FE07}" type="pres">
      <dgm:prSet presAssocID="{EB97B1A3-19F6-4AA7-B937-17EDC386B679}" presName="Name10" presStyleLbl="parChTrans1D2" presStyleIdx="1" presStyleCnt="3"/>
      <dgm:spPr/>
      <dgm:t>
        <a:bodyPr/>
        <a:lstStyle/>
        <a:p>
          <a:endParaRPr lang="ru-RU"/>
        </a:p>
      </dgm:t>
    </dgm:pt>
    <dgm:pt modelId="{D2AB6009-3BF1-4298-9625-DB37C8B080EF}" type="pres">
      <dgm:prSet presAssocID="{6C15D37B-0AE1-454C-B0DD-D991085A6BFA}" presName="hierRoot2" presStyleCnt="0"/>
      <dgm:spPr/>
    </dgm:pt>
    <dgm:pt modelId="{AE874A52-E14C-4F04-96AA-645FDE40B6E2}" type="pres">
      <dgm:prSet presAssocID="{6C15D37B-0AE1-454C-B0DD-D991085A6BFA}" presName="composite2" presStyleCnt="0"/>
      <dgm:spPr/>
    </dgm:pt>
    <dgm:pt modelId="{1937FD32-8FC4-42E0-AACE-7A6FD022EFEA}" type="pres">
      <dgm:prSet presAssocID="{6C15D37B-0AE1-454C-B0DD-D991085A6BFA}" presName="background2" presStyleLbl="node2" presStyleIdx="1" presStyleCnt="3"/>
      <dgm:spPr/>
    </dgm:pt>
    <dgm:pt modelId="{8BDB96E9-8A0A-40A7-B3FC-3F829CE45E49}" type="pres">
      <dgm:prSet presAssocID="{6C15D37B-0AE1-454C-B0DD-D991085A6BFA}" presName="text2" presStyleLbl="fgAcc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6E456E6-45B5-4647-BD7D-1921770EBFA2}" type="pres">
      <dgm:prSet presAssocID="{6C15D37B-0AE1-454C-B0DD-D991085A6BFA}" presName="hierChild3" presStyleCnt="0"/>
      <dgm:spPr/>
    </dgm:pt>
    <dgm:pt modelId="{7A36C144-30A2-48FF-AC79-1601431A7D75}" type="pres">
      <dgm:prSet presAssocID="{6406457A-F6E1-4E58-A779-7A85F1DE62A2}" presName="Name10" presStyleLbl="parChTrans1D2" presStyleIdx="2" presStyleCnt="3"/>
      <dgm:spPr/>
      <dgm:t>
        <a:bodyPr/>
        <a:lstStyle/>
        <a:p>
          <a:endParaRPr lang="ru-RU"/>
        </a:p>
      </dgm:t>
    </dgm:pt>
    <dgm:pt modelId="{ABB883B1-3401-407D-B968-53EED1920040}" type="pres">
      <dgm:prSet presAssocID="{C7038FC4-C8CA-4C76-861B-D33D3B2D7C5E}" presName="hierRoot2" presStyleCnt="0"/>
      <dgm:spPr/>
    </dgm:pt>
    <dgm:pt modelId="{6252B1FB-6DE5-475C-B83F-7432B969B496}" type="pres">
      <dgm:prSet presAssocID="{C7038FC4-C8CA-4C76-861B-D33D3B2D7C5E}" presName="composite2" presStyleCnt="0"/>
      <dgm:spPr/>
    </dgm:pt>
    <dgm:pt modelId="{5423F01F-378A-45BA-884B-DE892DFF3058}" type="pres">
      <dgm:prSet presAssocID="{C7038FC4-C8CA-4C76-861B-D33D3B2D7C5E}" presName="background2" presStyleLbl="node2" presStyleIdx="2" presStyleCnt="3"/>
      <dgm:spPr/>
    </dgm:pt>
    <dgm:pt modelId="{85DD7A3C-0558-46DB-9EAD-CACE5538A1F1}" type="pres">
      <dgm:prSet presAssocID="{C7038FC4-C8CA-4C76-861B-D33D3B2D7C5E}" presName="text2" presStyleLbl="fgAcc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6515714-854E-4936-A3B6-8B4BC7665B6A}" type="pres">
      <dgm:prSet presAssocID="{C7038FC4-C8CA-4C76-861B-D33D3B2D7C5E}" presName="hierChild3" presStyleCnt="0"/>
      <dgm:spPr/>
    </dgm:pt>
    <dgm:pt modelId="{B019B21D-C128-411D-A38D-CDDEB7881C39}" type="pres">
      <dgm:prSet presAssocID="{476EB398-6FB5-49C4-AFAB-443419ACE690}" presName="Name17" presStyleLbl="parChTrans1D3" presStyleIdx="2" presStyleCnt="3"/>
      <dgm:spPr/>
      <dgm:t>
        <a:bodyPr/>
        <a:lstStyle/>
        <a:p>
          <a:endParaRPr lang="ru-RU"/>
        </a:p>
      </dgm:t>
    </dgm:pt>
    <dgm:pt modelId="{DA3F61B1-E196-4960-94F0-09786689088B}" type="pres">
      <dgm:prSet presAssocID="{D9C72E3D-DF70-43A4-87BD-596126861BD5}" presName="hierRoot3" presStyleCnt="0"/>
      <dgm:spPr/>
    </dgm:pt>
    <dgm:pt modelId="{9F1DC0B6-745B-44EB-9292-4EA7E44676DE}" type="pres">
      <dgm:prSet presAssocID="{D9C72E3D-DF70-43A4-87BD-596126861BD5}" presName="composite3" presStyleCnt="0"/>
      <dgm:spPr/>
    </dgm:pt>
    <dgm:pt modelId="{AD5EC7A9-4417-4BDE-8F52-9EA27C822D85}" type="pres">
      <dgm:prSet presAssocID="{D9C72E3D-DF70-43A4-87BD-596126861BD5}" presName="background3" presStyleLbl="node3" presStyleIdx="2" presStyleCnt="3"/>
      <dgm:spPr/>
    </dgm:pt>
    <dgm:pt modelId="{16B20498-56DB-47B6-9FE6-807901CB8A4A}" type="pres">
      <dgm:prSet presAssocID="{D9C72E3D-DF70-43A4-87BD-596126861BD5}" presName="text3" presStyleLbl="fgAcc3" presStyleIdx="2" presStyleCnt="3" custScaleX="15965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163D8D1-2315-4F48-BD41-BF23568F5BED}" type="pres">
      <dgm:prSet presAssocID="{D9C72E3D-DF70-43A4-87BD-596126861BD5}" presName="hierChild4" presStyleCnt="0"/>
      <dgm:spPr/>
    </dgm:pt>
  </dgm:ptLst>
  <dgm:cxnLst>
    <dgm:cxn modelId="{474E3CA8-9209-44D6-9380-5D276ACF9448}" srcId="{C7038FC4-C8CA-4C76-861B-D33D3B2D7C5E}" destId="{D9C72E3D-DF70-43A4-87BD-596126861BD5}" srcOrd="0" destOrd="0" parTransId="{476EB398-6FB5-49C4-AFAB-443419ACE690}" sibTransId="{D839ED98-2DCD-4A7D-84DE-BC4A2025E097}"/>
    <dgm:cxn modelId="{48CB4F37-C949-43A7-850B-75AA91403A9E}" type="presOf" srcId="{D9C72E3D-DF70-43A4-87BD-596126861BD5}" destId="{16B20498-56DB-47B6-9FE6-807901CB8A4A}" srcOrd="0" destOrd="0" presId="urn:microsoft.com/office/officeart/2005/8/layout/hierarchy1"/>
    <dgm:cxn modelId="{026A582B-E932-4EA8-A825-333B5D5B0963}" srcId="{727154FE-0CEA-45A9-88F1-D65103311E78}" destId="{780C71DD-DD41-4333-982D-5461F30AD09D}" srcOrd="0" destOrd="0" parTransId="{7063AA13-6339-491A-B99F-D160FAEBD0CA}" sibTransId="{10C08922-F764-44CC-A3E3-BBA50E526EFB}"/>
    <dgm:cxn modelId="{A9654D4C-AC11-475C-BACC-DB1F3E2A1147}" srcId="{780C71DD-DD41-4333-982D-5461F30AD09D}" destId="{C7038FC4-C8CA-4C76-861B-D33D3B2D7C5E}" srcOrd="2" destOrd="0" parTransId="{6406457A-F6E1-4E58-A779-7A85F1DE62A2}" sibTransId="{CFC59926-8115-4D62-86BA-45BF7EAE9915}"/>
    <dgm:cxn modelId="{A0C337C5-6371-490E-B4D2-3CD5390A0794}" type="presOf" srcId="{33F0067B-6376-49F0-A5CE-5E865E68FCDF}" destId="{0261B44F-2DD5-4757-8D7F-6F7047E6E9E9}" srcOrd="0" destOrd="0" presId="urn:microsoft.com/office/officeart/2005/8/layout/hierarchy1"/>
    <dgm:cxn modelId="{8F0A0A39-320F-4703-8064-7F0D37111BFB}" type="presOf" srcId="{1F0F3E1F-F35F-4847-A5E1-66DBB8FC67DF}" destId="{6D88D2BC-0C15-4B6C-BE14-1DE6332EF381}" srcOrd="0" destOrd="0" presId="urn:microsoft.com/office/officeart/2005/8/layout/hierarchy1"/>
    <dgm:cxn modelId="{671A9EE5-DF9D-40AC-B90D-9CB203BD75C6}" type="presOf" srcId="{54C80C3F-89A2-4BD1-9F12-04A1918DBB9A}" destId="{B9A5D9A1-6E71-4A23-86D1-F04BC84255A4}" srcOrd="0" destOrd="0" presId="urn:microsoft.com/office/officeart/2005/8/layout/hierarchy1"/>
    <dgm:cxn modelId="{4912540A-8CA0-4DB7-B644-BA209054C997}" srcId="{780C71DD-DD41-4333-982D-5461F30AD09D}" destId="{54C80C3F-89A2-4BD1-9F12-04A1918DBB9A}" srcOrd="0" destOrd="0" parTransId="{33F0067B-6376-49F0-A5CE-5E865E68FCDF}" sibTransId="{199D89D6-DF2F-4301-B953-5064AA6D03AC}"/>
    <dgm:cxn modelId="{798B878B-537D-47B8-AC28-37A770BE3BFE}" type="presOf" srcId="{6406457A-F6E1-4E58-A779-7A85F1DE62A2}" destId="{7A36C144-30A2-48FF-AC79-1601431A7D75}" srcOrd="0" destOrd="0" presId="urn:microsoft.com/office/officeart/2005/8/layout/hierarchy1"/>
    <dgm:cxn modelId="{95F2ED47-C8FB-4A08-83B5-BB903983A449}" type="presOf" srcId="{727154FE-0CEA-45A9-88F1-D65103311E78}" destId="{57F1BEC2-0803-452F-8457-4C1BFF59FF6B}" srcOrd="0" destOrd="0" presId="urn:microsoft.com/office/officeart/2005/8/layout/hierarchy1"/>
    <dgm:cxn modelId="{3D5BE00C-8265-4D2A-9CBA-CF7436EDD9B8}" srcId="{54C80C3F-89A2-4BD1-9F12-04A1918DBB9A}" destId="{15BF94CF-7268-4002-A331-5EDCCEE0C014}" srcOrd="1" destOrd="0" parTransId="{7067FB1A-9505-4862-B2C8-252991582BA9}" sibTransId="{9981BB48-8C96-456F-A4B4-2A118084111B}"/>
    <dgm:cxn modelId="{6F0648D6-D7FD-49FB-A306-77E31AA974C1}" type="presOf" srcId="{D6A1FB21-F004-4722-9EB1-EA71F4420490}" destId="{6C0F1140-B17D-4F07-9C01-E666CFDE42FD}" srcOrd="0" destOrd="0" presId="urn:microsoft.com/office/officeart/2005/8/layout/hierarchy1"/>
    <dgm:cxn modelId="{019FDE6F-D347-4CC7-9A25-C307E5650FA5}" type="presOf" srcId="{476EB398-6FB5-49C4-AFAB-443419ACE690}" destId="{B019B21D-C128-411D-A38D-CDDEB7881C39}" srcOrd="0" destOrd="0" presId="urn:microsoft.com/office/officeart/2005/8/layout/hierarchy1"/>
    <dgm:cxn modelId="{7DCCDFCB-8183-4C07-9239-A2D763F8B65F}" type="presOf" srcId="{C7038FC4-C8CA-4C76-861B-D33D3B2D7C5E}" destId="{85DD7A3C-0558-46DB-9EAD-CACE5538A1F1}" srcOrd="0" destOrd="0" presId="urn:microsoft.com/office/officeart/2005/8/layout/hierarchy1"/>
    <dgm:cxn modelId="{4C208E9F-701B-4EC4-9387-111A6EC2549C}" srcId="{54C80C3F-89A2-4BD1-9F12-04A1918DBB9A}" destId="{1F0F3E1F-F35F-4847-A5E1-66DBB8FC67DF}" srcOrd="0" destOrd="0" parTransId="{D6A1FB21-F004-4722-9EB1-EA71F4420490}" sibTransId="{156BBDFB-2983-4E14-9B1E-E7DBDED7745E}"/>
    <dgm:cxn modelId="{98D3A9ED-10E2-4FEC-B674-56CFA26067ED}" type="presOf" srcId="{780C71DD-DD41-4333-982D-5461F30AD09D}" destId="{AB58361C-A37F-4167-AD21-AC4AF1A4CB1E}" srcOrd="0" destOrd="0" presId="urn:microsoft.com/office/officeart/2005/8/layout/hierarchy1"/>
    <dgm:cxn modelId="{0EA045C9-71FC-4BD2-A726-D19380157257}" type="presOf" srcId="{EB97B1A3-19F6-4AA7-B937-17EDC386B679}" destId="{AD6D1BDC-23D6-4AC1-8848-68833C72FE07}" srcOrd="0" destOrd="0" presId="urn:microsoft.com/office/officeart/2005/8/layout/hierarchy1"/>
    <dgm:cxn modelId="{1A31C747-A8C6-46C5-AC9C-3B35158235FE}" type="presOf" srcId="{6C15D37B-0AE1-454C-B0DD-D991085A6BFA}" destId="{8BDB96E9-8A0A-40A7-B3FC-3F829CE45E49}" srcOrd="0" destOrd="0" presId="urn:microsoft.com/office/officeart/2005/8/layout/hierarchy1"/>
    <dgm:cxn modelId="{BA0A9A0F-2A87-4266-9219-34EE45AB2F27}" type="presOf" srcId="{15BF94CF-7268-4002-A331-5EDCCEE0C014}" destId="{97DF177F-6E93-4F3E-82DD-BDBF3738CD22}" srcOrd="0" destOrd="0" presId="urn:microsoft.com/office/officeart/2005/8/layout/hierarchy1"/>
    <dgm:cxn modelId="{2B8C9571-54D9-43A5-B4BF-4B2FA8DDE2BC}" srcId="{780C71DD-DD41-4333-982D-5461F30AD09D}" destId="{6C15D37B-0AE1-454C-B0DD-D991085A6BFA}" srcOrd="1" destOrd="0" parTransId="{EB97B1A3-19F6-4AA7-B937-17EDC386B679}" sibTransId="{CCBAB519-413C-4157-ACE6-96439D2C9EB3}"/>
    <dgm:cxn modelId="{0813B65F-5C9B-42C3-978D-917AD4621377}" type="presOf" srcId="{7067FB1A-9505-4862-B2C8-252991582BA9}" destId="{B9C4BD1E-DE6C-4E9C-8262-998C419FCEC1}" srcOrd="0" destOrd="0" presId="urn:microsoft.com/office/officeart/2005/8/layout/hierarchy1"/>
    <dgm:cxn modelId="{7DD96C74-B8C6-4D76-9A07-343DAC4FA927}" type="presParOf" srcId="{57F1BEC2-0803-452F-8457-4C1BFF59FF6B}" destId="{18325222-4B46-423A-A1BE-874E9499F1F1}" srcOrd="0" destOrd="0" presId="urn:microsoft.com/office/officeart/2005/8/layout/hierarchy1"/>
    <dgm:cxn modelId="{2E78E6B5-7682-4BA9-8CF9-A9E0EBFE7ED1}" type="presParOf" srcId="{18325222-4B46-423A-A1BE-874E9499F1F1}" destId="{A2C74B57-8DB8-4216-9432-0EAFFC0750EC}" srcOrd="0" destOrd="0" presId="urn:microsoft.com/office/officeart/2005/8/layout/hierarchy1"/>
    <dgm:cxn modelId="{A7242C85-64B4-47AD-BE41-EDC015D7A44B}" type="presParOf" srcId="{A2C74B57-8DB8-4216-9432-0EAFFC0750EC}" destId="{CA253D48-FDDA-435B-B1BF-350605169782}" srcOrd="0" destOrd="0" presId="urn:microsoft.com/office/officeart/2005/8/layout/hierarchy1"/>
    <dgm:cxn modelId="{60A7EC02-878C-44A5-B9A6-EBA9D0EE0A0E}" type="presParOf" srcId="{A2C74B57-8DB8-4216-9432-0EAFFC0750EC}" destId="{AB58361C-A37F-4167-AD21-AC4AF1A4CB1E}" srcOrd="1" destOrd="0" presId="urn:microsoft.com/office/officeart/2005/8/layout/hierarchy1"/>
    <dgm:cxn modelId="{C3D7F6C0-7716-4584-B289-9FC41DFC0BA6}" type="presParOf" srcId="{18325222-4B46-423A-A1BE-874E9499F1F1}" destId="{615AC2BC-30F3-487C-BB4F-92957F96B932}" srcOrd="1" destOrd="0" presId="urn:microsoft.com/office/officeart/2005/8/layout/hierarchy1"/>
    <dgm:cxn modelId="{AB87AEAF-9D3E-4D7F-8F4E-1EB982C07697}" type="presParOf" srcId="{615AC2BC-30F3-487C-BB4F-92957F96B932}" destId="{0261B44F-2DD5-4757-8D7F-6F7047E6E9E9}" srcOrd="0" destOrd="0" presId="urn:microsoft.com/office/officeart/2005/8/layout/hierarchy1"/>
    <dgm:cxn modelId="{55CE97F2-C0B1-458C-A13F-AC3BF7DE5ED2}" type="presParOf" srcId="{615AC2BC-30F3-487C-BB4F-92957F96B932}" destId="{BCC3A000-7A9D-4840-A0FA-D7A9BC791299}" srcOrd="1" destOrd="0" presId="urn:microsoft.com/office/officeart/2005/8/layout/hierarchy1"/>
    <dgm:cxn modelId="{7D57BC74-672F-45D2-8025-ED08F960AEC7}" type="presParOf" srcId="{BCC3A000-7A9D-4840-A0FA-D7A9BC791299}" destId="{287D4137-8FCB-45EC-BC00-1C5E5C8B56D6}" srcOrd="0" destOrd="0" presId="urn:microsoft.com/office/officeart/2005/8/layout/hierarchy1"/>
    <dgm:cxn modelId="{6EF1E704-B1F5-4F9E-9C2D-4F1C3E476F0A}" type="presParOf" srcId="{287D4137-8FCB-45EC-BC00-1C5E5C8B56D6}" destId="{BDD6558E-C8B8-4013-A9DE-99D844941D87}" srcOrd="0" destOrd="0" presId="urn:microsoft.com/office/officeart/2005/8/layout/hierarchy1"/>
    <dgm:cxn modelId="{8450F8FD-9631-4889-984E-C656CA0CC439}" type="presParOf" srcId="{287D4137-8FCB-45EC-BC00-1C5E5C8B56D6}" destId="{B9A5D9A1-6E71-4A23-86D1-F04BC84255A4}" srcOrd="1" destOrd="0" presId="urn:microsoft.com/office/officeart/2005/8/layout/hierarchy1"/>
    <dgm:cxn modelId="{1CAC66FB-2F7B-4F13-ABF6-A2D06AE692F4}" type="presParOf" srcId="{BCC3A000-7A9D-4840-A0FA-D7A9BC791299}" destId="{BFBD9E82-975A-473F-9FF1-A55A09CA4B15}" srcOrd="1" destOrd="0" presId="urn:microsoft.com/office/officeart/2005/8/layout/hierarchy1"/>
    <dgm:cxn modelId="{9D96EF27-8260-4B4D-AF00-6CCDDD8D299A}" type="presParOf" srcId="{BFBD9E82-975A-473F-9FF1-A55A09CA4B15}" destId="{6C0F1140-B17D-4F07-9C01-E666CFDE42FD}" srcOrd="0" destOrd="0" presId="urn:microsoft.com/office/officeart/2005/8/layout/hierarchy1"/>
    <dgm:cxn modelId="{3BF87F85-2254-44DF-8D25-2077A4332B67}" type="presParOf" srcId="{BFBD9E82-975A-473F-9FF1-A55A09CA4B15}" destId="{A618DFF9-11BF-416F-9A3F-5A2FE2171730}" srcOrd="1" destOrd="0" presId="urn:microsoft.com/office/officeart/2005/8/layout/hierarchy1"/>
    <dgm:cxn modelId="{132CC2AF-C236-47BD-B241-6C9C35863FD4}" type="presParOf" srcId="{A618DFF9-11BF-416F-9A3F-5A2FE2171730}" destId="{B2720DA0-0D55-49F3-BD37-57479DA0EFC0}" srcOrd="0" destOrd="0" presId="urn:microsoft.com/office/officeart/2005/8/layout/hierarchy1"/>
    <dgm:cxn modelId="{FD7ACDED-19DF-43FA-A840-34F2A88FD63E}" type="presParOf" srcId="{B2720DA0-0D55-49F3-BD37-57479DA0EFC0}" destId="{CA453C0B-EAFD-4F71-8674-20FA6A188BC6}" srcOrd="0" destOrd="0" presId="urn:microsoft.com/office/officeart/2005/8/layout/hierarchy1"/>
    <dgm:cxn modelId="{08F3282D-5E54-46F9-8E8B-8F474D78DFFC}" type="presParOf" srcId="{B2720DA0-0D55-49F3-BD37-57479DA0EFC0}" destId="{6D88D2BC-0C15-4B6C-BE14-1DE6332EF381}" srcOrd="1" destOrd="0" presId="urn:microsoft.com/office/officeart/2005/8/layout/hierarchy1"/>
    <dgm:cxn modelId="{22FB1D32-1202-46FE-AFDA-BBA128EE1AD7}" type="presParOf" srcId="{A618DFF9-11BF-416F-9A3F-5A2FE2171730}" destId="{F044A8A3-8E07-48D0-A9C1-799F775527F8}" srcOrd="1" destOrd="0" presId="urn:microsoft.com/office/officeart/2005/8/layout/hierarchy1"/>
    <dgm:cxn modelId="{27234D53-C535-4B56-B232-56B7A0EBF2E2}" type="presParOf" srcId="{BFBD9E82-975A-473F-9FF1-A55A09CA4B15}" destId="{B9C4BD1E-DE6C-4E9C-8262-998C419FCEC1}" srcOrd="2" destOrd="0" presId="urn:microsoft.com/office/officeart/2005/8/layout/hierarchy1"/>
    <dgm:cxn modelId="{7E023987-D5D3-4289-8024-5D57EF795419}" type="presParOf" srcId="{BFBD9E82-975A-473F-9FF1-A55A09CA4B15}" destId="{7932EE21-8215-4FF6-B19B-D6E61C1838FD}" srcOrd="3" destOrd="0" presId="urn:microsoft.com/office/officeart/2005/8/layout/hierarchy1"/>
    <dgm:cxn modelId="{252E844C-8AB8-4607-9644-068DAC851CD1}" type="presParOf" srcId="{7932EE21-8215-4FF6-B19B-D6E61C1838FD}" destId="{69553E08-A7B7-4BB1-83DC-E703ACD1A9BF}" srcOrd="0" destOrd="0" presId="urn:microsoft.com/office/officeart/2005/8/layout/hierarchy1"/>
    <dgm:cxn modelId="{3FDE2045-C042-4B65-B584-A0B11695A9CA}" type="presParOf" srcId="{69553E08-A7B7-4BB1-83DC-E703ACD1A9BF}" destId="{00761AB5-C36C-4AE6-BA6D-B7490748418D}" srcOrd="0" destOrd="0" presId="urn:microsoft.com/office/officeart/2005/8/layout/hierarchy1"/>
    <dgm:cxn modelId="{DDB4304D-68D6-467E-8704-0D18D4E6F90A}" type="presParOf" srcId="{69553E08-A7B7-4BB1-83DC-E703ACD1A9BF}" destId="{97DF177F-6E93-4F3E-82DD-BDBF3738CD22}" srcOrd="1" destOrd="0" presId="urn:microsoft.com/office/officeart/2005/8/layout/hierarchy1"/>
    <dgm:cxn modelId="{D98FFB7B-2973-42EC-A065-EB2420906EBA}" type="presParOf" srcId="{7932EE21-8215-4FF6-B19B-D6E61C1838FD}" destId="{CEA5E291-9AF2-4CC9-B7ED-11E4B9B71A55}" srcOrd="1" destOrd="0" presId="urn:microsoft.com/office/officeart/2005/8/layout/hierarchy1"/>
    <dgm:cxn modelId="{4E3AA402-D6BC-43EC-BE76-D22A36104A38}" type="presParOf" srcId="{615AC2BC-30F3-487C-BB4F-92957F96B932}" destId="{AD6D1BDC-23D6-4AC1-8848-68833C72FE07}" srcOrd="2" destOrd="0" presId="urn:microsoft.com/office/officeart/2005/8/layout/hierarchy1"/>
    <dgm:cxn modelId="{285DC4FE-0E0B-4EE3-90C9-D67FD6DDCBB0}" type="presParOf" srcId="{615AC2BC-30F3-487C-BB4F-92957F96B932}" destId="{D2AB6009-3BF1-4298-9625-DB37C8B080EF}" srcOrd="3" destOrd="0" presId="urn:microsoft.com/office/officeart/2005/8/layout/hierarchy1"/>
    <dgm:cxn modelId="{F881FCA7-BF0C-4D39-A4A5-F9DA8316C733}" type="presParOf" srcId="{D2AB6009-3BF1-4298-9625-DB37C8B080EF}" destId="{AE874A52-E14C-4F04-96AA-645FDE40B6E2}" srcOrd="0" destOrd="0" presId="urn:microsoft.com/office/officeart/2005/8/layout/hierarchy1"/>
    <dgm:cxn modelId="{7DE875DF-C5FB-41A3-B078-3A15993497F8}" type="presParOf" srcId="{AE874A52-E14C-4F04-96AA-645FDE40B6E2}" destId="{1937FD32-8FC4-42E0-AACE-7A6FD022EFEA}" srcOrd="0" destOrd="0" presId="urn:microsoft.com/office/officeart/2005/8/layout/hierarchy1"/>
    <dgm:cxn modelId="{8C387808-391A-47AA-B575-94BC3FBDE701}" type="presParOf" srcId="{AE874A52-E14C-4F04-96AA-645FDE40B6E2}" destId="{8BDB96E9-8A0A-40A7-B3FC-3F829CE45E49}" srcOrd="1" destOrd="0" presId="urn:microsoft.com/office/officeart/2005/8/layout/hierarchy1"/>
    <dgm:cxn modelId="{3C3E6C4F-5F5E-4259-B6C0-0C9837889AEB}" type="presParOf" srcId="{D2AB6009-3BF1-4298-9625-DB37C8B080EF}" destId="{C6E456E6-45B5-4647-BD7D-1921770EBFA2}" srcOrd="1" destOrd="0" presId="urn:microsoft.com/office/officeart/2005/8/layout/hierarchy1"/>
    <dgm:cxn modelId="{31BF8321-9198-4F37-AF4E-D1C226548F0C}" type="presParOf" srcId="{615AC2BC-30F3-487C-BB4F-92957F96B932}" destId="{7A36C144-30A2-48FF-AC79-1601431A7D75}" srcOrd="4" destOrd="0" presId="urn:microsoft.com/office/officeart/2005/8/layout/hierarchy1"/>
    <dgm:cxn modelId="{488593ED-8734-4ECF-9686-F9315A676FFB}" type="presParOf" srcId="{615AC2BC-30F3-487C-BB4F-92957F96B932}" destId="{ABB883B1-3401-407D-B968-53EED1920040}" srcOrd="5" destOrd="0" presId="urn:microsoft.com/office/officeart/2005/8/layout/hierarchy1"/>
    <dgm:cxn modelId="{9DB0199F-68A0-474E-873D-EF1C4F20F001}" type="presParOf" srcId="{ABB883B1-3401-407D-B968-53EED1920040}" destId="{6252B1FB-6DE5-475C-B83F-7432B969B496}" srcOrd="0" destOrd="0" presId="urn:microsoft.com/office/officeart/2005/8/layout/hierarchy1"/>
    <dgm:cxn modelId="{CEB6DAAE-FAD0-4034-AF25-1F7F1E79FE60}" type="presParOf" srcId="{6252B1FB-6DE5-475C-B83F-7432B969B496}" destId="{5423F01F-378A-45BA-884B-DE892DFF3058}" srcOrd="0" destOrd="0" presId="urn:microsoft.com/office/officeart/2005/8/layout/hierarchy1"/>
    <dgm:cxn modelId="{DE193644-2F10-4458-9615-DF1C16DE6DE7}" type="presParOf" srcId="{6252B1FB-6DE5-475C-B83F-7432B969B496}" destId="{85DD7A3C-0558-46DB-9EAD-CACE5538A1F1}" srcOrd="1" destOrd="0" presId="urn:microsoft.com/office/officeart/2005/8/layout/hierarchy1"/>
    <dgm:cxn modelId="{7D1B0D82-3844-48A7-9EE7-29D8B493A654}" type="presParOf" srcId="{ABB883B1-3401-407D-B968-53EED1920040}" destId="{D6515714-854E-4936-A3B6-8B4BC7665B6A}" srcOrd="1" destOrd="0" presId="urn:microsoft.com/office/officeart/2005/8/layout/hierarchy1"/>
    <dgm:cxn modelId="{E0C47D89-3AA6-43B2-9B35-F551BC7D6E2D}" type="presParOf" srcId="{D6515714-854E-4936-A3B6-8B4BC7665B6A}" destId="{B019B21D-C128-411D-A38D-CDDEB7881C39}" srcOrd="0" destOrd="0" presId="urn:microsoft.com/office/officeart/2005/8/layout/hierarchy1"/>
    <dgm:cxn modelId="{B0AC7F86-2E0C-4898-9003-493EDA91DC81}" type="presParOf" srcId="{D6515714-854E-4936-A3B6-8B4BC7665B6A}" destId="{DA3F61B1-E196-4960-94F0-09786689088B}" srcOrd="1" destOrd="0" presId="urn:microsoft.com/office/officeart/2005/8/layout/hierarchy1"/>
    <dgm:cxn modelId="{A6A10515-2B41-4D8A-8569-25F0BC356DD5}" type="presParOf" srcId="{DA3F61B1-E196-4960-94F0-09786689088B}" destId="{9F1DC0B6-745B-44EB-9292-4EA7E44676DE}" srcOrd="0" destOrd="0" presId="urn:microsoft.com/office/officeart/2005/8/layout/hierarchy1"/>
    <dgm:cxn modelId="{0111FC67-3910-41B6-B8AF-B59AC806605D}" type="presParOf" srcId="{9F1DC0B6-745B-44EB-9292-4EA7E44676DE}" destId="{AD5EC7A9-4417-4BDE-8F52-9EA27C822D85}" srcOrd="0" destOrd="0" presId="urn:microsoft.com/office/officeart/2005/8/layout/hierarchy1"/>
    <dgm:cxn modelId="{F0686E7D-9AD3-44D7-B273-D411A2D2721B}" type="presParOf" srcId="{9F1DC0B6-745B-44EB-9292-4EA7E44676DE}" destId="{16B20498-56DB-47B6-9FE6-807901CB8A4A}" srcOrd="1" destOrd="0" presId="urn:microsoft.com/office/officeart/2005/8/layout/hierarchy1"/>
    <dgm:cxn modelId="{1D08F812-E0A5-4611-BBFE-91FCAA752F52}" type="presParOf" srcId="{DA3F61B1-E196-4960-94F0-09786689088B}" destId="{2163D8D1-2315-4F48-BD41-BF23568F5BE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27154FE-0CEA-45A9-88F1-D65103311E78}" type="doc">
      <dgm:prSet loTypeId="urn:microsoft.com/office/officeart/2005/8/layout/hierarchy1" loCatId="hierarchy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780C71DD-DD41-4333-982D-5461F30AD09D}">
      <dgm:prSet phldrT="[Текст]" custT="1"/>
      <dgm:spPr/>
      <dgm:t>
        <a:bodyPr/>
        <a:lstStyle/>
        <a:p>
          <a:r>
            <a:rPr lang="ru-RU" sz="2400" b="1" dirty="0" smtClean="0">
              <a:solidFill>
                <a:srgbClr val="C00000"/>
              </a:solidFill>
            </a:rPr>
            <a:t>Участники восстания</a:t>
          </a:r>
          <a:endParaRPr lang="ru-RU" sz="2400" b="1" dirty="0">
            <a:solidFill>
              <a:srgbClr val="C00000"/>
            </a:solidFill>
          </a:endParaRPr>
        </a:p>
      </dgm:t>
    </dgm:pt>
    <dgm:pt modelId="{7063AA13-6339-491A-B99F-D160FAEBD0CA}" type="parTrans" cxnId="{026A582B-E932-4EA8-A825-333B5D5B0963}">
      <dgm:prSet/>
      <dgm:spPr/>
      <dgm:t>
        <a:bodyPr/>
        <a:lstStyle/>
        <a:p>
          <a:endParaRPr lang="ru-RU" sz="2800" b="1">
            <a:solidFill>
              <a:srgbClr val="000000"/>
            </a:solidFill>
          </a:endParaRPr>
        </a:p>
      </dgm:t>
    </dgm:pt>
    <dgm:pt modelId="{10C08922-F764-44CC-A3E3-BBA50E526EFB}" type="sibTrans" cxnId="{026A582B-E932-4EA8-A825-333B5D5B0963}">
      <dgm:prSet/>
      <dgm:spPr/>
      <dgm:t>
        <a:bodyPr/>
        <a:lstStyle/>
        <a:p>
          <a:endParaRPr lang="ru-RU" sz="2800" b="1">
            <a:solidFill>
              <a:srgbClr val="000000"/>
            </a:solidFill>
          </a:endParaRPr>
        </a:p>
      </dgm:t>
    </dgm:pt>
    <dgm:pt modelId="{54C80C3F-89A2-4BD1-9F12-04A1918DBB9A}">
      <dgm:prSet phldrT="[Текст]" custT="1"/>
      <dgm:spPr/>
      <dgm:t>
        <a:bodyPr/>
        <a:lstStyle/>
        <a:p>
          <a:r>
            <a:rPr lang="ru-RU" sz="1800" b="1" dirty="0" smtClean="0">
              <a:solidFill>
                <a:srgbClr val="000000"/>
              </a:solidFill>
            </a:rPr>
            <a:t>Левые - красные</a:t>
          </a:r>
          <a:endParaRPr lang="ru-RU" sz="1800" b="1" dirty="0">
            <a:solidFill>
              <a:srgbClr val="000000"/>
            </a:solidFill>
          </a:endParaRPr>
        </a:p>
      </dgm:t>
    </dgm:pt>
    <dgm:pt modelId="{33F0067B-6376-49F0-A5CE-5E865E68FCDF}" type="parTrans" cxnId="{4912540A-8CA0-4DB7-B644-BA209054C997}">
      <dgm:prSet/>
      <dgm:spPr/>
      <dgm:t>
        <a:bodyPr/>
        <a:lstStyle/>
        <a:p>
          <a:endParaRPr lang="ru-RU" sz="2800" b="1">
            <a:solidFill>
              <a:srgbClr val="000000"/>
            </a:solidFill>
          </a:endParaRPr>
        </a:p>
      </dgm:t>
    </dgm:pt>
    <dgm:pt modelId="{199D89D6-DF2F-4301-B953-5064AA6D03AC}" type="sibTrans" cxnId="{4912540A-8CA0-4DB7-B644-BA209054C997}">
      <dgm:prSet/>
      <dgm:spPr/>
      <dgm:t>
        <a:bodyPr/>
        <a:lstStyle/>
        <a:p>
          <a:endParaRPr lang="ru-RU" sz="2800" b="1">
            <a:solidFill>
              <a:srgbClr val="000000"/>
            </a:solidFill>
          </a:endParaRPr>
        </a:p>
      </dgm:t>
    </dgm:pt>
    <dgm:pt modelId="{1F0F3E1F-F35F-4847-A5E1-66DBB8FC67DF}">
      <dgm:prSet phldrT="[Текст]" custT="1"/>
      <dgm:spPr/>
      <dgm:t>
        <a:bodyPr/>
        <a:lstStyle/>
        <a:p>
          <a:r>
            <a:rPr lang="ru-RU" sz="1800" b="1" dirty="0" smtClean="0">
              <a:solidFill>
                <a:srgbClr val="000000"/>
              </a:solidFill>
            </a:rPr>
            <a:t> Мелкая и безземельная шляхта</a:t>
          </a:r>
          <a:endParaRPr lang="ru-RU" sz="1800" b="1" dirty="0">
            <a:solidFill>
              <a:srgbClr val="000000"/>
            </a:solidFill>
          </a:endParaRPr>
        </a:p>
      </dgm:t>
    </dgm:pt>
    <dgm:pt modelId="{D6A1FB21-F004-4722-9EB1-EA71F4420490}" type="parTrans" cxnId="{4C208E9F-701B-4EC4-9387-111A6EC2549C}">
      <dgm:prSet/>
      <dgm:spPr/>
      <dgm:t>
        <a:bodyPr/>
        <a:lstStyle/>
        <a:p>
          <a:endParaRPr lang="ru-RU" sz="2800" b="1">
            <a:solidFill>
              <a:srgbClr val="000000"/>
            </a:solidFill>
          </a:endParaRPr>
        </a:p>
      </dgm:t>
    </dgm:pt>
    <dgm:pt modelId="{156BBDFB-2983-4E14-9B1E-E7DBDED7745E}" type="sibTrans" cxnId="{4C208E9F-701B-4EC4-9387-111A6EC2549C}">
      <dgm:prSet/>
      <dgm:spPr/>
      <dgm:t>
        <a:bodyPr/>
        <a:lstStyle/>
        <a:p>
          <a:endParaRPr lang="ru-RU" sz="2800" b="1">
            <a:solidFill>
              <a:srgbClr val="000000"/>
            </a:solidFill>
          </a:endParaRPr>
        </a:p>
      </dgm:t>
    </dgm:pt>
    <dgm:pt modelId="{15BF94CF-7268-4002-A331-5EDCCEE0C014}">
      <dgm:prSet phldrT="[Текст]" custT="1"/>
      <dgm:spPr/>
      <dgm:t>
        <a:bodyPr/>
        <a:lstStyle/>
        <a:p>
          <a:r>
            <a:rPr lang="ru-RU" sz="1800" b="1" dirty="0" smtClean="0">
              <a:solidFill>
                <a:srgbClr val="000000"/>
              </a:solidFill>
            </a:rPr>
            <a:t>Интеллигенция. Крестьяне, студенчество</a:t>
          </a:r>
          <a:endParaRPr lang="ru-RU" sz="1800" b="1" dirty="0">
            <a:solidFill>
              <a:srgbClr val="000000"/>
            </a:solidFill>
          </a:endParaRPr>
        </a:p>
      </dgm:t>
    </dgm:pt>
    <dgm:pt modelId="{7067FB1A-9505-4862-B2C8-252991582BA9}" type="parTrans" cxnId="{3D5BE00C-8265-4D2A-9CBA-CF7436EDD9B8}">
      <dgm:prSet/>
      <dgm:spPr/>
      <dgm:t>
        <a:bodyPr/>
        <a:lstStyle/>
        <a:p>
          <a:endParaRPr lang="ru-RU" sz="2800" b="1">
            <a:solidFill>
              <a:srgbClr val="000000"/>
            </a:solidFill>
          </a:endParaRPr>
        </a:p>
      </dgm:t>
    </dgm:pt>
    <dgm:pt modelId="{9981BB48-8C96-456F-A4B4-2A118084111B}" type="sibTrans" cxnId="{3D5BE00C-8265-4D2A-9CBA-CF7436EDD9B8}">
      <dgm:prSet/>
      <dgm:spPr/>
      <dgm:t>
        <a:bodyPr/>
        <a:lstStyle/>
        <a:p>
          <a:endParaRPr lang="ru-RU" sz="2800" b="1">
            <a:solidFill>
              <a:srgbClr val="000000"/>
            </a:solidFill>
          </a:endParaRPr>
        </a:p>
      </dgm:t>
    </dgm:pt>
    <dgm:pt modelId="{C7038FC4-C8CA-4C76-861B-D33D3B2D7C5E}">
      <dgm:prSet phldrT="[Текст]" custT="1"/>
      <dgm:spPr/>
      <dgm:t>
        <a:bodyPr/>
        <a:lstStyle/>
        <a:p>
          <a:r>
            <a:rPr lang="ru-RU" sz="1800" b="1" dirty="0" smtClean="0">
              <a:solidFill>
                <a:srgbClr val="000000"/>
              </a:solidFill>
            </a:rPr>
            <a:t>Белые</a:t>
          </a:r>
          <a:endParaRPr lang="ru-RU" sz="1800" b="1" dirty="0">
            <a:solidFill>
              <a:srgbClr val="000000"/>
            </a:solidFill>
          </a:endParaRPr>
        </a:p>
      </dgm:t>
    </dgm:pt>
    <dgm:pt modelId="{6406457A-F6E1-4E58-A779-7A85F1DE62A2}" type="parTrans" cxnId="{A9654D4C-AC11-475C-BACC-DB1F3E2A1147}">
      <dgm:prSet/>
      <dgm:spPr/>
      <dgm:t>
        <a:bodyPr/>
        <a:lstStyle/>
        <a:p>
          <a:endParaRPr lang="ru-RU" sz="2800" b="1">
            <a:solidFill>
              <a:srgbClr val="000000"/>
            </a:solidFill>
          </a:endParaRPr>
        </a:p>
      </dgm:t>
    </dgm:pt>
    <dgm:pt modelId="{CFC59926-8115-4D62-86BA-45BF7EAE9915}" type="sibTrans" cxnId="{A9654D4C-AC11-475C-BACC-DB1F3E2A1147}">
      <dgm:prSet/>
      <dgm:spPr/>
      <dgm:t>
        <a:bodyPr/>
        <a:lstStyle/>
        <a:p>
          <a:endParaRPr lang="ru-RU" sz="2800" b="1">
            <a:solidFill>
              <a:srgbClr val="000000"/>
            </a:solidFill>
          </a:endParaRPr>
        </a:p>
      </dgm:t>
    </dgm:pt>
    <dgm:pt modelId="{D9C72E3D-DF70-43A4-87BD-596126861BD5}">
      <dgm:prSet phldrT="[Текст]" custT="1"/>
      <dgm:spPr/>
      <dgm:t>
        <a:bodyPr/>
        <a:lstStyle/>
        <a:p>
          <a:r>
            <a:rPr lang="ru-RU" sz="1800" b="1" dirty="0" smtClean="0">
              <a:solidFill>
                <a:srgbClr val="000000"/>
              </a:solidFill>
            </a:rPr>
            <a:t> Землевладельцы. Средняя буржуазия, часть интеллигенции</a:t>
          </a:r>
          <a:endParaRPr lang="ru-RU" sz="1800" b="1" dirty="0">
            <a:solidFill>
              <a:srgbClr val="000000"/>
            </a:solidFill>
          </a:endParaRPr>
        </a:p>
      </dgm:t>
    </dgm:pt>
    <dgm:pt modelId="{476EB398-6FB5-49C4-AFAB-443419ACE690}" type="parTrans" cxnId="{474E3CA8-9209-44D6-9380-5D276ACF9448}">
      <dgm:prSet/>
      <dgm:spPr/>
      <dgm:t>
        <a:bodyPr/>
        <a:lstStyle/>
        <a:p>
          <a:endParaRPr lang="ru-RU" sz="2800" b="1">
            <a:solidFill>
              <a:srgbClr val="000000"/>
            </a:solidFill>
          </a:endParaRPr>
        </a:p>
      </dgm:t>
    </dgm:pt>
    <dgm:pt modelId="{D839ED98-2DCD-4A7D-84DE-BC4A2025E097}" type="sibTrans" cxnId="{474E3CA8-9209-44D6-9380-5D276ACF9448}">
      <dgm:prSet/>
      <dgm:spPr/>
      <dgm:t>
        <a:bodyPr/>
        <a:lstStyle/>
        <a:p>
          <a:endParaRPr lang="ru-RU" sz="2800" b="1">
            <a:solidFill>
              <a:srgbClr val="000000"/>
            </a:solidFill>
          </a:endParaRPr>
        </a:p>
      </dgm:t>
    </dgm:pt>
    <dgm:pt modelId="{6C15D37B-0AE1-454C-B0DD-D991085A6BFA}">
      <dgm:prSet custT="1"/>
      <dgm:spPr/>
      <dgm:t>
        <a:bodyPr/>
        <a:lstStyle/>
        <a:p>
          <a:r>
            <a:rPr lang="ru-RU" sz="1800" b="1" dirty="0" smtClean="0">
              <a:solidFill>
                <a:srgbClr val="000000"/>
              </a:solidFill>
            </a:rPr>
            <a:t>Правые – умеренные </a:t>
          </a:r>
          <a:endParaRPr lang="ru-RU" sz="1800" b="1" dirty="0">
            <a:solidFill>
              <a:srgbClr val="000000"/>
            </a:solidFill>
          </a:endParaRPr>
        </a:p>
      </dgm:t>
    </dgm:pt>
    <dgm:pt modelId="{EB97B1A3-19F6-4AA7-B937-17EDC386B679}" type="parTrans" cxnId="{2B8C9571-54D9-43A5-B4BF-4B2FA8DDE2BC}">
      <dgm:prSet/>
      <dgm:spPr/>
      <dgm:t>
        <a:bodyPr/>
        <a:lstStyle/>
        <a:p>
          <a:endParaRPr lang="ru-RU" sz="2800" b="1">
            <a:solidFill>
              <a:srgbClr val="000000"/>
            </a:solidFill>
          </a:endParaRPr>
        </a:p>
      </dgm:t>
    </dgm:pt>
    <dgm:pt modelId="{CCBAB519-413C-4157-ACE6-96439D2C9EB3}" type="sibTrans" cxnId="{2B8C9571-54D9-43A5-B4BF-4B2FA8DDE2BC}">
      <dgm:prSet/>
      <dgm:spPr/>
      <dgm:t>
        <a:bodyPr/>
        <a:lstStyle/>
        <a:p>
          <a:endParaRPr lang="ru-RU" sz="2800" b="1">
            <a:solidFill>
              <a:srgbClr val="000000"/>
            </a:solidFill>
          </a:endParaRPr>
        </a:p>
      </dgm:t>
    </dgm:pt>
    <dgm:pt modelId="{57F1BEC2-0803-452F-8457-4C1BFF59FF6B}" type="pres">
      <dgm:prSet presAssocID="{727154FE-0CEA-45A9-88F1-D65103311E7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18325222-4B46-423A-A1BE-874E9499F1F1}" type="pres">
      <dgm:prSet presAssocID="{780C71DD-DD41-4333-982D-5461F30AD09D}" presName="hierRoot1" presStyleCnt="0"/>
      <dgm:spPr/>
    </dgm:pt>
    <dgm:pt modelId="{A2C74B57-8DB8-4216-9432-0EAFFC0750EC}" type="pres">
      <dgm:prSet presAssocID="{780C71DD-DD41-4333-982D-5461F30AD09D}" presName="composite" presStyleCnt="0"/>
      <dgm:spPr/>
    </dgm:pt>
    <dgm:pt modelId="{CA253D48-FDDA-435B-B1BF-350605169782}" type="pres">
      <dgm:prSet presAssocID="{780C71DD-DD41-4333-982D-5461F30AD09D}" presName="background" presStyleLbl="node0" presStyleIdx="0" presStyleCnt="1"/>
      <dgm:spPr/>
    </dgm:pt>
    <dgm:pt modelId="{AB58361C-A37F-4167-AD21-AC4AF1A4CB1E}" type="pres">
      <dgm:prSet presAssocID="{780C71DD-DD41-4333-982D-5461F30AD09D}" presName="text" presStyleLbl="fgAcc0" presStyleIdx="0" presStyleCnt="1" custScaleX="18413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15AC2BC-30F3-487C-BB4F-92957F96B932}" type="pres">
      <dgm:prSet presAssocID="{780C71DD-DD41-4333-982D-5461F30AD09D}" presName="hierChild2" presStyleCnt="0"/>
      <dgm:spPr/>
    </dgm:pt>
    <dgm:pt modelId="{0261B44F-2DD5-4757-8D7F-6F7047E6E9E9}" type="pres">
      <dgm:prSet presAssocID="{33F0067B-6376-49F0-A5CE-5E865E68FCDF}" presName="Name10" presStyleLbl="parChTrans1D2" presStyleIdx="0" presStyleCnt="3"/>
      <dgm:spPr/>
      <dgm:t>
        <a:bodyPr/>
        <a:lstStyle/>
        <a:p>
          <a:endParaRPr lang="ru-RU"/>
        </a:p>
      </dgm:t>
    </dgm:pt>
    <dgm:pt modelId="{BCC3A000-7A9D-4840-A0FA-D7A9BC791299}" type="pres">
      <dgm:prSet presAssocID="{54C80C3F-89A2-4BD1-9F12-04A1918DBB9A}" presName="hierRoot2" presStyleCnt="0"/>
      <dgm:spPr/>
    </dgm:pt>
    <dgm:pt modelId="{287D4137-8FCB-45EC-BC00-1C5E5C8B56D6}" type="pres">
      <dgm:prSet presAssocID="{54C80C3F-89A2-4BD1-9F12-04A1918DBB9A}" presName="composite2" presStyleCnt="0"/>
      <dgm:spPr/>
    </dgm:pt>
    <dgm:pt modelId="{BDD6558E-C8B8-4013-A9DE-99D844941D87}" type="pres">
      <dgm:prSet presAssocID="{54C80C3F-89A2-4BD1-9F12-04A1918DBB9A}" presName="background2" presStyleLbl="node2" presStyleIdx="0" presStyleCnt="3"/>
      <dgm:spPr/>
    </dgm:pt>
    <dgm:pt modelId="{B9A5D9A1-6E71-4A23-86D1-F04BC84255A4}" type="pres">
      <dgm:prSet presAssocID="{54C80C3F-89A2-4BD1-9F12-04A1918DBB9A}" presName="text2" presStyleLbl="fgAcc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FBD9E82-975A-473F-9FF1-A55A09CA4B15}" type="pres">
      <dgm:prSet presAssocID="{54C80C3F-89A2-4BD1-9F12-04A1918DBB9A}" presName="hierChild3" presStyleCnt="0"/>
      <dgm:spPr/>
    </dgm:pt>
    <dgm:pt modelId="{6C0F1140-B17D-4F07-9C01-E666CFDE42FD}" type="pres">
      <dgm:prSet presAssocID="{D6A1FB21-F004-4722-9EB1-EA71F4420490}" presName="Name17" presStyleLbl="parChTrans1D3" presStyleIdx="0" presStyleCnt="3"/>
      <dgm:spPr/>
      <dgm:t>
        <a:bodyPr/>
        <a:lstStyle/>
        <a:p>
          <a:endParaRPr lang="ru-RU"/>
        </a:p>
      </dgm:t>
    </dgm:pt>
    <dgm:pt modelId="{A618DFF9-11BF-416F-9A3F-5A2FE2171730}" type="pres">
      <dgm:prSet presAssocID="{1F0F3E1F-F35F-4847-A5E1-66DBB8FC67DF}" presName="hierRoot3" presStyleCnt="0"/>
      <dgm:spPr/>
    </dgm:pt>
    <dgm:pt modelId="{B2720DA0-0D55-49F3-BD37-57479DA0EFC0}" type="pres">
      <dgm:prSet presAssocID="{1F0F3E1F-F35F-4847-A5E1-66DBB8FC67DF}" presName="composite3" presStyleCnt="0"/>
      <dgm:spPr/>
    </dgm:pt>
    <dgm:pt modelId="{CA453C0B-EAFD-4F71-8674-20FA6A188BC6}" type="pres">
      <dgm:prSet presAssocID="{1F0F3E1F-F35F-4847-A5E1-66DBB8FC67DF}" presName="background3" presStyleLbl="node3" presStyleIdx="0" presStyleCnt="3"/>
      <dgm:spPr/>
    </dgm:pt>
    <dgm:pt modelId="{6D88D2BC-0C15-4B6C-BE14-1DE6332EF381}" type="pres">
      <dgm:prSet presAssocID="{1F0F3E1F-F35F-4847-A5E1-66DBB8FC67DF}" presName="text3" presStyleLbl="fgAcc3" presStyleIdx="0" presStyleCnt="3" custScaleX="12299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044A8A3-8E07-48D0-A9C1-799F775527F8}" type="pres">
      <dgm:prSet presAssocID="{1F0F3E1F-F35F-4847-A5E1-66DBB8FC67DF}" presName="hierChild4" presStyleCnt="0"/>
      <dgm:spPr/>
    </dgm:pt>
    <dgm:pt modelId="{B9C4BD1E-DE6C-4E9C-8262-998C419FCEC1}" type="pres">
      <dgm:prSet presAssocID="{7067FB1A-9505-4862-B2C8-252991582BA9}" presName="Name17" presStyleLbl="parChTrans1D3" presStyleIdx="1" presStyleCnt="3"/>
      <dgm:spPr/>
      <dgm:t>
        <a:bodyPr/>
        <a:lstStyle/>
        <a:p>
          <a:endParaRPr lang="ru-RU"/>
        </a:p>
      </dgm:t>
    </dgm:pt>
    <dgm:pt modelId="{7932EE21-8215-4FF6-B19B-D6E61C1838FD}" type="pres">
      <dgm:prSet presAssocID="{15BF94CF-7268-4002-A331-5EDCCEE0C014}" presName="hierRoot3" presStyleCnt="0"/>
      <dgm:spPr/>
    </dgm:pt>
    <dgm:pt modelId="{69553E08-A7B7-4BB1-83DC-E703ACD1A9BF}" type="pres">
      <dgm:prSet presAssocID="{15BF94CF-7268-4002-A331-5EDCCEE0C014}" presName="composite3" presStyleCnt="0"/>
      <dgm:spPr/>
    </dgm:pt>
    <dgm:pt modelId="{00761AB5-C36C-4AE6-BA6D-B7490748418D}" type="pres">
      <dgm:prSet presAssocID="{15BF94CF-7268-4002-A331-5EDCCEE0C014}" presName="background3" presStyleLbl="node3" presStyleIdx="1" presStyleCnt="3"/>
      <dgm:spPr/>
    </dgm:pt>
    <dgm:pt modelId="{97DF177F-6E93-4F3E-82DD-BDBF3738CD22}" type="pres">
      <dgm:prSet presAssocID="{15BF94CF-7268-4002-A331-5EDCCEE0C014}" presName="text3" presStyleLbl="fgAcc3" presStyleIdx="1" presStyleCnt="3" custScaleX="17973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EA5E291-9AF2-4CC9-B7ED-11E4B9B71A55}" type="pres">
      <dgm:prSet presAssocID="{15BF94CF-7268-4002-A331-5EDCCEE0C014}" presName="hierChild4" presStyleCnt="0"/>
      <dgm:spPr/>
    </dgm:pt>
    <dgm:pt modelId="{AD6D1BDC-23D6-4AC1-8848-68833C72FE07}" type="pres">
      <dgm:prSet presAssocID="{EB97B1A3-19F6-4AA7-B937-17EDC386B679}" presName="Name10" presStyleLbl="parChTrans1D2" presStyleIdx="1" presStyleCnt="3"/>
      <dgm:spPr/>
      <dgm:t>
        <a:bodyPr/>
        <a:lstStyle/>
        <a:p>
          <a:endParaRPr lang="ru-RU"/>
        </a:p>
      </dgm:t>
    </dgm:pt>
    <dgm:pt modelId="{D2AB6009-3BF1-4298-9625-DB37C8B080EF}" type="pres">
      <dgm:prSet presAssocID="{6C15D37B-0AE1-454C-B0DD-D991085A6BFA}" presName="hierRoot2" presStyleCnt="0"/>
      <dgm:spPr/>
    </dgm:pt>
    <dgm:pt modelId="{AE874A52-E14C-4F04-96AA-645FDE40B6E2}" type="pres">
      <dgm:prSet presAssocID="{6C15D37B-0AE1-454C-B0DD-D991085A6BFA}" presName="composite2" presStyleCnt="0"/>
      <dgm:spPr/>
    </dgm:pt>
    <dgm:pt modelId="{1937FD32-8FC4-42E0-AACE-7A6FD022EFEA}" type="pres">
      <dgm:prSet presAssocID="{6C15D37B-0AE1-454C-B0DD-D991085A6BFA}" presName="background2" presStyleLbl="node2" presStyleIdx="1" presStyleCnt="3"/>
      <dgm:spPr/>
    </dgm:pt>
    <dgm:pt modelId="{8BDB96E9-8A0A-40A7-B3FC-3F829CE45E49}" type="pres">
      <dgm:prSet presAssocID="{6C15D37B-0AE1-454C-B0DD-D991085A6BFA}" presName="text2" presStyleLbl="fgAcc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6E456E6-45B5-4647-BD7D-1921770EBFA2}" type="pres">
      <dgm:prSet presAssocID="{6C15D37B-0AE1-454C-B0DD-D991085A6BFA}" presName="hierChild3" presStyleCnt="0"/>
      <dgm:spPr/>
    </dgm:pt>
    <dgm:pt modelId="{7A36C144-30A2-48FF-AC79-1601431A7D75}" type="pres">
      <dgm:prSet presAssocID="{6406457A-F6E1-4E58-A779-7A85F1DE62A2}" presName="Name10" presStyleLbl="parChTrans1D2" presStyleIdx="2" presStyleCnt="3"/>
      <dgm:spPr/>
      <dgm:t>
        <a:bodyPr/>
        <a:lstStyle/>
        <a:p>
          <a:endParaRPr lang="ru-RU"/>
        </a:p>
      </dgm:t>
    </dgm:pt>
    <dgm:pt modelId="{ABB883B1-3401-407D-B968-53EED1920040}" type="pres">
      <dgm:prSet presAssocID="{C7038FC4-C8CA-4C76-861B-D33D3B2D7C5E}" presName="hierRoot2" presStyleCnt="0"/>
      <dgm:spPr/>
    </dgm:pt>
    <dgm:pt modelId="{6252B1FB-6DE5-475C-B83F-7432B969B496}" type="pres">
      <dgm:prSet presAssocID="{C7038FC4-C8CA-4C76-861B-D33D3B2D7C5E}" presName="composite2" presStyleCnt="0"/>
      <dgm:spPr/>
    </dgm:pt>
    <dgm:pt modelId="{5423F01F-378A-45BA-884B-DE892DFF3058}" type="pres">
      <dgm:prSet presAssocID="{C7038FC4-C8CA-4C76-861B-D33D3B2D7C5E}" presName="background2" presStyleLbl="node2" presStyleIdx="2" presStyleCnt="3"/>
      <dgm:spPr/>
    </dgm:pt>
    <dgm:pt modelId="{85DD7A3C-0558-46DB-9EAD-CACE5538A1F1}" type="pres">
      <dgm:prSet presAssocID="{C7038FC4-C8CA-4C76-861B-D33D3B2D7C5E}" presName="text2" presStyleLbl="fgAcc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6515714-854E-4936-A3B6-8B4BC7665B6A}" type="pres">
      <dgm:prSet presAssocID="{C7038FC4-C8CA-4C76-861B-D33D3B2D7C5E}" presName="hierChild3" presStyleCnt="0"/>
      <dgm:spPr/>
    </dgm:pt>
    <dgm:pt modelId="{B019B21D-C128-411D-A38D-CDDEB7881C39}" type="pres">
      <dgm:prSet presAssocID="{476EB398-6FB5-49C4-AFAB-443419ACE690}" presName="Name17" presStyleLbl="parChTrans1D3" presStyleIdx="2" presStyleCnt="3"/>
      <dgm:spPr/>
      <dgm:t>
        <a:bodyPr/>
        <a:lstStyle/>
        <a:p>
          <a:endParaRPr lang="ru-RU"/>
        </a:p>
      </dgm:t>
    </dgm:pt>
    <dgm:pt modelId="{DA3F61B1-E196-4960-94F0-09786689088B}" type="pres">
      <dgm:prSet presAssocID="{D9C72E3D-DF70-43A4-87BD-596126861BD5}" presName="hierRoot3" presStyleCnt="0"/>
      <dgm:spPr/>
    </dgm:pt>
    <dgm:pt modelId="{9F1DC0B6-745B-44EB-9292-4EA7E44676DE}" type="pres">
      <dgm:prSet presAssocID="{D9C72E3D-DF70-43A4-87BD-596126861BD5}" presName="composite3" presStyleCnt="0"/>
      <dgm:spPr/>
    </dgm:pt>
    <dgm:pt modelId="{AD5EC7A9-4417-4BDE-8F52-9EA27C822D85}" type="pres">
      <dgm:prSet presAssocID="{D9C72E3D-DF70-43A4-87BD-596126861BD5}" presName="background3" presStyleLbl="node3" presStyleIdx="2" presStyleCnt="3"/>
      <dgm:spPr/>
    </dgm:pt>
    <dgm:pt modelId="{16B20498-56DB-47B6-9FE6-807901CB8A4A}" type="pres">
      <dgm:prSet presAssocID="{D9C72E3D-DF70-43A4-87BD-596126861BD5}" presName="text3" presStyleLbl="fgAcc3" presStyleIdx="2" presStyleCnt="3" custScaleX="16777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163D8D1-2315-4F48-BD41-BF23568F5BED}" type="pres">
      <dgm:prSet presAssocID="{D9C72E3D-DF70-43A4-87BD-596126861BD5}" presName="hierChild4" presStyleCnt="0"/>
      <dgm:spPr/>
    </dgm:pt>
  </dgm:ptLst>
  <dgm:cxnLst>
    <dgm:cxn modelId="{474E3CA8-9209-44D6-9380-5D276ACF9448}" srcId="{C7038FC4-C8CA-4C76-861B-D33D3B2D7C5E}" destId="{D9C72E3D-DF70-43A4-87BD-596126861BD5}" srcOrd="0" destOrd="0" parTransId="{476EB398-6FB5-49C4-AFAB-443419ACE690}" sibTransId="{D839ED98-2DCD-4A7D-84DE-BC4A2025E097}"/>
    <dgm:cxn modelId="{026A582B-E932-4EA8-A825-333B5D5B0963}" srcId="{727154FE-0CEA-45A9-88F1-D65103311E78}" destId="{780C71DD-DD41-4333-982D-5461F30AD09D}" srcOrd="0" destOrd="0" parTransId="{7063AA13-6339-491A-B99F-D160FAEBD0CA}" sibTransId="{10C08922-F764-44CC-A3E3-BBA50E526EFB}"/>
    <dgm:cxn modelId="{A9654D4C-AC11-475C-BACC-DB1F3E2A1147}" srcId="{780C71DD-DD41-4333-982D-5461F30AD09D}" destId="{C7038FC4-C8CA-4C76-861B-D33D3B2D7C5E}" srcOrd="2" destOrd="0" parTransId="{6406457A-F6E1-4E58-A779-7A85F1DE62A2}" sibTransId="{CFC59926-8115-4D62-86BA-45BF7EAE9915}"/>
    <dgm:cxn modelId="{32035E9A-DBC5-4D2B-BF7A-78A9459FAE53}" type="presOf" srcId="{6406457A-F6E1-4E58-A779-7A85F1DE62A2}" destId="{7A36C144-30A2-48FF-AC79-1601431A7D75}" srcOrd="0" destOrd="0" presId="urn:microsoft.com/office/officeart/2005/8/layout/hierarchy1"/>
    <dgm:cxn modelId="{477904FC-7973-43BB-BF17-07C9DD330C2A}" type="presOf" srcId="{7067FB1A-9505-4862-B2C8-252991582BA9}" destId="{B9C4BD1E-DE6C-4E9C-8262-998C419FCEC1}" srcOrd="0" destOrd="0" presId="urn:microsoft.com/office/officeart/2005/8/layout/hierarchy1"/>
    <dgm:cxn modelId="{F3A7F480-008A-4DC4-8214-485424DF2603}" type="presOf" srcId="{C7038FC4-C8CA-4C76-861B-D33D3B2D7C5E}" destId="{85DD7A3C-0558-46DB-9EAD-CACE5538A1F1}" srcOrd="0" destOrd="0" presId="urn:microsoft.com/office/officeart/2005/8/layout/hierarchy1"/>
    <dgm:cxn modelId="{5FEBF05A-83F4-4AE8-BFDD-C4A56FC741A8}" type="presOf" srcId="{1F0F3E1F-F35F-4847-A5E1-66DBB8FC67DF}" destId="{6D88D2BC-0C15-4B6C-BE14-1DE6332EF381}" srcOrd="0" destOrd="0" presId="urn:microsoft.com/office/officeart/2005/8/layout/hierarchy1"/>
    <dgm:cxn modelId="{73DFAD08-6B5F-4DB8-B64E-B7A07BB29021}" type="presOf" srcId="{727154FE-0CEA-45A9-88F1-D65103311E78}" destId="{57F1BEC2-0803-452F-8457-4C1BFF59FF6B}" srcOrd="0" destOrd="0" presId="urn:microsoft.com/office/officeart/2005/8/layout/hierarchy1"/>
    <dgm:cxn modelId="{450C0755-7DE8-4DD0-BEDE-54B2354FC746}" type="presOf" srcId="{780C71DD-DD41-4333-982D-5461F30AD09D}" destId="{AB58361C-A37F-4167-AD21-AC4AF1A4CB1E}" srcOrd="0" destOrd="0" presId="urn:microsoft.com/office/officeart/2005/8/layout/hierarchy1"/>
    <dgm:cxn modelId="{4912540A-8CA0-4DB7-B644-BA209054C997}" srcId="{780C71DD-DD41-4333-982D-5461F30AD09D}" destId="{54C80C3F-89A2-4BD1-9F12-04A1918DBB9A}" srcOrd="0" destOrd="0" parTransId="{33F0067B-6376-49F0-A5CE-5E865E68FCDF}" sibTransId="{199D89D6-DF2F-4301-B953-5064AA6D03AC}"/>
    <dgm:cxn modelId="{3D5BE00C-8265-4D2A-9CBA-CF7436EDD9B8}" srcId="{54C80C3F-89A2-4BD1-9F12-04A1918DBB9A}" destId="{15BF94CF-7268-4002-A331-5EDCCEE0C014}" srcOrd="1" destOrd="0" parTransId="{7067FB1A-9505-4862-B2C8-252991582BA9}" sibTransId="{9981BB48-8C96-456F-A4B4-2A118084111B}"/>
    <dgm:cxn modelId="{1F533148-2AA0-465D-9974-D16F947869C3}" type="presOf" srcId="{D9C72E3D-DF70-43A4-87BD-596126861BD5}" destId="{16B20498-56DB-47B6-9FE6-807901CB8A4A}" srcOrd="0" destOrd="0" presId="urn:microsoft.com/office/officeart/2005/8/layout/hierarchy1"/>
    <dgm:cxn modelId="{81606C35-68F8-4DCE-8BF8-151A56CCA398}" type="presOf" srcId="{476EB398-6FB5-49C4-AFAB-443419ACE690}" destId="{B019B21D-C128-411D-A38D-CDDEB7881C39}" srcOrd="0" destOrd="0" presId="urn:microsoft.com/office/officeart/2005/8/layout/hierarchy1"/>
    <dgm:cxn modelId="{7B814E67-D046-4106-A496-AEC8699A1497}" type="presOf" srcId="{54C80C3F-89A2-4BD1-9F12-04A1918DBB9A}" destId="{B9A5D9A1-6E71-4A23-86D1-F04BC84255A4}" srcOrd="0" destOrd="0" presId="urn:microsoft.com/office/officeart/2005/8/layout/hierarchy1"/>
    <dgm:cxn modelId="{A5BA603F-7D02-4C8A-8534-927E46878D3D}" type="presOf" srcId="{EB97B1A3-19F6-4AA7-B937-17EDC386B679}" destId="{AD6D1BDC-23D6-4AC1-8848-68833C72FE07}" srcOrd="0" destOrd="0" presId="urn:microsoft.com/office/officeart/2005/8/layout/hierarchy1"/>
    <dgm:cxn modelId="{4C208E9F-701B-4EC4-9387-111A6EC2549C}" srcId="{54C80C3F-89A2-4BD1-9F12-04A1918DBB9A}" destId="{1F0F3E1F-F35F-4847-A5E1-66DBB8FC67DF}" srcOrd="0" destOrd="0" parTransId="{D6A1FB21-F004-4722-9EB1-EA71F4420490}" sibTransId="{156BBDFB-2983-4E14-9B1E-E7DBDED7745E}"/>
    <dgm:cxn modelId="{A0D79D85-24FC-4859-972B-D01063A5D220}" type="presOf" srcId="{33F0067B-6376-49F0-A5CE-5E865E68FCDF}" destId="{0261B44F-2DD5-4757-8D7F-6F7047E6E9E9}" srcOrd="0" destOrd="0" presId="urn:microsoft.com/office/officeart/2005/8/layout/hierarchy1"/>
    <dgm:cxn modelId="{5EA07254-242C-465F-B532-79D8B2FF9BD6}" type="presOf" srcId="{15BF94CF-7268-4002-A331-5EDCCEE0C014}" destId="{97DF177F-6E93-4F3E-82DD-BDBF3738CD22}" srcOrd="0" destOrd="0" presId="urn:microsoft.com/office/officeart/2005/8/layout/hierarchy1"/>
    <dgm:cxn modelId="{7DAE2F40-F930-4A51-9E1E-1683F942E875}" type="presOf" srcId="{6C15D37B-0AE1-454C-B0DD-D991085A6BFA}" destId="{8BDB96E9-8A0A-40A7-B3FC-3F829CE45E49}" srcOrd="0" destOrd="0" presId="urn:microsoft.com/office/officeart/2005/8/layout/hierarchy1"/>
    <dgm:cxn modelId="{2B8C9571-54D9-43A5-B4BF-4B2FA8DDE2BC}" srcId="{780C71DD-DD41-4333-982D-5461F30AD09D}" destId="{6C15D37B-0AE1-454C-B0DD-D991085A6BFA}" srcOrd="1" destOrd="0" parTransId="{EB97B1A3-19F6-4AA7-B937-17EDC386B679}" sibTransId="{CCBAB519-413C-4157-ACE6-96439D2C9EB3}"/>
    <dgm:cxn modelId="{9F42EA6B-947E-4CF0-B7D9-8A8CDF379590}" type="presOf" srcId="{D6A1FB21-F004-4722-9EB1-EA71F4420490}" destId="{6C0F1140-B17D-4F07-9C01-E666CFDE42FD}" srcOrd="0" destOrd="0" presId="urn:microsoft.com/office/officeart/2005/8/layout/hierarchy1"/>
    <dgm:cxn modelId="{BC9B466F-7BB4-41CA-B2AB-89735A835415}" type="presParOf" srcId="{57F1BEC2-0803-452F-8457-4C1BFF59FF6B}" destId="{18325222-4B46-423A-A1BE-874E9499F1F1}" srcOrd="0" destOrd="0" presId="urn:microsoft.com/office/officeart/2005/8/layout/hierarchy1"/>
    <dgm:cxn modelId="{5555CE65-3E21-4BE8-AA56-458FDC90B03B}" type="presParOf" srcId="{18325222-4B46-423A-A1BE-874E9499F1F1}" destId="{A2C74B57-8DB8-4216-9432-0EAFFC0750EC}" srcOrd="0" destOrd="0" presId="urn:microsoft.com/office/officeart/2005/8/layout/hierarchy1"/>
    <dgm:cxn modelId="{7978B748-8AC5-435E-BA8B-4E0C8446D572}" type="presParOf" srcId="{A2C74B57-8DB8-4216-9432-0EAFFC0750EC}" destId="{CA253D48-FDDA-435B-B1BF-350605169782}" srcOrd="0" destOrd="0" presId="urn:microsoft.com/office/officeart/2005/8/layout/hierarchy1"/>
    <dgm:cxn modelId="{BA238048-885A-4CDF-B8FC-51917E88BCA2}" type="presParOf" srcId="{A2C74B57-8DB8-4216-9432-0EAFFC0750EC}" destId="{AB58361C-A37F-4167-AD21-AC4AF1A4CB1E}" srcOrd="1" destOrd="0" presId="urn:microsoft.com/office/officeart/2005/8/layout/hierarchy1"/>
    <dgm:cxn modelId="{8E931613-E8A6-4652-9DC8-C09BA8AEB0AE}" type="presParOf" srcId="{18325222-4B46-423A-A1BE-874E9499F1F1}" destId="{615AC2BC-30F3-487C-BB4F-92957F96B932}" srcOrd="1" destOrd="0" presId="urn:microsoft.com/office/officeart/2005/8/layout/hierarchy1"/>
    <dgm:cxn modelId="{F132795D-6D7B-420C-8BD9-1A3F0ACD9634}" type="presParOf" srcId="{615AC2BC-30F3-487C-BB4F-92957F96B932}" destId="{0261B44F-2DD5-4757-8D7F-6F7047E6E9E9}" srcOrd="0" destOrd="0" presId="urn:microsoft.com/office/officeart/2005/8/layout/hierarchy1"/>
    <dgm:cxn modelId="{34441645-B816-4D09-AC8C-26FA25CD8677}" type="presParOf" srcId="{615AC2BC-30F3-487C-BB4F-92957F96B932}" destId="{BCC3A000-7A9D-4840-A0FA-D7A9BC791299}" srcOrd="1" destOrd="0" presId="urn:microsoft.com/office/officeart/2005/8/layout/hierarchy1"/>
    <dgm:cxn modelId="{ABDCB58A-72B7-4F15-A569-1AFD6CCD1E99}" type="presParOf" srcId="{BCC3A000-7A9D-4840-A0FA-D7A9BC791299}" destId="{287D4137-8FCB-45EC-BC00-1C5E5C8B56D6}" srcOrd="0" destOrd="0" presId="urn:microsoft.com/office/officeart/2005/8/layout/hierarchy1"/>
    <dgm:cxn modelId="{B137BF6A-02A7-4FB8-8D5C-CC162BBBCC9D}" type="presParOf" srcId="{287D4137-8FCB-45EC-BC00-1C5E5C8B56D6}" destId="{BDD6558E-C8B8-4013-A9DE-99D844941D87}" srcOrd="0" destOrd="0" presId="urn:microsoft.com/office/officeart/2005/8/layout/hierarchy1"/>
    <dgm:cxn modelId="{5924C6F7-1E04-4D56-BFF4-0732370F45D6}" type="presParOf" srcId="{287D4137-8FCB-45EC-BC00-1C5E5C8B56D6}" destId="{B9A5D9A1-6E71-4A23-86D1-F04BC84255A4}" srcOrd="1" destOrd="0" presId="urn:microsoft.com/office/officeart/2005/8/layout/hierarchy1"/>
    <dgm:cxn modelId="{C355053E-FA63-4808-9B21-A918BE3BC100}" type="presParOf" srcId="{BCC3A000-7A9D-4840-A0FA-D7A9BC791299}" destId="{BFBD9E82-975A-473F-9FF1-A55A09CA4B15}" srcOrd="1" destOrd="0" presId="urn:microsoft.com/office/officeart/2005/8/layout/hierarchy1"/>
    <dgm:cxn modelId="{A8816D93-1AB9-47BA-A3F4-5C7D46A9E829}" type="presParOf" srcId="{BFBD9E82-975A-473F-9FF1-A55A09CA4B15}" destId="{6C0F1140-B17D-4F07-9C01-E666CFDE42FD}" srcOrd="0" destOrd="0" presId="urn:microsoft.com/office/officeart/2005/8/layout/hierarchy1"/>
    <dgm:cxn modelId="{A70B69FC-2F6D-49B7-A17B-BC5BC9162B91}" type="presParOf" srcId="{BFBD9E82-975A-473F-9FF1-A55A09CA4B15}" destId="{A618DFF9-11BF-416F-9A3F-5A2FE2171730}" srcOrd="1" destOrd="0" presId="urn:microsoft.com/office/officeart/2005/8/layout/hierarchy1"/>
    <dgm:cxn modelId="{3F630421-12B9-4CE6-8C67-942127B1C55F}" type="presParOf" srcId="{A618DFF9-11BF-416F-9A3F-5A2FE2171730}" destId="{B2720DA0-0D55-49F3-BD37-57479DA0EFC0}" srcOrd="0" destOrd="0" presId="urn:microsoft.com/office/officeart/2005/8/layout/hierarchy1"/>
    <dgm:cxn modelId="{6E1EBD9A-5608-44F0-998E-665BEE5F6351}" type="presParOf" srcId="{B2720DA0-0D55-49F3-BD37-57479DA0EFC0}" destId="{CA453C0B-EAFD-4F71-8674-20FA6A188BC6}" srcOrd="0" destOrd="0" presId="urn:microsoft.com/office/officeart/2005/8/layout/hierarchy1"/>
    <dgm:cxn modelId="{857DD670-F3B0-4B8F-8D03-C79D726CB00B}" type="presParOf" srcId="{B2720DA0-0D55-49F3-BD37-57479DA0EFC0}" destId="{6D88D2BC-0C15-4B6C-BE14-1DE6332EF381}" srcOrd="1" destOrd="0" presId="urn:microsoft.com/office/officeart/2005/8/layout/hierarchy1"/>
    <dgm:cxn modelId="{9FA54FF2-9FB6-4EC3-932C-1CDFFE5A5D4D}" type="presParOf" srcId="{A618DFF9-11BF-416F-9A3F-5A2FE2171730}" destId="{F044A8A3-8E07-48D0-A9C1-799F775527F8}" srcOrd="1" destOrd="0" presId="urn:microsoft.com/office/officeart/2005/8/layout/hierarchy1"/>
    <dgm:cxn modelId="{25637115-B233-486F-B7A7-E847E33293A3}" type="presParOf" srcId="{BFBD9E82-975A-473F-9FF1-A55A09CA4B15}" destId="{B9C4BD1E-DE6C-4E9C-8262-998C419FCEC1}" srcOrd="2" destOrd="0" presId="urn:microsoft.com/office/officeart/2005/8/layout/hierarchy1"/>
    <dgm:cxn modelId="{A5B077E3-F106-4999-A55B-CF04E4C0D0DA}" type="presParOf" srcId="{BFBD9E82-975A-473F-9FF1-A55A09CA4B15}" destId="{7932EE21-8215-4FF6-B19B-D6E61C1838FD}" srcOrd="3" destOrd="0" presId="urn:microsoft.com/office/officeart/2005/8/layout/hierarchy1"/>
    <dgm:cxn modelId="{DFCD9DB1-FB12-4907-B421-84EA14EE51B5}" type="presParOf" srcId="{7932EE21-8215-4FF6-B19B-D6E61C1838FD}" destId="{69553E08-A7B7-4BB1-83DC-E703ACD1A9BF}" srcOrd="0" destOrd="0" presId="urn:microsoft.com/office/officeart/2005/8/layout/hierarchy1"/>
    <dgm:cxn modelId="{F50584E9-4F89-47A3-86BE-0B48D1CC2255}" type="presParOf" srcId="{69553E08-A7B7-4BB1-83DC-E703ACD1A9BF}" destId="{00761AB5-C36C-4AE6-BA6D-B7490748418D}" srcOrd="0" destOrd="0" presId="urn:microsoft.com/office/officeart/2005/8/layout/hierarchy1"/>
    <dgm:cxn modelId="{570A72B7-CA8F-4CF4-B165-8AB66C3B8166}" type="presParOf" srcId="{69553E08-A7B7-4BB1-83DC-E703ACD1A9BF}" destId="{97DF177F-6E93-4F3E-82DD-BDBF3738CD22}" srcOrd="1" destOrd="0" presId="urn:microsoft.com/office/officeart/2005/8/layout/hierarchy1"/>
    <dgm:cxn modelId="{1533D6D4-449F-4337-996E-2DBC442EF513}" type="presParOf" srcId="{7932EE21-8215-4FF6-B19B-D6E61C1838FD}" destId="{CEA5E291-9AF2-4CC9-B7ED-11E4B9B71A55}" srcOrd="1" destOrd="0" presId="urn:microsoft.com/office/officeart/2005/8/layout/hierarchy1"/>
    <dgm:cxn modelId="{3154AA38-E24A-4AB8-B411-2BBAEE292D8B}" type="presParOf" srcId="{615AC2BC-30F3-487C-BB4F-92957F96B932}" destId="{AD6D1BDC-23D6-4AC1-8848-68833C72FE07}" srcOrd="2" destOrd="0" presId="urn:microsoft.com/office/officeart/2005/8/layout/hierarchy1"/>
    <dgm:cxn modelId="{01DF0119-B3B3-461A-BD73-CC2E1B2D074A}" type="presParOf" srcId="{615AC2BC-30F3-487C-BB4F-92957F96B932}" destId="{D2AB6009-3BF1-4298-9625-DB37C8B080EF}" srcOrd="3" destOrd="0" presId="urn:microsoft.com/office/officeart/2005/8/layout/hierarchy1"/>
    <dgm:cxn modelId="{3981CD7C-A46A-4826-A445-C55DEAA672DA}" type="presParOf" srcId="{D2AB6009-3BF1-4298-9625-DB37C8B080EF}" destId="{AE874A52-E14C-4F04-96AA-645FDE40B6E2}" srcOrd="0" destOrd="0" presId="urn:microsoft.com/office/officeart/2005/8/layout/hierarchy1"/>
    <dgm:cxn modelId="{2BC4698F-25AE-45F9-9C0C-C5BE2AE57D00}" type="presParOf" srcId="{AE874A52-E14C-4F04-96AA-645FDE40B6E2}" destId="{1937FD32-8FC4-42E0-AACE-7A6FD022EFEA}" srcOrd="0" destOrd="0" presId="urn:microsoft.com/office/officeart/2005/8/layout/hierarchy1"/>
    <dgm:cxn modelId="{5666230F-7632-4920-B4BE-0018ACD96530}" type="presParOf" srcId="{AE874A52-E14C-4F04-96AA-645FDE40B6E2}" destId="{8BDB96E9-8A0A-40A7-B3FC-3F829CE45E49}" srcOrd="1" destOrd="0" presId="urn:microsoft.com/office/officeart/2005/8/layout/hierarchy1"/>
    <dgm:cxn modelId="{0D93C979-D154-445E-B85D-000D3FCEC1B3}" type="presParOf" srcId="{D2AB6009-3BF1-4298-9625-DB37C8B080EF}" destId="{C6E456E6-45B5-4647-BD7D-1921770EBFA2}" srcOrd="1" destOrd="0" presId="urn:microsoft.com/office/officeart/2005/8/layout/hierarchy1"/>
    <dgm:cxn modelId="{48AF138A-E031-477B-832F-B911FABAEDDB}" type="presParOf" srcId="{615AC2BC-30F3-487C-BB4F-92957F96B932}" destId="{7A36C144-30A2-48FF-AC79-1601431A7D75}" srcOrd="4" destOrd="0" presId="urn:microsoft.com/office/officeart/2005/8/layout/hierarchy1"/>
    <dgm:cxn modelId="{0FA377F5-C5C6-488F-9DE7-E708A62AA077}" type="presParOf" srcId="{615AC2BC-30F3-487C-BB4F-92957F96B932}" destId="{ABB883B1-3401-407D-B968-53EED1920040}" srcOrd="5" destOrd="0" presId="urn:microsoft.com/office/officeart/2005/8/layout/hierarchy1"/>
    <dgm:cxn modelId="{76E680A2-412A-4FDC-B17A-041E12ACFAEC}" type="presParOf" srcId="{ABB883B1-3401-407D-B968-53EED1920040}" destId="{6252B1FB-6DE5-475C-B83F-7432B969B496}" srcOrd="0" destOrd="0" presId="urn:microsoft.com/office/officeart/2005/8/layout/hierarchy1"/>
    <dgm:cxn modelId="{85E19697-8E5A-48A8-82FC-366115680D14}" type="presParOf" srcId="{6252B1FB-6DE5-475C-B83F-7432B969B496}" destId="{5423F01F-378A-45BA-884B-DE892DFF3058}" srcOrd="0" destOrd="0" presId="urn:microsoft.com/office/officeart/2005/8/layout/hierarchy1"/>
    <dgm:cxn modelId="{EE37692A-3282-48B1-8615-71B724AB967B}" type="presParOf" srcId="{6252B1FB-6DE5-475C-B83F-7432B969B496}" destId="{85DD7A3C-0558-46DB-9EAD-CACE5538A1F1}" srcOrd="1" destOrd="0" presId="urn:microsoft.com/office/officeart/2005/8/layout/hierarchy1"/>
    <dgm:cxn modelId="{9F53A2D1-7436-4075-942C-2AA5EF6DF9EE}" type="presParOf" srcId="{ABB883B1-3401-407D-B968-53EED1920040}" destId="{D6515714-854E-4936-A3B6-8B4BC7665B6A}" srcOrd="1" destOrd="0" presId="urn:microsoft.com/office/officeart/2005/8/layout/hierarchy1"/>
    <dgm:cxn modelId="{37D813E9-FACB-4F46-A95F-801120802878}" type="presParOf" srcId="{D6515714-854E-4936-A3B6-8B4BC7665B6A}" destId="{B019B21D-C128-411D-A38D-CDDEB7881C39}" srcOrd="0" destOrd="0" presId="urn:microsoft.com/office/officeart/2005/8/layout/hierarchy1"/>
    <dgm:cxn modelId="{9ABC8519-6476-4E3E-A813-2C72AD52E331}" type="presParOf" srcId="{D6515714-854E-4936-A3B6-8B4BC7665B6A}" destId="{DA3F61B1-E196-4960-94F0-09786689088B}" srcOrd="1" destOrd="0" presId="urn:microsoft.com/office/officeart/2005/8/layout/hierarchy1"/>
    <dgm:cxn modelId="{44CBA3B5-7815-41D3-91AB-9494CE7BD01A}" type="presParOf" srcId="{DA3F61B1-E196-4960-94F0-09786689088B}" destId="{9F1DC0B6-745B-44EB-9292-4EA7E44676DE}" srcOrd="0" destOrd="0" presId="urn:microsoft.com/office/officeart/2005/8/layout/hierarchy1"/>
    <dgm:cxn modelId="{0A201F7D-7210-4887-9383-F2E0DB24BF3A}" type="presParOf" srcId="{9F1DC0B6-745B-44EB-9292-4EA7E44676DE}" destId="{AD5EC7A9-4417-4BDE-8F52-9EA27C822D85}" srcOrd="0" destOrd="0" presId="urn:microsoft.com/office/officeart/2005/8/layout/hierarchy1"/>
    <dgm:cxn modelId="{40729072-398A-493C-B251-4CE7D450AF8F}" type="presParOf" srcId="{9F1DC0B6-745B-44EB-9292-4EA7E44676DE}" destId="{16B20498-56DB-47B6-9FE6-807901CB8A4A}" srcOrd="1" destOrd="0" presId="urn:microsoft.com/office/officeart/2005/8/layout/hierarchy1"/>
    <dgm:cxn modelId="{8E25F743-3A9C-45AE-A676-B1F1A1E43697}" type="presParOf" srcId="{DA3F61B1-E196-4960-94F0-09786689088B}" destId="{2163D8D1-2315-4F48-BD41-BF23568F5BE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19B21D-C128-411D-A38D-CDDEB7881C39}">
      <dsp:nvSpPr>
        <dsp:cNvPr id="0" name=""/>
        <dsp:cNvSpPr/>
      </dsp:nvSpPr>
      <dsp:spPr>
        <a:xfrm>
          <a:off x="6896476" y="3239555"/>
          <a:ext cx="91440" cy="47377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73779"/>
              </a:lnTo>
            </a:path>
          </a:pathLst>
        </a:custGeom>
        <a:noFill/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36C144-30A2-48FF-AC79-1601431A7D75}">
      <dsp:nvSpPr>
        <dsp:cNvPr id="0" name=""/>
        <dsp:cNvSpPr/>
      </dsp:nvSpPr>
      <dsp:spPr>
        <a:xfrm>
          <a:off x="4791363" y="1731335"/>
          <a:ext cx="2150832" cy="4737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2866"/>
              </a:lnTo>
              <a:lnTo>
                <a:pt x="2150832" y="322866"/>
              </a:lnTo>
              <a:lnTo>
                <a:pt x="2150832" y="473779"/>
              </a:lnTo>
            </a:path>
          </a:pathLst>
        </a:custGeom>
        <a:noFill/>
        <a:ln w="1905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6D1BDC-23D6-4AC1-8848-68833C72FE07}">
      <dsp:nvSpPr>
        <dsp:cNvPr id="0" name=""/>
        <dsp:cNvSpPr/>
      </dsp:nvSpPr>
      <dsp:spPr>
        <a:xfrm>
          <a:off x="4631580" y="1731335"/>
          <a:ext cx="159783" cy="473779"/>
        </a:xfrm>
        <a:custGeom>
          <a:avLst/>
          <a:gdLst/>
          <a:ahLst/>
          <a:cxnLst/>
          <a:rect l="0" t="0" r="0" b="0"/>
          <a:pathLst>
            <a:path>
              <a:moveTo>
                <a:pt x="159783" y="0"/>
              </a:moveTo>
              <a:lnTo>
                <a:pt x="159783" y="322866"/>
              </a:lnTo>
              <a:lnTo>
                <a:pt x="0" y="322866"/>
              </a:lnTo>
              <a:lnTo>
                <a:pt x="0" y="473779"/>
              </a:lnTo>
            </a:path>
          </a:pathLst>
        </a:custGeom>
        <a:noFill/>
        <a:ln w="1905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C4BD1E-DE6C-4E9C-8262-998C419FCEC1}">
      <dsp:nvSpPr>
        <dsp:cNvPr id="0" name=""/>
        <dsp:cNvSpPr/>
      </dsp:nvSpPr>
      <dsp:spPr>
        <a:xfrm>
          <a:off x="2640530" y="3239555"/>
          <a:ext cx="1244401" cy="4737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2866"/>
              </a:lnTo>
              <a:lnTo>
                <a:pt x="1244401" y="322866"/>
              </a:lnTo>
              <a:lnTo>
                <a:pt x="1244401" y="473779"/>
              </a:lnTo>
            </a:path>
          </a:pathLst>
        </a:custGeom>
        <a:noFill/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0F1140-B17D-4F07-9C01-E666CFDE42FD}">
      <dsp:nvSpPr>
        <dsp:cNvPr id="0" name=""/>
        <dsp:cNvSpPr/>
      </dsp:nvSpPr>
      <dsp:spPr>
        <a:xfrm>
          <a:off x="1064701" y="3239555"/>
          <a:ext cx="1575829" cy="473779"/>
        </a:xfrm>
        <a:custGeom>
          <a:avLst/>
          <a:gdLst/>
          <a:ahLst/>
          <a:cxnLst/>
          <a:rect l="0" t="0" r="0" b="0"/>
          <a:pathLst>
            <a:path>
              <a:moveTo>
                <a:pt x="1575829" y="0"/>
              </a:moveTo>
              <a:lnTo>
                <a:pt x="1575829" y="322866"/>
              </a:lnTo>
              <a:lnTo>
                <a:pt x="0" y="322866"/>
              </a:lnTo>
              <a:lnTo>
                <a:pt x="0" y="473779"/>
              </a:lnTo>
            </a:path>
          </a:pathLst>
        </a:custGeom>
        <a:noFill/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61B44F-2DD5-4757-8D7F-6F7047E6E9E9}">
      <dsp:nvSpPr>
        <dsp:cNvPr id="0" name=""/>
        <dsp:cNvSpPr/>
      </dsp:nvSpPr>
      <dsp:spPr>
        <a:xfrm>
          <a:off x="2640530" y="1731335"/>
          <a:ext cx="2150832" cy="473779"/>
        </a:xfrm>
        <a:custGeom>
          <a:avLst/>
          <a:gdLst/>
          <a:ahLst/>
          <a:cxnLst/>
          <a:rect l="0" t="0" r="0" b="0"/>
          <a:pathLst>
            <a:path>
              <a:moveTo>
                <a:pt x="2150832" y="0"/>
              </a:moveTo>
              <a:lnTo>
                <a:pt x="2150832" y="322866"/>
              </a:lnTo>
              <a:lnTo>
                <a:pt x="0" y="322866"/>
              </a:lnTo>
              <a:lnTo>
                <a:pt x="0" y="473779"/>
              </a:lnTo>
            </a:path>
          </a:pathLst>
        </a:custGeom>
        <a:noFill/>
        <a:ln w="1905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253D48-FDDA-435B-B1BF-350605169782}">
      <dsp:nvSpPr>
        <dsp:cNvPr id="0" name=""/>
        <dsp:cNvSpPr/>
      </dsp:nvSpPr>
      <dsp:spPr>
        <a:xfrm>
          <a:off x="2936481" y="696894"/>
          <a:ext cx="3709764" cy="103444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58361C-A37F-4167-AD21-AC4AF1A4CB1E}">
      <dsp:nvSpPr>
        <dsp:cNvPr id="0" name=""/>
        <dsp:cNvSpPr/>
      </dsp:nvSpPr>
      <dsp:spPr>
        <a:xfrm>
          <a:off x="3117485" y="868848"/>
          <a:ext cx="3709764" cy="1034440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C00000"/>
              </a:solidFill>
            </a:rPr>
            <a:t>Тактика борьбы</a:t>
          </a:r>
          <a:endParaRPr lang="ru-RU" sz="2400" b="1" kern="1200" dirty="0">
            <a:solidFill>
              <a:srgbClr val="C00000"/>
            </a:solidFill>
          </a:endParaRPr>
        </a:p>
      </dsp:txBody>
      <dsp:txXfrm>
        <a:off x="3147783" y="899146"/>
        <a:ext cx="3649168" cy="973844"/>
      </dsp:txXfrm>
    </dsp:sp>
    <dsp:sp modelId="{BDD6558E-C8B8-4013-A9DE-99D844941D87}">
      <dsp:nvSpPr>
        <dsp:cNvPr id="0" name=""/>
        <dsp:cNvSpPr/>
      </dsp:nvSpPr>
      <dsp:spPr>
        <a:xfrm>
          <a:off x="1826010" y="2205114"/>
          <a:ext cx="1629040" cy="103444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A5D9A1-6E71-4A23-86D1-F04BC84255A4}">
      <dsp:nvSpPr>
        <dsp:cNvPr id="0" name=""/>
        <dsp:cNvSpPr/>
      </dsp:nvSpPr>
      <dsp:spPr>
        <a:xfrm>
          <a:off x="2007015" y="2377068"/>
          <a:ext cx="1629040" cy="1034440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0000"/>
              </a:solidFill>
            </a:rPr>
            <a:t>Левые - красные</a:t>
          </a:r>
          <a:endParaRPr lang="ru-RU" sz="1800" b="1" kern="1200" dirty="0">
            <a:solidFill>
              <a:srgbClr val="000000"/>
            </a:solidFill>
          </a:endParaRPr>
        </a:p>
      </dsp:txBody>
      <dsp:txXfrm>
        <a:off x="2037313" y="2407366"/>
        <a:ext cx="1568444" cy="973844"/>
      </dsp:txXfrm>
    </dsp:sp>
    <dsp:sp modelId="{CA453C0B-EAFD-4F71-8674-20FA6A188BC6}">
      <dsp:nvSpPr>
        <dsp:cNvPr id="0" name=""/>
        <dsp:cNvSpPr/>
      </dsp:nvSpPr>
      <dsp:spPr>
        <a:xfrm>
          <a:off x="1304" y="3713334"/>
          <a:ext cx="2126793" cy="103444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88D2BC-0C15-4B6C-BE14-1DE6332EF381}">
      <dsp:nvSpPr>
        <dsp:cNvPr id="0" name=""/>
        <dsp:cNvSpPr/>
      </dsp:nvSpPr>
      <dsp:spPr>
        <a:xfrm>
          <a:off x="182309" y="3885288"/>
          <a:ext cx="2126793" cy="1034440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0000"/>
              </a:solidFill>
            </a:rPr>
            <a:t>Крестьянская революция </a:t>
          </a:r>
          <a:endParaRPr lang="ru-RU" sz="1800" b="1" kern="1200" dirty="0">
            <a:solidFill>
              <a:srgbClr val="000000"/>
            </a:solidFill>
          </a:endParaRPr>
        </a:p>
      </dsp:txBody>
      <dsp:txXfrm>
        <a:off x="212607" y="3915586"/>
        <a:ext cx="2066197" cy="973844"/>
      </dsp:txXfrm>
    </dsp:sp>
    <dsp:sp modelId="{00761AB5-C36C-4AE6-BA6D-B7490748418D}">
      <dsp:nvSpPr>
        <dsp:cNvPr id="0" name=""/>
        <dsp:cNvSpPr/>
      </dsp:nvSpPr>
      <dsp:spPr>
        <a:xfrm>
          <a:off x="2490107" y="3713334"/>
          <a:ext cx="2789650" cy="103444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DF177F-6E93-4F3E-82DD-BDBF3738CD22}">
      <dsp:nvSpPr>
        <dsp:cNvPr id="0" name=""/>
        <dsp:cNvSpPr/>
      </dsp:nvSpPr>
      <dsp:spPr>
        <a:xfrm>
          <a:off x="2671111" y="3885288"/>
          <a:ext cx="2789650" cy="1034440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0000"/>
              </a:solidFill>
            </a:rPr>
            <a:t>Общенациональное восстание</a:t>
          </a:r>
          <a:endParaRPr lang="ru-RU" sz="1800" b="1" kern="1200" dirty="0">
            <a:solidFill>
              <a:srgbClr val="000000"/>
            </a:solidFill>
          </a:endParaRPr>
        </a:p>
      </dsp:txBody>
      <dsp:txXfrm>
        <a:off x="2701409" y="3915586"/>
        <a:ext cx="2729054" cy="973844"/>
      </dsp:txXfrm>
    </dsp:sp>
    <dsp:sp modelId="{1937FD32-8FC4-42E0-AACE-7A6FD022EFEA}">
      <dsp:nvSpPr>
        <dsp:cNvPr id="0" name=""/>
        <dsp:cNvSpPr/>
      </dsp:nvSpPr>
      <dsp:spPr>
        <a:xfrm>
          <a:off x="3817060" y="2205114"/>
          <a:ext cx="1629040" cy="103444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DB96E9-8A0A-40A7-B3FC-3F829CE45E49}">
      <dsp:nvSpPr>
        <dsp:cNvPr id="0" name=""/>
        <dsp:cNvSpPr/>
      </dsp:nvSpPr>
      <dsp:spPr>
        <a:xfrm>
          <a:off x="3998064" y="2377068"/>
          <a:ext cx="1629040" cy="1034440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0000"/>
              </a:solidFill>
            </a:rPr>
            <a:t>Правые – умеренные </a:t>
          </a:r>
          <a:endParaRPr lang="ru-RU" sz="1800" b="1" kern="1200" dirty="0">
            <a:solidFill>
              <a:srgbClr val="000000"/>
            </a:solidFill>
          </a:endParaRPr>
        </a:p>
      </dsp:txBody>
      <dsp:txXfrm>
        <a:off x="4028362" y="2407366"/>
        <a:ext cx="1568444" cy="973844"/>
      </dsp:txXfrm>
    </dsp:sp>
    <dsp:sp modelId="{5423F01F-378A-45BA-884B-DE892DFF3058}">
      <dsp:nvSpPr>
        <dsp:cNvPr id="0" name=""/>
        <dsp:cNvSpPr/>
      </dsp:nvSpPr>
      <dsp:spPr>
        <a:xfrm>
          <a:off x="6127676" y="2205114"/>
          <a:ext cx="1629040" cy="103444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DD7A3C-0558-46DB-9EAD-CACE5538A1F1}">
      <dsp:nvSpPr>
        <dsp:cNvPr id="0" name=""/>
        <dsp:cNvSpPr/>
      </dsp:nvSpPr>
      <dsp:spPr>
        <a:xfrm>
          <a:off x="6308680" y="2377068"/>
          <a:ext cx="1629040" cy="1034440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0000"/>
              </a:solidFill>
            </a:rPr>
            <a:t>Белые</a:t>
          </a:r>
          <a:endParaRPr lang="ru-RU" sz="1800" b="1" kern="1200" dirty="0">
            <a:solidFill>
              <a:srgbClr val="000000"/>
            </a:solidFill>
          </a:endParaRPr>
        </a:p>
      </dsp:txBody>
      <dsp:txXfrm>
        <a:off x="6338978" y="2407366"/>
        <a:ext cx="1568444" cy="973844"/>
      </dsp:txXfrm>
    </dsp:sp>
    <dsp:sp modelId="{AD5EC7A9-4417-4BDE-8F52-9EA27C822D85}">
      <dsp:nvSpPr>
        <dsp:cNvPr id="0" name=""/>
        <dsp:cNvSpPr/>
      </dsp:nvSpPr>
      <dsp:spPr>
        <a:xfrm>
          <a:off x="5641766" y="3713334"/>
          <a:ext cx="2600860" cy="103444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B20498-56DB-47B6-9FE6-807901CB8A4A}">
      <dsp:nvSpPr>
        <dsp:cNvPr id="0" name=""/>
        <dsp:cNvSpPr/>
      </dsp:nvSpPr>
      <dsp:spPr>
        <a:xfrm>
          <a:off x="5822770" y="3885288"/>
          <a:ext cx="2600860" cy="1034440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0000"/>
              </a:solidFill>
            </a:rPr>
            <a:t>Мирные средства. Расчет на поддержку западных стран</a:t>
          </a:r>
          <a:endParaRPr lang="ru-RU" sz="1800" b="1" kern="1200" dirty="0">
            <a:solidFill>
              <a:srgbClr val="000000"/>
            </a:solidFill>
          </a:endParaRPr>
        </a:p>
      </dsp:txBody>
      <dsp:txXfrm>
        <a:off x="5853068" y="3915586"/>
        <a:ext cx="2540264" cy="97384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19B21D-C128-411D-A38D-CDDEB7881C39}">
      <dsp:nvSpPr>
        <dsp:cNvPr id="0" name=""/>
        <dsp:cNvSpPr/>
      </dsp:nvSpPr>
      <dsp:spPr>
        <a:xfrm>
          <a:off x="6857353" y="3232204"/>
          <a:ext cx="91440" cy="46570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65703"/>
              </a:lnTo>
            </a:path>
          </a:pathLst>
        </a:custGeom>
        <a:noFill/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36C144-30A2-48FF-AC79-1601431A7D75}">
      <dsp:nvSpPr>
        <dsp:cNvPr id="0" name=""/>
        <dsp:cNvSpPr/>
      </dsp:nvSpPr>
      <dsp:spPr>
        <a:xfrm>
          <a:off x="4752693" y="1749692"/>
          <a:ext cx="2150379" cy="4657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7363"/>
              </a:lnTo>
              <a:lnTo>
                <a:pt x="2150379" y="317363"/>
              </a:lnTo>
              <a:lnTo>
                <a:pt x="2150379" y="465703"/>
              </a:lnTo>
            </a:path>
          </a:pathLst>
        </a:custGeom>
        <a:noFill/>
        <a:ln w="1905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6D1BDC-23D6-4AC1-8848-68833C72FE07}">
      <dsp:nvSpPr>
        <dsp:cNvPr id="0" name=""/>
        <dsp:cNvSpPr/>
      </dsp:nvSpPr>
      <dsp:spPr>
        <a:xfrm>
          <a:off x="4559424" y="1749692"/>
          <a:ext cx="193268" cy="465703"/>
        </a:xfrm>
        <a:custGeom>
          <a:avLst/>
          <a:gdLst/>
          <a:ahLst/>
          <a:cxnLst/>
          <a:rect l="0" t="0" r="0" b="0"/>
          <a:pathLst>
            <a:path>
              <a:moveTo>
                <a:pt x="193268" y="0"/>
              </a:moveTo>
              <a:lnTo>
                <a:pt x="193268" y="317363"/>
              </a:lnTo>
              <a:lnTo>
                <a:pt x="0" y="317363"/>
              </a:lnTo>
              <a:lnTo>
                <a:pt x="0" y="465703"/>
              </a:lnTo>
            </a:path>
          </a:pathLst>
        </a:custGeom>
        <a:noFill/>
        <a:ln w="1905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C4BD1E-DE6C-4E9C-8262-998C419FCEC1}">
      <dsp:nvSpPr>
        <dsp:cNvPr id="0" name=""/>
        <dsp:cNvSpPr/>
      </dsp:nvSpPr>
      <dsp:spPr>
        <a:xfrm>
          <a:off x="2602313" y="3232204"/>
          <a:ext cx="1162645" cy="4657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7363"/>
              </a:lnTo>
              <a:lnTo>
                <a:pt x="1162645" y="317363"/>
              </a:lnTo>
              <a:lnTo>
                <a:pt x="1162645" y="465703"/>
              </a:lnTo>
            </a:path>
          </a:pathLst>
        </a:custGeom>
        <a:noFill/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0F1140-B17D-4F07-9C01-E666CFDE42FD}">
      <dsp:nvSpPr>
        <dsp:cNvPr id="0" name=""/>
        <dsp:cNvSpPr/>
      </dsp:nvSpPr>
      <dsp:spPr>
        <a:xfrm>
          <a:off x="985394" y="3232204"/>
          <a:ext cx="1616918" cy="465703"/>
        </a:xfrm>
        <a:custGeom>
          <a:avLst/>
          <a:gdLst/>
          <a:ahLst/>
          <a:cxnLst/>
          <a:rect l="0" t="0" r="0" b="0"/>
          <a:pathLst>
            <a:path>
              <a:moveTo>
                <a:pt x="1616918" y="0"/>
              </a:moveTo>
              <a:lnTo>
                <a:pt x="1616918" y="317363"/>
              </a:lnTo>
              <a:lnTo>
                <a:pt x="0" y="317363"/>
              </a:lnTo>
              <a:lnTo>
                <a:pt x="0" y="465703"/>
              </a:lnTo>
            </a:path>
          </a:pathLst>
        </a:custGeom>
        <a:noFill/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61B44F-2DD5-4757-8D7F-6F7047E6E9E9}">
      <dsp:nvSpPr>
        <dsp:cNvPr id="0" name=""/>
        <dsp:cNvSpPr/>
      </dsp:nvSpPr>
      <dsp:spPr>
        <a:xfrm>
          <a:off x="2602313" y="1749692"/>
          <a:ext cx="2150379" cy="465703"/>
        </a:xfrm>
        <a:custGeom>
          <a:avLst/>
          <a:gdLst/>
          <a:ahLst/>
          <a:cxnLst/>
          <a:rect l="0" t="0" r="0" b="0"/>
          <a:pathLst>
            <a:path>
              <a:moveTo>
                <a:pt x="2150379" y="0"/>
              </a:moveTo>
              <a:lnTo>
                <a:pt x="2150379" y="317363"/>
              </a:lnTo>
              <a:lnTo>
                <a:pt x="0" y="317363"/>
              </a:lnTo>
              <a:lnTo>
                <a:pt x="0" y="465703"/>
              </a:lnTo>
            </a:path>
          </a:pathLst>
        </a:custGeom>
        <a:noFill/>
        <a:ln w="1905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253D48-FDDA-435B-B1BF-350605169782}">
      <dsp:nvSpPr>
        <dsp:cNvPr id="0" name=""/>
        <dsp:cNvSpPr/>
      </dsp:nvSpPr>
      <dsp:spPr>
        <a:xfrm>
          <a:off x="3278465" y="732884"/>
          <a:ext cx="2948455" cy="101680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58361C-A37F-4167-AD21-AC4AF1A4CB1E}">
      <dsp:nvSpPr>
        <dsp:cNvPr id="0" name=""/>
        <dsp:cNvSpPr/>
      </dsp:nvSpPr>
      <dsp:spPr>
        <a:xfrm>
          <a:off x="3456384" y="901907"/>
          <a:ext cx="2948455" cy="1016808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C00000"/>
              </a:solidFill>
            </a:rPr>
            <a:t>Участники восстания</a:t>
          </a:r>
          <a:endParaRPr lang="ru-RU" sz="2400" b="1" kern="1200" dirty="0">
            <a:solidFill>
              <a:srgbClr val="C00000"/>
            </a:solidFill>
          </a:endParaRPr>
        </a:p>
      </dsp:txBody>
      <dsp:txXfrm>
        <a:off x="3486165" y="931688"/>
        <a:ext cx="2888893" cy="957246"/>
      </dsp:txXfrm>
    </dsp:sp>
    <dsp:sp modelId="{BDD6558E-C8B8-4013-A9DE-99D844941D87}">
      <dsp:nvSpPr>
        <dsp:cNvPr id="0" name=""/>
        <dsp:cNvSpPr/>
      </dsp:nvSpPr>
      <dsp:spPr>
        <a:xfrm>
          <a:off x="1801677" y="2215396"/>
          <a:ext cx="1601272" cy="101680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A5D9A1-6E71-4A23-86D1-F04BC84255A4}">
      <dsp:nvSpPr>
        <dsp:cNvPr id="0" name=""/>
        <dsp:cNvSpPr/>
      </dsp:nvSpPr>
      <dsp:spPr>
        <a:xfrm>
          <a:off x="1979596" y="2384419"/>
          <a:ext cx="1601272" cy="1016808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0000"/>
              </a:solidFill>
            </a:rPr>
            <a:t>Левые - красные</a:t>
          </a:r>
          <a:endParaRPr lang="ru-RU" sz="1800" b="1" kern="1200" dirty="0">
            <a:solidFill>
              <a:srgbClr val="000000"/>
            </a:solidFill>
          </a:endParaRPr>
        </a:p>
      </dsp:txBody>
      <dsp:txXfrm>
        <a:off x="2009377" y="2414200"/>
        <a:ext cx="1541710" cy="957246"/>
      </dsp:txXfrm>
    </dsp:sp>
    <dsp:sp modelId="{CA453C0B-EAFD-4F71-8674-20FA6A188BC6}">
      <dsp:nvSpPr>
        <dsp:cNvPr id="0" name=""/>
        <dsp:cNvSpPr/>
      </dsp:nvSpPr>
      <dsp:spPr>
        <a:xfrm>
          <a:off x="668" y="3697907"/>
          <a:ext cx="1969453" cy="101680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88D2BC-0C15-4B6C-BE14-1DE6332EF381}">
      <dsp:nvSpPr>
        <dsp:cNvPr id="0" name=""/>
        <dsp:cNvSpPr/>
      </dsp:nvSpPr>
      <dsp:spPr>
        <a:xfrm>
          <a:off x="178587" y="3866931"/>
          <a:ext cx="1969453" cy="1016808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0000"/>
              </a:solidFill>
            </a:rPr>
            <a:t> Мелкая и безземельная шляхта</a:t>
          </a:r>
          <a:endParaRPr lang="ru-RU" sz="1800" b="1" kern="1200" dirty="0">
            <a:solidFill>
              <a:srgbClr val="000000"/>
            </a:solidFill>
          </a:endParaRPr>
        </a:p>
      </dsp:txBody>
      <dsp:txXfrm>
        <a:off x="208368" y="3896712"/>
        <a:ext cx="1909891" cy="957246"/>
      </dsp:txXfrm>
    </dsp:sp>
    <dsp:sp modelId="{00761AB5-C36C-4AE6-BA6D-B7490748418D}">
      <dsp:nvSpPr>
        <dsp:cNvPr id="0" name=""/>
        <dsp:cNvSpPr/>
      </dsp:nvSpPr>
      <dsp:spPr>
        <a:xfrm>
          <a:off x="2325959" y="3697907"/>
          <a:ext cx="2877999" cy="101680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DF177F-6E93-4F3E-82DD-BDBF3738CD22}">
      <dsp:nvSpPr>
        <dsp:cNvPr id="0" name=""/>
        <dsp:cNvSpPr/>
      </dsp:nvSpPr>
      <dsp:spPr>
        <a:xfrm>
          <a:off x="2503878" y="3866931"/>
          <a:ext cx="2877999" cy="1016808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0000"/>
              </a:solidFill>
            </a:rPr>
            <a:t>Интеллигенция. Крестьяне, студенчество</a:t>
          </a:r>
          <a:endParaRPr lang="ru-RU" sz="1800" b="1" kern="1200" dirty="0">
            <a:solidFill>
              <a:srgbClr val="000000"/>
            </a:solidFill>
          </a:endParaRPr>
        </a:p>
      </dsp:txBody>
      <dsp:txXfrm>
        <a:off x="2533659" y="3896712"/>
        <a:ext cx="2818437" cy="957246"/>
      </dsp:txXfrm>
    </dsp:sp>
    <dsp:sp modelId="{1937FD32-8FC4-42E0-AACE-7A6FD022EFEA}">
      <dsp:nvSpPr>
        <dsp:cNvPr id="0" name=""/>
        <dsp:cNvSpPr/>
      </dsp:nvSpPr>
      <dsp:spPr>
        <a:xfrm>
          <a:off x="3758788" y="2215396"/>
          <a:ext cx="1601272" cy="101680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DB96E9-8A0A-40A7-B3FC-3F829CE45E49}">
      <dsp:nvSpPr>
        <dsp:cNvPr id="0" name=""/>
        <dsp:cNvSpPr/>
      </dsp:nvSpPr>
      <dsp:spPr>
        <a:xfrm>
          <a:off x="3936707" y="2384419"/>
          <a:ext cx="1601272" cy="1016808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0000"/>
              </a:solidFill>
            </a:rPr>
            <a:t>Правые – умеренные </a:t>
          </a:r>
          <a:endParaRPr lang="ru-RU" sz="1800" b="1" kern="1200" dirty="0">
            <a:solidFill>
              <a:srgbClr val="000000"/>
            </a:solidFill>
          </a:endParaRPr>
        </a:p>
      </dsp:txBody>
      <dsp:txXfrm>
        <a:off x="3966488" y="2414200"/>
        <a:ext cx="1541710" cy="957246"/>
      </dsp:txXfrm>
    </dsp:sp>
    <dsp:sp modelId="{5423F01F-378A-45BA-884B-DE892DFF3058}">
      <dsp:nvSpPr>
        <dsp:cNvPr id="0" name=""/>
        <dsp:cNvSpPr/>
      </dsp:nvSpPr>
      <dsp:spPr>
        <a:xfrm>
          <a:off x="6102436" y="2215396"/>
          <a:ext cx="1601272" cy="101680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DD7A3C-0558-46DB-9EAD-CACE5538A1F1}">
      <dsp:nvSpPr>
        <dsp:cNvPr id="0" name=""/>
        <dsp:cNvSpPr/>
      </dsp:nvSpPr>
      <dsp:spPr>
        <a:xfrm>
          <a:off x="6280355" y="2384419"/>
          <a:ext cx="1601272" cy="1016808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0000"/>
              </a:solidFill>
            </a:rPr>
            <a:t>Белые</a:t>
          </a:r>
          <a:endParaRPr lang="ru-RU" sz="1800" b="1" kern="1200" dirty="0">
            <a:solidFill>
              <a:srgbClr val="000000"/>
            </a:solidFill>
          </a:endParaRPr>
        </a:p>
      </dsp:txBody>
      <dsp:txXfrm>
        <a:off x="6310136" y="2414200"/>
        <a:ext cx="1541710" cy="957246"/>
      </dsp:txXfrm>
    </dsp:sp>
    <dsp:sp modelId="{AD5EC7A9-4417-4BDE-8F52-9EA27C822D85}">
      <dsp:nvSpPr>
        <dsp:cNvPr id="0" name=""/>
        <dsp:cNvSpPr/>
      </dsp:nvSpPr>
      <dsp:spPr>
        <a:xfrm>
          <a:off x="5559797" y="3697907"/>
          <a:ext cx="2686551" cy="101680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B20498-56DB-47B6-9FE6-807901CB8A4A}">
      <dsp:nvSpPr>
        <dsp:cNvPr id="0" name=""/>
        <dsp:cNvSpPr/>
      </dsp:nvSpPr>
      <dsp:spPr>
        <a:xfrm>
          <a:off x="5737716" y="3866931"/>
          <a:ext cx="2686551" cy="1016808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0000"/>
              </a:solidFill>
            </a:rPr>
            <a:t> Землевладельцы. Средняя буржуазия, часть интеллигенции</a:t>
          </a:r>
          <a:endParaRPr lang="ru-RU" sz="1800" b="1" kern="1200" dirty="0">
            <a:solidFill>
              <a:srgbClr val="000000"/>
            </a:solidFill>
          </a:endParaRPr>
        </a:p>
      </dsp:txBody>
      <dsp:txXfrm>
        <a:off x="5767497" y="3896712"/>
        <a:ext cx="2626989" cy="9572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39FC2C8-6B50-467B-8249-53F1BDFF6262}" type="datetimeFigureOut">
              <a:rPr lang="ru-RU" smtClean="0"/>
              <a:t>07.09.2021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3CBFDF7-3BCA-40C0-9CE0-A7CAC26669D9}" type="slidenum">
              <a:rPr lang="ru-RU" smtClean="0"/>
              <a:t>‹#›</a:t>
            </a:fld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n w="3175">
                    <a:solidFill>
                      <a:srgbClr val="C8C8B1">
                        <a:alpha val="60000"/>
                      </a:srgbClr>
                    </a:solidFill>
                  </a:ln>
                  <a:solidFill>
                    <a:srgbClr val="C8C8B1">
                      <a:lumMod val="90000"/>
                    </a:srgb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57047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FC2C8-6B50-467B-8249-53F1BDFF6262}" type="datetimeFigureOut">
              <a:rPr lang="ru-RU" smtClean="0"/>
              <a:t>07.09.2021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BFDF7-3BCA-40C0-9CE0-A7CAC26669D9}" type="slidenum">
              <a:rPr lang="ru-RU" smtClean="0"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D1282E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89071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FC2C8-6B50-467B-8249-53F1BDFF6262}" type="datetimeFigureOut">
              <a:rPr lang="ru-RU" smtClean="0"/>
              <a:t>07.09.2021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BFDF7-3BCA-40C0-9CE0-A7CAC26669D9}" type="slidenum">
              <a:rPr lang="ru-RU" smtClean="0"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D1282E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004774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F00B2E-1B8B-47DF-A937-A9E1D3AC4F62}" type="datetimeFigureOut">
              <a:rPr lang="be-BY" smtClean="0"/>
              <a:t>07.09.2021</a:t>
            </a:fld>
            <a:endParaRPr lang="be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be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1D5A6F8-3196-4C61-B4DD-0143EB05408E}" type="slidenum">
              <a:rPr lang="be-BY" smtClean="0"/>
              <a:t>‹#›</a:t>
            </a:fld>
            <a:endParaRPr lang="be-BY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/>
              <a:t>07.09.2021</a:t>
            </a:fld>
            <a:endParaRPr lang="be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/>
              <a:t>‹#›</a:t>
            </a:fld>
            <a:endParaRPr lang="be-BY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/>
              <a:t>07.09.2021</a:t>
            </a:fld>
            <a:endParaRPr lang="be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/>
              <a:t>‹#›</a:t>
            </a:fld>
            <a:endParaRPr lang="be-BY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/>
              <a:t>07.09.2021</a:t>
            </a:fld>
            <a:endParaRPr lang="be-B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/>
              <a:t>‹#›</a:t>
            </a:fld>
            <a:endParaRPr lang="be-BY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/>
              <a:t>07.09.2021</a:t>
            </a:fld>
            <a:endParaRPr lang="be-B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/>
              <a:t>‹#›</a:t>
            </a:fld>
            <a:endParaRPr lang="be-BY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/>
              <a:t>07.09.2021</a:t>
            </a:fld>
            <a:endParaRPr lang="be-B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/>
              <a:t>‹#›</a:t>
            </a:fld>
            <a:endParaRPr lang="be-BY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/>
              <a:t>07.09.2021</a:t>
            </a:fld>
            <a:endParaRPr lang="be-BY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/>
              <a:t>‹#›</a:t>
            </a:fld>
            <a:endParaRPr lang="be-BY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/>
              <a:t>07.09.2021</a:t>
            </a:fld>
            <a:endParaRPr lang="be-B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/>
              <a:t>‹#›</a:t>
            </a:fld>
            <a:endParaRPr lang="be-BY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FC2C8-6B50-467B-8249-53F1BDFF6262}" type="datetimeFigureOut">
              <a:rPr lang="ru-RU" smtClean="0"/>
              <a:t>07.09.2021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BFDF7-3BCA-40C0-9CE0-A7CAC26669D9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D1282E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513842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/>
              <a:t>07.09.2021</a:t>
            </a:fld>
            <a:endParaRPr lang="be-B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/>
              <a:t>‹#›</a:t>
            </a:fld>
            <a:endParaRPr lang="be-BY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/>
              <a:t>07.09.2021</a:t>
            </a:fld>
            <a:endParaRPr lang="be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/>
              <a:t>‹#›</a:t>
            </a:fld>
            <a:endParaRPr lang="be-BY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00B2E-1B8B-47DF-A937-A9E1D3AC4F62}" type="datetimeFigureOut">
              <a:rPr lang="be-BY" smtClean="0"/>
              <a:t>07.09.2021</a:t>
            </a:fld>
            <a:endParaRPr lang="be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A6F8-3196-4C61-B4DD-0143EB05408E}" type="slidenum">
              <a:rPr lang="be-BY" smtClean="0"/>
              <a:t>‹#›</a:t>
            </a:fld>
            <a:endParaRPr lang="be-BY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52BE7-7FD3-4EFE-8E20-38B4AB11876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07.09.2021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156C5-8817-4B75-921E-28E242BF0D7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1686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52BE7-7FD3-4EFE-8E20-38B4AB11876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07.09.2021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156C5-8817-4B75-921E-28E242BF0D7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8857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52BE7-7FD3-4EFE-8E20-38B4AB11876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07.09.2021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156C5-8817-4B75-921E-28E242BF0D7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5527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52BE7-7FD3-4EFE-8E20-38B4AB11876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07.09.2021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156C5-8817-4B75-921E-28E242BF0D7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9692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52BE7-7FD3-4EFE-8E20-38B4AB11876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07.09.2021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156C5-8817-4B75-921E-28E242BF0D7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0404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52BE7-7FD3-4EFE-8E20-38B4AB11876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07.09.2021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156C5-8817-4B75-921E-28E242BF0D7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0348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52BE7-7FD3-4EFE-8E20-38B4AB11876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07.09.2021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156C5-8817-4B75-921E-28E242BF0D7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7591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D1282E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FC2C8-6B50-467B-8249-53F1BDFF6262}" type="datetimeFigureOut">
              <a:rPr lang="ru-RU" smtClean="0"/>
              <a:t>07.09.2021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BFDF7-3BCA-40C0-9CE0-A7CAC26669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75630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52BE7-7FD3-4EFE-8E20-38B4AB11876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07.09.2021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156C5-8817-4B75-921E-28E242BF0D7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543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52BE7-7FD3-4EFE-8E20-38B4AB11876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07.09.2021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156C5-8817-4B75-921E-28E242BF0D7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0577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52BE7-7FD3-4EFE-8E20-38B4AB11876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07.09.2021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156C5-8817-4B75-921E-28E242BF0D7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2038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52BE7-7FD3-4EFE-8E20-38B4AB11876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07.09.2021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156C5-8817-4B75-921E-28E242BF0D7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737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FC2C8-6B50-467B-8249-53F1BDFF6262}" type="datetimeFigureOut">
              <a:rPr lang="ru-RU" smtClean="0"/>
              <a:t>07.09.2021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BFDF7-3BCA-40C0-9CE0-A7CAC26669D9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D1282E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477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FC2C8-6B50-467B-8249-53F1BDFF6262}" type="datetimeFigureOut">
              <a:rPr lang="ru-RU" smtClean="0"/>
              <a:t>07.09.2021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BFDF7-3BCA-40C0-9CE0-A7CAC26669D9}" type="slidenum">
              <a:rPr lang="ru-RU" smtClean="0"/>
              <a:t>‹#›</a:t>
            </a:fld>
            <a:endParaRPr lang="ru-RU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D1282E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42813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FC2C8-6B50-467B-8249-53F1BDFF6262}" type="datetimeFigureOut">
              <a:rPr lang="ru-RU" smtClean="0"/>
              <a:t>07.09.2021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BFDF7-3BCA-40C0-9CE0-A7CAC26669D9}" type="slidenum">
              <a:rPr lang="ru-RU" smtClean="0"/>
              <a:t>‹#›</a:t>
            </a:fld>
            <a:endParaRPr lang="ru-RU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D1282E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91475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FC2C8-6B50-467B-8249-53F1BDFF6262}" type="datetimeFigureOut">
              <a:rPr lang="ru-RU" smtClean="0"/>
              <a:t>07.09.2021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BFDF7-3BCA-40C0-9CE0-A7CAC26669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4674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FC2C8-6B50-467B-8249-53F1BDFF6262}" type="datetimeFigureOut">
              <a:rPr lang="ru-RU" smtClean="0"/>
              <a:t>07.09.2021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BFDF7-3BCA-40C0-9CE0-A7CAC26669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7791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FC2C8-6B50-467B-8249-53F1BDFF6262}" type="datetimeFigureOut">
              <a:rPr lang="ru-RU" smtClean="0"/>
              <a:t>07.09.2021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BFDF7-3BCA-40C0-9CE0-A7CAC26669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6951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microsoft.com/office/2007/relationships/hdphoto" Target="../media/hdphoto1.wdp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5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alphaModFix amt="85000"/>
            <a:duotone>
              <a:prstClr val="black"/>
              <a:schemeClr val="accent2">
                <a:tint val="45000"/>
                <a:satMod val="400000"/>
              </a:schemeClr>
            </a:duotone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Texturizer scaling="100"/>
                    </a14:imgEffect>
                    <a14:imgEffect>
                      <a14:colorTemperature colorTemp="7200"/>
                    </a14:imgEffect>
                    <a14:imgEffect>
                      <a14:saturation sat="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48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F39FC2C8-6B50-467B-8249-53F1BDFF6262}" type="datetimeFigureOut">
              <a:rPr lang="ru-RU" smtClean="0"/>
              <a:t>07.09.2021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03CBFDF7-3BCA-40C0-9CE0-A7CAC26669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4469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alphaModFix amt="85000"/>
            <a:duotone>
              <a:prstClr val="black"/>
              <a:schemeClr val="accent2">
                <a:tint val="45000"/>
                <a:satMod val="400000"/>
              </a:schemeClr>
            </a:duotone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Texturizer scaling="100"/>
                    </a14:imgEffect>
                    <a14:imgEffect>
                      <a14:colorTemperature colorTemp="7200"/>
                    </a14:imgEffect>
                    <a14:imgEffect>
                      <a14:saturation sat="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3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D5F00B2E-1B8B-47DF-A937-A9E1D3AC4F62}" type="datetimeFigureOut">
              <a:rPr lang="be-BY" smtClean="0"/>
              <a:t>07.09.2021</a:t>
            </a:fld>
            <a:endParaRPr lang="be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be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01D5A6F8-3196-4C61-B4DD-0143EB05408E}" type="slidenum">
              <a:rPr lang="be-BY" smtClean="0"/>
              <a:t>‹#›</a:t>
            </a:fld>
            <a:endParaRPr lang="be-BY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752BE7-7FD3-4EFE-8E20-38B4AB11876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07.09.2021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156C5-8817-4B75-921E-28E242BF0D7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801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planetabelarus.by/publications/pochemu-kastus-kalinovskiy-natsionalnyy-geroy-/" TargetMode="External"/><Relationship Id="rId2" Type="http://schemas.openxmlformats.org/officeDocument/2006/relationships/hyperlink" Target="https://aif.by/timefree/emiliya_plyater___belorusskaya_zhanna_d_ark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sites.google.com/site/sedraaumamizemladatlovskaa/ignat-domejko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3346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4512722"/>
              </p:ext>
            </p:extLst>
          </p:nvPr>
        </p:nvGraphicFramePr>
        <p:xfrm>
          <a:off x="0" y="0"/>
          <a:ext cx="9144000" cy="666936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547664"/>
                <a:gridCol w="1008112"/>
                <a:gridCol w="3242188"/>
                <a:gridCol w="3346036"/>
              </a:tblGrid>
              <a:tr h="894907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0000"/>
                          </a:solidFill>
                        </a:rPr>
                        <a:t>Название</a:t>
                      </a:r>
                      <a:endParaRPr lang="ru-RU" sz="16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0000"/>
                          </a:solidFill>
                        </a:rPr>
                        <a:t>Дата</a:t>
                      </a:r>
                      <a:endParaRPr lang="ru-RU" sz="16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0000"/>
                          </a:solidFill>
                        </a:rPr>
                        <a:t>Участники, лидеры</a:t>
                      </a:r>
                      <a:endParaRPr lang="ru-RU" sz="16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0000"/>
                          </a:solidFill>
                        </a:rPr>
                        <a:t>Цели</a:t>
                      </a:r>
                      <a:endParaRPr lang="ru-RU" sz="16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1351882">
                <a:tc>
                  <a:txBody>
                    <a:bodyPr/>
                    <a:lstStyle/>
                    <a:p>
                      <a:endParaRPr lang="ru-RU" sz="16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1622259">
                <a:tc>
                  <a:txBody>
                    <a:bodyPr/>
                    <a:lstStyle/>
                    <a:p>
                      <a:endParaRPr lang="ru-RU" sz="16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1892635">
                <a:tc>
                  <a:txBody>
                    <a:bodyPr/>
                    <a:lstStyle/>
                    <a:p>
                      <a:endParaRPr lang="ru-RU" sz="16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ru-RU" sz="16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907677">
                <a:tc>
                  <a:txBody>
                    <a:bodyPr/>
                    <a:lstStyle/>
                    <a:p>
                      <a:endParaRPr lang="ru-RU" sz="16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5496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77" t="37121" r="9656" b="20309"/>
          <a:stretch/>
        </p:blipFill>
        <p:spPr bwMode="auto">
          <a:xfrm>
            <a:off x="251520" y="113386"/>
            <a:ext cx="6480720" cy="3315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5536" y="3621504"/>
            <a:ext cx="882047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</a:rPr>
              <a:t> Тайные организации, представленные дворянской интеллигенцией и учащейся молодёжью. </a:t>
            </a:r>
          </a:p>
          <a:p>
            <a:pPr algn="just"/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</a:rPr>
              <a:t>В </a:t>
            </a:r>
            <a:r>
              <a:rPr lang="ru-RU" sz="2000" b="1" dirty="0" smtClean="0">
                <a:solidFill>
                  <a:srgbClr val="C00000"/>
                </a:solidFill>
              </a:rPr>
              <a:t>1817 г</a:t>
            </a:r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</a:rPr>
              <a:t>. по инициативе студентов </a:t>
            </a:r>
            <a:r>
              <a:rPr lang="ru-RU" sz="2000" b="1" dirty="0" err="1" smtClean="0">
                <a:solidFill>
                  <a:schemeClr val="accent4">
                    <a:lumMod val="10000"/>
                  </a:schemeClr>
                </a:solidFill>
              </a:rPr>
              <a:t>Виленского</a:t>
            </a:r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</a:rPr>
              <a:t> университета </a:t>
            </a:r>
          </a:p>
          <a:p>
            <a:pPr algn="just"/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</a:rPr>
              <a:t>А. Мицкевича, </a:t>
            </a:r>
            <a:r>
              <a:rPr lang="ru-RU" sz="2000" b="1" dirty="0" err="1" smtClean="0">
                <a:solidFill>
                  <a:schemeClr val="accent4">
                    <a:lumMod val="10000"/>
                  </a:schemeClr>
                </a:solidFill>
              </a:rPr>
              <a:t>Т.Зана</a:t>
            </a:r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</a:rPr>
              <a:t>, </a:t>
            </a:r>
            <a:r>
              <a:rPr lang="ru-RU" sz="2000" b="1" dirty="0" err="1" smtClean="0">
                <a:solidFill>
                  <a:schemeClr val="accent4">
                    <a:lumMod val="10000"/>
                  </a:schemeClr>
                </a:solidFill>
              </a:rPr>
              <a:t>Я.Чечота</a:t>
            </a:r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</a:rPr>
              <a:t> было создано </a:t>
            </a:r>
            <a:r>
              <a:rPr lang="ru-RU" sz="2000" b="1" dirty="0" smtClean="0">
                <a:solidFill>
                  <a:srgbClr val="C00000"/>
                </a:solidFill>
              </a:rPr>
              <a:t>Общество </a:t>
            </a:r>
            <a:r>
              <a:rPr lang="ru-RU" sz="2000" b="1" dirty="0" err="1" smtClean="0">
                <a:solidFill>
                  <a:srgbClr val="C00000"/>
                </a:solidFill>
              </a:rPr>
              <a:t>филоматов</a:t>
            </a:r>
            <a:r>
              <a:rPr lang="ru-RU" sz="2000" b="1" dirty="0" smtClean="0">
                <a:solidFill>
                  <a:srgbClr val="C00000"/>
                </a:solidFill>
              </a:rPr>
              <a:t> – любителей наук. 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5245012"/>
            <a:ext cx="8640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Цель</a:t>
            </a:r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</a:rPr>
              <a:t>:  совершенствование своих научных знаний и литературно-художественных способностей, содействие всеобщему просвещению и общественной работе на пользу Отчизне, призывали «сохранять отцов своих полезные обычаи…».</a:t>
            </a:r>
            <a:endParaRPr lang="ru-RU" b="1" dirty="0">
              <a:solidFill>
                <a:schemeClr val="accent4">
                  <a:lumMod val="10000"/>
                </a:schemeClr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33062"/>
            <a:ext cx="2016224" cy="3079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876256" y="3157601"/>
            <a:ext cx="2016224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accent4">
                    <a:lumMod val="10000"/>
                  </a:schemeClr>
                </a:solidFill>
              </a:rPr>
              <a:t>Игнатий Домейко</a:t>
            </a:r>
            <a:endParaRPr lang="ru-RU" sz="1600" dirty="0">
              <a:solidFill>
                <a:schemeClr val="accent4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206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3429000"/>
            <a:ext cx="79928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</a:rPr>
              <a:t>В </a:t>
            </a:r>
            <a:r>
              <a:rPr lang="ru-RU" b="1" dirty="0" smtClean="0">
                <a:solidFill>
                  <a:srgbClr val="C00000"/>
                </a:solidFill>
              </a:rPr>
              <a:t>1820 г</a:t>
            </a:r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</a:rPr>
              <a:t>. образовалась более массовая организация - </a:t>
            </a:r>
            <a:r>
              <a:rPr lang="ru-RU" b="1" dirty="0" smtClean="0">
                <a:solidFill>
                  <a:srgbClr val="C00000"/>
                </a:solidFill>
              </a:rPr>
              <a:t>Общество </a:t>
            </a:r>
            <a:r>
              <a:rPr lang="ru-RU" b="1" dirty="0" err="1" smtClean="0">
                <a:solidFill>
                  <a:srgbClr val="C00000"/>
                </a:solidFill>
              </a:rPr>
              <a:t>филаретов</a:t>
            </a:r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</a:rPr>
              <a:t> - любителей добродетелей. Его руководителями стали </a:t>
            </a:r>
            <a:r>
              <a:rPr lang="ru-RU" b="1" dirty="0" err="1" smtClean="0">
                <a:solidFill>
                  <a:schemeClr val="accent4">
                    <a:lumMod val="10000"/>
                  </a:schemeClr>
                </a:solidFill>
              </a:rPr>
              <a:t>Т.Зан</a:t>
            </a:r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</a:rPr>
              <a:t> и </a:t>
            </a:r>
            <a:r>
              <a:rPr lang="ru-RU" b="1" dirty="0" err="1" smtClean="0">
                <a:solidFill>
                  <a:schemeClr val="accent4">
                    <a:lumMod val="10000"/>
                  </a:schemeClr>
                </a:solidFill>
              </a:rPr>
              <a:t>М.Рукевич</a:t>
            </a:r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</a:rPr>
              <a:t>. </a:t>
            </a:r>
            <a:endParaRPr lang="ru-RU" b="1" dirty="0">
              <a:solidFill>
                <a:schemeClr val="accent4">
                  <a:lumMod val="10000"/>
                </a:schemeClr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25" t="24167" r="11407" b="33889"/>
          <a:stretch/>
        </p:blipFill>
        <p:spPr bwMode="auto">
          <a:xfrm>
            <a:off x="467544" y="219075"/>
            <a:ext cx="8064896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4509120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Цель:  </a:t>
            </a:r>
            <a:r>
              <a:rPr lang="ru-RU" b="1" dirty="0" smtClean="0">
                <a:solidFill>
                  <a:srgbClr val="000000"/>
                </a:solidFill>
              </a:rPr>
              <a:t>пропаганда идей  равенства и свободы, вплоть до ликвидации крепостного права и провозглашения независимости народов. </a:t>
            </a:r>
            <a:endParaRPr lang="ru-RU" b="1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6042" y="5445224"/>
            <a:ext cx="756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</a:rPr>
              <a:t>1821 г – Указ Александра </a:t>
            </a:r>
            <a:r>
              <a:rPr lang="en-US" b="1" dirty="0" smtClean="0">
                <a:solidFill>
                  <a:srgbClr val="000000"/>
                </a:solidFill>
              </a:rPr>
              <a:t>I</a:t>
            </a:r>
            <a:r>
              <a:rPr lang="ru-RU" b="1" dirty="0" smtClean="0">
                <a:solidFill>
                  <a:srgbClr val="000000"/>
                </a:solidFill>
              </a:rPr>
              <a:t> о запрете тайных обществ</a:t>
            </a:r>
          </a:p>
          <a:p>
            <a:r>
              <a:rPr lang="ru-RU" b="1" dirty="0" smtClean="0">
                <a:solidFill>
                  <a:srgbClr val="000000"/>
                </a:solidFill>
              </a:rPr>
              <a:t>1823 г – организации разгромлены, запрет учиться за границей</a:t>
            </a:r>
            <a:endParaRPr lang="ru-RU" b="1" dirty="0">
              <a:solidFill>
                <a:srgbClr val="000000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5" y="5115610"/>
            <a:ext cx="792088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7266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8590308"/>
              </p:ext>
            </p:extLst>
          </p:nvPr>
        </p:nvGraphicFramePr>
        <p:xfrm>
          <a:off x="0" y="0"/>
          <a:ext cx="9144000" cy="6739056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144683"/>
                <a:gridCol w="670147"/>
                <a:gridCol w="2983134"/>
                <a:gridCol w="3346036"/>
              </a:tblGrid>
              <a:tr h="2088232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Патриотическое общество</a:t>
                      </a:r>
                      <a:endParaRPr lang="ru-RU" sz="16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1821</a:t>
                      </a:r>
                      <a:endParaRPr lang="ru-RU" sz="16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Польская организация, кружки в Беларуси</a:t>
                      </a:r>
                      <a:endParaRPr lang="ru-RU" sz="16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Восстановление Речи </a:t>
                      </a:r>
                      <a:r>
                        <a:rPr lang="ru-RU" sz="1600" dirty="0" err="1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Посполитой</a:t>
                      </a:r>
                      <a:r>
                        <a:rPr lang="ru-RU" sz="16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 в границах 1772 г</a:t>
                      </a:r>
                    </a:p>
                    <a:p>
                      <a:r>
                        <a:rPr lang="ru-RU" sz="16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Подготовка восстания против царизма</a:t>
                      </a:r>
                      <a:r>
                        <a:rPr lang="ru-RU" sz="1600" baseline="0" dirty="0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 одновременно с «Южным обществом « декабристов.</a:t>
                      </a:r>
                    </a:p>
                    <a:p>
                      <a:r>
                        <a:rPr lang="ru-RU" sz="1600" baseline="0" dirty="0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Цель – присоединить к Польше Литву и Западную Беларусь</a:t>
                      </a:r>
                      <a:endParaRPr lang="ru-RU" sz="16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1314400">
                <a:tc>
                  <a:txBody>
                    <a:bodyPr/>
                    <a:lstStyle/>
                    <a:p>
                      <a:r>
                        <a:rPr lang="ru-RU" sz="1600" dirty="0" err="1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0000"/>
                          </a:solidFill>
                        </a:rPr>
                        <a:t>Бобруйский</a:t>
                      </a:r>
                      <a:r>
                        <a:rPr lang="ru-RU" sz="1600" baseline="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0000"/>
                          </a:solidFill>
                        </a:rPr>
                        <a:t> план восстания декабристов</a:t>
                      </a:r>
                      <a:endParaRPr lang="ru-RU" sz="16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0000"/>
                          </a:solidFill>
                        </a:rPr>
                        <a:t>1823 </a:t>
                      </a:r>
                      <a:endParaRPr lang="ru-RU" sz="16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0000"/>
                          </a:solidFill>
                        </a:rPr>
                        <a:t>«Северное общество» в Петербурге. </a:t>
                      </a:r>
                    </a:p>
                    <a:p>
                      <a:r>
                        <a:rPr lang="ru-RU" sz="16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0000"/>
                          </a:solidFill>
                        </a:rPr>
                        <a:t>Минский вариант конституции Н. Муравьев( 1820 г)</a:t>
                      </a:r>
                      <a:endParaRPr lang="ru-RU" sz="16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0000"/>
                          </a:solidFill>
                        </a:rPr>
                        <a:t>Свержение самодержавия. Установление буржуазной республики, равенство всех</a:t>
                      </a:r>
                      <a:r>
                        <a:rPr lang="ru-RU" sz="1600" baseline="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0000"/>
                          </a:solidFill>
                        </a:rPr>
                        <a:t> перед законом</a:t>
                      </a:r>
                      <a:endParaRPr lang="ru-RU" sz="16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1584176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 </a:t>
                      </a:r>
                      <a:r>
                        <a:rPr lang="ru-RU" sz="16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Общество военных друзей</a:t>
                      </a:r>
                      <a:endParaRPr lang="ru-RU" sz="16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1825  </a:t>
                      </a:r>
                      <a:endParaRPr lang="ru-RU" sz="16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Солдаты и офицеры Литовского корпуса в Гродненской губернии и на </a:t>
                      </a:r>
                      <a:r>
                        <a:rPr lang="ru-RU" sz="1600" dirty="0" err="1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Белосточчине</a:t>
                      </a:r>
                      <a:r>
                        <a:rPr lang="ru-RU" sz="16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 </a:t>
                      </a:r>
                    </a:p>
                    <a:p>
                      <a:r>
                        <a:rPr lang="ru-RU" sz="16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М. </a:t>
                      </a:r>
                      <a:r>
                        <a:rPr lang="ru-RU" sz="1600" dirty="0" err="1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Рукевич</a:t>
                      </a:r>
                      <a:r>
                        <a:rPr lang="ru-RU" sz="16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, К. </a:t>
                      </a:r>
                      <a:r>
                        <a:rPr lang="ru-RU" sz="1600" dirty="0" err="1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Игельстром</a:t>
                      </a:r>
                      <a:r>
                        <a:rPr lang="ru-RU" sz="16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 . А. </a:t>
                      </a:r>
                      <a:r>
                        <a:rPr lang="ru-RU" sz="1600" dirty="0" err="1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Вегелин</a:t>
                      </a:r>
                      <a:endParaRPr lang="ru-RU" sz="16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Борьба</a:t>
                      </a:r>
                      <a:r>
                        <a:rPr lang="ru-RU" sz="1600" baseline="0" dirty="0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 против самодержавия, просвещение народа , отмена крепостного права</a:t>
                      </a:r>
                      <a:endParaRPr lang="ru-RU" sz="16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8223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0000"/>
                          </a:solidFill>
                        </a:rPr>
                        <a:t>Демократическое товарищество </a:t>
                      </a:r>
                      <a:endParaRPr lang="ru-RU" sz="16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0000"/>
                          </a:solidFill>
                        </a:rPr>
                        <a:t>1836-1839  </a:t>
                      </a:r>
                      <a:endParaRPr lang="ru-RU" sz="16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0000"/>
                          </a:solidFill>
                        </a:rPr>
                        <a:t>Студенты </a:t>
                      </a:r>
                      <a:r>
                        <a:rPr lang="ru-RU" sz="1600" dirty="0" err="1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0000"/>
                          </a:solidFill>
                        </a:rPr>
                        <a:t>Виленской</a:t>
                      </a:r>
                      <a:r>
                        <a:rPr lang="ru-RU" sz="16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0000"/>
                          </a:solidFill>
                        </a:rPr>
                        <a:t>- медико- хирургической академии, ремесленники. </a:t>
                      </a:r>
                    </a:p>
                    <a:p>
                      <a:r>
                        <a:rPr lang="ru-RU" sz="16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0000"/>
                          </a:solidFill>
                        </a:rPr>
                        <a:t>Франц Савич</a:t>
                      </a:r>
                      <a:endParaRPr lang="ru-RU" sz="16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0000"/>
                          </a:solidFill>
                        </a:rPr>
                        <a:t>Идеи солидарности народов в борьбе против самодержавия, право народов на национальную самостоятельность , отмена крепостного права и наделение крестьян землей</a:t>
                      </a:r>
                      <a:endParaRPr lang="ru-RU" sz="16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8141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03" t="24167" r="11016" b="34305"/>
          <a:stretch/>
        </p:blipFill>
        <p:spPr bwMode="auto">
          <a:xfrm>
            <a:off x="1323974" y="1290667"/>
            <a:ext cx="6496051" cy="2342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7584" y="332656"/>
            <a:ext cx="7272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Шляхетское восстание 1830-1831 </a:t>
            </a:r>
            <a:r>
              <a:rPr lang="ru-RU" sz="3200" b="1" dirty="0" err="1" smtClean="0">
                <a:solidFill>
                  <a:srgbClr val="C00000"/>
                </a:solidFill>
              </a:rPr>
              <a:t>гг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003" y="4005064"/>
            <a:ext cx="2759968" cy="1841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83768" y="6021288"/>
            <a:ext cx="57606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</a:rPr>
              <a:t>Эмилия </a:t>
            </a:r>
            <a:r>
              <a:rPr lang="ru-RU" b="1" dirty="0" err="1" smtClean="0">
                <a:solidFill>
                  <a:srgbClr val="000000"/>
                </a:solidFill>
              </a:rPr>
              <a:t>Плятер</a:t>
            </a:r>
            <a:r>
              <a:rPr lang="ru-RU" b="1" dirty="0" smtClean="0">
                <a:solidFill>
                  <a:srgbClr val="000000"/>
                </a:solidFill>
              </a:rPr>
              <a:t> - «белорусская Жанна </a:t>
            </a:r>
            <a:r>
              <a:rPr lang="ru-RU" b="1" dirty="0" err="1" smtClean="0">
                <a:solidFill>
                  <a:srgbClr val="000000"/>
                </a:solidFill>
              </a:rPr>
              <a:t>д’Арк</a:t>
            </a:r>
            <a:r>
              <a:rPr lang="ru-RU" b="1" dirty="0" smtClean="0">
                <a:solidFill>
                  <a:srgbClr val="000000"/>
                </a:solidFill>
              </a:rPr>
              <a:t>»</a:t>
            </a:r>
            <a:endParaRPr lang="ru-RU" b="1" dirty="0">
              <a:solidFill>
                <a:srgbClr val="000000"/>
              </a:solidFill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642" y="4211397"/>
            <a:ext cx="142875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D:\Users7\Ала\Desktop\Эмилия Плятер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90" y="3750361"/>
            <a:ext cx="1760984" cy="2641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0139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9509635"/>
              </p:ext>
            </p:extLst>
          </p:nvPr>
        </p:nvGraphicFramePr>
        <p:xfrm>
          <a:off x="323528" y="260648"/>
          <a:ext cx="8784976" cy="583264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196244"/>
                <a:gridCol w="2268252"/>
                <a:gridCol w="2016224"/>
                <a:gridCol w="2304256"/>
              </a:tblGrid>
              <a:tr h="1193032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000000"/>
                          </a:solidFill>
                        </a:rPr>
                        <a:t>Причины</a:t>
                      </a:r>
                      <a:endParaRPr lang="ru-RU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000000"/>
                          </a:solidFill>
                        </a:rPr>
                        <a:t>Течения</a:t>
                      </a:r>
                      <a:endParaRPr lang="ru-RU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000000"/>
                          </a:solidFill>
                        </a:rPr>
                        <a:t>Лидеры </a:t>
                      </a:r>
                      <a:endParaRPr lang="ru-RU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000000"/>
                          </a:solidFill>
                        </a:rPr>
                        <a:t>Цели</a:t>
                      </a:r>
                      <a:endParaRPr lang="ru-RU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3292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000000"/>
                          </a:solidFill>
                        </a:rPr>
                        <a:t>Недовольство шляхты разделами Речи </a:t>
                      </a:r>
                      <a:r>
                        <a:rPr lang="ru-RU" b="1" dirty="0" err="1" smtClean="0">
                          <a:solidFill>
                            <a:srgbClr val="000000"/>
                          </a:solidFill>
                        </a:rPr>
                        <a:t>Посполитой</a:t>
                      </a:r>
                      <a:r>
                        <a:rPr lang="ru-RU" b="1" dirty="0" smtClean="0">
                          <a:solidFill>
                            <a:srgbClr val="000000"/>
                          </a:solidFill>
                        </a:rPr>
                        <a:t>. </a:t>
                      </a:r>
                      <a:endParaRPr lang="ru-RU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000000"/>
                          </a:solidFill>
                        </a:rPr>
                        <a:t>Консервативное</a:t>
                      </a:r>
                      <a:endParaRPr lang="ru-RU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000000"/>
                          </a:solidFill>
                        </a:rPr>
                        <a:t>Адам Чарторыйский</a:t>
                      </a:r>
                      <a:endParaRPr lang="ru-RU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000000"/>
                          </a:solidFill>
                        </a:rPr>
                        <a:t>восстановление Речи </a:t>
                      </a:r>
                      <a:r>
                        <a:rPr lang="ru-RU" b="1" dirty="0" err="1" smtClean="0">
                          <a:solidFill>
                            <a:srgbClr val="000000"/>
                          </a:solidFill>
                        </a:rPr>
                        <a:t>Посполитой</a:t>
                      </a:r>
                      <a:r>
                        <a:rPr lang="ru-RU" b="1" dirty="0" smtClean="0">
                          <a:solidFill>
                            <a:srgbClr val="000000"/>
                          </a:solidFill>
                        </a:rPr>
                        <a:t> в</a:t>
                      </a:r>
                    </a:p>
                    <a:p>
                      <a:r>
                        <a:rPr lang="ru-RU" b="1" dirty="0" smtClean="0">
                          <a:solidFill>
                            <a:srgbClr val="000000"/>
                          </a:solidFill>
                        </a:rPr>
                        <a:t>границах 1772 г</a:t>
                      </a:r>
                      <a:endParaRPr lang="ru-RU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3292">
                <a:tc>
                  <a:txBody>
                    <a:bodyPr/>
                    <a:lstStyle/>
                    <a:p>
                      <a:endParaRPr lang="ru-RU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000000"/>
                          </a:solidFill>
                        </a:rPr>
                        <a:t>Демократическое</a:t>
                      </a:r>
                      <a:endParaRPr lang="ru-RU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err="1" smtClean="0">
                          <a:solidFill>
                            <a:srgbClr val="000000"/>
                          </a:solidFill>
                        </a:rPr>
                        <a:t>И.Лелевель</a:t>
                      </a:r>
                      <a:endParaRPr lang="ru-RU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000000"/>
                          </a:solidFill>
                        </a:rPr>
                        <a:t>Распространение восстания на земли бывшего ВКЛ.</a:t>
                      </a:r>
                      <a:endParaRPr lang="ru-RU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93032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000000"/>
                          </a:solidFill>
                        </a:rPr>
                        <a:t>Лозунг </a:t>
                      </a:r>
                      <a:endParaRPr lang="ru-RU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000000"/>
                          </a:solidFill>
                        </a:rPr>
                        <a:t>За нашу и вашу свободу! ( лозунг Общества </a:t>
                      </a:r>
                      <a:r>
                        <a:rPr lang="ru-RU" b="1" dirty="0" err="1" smtClean="0">
                          <a:solidFill>
                            <a:srgbClr val="000000"/>
                          </a:solidFill>
                        </a:rPr>
                        <a:t>филаретов</a:t>
                      </a:r>
                      <a:r>
                        <a:rPr lang="ru-RU" b="1" dirty="0" smtClean="0">
                          <a:solidFill>
                            <a:srgbClr val="000000"/>
                          </a:solidFill>
                        </a:rPr>
                        <a:t>)</a:t>
                      </a:r>
                      <a:endParaRPr lang="ru-RU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2687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39752" y="260648"/>
            <a:ext cx="53303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000000"/>
                </a:solidFill>
              </a:rPr>
              <a:t>Восстание 1863-1864 гг.</a:t>
            </a:r>
            <a:endParaRPr lang="ru-RU" sz="3600" b="1" dirty="0">
              <a:solidFill>
                <a:srgbClr val="00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0" t="42083" r="10547" b="14306"/>
          <a:stretch/>
        </p:blipFill>
        <p:spPr bwMode="auto">
          <a:xfrm>
            <a:off x="104857" y="1484784"/>
            <a:ext cx="8901699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3685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92" t="25139" r="9687" b="26250"/>
          <a:stretch/>
        </p:blipFill>
        <p:spPr bwMode="auto">
          <a:xfrm>
            <a:off x="683568" y="476672"/>
            <a:ext cx="7848872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0684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69" t="40175" r="9297" b="13889"/>
          <a:stretch/>
        </p:blipFill>
        <p:spPr bwMode="auto">
          <a:xfrm>
            <a:off x="395536" y="980492"/>
            <a:ext cx="8640960" cy="496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9044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833594992"/>
              </p:ext>
            </p:extLst>
          </p:nvPr>
        </p:nvGraphicFramePr>
        <p:xfrm>
          <a:off x="395536" y="620688"/>
          <a:ext cx="8424936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9" name="Прямая со стрелкой 8"/>
          <p:cNvCxnSpPr/>
          <p:nvPr/>
        </p:nvCxnSpPr>
        <p:spPr>
          <a:xfrm flipH="1">
            <a:off x="4211960" y="4077072"/>
            <a:ext cx="864096" cy="4320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778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251520" y="2636838"/>
            <a:ext cx="8892480" cy="1054100"/>
          </a:xfrm>
        </p:spPr>
        <p:txBody>
          <a:bodyPr/>
          <a:lstStyle/>
          <a:p>
            <a:r>
              <a:rPr lang="ru-RU" sz="4000" b="1" dirty="0">
                <a:solidFill>
                  <a:srgbClr val="C00000"/>
                </a:solidFill>
                <a:ea typeface="MS Mincho" panose="02020609040205080304" pitchFamily="49" charset="-128"/>
              </a:rPr>
              <a:t>Общественно-</a:t>
            </a:r>
            <a:r>
              <a:rPr lang="ru-RU" sz="4000" b="1" dirty="0" err="1">
                <a:solidFill>
                  <a:srgbClr val="C00000"/>
                </a:solidFill>
                <a:ea typeface="MS Mincho" panose="02020609040205080304" pitchFamily="49" charset="-128"/>
              </a:rPr>
              <a:t>полити</a:t>
            </a:r>
            <a:r>
              <a:rPr lang="ru-RU" sz="4000" b="1" dirty="0">
                <a:solidFill>
                  <a:srgbClr val="C00000"/>
                </a:solidFill>
                <a:ea typeface="MS Mincho" panose="02020609040205080304" pitchFamily="49" charset="-128"/>
              </a:rPr>
              <a:t>-</a:t>
            </a:r>
            <a:br>
              <a:rPr lang="ru-RU" sz="4000" b="1" dirty="0">
                <a:solidFill>
                  <a:srgbClr val="C00000"/>
                </a:solidFill>
                <a:ea typeface="MS Mincho" panose="02020609040205080304" pitchFamily="49" charset="-128"/>
              </a:rPr>
            </a:br>
            <a:r>
              <a:rPr lang="ru-RU" sz="4000" b="1" dirty="0" err="1" smtClean="0">
                <a:solidFill>
                  <a:srgbClr val="C00000"/>
                </a:solidFill>
                <a:ea typeface="MS Mincho" panose="02020609040205080304" pitchFamily="49" charset="-128"/>
              </a:rPr>
              <a:t>ческая</a:t>
            </a:r>
            <a:r>
              <a:rPr lang="ru-RU" sz="4000" b="1" dirty="0" smtClean="0">
                <a:solidFill>
                  <a:srgbClr val="C00000"/>
                </a:solidFill>
                <a:ea typeface="MS Mincho" panose="02020609040205080304" pitchFamily="49" charset="-128"/>
              </a:rPr>
              <a:t> </a:t>
            </a:r>
            <a:r>
              <a:rPr lang="ru-RU" sz="4000" b="1" dirty="0">
                <a:solidFill>
                  <a:srgbClr val="C00000"/>
                </a:solidFill>
                <a:ea typeface="MS Mincho" panose="02020609040205080304" pitchFamily="49" charset="-128"/>
              </a:rPr>
              <a:t>жизнь в первой</a:t>
            </a:r>
            <a:br>
              <a:rPr lang="ru-RU" sz="4000" b="1" dirty="0">
                <a:solidFill>
                  <a:srgbClr val="C00000"/>
                </a:solidFill>
                <a:ea typeface="MS Mincho" panose="02020609040205080304" pitchFamily="49" charset="-128"/>
              </a:rPr>
            </a:br>
            <a:r>
              <a:rPr lang="ru-RU" sz="4000" b="1" dirty="0">
                <a:solidFill>
                  <a:srgbClr val="C00000"/>
                </a:solidFill>
                <a:ea typeface="MS Mincho" panose="02020609040205080304" pitchFamily="49" charset="-128"/>
              </a:rPr>
              <a:t>половине и середине</a:t>
            </a:r>
            <a:br>
              <a:rPr lang="ru-RU" sz="4000" b="1" dirty="0">
                <a:solidFill>
                  <a:srgbClr val="C00000"/>
                </a:solidFill>
                <a:ea typeface="MS Mincho" panose="02020609040205080304" pitchFamily="49" charset="-128"/>
              </a:rPr>
            </a:br>
            <a:r>
              <a:rPr lang="en-US" sz="4000" b="1" dirty="0">
                <a:solidFill>
                  <a:srgbClr val="C00000"/>
                </a:solidFill>
                <a:ea typeface="MS Mincho" panose="02020609040205080304" pitchFamily="49" charset="-128"/>
              </a:rPr>
              <a:t>XIX </a:t>
            </a:r>
            <a:r>
              <a:rPr lang="ru-RU" sz="4000" b="1" dirty="0">
                <a:solidFill>
                  <a:srgbClr val="C00000"/>
                </a:solidFill>
                <a:ea typeface="MS Mincho" panose="02020609040205080304" pitchFamily="49" charset="-128"/>
              </a:rPr>
              <a:t>в.</a:t>
            </a:r>
            <a:endParaRPr lang="ru-RU" sz="4000" dirty="0">
              <a:solidFill>
                <a:srgbClr val="C00000"/>
              </a:solidFill>
              <a:ea typeface="MS Mincho" panose="020206090402050803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88337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497313998"/>
              </p:ext>
            </p:extLst>
          </p:nvPr>
        </p:nvGraphicFramePr>
        <p:xfrm>
          <a:off x="467544" y="620688"/>
          <a:ext cx="8424936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28130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84" t="19862" r="10391" b="20694"/>
          <a:stretch/>
        </p:blipFill>
        <p:spPr bwMode="auto">
          <a:xfrm>
            <a:off x="5293095" y="620688"/>
            <a:ext cx="3395465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652120" y="6165304"/>
            <a:ext cx="27077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>
                <a:solidFill>
                  <a:srgbClr val="000000"/>
                </a:solidFill>
              </a:rPr>
              <a:t>Кастусь</a:t>
            </a:r>
            <a:r>
              <a:rPr lang="ru-RU" b="1" dirty="0" smtClean="0">
                <a:solidFill>
                  <a:srgbClr val="000000"/>
                </a:solidFill>
              </a:rPr>
              <a:t> Калиновский</a:t>
            </a:r>
            <a:endParaRPr lang="ru-RU" b="1" dirty="0">
              <a:solidFill>
                <a:srgbClr val="0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6203" y="2163628"/>
            <a:ext cx="4788024" cy="37856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0000"/>
                </a:solidFill>
              </a:rPr>
              <a:t>Руководителем «красного» течения шляхетских революционеров в Беларуси был </a:t>
            </a:r>
            <a:r>
              <a:rPr lang="ru-RU" sz="2000" b="1" dirty="0" err="1" smtClean="0">
                <a:solidFill>
                  <a:srgbClr val="000000"/>
                </a:solidFill>
              </a:rPr>
              <a:t>К.Калиновский</a:t>
            </a:r>
            <a:r>
              <a:rPr lang="ru-RU" sz="2000" b="1" dirty="0" smtClean="0">
                <a:solidFill>
                  <a:srgbClr val="000000"/>
                </a:solidFill>
              </a:rPr>
              <a:t>. </a:t>
            </a:r>
          </a:p>
          <a:p>
            <a:r>
              <a:rPr lang="ru-RU" sz="2000" b="1" dirty="0" smtClean="0">
                <a:solidFill>
                  <a:srgbClr val="000000"/>
                </a:solidFill>
              </a:rPr>
              <a:t>Он стал председателем Литовского провинциального комитета в </a:t>
            </a:r>
            <a:r>
              <a:rPr lang="ru-RU" sz="2000" b="1" dirty="0" err="1" smtClean="0">
                <a:solidFill>
                  <a:srgbClr val="000000"/>
                </a:solidFill>
              </a:rPr>
              <a:t>Вильне</a:t>
            </a:r>
            <a:r>
              <a:rPr lang="ru-RU" sz="2000" b="1" dirty="0" smtClean="0">
                <a:solidFill>
                  <a:srgbClr val="000000"/>
                </a:solidFill>
              </a:rPr>
              <a:t> (создан летом 1862 г.), который возглавил подготовку вооружённого восстания против царских властей, начавшегося в Польше неожиданно для революционеров Литвы и Беларуси.</a:t>
            </a:r>
            <a:endParaRPr lang="ru-RU" sz="2000" b="1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9552" y="332656"/>
            <a:ext cx="37444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2800" b="1" dirty="0" smtClean="0">
                <a:solidFill>
                  <a:srgbClr val="C00000"/>
                </a:solidFill>
              </a:rPr>
              <a:t>- Каго любішь? </a:t>
            </a:r>
          </a:p>
          <a:p>
            <a:r>
              <a:rPr lang="be-BY" sz="2800" b="1" dirty="0" smtClean="0">
                <a:solidFill>
                  <a:srgbClr val="C00000"/>
                </a:solidFill>
              </a:rPr>
              <a:t>-Люблю Беларусь! </a:t>
            </a:r>
          </a:p>
          <a:p>
            <a:r>
              <a:rPr lang="be-BY" sz="2800" b="1" dirty="0" smtClean="0">
                <a:solidFill>
                  <a:srgbClr val="C00000"/>
                </a:solidFill>
              </a:rPr>
              <a:t> </a:t>
            </a:r>
            <a:endParaRPr lang="ru-RU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611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973222"/>
            <a:ext cx="4824536" cy="4832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7544" y="973223"/>
            <a:ext cx="30243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2800" b="1" dirty="0" smtClean="0">
                <a:solidFill>
                  <a:srgbClr val="C00000"/>
                </a:solidFill>
              </a:rPr>
              <a:t>«Мужыцкая праўда»</a:t>
            </a:r>
          </a:p>
          <a:p>
            <a:r>
              <a:rPr lang="be-BY" sz="2800" b="1" dirty="0" smtClean="0">
                <a:solidFill>
                  <a:srgbClr val="C00000"/>
                </a:solidFill>
              </a:rPr>
              <a:t>-</a:t>
            </a:r>
            <a:r>
              <a:rPr lang="ru-RU" sz="2800" b="1" dirty="0" smtClean="0">
                <a:solidFill>
                  <a:srgbClr val="C00000"/>
                </a:solidFill>
              </a:rPr>
              <a:t>путь к свободе 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8" y="3284984"/>
            <a:ext cx="3600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0000"/>
                </a:solidFill>
              </a:rPr>
              <a:t>Анализ текста</a:t>
            </a:r>
          </a:p>
          <a:p>
            <a:r>
              <a:rPr lang="ru-RU" sz="2400" b="1" dirty="0" smtClean="0">
                <a:solidFill>
                  <a:srgbClr val="000000"/>
                </a:solidFill>
              </a:rPr>
              <a:t> определение программных взглядов </a:t>
            </a:r>
          </a:p>
          <a:p>
            <a:r>
              <a:rPr lang="ru-RU" sz="2400" b="1" dirty="0" smtClean="0">
                <a:solidFill>
                  <a:srgbClr val="000000"/>
                </a:solidFill>
              </a:rPr>
              <a:t>К. Калиновского</a:t>
            </a:r>
            <a:endParaRPr lang="ru-RU" sz="2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436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16" t="32500" r="10234" b="17639"/>
          <a:stretch/>
        </p:blipFill>
        <p:spPr bwMode="auto">
          <a:xfrm>
            <a:off x="395536" y="1124744"/>
            <a:ext cx="8279918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6406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306896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 </a:t>
            </a:r>
          </a:p>
          <a:p>
            <a:pPr marL="342900" indent="-342900">
              <a:buAutoNum type="arabicPeriod"/>
            </a:pPr>
            <a:r>
              <a:rPr lang="ru-RU" dirty="0" smtClean="0">
                <a:solidFill>
                  <a:srgbClr val="000000"/>
                </a:solidFill>
                <a:hlinkClick r:id="rId2"/>
              </a:rPr>
              <a:t>Эмилия </a:t>
            </a:r>
            <a:r>
              <a:rPr lang="ru-RU" dirty="0" err="1" smtClean="0">
                <a:solidFill>
                  <a:srgbClr val="000000"/>
                </a:solidFill>
                <a:hlinkClick r:id="rId2"/>
              </a:rPr>
              <a:t>Плятер</a:t>
            </a:r>
            <a:endParaRPr lang="ru-RU" dirty="0" smtClean="0">
              <a:solidFill>
                <a:srgbClr val="000000"/>
              </a:solidFill>
            </a:endParaRPr>
          </a:p>
          <a:p>
            <a:r>
              <a:rPr lang="ru-RU" dirty="0" smtClean="0">
                <a:solidFill>
                  <a:srgbClr val="000000"/>
                </a:solidFill>
              </a:rPr>
              <a:t> 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59632" y="188640"/>
            <a:ext cx="50405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Д/З  - конспект</a:t>
            </a:r>
          </a:p>
          <a:p>
            <a:endParaRPr lang="ru-RU" b="1" dirty="0" smtClean="0">
              <a:solidFill>
                <a:srgbClr val="002060"/>
              </a:solidFill>
            </a:endParaRPr>
          </a:p>
          <a:p>
            <a:r>
              <a:rPr lang="ru-RU" b="1" dirty="0" smtClean="0">
                <a:solidFill>
                  <a:srgbClr val="002060"/>
                </a:solidFill>
              </a:rPr>
              <a:t>Индивидуально:</a:t>
            </a:r>
          </a:p>
          <a:p>
            <a:pPr marL="342900" indent="-342900">
              <a:buAutoNum type="arabicPeriod"/>
            </a:pPr>
            <a:r>
              <a:rPr lang="ru-RU" b="1" dirty="0" smtClean="0">
                <a:solidFill>
                  <a:srgbClr val="002060"/>
                </a:solidFill>
              </a:rPr>
              <a:t>Белорусская Жанна Д</a:t>
            </a:r>
            <a:r>
              <a:rPr lang="be-BY" b="1" dirty="0" smtClean="0">
                <a:solidFill>
                  <a:srgbClr val="002060"/>
                </a:solidFill>
              </a:rPr>
              <a:t>’</a:t>
            </a:r>
            <a:r>
              <a:rPr lang="ru-RU" b="1" dirty="0" err="1" smtClean="0">
                <a:solidFill>
                  <a:srgbClr val="002060"/>
                </a:solidFill>
              </a:rPr>
              <a:t>арк</a:t>
            </a:r>
            <a:endParaRPr lang="ru-RU" b="1" dirty="0" smtClean="0">
              <a:solidFill>
                <a:srgbClr val="002060"/>
              </a:solidFill>
            </a:endParaRPr>
          </a:p>
          <a:p>
            <a:pPr marL="342900" indent="-342900">
              <a:buAutoNum type="arabicPeriod"/>
            </a:pPr>
            <a:r>
              <a:rPr lang="ru-RU" b="1" dirty="0" smtClean="0">
                <a:solidFill>
                  <a:srgbClr val="002060"/>
                </a:solidFill>
              </a:rPr>
              <a:t>Игнатий </a:t>
            </a:r>
            <a:r>
              <a:rPr lang="ru-RU" b="1" dirty="0" smtClean="0">
                <a:solidFill>
                  <a:srgbClr val="002060"/>
                </a:solidFill>
              </a:rPr>
              <a:t>Домейко-долгое возвращение</a:t>
            </a:r>
            <a:endParaRPr lang="ru-RU" b="1" dirty="0" smtClean="0">
              <a:solidFill>
                <a:srgbClr val="002060"/>
              </a:solidFill>
            </a:endParaRPr>
          </a:p>
          <a:p>
            <a:pPr marL="342900" indent="-342900">
              <a:buAutoNum type="arabicPeriod"/>
            </a:pPr>
            <a:r>
              <a:rPr lang="ru-RU" b="1" dirty="0" err="1" smtClean="0">
                <a:solidFill>
                  <a:srgbClr val="002060"/>
                </a:solidFill>
              </a:rPr>
              <a:t>Кастусь</a:t>
            </a:r>
            <a:r>
              <a:rPr lang="ru-RU" b="1" dirty="0" smtClean="0">
                <a:solidFill>
                  <a:srgbClr val="002060"/>
                </a:solidFill>
              </a:rPr>
              <a:t> Калиновский- путь к свободе</a:t>
            </a:r>
            <a:endParaRPr lang="ru-RU" b="1" dirty="0">
              <a:solidFill>
                <a:srgbClr val="002060"/>
              </a:solidFill>
            </a:endParaRPr>
          </a:p>
          <a:p>
            <a:endParaRPr lang="ru-RU" b="1" dirty="0" smtClean="0">
              <a:solidFill>
                <a:srgbClr val="002060"/>
              </a:solidFill>
            </a:endParaRPr>
          </a:p>
          <a:p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05067" y="2551922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</a:rPr>
              <a:t>Возможные  источники</a:t>
            </a:r>
            <a:endParaRPr lang="ru-RU" b="1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67266" y="3992290"/>
            <a:ext cx="2811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</a:t>
            </a:r>
            <a:r>
              <a:rPr lang="ru-RU" dirty="0" smtClean="0">
                <a:hlinkClick r:id="rId3"/>
              </a:rPr>
              <a:t>. </a:t>
            </a:r>
            <a:r>
              <a:rPr lang="ru-RU" dirty="0" err="1" smtClean="0">
                <a:hlinkClick r:id="rId3"/>
              </a:rPr>
              <a:t>Кастусь</a:t>
            </a:r>
            <a:r>
              <a:rPr lang="ru-RU" dirty="0" smtClean="0">
                <a:hlinkClick r:id="rId3"/>
              </a:rPr>
              <a:t> Калиновский 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167266" y="4581128"/>
            <a:ext cx="2900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4"/>
              </a:rPr>
              <a:t>3.Игнат Домейко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302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63688" y="548680"/>
            <a:ext cx="554461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>
                <a:solidFill>
                  <a:srgbClr val="002060"/>
                </a:solidFill>
              </a:rPr>
              <a:t>Проект « </a:t>
            </a:r>
            <a:r>
              <a:rPr lang="ru-RU" sz="6600" b="1" dirty="0" err="1" smtClean="0">
                <a:solidFill>
                  <a:srgbClr val="002060"/>
                </a:solidFill>
              </a:rPr>
              <a:t>Бобруйская</a:t>
            </a:r>
            <a:r>
              <a:rPr lang="ru-RU" sz="6600" b="1" dirty="0" smtClean="0">
                <a:solidFill>
                  <a:srgbClr val="002060"/>
                </a:solidFill>
              </a:rPr>
              <a:t> азбука»</a:t>
            </a:r>
            <a:endParaRPr lang="ru-RU" sz="6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07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899592" y="2492896"/>
            <a:ext cx="7754938" cy="1054100"/>
          </a:xfrm>
        </p:spPr>
        <p:txBody>
          <a:bodyPr/>
          <a:lstStyle/>
          <a:p>
            <a:pPr algn="l"/>
            <a:r>
              <a:rPr lang="ru-RU" sz="3200" b="1" dirty="0" smtClean="0">
                <a:solidFill>
                  <a:srgbClr val="C00000"/>
                </a:solidFill>
              </a:rPr>
              <a:t>Знать</a:t>
            </a:r>
            <a:br>
              <a:rPr lang="ru-RU" sz="3200" b="1" dirty="0" smtClean="0">
                <a:solidFill>
                  <a:srgbClr val="C00000"/>
                </a:solidFill>
              </a:rPr>
            </a:br>
            <a:r>
              <a:rPr lang="ru-RU" sz="3200" b="1" dirty="0" smtClean="0">
                <a:solidFill>
                  <a:srgbClr val="C00000"/>
                </a:solidFill>
              </a:rPr>
              <a:t> </a:t>
            </a:r>
            <a:br>
              <a:rPr lang="ru-RU" sz="3200" b="1" dirty="0" smtClean="0">
                <a:solidFill>
                  <a:srgbClr val="C00000"/>
                </a:solidFill>
              </a:rPr>
            </a:br>
            <a:r>
              <a:rPr lang="ru-RU" sz="3200" b="1" dirty="0" smtClean="0">
                <a:solidFill>
                  <a:srgbClr val="002060"/>
                </a:solidFill>
              </a:rPr>
              <a:t>1. Пути решения национального вопроса</a:t>
            </a:r>
            <a:br>
              <a:rPr lang="ru-RU" sz="3200" b="1" dirty="0" smtClean="0">
                <a:solidFill>
                  <a:srgbClr val="002060"/>
                </a:solidFill>
              </a:rPr>
            </a:br>
            <a:r>
              <a:rPr lang="ru-RU" sz="3200" b="1" dirty="0" smtClean="0">
                <a:solidFill>
                  <a:srgbClr val="002060"/>
                </a:solidFill>
              </a:rPr>
              <a:t>2. Польские и российские дворянские революционеры и их организации</a:t>
            </a:r>
            <a:br>
              <a:rPr lang="ru-RU" sz="3200" b="1" dirty="0" smtClean="0">
                <a:solidFill>
                  <a:srgbClr val="002060"/>
                </a:solidFill>
              </a:rPr>
            </a:br>
            <a:r>
              <a:rPr lang="ru-RU" sz="3200" b="1" dirty="0" smtClean="0">
                <a:solidFill>
                  <a:srgbClr val="002060"/>
                </a:solidFill>
              </a:rPr>
              <a:t>3. Восстание 1830-1831 года и последствия</a:t>
            </a:r>
            <a:br>
              <a:rPr lang="ru-RU" sz="3200" b="1" dirty="0" smtClean="0">
                <a:solidFill>
                  <a:srgbClr val="002060"/>
                </a:solidFill>
              </a:rPr>
            </a:br>
            <a:r>
              <a:rPr lang="ru-RU" sz="3200" b="1" dirty="0" smtClean="0">
                <a:solidFill>
                  <a:srgbClr val="002060"/>
                </a:solidFill>
              </a:rPr>
              <a:t>4. Восстание 1863-1864 </a:t>
            </a:r>
            <a:r>
              <a:rPr lang="ru-RU" sz="3200" b="1" dirty="0" err="1" smtClean="0">
                <a:solidFill>
                  <a:srgbClr val="002060"/>
                </a:solidFill>
              </a:rPr>
              <a:t>гг</a:t>
            </a:r>
            <a:r>
              <a:rPr lang="ru-RU" sz="3200" b="1" dirty="0" smtClean="0">
                <a:solidFill>
                  <a:srgbClr val="002060"/>
                </a:solidFill>
              </a:rPr>
              <a:t> и последствия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926" y="1"/>
            <a:ext cx="1060473" cy="112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056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171915"/>
            <a:ext cx="4560888" cy="2735263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clrChange>
              <a:clrFrom>
                <a:srgbClr val="FCFFFF"/>
              </a:clrFrom>
              <a:clrTo>
                <a:srgbClr val="FC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101" y="2636912"/>
            <a:ext cx="1529443" cy="227026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07704" y="260648"/>
            <a:ext cx="66247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</a:rPr>
              <a:t>Польский вопрос</a:t>
            </a:r>
            <a:endParaRPr lang="ru-RU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364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55576" y="332656"/>
            <a:ext cx="741682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+mj-lt"/>
              </a:rPr>
              <a:t>«Польский вопрос »-  </a:t>
            </a:r>
            <a:r>
              <a:rPr lang="ru-RU" sz="2400" b="1" dirty="0" smtClean="0">
                <a:solidFill>
                  <a:srgbClr val="002060"/>
                </a:solidFill>
                <a:latin typeface="+mj-lt"/>
              </a:rPr>
              <a:t>это постоянное стремление подавляющего большинства  шляхетского сословия и нарождающейся интеллигенции былой Речи </a:t>
            </a:r>
            <a:r>
              <a:rPr lang="ru-RU" sz="2400" b="1" dirty="0" err="1" smtClean="0">
                <a:solidFill>
                  <a:srgbClr val="002060"/>
                </a:solidFill>
                <a:latin typeface="+mj-lt"/>
              </a:rPr>
              <a:t>Посполитой</a:t>
            </a:r>
            <a:r>
              <a:rPr lang="ru-RU" sz="2400" b="1" dirty="0" smtClean="0">
                <a:solidFill>
                  <a:srgbClr val="002060"/>
                </a:solidFill>
                <a:latin typeface="+mj-lt"/>
              </a:rPr>
              <a:t> к восстановлению утраченной государственности .</a:t>
            </a:r>
            <a:endParaRPr lang="ru-RU" sz="24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55576" y="3573016"/>
            <a:ext cx="78488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0" dirty="0" smtClean="0">
                <a:solidFill>
                  <a:srgbClr val="002060"/>
                </a:solidFill>
                <a:effectLst/>
                <a:latin typeface="+mj-lt"/>
              </a:rPr>
              <a:t>Наиболее отчетливо «польский вопрос» проявился в сословной, законодательной, национально-религиозной политике и в области просвещения.</a:t>
            </a:r>
            <a:endParaRPr lang="ru-RU" sz="2400" b="1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49537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1600" y="332656"/>
            <a:ext cx="784887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+mj-lt"/>
              </a:rPr>
              <a:t>Цели российского правительства:</a:t>
            </a:r>
          </a:p>
          <a:p>
            <a:endParaRPr lang="ru-RU" sz="2800" b="1" dirty="0" smtClean="0">
              <a:solidFill>
                <a:srgbClr val="002060"/>
              </a:solidFill>
              <a:latin typeface="+mj-lt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3200" b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Century Gothic"/>
              </a:rPr>
              <a:t>всемерное привлечение на свою сторону населения вновь приобретенных территорий, </a:t>
            </a:r>
            <a:endParaRPr lang="ru-RU" sz="2400" b="1" dirty="0" smtClean="0">
              <a:solidFill>
                <a:srgbClr val="002060"/>
              </a:solidFill>
              <a:latin typeface="Century Gothic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400" b="1" dirty="0" smtClean="0">
                <a:solidFill>
                  <a:srgbClr val="002060"/>
                </a:solidFill>
                <a:latin typeface="Century Gothic"/>
              </a:rPr>
              <a:t>восстановление </a:t>
            </a:r>
            <a:r>
              <a:rPr lang="ru-RU" sz="2400" b="1" dirty="0">
                <a:solidFill>
                  <a:srgbClr val="002060"/>
                </a:solidFill>
                <a:latin typeface="Century Gothic"/>
              </a:rPr>
              <a:t>утраченных в течение XVII-XVIII вв. позиций православия, </a:t>
            </a:r>
            <a:endParaRPr lang="ru-RU" sz="2400" b="1" dirty="0" smtClean="0">
              <a:solidFill>
                <a:srgbClr val="002060"/>
              </a:solidFill>
              <a:latin typeface="Century Gothic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400" b="1" dirty="0" smtClean="0">
                <a:solidFill>
                  <a:srgbClr val="002060"/>
                </a:solidFill>
                <a:latin typeface="Century Gothic"/>
              </a:rPr>
              <a:t>полное </a:t>
            </a:r>
            <a:r>
              <a:rPr lang="ru-RU" sz="2400" b="1" dirty="0">
                <a:solidFill>
                  <a:srgbClr val="002060"/>
                </a:solidFill>
                <a:latin typeface="Century Gothic"/>
              </a:rPr>
              <a:t>устранение какого-либо влияния Рима на внутренние дела России, особенно касающиеся </a:t>
            </a:r>
            <a:r>
              <a:rPr lang="ru-RU" sz="2400" b="1" dirty="0" smtClean="0">
                <a:solidFill>
                  <a:srgbClr val="002060"/>
                </a:solidFill>
                <a:latin typeface="Century Gothic"/>
              </a:rPr>
              <a:t>просвещения,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b="1" dirty="0" smtClean="0">
                <a:solidFill>
                  <a:srgbClr val="002060"/>
                </a:solidFill>
                <a:latin typeface="Century Gothic"/>
              </a:rPr>
              <a:t>сословный характер царской политики  </a:t>
            </a:r>
            <a:r>
              <a:rPr lang="ru-RU" sz="2400" b="1" dirty="0">
                <a:solidFill>
                  <a:srgbClr val="002060"/>
                </a:solidFill>
                <a:latin typeface="Century Gothic"/>
              </a:rPr>
              <a:t> </a:t>
            </a:r>
            <a:endParaRPr lang="ru-RU" sz="3200" b="1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33327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1418214"/>
              </p:ext>
            </p:extLst>
          </p:nvPr>
        </p:nvGraphicFramePr>
        <p:xfrm>
          <a:off x="107504" y="332656"/>
          <a:ext cx="8928992" cy="6192688"/>
        </p:xfrm>
        <a:graphic>
          <a:graphicData uri="http://schemas.openxmlformats.org/drawingml/2006/table">
            <a:tbl>
              <a:tblPr firstRow="1" bandRow="1">
                <a:gradFill rotWithShape="1">
                  <a:gsLst>
                    <a:gs pos="0">
                      <a:srgbClr val="808DA9">
                        <a:tint val="94000"/>
                        <a:satMod val="180000"/>
                        <a:lumMod val="98000"/>
                      </a:srgbClr>
                    </a:gs>
                    <a:gs pos="100000">
                      <a:srgbClr val="808DA9">
                        <a:satMod val="130000"/>
                      </a:srgbClr>
                    </a:gs>
                  </a:gsLst>
                  <a:lin ang="5160000" scaled="0"/>
                </a:gradFill>
                <a:effectLst>
                  <a:outerShdw blurRad="50800" dist="25400" dir="5400000" rotWithShape="0">
                    <a:srgbClr val="000000">
                      <a:alpha val="48000"/>
                    </a:srgbClr>
                  </a:outerShdw>
                </a:effectLst>
              </a:tblPr>
              <a:tblGrid>
                <a:gridCol w="2043074"/>
                <a:gridCol w="6885918"/>
              </a:tblGrid>
              <a:tr h="72377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ru-RU" sz="2800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Сословия</a:t>
                      </a:r>
                      <a:endParaRPr lang="ru-RU" sz="2800" b="1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6056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ru-RU" sz="2800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Изменения</a:t>
                      </a:r>
                      <a:endParaRPr lang="ru-RU" sz="2800" b="1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6056">
                        <a:lumMod val="40000"/>
                        <a:lumOff val="60000"/>
                      </a:srgbClr>
                    </a:solidFill>
                  </a:tcPr>
                </a:tc>
              </a:tr>
              <a:tr h="224667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ru-RU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Шляхта</a:t>
                      </a:r>
                      <a:endParaRPr lang="ru-RU" b="1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6056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9pPr>
                    </a:lstStyle>
                    <a:p>
                      <a:endParaRPr lang="ru-RU" b="1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6056">
                        <a:lumMod val="40000"/>
                        <a:lumOff val="60000"/>
                      </a:srgbClr>
                    </a:solidFill>
                  </a:tcPr>
                </a:tc>
              </a:tr>
              <a:tr h="15882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ru-RU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Крестьяне </a:t>
                      </a:r>
                      <a:endParaRPr lang="ru-RU" b="1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6056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9pPr>
                    </a:lstStyle>
                    <a:p>
                      <a:endParaRPr lang="ru-RU" b="1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6056">
                        <a:lumMod val="40000"/>
                        <a:lumOff val="60000"/>
                      </a:srgbClr>
                    </a:solidFill>
                  </a:tcPr>
                </a:tc>
              </a:tr>
              <a:tr h="163394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ru-RU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Мещане</a:t>
                      </a:r>
                      <a:endParaRPr lang="ru-RU" b="1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6056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9pPr>
                    </a:lstStyle>
                    <a:p>
                      <a:endParaRPr lang="ru-RU" b="1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6056">
                        <a:lumMod val="40000"/>
                        <a:lumOff val="6000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128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6825412"/>
              </p:ext>
            </p:extLst>
          </p:nvPr>
        </p:nvGraphicFramePr>
        <p:xfrm>
          <a:off x="107504" y="332656"/>
          <a:ext cx="8928992" cy="6655403"/>
        </p:xfrm>
        <a:graphic>
          <a:graphicData uri="http://schemas.openxmlformats.org/drawingml/2006/table">
            <a:tbl>
              <a:tblPr firstRow="1" bandRow="1">
                <a:gradFill rotWithShape="1">
                  <a:gsLst>
                    <a:gs pos="0">
                      <a:srgbClr val="808DA9">
                        <a:tint val="94000"/>
                        <a:satMod val="180000"/>
                        <a:lumMod val="98000"/>
                      </a:srgbClr>
                    </a:gs>
                    <a:gs pos="100000">
                      <a:srgbClr val="808DA9">
                        <a:satMod val="130000"/>
                      </a:srgbClr>
                    </a:gs>
                  </a:gsLst>
                  <a:lin ang="5160000" scaled="0"/>
                </a:gradFill>
                <a:effectLst>
                  <a:outerShdw blurRad="50800" dist="25400" dir="5400000" rotWithShape="0">
                    <a:srgbClr val="000000">
                      <a:alpha val="48000"/>
                    </a:srgbClr>
                  </a:outerShdw>
                </a:effectLst>
              </a:tblPr>
              <a:tblGrid>
                <a:gridCol w="2043074"/>
                <a:gridCol w="6885918"/>
              </a:tblGrid>
              <a:tr h="72377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ru-RU" sz="2800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Сословия</a:t>
                      </a:r>
                      <a:endParaRPr lang="ru-RU" sz="2800" b="1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6056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ru-RU" sz="2800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Изменения</a:t>
                      </a:r>
                      <a:endParaRPr lang="ru-RU" sz="2800" b="1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6056">
                        <a:lumMod val="40000"/>
                        <a:lumOff val="60000"/>
                      </a:srgbClr>
                    </a:solidFill>
                  </a:tcPr>
                </a:tc>
              </a:tr>
              <a:tr h="224667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ru-RU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Шляхта</a:t>
                      </a:r>
                      <a:endParaRPr lang="ru-RU" b="1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6056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ru-RU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В течение 1 месяца приводилось к присяге. Сохранялись все имения и привилегии. Кто не желал, должны были за три продать недвижимое имущество и выехать за границу. Когда им это не удавалось, то она провозглашалась собственностью казны, на неё накладывался секвестр. (Секвестр -этот запрет или ограничение на пользование имуществом.)</a:t>
                      </a:r>
                    </a:p>
                    <a:p>
                      <a:r>
                        <a:rPr lang="ru-RU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«Разбор шляхты», мелкая шляхта переводилась в </a:t>
                      </a:r>
                      <a:r>
                        <a:rPr lang="ru-RU" b="1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рвзряд</a:t>
                      </a:r>
                      <a:r>
                        <a:rPr lang="ru-RU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 крестьян- однодворцев</a:t>
                      </a:r>
                      <a:endParaRPr lang="ru-RU" b="1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6056">
                        <a:lumMod val="40000"/>
                        <a:lumOff val="60000"/>
                      </a:srgbClr>
                    </a:solidFill>
                  </a:tcPr>
                </a:tc>
              </a:tr>
              <a:tr h="15882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ru-RU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Крестьяне </a:t>
                      </a:r>
                      <a:endParaRPr lang="ru-RU" b="1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6056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ru-RU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Земли с крестьянами стали собственностью русских помещиков</a:t>
                      </a:r>
                    </a:p>
                    <a:p>
                      <a:r>
                        <a:rPr lang="ru-RU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Вводился подушный налог </a:t>
                      </a:r>
                    </a:p>
                    <a:p>
                      <a:r>
                        <a:rPr lang="ru-RU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Вводилась рекрутская повинность</a:t>
                      </a:r>
                    </a:p>
                    <a:p>
                      <a:r>
                        <a:rPr lang="ru-RU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Создавались военные поселения</a:t>
                      </a:r>
                    </a:p>
                    <a:p>
                      <a:endParaRPr lang="ru-RU" b="1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6056">
                        <a:lumMod val="40000"/>
                        <a:lumOff val="60000"/>
                      </a:srgbClr>
                    </a:solidFill>
                  </a:tcPr>
                </a:tc>
              </a:tr>
              <a:tr h="163394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ru-RU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Мещане</a:t>
                      </a:r>
                      <a:endParaRPr lang="ru-RU" b="1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6056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Book Antiqua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ru-RU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Отменялось </a:t>
                      </a:r>
                      <a:r>
                        <a:rPr lang="ru-RU" b="1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магдебургское</a:t>
                      </a:r>
                      <a:r>
                        <a:rPr lang="ru-RU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 право</a:t>
                      </a:r>
                    </a:p>
                    <a:p>
                      <a:r>
                        <a:rPr lang="ru-RU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На</a:t>
                      </a:r>
                      <a:r>
                        <a:rPr lang="ru-RU" b="1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 города- центры уездов распространялась система российского управления.</a:t>
                      </a:r>
                    </a:p>
                    <a:p>
                      <a:r>
                        <a:rPr lang="ru-RU" b="1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Жители местечек приравнивались к крестьянам</a:t>
                      </a:r>
                    </a:p>
                    <a:p>
                      <a:endParaRPr lang="ru-RU" b="1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6056">
                        <a:lumMod val="40000"/>
                        <a:lumOff val="6000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960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5" y="116632"/>
            <a:ext cx="5289267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253673"/>
            <a:ext cx="30621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Черта еврейской оседлости</a:t>
            </a:r>
            <a:endParaRPr lang="ru-RU" sz="28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Стрелка вправо 2"/>
          <p:cNvSpPr/>
          <p:nvPr/>
        </p:nvSpPr>
        <p:spPr>
          <a:xfrm>
            <a:off x="323528" y="2060848"/>
            <a:ext cx="3240360" cy="324036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67544" y="2924944"/>
            <a:ext cx="2592288" cy="1368152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В 1794 году в российской империи вводилась черта еврейской оседлости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151" y="5272632"/>
            <a:ext cx="1201737" cy="1201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3447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Твердый переплет">
  <a:themeElements>
    <a:clrScheme name="Другая 1">
      <a:dk1>
        <a:srgbClr val="777777"/>
      </a:dk1>
      <a:lt1>
        <a:srgbClr val="FFFFFF"/>
      </a:lt1>
      <a:dk2>
        <a:srgbClr val="686B5D"/>
      </a:dk2>
      <a:lt2>
        <a:srgbClr val="D1D1CB"/>
      </a:lt2>
      <a:accent1>
        <a:srgbClr val="909082"/>
      </a:accent1>
      <a:accent2>
        <a:srgbClr val="809EA8"/>
      </a:accent2>
      <a:accent3>
        <a:srgbClr val="B9BAB6"/>
      </a:accent3>
      <a:accent4>
        <a:srgbClr val="DADADA"/>
      </a:accent4>
      <a:accent5>
        <a:srgbClr val="C6C6C1"/>
      </a:accent5>
      <a:accent6>
        <a:srgbClr val="738F98"/>
      </a:accent6>
      <a:hlink>
        <a:srgbClr val="FFC000"/>
      </a:hlink>
      <a:folHlink>
        <a:srgbClr val="E9DCB9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вердый переплет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Положение белорусских земель в составе Российской имп 8 ИБ</Template>
  <TotalTime>241</TotalTime>
  <Words>699</Words>
  <Application>Microsoft Office PowerPoint</Application>
  <PresentationFormat>Экран (4:3)</PresentationFormat>
  <Paragraphs>121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25</vt:i4>
      </vt:variant>
    </vt:vector>
  </HeadingPairs>
  <TitlesOfParts>
    <vt:vector size="28" baseType="lpstr">
      <vt:lpstr>1_Твердый переплет</vt:lpstr>
      <vt:lpstr>Твердый переплет</vt:lpstr>
      <vt:lpstr>Тема Office</vt:lpstr>
      <vt:lpstr>Презентация PowerPoint</vt:lpstr>
      <vt:lpstr>Общественно-полити- ческая жизнь в первой половине и середине XIX в.</vt:lpstr>
      <vt:lpstr>Знать   1. Пути решения национального вопроса 2. Польские и российские дворянские революционеры и их организации 3. Восстание 1830-1831 года и последствия 4. Восстание 1863-1864 гг и последствия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Ала</dc:creator>
  <cp:lastModifiedBy>Ала</cp:lastModifiedBy>
  <cp:revision>19</cp:revision>
  <dcterms:created xsi:type="dcterms:W3CDTF">2021-09-05T10:34:25Z</dcterms:created>
  <dcterms:modified xsi:type="dcterms:W3CDTF">2021-09-07T05:41:48Z</dcterms:modified>
</cp:coreProperties>
</file>