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FC9A5-773F-4E03-A7A6-F7C67D4F4F75}" v="254" dt="2022-04-02T16:00:13.565"/>
    <p1510:client id="{ED68326E-3D01-42EA-80B5-8C57F839E778}" v="734" dt="2022-04-02T18:03:3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ED68326E-3D01-42EA-80B5-8C57F839E778}"/>
    <pc:docChg chg="addSld modSld addMainMaster modMainMaster">
      <pc:chgData name="Zhigalov Roman" userId="1f97e9fdf7779aa5" providerId="Windows Live" clId="Web-{ED68326E-3D01-42EA-80B5-8C57F839E778}" dt="2022-04-02T18:03:33.712" v="735"/>
      <pc:docMkLst>
        <pc:docMk/>
      </pc:docMkLst>
      <pc:sldChg chg="addSp delSp modSp new mod setBg modClrScheme chgLayout">
        <pc:chgData name="Zhigalov Roman" userId="1f97e9fdf7779aa5" providerId="Windows Live" clId="Web-{ED68326E-3D01-42EA-80B5-8C57F839E778}" dt="2022-04-02T17:30:45.739" v="6"/>
        <pc:sldMkLst>
          <pc:docMk/>
          <pc:sldMk cId="3013114826" sldId="262"/>
        </pc:sldMkLst>
        <pc:spChg chg="mod or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2" creationId="{790F9C3F-44C4-9051-0079-D94C2DFDB536}"/>
          </ac:spMkLst>
        </pc:spChg>
        <pc:spChg chg="del mod ord">
          <ac:chgData name="Zhigalov Roman" userId="1f97e9fdf7779aa5" providerId="Windows Live" clId="Web-{ED68326E-3D01-42EA-80B5-8C57F839E778}" dt="2022-04-02T17:30:40.613" v="5"/>
          <ac:spMkLst>
            <pc:docMk/>
            <pc:sldMk cId="3013114826" sldId="262"/>
            <ac:spMk id="3" creationId="{97A938CC-301E-71E0-41E6-5B13214E095D}"/>
          </ac:spMkLst>
        </pc:spChg>
        <pc:spChg chg="ad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ED68326E-3D01-42EA-80B5-8C57F839E778}" dt="2022-04-02T17:30:45.739" v="6"/>
          <ac:picMkLst>
            <pc:docMk/>
            <pc:sldMk cId="3013114826" sldId="262"/>
            <ac:picMk id="4" creationId="{2302BE7C-5EF8-534D-1E62-726DD252C32B}"/>
          </ac:picMkLst>
        </pc:pic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35:12.551" v="157"/>
        <pc:sldMkLst>
          <pc:docMk/>
          <pc:sldMk cId="4057013042" sldId="263"/>
        </pc:sldMkLst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2" creationId="{97049E57-E1A3-468E-88BE-8B8A7ABDF559}"/>
          </ac:spMkLst>
        </pc:spChg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3" creationId="{4EE89B54-9EC7-479A-8078-BC443F1954BE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5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6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7" creationId="{2AEBC8F2-97B1-41B4-93F1-2D289E197FBA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8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9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0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1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2" creationId="{2AEBC8F2-97B1-41B4-93F1-2D289E197FBA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3" creationId="{14E91B64-9FCC-451E-AFB4-A827D6329367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4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6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D68326E-3D01-42EA-80B5-8C57F839E778}" dt="2022-04-02T17:35:50.053" v="171"/>
        <pc:sldMkLst>
          <pc:docMk/>
          <pc:sldMk cId="1159600475" sldId="264"/>
        </pc:sldMkLst>
        <pc:spChg chg="add del mo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2" creationId="{3217CE64-5998-8090-801F-A7BC8BD7CFD5}"/>
          </ac:spMkLst>
        </pc:spChg>
        <pc:spChg chg="del">
          <ac:chgData name="Zhigalov Roman" userId="1f97e9fdf7779aa5" providerId="Windows Live" clId="Web-{ED68326E-3D01-42EA-80B5-8C57F839E778}" dt="2022-04-02T17:35:34.802" v="159"/>
          <ac:spMkLst>
            <pc:docMk/>
            <pc:sldMk cId="1159600475" sldId="264"/>
            <ac:spMk id="3" creationId="{F5DBF58B-ACEA-569E-4595-75551EE7E744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6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35:42.818" v="161"/>
          <ac:spMkLst>
            <pc:docMk/>
            <pc:sldMk cId="1159600475" sldId="264"/>
            <ac:spMk id="9" creationId="{42A4FC2C-047E-45A5-965D-8E1E3BF09BC6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5:50.053" v="171"/>
          <ac:picMkLst>
            <pc:docMk/>
            <pc:sldMk cId="1159600475" sldId="264"/>
            <ac:picMk id="4" creationId="{17A3EE20-F36D-65AA-B941-48A65B09795E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02.667" v="194"/>
        <pc:sldMkLst>
          <pc:docMk/>
          <pc:sldMk cId="3886960719" sldId="265"/>
        </pc:sldMkLst>
        <pc:spChg chg="mo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2" creationId="{71DE7163-4DA0-E566-015D-1CFCC7B3555C}"/>
          </ac:spMkLst>
        </pc:spChg>
        <pc:spChg chg="del">
          <ac:chgData name="Zhigalov Roman" userId="1f97e9fdf7779aa5" providerId="Windows Live" clId="Web-{ED68326E-3D01-42EA-80B5-8C57F839E778}" dt="2022-04-02T17:36:47.400" v="173"/>
          <ac:spMkLst>
            <pc:docMk/>
            <pc:sldMk cId="3886960719" sldId="265"/>
            <ac:spMk id="3" creationId="{F1F216F2-6C68-2983-96C0-EB24E17EC69B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02.667" v="194"/>
          <ac:picMkLst>
            <pc:docMk/>
            <pc:sldMk cId="3886960719" sldId="265"/>
            <ac:picMk id="4" creationId="{B80DBD20-ABE7-DB5C-F210-745B1F16E0B6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44.278" v="242"/>
        <pc:sldMkLst>
          <pc:docMk/>
          <pc:sldMk cId="2795375671" sldId="266"/>
        </pc:sldMkLst>
        <pc:spChg chg="mo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2" creationId="{E0618642-B8D8-8C81-8577-318CF49227BE}"/>
          </ac:spMkLst>
        </pc:spChg>
        <pc:spChg chg="del">
          <ac:chgData name="Zhigalov Roman" userId="1f97e9fdf7779aa5" providerId="Windows Live" clId="Web-{ED68326E-3D01-42EA-80B5-8C57F839E778}" dt="2022-04-02T17:37:16.855" v="196"/>
          <ac:spMkLst>
            <pc:docMk/>
            <pc:sldMk cId="2795375671" sldId="266"/>
            <ac:spMk id="3" creationId="{4B8C3CE1-A405-A766-FD76-086E617E7CC5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44.278" v="242"/>
          <ac:picMkLst>
            <pc:docMk/>
            <pc:sldMk cId="2795375671" sldId="266"/>
            <ac:picMk id="4" creationId="{9D715096-72ED-BDC6-8FDA-FA7F818863E3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8:05.608" v="252"/>
        <pc:sldMkLst>
          <pc:docMk/>
          <pc:sldMk cId="851260802" sldId="267"/>
        </pc:sldMkLst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2" creationId="{2B3B098B-A984-5DCF-880F-E218A9175691}"/>
          </ac:spMkLst>
        </pc:spChg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3" creationId="{43C7E1FA-B574-CA72-7430-550162DCE68F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8" creationId="{D8386171-E87D-46AB-8718-4CE2A88748BD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0" creationId="{207CB456-8849-413C-8210-B663779A32E0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2" creationId="{E513936D-D1EB-4E42-A97F-942BA1F3DFA7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6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7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8" creationId="{871AEA07-1E14-44B4-8E55-64EF049CD66F}"/>
          </ac:spMkLst>
        </pc:spChg>
        <pc:cxnChg chg="add del">
          <ac:chgData name="Zhigalov Roman" userId="1f97e9fdf7779aa5" providerId="Windows Live" clId="Web-{ED68326E-3D01-42EA-80B5-8C57F839E778}" dt="2022-04-02T17:38:05.592" v="251"/>
          <ac:cxnSpMkLst>
            <pc:docMk/>
            <pc:sldMk cId="851260802" sldId="267"/>
            <ac:cxnSpMk id="14" creationId="{AFA75EE9-0DE4-4982-A870-290AD61EAAD7}"/>
          </ac:cxnSpMkLst>
        </pc:cxnChg>
        <pc:cxnChg chg="add">
          <ac:chgData name="Zhigalov Roman" userId="1f97e9fdf7779aa5" providerId="Windows Live" clId="Web-{ED68326E-3D01-42EA-80B5-8C57F839E778}" dt="2022-04-02T17:38:05.608" v="252"/>
          <ac:cxnSpMkLst>
            <pc:docMk/>
            <pc:sldMk cId="851260802" sldId="267"/>
            <ac:cxnSpMk id="19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4:25.567" v="356"/>
        <pc:sldMkLst>
          <pc:docMk/>
          <pc:sldMk cId="237632892" sldId="268"/>
        </pc:sldMkLst>
        <pc:spChg chg="mo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2" creationId="{F8D3200F-2D26-5759-587D-BF6173450174}"/>
          </ac:spMkLst>
        </pc:spChg>
        <pc:spChg chg="del">
          <ac:chgData name="Zhigalov Roman" userId="1f97e9fdf7779aa5" providerId="Windows Live" clId="Web-{ED68326E-3D01-42EA-80B5-8C57F839E778}" dt="2022-04-02T17:44:21.552" v="355"/>
          <ac:spMkLst>
            <pc:docMk/>
            <pc:sldMk cId="237632892" sldId="268"/>
            <ac:spMk id="3" creationId="{6E56D754-6BD1-F0C3-78F9-D2EB93A88D1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4:25.567" v="356"/>
          <ac:picMkLst>
            <pc:docMk/>
            <pc:sldMk cId="237632892" sldId="268"/>
            <ac:picMk id="4" creationId="{5F57799F-6261-9F5F-0A0F-BCAF6C3AD13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9:24.472" v="273"/>
        <pc:sldMkLst>
          <pc:docMk/>
          <pc:sldMk cId="3507557439" sldId="269"/>
        </pc:sldMkLst>
        <pc:spChg chg="mo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2" creationId="{459A3717-602C-00D2-8A36-5111EA8723B6}"/>
          </ac:spMkLst>
        </pc:spChg>
        <pc:spChg chg="del">
          <ac:chgData name="Zhigalov Roman" userId="1f97e9fdf7779aa5" providerId="Windows Live" clId="Web-{ED68326E-3D01-42EA-80B5-8C57F839E778}" dt="2022-04-02T17:39:22.003" v="272"/>
          <ac:spMkLst>
            <pc:docMk/>
            <pc:sldMk cId="3507557439" sldId="269"/>
            <ac:spMk id="3" creationId="{9B6CA26F-2752-78C1-5F6B-F436984B7393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9:24.472" v="273"/>
          <ac:picMkLst>
            <pc:docMk/>
            <pc:sldMk cId="3507557439" sldId="269"/>
            <ac:picMk id="4" creationId="{1B44FC90-F728-E33F-0EF3-FA2769DB61BA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5:14.133" v="395"/>
        <pc:sldMkLst>
          <pc:docMk/>
          <pc:sldMk cId="2295269426" sldId="270"/>
        </pc:sldMkLst>
        <pc:spChg chg="mo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2" creationId="{57A42566-BD30-80A9-54AC-B96CA8C00381}"/>
          </ac:spMkLst>
        </pc:spChg>
        <pc:spChg chg="del">
          <ac:chgData name="Zhigalov Roman" userId="1f97e9fdf7779aa5" providerId="Windows Live" clId="Web-{ED68326E-3D01-42EA-80B5-8C57F839E778}" dt="2022-04-02T17:45:11.039" v="394"/>
          <ac:spMkLst>
            <pc:docMk/>
            <pc:sldMk cId="2295269426" sldId="270"/>
            <ac:spMk id="3" creationId="{3DE897E2-121D-25E4-677E-925BC741185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5:14.133" v="395"/>
          <ac:picMkLst>
            <pc:docMk/>
            <pc:sldMk cId="2295269426" sldId="270"/>
            <ac:picMk id="4" creationId="{A40266B9-A05E-2BDC-1556-010CF766540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6:12.980" v="423"/>
        <pc:sldMkLst>
          <pc:docMk/>
          <pc:sldMk cId="2853583179" sldId="271"/>
        </pc:sldMkLst>
        <pc:spChg chg="mo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2" creationId="{14EC6861-7096-2748-3B74-C428675711AA}"/>
          </ac:spMkLst>
        </pc:spChg>
        <pc:spChg chg="add del">
          <ac:chgData name="Zhigalov Roman" userId="1f97e9fdf7779aa5" providerId="Windows Live" clId="Web-{ED68326E-3D01-42EA-80B5-8C57F839E778}" dt="2022-04-02T17:46:09.855" v="422"/>
          <ac:spMkLst>
            <pc:docMk/>
            <pc:sldMk cId="2853583179" sldId="271"/>
            <ac:spMk id="3" creationId="{825781D4-DB31-AAD2-6074-FB7CCCC11E66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0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2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6:06.089" v="421"/>
          <ac:picMkLst>
            <pc:docMk/>
            <pc:sldMk cId="2853583179" sldId="271"/>
            <ac:picMk id="4" creationId="{295C0C59-6963-5353-F336-C48CCDE0C7DB}"/>
          </ac:picMkLst>
        </pc:picChg>
        <pc:picChg chg="add mod ord">
          <ac:chgData name="Zhigalov Roman" userId="1f97e9fdf7779aa5" providerId="Windows Live" clId="Web-{ED68326E-3D01-42EA-80B5-8C57F839E778}" dt="2022-04-02T17:46:12.980" v="423"/>
          <ac:picMkLst>
            <pc:docMk/>
            <pc:sldMk cId="2853583179" sldId="271"/>
            <ac:picMk id="5" creationId="{A7869B22-0E6A-34D2-7B3E-B018BCD8773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7:04.280" v="447"/>
        <pc:sldMkLst>
          <pc:docMk/>
          <pc:sldMk cId="878633115" sldId="272"/>
        </pc:sldMkLst>
        <pc:spChg chg="mo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2" creationId="{A8A0802A-1F43-D7C6-B550-EC43B0C06863}"/>
          </ac:spMkLst>
        </pc:spChg>
        <pc:spChg chg="del">
          <ac:chgData name="Zhigalov Roman" userId="1f97e9fdf7779aa5" providerId="Windows Live" clId="Web-{ED68326E-3D01-42EA-80B5-8C57F839E778}" dt="2022-04-02T17:47:00.733" v="446"/>
          <ac:spMkLst>
            <pc:docMk/>
            <pc:sldMk cId="878633115" sldId="272"/>
            <ac:spMk id="3" creationId="{36AFFEAB-A9AC-7387-692C-115EA969FF8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7:04.280" v="447"/>
          <ac:picMkLst>
            <pc:docMk/>
            <pc:sldMk cId="878633115" sldId="272"/>
            <ac:picMk id="4" creationId="{75838C3F-BF85-1C41-7512-0C6631945336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47:38.032" v="453"/>
        <pc:sldMkLst>
          <pc:docMk/>
          <pc:sldMk cId="3466420670" sldId="273"/>
        </pc:sldMkLst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2" creationId="{68729312-349A-70D4-8013-671318957C86}"/>
          </ac:spMkLst>
        </pc:spChg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3" creationId="{393A8001-3FE5-EA1C-338F-EDBEA9C1475A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47:38.032" v="453"/>
          <ac:cxnSpMkLst>
            <pc:docMk/>
            <pc:sldMk cId="3466420670" sldId="273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9:55.774" v="497"/>
        <pc:sldMkLst>
          <pc:docMk/>
          <pc:sldMk cId="3246878765" sldId="274"/>
        </pc:sldMkLst>
        <pc:spChg chg="mo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2" creationId="{5C312539-AA43-AD58-F308-30A660B5663B}"/>
          </ac:spMkLst>
        </pc:spChg>
        <pc:spChg chg="del">
          <ac:chgData name="Zhigalov Roman" userId="1f97e9fdf7779aa5" providerId="Windows Live" clId="Web-{ED68326E-3D01-42EA-80B5-8C57F839E778}" dt="2022-04-02T17:49:29.366" v="492"/>
          <ac:spMkLst>
            <pc:docMk/>
            <pc:sldMk cId="3246878765" sldId="274"/>
            <ac:spMk id="3" creationId="{15A6B34E-6AF6-269F-8D9C-CB56F4E2CB0A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6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7" creationId="{E223798C-12AD-4B0C-A50C-D676347D67CF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9:55.774" v="497"/>
          <ac:picMkLst>
            <pc:docMk/>
            <pc:sldMk cId="3246878765" sldId="274"/>
            <ac:picMk id="4" creationId="{496F59E3-0690-F928-6F9F-94A90F39390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0:51.355" v="500"/>
        <pc:sldMkLst>
          <pc:docMk/>
          <pc:sldMk cId="3462906529" sldId="275"/>
        </pc:sldMkLst>
        <pc:spChg chg="mo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2" creationId="{4FBA72E0-8C4F-FA62-4E9E-047690BB9F74}"/>
          </ac:spMkLst>
        </pc:spChg>
        <pc:spChg chg="del">
          <ac:chgData name="Zhigalov Roman" userId="1f97e9fdf7779aa5" providerId="Windows Live" clId="Web-{ED68326E-3D01-42EA-80B5-8C57F839E778}" dt="2022-04-02T17:48:36.566" v="491"/>
          <ac:spMkLst>
            <pc:docMk/>
            <pc:sldMk cId="3462906529" sldId="275"/>
            <ac:spMk id="3" creationId="{7FF58B2E-99E1-99DC-CFEE-9DBFDB2313A3}"/>
          </ac:spMkLst>
        </pc:spChg>
        <pc:spChg chg="add del mod">
          <ac:chgData name="Zhigalov Roman" userId="1f97e9fdf7779aa5" providerId="Windows Live" clId="Web-{ED68326E-3D01-42EA-80B5-8C57F839E778}" dt="2022-04-02T17:50:47.980" v="499"/>
          <ac:spMkLst>
            <pc:docMk/>
            <pc:sldMk cId="3462906529" sldId="275"/>
            <ac:spMk id="6" creationId="{F4D9A2CA-C296-0F75-6534-0A847607AFC2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11" creationId="{E223798C-12AD-4B0C-A50C-D676347D67CF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2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4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9:57.665" v="498"/>
          <ac:picMkLst>
            <pc:docMk/>
            <pc:sldMk cId="3462906529" sldId="275"/>
            <ac:picMk id="4" creationId="{68229AB6-A82F-AE20-3D3C-3979F6555805}"/>
          </ac:picMkLst>
        </pc:picChg>
        <pc:picChg chg="add mod ord">
          <ac:chgData name="Zhigalov Roman" userId="1f97e9fdf7779aa5" providerId="Windows Live" clId="Web-{ED68326E-3D01-42EA-80B5-8C57F839E778}" dt="2022-04-02T17:50:51.355" v="500"/>
          <ac:picMkLst>
            <pc:docMk/>
            <pc:sldMk cId="3462906529" sldId="275"/>
            <ac:picMk id="7" creationId="{0A69C896-33DC-0DE2-06C4-34DFC402E2D2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2:56.941" v="539"/>
        <pc:sldMkLst>
          <pc:docMk/>
          <pc:sldMk cId="3655801100" sldId="276"/>
        </pc:sldMkLst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" creationId="{676E6376-51D9-50E7-692A-1528FC196ED5}"/>
          </ac:spMkLst>
        </pc:spChg>
        <pc:spChg chg="del">
          <ac:chgData name="Zhigalov Roman" userId="1f97e9fdf7779aa5" providerId="Windows Live" clId="Web-{ED68326E-3D01-42EA-80B5-8C57F839E778}" dt="2022-04-02T17:52:52.472" v="536"/>
          <ac:spMkLst>
            <pc:docMk/>
            <pc:sldMk cId="3655801100" sldId="276"/>
            <ac:spMk id="3" creationId="{859665DE-EFA8-AECC-8FB9-B7769E5EAF53}"/>
          </ac:spMkLst>
        </pc:spChg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4" creationId="{7E607854-DCB4-EE92-F4F9-39068FA95DA4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0" creationId="{201CC55D-ED54-4C5C-95E6-10947BD1103B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6" creationId="{3873B707-463F-40B0-8227-E8CC6C67EB25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8" creationId="{C13237C8-E62C-4F0D-A318-BD6FB6C2D138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20" creationId="{19C9EAEA-39D0-4B0E-A0EB-51E7B26740B1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2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3" creationId="{72F84B47-E267-4194-8194-831DB7B5547F}"/>
          </ac:spMkLst>
        </pc:spChg>
        <pc:grpChg chg="add del">
          <ac:chgData name="Zhigalov Roman" userId="1f97e9fdf7779aa5" providerId="Windows Live" clId="Web-{ED68326E-3D01-42EA-80B5-8C57F839E778}" dt="2022-04-02T17:52:56.925" v="538"/>
          <ac:grpSpMkLst>
            <pc:docMk/>
            <pc:sldMk cId="3655801100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ED68326E-3D01-42EA-80B5-8C57F839E778}" dt="2022-04-02T17:52:56.941" v="539"/>
          <ac:picMkLst>
            <pc:docMk/>
            <pc:sldMk cId="3655801100" sldId="276"/>
            <ac:picMk id="5" creationId="{1225B4C6-5D70-E003-D766-E643A13180A9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5:54.482" v="551"/>
        <pc:sldMkLst>
          <pc:docMk/>
          <pc:sldMk cId="2323394797" sldId="277"/>
        </pc:sldMkLst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2" creationId="{6B36B16D-BDCF-5CD3-6FE9-2B6DEC6EE420}"/>
          </ac:spMkLst>
        </pc:spChg>
        <pc:spChg chg="del">
          <ac:chgData name="Zhigalov Roman" userId="1f97e9fdf7779aa5" providerId="Windows Live" clId="Web-{ED68326E-3D01-42EA-80B5-8C57F839E778}" dt="2022-04-02T17:55:51.435" v="550"/>
          <ac:spMkLst>
            <pc:docMk/>
            <pc:sldMk cId="2323394797" sldId="277"/>
            <ac:spMk id="3" creationId="{0325146A-1354-3B57-B32E-1B557D286AB2}"/>
          </ac:spMkLst>
        </pc:spChg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4" creationId="{09AE7461-C15B-2FE0-E33F-D9C790710DC6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0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2" creationId="{72F84B47-E267-4194-8194-831DB7B5547F}"/>
          </ac:spMkLst>
        </pc:spChg>
        <pc:picChg chg="add mod ord">
          <ac:chgData name="Zhigalov Roman" userId="1f97e9fdf7779aa5" providerId="Windows Live" clId="Web-{ED68326E-3D01-42EA-80B5-8C57F839E778}" dt="2022-04-02T17:55:54.482" v="551"/>
          <ac:picMkLst>
            <pc:docMk/>
            <pc:sldMk cId="2323394797" sldId="277"/>
            <ac:picMk id="5" creationId="{A2D00866-4D53-638D-82F7-402C09B30F59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57:19.097" v="557"/>
        <pc:sldMkLst>
          <pc:docMk/>
          <pc:sldMk cId="3914373770" sldId="278"/>
        </pc:sldMkLst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2" creationId="{13732F8F-AE9F-A70A-8335-4C554F8D3DE0}"/>
          </ac:spMkLst>
        </pc:spChg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3" creationId="{61E1A85C-54DC-A23A-9956-48DC3CAA6098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57:19.097" v="557"/>
          <ac:cxnSpMkLst>
            <pc:docMk/>
            <pc:sldMk cId="3914373770" sldId="278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ED68326E-3D01-42EA-80B5-8C57F839E778}" dt="2022-04-02T18:01:38.627" v="678"/>
        <pc:sldMkLst>
          <pc:docMk/>
          <pc:sldMk cId="2686948147" sldId="279"/>
        </pc:sldMkLst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2" creationId="{23A66C11-8367-AB24-8F6F-778A332DE38F}"/>
          </ac:spMkLst>
        </pc:spChg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3" creationId="{18992E4C-06F4-9B50-E160-90ACD80F301D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8" creationId="{DBF61EA3-B236-439E-9C0B-340980D56BEE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14" creationId="{E659831F-0D9A-4C63-9EBB-8435B85A440F}"/>
          </ac:spMkLst>
        </pc:spChg>
        <pc:grpChg chg="add">
          <ac:chgData name="Zhigalov Roman" userId="1f97e9fdf7779aa5" providerId="Windows Live" clId="Web-{ED68326E-3D01-42EA-80B5-8C57F839E778}" dt="2022-04-02T18:01:38.627" v="678"/>
          <ac:grpSpMkLst>
            <pc:docMk/>
            <pc:sldMk cId="2686948147" sldId="279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ED68326E-3D01-42EA-80B5-8C57F839E778}" dt="2022-04-02T18:02:55.663" v="712" actId="14100"/>
        <pc:sldMkLst>
          <pc:docMk/>
          <pc:sldMk cId="2304288558" sldId="280"/>
        </pc:sldMkLst>
        <pc:spChg chg="mod">
          <ac:chgData name="Zhigalov Roman" userId="1f97e9fdf7779aa5" providerId="Windows Live" clId="Web-{ED68326E-3D01-42EA-80B5-8C57F839E778}" dt="2022-04-02T18:02:55.663" v="712" actId="14100"/>
          <ac:spMkLst>
            <pc:docMk/>
            <pc:sldMk cId="2304288558" sldId="280"/>
            <ac:spMk id="2" creationId="{3EFD764A-1D76-71F6-F2D2-D17F9CDF6ABB}"/>
          </ac:spMkLst>
        </pc:spChg>
        <pc:spChg chg="del">
          <ac:chgData name="Zhigalov Roman" userId="1f97e9fdf7779aa5" providerId="Windows Live" clId="Web-{ED68326E-3D01-42EA-80B5-8C57F839E778}" dt="2022-04-02T18:02:12.754" v="680"/>
          <ac:spMkLst>
            <pc:docMk/>
            <pc:sldMk cId="2304288558" sldId="280"/>
            <ac:spMk id="3" creationId="{187DB175-389B-840E-CD4A-1C059CF51F4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8:02:51.038" v="711"/>
          <ac:picMkLst>
            <pc:docMk/>
            <pc:sldMk cId="2304288558" sldId="280"/>
            <ac:picMk id="4" creationId="{866A5FBC-71A7-EB51-223C-EFE3CB59524D}"/>
          </ac:picMkLst>
        </pc:picChg>
      </pc:sldChg>
      <pc:sldChg chg="modSp new">
        <pc:chgData name="Zhigalov Roman" userId="1f97e9fdf7779aa5" providerId="Windows Live" clId="Web-{ED68326E-3D01-42EA-80B5-8C57F839E778}" dt="2022-04-02T18:03:18.852" v="717" actId="20577"/>
        <pc:sldMkLst>
          <pc:docMk/>
          <pc:sldMk cId="2287830977" sldId="281"/>
        </pc:sldMkLst>
        <pc:spChg chg="mod">
          <ac:chgData name="Zhigalov Roman" userId="1f97e9fdf7779aa5" providerId="Windows Live" clId="Web-{ED68326E-3D01-42EA-80B5-8C57F839E778}" dt="2022-04-02T18:03:18.852" v="717" actId="20577"/>
          <ac:spMkLst>
            <pc:docMk/>
            <pc:sldMk cId="2287830977" sldId="281"/>
            <ac:spMk id="2" creationId="{302EFDEF-3A3F-7982-72E2-BFD47992A6FE}"/>
          </ac:spMkLst>
        </pc:spChg>
      </pc:sldChg>
      <pc:sldChg chg="modSp new">
        <pc:chgData name="Zhigalov Roman" userId="1f97e9fdf7779aa5" providerId="Windows Live" clId="Web-{ED68326E-3D01-42EA-80B5-8C57F839E778}" dt="2022-04-02T18:03:33.462" v="734" actId="20577"/>
        <pc:sldMkLst>
          <pc:docMk/>
          <pc:sldMk cId="2574335647" sldId="282"/>
        </pc:sldMkLst>
        <pc:spChg chg="mod">
          <ac:chgData name="Zhigalov Roman" userId="1f97e9fdf7779aa5" providerId="Windows Live" clId="Web-{ED68326E-3D01-42EA-80B5-8C57F839E778}" dt="2022-04-02T18:03:33.462" v="734" actId="20577"/>
          <ac:spMkLst>
            <pc:docMk/>
            <pc:sldMk cId="2574335647" sldId="282"/>
            <ac:spMk id="2" creationId="{9AD23FA8-7C7B-A5FC-096A-FFB8E219DBC2}"/>
          </ac:spMkLst>
        </pc:spChg>
      </pc:sldChg>
      <pc:sldChg chg="add">
        <pc:chgData name="Zhigalov Roman" userId="1f97e9fdf7779aa5" providerId="Windows Live" clId="Web-{ED68326E-3D01-42EA-80B5-8C57F839E778}" dt="2022-04-02T18:03:33.712" v="735"/>
        <pc:sldMkLst>
          <pc:docMk/>
          <pc:sldMk cId="3023525284" sldId="283"/>
        </pc:sldMkLst>
      </pc:sldChg>
      <pc:sldMasterChg chg="add addSldLayout">
        <pc:chgData name="Zhigalov Roman" userId="1f97e9fdf7779aa5" providerId="Windows Live" clId="Web-{ED68326E-3D01-42EA-80B5-8C57F839E778}" dt="2022-04-02T18:03:33.712" v="735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ED68326E-3D01-42EA-80B5-8C57F839E778}" dt="2022-04-02T18:03:33.712" v="7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A0AFC9A5-773F-4E03-A7A6-F7C67D4F4F75}"/>
    <pc:docChg chg="addSld modSld">
      <pc:chgData name="Zhigalov Roman" userId="1f97e9fdf7779aa5" providerId="Windows Live" clId="Web-{A0AFC9A5-773F-4E03-A7A6-F7C67D4F4F75}" dt="2022-04-02T16:00:13.690" v="254"/>
      <pc:docMkLst>
        <pc:docMk/>
      </pc:docMkLst>
      <pc:sldChg chg="modSp">
        <pc:chgData name="Zhigalov Roman" userId="1f97e9fdf7779aa5" providerId="Windows Live" clId="Web-{A0AFC9A5-773F-4E03-A7A6-F7C67D4F4F75}" dt="2022-04-02T15:49:04.294" v="1" actId="20577"/>
        <pc:sldMkLst>
          <pc:docMk/>
          <pc:sldMk cId="1351651579" sldId="256"/>
        </pc:sldMkLst>
        <pc:spChg chg="mod">
          <ac:chgData name="Zhigalov Roman" userId="1f97e9fdf7779aa5" providerId="Windows Live" clId="Web-{A0AFC9A5-773F-4E03-A7A6-F7C67D4F4F75}" dt="2022-04-02T15:49:04.29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0AFC9A5-773F-4E03-A7A6-F7C67D4F4F75}" dt="2022-04-02T15:49:12.169" v="7" actId="20577"/>
        <pc:sldMkLst>
          <pc:docMk/>
          <pc:sldMk cId="680954989" sldId="257"/>
        </pc:sldMkLst>
        <pc:spChg chg="mod">
          <ac:chgData name="Zhigalov Roman" userId="1f97e9fdf7779aa5" providerId="Windows Live" clId="Web-{A0AFC9A5-773F-4E03-A7A6-F7C67D4F4F75}" dt="2022-04-02T15:49:12.169" v="7" actId="20577"/>
          <ac:spMkLst>
            <pc:docMk/>
            <pc:sldMk cId="680954989" sldId="257"/>
            <ac:spMk id="2" creationId="{B12D5DB4-F5E8-C2B2-74C0-AA63BEEFCAEE}"/>
          </ac:spMkLst>
        </pc:spChg>
      </pc:sldChg>
      <pc:sldChg chg="addSp delSp modSp new mod setBg">
        <pc:chgData name="Zhigalov Roman" userId="1f97e9fdf7779aa5" providerId="Windows Live" clId="Web-{A0AFC9A5-773F-4E03-A7A6-F7C67D4F4F75}" dt="2022-04-02T15:52:58.010" v="128"/>
        <pc:sldMkLst>
          <pc:docMk/>
          <pc:sldMk cId="548684680" sldId="258"/>
        </pc:sldMkLst>
        <pc:spChg chg="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2" creationId="{C002701C-30E9-32B8-57C2-719B96AF09A1}"/>
          </ac:spMkLst>
        </pc:spChg>
        <pc:spChg chg="del 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3" creationId="{5A1A6C5D-B751-BD22-E5F4-376BD8B3066F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9" creationId="{2B566528-1B12-4246-9431-5C2D7D081168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1" creationId="{2E80C965-DB6D-4F81-9E9E-B027384D0BD6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3" creationId="{A580F890-B085-4E95-96AA-55AEBEC5CE6E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5" creationId="{D3F51FEB-38FB-4F6C-9F7B-2F2AFAB65463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7" creationId="{1E547BA6-BAE0-43BB-A7CA-60F69CE252F0}"/>
          </ac:spMkLst>
        </pc:spChg>
        <pc:graphicFrameChg chg="add">
          <ac:chgData name="Zhigalov Roman" userId="1f97e9fdf7779aa5" providerId="Windows Live" clId="Web-{A0AFC9A5-773F-4E03-A7A6-F7C67D4F4F75}" dt="2022-04-02T15:52:58.010" v="128"/>
          <ac:graphicFrameMkLst>
            <pc:docMk/>
            <pc:sldMk cId="548684680" sldId="258"/>
            <ac:graphicFrameMk id="5" creationId="{C84E3C18-AA89-76D1-A7F1-277896F2F559}"/>
          </ac:graphicFrameMkLst>
        </pc:graphicFrameChg>
      </pc:sldChg>
      <pc:sldChg chg="addSp modSp new mod setBg">
        <pc:chgData name="Zhigalov Roman" userId="1f97e9fdf7779aa5" providerId="Windows Live" clId="Web-{A0AFC9A5-773F-4E03-A7A6-F7C67D4F4F75}" dt="2022-04-02T15:53:26.214" v="157"/>
        <pc:sldMkLst>
          <pc:docMk/>
          <pc:sldMk cId="1300990689" sldId="259"/>
        </pc:sldMkLst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2" creationId="{F724B218-5119-BD44-0E17-A49ECE435D35}"/>
          </ac:spMkLst>
        </pc:spChg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3" creationId="{23265F45-41D9-3A12-D8DF-325DB1710A20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6" creationId="{93A3D4BE-AF25-4F9A-9C29-1145CCE24A28}"/>
          </ac:spMkLst>
        </pc:spChg>
      </pc:sldChg>
      <pc:sldChg chg="addSp modSp new mod setBg">
        <pc:chgData name="Zhigalov Roman" userId="1f97e9fdf7779aa5" providerId="Windows Live" clId="Web-{A0AFC9A5-773F-4E03-A7A6-F7C67D4F4F75}" dt="2022-04-02T15:59:04.890" v="232"/>
        <pc:sldMkLst>
          <pc:docMk/>
          <pc:sldMk cId="1564563736" sldId="260"/>
        </pc:sldMkLst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2" creationId="{97B46700-9800-D09D-3F92-606B4E86188B}"/>
          </ac:spMkLst>
        </pc:spChg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3" creationId="{ED7CBB6D-1C69-4A5B-181D-32C67B872F67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8" creationId="{907EF6B7-1338-4443-8C46-6A318D952DFD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0" creationId="{DAAE4CDD-124C-4DCF-9584-B6033B545DD5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A0AFC9A5-773F-4E03-A7A6-F7C67D4F4F75}" dt="2022-04-02T16:00:13.690" v="254"/>
        <pc:sldMkLst>
          <pc:docMk/>
          <pc:sldMk cId="1024440427" sldId="261"/>
        </pc:sldMkLst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2" creationId="{2F8740FA-5979-8103-EACD-5C7BA988F596}"/>
          </ac:spMkLst>
        </pc:spChg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3" creationId="{AF04875A-286E-F722-5007-2C2B3A225A50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6" creationId="{93A3D4BE-AF25-4F9A-9C29-1145CCE24A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7B5D5-6358-45F2-9B92-E42B0525F401}" type="doc">
      <dgm:prSet loTypeId="urn:microsoft.com/office/officeart/2005/8/layout/vProcess5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7CE611-203C-47FB-A914-74B5A9166A84}">
      <dgm:prSet custT="1"/>
      <dgm:spPr/>
      <dgm:t>
        <a:bodyPr/>
        <a:lstStyle/>
        <a:p>
          <a:r>
            <a:rPr lang="ru-RU" sz="2800" b="1" smtClean="0">
              <a:solidFill>
                <a:schemeClr val="tx1"/>
              </a:solidFill>
            </a:rPr>
            <a:t>Принципы</a:t>
          </a:r>
          <a:r>
            <a:rPr lang="ru-RU" sz="2400" b="1" smtClean="0">
              <a:solidFill>
                <a:schemeClr val="tx1"/>
              </a:solidFill>
            </a:rPr>
            <a:t> внешнеполитического курса Республики Беларусь</a:t>
          </a:r>
          <a:endParaRPr lang="en-US" sz="2400" b="1" dirty="0">
            <a:solidFill>
              <a:schemeClr val="tx1"/>
            </a:solidFill>
          </a:endParaRPr>
        </a:p>
      </dgm:t>
    </dgm:pt>
    <dgm:pt modelId="{A2DBB7F8-8515-4640-9D79-5094A88892C5}" type="parTrans" cxnId="{A8CFDB65-7999-47D4-B3AA-60F5FE803A92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33BA96EA-EA06-4CD4-9B3A-0C15D4E86816}" type="sibTrans" cxnId="{A8CFDB65-7999-47D4-B3AA-60F5FE803A92}">
      <dgm:prSet custT="1"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3B3460E7-EDF2-4A74-9A03-4732A1F0E42B}">
      <dgm:prSet custT="1"/>
      <dgm:spPr/>
      <dgm:t>
        <a:bodyPr/>
        <a:lstStyle/>
        <a:p>
          <a:r>
            <a:rPr lang="ru-RU" sz="2400" b="1" smtClean="0">
              <a:solidFill>
                <a:schemeClr val="tx1"/>
              </a:solidFill>
            </a:rPr>
            <a:t>Беларусь в Организации Объединенных Наций</a:t>
          </a:r>
          <a:endParaRPr lang="en-US" sz="2400" b="1">
            <a:solidFill>
              <a:schemeClr val="tx1"/>
            </a:solidFill>
          </a:endParaRPr>
        </a:p>
      </dgm:t>
    </dgm:pt>
    <dgm:pt modelId="{FC2BF615-F9D4-4200-BB0A-CA28DDFF6695}" type="parTrans" cxnId="{752083AE-77FE-411F-B5A4-65FF1DBF280A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376DF9D4-C777-4FEA-834C-8B53A6B1E490}" type="sibTrans" cxnId="{752083AE-77FE-411F-B5A4-65FF1DBF280A}">
      <dgm:prSet custT="1"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9190062-1B6D-441D-AB5C-DF63937C48FD}">
      <dgm:prSet custT="1"/>
      <dgm:spPr/>
      <dgm:t>
        <a:bodyPr/>
        <a:lstStyle/>
        <a:p>
          <a:r>
            <a:rPr lang="ru-RU" sz="2400" b="1" smtClean="0">
              <a:solidFill>
                <a:schemeClr val="tx1"/>
              </a:solidFill>
            </a:rPr>
            <a:t>Союзное государство</a:t>
          </a:r>
          <a:endParaRPr lang="en-US" sz="2400" b="1">
            <a:solidFill>
              <a:schemeClr val="tx1"/>
            </a:solidFill>
          </a:endParaRPr>
        </a:p>
      </dgm:t>
    </dgm:pt>
    <dgm:pt modelId="{1F55A7F0-2C44-47BE-B51C-04EAFD37083A}" type="parTrans" cxnId="{B2850214-1068-4080-A781-C4EDD6BA014E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B92CD8F8-F1F7-4D52-B0F0-4D10F1C3DA1F}" type="sibTrans" cxnId="{B2850214-1068-4080-A781-C4EDD6BA014E}">
      <dgm:prSet custT="1"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F4B37508-BC67-4408-9D44-2DA32B52FD98}">
      <dgm:prSet custT="1"/>
      <dgm:spPr/>
      <dgm:t>
        <a:bodyPr/>
        <a:lstStyle/>
        <a:p>
          <a:r>
            <a:rPr lang="ru-RU" sz="2400" b="1" smtClean="0">
              <a:solidFill>
                <a:schemeClr val="tx1"/>
              </a:solidFill>
            </a:rPr>
            <a:t>Содружество Независимых Государств. Евразийский экономический союз</a:t>
          </a:r>
          <a:endParaRPr lang="en-US" sz="2400" b="1" dirty="0">
            <a:solidFill>
              <a:schemeClr val="tx1"/>
            </a:solidFill>
          </a:endParaRPr>
        </a:p>
      </dgm:t>
    </dgm:pt>
    <dgm:pt modelId="{843F72CD-28AA-42AC-B2F7-AE9A27166D9E}" type="parTrans" cxnId="{9F03E86A-0B7D-42D3-8D8C-91A01DF12882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DF12019B-E2B1-4A14-8CCF-3699D0C6A850}" type="sibTrans" cxnId="{9F03E86A-0B7D-42D3-8D8C-91A01DF12882}">
      <dgm:prSet custT="1"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E0343E90-1363-4CA2-A5C0-AFA6A6366C58}">
      <dgm:prSet custT="1"/>
      <dgm:spPr/>
      <dgm:t>
        <a:bodyPr/>
        <a:lstStyle/>
        <a:p>
          <a:r>
            <a:rPr lang="ru-RU" sz="2400" b="1" smtClean="0">
              <a:solidFill>
                <a:schemeClr val="tx1"/>
              </a:solidFill>
            </a:rPr>
            <a:t>Беларусь и мир</a:t>
          </a:r>
          <a:endParaRPr lang="en-US" sz="2400" b="1">
            <a:solidFill>
              <a:schemeClr val="tx1"/>
            </a:solidFill>
          </a:endParaRPr>
        </a:p>
      </dgm:t>
    </dgm:pt>
    <dgm:pt modelId="{DF48E74C-FEAC-4A81-840C-44858A557B96}" type="parTrans" cxnId="{2F890D8E-175D-4005-892E-63404012DE3A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C514F5FD-FC84-4DAA-9834-49AD55840D17}" type="sibTrans" cxnId="{2F890D8E-175D-4005-892E-63404012DE3A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55EECA9D-38FD-45A4-90CA-3015FF377BB0}" type="pres">
      <dgm:prSet presAssocID="{7307B5D5-6358-45F2-9B92-E42B0525F40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74A94-E0ED-4594-8CF6-3EBC69EDE031}" type="pres">
      <dgm:prSet presAssocID="{7307B5D5-6358-45F2-9B92-E42B0525F401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F9319C27-6B18-4D6E-99D5-70A0EAA07679}" type="pres">
      <dgm:prSet presAssocID="{7307B5D5-6358-45F2-9B92-E42B0525F40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4ECBC-537B-4589-B2DD-57861571ADC8}" type="pres">
      <dgm:prSet presAssocID="{7307B5D5-6358-45F2-9B92-E42B0525F40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C634C-94A7-49C1-B827-0675305639D9}" type="pres">
      <dgm:prSet presAssocID="{7307B5D5-6358-45F2-9B92-E42B0525F40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7DEEE-299E-4771-9471-6C9217D00F58}" type="pres">
      <dgm:prSet presAssocID="{7307B5D5-6358-45F2-9B92-E42B0525F401}" presName="FiveNodes_4" presStyleLbl="node1" presStyleIdx="3" presStyleCnt="5" custScaleY="106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B68A0-B737-43D6-971A-18742F5EAE04}" type="pres">
      <dgm:prSet presAssocID="{7307B5D5-6358-45F2-9B92-E42B0525F40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00456-8AC1-42E9-B4F8-3D691A0CABE0}" type="pres">
      <dgm:prSet presAssocID="{7307B5D5-6358-45F2-9B92-E42B0525F40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0FC2C-5E91-4AE2-BD70-E9A3E78F562F}" type="pres">
      <dgm:prSet presAssocID="{7307B5D5-6358-45F2-9B92-E42B0525F40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FAC01-360D-4E87-B4B1-C5A787306E96}" type="pres">
      <dgm:prSet presAssocID="{7307B5D5-6358-45F2-9B92-E42B0525F40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AB043-65FB-42E3-B90D-5C3845EA037D}" type="pres">
      <dgm:prSet presAssocID="{7307B5D5-6358-45F2-9B92-E42B0525F40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0A25B-9AF1-4093-9847-216F858CA3DD}" type="pres">
      <dgm:prSet presAssocID="{7307B5D5-6358-45F2-9B92-E42B0525F40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A7DBD-CA79-4844-9B68-9AC63FEBF0B6}" type="pres">
      <dgm:prSet presAssocID="{7307B5D5-6358-45F2-9B92-E42B0525F40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2664-8F87-4B0E-8C49-48C1918AEDF8}" type="pres">
      <dgm:prSet presAssocID="{7307B5D5-6358-45F2-9B92-E42B0525F40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0E1D8-DB8A-4C55-9AD6-8624C0C2900C}" type="pres">
      <dgm:prSet presAssocID="{7307B5D5-6358-45F2-9B92-E42B0525F40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9C037-B7BA-41BB-BC29-AF8807284257}" type="pres">
      <dgm:prSet presAssocID="{7307B5D5-6358-45F2-9B92-E42B0525F40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DCEE65-EDF7-4FE1-A3F1-FD2E71041EF4}" type="presOf" srcId="{F4B37508-BC67-4408-9D44-2DA32B52FD98}" destId="{1687DEEE-299E-4771-9471-6C9217D00F58}" srcOrd="0" destOrd="0" presId="urn:microsoft.com/office/officeart/2005/8/layout/vProcess5"/>
    <dgm:cxn modelId="{22C32D92-691E-4FE7-BC02-DA74997F2CBC}" type="presOf" srcId="{7307B5D5-6358-45F2-9B92-E42B0525F401}" destId="{55EECA9D-38FD-45A4-90CA-3015FF377BB0}" srcOrd="0" destOrd="0" presId="urn:microsoft.com/office/officeart/2005/8/layout/vProcess5"/>
    <dgm:cxn modelId="{A8CFDB65-7999-47D4-B3AA-60F5FE803A92}" srcId="{7307B5D5-6358-45F2-9B92-E42B0525F401}" destId="{E37CE611-203C-47FB-A914-74B5A9166A84}" srcOrd="0" destOrd="0" parTransId="{A2DBB7F8-8515-4640-9D79-5094A88892C5}" sibTransId="{33BA96EA-EA06-4CD4-9B3A-0C15D4E86816}"/>
    <dgm:cxn modelId="{519FDD75-AB6E-451C-B410-5EF9E971F2D5}" type="presOf" srcId="{F4B37508-BC67-4408-9D44-2DA32B52FD98}" destId="{08E0E1D8-DB8A-4C55-9AD6-8624C0C2900C}" srcOrd="1" destOrd="0" presId="urn:microsoft.com/office/officeart/2005/8/layout/vProcess5"/>
    <dgm:cxn modelId="{752083AE-77FE-411F-B5A4-65FF1DBF280A}" srcId="{7307B5D5-6358-45F2-9B92-E42B0525F401}" destId="{3B3460E7-EDF2-4A74-9A03-4732A1F0E42B}" srcOrd="1" destOrd="0" parTransId="{FC2BF615-F9D4-4200-BB0A-CA28DDFF6695}" sibTransId="{376DF9D4-C777-4FEA-834C-8B53A6B1E490}"/>
    <dgm:cxn modelId="{4AF54BC7-E51D-420D-A676-F09993B9E7A4}" type="presOf" srcId="{E37CE611-203C-47FB-A914-74B5A9166A84}" destId="{9530A25B-9AF1-4093-9847-216F858CA3DD}" srcOrd="1" destOrd="0" presId="urn:microsoft.com/office/officeart/2005/8/layout/vProcess5"/>
    <dgm:cxn modelId="{B5D2C91F-373C-4C38-A1D8-7082203A6EA7}" type="presOf" srcId="{49190062-1B6D-441D-AB5C-DF63937C48FD}" destId="{D5F32664-8F87-4B0E-8C49-48C1918AEDF8}" srcOrd="1" destOrd="0" presId="urn:microsoft.com/office/officeart/2005/8/layout/vProcess5"/>
    <dgm:cxn modelId="{AEC45EA1-5A1C-4E1A-9F60-2494A1345B54}" type="presOf" srcId="{B92CD8F8-F1F7-4D52-B0F0-4D10F1C3DA1F}" destId="{D40FAC01-360D-4E87-B4B1-C5A787306E96}" srcOrd="0" destOrd="0" presId="urn:microsoft.com/office/officeart/2005/8/layout/vProcess5"/>
    <dgm:cxn modelId="{9F03E86A-0B7D-42D3-8D8C-91A01DF12882}" srcId="{7307B5D5-6358-45F2-9B92-E42B0525F401}" destId="{F4B37508-BC67-4408-9D44-2DA32B52FD98}" srcOrd="3" destOrd="0" parTransId="{843F72CD-28AA-42AC-B2F7-AE9A27166D9E}" sibTransId="{DF12019B-E2B1-4A14-8CCF-3699D0C6A850}"/>
    <dgm:cxn modelId="{1D7F3165-E05A-4E31-AAAB-B15DC93E3FA0}" type="presOf" srcId="{3B3460E7-EDF2-4A74-9A03-4732A1F0E42B}" destId="{5D6A7DBD-CA79-4844-9B68-9AC63FEBF0B6}" srcOrd="1" destOrd="0" presId="urn:microsoft.com/office/officeart/2005/8/layout/vProcess5"/>
    <dgm:cxn modelId="{3663E14E-4A85-4CD7-BA2C-479ECA1098F3}" type="presOf" srcId="{DF12019B-E2B1-4A14-8CCF-3699D0C6A850}" destId="{C5CAB043-65FB-42E3-B90D-5C3845EA037D}" srcOrd="0" destOrd="0" presId="urn:microsoft.com/office/officeart/2005/8/layout/vProcess5"/>
    <dgm:cxn modelId="{E2BED2C9-D6ED-4028-B21F-B0E5F455C841}" type="presOf" srcId="{E0343E90-1363-4CA2-A5C0-AFA6A6366C58}" destId="{A6BB68A0-B737-43D6-971A-18742F5EAE04}" srcOrd="0" destOrd="0" presId="urn:microsoft.com/office/officeart/2005/8/layout/vProcess5"/>
    <dgm:cxn modelId="{84DE4344-9646-42FE-9168-F21C27F8AE7F}" type="presOf" srcId="{E0343E90-1363-4CA2-A5C0-AFA6A6366C58}" destId="{9619C037-B7BA-41BB-BC29-AF8807284257}" srcOrd="1" destOrd="0" presId="urn:microsoft.com/office/officeart/2005/8/layout/vProcess5"/>
    <dgm:cxn modelId="{B2850214-1068-4080-A781-C4EDD6BA014E}" srcId="{7307B5D5-6358-45F2-9B92-E42B0525F401}" destId="{49190062-1B6D-441D-AB5C-DF63937C48FD}" srcOrd="2" destOrd="0" parTransId="{1F55A7F0-2C44-47BE-B51C-04EAFD37083A}" sibTransId="{B92CD8F8-F1F7-4D52-B0F0-4D10F1C3DA1F}"/>
    <dgm:cxn modelId="{2F890D8E-175D-4005-892E-63404012DE3A}" srcId="{7307B5D5-6358-45F2-9B92-E42B0525F401}" destId="{E0343E90-1363-4CA2-A5C0-AFA6A6366C58}" srcOrd="4" destOrd="0" parTransId="{DF48E74C-FEAC-4A81-840C-44858A557B96}" sibTransId="{C514F5FD-FC84-4DAA-9834-49AD55840D17}"/>
    <dgm:cxn modelId="{7110091E-988F-404F-95DE-73B23624C313}" type="presOf" srcId="{33BA96EA-EA06-4CD4-9B3A-0C15D4E86816}" destId="{AFE00456-8AC1-42E9-B4F8-3D691A0CABE0}" srcOrd="0" destOrd="0" presId="urn:microsoft.com/office/officeart/2005/8/layout/vProcess5"/>
    <dgm:cxn modelId="{40D26B5B-6C32-4E36-ACC9-C5087EE74103}" type="presOf" srcId="{E37CE611-203C-47FB-A914-74B5A9166A84}" destId="{F9319C27-6B18-4D6E-99D5-70A0EAA07679}" srcOrd="0" destOrd="0" presId="urn:microsoft.com/office/officeart/2005/8/layout/vProcess5"/>
    <dgm:cxn modelId="{9422D75E-EFB8-4A65-AAEE-8764EF271B06}" type="presOf" srcId="{3B3460E7-EDF2-4A74-9A03-4732A1F0E42B}" destId="{08C4ECBC-537B-4589-B2DD-57861571ADC8}" srcOrd="0" destOrd="0" presId="urn:microsoft.com/office/officeart/2005/8/layout/vProcess5"/>
    <dgm:cxn modelId="{85A4C10E-DF1F-4BA1-9D57-4AC76866FE23}" type="presOf" srcId="{376DF9D4-C777-4FEA-834C-8B53A6B1E490}" destId="{BD00FC2C-5E91-4AE2-BD70-E9A3E78F562F}" srcOrd="0" destOrd="0" presId="urn:microsoft.com/office/officeart/2005/8/layout/vProcess5"/>
    <dgm:cxn modelId="{8FE2E282-81A6-452F-AC58-1CDE24A46707}" type="presOf" srcId="{49190062-1B6D-441D-AB5C-DF63937C48FD}" destId="{D40C634C-94A7-49C1-B827-0675305639D9}" srcOrd="0" destOrd="0" presId="urn:microsoft.com/office/officeart/2005/8/layout/vProcess5"/>
    <dgm:cxn modelId="{D1BAE5ED-CC77-418D-A6E3-B957978894DD}" type="presParOf" srcId="{55EECA9D-38FD-45A4-90CA-3015FF377BB0}" destId="{CEA74A94-E0ED-4594-8CF6-3EBC69EDE031}" srcOrd="0" destOrd="0" presId="urn:microsoft.com/office/officeart/2005/8/layout/vProcess5"/>
    <dgm:cxn modelId="{24D3EEF7-F388-4C1A-A4B7-AB8B6E6CCA74}" type="presParOf" srcId="{55EECA9D-38FD-45A4-90CA-3015FF377BB0}" destId="{F9319C27-6B18-4D6E-99D5-70A0EAA07679}" srcOrd="1" destOrd="0" presId="urn:microsoft.com/office/officeart/2005/8/layout/vProcess5"/>
    <dgm:cxn modelId="{0D28D2C5-CC02-4F0A-A784-16DA45C68C09}" type="presParOf" srcId="{55EECA9D-38FD-45A4-90CA-3015FF377BB0}" destId="{08C4ECBC-537B-4589-B2DD-57861571ADC8}" srcOrd="2" destOrd="0" presId="urn:microsoft.com/office/officeart/2005/8/layout/vProcess5"/>
    <dgm:cxn modelId="{96BB9814-1400-45BA-AFBB-D592FE1EB33C}" type="presParOf" srcId="{55EECA9D-38FD-45A4-90CA-3015FF377BB0}" destId="{D40C634C-94A7-49C1-B827-0675305639D9}" srcOrd="3" destOrd="0" presId="urn:microsoft.com/office/officeart/2005/8/layout/vProcess5"/>
    <dgm:cxn modelId="{474DA3D3-6351-4734-8274-66F28D27F81B}" type="presParOf" srcId="{55EECA9D-38FD-45A4-90CA-3015FF377BB0}" destId="{1687DEEE-299E-4771-9471-6C9217D00F58}" srcOrd="4" destOrd="0" presId="urn:microsoft.com/office/officeart/2005/8/layout/vProcess5"/>
    <dgm:cxn modelId="{313248FF-C70D-4E62-AD7E-659D2395DA7E}" type="presParOf" srcId="{55EECA9D-38FD-45A4-90CA-3015FF377BB0}" destId="{A6BB68A0-B737-43D6-971A-18742F5EAE04}" srcOrd="5" destOrd="0" presId="urn:microsoft.com/office/officeart/2005/8/layout/vProcess5"/>
    <dgm:cxn modelId="{4744B3C5-4CCF-4D77-A959-6900DDD2EEC5}" type="presParOf" srcId="{55EECA9D-38FD-45A4-90CA-3015FF377BB0}" destId="{AFE00456-8AC1-42E9-B4F8-3D691A0CABE0}" srcOrd="6" destOrd="0" presId="urn:microsoft.com/office/officeart/2005/8/layout/vProcess5"/>
    <dgm:cxn modelId="{EFDD433F-7008-485A-AC2E-973C9E5E7E94}" type="presParOf" srcId="{55EECA9D-38FD-45A4-90CA-3015FF377BB0}" destId="{BD00FC2C-5E91-4AE2-BD70-E9A3E78F562F}" srcOrd="7" destOrd="0" presId="urn:microsoft.com/office/officeart/2005/8/layout/vProcess5"/>
    <dgm:cxn modelId="{5F541A5D-2FEF-46C8-AF47-AC09D13029A4}" type="presParOf" srcId="{55EECA9D-38FD-45A4-90CA-3015FF377BB0}" destId="{D40FAC01-360D-4E87-B4B1-C5A787306E96}" srcOrd="8" destOrd="0" presId="urn:microsoft.com/office/officeart/2005/8/layout/vProcess5"/>
    <dgm:cxn modelId="{0D72FA55-7644-458E-8A9D-06ED49FC838E}" type="presParOf" srcId="{55EECA9D-38FD-45A4-90CA-3015FF377BB0}" destId="{C5CAB043-65FB-42E3-B90D-5C3845EA037D}" srcOrd="9" destOrd="0" presId="urn:microsoft.com/office/officeart/2005/8/layout/vProcess5"/>
    <dgm:cxn modelId="{504A6314-A693-40D1-8E7E-2D5226F38983}" type="presParOf" srcId="{55EECA9D-38FD-45A4-90CA-3015FF377BB0}" destId="{9530A25B-9AF1-4093-9847-216F858CA3DD}" srcOrd="10" destOrd="0" presId="urn:microsoft.com/office/officeart/2005/8/layout/vProcess5"/>
    <dgm:cxn modelId="{CB04AFE3-1162-4519-B4F0-77B8215FA488}" type="presParOf" srcId="{55EECA9D-38FD-45A4-90CA-3015FF377BB0}" destId="{5D6A7DBD-CA79-4844-9B68-9AC63FEBF0B6}" srcOrd="11" destOrd="0" presId="urn:microsoft.com/office/officeart/2005/8/layout/vProcess5"/>
    <dgm:cxn modelId="{7D9CE1E4-08DF-40E9-B97F-4027552A2CC0}" type="presParOf" srcId="{55EECA9D-38FD-45A4-90CA-3015FF377BB0}" destId="{D5F32664-8F87-4B0E-8C49-48C1918AEDF8}" srcOrd="12" destOrd="0" presId="urn:microsoft.com/office/officeart/2005/8/layout/vProcess5"/>
    <dgm:cxn modelId="{10A91372-B76C-4CD2-8525-235A342DDA60}" type="presParOf" srcId="{55EECA9D-38FD-45A4-90CA-3015FF377BB0}" destId="{08E0E1D8-DB8A-4C55-9AD6-8624C0C2900C}" srcOrd="13" destOrd="0" presId="urn:microsoft.com/office/officeart/2005/8/layout/vProcess5"/>
    <dgm:cxn modelId="{7BCF3DB2-7AB5-40A0-9575-796158EA4850}" type="presParOf" srcId="{55EECA9D-38FD-45A4-90CA-3015FF377BB0}" destId="{9619C037-B7BA-41BB-BC29-AF880728425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19C27-6B18-4D6E-99D5-70A0EAA07679}">
      <dsp:nvSpPr>
        <dsp:cNvPr id="0" name=""/>
        <dsp:cNvSpPr/>
      </dsp:nvSpPr>
      <dsp:spPr>
        <a:xfrm>
          <a:off x="0" y="0"/>
          <a:ext cx="6864858" cy="912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chemeClr val="tx1"/>
              </a:solidFill>
            </a:rPr>
            <a:t>Принципы</a:t>
          </a:r>
          <a:r>
            <a:rPr lang="ru-RU" sz="2400" b="1" kern="1200" smtClean="0">
              <a:solidFill>
                <a:schemeClr val="tx1"/>
              </a:solidFill>
            </a:rPr>
            <a:t> внешнеполитического курса Республики Беларусь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6721" y="26721"/>
        <a:ext cx="5773663" cy="858867"/>
      </dsp:txXfrm>
    </dsp:sp>
    <dsp:sp modelId="{08C4ECBC-537B-4589-B2DD-57861571ADC8}">
      <dsp:nvSpPr>
        <dsp:cNvPr id="0" name=""/>
        <dsp:cNvSpPr/>
      </dsp:nvSpPr>
      <dsp:spPr>
        <a:xfrm>
          <a:off x="512635" y="1039019"/>
          <a:ext cx="6864858" cy="912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</a:rPr>
            <a:t>Беларусь в Организации Объединенных Наций</a:t>
          </a:r>
          <a:endParaRPr lang="en-US" sz="2400" b="1" kern="1200">
            <a:solidFill>
              <a:schemeClr val="tx1"/>
            </a:solidFill>
          </a:endParaRPr>
        </a:p>
      </dsp:txBody>
      <dsp:txXfrm>
        <a:off x="539356" y="1065740"/>
        <a:ext cx="5705779" cy="858867"/>
      </dsp:txXfrm>
    </dsp:sp>
    <dsp:sp modelId="{D40C634C-94A7-49C1-B827-0675305639D9}">
      <dsp:nvSpPr>
        <dsp:cNvPr id="0" name=""/>
        <dsp:cNvSpPr/>
      </dsp:nvSpPr>
      <dsp:spPr>
        <a:xfrm>
          <a:off x="1025270" y="2078039"/>
          <a:ext cx="6864858" cy="912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</a:rPr>
            <a:t>Союзное государство</a:t>
          </a:r>
          <a:endParaRPr lang="en-US" sz="2400" b="1" kern="1200">
            <a:solidFill>
              <a:schemeClr val="tx1"/>
            </a:solidFill>
          </a:endParaRPr>
        </a:p>
      </dsp:txBody>
      <dsp:txXfrm>
        <a:off x="1051991" y="2104760"/>
        <a:ext cx="5705779" cy="858867"/>
      </dsp:txXfrm>
    </dsp:sp>
    <dsp:sp modelId="{1687DEEE-299E-4771-9471-6C9217D00F58}">
      <dsp:nvSpPr>
        <dsp:cNvPr id="0" name=""/>
        <dsp:cNvSpPr/>
      </dsp:nvSpPr>
      <dsp:spPr>
        <a:xfrm>
          <a:off x="1537906" y="3088234"/>
          <a:ext cx="6864858" cy="969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</a:rPr>
            <a:t>Содружество Независимых Государств. Евразийский экономический союз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566315" y="3116643"/>
        <a:ext cx="5702403" cy="913140"/>
      </dsp:txXfrm>
    </dsp:sp>
    <dsp:sp modelId="{A6BB68A0-B737-43D6-971A-18742F5EAE04}">
      <dsp:nvSpPr>
        <dsp:cNvPr id="0" name=""/>
        <dsp:cNvSpPr/>
      </dsp:nvSpPr>
      <dsp:spPr>
        <a:xfrm>
          <a:off x="2050541" y="4156078"/>
          <a:ext cx="6864858" cy="912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</a:rPr>
            <a:t>Беларусь и мир</a:t>
          </a:r>
          <a:endParaRPr lang="en-US" sz="2400" b="1" kern="1200">
            <a:solidFill>
              <a:schemeClr val="tx1"/>
            </a:solidFill>
          </a:endParaRPr>
        </a:p>
      </dsp:txBody>
      <dsp:txXfrm>
        <a:off x="2077262" y="4182799"/>
        <a:ext cx="5705779" cy="858867"/>
      </dsp:txXfrm>
    </dsp:sp>
    <dsp:sp modelId="{AFE00456-8AC1-42E9-B4F8-3D691A0CABE0}">
      <dsp:nvSpPr>
        <dsp:cNvPr id="0" name=""/>
        <dsp:cNvSpPr/>
      </dsp:nvSpPr>
      <dsp:spPr>
        <a:xfrm>
          <a:off x="6271856" y="666493"/>
          <a:ext cx="593001" cy="59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6405281" y="666493"/>
        <a:ext cx="326151" cy="446233"/>
      </dsp:txXfrm>
    </dsp:sp>
    <dsp:sp modelId="{BD00FC2C-5E91-4AE2-BD70-E9A3E78F562F}">
      <dsp:nvSpPr>
        <dsp:cNvPr id="0" name=""/>
        <dsp:cNvSpPr/>
      </dsp:nvSpPr>
      <dsp:spPr>
        <a:xfrm>
          <a:off x="6784492" y="1705512"/>
          <a:ext cx="593001" cy="59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6917917" y="1705512"/>
        <a:ext cx="326151" cy="446233"/>
      </dsp:txXfrm>
    </dsp:sp>
    <dsp:sp modelId="{D40FAC01-360D-4E87-B4B1-C5A787306E96}">
      <dsp:nvSpPr>
        <dsp:cNvPr id="0" name=""/>
        <dsp:cNvSpPr/>
      </dsp:nvSpPr>
      <dsp:spPr>
        <a:xfrm>
          <a:off x="7297127" y="2729326"/>
          <a:ext cx="593001" cy="59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7430552" y="2729326"/>
        <a:ext cx="326151" cy="446233"/>
      </dsp:txXfrm>
    </dsp:sp>
    <dsp:sp modelId="{C5CAB043-65FB-42E3-B90D-5C3845EA037D}">
      <dsp:nvSpPr>
        <dsp:cNvPr id="0" name=""/>
        <dsp:cNvSpPr/>
      </dsp:nvSpPr>
      <dsp:spPr>
        <a:xfrm>
          <a:off x="7809763" y="3778483"/>
          <a:ext cx="593001" cy="59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7943188" y="3778483"/>
        <a:ext cx="326151" cy="446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1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6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778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6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50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32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99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0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8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2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5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4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5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0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5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2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1898" y="1295400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ea typeface="+mj-lt"/>
                <a:cs typeface="+mj-lt"/>
              </a:rPr>
              <a:t>§ 30. Внешняя политика Республики Беларусь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E7163-4DA0-E566-015D-1CFCC7B3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+mn-lt"/>
              </a:rPr>
              <a:t>Президент Республики Беларусь выступает на Генеральной Асамблее ООН</a:t>
            </a:r>
          </a:p>
        </p:txBody>
      </p:sp>
      <p:pic>
        <p:nvPicPr>
          <p:cNvPr id="4" name="Рисунок 4" descr="Изображение выглядит как текст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B80DBD20-ABE7-DB5C-F210-745B1F16E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9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69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B098B-A984-5DCF-880F-E218A91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209" y="1838847"/>
            <a:ext cx="9144000" cy="1553425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Союзное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государство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7E1FA-B574-CA72-7430-550162DCE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3200F-2D26-5759-587D-BF617345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18" y="638778"/>
            <a:ext cx="3580563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14 </a:t>
            </a:r>
            <a:r>
              <a:rPr lang="en-US" sz="3200" b="1" dirty="0" err="1">
                <a:solidFill>
                  <a:schemeClr val="tx1"/>
                </a:solidFill>
              </a:rPr>
              <a:t>мая</a:t>
            </a:r>
            <a:r>
              <a:rPr lang="en-US" sz="3200" b="1" dirty="0">
                <a:solidFill>
                  <a:schemeClr val="tx1"/>
                </a:solidFill>
              </a:rPr>
              <a:t> 1995 г. - </a:t>
            </a:r>
            <a:r>
              <a:rPr lang="en-US" sz="3200" b="1" dirty="0" err="1">
                <a:solidFill>
                  <a:schemeClr val="tx1"/>
                </a:solidFill>
              </a:rPr>
              <a:t>референдум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r>
              <a:rPr lang="en-US" sz="3200" b="1" dirty="0" err="1">
                <a:solidFill>
                  <a:schemeClr val="tx1"/>
                </a:solidFill>
              </a:rPr>
              <a:t>Принятие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положение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об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более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углубленной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интеграцией</a:t>
            </a:r>
            <a:r>
              <a:rPr lang="en-US" sz="3200" b="1" dirty="0">
                <a:solidFill>
                  <a:schemeClr val="tx1"/>
                </a:solidFill>
              </a:rPr>
              <a:t> с </a:t>
            </a:r>
            <a:r>
              <a:rPr lang="en-US" sz="3200" b="1" dirty="0" err="1">
                <a:solidFill>
                  <a:schemeClr val="tx1"/>
                </a:solidFill>
              </a:rPr>
              <a:t>Россией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текст, газет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5F57799F-6261-9F5F-0A0F-BCAF6C3AD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3" b="1535"/>
          <a:stretch/>
        </p:blipFill>
        <p:spPr>
          <a:xfrm>
            <a:off x="915961" y="625013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6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42566-BD30-80A9-54AC-B96CA8C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 </a:t>
            </a:r>
            <a:r>
              <a:rPr lang="en-US" sz="2800" b="1" dirty="0" err="1">
                <a:solidFill>
                  <a:schemeClr val="tx1"/>
                </a:solidFill>
              </a:rPr>
              <a:t>апреля</a:t>
            </a:r>
            <a:r>
              <a:rPr lang="en-US" sz="2800" b="1" dirty="0">
                <a:solidFill>
                  <a:schemeClr val="tx1"/>
                </a:solidFill>
              </a:rPr>
              <a:t> 1996 г. - </a:t>
            </a:r>
            <a:r>
              <a:rPr lang="en-US" sz="2800" b="1" dirty="0" err="1">
                <a:solidFill>
                  <a:schemeClr val="tx1"/>
                </a:solidFill>
              </a:rPr>
              <a:t>договор</a:t>
            </a:r>
            <a:r>
              <a:rPr lang="en-US" sz="2800" b="1" dirty="0">
                <a:solidFill>
                  <a:schemeClr val="tx1"/>
                </a:solidFill>
              </a:rPr>
              <a:t> о </a:t>
            </a:r>
            <a:r>
              <a:rPr lang="en-US" sz="2800" b="1" dirty="0" err="1">
                <a:solidFill>
                  <a:schemeClr val="tx1"/>
                </a:solidFill>
              </a:rPr>
              <a:t>создании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Сообщества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России</a:t>
            </a:r>
            <a:r>
              <a:rPr lang="en-US" sz="2800" b="1" dirty="0">
                <a:solidFill>
                  <a:schemeClr val="tx1"/>
                </a:solidFill>
              </a:rPr>
              <a:t> и </a:t>
            </a:r>
            <a:r>
              <a:rPr lang="en-US" sz="2800" b="1" dirty="0" err="1">
                <a:solidFill>
                  <a:schemeClr val="tx1"/>
                </a:solidFill>
              </a:rPr>
              <a:t>Беларуси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40266B9-A05E-2BDC-1556-010CF766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1106880" y="731523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52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C6861-7096-2748-3B74-C4286757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2819" y="956303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 </a:t>
            </a:r>
            <a:r>
              <a:rPr lang="en-US" sz="2800" b="1" dirty="0" err="1">
                <a:solidFill>
                  <a:schemeClr val="tx1"/>
                </a:solidFill>
              </a:rPr>
              <a:t>апреля</a:t>
            </a:r>
            <a:r>
              <a:rPr lang="en-US" sz="2800" b="1" dirty="0">
                <a:solidFill>
                  <a:schemeClr val="tx1"/>
                </a:solidFill>
              </a:rPr>
              <a:t> 1997 г. - </a:t>
            </a:r>
            <a:r>
              <a:rPr lang="en-US" sz="2800" b="1" dirty="0" err="1">
                <a:solidFill>
                  <a:schemeClr val="tx1"/>
                </a:solidFill>
              </a:rPr>
              <a:t>создание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союза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Беларуси</a:t>
            </a:r>
            <a:r>
              <a:rPr lang="en-US" sz="2800" b="1" dirty="0">
                <a:solidFill>
                  <a:schemeClr val="tx1"/>
                </a:solidFill>
              </a:rPr>
              <a:t> и </a:t>
            </a:r>
            <a:r>
              <a:rPr lang="en-US" sz="2800" b="1" dirty="0" err="1">
                <a:solidFill>
                  <a:schemeClr val="tx1"/>
                </a:solidFill>
              </a:rPr>
              <a:t>России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5" descr="Изображение выглядит как дерево, внешний, зонт, флаг&#10;&#10;Автоматически созданное описание">
            <a:extLst>
              <a:ext uri="{FF2B5EF4-FFF2-40B4-BE49-F238E27FC236}">
                <a16:creationId xmlns:a16="http://schemas.microsoft.com/office/drawing/2014/main" id="{A7869B22-0E6A-34D2-7B3E-B018BCD8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" r="18214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35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0802A-1F43-D7C6-B550-EC43B0C0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8 </a:t>
            </a:r>
            <a:r>
              <a:rPr lang="en-US" sz="2800" b="1" dirty="0" err="1">
                <a:solidFill>
                  <a:schemeClr val="tx1"/>
                </a:solidFill>
              </a:rPr>
              <a:t>декабря</a:t>
            </a:r>
            <a:r>
              <a:rPr lang="en-US" sz="2800" b="1" dirty="0">
                <a:solidFill>
                  <a:schemeClr val="tx1"/>
                </a:solidFill>
              </a:rPr>
              <a:t> 1999 г. - </a:t>
            </a:r>
            <a:r>
              <a:rPr lang="en-US" sz="2800" b="1" dirty="0" err="1">
                <a:solidFill>
                  <a:schemeClr val="tx1"/>
                </a:solidFill>
              </a:rPr>
              <a:t>создание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Союзного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государства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человек, внутренний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5838C3F-BF85-1C41-7512-0C663194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6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29312-349A-70D4-8013-67131895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2595374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Содружество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Независимых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Евразийский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экономический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союз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A8001-3FE5-EA1C-338F-EDBEA9C14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12539-AA43-AD58-F308-30A660B5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b="1" dirty="0" err="1">
                <a:solidFill>
                  <a:schemeClr val="tx1"/>
                </a:solidFill>
              </a:rPr>
              <a:t>декабря</a:t>
            </a:r>
            <a:r>
              <a:rPr lang="en-US" sz="3600" b="1" dirty="0">
                <a:solidFill>
                  <a:schemeClr val="tx1"/>
                </a:solidFill>
              </a:rPr>
              <a:t> 1991 г. - </a:t>
            </a:r>
            <a:r>
              <a:rPr lang="en-US" sz="3600" b="1" dirty="0" err="1">
                <a:solidFill>
                  <a:schemeClr val="tx1"/>
                </a:solidFill>
              </a:rPr>
              <a:t>создание</a:t>
            </a:r>
            <a:r>
              <a:rPr lang="en-US" sz="3600" b="1" dirty="0">
                <a:solidFill>
                  <a:schemeClr val="tx1"/>
                </a:solidFill>
              </a:rPr>
              <a:t> СНГ</a:t>
            </a:r>
          </a:p>
        </p:txBody>
      </p:sp>
      <p:pic>
        <p:nvPicPr>
          <p:cNvPr id="4" name="Рисунок 4" descr="Изображение выглядит как человек, костюм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96F59E3-0690-F928-6F9F-94A90F39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6" r="967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68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A72E0-8C4F-FA62-4E9E-047690B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СНГ </a:t>
            </a:r>
            <a:r>
              <a:rPr lang="en-US" sz="3600" b="1" dirty="0" err="1">
                <a:solidFill>
                  <a:schemeClr val="tx1"/>
                </a:solidFill>
              </a:rPr>
              <a:t>на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карте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мира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A69C896-33DC-0DE2-06C4-34DFC402E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0" b="438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29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6376-51D9-50E7-692A-1528FC19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714" y="478541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Организация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договора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коллективной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безопасности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225B4C6-5D70-E003-D766-E643A1318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265" y="1694822"/>
            <a:ext cx="7066106" cy="4006482"/>
          </a:xfrm>
          <a:prstGeom prst="rect">
            <a:avLst/>
          </a:prstGeom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E607854-DCB4-EE92-F4F9-39068FA95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3622" y="2327868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межправительственная</a:t>
            </a:r>
            <a:r>
              <a:rPr lang="en-US" sz="2000" dirty="0"/>
              <a:t> </a:t>
            </a:r>
            <a:r>
              <a:rPr lang="en-US" sz="2000" dirty="0" err="1"/>
              <a:t>региональная</a:t>
            </a:r>
            <a:r>
              <a:rPr lang="en-US" sz="2000" dirty="0"/>
              <a:t> </a:t>
            </a:r>
            <a:r>
              <a:rPr lang="en-US" sz="2000" dirty="0" err="1"/>
              <a:t>военно-политическая</a:t>
            </a:r>
            <a:r>
              <a:rPr lang="en-US" sz="2000" dirty="0"/>
              <a:t> </a:t>
            </a:r>
            <a:r>
              <a:rPr lang="en-US" sz="2000" dirty="0" err="1"/>
              <a:t>организация</a:t>
            </a:r>
            <a:r>
              <a:rPr lang="en-US" sz="2000" dirty="0"/>
              <a:t> </a:t>
            </a:r>
            <a:r>
              <a:rPr lang="en-US" sz="2000" dirty="0" err="1"/>
              <a:t>шести</a:t>
            </a:r>
            <a:r>
              <a:rPr lang="en-US" sz="2000" dirty="0"/>
              <a:t> </a:t>
            </a:r>
            <a:r>
              <a:rPr lang="en-US" sz="2000" dirty="0" err="1"/>
              <a:t>государств</a:t>
            </a:r>
            <a:r>
              <a:rPr lang="en-US" sz="2000" dirty="0"/>
              <a:t>, </a:t>
            </a:r>
            <a:r>
              <a:rPr lang="en-US" sz="2000" dirty="0" err="1"/>
              <a:t>имеющая</a:t>
            </a:r>
            <a:r>
              <a:rPr lang="en-US" sz="2000" dirty="0"/>
              <a:t> </a:t>
            </a:r>
            <a:r>
              <a:rPr lang="en-US" sz="2000" dirty="0" err="1"/>
              <a:t>оборонительную</a:t>
            </a:r>
            <a:r>
              <a:rPr lang="en-US" sz="2000" dirty="0"/>
              <a:t> </a:t>
            </a:r>
            <a:r>
              <a:rPr lang="en-US" sz="2000" dirty="0" err="1"/>
              <a:t>направленность</a:t>
            </a:r>
            <a:r>
              <a:rPr lang="en-US" sz="2000" dirty="0"/>
              <a:t> и </a:t>
            </a:r>
            <a:r>
              <a:rPr lang="en-US" sz="2000" dirty="0" err="1"/>
              <a:t>основанная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приоритете</a:t>
            </a:r>
            <a:r>
              <a:rPr lang="en-US" sz="2000" dirty="0"/>
              <a:t> </a:t>
            </a:r>
            <a:r>
              <a:rPr lang="en-US" sz="2000" dirty="0" err="1"/>
              <a:t>политических</a:t>
            </a:r>
            <a:r>
              <a:rPr lang="en-US" sz="2000" dirty="0"/>
              <a:t> </a:t>
            </a:r>
            <a:r>
              <a:rPr lang="en-US" sz="2000" dirty="0" err="1"/>
              <a:t>средств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предотвращению</a:t>
            </a:r>
            <a:r>
              <a:rPr lang="en-US" sz="2000" dirty="0"/>
              <a:t> и </a:t>
            </a:r>
            <a:r>
              <a:rPr lang="en-US" sz="2000" dirty="0" err="1"/>
              <a:t>ликвидации</a:t>
            </a:r>
            <a:r>
              <a:rPr lang="en-US" sz="2000" dirty="0"/>
              <a:t> </a:t>
            </a:r>
            <a:r>
              <a:rPr lang="en-US" sz="2000" dirty="0" err="1"/>
              <a:t>военных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58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2701C-30E9-32B8-57C2-719B96AF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a typeface="Calibri Light"/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84E3C18-AA89-76D1-A7F1-277896F2F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503978"/>
              </p:ext>
            </p:extLst>
          </p:nvPr>
        </p:nvGraphicFramePr>
        <p:xfrm>
          <a:off x="1448390" y="931818"/>
          <a:ext cx="8915400" cy="5068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6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16D-BDCF-5CD3-6FE9-2B6DEC6E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135" y="187139"/>
            <a:ext cx="5269550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Евразийский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Экономический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Союз</a:t>
            </a: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5" descr="Изображение выглядит как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A2D00866-4D53-638D-82F7-402C09B3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687" y="1688349"/>
            <a:ext cx="5181600" cy="3518757"/>
          </a:xfrm>
          <a:prstGeom prst="rect">
            <a:avLst/>
          </a:prstGeom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9AE7461-C15B-2FE0-E33F-D9C79071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957" y="1606353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</a:rPr>
              <a:t>международная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организация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предназначенная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для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формирования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единого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экономического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пространства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между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странами-участницами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8321" y="52071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Россия, </a:t>
            </a:r>
            <a:r>
              <a:rPr lang="ru-RU" b="1" dirty="0"/>
              <a:t>Казахстан, Беларусь, </a:t>
            </a:r>
            <a:r>
              <a:rPr lang="ru-RU" b="1" dirty="0" smtClean="0"/>
              <a:t>Армения, Киргизия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339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32F8F-AE9F-A70A-8335-4C554F8D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209" y="1034980"/>
            <a:ext cx="9144000" cy="1231877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Беларусь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мир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E1A85C-54DC-A23A-9956-48DC3CAA6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7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66C11-8367-AB24-8F6F-778A332D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67" y="-79983"/>
            <a:ext cx="9236700" cy="1188950"/>
          </a:xfrm>
        </p:spPr>
        <p:txBody>
          <a:bodyPr anchor="b">
            <a:normAutofit/>
          </a:bodyPr>
          <a:lstStyle/>
          <a:p>
            <a:pPr algn="ctr"/>
            <a:r>
              <a:rPr lang="ru-RU" sz="4000" b="1" dirty="0">
                <a:cs typeface="Calibri Light"/>
              </a:rPr>
              <a:t>Основные положения</a:t>
            </a: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92E4C-06F4-9B50-E160-90ACD80F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911" y="1492850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cs typeface="Calibri"/>
              </a:rPr>
              <a:t>Беларусь - участник целого ряда международных организаций и объединений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cs typeface="Calibri"/>
              </a:rPr>
              <a:t>Беларусь придерживается принципа добрососедских отношений, развивает экономические и торговые связи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ea typeface="+mn-lt"/>
                <a:cs typeface="+mn-lt"/>
              </a:rPr>
              <a:t>У нашей страны сложились стратегические партнерские отношения с Китаем. Один из наиболее крупных проектов этого партнерства — Белорусско-Китайский индустриальный парк «Великий камень»</a:t>
            </a:r>
            <a:endParaRPr lang="ru-RU" sz="2400" b="1" dirty="0">
              <a:solidFill>
                <a:schemeClr val="tx1"/>
              </a:solidFill>
              <a:cs typeface="Calibri"/>
            </a:endParaRPr>
          </a:p>
          <a:p>
            <a:endParaRPr lang="ru-RU" sz="2400" b="1" dirty="0">
              <a:solidFill>
                <a:schemeClr val="tx1"/>
              </a:solidFill>
              <a:cs typeface="Calibri"/>
            </a:endParaRPr>
          </a:p>
          <a:p>
            <a:endParaRPr lang="ru-RU" sz="2400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0905" y="4958321"/>
            <a:ext cx="9422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Члены ШОС </a:t>
            </a:r>
            <a:r>
              <a:rPr lang="ru-RU" sz="2000" b="1" dirty="0"/>
              <a:t>‒ Казахстан, Китай, Кыргызстан, Россия, Таджикистан, Узбекистан, Пакистан, Индия, Иран,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268694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D764A-1D76-71F6-F2D2-D17F9CDF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842" y="618681"/>
            <a:ext cx="3986969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 err="1">
                <a:solidFill>
                  <a:schemeClr val="tx1"/>
                </a:solidFill>
              </a:rPr>
              <a:t>Си</a:t>
            </a:r>
            <a:r>
              <a:rPr lang="en-US" sz="3300" b="1" dirty="0">
                <a:solidFill>
                  <a:schemeClr val="tx1"/>
                </a:solidFill>
              </a:rPr>
              <a:t> </a:t>
            </a:r>
            <a:r>
              <a:rPr lang="en-US" sz="3300" b="1" dirty="0" err="1">
                <a:solidFill>
                  <a:schemeClr val="tx1"/>
                </a:solidFill>
              </a:rPr>
              <a:t>Цзиньпин</a:t>
            </a:r>
            <a:r>
              <a:rPr lang="en-US" sz="3300" b="1" dirty="0">
                <a:solidFill>
                  <a:schemeClr val="tx1"/>
                </a:solidFill>
              </a:rPr>
              <a:t> и </a:t>
            </a:r>
            <a:r>
              <a:rPr lang="en-US" sz="3300" b="1" dirty="0" err="1">
                <a:solidFill>
                  <a:schemeClr val="tx1"/>
                </a:solidFill>
              </a:rPr>
              <a:t>Лукашенко</a:t>
            </a:r>
            <a:r>
              <a:rPr lang="en-US" sz="3300" b="1" dirty="0">
                <a:solidFill>
                  <a:schemeClr val="tx1"/>
                </a:solidFill>
              </a:rPr>
              <a:t> А. Г. </a:t>
            </a:r>
          </a:p>
          <a:p>
            <a:endParaRPr lang="en-US" sz="3300" b="1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человек, костюм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66A5FBC-71A7-EB51-223C-EFE3CB595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27" r="901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4288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23FA8-7C7B-A5FC-096A-FFB8E21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55" y="963104"/>
            <a:ext cx="1869359" cy="1869359"/>
          </a:xfrm>
        </p:spPr>
      </p:pic>
      <p:sp>
        <p:nvSpPr>
          <p:cNvPr id="5" name="TextBox 4"/>
          <p:cNvSpPr txBox="1"/>
          <p:nvPr/>
        </p:nvSpPr>
        <p:spPr>
          <a:xfrm>
            <a:off x="4551904" y="1874801"/>
            <a:ext cx="603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§ 30</a:t>
            </a:r>
            <a:r>
              <a:rPr lang="ru-RU" sz="2400" b="1" dirty="0" smtClean="0"/>
              <a:t>, задание 6 , стр158( дополн6ительное, индивидуальное)</a:t>
            </a:r>
          </a:p>
          <a:p>
            <a:r>
              <a:rPr lang="ru-RU" sz="2400" b="1" dirty="0" smtClean="0"/>
              <a:t>Билет 24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090" y="3155691"/>
            <a:ext cx="3337749" cy="33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4B218-5119-BD44-0E17-A49ECE43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495" y="1468398"/>
            <a:ext cx="9236026" cy="2092981"/>
          </a:xfrm>
          <a:solidFill>
            <a:srgbClr val="92D05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1.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Принципы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внешнеполитического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курса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Республики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Беларусь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65F45-41D9-3A12-D8DF-325DB1710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46700-9800-D09D-3F92-606B4E86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3"/>
            <a:ext cx="3200400" cy="157958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  <a:ea typeface="Calibri Light"/>
                <a:cs typeface="Calibri Light"/>
              </a:rPr>
              <a:t>Основные положения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7CBB6D-1C69-4A5B-181D-32C67B87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/>
                <a:cs typeface="Calibri"/>
              </a:rPr>
              <a:t>Основные принципы внешней политики Республики Беларусь закреплены в Конституции Республики Беларусь</a:t>
            </a:r>
          </a:p>
          <a:p>
            <a:r>
              <a:rPr lang="ru-RU" sz="2000" b="1" dirty="0">
                <a:solidFill>
                  <a:schemeClr val="tx1"/>
                </a:solidFill>
                <a:ea typeface="+mn-lt"/>
                <a:cs typeface="+mn-lt"/>
              </a:rPr>
              <a:t>Ст. 18: Республика Беларусь в своей внешней политике исходит из принципов равенства государств, неприменения силы или угрозы силой, нерушимости границ, мирного урегулирования споров, невмешательства во внутренние дела и других общепризнанных принципов и норм международного права</a:t>
            </a:r>
          </a:p>
          <a:p>
            <a:r>
              <a:rPr lang="ru-RU" sz="2000" b="1" dirty="0">
                <a:solidFill>
                  <a:schemeClr val="tx1"/>
                </a:solidFill>
                <a:ea typeface="+mn-lt"/>
                <a:cs typeface="+mn-lt"/>
              </a:rPr>
              <a:t>Республика Беларусь как независимое государство по состоянию на 2016 г. признана </a:t>
            </a:r>
            <a:r>
              <a:rPr lang="ru-RU" b="1" dirty="0">
                <a:solidFill>
                  <a:schemeClr val="tx1"/>
                </a:solidFill>
              </a:rPr>
              <a:t>183</a:t>
            </a:r>
            <a:r>
              <a:rPr lang="ru-RU" sz="2000" b="1" dirty="0" smtClean="0">
                <a:solidFill>
                  <a:schemeClr val="tx1"/>
                </a:solidFill>
                <a:ea typeface="+mn-lt"/>
                <a:cs typeface="+mn-lt"/>
              </a:rPr>
              <a:t>  </a:t>
            </a:r>
            <a:r>
              <a:rPr lang="ru-RU" sz="2000" b="1" dirty="0">
                <a:solidFill>
                  <a:schemeClr val="tx1"/>
                </a:solidFill>
                <a:ea typeface="+mn-lt"/>
                <a:cs typeface="+mn-lt"/>
              </a:rPr>
              <a:t>странами мира</a:t>
            </a:r>
          </a:p>
          <a:p>
            <a:r>
              <a:rPr lang="ru-RU" sz="2000" b="1" dirty="0">
                <a:solidFill>
                  <a:schemeClr val="tx1"/>
                </a:solidFill>
                <a:ea typeface="+mn-lt"/>
                <a:cs typeface="+mn-lt"/>
              </a:rPr>
              <a:t>В 1992 г. Республика Беларусь первой из стран СНГ подписала Заключительный акт Совещания по безопасности и сотрудничеству в Европе, а также Парижскую хартию для новой Европы</a:t>
            </a:r>
          </a:p>
          <a:p>
            <a:r>
              <a:rPr lang="ru-RU" sz="2000" b="1" dirty="0">
                <a:solidFill>
                  <a:schemeClr val="tx1"/>
                </a:solidFill>
                <a:ea typeface="+mn-lt"/>
                <a:cs typeface="+mn-lt"/>
              </a:rPr>
              <a:t>Беларусь присоединилась к международному Договору о нераспространении ядерного оружия.</a:t>
            </a:r>
          </a:p>
        </p:txBody>
      </p:sp>
    </p:spTree>
    <p:extLst>
      <p:ext uri="{BB962C8B-B14F-4D97-AF65-F5344CB8AC3E}">
        <p14:creationId xmlns:p14="http://schemas.microsoft.com/office/powerpoint/2010/main" val="15645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740FA-5979-8103-EACD-5C7BA988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2944167"/>
            <a:ext cx="9236026" cy="1540322"/>
          </a:xfrm>
          <a:solidFill>
            <a:srgbClr val="92D05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2.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Беларусь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в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Организации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Объединенных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Наций</a:t>
            </a:r>
            <a:endParaRPr lang="en-US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4875A-286E-F722-5007-2C2B3A225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F9C3F-44C4-9051-0079-D94C2DF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1945 г. - создание ООН</a:t>
            </a:r>
          </a:p>
        </p:txBody>
      </p:sp>
      <p:pic>
        <p:nvPicPr>
          <p:cNvPr id="4" name="Рисунок 4" descr="Изображение выглядит как внутренний, пол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2302BE7C-5EF8-534D-1E62-726DD252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49E57-E1A3-468E-88BE-8B8A7ABD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cs typeface="Calibri Light"/>
              </a:rPr>
              <a:t>Основные положения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89B54-9EC7-479A-8078-BC443F195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>
                <a:ea typeface="+mn-lt"/>
                <a:cs typeface="+mn-lt"/>
              </a:rPr>
              <a:t>Приверженность принципам Устава ООН и Декларации прав человека</a:t>
            </a:r>
          </a:p>
          <a:p>
            <a:r>
              <a:rPr lang="ru-RU" sz="2400" b="1">
                <a:ea typeface="+mn-lt"/>
                <a:cs typeface="+mn-lt"/>
              </a:rPr>
              <a:t>Подписание декларации тысячелетия в 2000 г.</a:t>
            </a:r>
          </a:p>
          <a:p>
            <a:r>
              <a:rPr lang="ru-RU" sz="2400" b="1">
                <a:ea typeface="+mn-lt"/>
                <a:cs typeface="+mn-lt"/>
              </a:rPr>
              <a:t>Беларусь выступает за реформирование деятельности ООН, направленное на укрепление ее потенциала для реагирования на современные вызовы и угрозы</a:t>
            </a:r>
          </a:p>
          <a:p>
            <a:r>
              <a:rPr lang="ru-RU" sz="2400" b="1">
                <a:ea typeface="+mn-lt"/>
                <a:cs typeface="+mn-lt"/>
              </a:rPr>
              <a:t>Участвует в различных международных организациях при ООН</a:t>
            </a:r>
          </a:p>
        </p:txBody>
      </p:sp>
    </p:spTree>
    <p:extLst>
      <p:ext uri="{BB962C8B-B14F-4D97-AF65-F5344CB8AC3E}">
        <p14:creationId xmlns:p14="http://schemas.microsoft.com/office/powerpoint/2010/main" val="40570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3717-602C-00D2-8A36-5111EA87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277" y="618681"/>
            <a:ext cx="3337091" cy="4794567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 err="1">
                <a:solidFill>
                  <a:schemeClr val="tx1"/>
                </a:solidFill>
              </a:rPr>
              <a:t>Повестка</a:t>
            </a:r>
            <a:r>
              <a:rPr lang="en-US" sz="3200" b="1" dirty="0">
                <a:solidFill>
                  <a:schemeClr val="tx1"/>
                </a:solidFill>
              </a:rPr>
              <a:t> в </a:t>
            </a:r>
            <a:r>
              <a:rPr lang="en-US" sz="3200" b="1" dirty="0" err="1">
                <a:solidFill>
                  <a:schemeClr val="tx1"/>
                </a:solidFill>
              </a:rPr>
              <a:t>области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устойчивого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развития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до</a:t>
            </a:r>
            <a:r>
              <a:rPr lang="en-US" sz="3200" b="1" dirty="0">
                <a:solidFill>
                  <a:schemeClr val="tx1"/>
                </a:solidFill>
              </a:rPr>
              <a:t> 2030 г.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44FC90-F728-E33F-0EF3-FA2769DB6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2" b="7355"/>
          <a:stretch/>
        </p:blipFill>
        <p:spPr>
          <a:xfrm>
            <a:off x="493784" y="618681"/>
            <a:ext cx="7645689" cy="53902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75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7CE64-5998-8090-801F-A7BC8BD7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302481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Структура ООН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7A3EE20-F36D-65AA-B941-48A65B097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19" b="-2"/>
          <a:stretch/>
        </p:blipFill>
        <p:spPr>
          <a:xfrm>
            <a:off x="966203" y="604316"/>
            <a:ext cx="7916540" cy="53891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96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426</Words>
  <Application>Microsoft Office PowerPoint</Application>
  <PresentationFormat>Широкоэкранный</PresentationFormat>
  <Paragraphs>47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Wingdings 3</vt:lpstr>
      <vt:lpstr>Легкий дым</vt:lpstr>
      <vt:lpstr>§ 30. Внешняя политика Республики Беларусь</vt:lpstr>
      <vt:lpstr>План урока</vt:lpstr>
      <vt:lpstr>1. Принципы внешнеполитического курса Республики Беларусь </vt:lpstr>
      <vt:lpstr>Основные положения</vt:lpstr>
      <vt:lpstr>2. Беларусь в Организации Объединенных Наций</vt:lpstr>
      <vt:lpstr>1945 г. - создание ООН</vt:lpstr>
      <vt:lpstr>Основные положения</vt:lpstr>
      <vt:lpstr>Повестка в области устойчивого развития до 2030 г.</vt:lpstr>
      <vt:lpstr>Структура ООН</vt:lpstr>
      <vt:lpstr>Президент Республики Беларусь выступает на Генеральной Асамблее ООН</vt:lpstr>
      <vt:lpstr>3. Союзное государство</vt:lpstr>
      <vt:lpstr>14 мая 1995 г. - референдум. Принятие положение об более углубленной интеграцией с Россией</vt:lpstr>
      <vt:lpstr>2 апреля 1996 г. - договор о создании Сообщества России и Беларуси</vt:lpstr>
      <vt:lpstr>2 апреля 1997 г. - создание союза Беларуси и России</vt:lpstr>
      <vt:lpstr>8 декабря 1999 г. - создание Союзного государства</vt:lpstr>
      <vt:lpstr>4. Содружество Независимых Государств. Евразийский экономический союз</vt:lpstr>
      <vt:lpstr>8 декабря 1991 г. - создание СНГ</vt:lpstr>
      <vt:lpstr>СНГ на карте мира</vt:lpstr>
      <vt:lpstr>Организация договора коллективной безопасности</vt:lpstr>
      <vt:lpstr>Евразийский Экономический Союз</vt:lpstr>
      <vt:lpstr>5. Беларусь и мир</vt:lpstr>
      <vt:lpstr>Основные положения</vt:lpstr>
      <vt:lpstr>Си Цзиньпин и Лукашенко А. Г.  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30. Внешняя политика Республики Беларусь</dc:title>
  <dc:creator>Пользователь</dc:creator>
  <cp:lastModifiedBy>Пользователь</cp:lastModifiedBy>
  <cp:revision>166</cp:revision>
  <dcterms:created xsi:type="dcterms:W3CDTF">2022-04-02T15:48:51Z</dcterms:created>
  <dcterms:modified xsi:type="dcterms:W3CDTF">2025-04-06T15:19:17Z</dcterms:modified>
</cp:coreProperties>
</file>