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8"/>
  </p:notesMasterIdLst>
  <p:sldIdLst>
    <p:sldId id="265" r:id="rId2"/>
    <p:sldId id="262" r:id="rId3"/>
    <p:sldId id="264" r:id="rId4"/>
    <p:sldId id="257" r:id="rId5"/>
    <p:sldId id="258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8" autoAdjust="0"/>
    <p:restoredTop sz="94660"/>
  </p:normalViewPr>
  <p:slideViewPr>
    <p:cSldViewPr>
      <p:cViewPr varScale="1">
        <p:scale>
          <a:sx n="82" d="100"/>
          <a:sy n="82" d="100"/>
        </p:scale>
        <p:origin x="-83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6AD3-2DEC-400A-8527-364A74DDE4D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DECA6-7AD7-465A-91CA-F9F90BEE6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0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DECA6-7AD7-465A-91CA-F9F90BEE66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0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422A3D-28F3-4B8E-A9F2-041E133DD3A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5838E0-75C5-4978-B8B4-478B9ADF4D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meleons.com/tags/%EA%E0%EC%E5%ED%ED%FB%E9+%E2%E5%EA/" TargetMode="External"/><Relationship Id="rId2" Type="http://schemas.openxmlformats.org/officeDocument/2006/relationships/hyperlink" Target="http://900igr.net/datai/istorija/Iskusstvo-pervobytnogo-cheloveka/0018-035-Iskusstvo-pervobytnogo-cheloveka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ayliki.ru/smilie-50558778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0003" y="-1145997"/>
            <a:ext cx="6858000" cy="91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2060848"/>
            <a:ext cx="7848872" cy="2502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n w="10541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  <a:t/>
            </a:r>
            <a:br>
              <a:rPr lang="ru-RU" sz="4800" dirty="0" smtClean="0">
                <a:ln w="10541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</a:br>
            <a:r>
              <a:rPr lang="ru-RU" sz="4800" dirty="0" smtClean="0">
                <a:ln w="10541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  <a:t/>
            </a:r>
            <a:br>
              <a:rPr lang="ru-RU" sz="4800" dirty="0" smtClean="0">
                <a:ln w="10541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</a:rPr>
            </a:br>
            <a:endParaRPr lang="ru-RU" sz="4800" dirty="0" smtClean="0">
              <a:ln w="10541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  <a:p>
            <a:endParaRPr lang="ru-RU" sz="4800" dirty="0">
              <a:ln w="10541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  <a:p>
            <a:endParaRPr lang="ru-RU" sz="4800" dirty="0" smtClean="0">
              <a:ln w="10541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  <a:p>
            <a:endParaRPr lang="ru-RU" sz="4800" dirty="0">
              <a:ln w="10541" cmpd="sng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</a:endParaRPr>
          </a:p>
          <a:p>
            <a:r>
              <a:rPr lang="ru-RU" sz="36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Интерактивный тест</a:t>
            </a:r>
            <a:r>
              <a:rPr lang="ru-RU" sz="11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11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4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«В гости к мамонтёнку»</a:t>
            </a:r>
            <a:br>
              <a:rPr lang="ru-RU" sz="4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r>
              <a:rPr lang="ru-RU" sz="4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5 класс  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900igr.net/datai/istorija/Iskusstvo-pervobytnogo-cheloveka/0018-035-Iskusstvo-pervobytnogo-chelove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872208" cy="22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8136904" cy="56494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3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Краткая инструкция для обучающихся.</a:t>
            </a:r>
            <a:endParaRPr lang="ru-RU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Интерактивный тест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в себя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вопросов.</a:t>
            </a:r>
          </a:p>
          <a:p>
            <a:pPr marL="457200" lvl="0" indent="-457200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Для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начала работы  перейдите к слайду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38163" lvl="0" indent="-53816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Выберите правильный ответ из  предложенных вариантов и щелкните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нему.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53816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При правильном ответе появляется зелёный квадратик, </a:t>
            </a:r>
          </a:p>
          <a:p>
            <a:pPr marL="0" lvl="0" indent="538163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неправильном – красный 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перехода к следующему вопросу используйте кнопку</a:t>
            </a:r>
          </a:p>
          <a:p>
            <a:pPr marL="0" lvl="0" indent="0">
              <a:buNone/>
            </a:pP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lvl="0" indent="-53816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 окончании работы подсчитайте количество набранных баллов.  Покажите результаты учителю для выставления оценки.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D:\Закачки\Для презентаций\OE_D6180A81F8914728AE715B32003FEC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89" y="4005064"/>
            <a:ext cx="620154" cy="7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29154"/>
            <a:ext cx="8229600" cy="113669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800" dirty="0" smtClean="0"/>
              <a:t>Желаю удачи!</a:t>
            </a:r>
            <a:endParaRPr lang="ru-RU" sz="8800" dirty="0"/>
          </a:p>
        </p:txBody>
      </p:sp>
      <p:pic>
        <p:nvPicPr>
          <p:cNvPr id="2050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368">
            <a:off x="6302424" y="33764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5165">
            <a:off x="856075" y="27212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0788">
            <a:off x="3101800" y="66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6601">
            <a:off x="428013" y="787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8837">
            <a:off x="6012237" y="66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4356">
            <a:off x="3950340" y="446352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5.rimg.info/c3fa712529e94e61978e9d529b06fc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4356">
            <a:off x="365321" y="40460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977" y="-35841"/>
            <a:ext cx="8229600" cy="1600200"/>
          </a:xfrm>
        </p:spPr>
        <p:txBody>
          <a:bodyPr>
            <a:normAutofit/>
          </a:bodyPr>
          <a:lstStyle/>
          <a:p>
            <a:pPr lvl="0"/>
            <a:r>
              <a:rPr lang="ru-RU" sz="4000" dirty="0">
                <a:effectLst/>
              </a:rPr>
              <a:t>Когда появился </a:t>
            </a:r>
            <a:r>
              <a:rPr lang="en-US" sz="4000" i="1" dirty="0">
                <a:effectLst/>
              </a:rPr>
              <a:t>homo sapiens</a:t>
            </a:r>
            <a:r>
              <a:rPr lang="ru-RU" sz="4000" i="1" dirty="0">
                <a:effectLst/>
              </a:rPr>
              <a:t>?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284" y="5805264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26475" y="5301208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1825" y="5805264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5881" y="5805264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8624" y="1374612"/>
            <a:ext cx="3749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А) 40 тысяч лет назад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0865" y="1916832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Б) 250 тысяч лет назад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7087" y="2473732"/>
            <a:ext cx="37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В) 10 тысяч лет назад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1338" y="3068960"/>
            <a:ext cx="3482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Г) 6 тысяч лет назад</a:t>
            </a:r>
            <a:endParaRPr lang="ru-RU" sz="2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83568" y="166683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effectLst/>
              </a:rPr>
              <a:t>Укажи континент – прародину человечества.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86236" y="1897832"/>
            <a:ext cx="562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А) Северная и Южная Америка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4601" y="2545740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Азия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04601" y="3073535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В) Африка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4601" y="3767554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Г) Европа</a:t>
            </a: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609600" y="152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effectLst/>
              </a:rPr>
              <a:t>Первым занятием древнего человека было: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61338" y="1916832"/>
            <a:ext cx="3038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А) скотоводство 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601" y="2501624"/>
            <a:ext cx="3305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Б) собирательство 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601" y="3010616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В) земледелие 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04601" y="3643646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Г) ремесло</a:t>
            </a:r>
            <a:endParaRPr lang="ru-RU" sz="2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6498" y="332656"/>
            <a:ext cx="8229600" cy="8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/>
              </a:rPr>
              <a:t>Укажи что такое род?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9011" y="1347192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А) человеческое стадо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0872" y="1916832"/>
            <a:ext cx="324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все люди земли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86236" y="2487396"/>
            <a:ext cx="7069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В) постоянный коллектив родственников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18405" y="3075057"/>
            <a:ext cx="6955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Г) древнейшие люди, происходившие от одного </a:t>
            </a:r>
            <a:r>
              <a:rPr lang="ru-RU" sz="2800" dirty="0" smtClean="0"/>
              <a:t>предка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30531" y="5301972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34587" y="5301208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38643" y="4800060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42699" y="4797152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247182" y="4797152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51238" y="5301208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effectLst/>
              </a:rPr>
              <a:t>Укажи признаки соседской общины:</a:t>
            </a:r>
            <a:endParaRPr lang="ru-RU" sz="4400" dirty="0"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17848" y="1897832"/>
            <a:ext cx="641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А) происхождение от общего предка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18405" y="2501624"/>
            <a:ext cx="6798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Б) общая территория и взаимопомощь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34984" y="3041468"/>
            <a:ext cx="6849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В) сбор урожая сообща, в общий амбар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48830" y="3648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 smtClean="0"/>
              <a:t>Г</a:t>
            </a:r>
            <a:r>
              <a:rPr lang="ru-RU" sz="2800" dirty="0"/>
              <a:t>) общее хозяйство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17905" y="20253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Знатными людьми в соседской общине становились:</a:t>
            </a:r>
            <a:endParaRPr lang="ru-RU" sz="3200" dirty="0"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18405" y="1961545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А) вождь и его дети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34984" y="2507813"/>
            <a:ext cx="6373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лучшие земледельцы и скотоводы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04601" y="3120426"/>
            <a:ext cx="4435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В) лучшие ремесленники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12382" y="36466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Г</a:t>
            </a:r>
            <a:r>
              <a:rPr lang="ru-RU" sz="2800" dirty="0"/>
              <a:t>) лучшие скотоводы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718717" y="65982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Зарождение религиозных верований у первобытных людей связано:</a:t>
            </a:r>
            <a:endParaRPr lang="ru-RU" sz="3200" dirty="0"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48830" y="1964176"/>
            <a:ext cx="7363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А) с умением изготавливать орудия труда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48830" y="2503712"/>
            <a:ext cx="717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Б) с попытками понять явления природы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18405" y="3099631"/>
            <a:ext cx="710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В) со страхом перед явлениями природы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15678" y="3652683"/>
            <a:ext cx="7871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Г</a:t>
            </a:r>
            <a:r>
              <a:rPr lang="ru-RU" sz="2800" dirty="0"/>
              <a:t>) с умением изображать при помощи рисунков явления природы 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578060" y="5862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smtClean="0"/>
              <a:t>Укажи, какое время называется Каменным веком?   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917848" y="1967951"/>
            <a:ext cx="7398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А) когда люди жили в каменных пещерах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54551" y="3689812"/>
            <a:ext cx="6762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Г) когда люди при помощи камня добывали пищу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934984" y="2496088"/>
            <a:ext cx="7283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Б) когда люди изготовляли  орудия труда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48830" y="3041468"/>
            <a:ext cx="6566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В) когда люди строили из камня дома</a:t>
            </a:r>
          </a:p>
        </p:txBody>
      </p:sp>
      <p:sp>
        <p:nvSpPr>
          <p:cNvPr id="53" name="Заголовок 5"/>
          <p:cNvSpPr txBox="1">
            <a:spLocks/>
          </p:cNvSpPr>
          <p:nvPr/>
        </p:nvSpPr>
        <p:spPr>
          <a:xfrm>
            <a:off x="718717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smtClean="0"/>
              <a:t>Первым домашним животным, прирученным человеком стали: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904601" y="1455167"/>
            <a:ext cx="137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А) козы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04601" y="1972868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коровы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18405" y="2484765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В) собаки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54551" y="3028730"/>
            <a:ext cx="1709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Г</a:t>
            </a:r>
            <a:r>
              <a:rPr lang="ru-RU" sz="2800" dirty="0"/>
              <a:t>) кошки</a:t>
            </a:r>
          </a:p>
        </p:txBody>
      </p:sp>
      <p:sp>
        <p:nvSpPr>
          <p:cNvPr id="58" name="Заголовок 7"/>
          <p:cNvSpPr txBox="1">
            <a:spLocks/>
          </p:cNvSpPr>
          <p:nvPr/>
        </p:nvSpPr>
        <p:spPr>
          <a:xfrm>
            <a:off x="703546" y="91661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Какое открытие первобытных людей способствовало появлению ремесла?</a:t>
            </a:r>
            <a:endParaRPr lang="ru-RU" sz="3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948830" y="1393612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А) огонь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04601" y="1909555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металл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48830" y="2496088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В) одежда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18405" y="3086746"/>
            <a:ext cx="2099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Г</a:t>
            </a:r>
            <a:r>
              <a:rPr lang="ru-RU" sz="2800" dirty="0"/>
              <a:t>) жилище</a:t>
            </a:r>
          </a:p>
        </p:txBody>
      </p:sp>
      <p:pic>
        <p:nvPicPr>
          <p:cNvPr id="65" name="Picture 3" descr="D:\Закачки\Для презентаций\1370204158_242d3d798a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64" b="55445" l="1400" r="28400">
                        <a14:foregroundMark x1="13600" y1="36763" x2="13600" y2="36763"/>
                        <a14:foregroundMark x1="12400" y1="55045" x2="12400" y2="55045"/>
                        <a14:foregroundMark x1="19600" y1="55544" x2="19600" y2="55544"/>
                        <a14:foregroundMark x1="1400" y1="40360" x2="1400" y2="40360"/>
                        <a14:foregroundMark x1="3600" y1="48252" x2="3600" y2="4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444" r="68387" b="44532"/>
          <a:stretch/>
        </p:blipFill>
        <p:spPr bwMode="auto">
          <a:xfrm flipH="1">
            <a:off x="-249145" y="810240"/>
            <a:ext cx="1261527" cy="15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D:\Закачки\Для презентаций\1370204158_242d3d798a3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43" b="76823" l="34200" r="71200">
                        <a14:foregroundMark x1="53800" y1="57343" x2="53800" y2="57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56926" r="24056" b="20961"/>
          <a:stretch/>
        </p:blipFill>
        <p:spPr bwMode="auto">
          <a:xfrm>
            <a:off x="7665631" y="1249990"/>
            <a:ext cx="1665358" cy="19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/>
          <p:cNvSpPr/>
          <p:nvPr/>
        </p:nvSpPr>
        <p:spPr>
          <a:xfrm>
            <a:off x="7270954" y="5805264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255294" y="5301208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759350" y="5301208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6766940" y="5805264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262884" y="5805264"/>
            <a:ext cx="50405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smtClean="0">
                <a:effectLst/>
              </a:rPr>
              <a:t>Укажи примерную дату, когда человек научился обрабатывать металл? </a:t>
            </a:r>
            <a:endParaRPr lang="ru-RU" sz="36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013234" y="1449648"/>
            <a:ext cx="4834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А) </a:t>
            </a:r>
            <a:r>
              <a:rPr lang="ru-RU" sz="2800" dirty="0" smtClean="0"/>
              <a:t>около 10 </a:t>
            </a:r>
            <a:r>
              <a:rPr lang="ru-RU" sz="2800" dirty="0"/>
              <a:t>тысяч лет назад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58311" y="2004690"/>
            <a:ext cx="41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 Б) около 40 тысяч лет назад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028476" y="2526865"/>
            <a:ext cx="396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В) около 7 тысяч лет назад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48624" y="3121089"/>
            <a:ext cx="413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 Г) около 1тысячи лет назад</a:t>
            </a:r>
          </a:p>
        </p:txBody>
      </p:sp>
      <p:sp>
        <p:nvSpPr>
          <p:cNvPr id="76" name="Заголовок 4"/>
          <p:cNvSpPr txBox="1">
            <a:spLocks/>
          </p:cNvSpPr>
          <p:nvPr/>
        </p:nvSpPr>
        <p:spPr>
          <a:xfrm>
            <a:off x="0" y="16397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effectLst/>
              </a:rPr>
              <a:t>Первый металл, который открыли первобытные люди, – это:</a:t>
            </a:r>
            <a:endParaRPr lang="ru-RU" sz="40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963513" y="1498827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А) железо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49569" y="2212122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медь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75317" y="2945488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В) олово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54551" y="3600111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Г) свинец</a:t>
            </a:r>
          </a:p>
        </p:txBody>
      </p:sp>
      <p:sp>
        <p:nvSpPr>
          <p:cNvPr id="81" name="Заголовок 2"/>
          <p:cNvSpPr txBox="1">
            <a:spLocks/>
          </p:cNvSpPr>
          <p:nvPr/>
        </p:nvSpPr>
        <p:spPr>
          <a:xfrm>
            <a:off x="0" y="244624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smtClean="0">
                <a:effectLst/>
              </a:rPr>
              <a:t>К смене кочевого образа жизни на оседлый первобытных людей привело:</a:t>
            </a:r>
            <a:endParaRPr lang="ru-RU" sz="4000" dirty="0"/>
          </a:p>
        </p:txBody>
      </p:sp>
      <p:sp>
        <p:nvSpPr>
          <p:cNvPr id="82" name="Заголовок 8"/>
          <p:cNvSpPr txBox="1">
            <a:spLocks/>
          </p:cNvSpPr>
          <p:nvPr/>
        </p:nvSpPr>
        <p:spPr>
          <a:xfrm>
            <a:off x="457200" y="-99392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smtClean="0">
                <a:effectLst/>
              </a:rPr>
              <a:t>Календари у первобытных людей возникли благодаря: </a:t>
            </a:r>
            <a:endParaRPr lang="ru-RU" sz="4400" dirty="0"/>
          </a:p>
        </p:txBody>
      </p:sp>
      <p:sp>
        <p:nvSpPr>
          <p:cNvPr id="83" name="Заголовок 11"/>
          <p:cNvSpPr txBox="1">
            <a:spLocks/>
          </p:cNvSpPr>
          <p:nvPr/>
        </p:nvSpPr>
        <p:spPr>
          <a:xfrm>
            <a:off x="-36484" y="90498"/>
            <a:ext cx="9144000" cy="17543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 smtClean="0"/>
              <a:t>Какое занятие первобытных людей способствовало возникновению государства?</a:t>
            </a:r>
            <a:endParaRPr lang="ru-RU" sz="36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973853" y="1964176"/>
            <a:ext cx="484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А) изменение орудия труда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54551" y="2726920"/>
            <a:ext cx="5383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возникновение скотоводства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948555" y="3379929"/>
            <a:ext cx="6942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</a:t>
            </a:r>
            <a:r>
              <a:rPr lang="ru-RU" sz="2800" dirty="0"/>
              <a:t>) изобретение новых орудий для охоты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952146" y="1972868"/>
            <a:ext cx="6104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А) ведению кочевого образа жизни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64873" y="2683878"/>
            <a:ext cx="656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переходу к оседлому образу жизни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948555" y="3396737"/>
            <a:ext cx="7430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</a:t>
            </a:r>
            <a:r>
              <a:rPr lang="ru-RU" sz="2800" dirty="0"/>
              <a:t>) занятием охотой и собирательством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922670" y="1970123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 А) охота 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40599" y="2683878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Б) земледелие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43877" y="3397648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В) рыболовство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52146" y="408357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</a:t>
            </a:r>
            <a:r>
              <a:rPr lang="ru-RU" sz="2800" dirty="0"/>
              <a:t>) скотоводство</a:t>
            </a: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036387" y="1404570"/>
            <a:ext cx="6845923" cy="1234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Подсчитайте количество правильных ответов</a:t>
            </a:r>
            <a:endParaRPr lang="ru-RU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5" name="Picture 2" descr="http://900igr.net/datai/istorija/Iskusstvo-pervobytnogo-cheloveka/0018-035-Iskusstvo-pervobytnogo-chelovek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40" y="4661939"/>
            <a:ext cx="129394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2230531" y="2484765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0 – 5 баллов – оценка «2»</a:t>
            </a:r>
          </a:p>
          <a:p>
            <a:r>
              <a:rPr lang="ru-RU" sz="2800" dirty="0" smtClean="0"/>
              <a:t>  6 </a:t>
            </a:r>
            <a:r>
              <a:rPr lang="ru-RU" sz="2800" dirty="0"/>
              <a:t>– </a:t>
            </a:r>
            <a:r>
              <a:rPr lang="ru-RU" sz="2800" dirty="0" smtClean="0"/>
              <a:t>9 </a:t>
            </a:r>
            <a:r>
              <a:rPr lang="ru-RU" sz="2800" dirty="0"/>
              <a:t>баллов – оценка </a:t>
            </a:r>
            <a:r>
              <a:rPr lang="ru-RU" sz="2800" dirty="0" smtClean="0"/>
              <a:t>«3» </a:t>
            </a:r>
            <a:endParaRPr lang="ru-RU" sz="2800" dirty="0"/>
          </a:p>
          <a:p>
            <a:r>
              <a:rPr lang="ru-RU" sz="2800" dirty="0" smtClean="0"/>
              <a:t>10 </a:t>
            </a:r>
            <a:r>
              <a:rPr lang="ru-RU" sz="2800" dirty="0"/>
              <a:t>– </a:t>
            </a:r>
            <a:r>
              <a:rPr lang="ru-RU" sz="2800" dirty="0" smtClean="0"/>
              <a:t>13 </a:t>
            </a:r>
            <a:r>
              <a:rPr lang="ru-RU" sz="2800" dirty="0"/>
              <a:t>баллов – оценка </a:t>
            </a:r>
            <a:r>
              <a:rPr lang="ru-RU" sz="2800" dirty="0" smtClean="0"/>
              <a:t>«4» </a:t>
            </a:r>
            <a:endParaRPr lang="ru-RU" sz="2800" dirty="0"/>
          </a:p>
          <a:p>
            <a:r>
              <a:rPr lang="ru-RU" sz="2800" dirty="0" smtClean="0"/>
              <a:t>14 </a:t>
            </a:r>
            <a:r>
              <a:rPr lang="ru-RU" sz="2800" dirty="0"/>
              <a:t>– </a:t>
            </a:r>
            <a:r>
              <a:rPr lang="ru-RU" sz="2800" dirty="0" smtClean="0"/>
              <a:t>15 </a:t>
            </a:r>
            <a:r>
              <a:rPr lang="ru-RU" sz="2800" dirty="0"/>
              <a:t>баллов – оценка </a:t>
            </a:r>
            <a:r>
              <a:rPr lang="ru-RU" sz="2800" dirty="0" smtClean="0"/>
              <a:t>«5» </a:t>
            </a:r>
            <a:endParaRPr lang="ru-RU" sz="2800" dirty="0"/>
          </a:p>
          <a:p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14315" y="5697252"/>
            <a:ext cx="624885" cy="6120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1000"/>
                            </p:stCondLst>
                            <p:childTnLst>
                              <p:par>
                                <p:cTn id="7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/>
      <p:bldP spid="9" grpId="0"/>
      <p:bldP spid="10" grpId="0"/>
      <p:bldP spid="11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3" grpId="0"/>
      <p:bldP spid="3" grpId="1"/>
      <p:bldP spid="12" grpId="0"/>
      <p:bldP spid="12" grpId="1"/>
      <p:bldP spid="25" grpId="0"/>
      <p:bldP spid="25" grpId="1"/>
      <p:bldP spid="26" grpId="0"/>
      <p:bldP spid="26" grpId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4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2" grpId="3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97" grpId="0" animBg="1"/>
      <p:bldP spid="97" grpId="1" animBg="1"/>
      <p:bldP spid="97" grpId="2" animBg="1"/>
      <p:bldP spid="97" grpId="3" animBg="1"/>
      <p:bldP spid="98" grpId="0" animBg="1"/>
      <p:bldP spid="98" grpId="1" animBg="1"/>
      <p:bldP spid="98" grpId="2" animBg="1"/>
      <p:bldP spid="98" grpId="3" animBg="1"/>
      <p:bldP spid="99" grpId="0" animBg="1"/>
      <p:bldP spid="99" grpId="1" animBg="1"/>
      <p:bldP spid="99" grpId="2" animBg="1"/>
      <p:bldP spid="99" grpId="4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/>
          <a:lstStyle/>
          <a:p>
            <a:pPr lvl="0"/>
            <a:r>
              <a:rPr lang="ru-RU" dirty="0"/>
              <a:t>Список источников основного содержания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828836"/>
            <a:ext cx="7344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Мартьянова О.А. История Древнего мира. 5 класс. Задания для самостоятельных работ.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М.: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Планета, 2012.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с.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36396" y="6021288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Автор:  Румянцева Любовь Петровна, </a:t>
            </a:r>
          </a:p>
          <a:p>
            <a:r>
              <a:rPr lang="ru-RU" dirty="0"/>
              <a:t>                                      учитель истории и обществознания.</a:t>
            </a:r>
          </a:p>
          <a:p>
            <a:endParaRPr lang="ru-RU" dirty="0"/>
          </a:p>
          <a:p>
            <a:r>
              <a:rPr lang="ru-RU" dirty="0"/>
              <a:t>                       МКОУ Нечаевская ООШ</a:t>
            </a:r>
          </a:p>
          <a:p>
            <a:r>
              <a:rPr lang="ru-RU" dirty="0"/>
              <a:t>                        Гусь-Хрустальный район </a:t>
            </a:r>
          </a:p>
          <a:p>
            <a:r>
              <a:rPr lang="ru-RU" dirty="0"/>
              <a:t>                         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6453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00200"/>
          </a:xfrm>
        </p:spPr>
        <p:txBody>
          <a:bodyPr/>
          <a:lstStyle/>
          <a:p>
            <a:r>
              <a:rPr lang="ru-RU" dirty="0"/>
              <a:t>Список источников иллюстраций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2896"/>
            <a:ext cx="7416824" cy="31249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900igr.net/datai/istorija/Iskusstvo-pervobytnogo-cheloveka/0018-035-Iskusstvo-pervobytnogo-cheloveka.gif</a:t>
            </a:r>
            <a:r>
              <a:rPr lang="ru-RU" sz="2000" dirty="0" smtClean="0"/>
              <a:t> - мамонтёнок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http://hameleons.com/tags/%EA%E0%EC%E5%ED%ED%FB%E9+%E2%E5%EA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- первобытные люди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smayliki.ru/smilie-505587783.html</a:t>
            </a:r>
            <a:r>
              <a:rPr lang="ru-RU" sz="2000" dirty="0" smtClean="0"/>
              <a:t> - анимация звёзды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8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883</TotalTime>
  <Words>537</Words>
  <Application>Microsoft Office PowerPoint</Application>
  <PresentationFormat>Экран (4:3)</PresentationFormat>
  <Paragraphs>114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Презентация PowerPoint</vt:lpstr>
      <vt:lpstr>Презентация PowerPoint</vt:lpstr>
      <vt:lpstr>  Желаю удачи!</vt:lpstr>
      <vt:lpstr>Когда появился homo sapiens? </vt:lpstr>
      <vt:lpstr>Список источников основного содержания</vt:lpstr>
      <vt:lpstr>Список источников иллюстраций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Ала</cp:lastModifiedBy>
  <cp:revision>67</cp:revision>
  <dcterms:created xsi:type="dcterms:W3CDTF">2013-09-25T12:54:32Z</dcterms:created>
  <dcterms:modified xsi:type="dcterms:W3CDTF">2020-09-28T18:45:14Z</dcterms:modified>
</cp:coreProperties>
</file>