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91" r:id="rId2"/>
    <p:sldId id="292" r:id="rId3"/>
    <p:sldId id="263" r:id="rId4"/>
    <p:sldId id="268" r:id="rId5"/>
    <p:sldId id="273" r:id="rId6"/>
    <p:sldId id="264" r:id="rId7"/>
    <p:sldId id="289" r:id="rId8"/>
    <p:sldId id="256" r:id="rId9"/>
    <p:sldId id="267" r:id="rId10"/>
    <p:sldId id="259" r:id="rId11"/>
    <p:sldId id="257" r:id="rId12"/>
    <p:sldId id="258" r:id="rId13"/>
    <p:sldId id="278" r:id="rId14"/>
    <p:sldId id="279" r:id="rId15"/>
    <p:sldId id="280" r:id="rId16"/>
    <p:sldId id="294" r:id="rId17"/>
    <p:sldId id="290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969696"/>
    <a:srgbClr val="FF0000"/>
    <a:srgbClr val="BB7751"/>
    <a:srgbClr val="009999"/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8EC6C-80C9-6C3D-1A79-013895529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78B0CE2-685E-D4C9-3292-D0BD2102D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139E71-EE48-9A77-420D-9E0EB83C7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E4342E-6857-6EC5-A9A0-C75D8087F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6B40C4-95D5-EE07-2DAD-75C6EE667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9A709-E1F3-4ADF-B659-7A1D760617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842874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514D37-D654-8F56-B387-81957F789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D9C189-BA24-40E6-BBA4-6103381002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139E71-EE48-9A77-420D-9E0EB83C7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E4342E-6857-6EC5-A9A0-C75D8087F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6B40C4-95D5-EE07-2DAD-75C6EE667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DE53E-EE60-42DC-A081-1CA43E9AB8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434125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2128A0-8176-E745-324D-3BF58820C4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200D47-1AEF-542E-C29C-D5457DD33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139E71-EE48-9A77-420D-9E0EB83C7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E4342E-6857-6EC5-A9A0-C75D8087F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6B40C4-95D5-EE07-2DAD-75C6EE667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C985F-9DA6-4C73-A1A2-E0EB6296B1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328728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C2982-86DD-5B99-FA53-240BE46A8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CEB9-E808-D2AC-A378-1080BA028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139E71-EE48-9A77-420D-9E0EB83C7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E4342E-6857-6EC5-A9A0-C75D8087F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6B40C4-95D5-EE07-2DAD-75C6EE667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212C6-1DE3-410E-8485-CAF7FB374B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31733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81FFDD-3B2D-D266-A0E0-C360A85C9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4D01E9-BEE4-69B3-C5E3-8594E9F00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139E71-EE48-9A77-420D-9E0EB83C7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E4342E-6857-6EC5-A9A0-C75D8087F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6B40C4-95D5-EE07-2DAD-75C6EE667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CE84E-248B-4C83-9B35-A5B292C71A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845409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1E0D99-F4B3-93DC-B44A-272F40B71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F9B5B2-CC99-3D2B-CE67-E32690EDCC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76BDDE-F142-C050-D4D8-F18826B91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3D139E71-EE48-9A77-420D-9E0EB83C7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30E4342E-6857-6EC5-A9A0-C75D8087F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446B40C4-95D5-EE07-2DAD-75C6EE667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3510C-6DDB-48F3-8DF1-0CF4577908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539575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3FD2CD-9574-4ABC-8F62-64BCF1DB5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B9230A-4B8A-9D5D-B190-5A6F3ECB3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E2A46A-8265-35CE-4435-936041998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CCE98F9-624B-C40A-2125-8084C65126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40B239-441E-D76F-CF39-2885306AF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D139E71-EE48-9A77-420D-9E0EB83C7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30E4342E-6857-6EC5-A9A0-C75D8087F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446B40C4-95D5-EE07-2DAD-75C6EE667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6AD6C-798E-44D3-9F65-A5FBF9A37F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91332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F2D65-0E5B-B9CE-76AD-4DAAF75C6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3D139E71-EE48-9A77-420D-9E0EB83C7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30E4342E-6857-6EC5-A9A0-C75D8087F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446B40C4-95D5-EE07-2DAD-75C6EE667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6C277-E152-4903-96FB-A5EBCC4A5F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579066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3D139E71-EE48-9A77-420D-9E0EB83C7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30E4342E-6857-6EC5-A9A0-C75D8087F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446B40C4-95D5-EE07-2DAD-75C6EE667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B36DE-EBCF-4ECF-8336-1CA3F1B702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922426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CED3C3-FCF2-8BC4-3C93-89152B56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F1B944-C147-262B-5BDA-AB8DB2971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C69D95-3A14-B562-5A83-F065226BD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3D139E71-EE48-9A77-420D-9E0EB83C7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30E4342E-6857-6EC5-A9A0-C75D8087F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446B40C4-95D5-EE07-2DAD-75C6EE667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49F29-6F92-44C4-B4BC-996714B29D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716492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BFD52-350B-A1A7-0B61-0ABA2D17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8BB66FB-7C42-6255-4D9E-4374DE799E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4C93ED-D5E4-5C1F-4453-CB3284402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3D139E71-EE48-9A77-420D-9E0EB83C7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30E4342E-6857-6EC5-A9A0-C75D8087F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446B40C4-95D5-EE07-2DAD-75C6EE667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40009-9C90-44B7-8523-EAA20979DC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870447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139E71-EE48-9A77-420D-9E0EB83C7C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E4342E-6857-6EC5-A9A0-C75D8087F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6B40C4-95D5-EE07-2DAD-75C6EE667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1103D0A-5272-4FA3-A442-76169E36CD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Рамка 6"/>
          <p:cNvSpPr/>
          <p:nvPr userDrawn="1"/>
        </p:nvSpPr>
        <p:spPr bwMode="auto">
          <a:xfrm>
            <a:off x="0" y="0"/>
            <a:ext cx="9144000" cy="6858000"/>
          </a:xfrm>
          <a:prstGeom prst="frame">
            <a:avLst>
              <a:gd name="adj1" fmla="val 1981"/>
            </a:avLst>
          </a:prstGeom>
          <a:solidFill>
            <a:schemeClr val="accent1">
              <a:lumMod val="50000"/>
              <a:alpha val="81000"/>
            </a:schemeClr>
          </a:solidFill>
          <a:ln w="952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 prst="angle"/>
          </a:sp3d>
          <a:extLst/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4.png"/><Relationship Id="rId3" Type="http://schemas.openxmlformats.org/officeDocument/2006/relationships/image" Target="../media/image32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2.png"/><Relationship Id="rId7" Type="http://schemas.openxmlformats.org/officeDocument/2006/relationships/image" Target="../media/image3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33.png"/><Relationship Id="rId5" Type="http://schemas.openxmlformats.org/officeDocument/2006/relationships/image" Target="../media/image47.png"/><Relationship Id="rId10" Type="http://schemas.openxmlformats.org/officeDocument/2006/relationships/image" Target="../media/image49.png"/><Relationship Id="rId4" Type="http://schemas.openxmlformats.org/officeDocument/2006/relationships/image" Target="../media/image46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file:///C:\Users\User\Desktop\5%20&#1082;&#1083;%2023\&#1052;&#1080;&#1088;%20&#1044;&#1088;&#1077;&#1074;&#1085;&#1077;&#1081;%20&#1080;&#1089;&#1090;&#1086;&#1088;&#1080;&#1080;\&#1057;&#1095;&#1077;&#1090;%20&#1083;&#1077;&#1090;%20&#1074;%20&#1080;&#1089;&#1090;&#1086;&#1088;&#1080;&#1080;\&#1060;&#1080;&#1079;&#1082;%20&#1077;&#1089;&#1083;&#1080;%20&#1073;%20&#1085;&#1077;%20&#1073;&#1099;&#1083;&#1086;\&#1092;&#1080;&#1079;&#1082;%20&#1077;&#1089;&#1083;&#1080;%20&#1073;%20&#1085;&#1077;%20&#1073;&#1099;&#1083;&#1086;%20&#1096;&#1082;&#1086;&#1083;.pptx#-1,1,&#1055;&#1088;&#1077;&#1079;&#1077;&#1085;&#1090;&#1072;&#1094;&#1080;&#1103; PowerPoin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3.pn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313" y="1674813"/>
            <a:ext cx="4729162" cy="1938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Счет лет </a:t>
            </a:r>
          </a:p>
          <a:p>
            <a:pPr algn="ctr" eaLnBrk="1" hangingPunct="1">
              <a:defRPr/>
            </a:pPr>
            <a:r>
              <a:rPr lang="ru-RU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 истории </a:t>
            </a:r>
          </a:p>
        </p:txBody>
      </p:sp>
      <p:pic>
        <p:nvPicPr>
          <p:cNvPr id="2051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1484312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Прямоугольник 5"/>
          <p:cNvSpPr>
            <a:spLocks noChangeArrowheads="1"/>
          </p:cNvSpPr>
          <p:nvPr/>
        </p:nvSpPr>
        <p:spPr bwMode="auto">
          <a:xfrm>
            <a:off x="1964101" y="4450388"/>
            <a:ext cx="539237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latin typeface="Bookman Old Style" panose="02050604050505020204" pitchFamily="18" charset="0"/>
              </a:rPr>
              <a:t>Домашнее задание </a:t>
            </a:r>
          </a:p>
          <a:p>
            <a:pPr eaLnBrk="1" hangingPunct="1"/>
            <a:r>
              <a:rPr lang="ru-RU" altLang="ru-RU" sz="2000" b="1" dirty="0">
                <a:latin typeface="Bookman Old Style" panose="02050604050505020204" pitchFamily="18" charset="0"/>
              </a:rPr>
              <a:t>§2,отвечать на вопросы </a:t>
            </a:r>
            <a:r>
              <a:rPr lang="ru-RU" altLang="ru-RU" sz="2000" b="1" dirty="0" smtClean="0">
                <a:latin typeface="Bookman Old Style" panose="02050604050505020204" pitchFamily="18" charset="0"/>
              </a:rPr>
              <a:t>устно</a:t>
            </a:r>
          </a:p>
          <a:p>
            <a:pPr eaLnBrk="1" hangingPunct="1"/>
            <a:r>
              <a:rPr lang="ru-RU" altLang="ru-RU" sz="2000" b="1" dirty="0">
                <a:latin typeface="Bookman Old Style" panose="02050604050505020204" pitchFamily="18" charset="0"/>
              </a:rPr>
              <a:t> </a:t>
            </a:r>
            <a:r>
              <a:rPr lang="ru-RU" altLang="ru-RU" sz="2000" b="1" dirty="0" smtClean="0">
                <a:latin typeface="Bookman Old Style" panose="02050604050505020204" pitchFamily="18" charset="0"/>
              </a:rPr>
              <a:t>Посмотреть  видео </a:t>
            </a:r>
            <a:r>
              <a:rPr lang="ru-RU" altLang="ru-RU" sz="2000" b="1" dirty="0">
                <a:latin typeface="Bookman Old Style" panose="02050604050505020204" pitchFamily="18" charset="0"/>
              </a:rPr>
              <a:t>по  </a:t>
            </a:r>
          </a:p>
          <a:p>
            <a:pPr eaLnBrk="1" hangingPunct="1"/>
            <a:r>
              <a:rPr lang="ru-RU" altLang="ru-RU" sz="2000" b="1" dirty="0">
                <a:latin typeface="Bookman Old Style" panose="02050604050505020204" pitchFamily="18" charset="0"/>
              </a:rPr>
              <a:t> на стр.10</a:t>
            </a:r>
          </a:p>
          <a:p>
            <a:pPr eaLnBrk="1" hangingPunct="1"/>
            <a:r>
              <a:rPr lang="ru-RU" altLang="ru-RU" sz="2000" b="1" dirty="0" smtClean="0">
                <a:latin typeface="Bookman Old Style" panose="02050604050505020204" pitchFamily="18" charset="0"/>
              </a:rPr>
              <a:t> </a:t>
            </a:r>
            <a:endParaRPr lang="ru-RU" altLang="ru-RU" sz="2000" b="1" dirty="0">
              <a:latin typeface="Bookman Old Style" panose="02050604050505020204" pitchFamily="18" charset="0"/>
            </a:endParaRPr>
          </a:p>
        </p:txBody>
      </p:sp>
      <p:pic>
        <p:nvPicPr>
          <p:cNvPr id="2053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4797425"/>
            <a:ext cx="1195387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5157192"/>
            <a:ext cx="775065" cy="65763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3"/>
          <p:cNvSpPr>
            <a:spLocks noChangeArrowheads="1" noChangeShapeType="1" noTextEdit="1"/>
          </p:cNvSpPr>
          <p:nvPr/>
        </p:nvSpPr>
        <p:spPr bwMode="auto">
          <a:xfrm>
            <a:off x="1908175" y="260350"/>
            <a:ext cx="576103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Как определить век?</a:t>
            </a: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179388" y="2708275"/>
            <a:ext cx="8713787" cy="504825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4643438" y="3429000"/>
            <a:ext cx="3603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H="1">
            <a:off x="4140200" y="3429000"/>
            <a:ext cx="3603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1331913" y="24209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395288" y="24209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8748713" y="24209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7740650" y="24209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6659563" y="24209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5651500" y="24209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1276" name="Text Box 14"/>
          <p:cNvSpPr txBox="1">
            <a:spLocks noChangeArrowheads="1"/>
          </p:cNvSpPr>
          <p:nvPr/>
        </p:nvSpPr>
        <p:spPr bwMode="auto">
          <a:xfrm>
            <a:off x="3924300" y="2133600"/>
            <a:ext cx="268288" cy="457200"/>
          </a:xfrm>
          <a:prstGeom prst="rect">
            <a:avLst/>
          </a:prstGeom>
          <a:solidFill>
            <a:srgbClr val="00FF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latin typeface="Arial" panose="020B0604020202020204" pitchFamily="34" charset="0"/>
              </a:rPr>
              <a:t>I</a:t>
            </a:r>
            <a:endParaRPr lang="ru-RU" altLang="ru-RU" sz="2400" b="1">
              <a:latin typeface="Arial" panose="020B0604020202020204" pitchFamily="34" charset="0"/>
            </a:endParaRPr>
          </a:p>
        </p:txBody>
      </p:sp>
      <p:sp>
        <p:nvSpPr>
          <p:cNvPr id="11277" name="Text Box 15"/>
          <p:cNvSpPr txBox="1">
            <a:spLocks noChangeArrowheads="1"/>
          </p:cNvSpPr>
          <p:nvPr/>
        </p:nvSpPr>
        <p:spPr bwMode="auto">
          <a:xfrm>
            <a:off x="2771775" y="2133600"/>
            <a:ext cx="352425" cy="457200"/>
          </a:xfrm>
          <a:prstGeom prst="rect">
            <a:avLst/>
          </a:prstGeom>
          <a:solidFill>
            <a:srgbClr val="00FF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latin typeface="Arial" panose="020B0604020202020204" pitchFamily="34" charset="0"/>
              </a:rPr>
              <a:t>II</a:t>
            </a:r>
            <a:endParaRPr lang="ru-RU" altLang="ru-RU" sz="2400" b="1">
              <a:latin typeface="Arial" panose="020B0604020202020204" pitchFamily="34" charset="0"/>
            </a:endParaRPr>
          </a:p>
        </p:txBody>
      </p:sp>
      <p:sp>
        <p:nvSpPr>
          <p:cNvPr id="11278" name="Text Box 16"/>
          <p:cNvSpPr txBox="1">
            <a:spLocks noChangeArrowheads="1"/>
          </p:cNvSpPr>
          <p:nvPr/>
        </p:nvSpPr>
        <p:spPr bwMode="auto">
          <a:xfrm>
            <a:off x="1692275" y="2133600"/>
            <a:ext cx="436563" cy="457200"/>
          </a:xfrm>
          <a:prstGeom prst="rect">
            <a:avLst/>
          </a:prstGeom>
          <a:solidFill>
            <a:srgbClr val="00FF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latin typeface="Arial" panose="020B0604020202020204" pitchFamily="34" charset="0"/>
              </a:rPr>
              <a:t>III</a:t>
            </a:r>
            <a:endParaRPr lang="ru-RU" altLang="ru-RU" sz="2400" b="1">
              <a:latin typeface="Arial" panose="020B0604020202020204" pitchFamily="34" charset="0"/>
            </a:endParaRPr>
          </a:p>
        </p:txBody>
      </p:sp>
      <p:sp>
        <p:nvSpPr>
          <p:cNvPr id="11279" name="Text Box 17"/>
          <p:cNvSpPr txBox="1">
            <a:spLocks noChangeArrowheads="1"/>
          </p:cNvSpPr>
          <p:nvPr/>
        </p:nvSpPr>
        <p:spPr bwMode="auto">
          <a:xfrm>
            <a:off x="684213" y="2133600"/>
            <a:ext cx="471487" cy="457200"/>
          </a:xfrm>
          <a:prstGeom prst="rect">
            <a:avLst/>
          </a:prstGeom>
          <a:solidFill>
            <a:srgbClr val="00FF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latin typeface="Arial" panose="020B0604020202020204" pitchFamily="34" charset="0"/>
              </a:rPr>
              <a:t>IV</a:t>
            </a:r>
            <a:endParaRPr lang="ru-RU" altLang="ru-RU" sz="2400" b="1">
              <a:latin typeface="Arial" panose="020B0604020202020204" pitchFamily="34" charset="0"/>
            </a:endParaRPr>
          </a:p>
        </p:txBody>
      </p:sp>
      <p:sp>
        <p:nvSpPr>
          <p:cNvPr id="11280" name="Text Box 18"/>
          <p:cNvSpPr txBox="1">
            <a:spLocks noChangeArrowheads="1"/>
          </p:cNvSpPr>
          <p:nvPr/>
        </p:nvSpPr>
        <p:spPr bwMode="auto">
          <a:xfrm>
            <a:off x="4932363" y="2133600"/>
            <a:ext cx="268287" cy="457200"/>
          </a:xfrm>
          <a:prstGeom prst="rect">
            <a:avLst/>
          </a:prstGeom>
          <a:solidFill>
            <a:srgbClr val="33CCCC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latin typeface="Arial" panose="020B0604020202020204" pitchFamily="34" charset="0"/>
              </a:rPr>
              <a:t>I</a:t>
            </a:r>
            <a:endParaRPr lang="ru-RU" altLang="ru-RU" sz="2400" b="1">
              <a:latin typeface="Arial" panose="020B0604020202020204" pitchFamily="34" charset="0"/>
            </a:endParaRPr>
          </a:p>
        </p:txBody>
      </p:sp>
      <p:sp>
        <p:nvSpPr>
          <p:cNvPr id="11281" name="Text Box 19"/>
          <p:cNvSpPr txBox="1">
            <a:spLocks noChangeArrowheads="1"/>
          </p:cNvSpPr>
          <p:nvPr/>
        </p:nvSpPr>
        <p:spPr bwMode="auto">
          <a:xfrm>
            <a:off x="5867400" y="2133600"/>
            <a:ext cx="352425" cy="457200"/>
          </a:xfrm>
          <a:prstGeom prst="rect">
            <a:avLst/>
          </a:prstGeom>
          <a:solidFill>
            <a:srgbClr val="33CCCC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latin typeface="Arial" panose="020B0604020202020204" pitchFamily="34" charset="0"/>
              </a:rPr>
              <a:t>II</a:t>
            </a:r>
            <a:endParaRPr lang="ru-RU" altLang="ru-RU" sz="2400" b="1">
              <a:latin typeface="Arial" panose="020B0604020202020204" pitchFamily="34" charset="0"/>
            </a:endParaRPr>
          </a:p>
        </p:txBody>
      </p:sp>
      <p:sp>
        <p:nvSpPr>
          <p:cNvPr id="11282" name="Text Box 20"/>
          <p:cNvSpPr txBox="1">
            <a:spLocks noChangeArrowheads="1"/>
          </p:cNvSpPr>
          <p:nvPr/>
        </p:nvSpPr>
        <p:spPr bwMode="auto">
          <a:xfrm>
            <a:off x="6948488" y="2133600"/>
            <a:ext cx="436562" cy="457200"/>
          </a:xfrm>
          <a:prstGeom prst="rect">
            <a:avLst/>
          </a:prstGeom>
          <a:solidFill>
            <a:srgbClr val="33CCCC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latin typeface="Arial" panose="020B0604020202020204" pitchFamily="34" charset="0"/>
              </a:rPr>
              <a:t>III</a:t>
            </a:r>
            <a:endParaRPr lang="ru-RU" altLang="ru-RU" sz="2400" b="1">
              <a:latin typeface="Arial" panose="020B0604020202020204" pitchFamily="34" charset="0"/>
            </a:endParaRPr>
          </a:p>
        </p:txBody>
      </p:sp>
      <p:sp>
        <p:nvSpPr>
          <p:cNvPr id="11283" name="Text Box 21"/>
          <p:cNvSpPr txBox="1">
            <a:spLocks noChangeArrowheads="1"/>
          </p:cNvSpPr>
          <p:nvPr/>
        </p:nvSpPr>
        <p:spPr bwMode="auto">
          <a:xfrm>
            <a:off x="8027988" y="2133600"/>
            <a:ext cx="471487" cy="457200"/>
          </a:xfrm>
          <a:prstGeom prst="rect">
            <a:avLst/>
          </a:prstGeom>
          <a:solidFill>
            <a:srgbClr val="33CCCC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latin typeface="Arial" panose="020B0604020202020204" pitchFamily="34" charset="0"/>
              </a:rPr>
              <a:t>IV</a:t>
            </a:r>
            <a:endParaRPr lang="ru-RU" altLang="ru-RU" sz="2400" b="1">
              <a:latin typeface="Arial" panose="020B0604020202020204" pitchFamily="34" charset="0"/>
            </a:endParaRPr>
          </a:p>
        </p:txBody>
      </p:sp>
      <p:sp>
        <p:nvSpPr>
          <p:cNvPr id="11284" name="Text Box 22"/>
          <p:cNvSpPr txBox="1">
            <a:spLocks noChangeArrowheads="1"/>
          </p:cNvSpPr>
          <p:nvPr/>
        </p:nvSpPr>
        <p:spPr bwMode="auto">
          <a:xfrm>
            <a:off x="4643438" y="1341438"/>
            <a:ext cx="4321175" cy="466725"/>
          </a:xfrm>
          <a:prstGeom prst="rect">
            <a:avLst/>
          </a:prstGeom>
          <a:solidFill>
            <a:srgbClr val="33CCCC">
              <a:alpha val="23921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Н.Э.</a:t>
            </a:r>
          </a:p>
        </p:txBody>
      </p:sp>
      <p:sp>
        <p:nvSpPr>
          <p:cNvPr id="11285" name="Text Box 23"/>
          <p:cNvSpPr txBox="1">
            <a:spLocks noChangeArrowheads="1"/>
          </p:cNvSpPr>
          <p:nvPr/>
        </p:nvSpPr>
        <p:spPr bwMode="auto">
          <a:xfrm>
            <a:off x="179388" y="1341438"/>
            <a:ext cx="4321175" cy="466725"/>
          </a:xfrm>
          <a:prstGeom prst="rect">
            <a:avLst/>
          </a:prstGeom>
          <a:solidFill>
            <a:srgbClr val="00FF00">
              <a:alpha val="36862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до Н.Э.</a:t>
            </a:r>
          </a:p>
        </p:txBody>
      </p:sp>
      <p:sp>
        <p:nvSpPr>
          <p:cNvPr id="11286" name="Text Box 24"/>
          <p:cNvSpPr txBox="1">
            <a:spLocks noChangeArrowheads="1"/>
          </p:cNvSpPr>
          <p:nvPr/>
        </p:nvSpPr>
        <p:spPr bwMode="auto">
          <a:xfrm>
            <a:off x="3132138" y="3284538"/>
            <a:ext cx="693737" cy="457200"/>
          </a:xfrm>
          <a:prstGeom prst="rect">
            <a:avLst/>
          </a:prstGeom>
          <a:solidFill>
            <a:srgbClr val="00FF00">
              <a:alpha val="3294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11287" name="Text Box 25"/>
          <p:cNvSpPr txBox="1">
            <a:spLocks noChangeArrowheads="1"/>
          </p:cNvSpPr>
          <p:nvPr/>
        </p:nvSpPr>
        <p:spPr bwMode="auto">
          <a:xfrm>
            <a:off x="2051050" y="3284538"/>
            <a:ext cx="693738" cy="457200"/>
          </a:xfrm>
          <a:prstGeom prst="rect">
            <a:avLst/>
          </a:prstGeom>
          <a:solidFill>
            <a:srgbClr val="00FF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200</a:t>
            </a:r>
          </a:p>
        </p:txBody>
      </p:sp>
      <p:sp>
        <p:nvSpPr>
          <p:cNvPr id="11288" name="Text Box 26"/>
          <p:cNvSpPr txBox="1">
            <a:spLocks noChangeArrowheads="1"/>
          </p:cNvSpPr>
          <p:nvPr/>
        </p:nvSpPr>
        <p:spPr bwMode="auto">
          <a:xfrm>
            <a:off x="971550" y="3284538"/>
            <a:ext cx="693738" cy="457200"/>
          </a:xfrm>
          <a:prstGeom prst="rect">
            <a:avLst/>
          </a:prstGeom>
          <a:solidFill>
            <a:srgbClr val="00FF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300</a:t>
            </a:r>
          </a:p>
        </p:txBody>
      </p:sp>
      <p:sp>
        <p:nvSpPr>
          <p:cNvPr id="11289" name="Text Box 27"/>
          <p:cNvSpPr txBox="1">
            <a:spLocks noChangeArrowheads="1"/>
          </p:cNvSpPr>
          <p:nvPr/>
        </p:nvSpPr>
        <p:spPr bwMode="auto">
          <a:xfrm>
            <a:off x="0" y="3284538"/>
            <a:ext cx="693738" cy="457200"/>
          </a:xfrm>
          <a:prstGeom prst="rect">
            <a:avLst/>
          </a:prstGeom>
          <a:solidFill>
            <a:srgbClr val="00FF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400</a:t>
            </a:r>
          </a:p>
        </p:txBody>
      </p:sp>
      <p:sp>
        <p:nvSpPr>
          <p:cNvPr id="11290" name="Text Box 28"/>
          <p:cNvSpPr txBox="1">
            <a:spLocks noChangeArrowheads="1"/>
          </p:cNvSpPr>
          <p:nvPr/>
        </p:nvSpPr>
        <p:spPr bwMode="auto">
          <a:xfrm>
            <a:off x="5292725" y="3284538"/>
            <a:ext cx="693738" cy="457200"/>
          </a:xfrm>
          <a:prstGeom prst="rect">
            <a:avLst/>
          </a:prstGeom>
          <a:solidFill>
            <a:srgbClr val="33CCCC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11291" name="Text Box 29"/>
          <p:cNvSpPr txBox="1">
            <a:spLocks noChangeArrowheads="1"/>
          </p:cNvSpPr>
          <p:nvPr/>
        </p:nvSpPr>
        <p:spPr bwMode="auto">
          <a:xfrm>
            <a:off x="6300788" y="3284538"/>
            <a:ext cx="693737" cy="457200"/>
          </a:xfrm>
          <a:prstGeom prst="rect">
            <a:avLst/>
          </a:prstGeom>
          <a:solidFill>
            <a:srgbClr val="33CCCC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200</a:t>
            </a:r>
          </a:p>
        </p:txBody>
      </p:sp>
      <p:sp>
        <p:nvSpPr>
          <p:cNvPr id="11292" name="Text Box 30"/>
          <p:cNvSpPr txBox="1">
            <a:spLocks noChangeArrowheads="1"/>
          </p:cNvSpPr>
          <p:nvPr/>
        </p:nvSpPr>
        <p:spPr bwMode="auto">
          <a:xfrm>
            <a:off x="7380288" y="3284538"/>
            <a:ext cx="693737" cy="457200"/>
          </a:xfrm>
          <a:prstGeom prst="rect">
            <a:avLst/>
          </a:prstGeom>
          <a:solidFill>
            <a:srgbClr val="33CCCC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300</a:t>
            </a:r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>
            <a:off x="4572000" y="24209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>
            <a:off x="4572000" y="1196975"/>
            <a:ext cx="0" cy="2879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9250" name="Line 34"/>
          <p:cNvSpPr>
            <a:spLocks noChangeShapeType="1"/>
          </p:cNvSpPr>
          <p:nvPr/>
        </p:nvSpPr>
        <p:spPr bwMode="auto">
          <a:xfrm>
            <a:off x="2411413" y="24209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9251" name="Line 35"/>
          <p:cNvSpPr>
            <a:spLocks noChangeShapeType="1"/>
          </p:cNvSpPr>
          <p:nvPr/>
        </p:nvSpPr>
        <p:spPr bwMode="auto">
          <a:xfrm>
            <a:off x="3492500" y="24209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9253" name="AutoShape 37"/>
          <p:cNvSpPr>
            <a:spLocks noChangeAspect="1" noChangeArrowheads="1"/>
          </p:cNvSpPr>
          <p:nvPr/>
        </p:nvSpPr>
        <p:spPr bwMode="auto">
          <a:xfrm>
            <a:off x="8783638" y="2781300"/>
            <a:ext cx="360362" cy="360363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9255" name="Line 39"/>
          <p:cNvSpPr>
            <a:spLocks noChangeShapeType="1"/>
          </p:cNvSpPr>
          <p:nvPr/>
        </p:nvSpPr>
        <p:spPr bwMode="auto">
          <a:xfrm>
            <a:off x="8964613" y="3141663"/>
            <a:ext cx="0" cy="93503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217488" y="4941888"/>
            <a:ext cx="2514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/>
              <a:t>250 г.</a:t>
            </a:r>
            <a:r>
              <a:rPr lang="en-US" altLang="ru-RU" sz="2800" b="1"/>
              <a:t> </a:t>
            </a:r>
            <a:r>
              <a:rPr lang="ru-RU" altLang="ru-RU" sz="2800" b="1"/>
              <a:t>до н.э.</a:t>
            </a:r>
          </a:p>
        </p:txBody>
      </p:sp>
      <p:sp>
        <p:nvSpPr>
          <p:cNvPr id="9259" name="AutoShape 43"/>
          <p:cNvSpPr>
            <a:spLocks noChangeAspect="1" noChangeArrowheads="1"/>
          </p:cNvSpPr>
          <p:nvPr/>
        </p:nvSpPr>
        <p:spPr bwMode="auto">
          <a:xfrm>
            <a:off x="1763713" y="2781300"/>
            <a:ext cx="360362" cy="360363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9260" name="AutoShape 44"/>
          <p:cNvSpPr>
            <a:spLocks noChangeAspect="1" noChangeArrowheads="1"/>
          </p:cNvSpPr>
          <p:nvPr/>
        </p:nvSpPr>
        <p:spPr bwMode="auto">
          <a:xfrm>
            <a:off x="5867400" y="2781300"/>
            <a:ext cx="360363" cy="360363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9262" name="Line 46"/>
          <p:cNvSpPr>
            <a:spLocks noChangeShapeType="1"/>
          </p:cNvSpPr>
          <p:nvPr/>
        </p:nvSpPr>
        <p:spPr bwMode="auto">
          <a:xfrm>
            <a:off x="1908175" y="3141663"/>
            <a:ext cx="0" cy="93503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9263" name="Line 47"/>
          <p:cNvSpPr>
            <a:spLocks noChangeShapeType="1"/>
          </p:cNvSpPr>
          <p:nvPr/>
        </p:nvSpPr>
        <p:spPr bwMode="auto">
          <a:xfrm>
            <a:off x="6011863" y="3141663"/>
            <a:ext cx="0" cy="93503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9264" name="Text Box 48"/>
          <p:cNvSpPr txBox="1">
            <a:spLocks noChangeArrowheads="1"/>
          </p:cNvSpPr>
          <p:nvPr/>
        </p:nvSpPr>
        <p:spPr bwMode="auto">
          <a:xfrm>
            <a:off x="1547813" y="4076700"/>
            <a:ext cx="693737" cy="457200"/>
          </a:xfrm>
          <a:prstGeom prst="rect">
            <a:avLst/>
          </a:prstGeom>
          <a:solidFill>
            <a:srgbClr val="00FF00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250</a:t>
            </a:r>
          </a:p>
        </p:txBody>
      </p:sp>
      <p:sp>
        <p:nvSpPr>
          <p:cNvPr id="9265" name="Text Box 49"/>
          <p:cNvSpPr txBox="1">
            <a:spLocks noChangeArrowheads="1"/>
          </p:cNvSpPr>
          <p:nvPr/>
        </p:nvSpPr>
        <p:spPr bwMode="auto">
          <a:xfrm>
            <a:off x="5651500" y="4076700"/>
            <a:ext cx="693738" cy="457200"/>
          </a:xfrm>
          <a:prstGeom prst="rect">
            <a:avLst/>
          </a:prstGeom>
          <a:solidFill>
            <a:srgbClr val="33CCCC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122</a:t>
            </a:r>
          </a:p>
        </p:txBody>
      </p:sp>
      <p:sp>
        <p:nvSpPr>
          <p:cNvPr id="9267" name="AutoShape 51"/>
          <p:cNvSpPr>
            <a:spLocks noChangeArrowheads="1"/>
          </p:cNvSpPr>
          <p:nvPr/>
        </p:nvSpPr>
        <p:spPr bwMode="auto">
          <a:xfrm>
            <a:off x="2701925" y="5014913"/>
            <a:ext cx="431800" cy="358775"/>
          </a:xfrm>
          <a:prstGeom prst="rightArrow">
            <a:avLst>
              <a:gd name="adj1" fmla="val 50000"/>
              <a:gd name="adj2" fmla="val 30088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68" name="Text Box 52"/>
          <p:cNvSpPr txBox="1">
            <a:spLocks noChangeArrowheads="1"/>
          </p:cNvSpPr>
          <p:nvPr/>
        </p:nvSpPr>
        <p:spPr bwMode="auto">
          <a:xfrm>
            <a:off x="3133725" y="4940300"/>
            <a:ext cx="865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/>
              <a:t>250</a:t>
            </a:r>
          </a:p>
        </p:txBody>
      </p:sp>
      <p:sp>
        <p:nvSpPr>
          <p:cNvPr id="9269" name="Line 53"/>
          <p:cNvSpPr>
            <a:spLocks noChangeShapeType="1"/>
          </p:cNvSpPr>
          <p:nvPr/>
        </p:nvSpPr>
        <p:spPr bwMode="auto">
          <a:xfrm>
            <a:off x="3421063" y="5013325"/>
            <a:ext cx="503237" cy="288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9270" name="AutoShape 54"/>
          <p:cNvSpPr>
            <a:spLocks noChangeArrowheads="1"/>
          </p:cNvSpPr>
          <p:nvPr/>
        </p:nvSpPr>
        <p:spPr bwMode="auto">
          <a:xfrm>
            <a:off x="3997325" y="5013325"/>
            <a:ext cx="431800" cy="358775"/>
          </a:xfrm>
          <a:prstGeom prst="rightArrow">
            <a:avLst>
              <a:gd name="adj1" fmla="val 50000"/>
              <a:gd name="adj2" fmla="val 30088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71" name="Text Box 55"/>
          <p:cNvSpPr txBox="1">
            <a:spLocks noChangeArrowheads="1"/>
          </p:cNvSpPr>
          <p:nvPr/>
        </p:nvSpPr>
        <p:spPr bwMode="auto">
          <a:xfrm>
            <a:off x="4500563" y="4941888"/>
            <a:ext cx="1865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/>
              <a:t>2 + 1 = 3</a:t>
            </a:r>
          </a:p>
        </p:txBody>
      </p:sp>
      <p:sp>
        <p:nvSpPr>
          <p:cNvPr id="9272" name="AutoShape 56"/>
          <p:cNvSpPr>
            <a:spLocks noChangeArrowheads="1"/>
          </p:cNvSpPr>
          <p:nvPr/>
        </p:nvSpPr>
        <p:spPr bwMode="auto">
          <a:xfrm>
            <a:off x="6373813" y="5013325"/>
            <a:ext cx="431800" cy="358775"/>
          </a:xfrm>
          <a:prstGeom prst="rightArrow">
            <a:avLst>
              <a:gd name="adj1" fmla="val 50000"/>
              <a:gd name="adj2" fmla="val 30088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73" name="Text Box 57"/>
          <p:cNvSpPr txBox="1">
            <a:spLocks noChangeArrowheads="1"/>
          </p:cNvSpPr>
          <p:nvPr/>
        </p:nvSpPr>
        <p:spPr bwMode="auto">
          <a:xfrm>
            <a:off x="6950075" y="4941888"/>
            <a:ext cx="2014538" cy="457200"/>
          </a:xfrm>
          <a:prstGeom prst="rect">
            <a:avLst/>
          </a:prstGeom>
          <a:solidFill>
            <a:srgbClr val="00FF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latin typeface="Arial" panose="020B0604020202020204" pitchFamily="34" charset="0"/>
              </a:rPr>
              <a:t>III</a:t>
            </a:r>
            <a:r>
              <a:rPr lang="ru-RU" altLang="ru-RU" sz="2400" b="1">
                <a:latin typeface="Arial" panose="020B0604020202020204" pitchFamily="34" charset="0"/>
              </a:rPr>
              <a:t> век до н.э</a:t>
            </a:r>
          </a:p>
        </p:txBody>
      </p:sp>
      <p:sp>
        <p:nvSpPr>
          <p:cNvPr id="9274" name="Text Box 58"/>
          <p:cNvSpPr txBox="1">
            <a:spLocks noChangeArrowheads="1"/>
          </p:cNvSpPr>
          <p:nvPr/>
        </p:nvSpPr>
        <p:spPr bwMode="auto">
          <a:xfrm>
            <a:off x="1189038" y="5589588"/>
            <a:ext cx="1228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/>
              <a:t>122 г.</a:t>
            </a:r>
          </a:p>
        </p:txBody>
      </p:sp>
      <p:sp>
        <p:nvSpPr>
          <p:cNvPr id="9275" name="AutoShape 59"/>
          <p:cNvSpPr>
            <a:spLocks noChangeArrowheads="1"/>
          </p:cNvSpPr>
          <p:nvPr/>
        </p:nvSpPr>
        <p:spPr bwMode="auto">
          <a:xfrm>
            <a:off x="2413000" y="5661025"/>
            <a:ext cx="431800" cy="358775"/>
          </a:xfrm>
          <a:prstGeom prst="rightArrow">
            <a:avLst>
              <a:gd name="adj1" fmla="val 50000"/>
              <a:gd name="adj2" fmla="val 30088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76" name="Text Box 60"/>
          <p:cNvSpPr txBox="1">
            <a:spLocks noChangeArrowheads="1"/>
          </p:cNvSpPr>
          <p:nvPr/>
        </p:nvSpPr>
        <p:spPr bwMode="auto">
          <a:xfrm>
            <a:off x="2917825" y="5588000"/>
            <a:ext cx="865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/>
              <a:t>122</a:t>
            </a:r>
          </a:p>
        </p:txBody>
      </p:sp>
      <p:sp>
        <p:nvSpPr>
          <p:cNvPr id="9277" name="Line 61"/>
          <p:cNvSpPr>
            <a:spLocks noChangeShapeType="1"/>
          </p:cNvSpPr>
          <p:nvPr/>
        </p:nvSpPr>
        <p:spPr bwMode="auto">
          <a:xfrm>
            <a:off x="3205163" y="5661025"/>
            <a:ext cx="503237" cy="288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9278" name="AutoShape 62"/>
          <p:cNvSpPr>
            <a:spLocks noChangeArrowheads="1"/>
          </p:cNvSpPr>
          <p:nvPr/>
        </p:nvSpPr>
        <p:spPr bwMode="auto">
          <a:xfrm>
            <a:off x="3781425" y="5661025"/>
            <a:ext cx="431800" cy="358775"/>
          </a:xfrm>
          <a:prstGeom prst="rightArrow">
            <a:avLst>
              <a:gd name="adj1" fmla="val 50000"/>
              <a:gd name="adj2" fmla="val 30088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79" name="Text Box 63"/>
          <p:cNvSpPr txBox="1">
            <a:spLocks noChangeArrowheads="1"/>
          </p:cNvSpPr>
          <p:nvPr/>
        </p:nvSpPr>
        <p:spPr bwMode="auto">
          <a:xfrm>
            <a:off x="4284663" y="5589588"/>
            <a:ext cx="1865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/>
              <a:t>1 + 1 = 2</a:t>
            </a:r>
          </a:p>
        </p:txBody>
      </p:sp>
      <p:sp>
        <p:nvSpPr>
          <p:cNvPr id="9280" name="AutoShape 64"/>
          <p:cNvSpPr>
            <a:spLocks noChangeArrowheads="1"/>
          </p:cNvSpPr>
          <p:nvPr/>
        </p:nvSpPr>
        <p:spPr bwMode="auto">
          <a:xfrm>
            <a:off x="6157913" y="5661025"/>
            <a:ext cx="431800" cy="358775"/>
          </a:xfrm>
          <a:prstGeom prst="rightArrow">
            <a:avLst>
              <a:gd name="adj1" fmla="val 50000"/>
              <a:gd name="adj2" fmla="val 30088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81" name="Text Box 65"/>
          <p:cNvSpPr txBox="1">
            <a:spLocks noChangeArrowheads="1"/>
          </p:cNvSpPr>
          <p:nvPr/>
        </p:nvSpPr>
        <p:spPr bwMode="auto">
          <a:xfrm>
            <a:off x="6734175" y="5589588"/>
            <a:ext cx="946150" cy="457200"/>
          </a:xfrm>
          <a:prstGeom prst="rect">
            <a:avLst/>
          </a:prstGeom>
          <a:solidFill>
            <a:srgbClr val="00FF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latin typeface="Arial" panose="020B0604020202020204" pitchFamily="34" charset="0"/>
              </a:rPr>
              <a:t>II</a:t>
            </a:r>
            <a:r>
              <a:rPr lang="ru-RU" altLang="ru-RU" sz="2400" b="1">
                <a:latin typeface="Arial" panose="020B0604020202020204" pitchFamily="34" charset="0"/>
              </a:rPr>
              <a:t> век</a:t>
            </a:r>
          </a:p>
        </p:txBody>
      </p:sp>
      <p:sp>
        <p:nvSpPr>
          <p:cNvPr id="9282" name="Text Box 66"/>
          <p:cNvSpPr txBox="1">
            <a:spLocks noChangeArrowheads="1"/>
          </p:cNvSpPr>
          <p:nvPr/>
        </p:nvSpPr>
        <p:spPr bwMode="auto">
          <a:xfrm>
            <a:off x="8280400" y="4076700"/>
            <a:ext cx="863600" cy="457200"/>
          </a:xfrm>
          <a:prstGeom prst="rect">
            <a:avLst/>
          </a:prstGeom>
          <a:solidFill>
            <a:srgbClr val="33CCCC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1384</a:t>
            </a:r>
          </a:p>
        </p:txBody>
      </p:sp>
      <p:sp>
        <p:nvSpPr>
          <p:cNvPr id="9283" name="Text Box 67"/>
          <p:cNvSpPr txBox="1">
            <a:spLocks noChangeArrowheads="1"/>
          </p:cNvSpPr>
          <p:nvPr/>
        </p:nvSpPr>
        <p:spPr bwMode="auto">
          <a:xfrm>
            <a:off x="203200" y="6165850"/>
            <a:ext cx="1455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/>
              <a:t>1384 г.</a:t>
            </a:r>
          </a:p>
        </p:txBody>
      </p:sp>
      <p:sp>
        <p:nvSpPr>
          <p:cNvPr id="9284" name="AutoShape 68"/>
          <p:cNvSpPr>
            <a:spLocks noChangeArrowheads="1"/>
          </p:cNvSpPr>
          <p:nvPr/>
        </p:nvSpPr>
        <p:spPr bwMode="auto">
          <a:xfrm>
            <a:off x="1714500" y="6238875"/>
            <a:ext cx="431800" cy="358775"/>
          </a:xfrm>
          <a:prstGeom prst="rightArrow">
            <a:avLst>
              <a:gd name="adj1" fmla="val 50000"/>
              <a:gd name="adj2" fmla="val 30088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85" name="Text Box 69"/>
          <p:cNvSpPr txBox="1">
            <a:spLocks noChangeArrowheads="1"/>
          </p:cNvSpPr>
          <p:nvPr/>
        </p:nvSpPr>
        <p:spPr bwMode="auto">
          <a:xfrm>
            <a:off x="2146300" y="6165850"/>
            <a:ext cx="109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/>
              <a:t>1384</a:t>
            </a:r>
          </a:p>
        </p:txBody>
      </p:sp>
      <p:sp>
        <p:nvSpPr>
          <p:cNvPr id="9286" name="Line 70"/>
          <p:cNvSpPr>
            <a:spLocks noChangeShapeType="1"/>
          </p:cNvSpPr>
          <p:nvPr/>
        </p:nvSpPr>
        <p:spPr bwMode="auto">
          <a:xfrm>
            <a:off x="2651125" y="6238875"/>
            <a:ext cx="503238" cy="288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9287" name="AutoShape 71"/>
          <p:cNvSpPr>
            <a:spLocks noChangeArrowheads="1"/>
          </p:cNvSpPr>
          <p:nvPr/>
        </p:nvSpPr>
        <p:spPr bwMode="auto">
          <a:xfrm>
            <a:off x="3298825" y="6237288"/>
            <a:ext cx="431800" cy="358775"/>
          </a:xfrm>
          <a:prstGeom prst="rightArrow">
            <a:avLst>
              <a:gd name="adj1" fmla="val 50000"/>
              <a:gd name="adj2" fmla="val 30088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88" name="Text Box 72"/>
          <p:cNvSpPr txBox="1">
            <a:spLocks noChangeArrowheads="1"/>
          </p:cNvSpPr>
          <p:nvPr/>
        </p:nvSpPr>
        <p:spPr bwMode="auto">
          <a:xfrm>
            <a:off x="3802063" y="6165850"/>
            <a:ext cx="23193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/>
              <a:t>13 + 1 = 14</a:t>
            </a:r>
          </a:p>
        </p:txBody>
      </p:sp>
      <p:sp>
        <p:nvSpPr>
          <p:cNvPr id="9289" name="AutoShape 73"/>
          <p:cNvSpPr>
            <a:spLocks noChangeArrowheads="1"/>
          </p:cNvSpPr>
          <p:nvPr/>
        </p:nvSpPr>
        <p:spPr bwMode="auto">
          <a:xfrm>
            <a:off x="6178550" y="6238875"/>
            <a:ext cx="431800" cy="358775"/>
          </a:xfrm>
          <a:prstGeom prst="rightArrow">
            <a:avLst>
              <a:gd name="adj1" fmla="val 50000"/>
              <a:gd name="adj2" fmla="val 30088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90" name="Text Box 74"/>
          <p:cNvSpPr txBox="1">
            <a:spLocks noChangeArrowheads="1"/>
          </p:cNvSpPr>
          <p:nvPr/>
        </p:nvSpPr>
        <p:spPr bwMode="auto">
          <a:xfrm>
            <a:off x="6732588" y="6165850"/>
            <a:ext cx="1268412" cy="457200"/>
          </a:xfrm>
          <a:prstGeom prst="rect">
            <a:avLst/>
          </a:prstGeom>
          <a:solidFill>
            <a:srgbClr val="00FF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latin typeface="Arial" panose="020B0604020202020204" pitchFamily="34" charset="0"/>
              </a:rPr>
              <a:t>XIV</a:t>
            </a:r>
            <a:r>
              <a:rPr lang="ru-RU" altLang="ru-RU" sz="2400" b="1">
                <a:latin typeface="Arial" panose="020B0604020202020204" pitchFamily="34" charset="0"/>
              </a:rPr>
              <a:t> век</a:t>
            </a:r>
          </a:p>
        </p:txBody>
      </p:sp>
      <p:pic>
        <p:nvPicPr>
          <p:cNvPr id="11330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63" y="-20638"/>
            <a:ext cx="1316037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31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4397375"/>
            <a:ext cx="58578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9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9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9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9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9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9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3" grpId="0" animBg="1"/>
      <p:bldP spid="9258" grpId="0"/>
      <p:bldP spid="9259" grpId="0" animBg="1"/>
      <p:bldP spid="9260" grpId="0" animBg="1"/>
      <p:bldP spid="9264" grpId="0" animBg="1"/>
      <p:bldP spid="9265" grpId="0" animBg="1"/>
      <p:bldP spid="9267" grpId="0" animBg="1"/>
      <p:bldP spid="9268" grpId="0"/>
      <p:bldP spid="9270" grpId="0" animBg="1"/>
      <p:bldP spid="9271" grpId="0"/>
      <p:bldP spid="9272" grpId="0" animBg="1"/>
      <p:bldP spid="9273" grpId="0" animBg="1"/>
      <p:bldP spid="9274" grpId="0"/>
      <p:bldP spid="9275" grpId="0" animBg="1"/>
      <p:bldP spid="9276" grpId="0"/>
      <p:bldP spid="9278" grpId="0" animBg="1"/>
      <p:bldP spid="9279" grpId="0"/>
      <p:bldP spid="9280" grpId="0" animBg="1"/>
      <p:bldP spid="9281" grpId="0" animBg="1"/>
      <p:bldP spid="9282" grpId="0" animBg="1"/>
      <p:bldP spid="9283" grpId="0"/>
      <p:bldP spid="9284" grpId="0" animBg="1"/>
      <p:bldP spid="9285" grpId="0"/>
      <p:bldP spid="9287" grpId="0" animBg="1"/>
      <p:bldP spid="9288" grpId="0"/>
      <p:bldP spid="9289" grpId="0" animBg="1"/>
      <p:bldP spid="929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7" name="Rectangle 79"/>
          <p:cNvSpPr>
            <a:spLocks noChangeArrowheads="1"/>
          </p:cNvSpPr>
          <p:nvPr/>
        </p:nvSpPr>
        <p:spPr bwMode="auto">
          <a:xfrm>
            <a:off x="5076825" y="4437063"/>
            <a:ext cx="2087563" cy="287337"/>
          </a:xfrm>
          <a:prstGeom prst="rect">
            <a:avLst/>
          </a:prstGeom>
          <a:solidFill>
            <a:srgbClr val="99CC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2916238" y="404813"/>
            <a:ext cx="32575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Счет лет</a:t>
            </a:r>
          </a:p>
        </p:txBody>
      </p:sp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179388" y="2924175"/>
            <a:ext cx="8713787" cy="504825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4643438" y="3644900"/>
            <a:ext cx="3603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H="1">
            <a:off x="4140200" y="3644900"/>
            <a:ext cx="3603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1331913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395288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H="1">
            <a:off x="8748713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H="1">
            <a:off x="7740650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H="1">
            <a:off x="6659563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H="1">
            <a:off x="5651500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2301" name="Text Box 12"/>
          <p:cNvSpPr txBox="1">
            <a:spLocks noChangeArrowheads="1"/>
          </p:cNvSpPr>
          <p:nvPr/>
        </p:nvSpPr>
        <p:spPr bwMode="auto">
          <a:xfrm>
            <a:off x="3851275" y="2349500"/>
            <a:ext cx="268288" cy="457200"/>
          </a:xfrm>
          <a:prstGeom prst="rect">
            <a:avLst/>
          </a:prstGeom>
          <a:solidFill>
            <a:srgbClr val="00FF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latin typeface="Arial" panose="020B0604020202020204" pitchFamily="34" charset="0"/>
              </a:rPr>
              <a:t>I</a:t>
            </a:r>
            <a:endParaRPr lang="ru-RU" altLang="ru-RU" sz="2400" b="1">
              <a:latin typeface="Arial" panose="020B0604020202020204" pitchFamily="34" charset="0"/>
            </a:endParaRPr>
          </a:p>
        </p:txBody>
      </p:sp>
      <p:sp>
        <p:nvSpPr>
          <p:cNvPr id="12302" name="Text Box 13"/>
          <p:cNvSpPr txBox="1">
            <a:spLocks noChangeArrowheads="1"/>
          </p:cNvSpPr>
          <p:nvPr/>
        </p:nvSpPr>
        <p:spPr bwMode="auto">
          <a:xfrm>
            <a:off x="2698750" y="2349500"/>
            <a:ext cx="352425" cy="457200"/>
          </a:xfrm>
          <a:prstGeom prst="rect">
            <a:avLst/>
          </a:prstGeom>
          <a:solidFill>
            <a:srgbClr val="00FF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latin typeface="Arial" panose="020B0604020202020204" pitchFamily="34" charset="0"/>
              </a:rPr>
              <a:t>II</a:t>
            </a:r>
            <a:endParaRPr lang="ru-RU" altLang="ru-RU" sz="2400" b="1">
              <a:latin typeface="Arial" panose="020B0604020202020204" pitchFamily="34" charset="0"/>
            </a:endParaRPr>
          </a:p>
        </p:txBody>
      </p:sp>
      <p:sp>
        <p:nvSpPr>
          <p:cNvPr id="12303" name="Text Box 14"/>
          <p:cNvSpPr txBox="1">
            <a:spLocks noChangeArrowheads="1"/>
          </p:cNvSpPr>
          <p:nvPr/>
        </p:nvSpPr>
        <p:spPr bwMode="auto">
          <a:xfrm>
            <a:off x="1619250" y="2349500"/>
            <a:ext cx="436563" cy="457200"/>
          </a:xfrm>
          <a:prstGeom prst="rect">
            <a:avLst/>
          </a:prstGeom>
          <a:solidFill>
            <a:srgbClr val="00FF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latin typeface="Arial" panose="020B0604020202020204" pitchFamily="34" charset="0"/>
              </a:rPr>
              <a:t>III</a:t>
            </a:r>
            <a:endParaRPr lang="ru-RU" altLang="ru-RU" sz="2400" b="1">
              <a:latin typeface="Arial" panose="020B0604020202020204" pitchFamily="34" charset="0"/>
            </a:endParaRPr>
          </a:p>
        </p:txBody>
      </p:sp>
      <p:sp>
        <p:nvSpPr>
          <p:cNvPr id="12304" name="Text Box 15"/>
          <p:cNvSpPr txBox="1">
            <a:spLocks noChangeArrowheads="1"/>
          </p:cNvSpPr>
          <p:nvPr/>
        </p:nvSpPr>
        <p:spPr bwMode="auto">
          <a:xfrm>
            <a:off x="611188" y="2349500"/>
            <a:ext cx="471487" cy="457200"/>
          </a:xfrm>
          <a:prstGeom prst="rect">
            <a:avLst/>
          </a:prstGeom>
          <a:solidFill>
            <a:srgbClr val="00FF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latin typeface="Arial" panose="020B0604020202020204" pitchFamily="34" charset="0"/>
              </a:rPr>
              <a:t>IV</a:t>
            </a:r>
            <a:endParaRPr lang="ru-RU" altLang="ru-RU" sz="2400" b="1">
              <a:latin typeface="Arial" panose="020B0604020202020204" pitchFamily="34" charset="0"/>
            </a:endParaRPr>
          </a:p>
        </p:txBody>
      </p:sp>
      <p:sp>
        <p:nvSpPr>
          <p:cNvPr id="12305" name="Text Box 16"/>
          <p:cNvSpPr txBox="1">
            <a:spLocks noChangeArrowheads="1"/>
          </p:cNvSpPr>
          <p:nvPr/>
        </p:nvSpPr>
        <p:spPr bwMode="auto">
          <a:xfrm>
            <a:off x="5005388" y="2349500"/>
            <a:ext cx="268287" cy="457200"/>
          </a:xfrm>
          <a:prstGeom prst="rect">
            <a:avLst/>
          </a:prstGeom>
          <a:solidFill>
            <a:srgbClr val="33CCCC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latin typeface="Arial" panose="020B0604020202020204" pitchFamily="34" charset="0"/>
              </a:rPr>
              <a:t>I</a:t>
            </a:r>
            <a:endParaRPr lang="ru-RU" altLang="ru-RU" sz="2400" b="1">
              <a:latin typeface="Arial" panose="020B0604020202020204" pitchFamily="34" charset="0"/>
            </a:endParaRPr>
          </a:p>
        </p:txBody>
      </p:sp>
      <p:sp>
        <p:nvSpPr>
          <p:cNvPr id="12306" name="Text Box 17"/>
          <p:cNvSpPr txBox="1">
            <a:spLocks noChangeArrowheads="1"/>
          </p:cNvSpPr>
          <p:nvPr/>
        </p:nvSpPr>
        <p:spPr bwMode="auto">
          <a:xfrm>
            <a:off x="5940425" y="2349500"/>
            <a:ext cx="352425" cy="457200"/>
          </a:xfrm>
          <a:prstGeom prst="rect">
            <a:avLst/>
          </a:prstGeom>
          <a:solidFill>
            <a:srgbClr val="33CCCC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latin typeface="Arial" panose="020B0604020202020204" pitchFamily="34" charset="0"/>
              </a:rPr>
              <a:t>II</a:t>
            </a:r>
            <a:endParaRPr lang="ru-RU" altLang="ru-RU" sz="2400" b="1">
              <a:latin typeface="Arial" panose="020B0604020202020204" pitchFamily="34" charset="0"/>
            </a:endParaRPr>
          </a:p>
        </p:txBody>
      </p:sp>
      <p:sp>
        <p:nvSpPr>
          <p:cNvPr id="12307" name="Text Box 18"/>
          <p:cNvSpPr txBox="1">
            <a:spLocks noChangeArrowheads="1"/>
          </p:cNvSpPr>
          <p:nvPr/>
        </p:nvSpPr>
        <p:spPr bwMode="auto">
          <a:xfrm>
            <a:off x="7021513" y="2349500"/>
            <a:ext cx="436562" cy="457200"/>
          </a:xfrm>
          <a:prstGeom prst="rect">
            <a:avLst/>
          </a:prstGeom>
          <a:solidFill>
            <a:srgbClr val="33CCCC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latin typeface="Arial" panose="020B0604020202020204" pitchFamily="34" charset="0"/>
              </a:rPr>
              <a:t>III</a:t>
            </a:r>
            <a:endParaRPr lang="ru-RU" altLang="ru-RU" sz="2400" b="1">
              <a:latin typeface="Arial" panose="020B0604020202020204" pitchFamily="34" charset="0"/>
            </a:endParaRPr>
          </a:p>
        </p:txBody>
      </p:sp>
      <p:sp>
        <p:nvSpPr>
          <p:cNvPr id="12308" name="Text Box 19"/>
          <p:cNvSpPr txBox="1">
            <a:spLocks noChangeArrowheads="1"/>
          </p:cNvSpPr>
          <p:nvPr/>
        </p:nvSpPr>
        <p:spPr bwMode="auto">
          <a:xfrm>
            <a:off x="8029575" y="2349500"/>
            <a:ext cx="471488" cy="457200"/>
          </a:xfrm>
          <a:prstGeom prst="rect">
            <a:avLst/>
          </a:prstGeom>
          <a:solidFill>
            <a:srgbClr val="33CCCC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latin typeface="Arial" panose="020B0604020202020204" pitchFamily="34" charset="0"/>
              </a:rPr>
              <a:t>IV</a:t>
            </a:r>
            <a:endParaRPr lang="ru-RU" altLang="ru-RU" sz="2400" b="1">
              <a:latin typeface="Arial" panose="020B0604020202020204" pitchFamily="34" charset="0"/>
            </a:endParaRPr>
          </a:p>
        </p:txBody>
      </p:sp>
      <p:sp>
        <p:nvSpPr>
          <p:cNvPr id="12309" name="Text Box 20"/>
          <p:cNvSpPr txBox="1">
            <a:spLocks noChangeArrowheads="1"/>
          </p:cNvSpPr>
          <p:nvPr/>
        </p:nvSpPr>
        <p:spPr bwMode="auto">
          <a:xfrm>
            <a:off x="4643438" y="1557338"/>
            <a:ext cx="4321175" cy="466725"/>
          </a:xfrm>
          <a:prstGeom prst="rect">
            <a:avLst/>
          </a:prstGeom>
          <a:solidFill>
            <a:srgbClr val="33CCCC">
              <a:alpha val="23921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Н.Э.</a:t>
            </a:r>
          </a:p>
        </p:txBody>
      </p:sp>
      <p:sp>
        <p:nvSpPr>
          <p:cNvPr id="12310" name="Text Box 21"/>
          <p:cNvSpPr txBox="1">
            <a:spLocks noChangeArrowheads="1"/>
          </p:cNvSpPr>
          <p:nvPr/>
        </p:nvSpPr>
        <p:spPr bwMode="auto">
          <a:xfrm>
            <a:off x="179388" y="1557338"/>
            <a:ext cx="4321175" cy="466725"/>
          </a:xfrm>
          <a:prstGeom prst="rect">
            <a:avLst/>
          </a:prstGeom>
          <a:solidFill>
            <a:srgbClr val="00FF00">
              <a:alpha val="36862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до Н.Э.</a:t>
            </a:r>
          </a:p>
        </p:txBody>
      </p:sp>
      <p:sp>
        <p:nvSpPr>
          <p:cNvPr id="12311" name="Text Box 22"/>
          <p:cNvSpPr txBox="1">
            <a:spLocks noChangeArrowheads="1"/>
          </p:cNvSpPr>
          <p:nvPr/>
        </p:nvSpPr>
        <p:spPr bwMode="auto">
          <a:xfrm>
            <a:off x="3132138" y="3500438"/>
            <a:ext cx="693737" cy="457200"/>
          </a:xfrm>
          <a:prstGeom prst="rect">
            <a:avLst/>
          </a:prstGeom>
          <a:solidFill>
            <a:srgbClr val="00FF00">
              <a:alpha val="3294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12312" name="Text Box 23"/>
          <p:cNvSpPr txBox="1">
            <a:spLocks noChangeArrowheads="1"/>
          </p:cNvSpPr>
          <p:nvPr/>
        </p:nvSpPr>
        <p:spPr bwMode="auto">
          <a:xfrm>
            <a:off x="2051050" y="3500438"/>
            <a:ext cx="693738" cy="457200"/>
          </a:xfrm>
          <a:prstGeom prst="rect">
            <a:avLst/>
          </a:prstGeom>
          <a:solidFill>
            <a:srgbClr val="00FF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200</a:t>
            </a:r>
          </a:p>
        </p:txBody>
      </p:sp>
      <p:sp>
        <p:nvSpPr>
          <p:cNvPr id="12313" name="Text Box 24"/>
          <p:cNvSpPr txBox="1">
            <a:spLocks noChangeArrowheads="1"/>
          </p:cNvSpPr>
          <p:nvPr/>
        </p:nvSpPr>
        <p:spPr bwMode="auto">
          <a:xfrm>
            <a:off x="971550" y="3500438"/>
            <a:ext cx="693738" cy="457200"/>
          </a:xfrm>
          <a:prstGeom prst="rect">
            <a:avLst/>
          </a:prstGeom>
          <a:solidFill>
            <a:srgbClr val="00FF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300</a:t>
            </a:r>
          </a:p>
        </p:txBody>
      </p:sp>
      <p:sp>
        <p:nvSpPr>
          <p:cNvPr id="12314" name="Text Box 25"/>
          <p:cNvSpPr txBox="1">
            <a:spLocks noChangeArrowheads="1"/>
          </p:cNvSpPr>
          <p:nvPr/>
        </p:nvSpPr>
        <p:spPr bwMode="auto">
          <a:xfrm>
            <a:off x="0" y="3500438"/>
            <a:ext cx="693738" cy="457200"/>
          </a:xfrm>
          <a:prstGeom prst="rect">
            <a:avLst/>
          </a:prstGeom>
          <a:solidFill>
            <a:srgbClr val="00FF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400</a:t>
            </a:r>
          </a:p>
        </p:txBody>
      </p:sp>
      <p:sp>
        <p:nvSpPr>
          <p:cNvPr id="12315" name="Text Box 26"/>
          <p:cNvSpPr txBox="1">
            <a:spLocks noChangeArrowheads="1"/>
          </p:cNvSpPr>
          <p:nvPr/>
        </p:nvSpPr>
        <p:spPr bwMode="auto">
          <a:xfrm>
            <a:off x="5292725" y="3500438"/>
            <a:ext cx="693738" cy="457200"/>
          </a:xfrm>
          <a:prstGeom prst="rect">
            <a:avLst/>
          </a:prstGeom>
          <a:solidFill>
            <a:srgbClr val="33CCCC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12316" name="Text Box 27"/>
          <p:cNvSpPr txBox="1">
            <a:spLocks noChangeArrowheads="1"/>
          </p:cNvSpPr>
          <p:nvPr/>
        </p:nvSpPr>
        <p:spPr bwMode="auto">
          <a:xfrm>
            <a:off x="6300788" y="3500438"/>
            <a:ext cx="693737" cy="457200"/>
          </a:xfrm>
          <a:prstGeom prst="rect">
            <a:avLst/>
          </a:prstGeom>
          <a:solidFill>
            <a:srgbClr val="33CCCC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200</a:t>
            </a:r>
          </a:p>
        </p:txBody>
      </p:sp>
      <p:sp>
        <p:nvSpPr>
          <p:cNvPr id="12317" name="Text Box 28"/>
          <p:cNvSpPr txBox="1">
            <a:spLocks noChangeArrowheads="1"/>
          </p:cNvSpPr>
          <p:nvPr/>
        </p:nvSpPr>
        <p:spPr bwMode="auto">
          <a:xfrm>
            <a:off x="7380288" y="3500438"/>
            <a:ext cx="693737" cy="457200"/>
          </a:xfrm>
          <a:prstGeom prst="rect">
            <a:avLst/>
          </a:prstGeom>
          <a:solidFill>
            <a:srgbClr val="33CCCC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300</a:t>
            </a:r>
          </a:p>
        </p:txBody>
      </p:sp>
      <p:sp>
        <p:nvSpPr>
          <p:cNvPr id="12318" name="Text Box 29"/>
          <p:cNvSpPr txBox="1">
            <a:spLocks noChangeArrowheads="1"/>
          </p:cNvSpPr>
          <p:nvPr/>
        </p:nvSpPr>
        <p:spPr bwMode="auto">
          <a:xfrm>
            <a:off x="8450263" y="3500438"/>
            <a:ext cx="693737" cy="457200"/>
          </a:xfrm>
          <a:prstGeom prst="rect">
            <a:avLst/>
          </a:prstGeom>
          <a:solidFill>
            <a:srgbClr val="33CCCC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400</a:t>
            </a:r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>
            <a:off x="4572000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>
            <a:off x="4572000" y="1196975"/>
            <a:ext cx="0" cy="2879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206" name="Line 38"/>
          <p:cNvSpPr>
            <a:spLocks noChangeShapeType="1"/>
          </p:cNvSpPr>
          <p:nvPr/>
        </p:nvSpPr>
        <p:spPr bwMode="auto">
          <a:xfrm>
            <a:off x="2411413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>
            <a:off x="3492500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209" name="AutoShape 41"/>
          <p:cNvSpPr>
            <a:spLocks noChangeAspect="1" noChangeArrowheads="1"/>
          </p:cNvSpPr>
          <p:nvPr/>
        </p:nvSpPr>
        <p:spPr bwMode="auto">
          <a:xfrm>
            <a:off x="4932363" y="2997200"/>
            <a:ext cx="360362" cy="360363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210" name="AutoShape 42"/>
          <p:cNvSpPr>
            <a:spLocks noChangeAspect="1" noChangeArrowheads="1"/>
          </p:cNvSpPr>
          <p:nvPr/>
        </p:nvSpPr>
        <p:spPr bwMode="auto">
          <a:xfrm>
            <a:off x="7019925" y="2997200"/>
            <a:ext cx="360363" cy="360363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211" name="Line 43"/>
          <p:cNvSpPr>
            <a:spLocks noChangeShapeType="1"/>
          </p:cNvSpPr>
          <p:nvPr/>
        </p:nvSpPr>
        <p:spPr bwMode="auto">
          <a:xfrm>
            <a:off x="5076825" y="3357563"/>
            <a:ext cx="0" cy="165576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212" name="Line 44"/>
          <p:cNvSpPr>
            <a:spLocks noChangeShapeType="1"/>
          </p:cNvSpPr>
          <p:nvPr/>
        </p:nvSpPr>
        <p:spPr bwMode="auto">
          <a:xfrm>
            <a:off x="7164388" y="3357563"/>
            <a:ext cx="0" cy="165576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245" name="Text Box 77"/>
          <p:cNvSpPr txBox="1">
            <a:spLocks noChangeArrowheads="1"/>
          </p:cNvSpPr>
          <p:nvPr/>
        </p:nvSpPr>
        <p:spPr bwMode="auto">
          <a:xfrm>
            <a:off x="4787900" y="5013325"/>
            <a:ext cx="523875" cy="457200"/>
          </a:xfrm>
          <a:prstGeom prst="rect">
            <a:avLst/>
          </a:prstGeom>
          <a:solidFill>
            <a:srgbClr val="33CCCC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75</a:t>
            </a:r>
          </a:p>
        </p:txBody>
      </p:sp>
      <p:sp>
        <p:nvSpPr>
          <p:cNvPr id="7246" name="Text Box 78"/>
          <p:cNvSpPr txBox="1">
            <a:spLocks noChangeArrowheads="1"/>
          </p:cNvSpPr>
          <p:nvPr/>
        </p:nvSpPr>
        <p:spPr bwMode="auto">
          <a:xfrm>
            <a:off x="6804025" y="5013325"/>
            <a:ext cx="693738" cy="457200"/>
          </a:xfrm>
          <a:prstGeom prst="rect">
            <a:avLst/>
          </a:prstGeom>
          <a:solidFill>
            <a:srgbClr val="33CCCC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250</a:t>
            </a:r>
          </a:p>
        </p:txBody>
      </p:sp>
      <p:sp>
        <p:nvSpPr>
          <p:cNvPr id="7248" name="Text Box 80"/>
          <p:cNvSpPr txBox="1">
            <a:spLocks noChangeArrowheads="1"/>
          </p:cNvSpPr>
          <p:nvPr/>
        </p:nvSpPr>
        <p:spPr bwMode="auto">
          <a:xfrm>
            <a:off x="2916238" y="5876925"/>
            <a:ext cx="3640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/>
              <a:t>250 – 75 = 175 лет</a:t>
            </a:r>
          </a:p>
        </p:txBody>
      </p:sp>
      <p:sp>
        <p:nvSpPr>
          <p:cNvPr id="7254" name="AutoShape 86"/>
          <p:cNvSpPr>
            <a:spLocks noChangeAspect="1" noChangeArrowheads="1"/>
          </p:cNvSpPr>
          <p:nvPr/>
        </p:nvSpPr>
        <p:spPr bwMode="auto">
          <a:xfrm>
            <a:off x="1763713" y="2997200"/>
            <a:ext cx="360362" cy="360363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255" name="AutoShape 87"/>
          <p:cNvSpPr>
            <a:spLocks noChangeAspect="1" noChangeArrowheads="1"/>
          </p:cNvSpPr>
          <p:nvPr/>
        </p:nvSpPr>
        <p:spPr bwMode="auto">
          <a:xfrm>
            <a:off x="3851275" y="2997200"/>
            <a:ext cx="360363" cy="360363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258" name="Rectangle 90"/>
          <p:cNvSpPr>
            <a:spLocks noChangeArrowheads="1"/>
          </p:cNvSpPr>
          <p:nvPr/>
        </p:nvSpPr>
        <p:spPr bwMode="auto">
          <a:xfrm>
            <a:off x="1908175" y="4437063"/>
            <a:ext cx="2087563" cy="287337"/>
          </a:xfrm>
          <a:prstGeom prst="rect">
            <a:avLst/>
          </a:prstGeom>
          <a:solidFill>
            <a:srgbClr val="99CC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256" name="Line 88"/>
          <p:cNvSpPr>
            <a:spLocks noChangeShapeType="1"/>
          </p:cNvSpPr>
          <p:nvPr/>
        </p:nvSpPr>
        <p:spPr bwMode="auto">
          <a:xfrm>
            <a:off x="1908175" y="3357563"/>
            <a:ext cx="0" cy="165576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257" name="Line 89"/>
          <p:cNvSpPr>
            <a:spLocks noChangeShapeType="1"/>
          </p:cNvSpPr>
          <p:nvPr/>
        </p:nvSpPr>
        <p:spPr bwMode="auto">
          <a:xfrm>
            <a:off x="3995738" y="3357563"/>
            <a:ext cx="0" cy="165576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259" name="Text Box 91"/>
          <p:cNvSpPr txBox="1">
            <a:spLocks noChangeArrowheads="1"/>
          </p:cNvSpPr>
          <p:nvPr/>
        </p:nvSpPr>
        <p:spPr bwMode="auto">
          <a:xfrm>
            <a:off x="1547813" y="5013325"/>
            <a:ext cx="693737" cy="457200"/>
          </a:xfrm>
          <a:prstGeom prst="rect">
            <a:avLst/>
          </a:prstGeom>
          <a:solidFill>
            <a:srgbClr val="00FF00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250</a:t>
            </a:r>
          </a:p>
        </p:txBody>
      </p:sp>
      <p:sp>
        <p:nvSpPr>
          <p:cNvPr id="7260" name="Text Box 92"/>
          <p:cNvSpPr txBox="1">
            <a:spLocks noChangeArrowheads="1"/>
          </p:cNvSpPr>
          <p:nvPr/>
        </p:nvSpPr>
        <p:spPr bwMode="auto">
          <a:xfrm>
            <a:off x="3708400" y="5013325"/>
            <a:ext cx="523875" cy="457200"/>
          </a:xfrm>
          <a:prstGeom prst="rect">
            <a:avLst/>
          </a:prstGeom>
          <a:solidFill>
            <a:srgbClr val="00FF00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75</a:t>
            </a:r>
          </a:p>
        </p:txBody>
      </p:sp>
      <p:sp>
        <p:nvSpPr>
          <p:cNvPr id="7261" name="Text Box 93"/>
          <p:cNvSpPr txBox="1">
            <a:spLocks noChangeArrowheads="1"/>
          </p:cNvSpPr>
          <p:nvPr/>
        </p:nvSpPr>
        <p:spPr bwMode="auto">
          <a:xfrm>
            <a:off x="2916238" y="5876925"/>
            <a:ext cx="3640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/>
              <a:t>250 – 75 = 175 лет</a:t>
            </a:r>
          </a:p>
        </p:txBody>
      </p:sp>
      <p:pic>
        <p:nvPicPr>
          <p:cNvPr id="1233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0"/>
            <a:ext cx="14398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7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7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7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7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7" grpId="0" animBg="1"/>
      <p:bldP spid="7247" grpId="1" animBg="1"/>
      <p:bldP spid="7209" grpId="0" animBg="1"/>
      <p:bldP spid="7209" grpId="1" animBg="1"/>
      <p:bldP spid="7210" grpId="0" animBg="1"/>
      <p:bldP spid="7210" grpId="1" animBg="1"/>
      <p:bldP spid="7245" grpId="0" animBg="1"/>
      <p:bldP spid="7245" grpId="1" animBg="1"/>
      <p:bldP spid="7246" grpId="0" animBg="1"/>
      <p:bldP spid="7246" grpId="1" animBg="1"/>
      <p:bldP spid="7248" grpId="0"/>
      <p:bldP spid="7254" grpId="0" animBg="1"/>
      <p:bldP spid="7255" grpId="0" animBg="1"/>
      <p:bldP spid="7258" grpId="0" animBg="1"/>
      <p:bldP spid="7259" grpId="0" animBg="1"/>
      <p:bldP spid="7260" grpId="0" animBg="1"/>
      <p:bldP spid="7261" grpId="0"/>
      <p:bldP spid="726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4" name="Rectangle 52"/>
          <p:cNvSpPr>
            <a:spLocks noChangeArrowheads="1"/>
          </p:cNvSpPr>
          <p:nvPr/>
        </p:nvSpPr>
        <p:spPr bwMode="auto">
          <a:xfrm>
            <a:off x="4572000" y="4437063"/>
            <a:ext cx="504825" cy="287337"/>
          </a:xfrm>
          <a:prstGeom prst="rect">
            <a:avLst/>
          </a:prstGeom>
          <a:solidFill>
            <a:srgbClr val="33CC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3315" name="WordArt 2"/>
          <p:cNvSpPr>
            <a:spLocks noChangeArrowheads="1" noChangeShapeType="1" noTextEdit="1"/>
          </p:cNvSpPr>
          <p:nvPr/>
        </p:nvSpPr>
        <p:spPr bwMode="auto">
          <a:xfrm>
            <a:off x="2916238" y="404813"/>
            <a:ext cx="32575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Счет лет</a:t>
            </a: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179388" y="2924175"/>
            <a:ext cx="8713787" cy="504825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4643438" y="3644900"/>
            <a:ext cx="3603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H="1">
            <a:off x="4140200" y="3644900"/>
            <a:ext cx="3603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1331913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395288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H="1">
            <a:off x="8748713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H="1">
            <a:off x="7740650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H="1">
            <a:off x="6659563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H="1">
            <a:off x="5651500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3779838" y="2349500"/>
            <a:ext cx="268287" cy="457200"/>
          </a:xfrm>
          <a:prstGeom prst="rect">
            <a:avLst/>
          </a:prstGeom>
          <a:solidFill>
            <a:srgbClr val="00FF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latin typeface="Arial" panose="020B0604020202020204" pitchFamily="34" charset="0"/>
              </a:rPr>
              <a:t>I</a:t>
            </a:r>
            <a:endParaRPr lang="ru-RU" altLang="ru-RU" sz="2400" b="1">
              <a:latin typeface="Arial" panose="020B0604020202020204" pitchFamily="34" charset="0"/>
            </a:endParaRP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2627313" y="2349500"/>
            <a:ext cx="352425" cy="457200"/>
          </a:xfrm>
          <a:prstGeom prst="rect">
            <a:avLst/>
          </a:prstGeom>
          <a:solidFill>
            <a:srgbClr val="00FF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latin typeface="Arial" panose="020B0604020202020204" pitchFamily="34" charset="0"/>
              </a:rPr>
              <a:t>II</a:t>
            </a:r>
            <a:endParaRPr lang="ru-RU" altLang="ru-RU" sz="2400" b="1">
              <a:latin typeface="Arial" panose="020B0604020202020204" pitchFamily="34" charset="0"/>
            </a:endParaRP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1547813" y="2349500"/>
            <a:ext cx="436562" cy="457200"/>
          </a:xfrm>
          <a:prstGeom prst="rect">
            <a:avLst/>
          </a:prstGeom>
          <a:solidFill>
            <a:srgbClr val="00FF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latin typeface="Arial" panose="020B0604020202020204" pitchFamily="34" charset="0"/>
              </a:rPr>
              <a:t>III</a:t>
            </a:r>
            <a:endParaRPr lang="ru-RU" altLang="ru-RU" sz="2400" b="1">
              <a:latin typeface="Arial" panose="020B0604020202020204" pitchFamily="34" charset="0"/>
            </a:endParaRP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611188" y="2349500"/>
            <a:ext cx="471487" cy="457200"/>
          </a:xfrm>
          <a:prstGeom prst="rect">
            <a:avLst/>
          </a:prstGeom>
          <a:solidFill>
            <a:srgbClr val="00FF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latin typeface="Arial" panose="020B0604020202020204" pitchFamily="34" charset="0"/>
              </a:rPr>
              <a:t>IV</a:t>
            </a:r>
            <a:endParaRPr lang="ru-RU" altLang="ru-RU" sz="2400" b="1">
              <a:latin typeface="Arial" panose="020B0604020202020204" pitchFamily="34" charset="0"/>
            </a:endParaRP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4932363" y="2349500"/>
            <a:ext cx="268287" cy="457200"/>
          </a:xfrm>
          <a:prstGeom prst="rect">
            <a:avLst/>
          </a:prstGeom>
          <a:solidFill>
            <a:srgbClr val="33CCCC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latin typeface="Arial" panose="020B0604020202020204" pitchFamily="34" charset="0"/>
              </a:rPr>
              <a:t>I</a:t>
            </a:r>
            <a:endParaRPr lang="ru-RU" altLang="ru-RU" sz="2400" b="1">
              <a:latin typeface="Arial" panose="020B0604020202020204" pitchFamily="34" charset="0"/>
            </a:endParaRP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5867400" y="2349500"/>
            <a:ext cx="352425" cy="457200"/>
          </a:xfrm>
          <a:prstGeom prst="rect">
            <a:avLst/>
          </a:prstGeom>
          <a:solidFill>
            <a:srgbClr val="33CCCC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latin typeface="Arial" panose="020B0604020202020204" pitchFamily="34" charset="0"/>
              </a:rPr>
              <a:t>II</a:t>
            </a:r>
            <a:endParaRPr lang="ru-RU" altLang="ru-RU" sz="2400" b="1">
              <a:latin typeface="Arial" panose="020B0604020202020204" pitchFamily="34" charset="0"/>
            </a:endParaRP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6948488" y="2349500"/>
            <a:ext cx="436562" cy="457200"/>
          </a:xfrm>
          <a:prstGeom prst="rect">
            <a:avLst/>
          </a:prstGeom>
          <a:solidFill>
            <a:srgbClr val="33CCCC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latin typeface="Arial" panose="020B0604020202020204" pitchFamily="34" charset="0"/>
              </a:rPr>
              <a:t>III</a:t>
            </a:r>
            <a:endParaRPr lang="ru-RU" altLang="ru-RU" sz="2400" b="1">
              <a:latin typeface="Arial" panose="020B0604020202020204" pitchFamily="34" charset="0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7956550" y="2349500"/>
            <a:ext cx="471488" cy="457200"/>
          </a:xfrm>
          <a:prstGeom prst="rect">
            <a:avLst/>
          </a:prstGeom>
          <a:solidFill>
            <a:srgbClr val="33CCCC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latin typeface="Arial" panose="020B0604020202020204" pitchFamily="34" charset="0"/>
              </a:rPr>
              <a:t>IV</a:t>
            </a:r>
            <a:endParaRPr lang="ru-RU" altLang="ru-RU" sz="2400" b="1">
              <a:latin typeface="Arial" panose="020B0604020202020204" pitchFamily="34" charset="0"/>
            </a:endParaRP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4643438" y="1557338"/>
            <a:ext cx="4321175" cy="466725"/>
          </a:xfrm>
          <a:prstGeom prst="rect">
            <a:avLst/>
          </a:prstGeom>
          <a:solidFill>
            <a:srgbClr val="33CCCC">
              <a:alpha val="23921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Н.Э.</a:t>
            </a: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179388" y="1557338"/>
            <a:ext cx="4321175" cy="466725"/>
          </a:xfrm>
          <a:prstGeom prst="rect">
            <a:avLst/>
          </a:prstGeom>
          <a:solidFill>
            <a:srgbClr val="00FF00">
              <a:alpha val="36862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до Н.Э.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3132138" y="3500438"/>
            <a:ext cx="693737" cy="457200"/>
          </a:xfrm>
          <a:prstGeom prst="rect">
            <a:avLst/>
          </a:prstGeom>
          <a:solidFill>
            <a:srgbClr val="00FF00">
              <a:alpha val="3294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2051050" y="3500438"/>
            <a:ext cx="693738" cy="457200"/>
          </a:xfrm>
          <a:prstGeom prst="rect">
            <a:avLst/>
          </a:prstGeom>
          <a:solidFill>
            <a:srgbClr val="00FF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200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971550" y="3500438"/>
            <a:ext cx="693738" cy="457200"/>
          </a:xfrm>
          <a:prstGeom prst="rect">
            <a:avLst/>
          </a:prstGeom>
          <a:solidFill>
            <a:srgbClr val="00FF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300</a:t>
            </a: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0" y="3500438"/>
            <a:ext cx="693738" cy="457200"/>
          </a:xfrm>
          <a:prstGeom prst="rect">
            <a:avLst/>
          </a:prstGeom>
          <a:solidFill>
            <a:srgbClr val="00FF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400</a:t>
            </a:r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5292725" y="3500438"/>
            <a:ext cx="693738" cy="457200"/>
          </a:xfrm>
          <a:prstGeom prst="rect">
            <a:avLst/>
          </a:prstGeom>
          <a:solidFill>
            <a:srgbClr val="33CCCC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6300788" y="3500438"/>
            <a:ext cx="693737" cy="457200"/>
          </a:xfrm>
          <a:prstGeom prst="rect">
            <a:avLst/>
          </a:prstGeom>
          <a:solidFill>
            <a:srgbClr val="33CCCC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200</a:t>
            </a:r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7380288" y="3500438"/>
            <a:ext cx="693737" cy="457200"/>
          </a:xfrm>
          <a:prstGeom prst="rect">
            <a:avLst/>
          </a:prstGeom>
          <a:solidFill>
            <a:srgbClr val="33CCCC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300</a:t>
            </a:r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8450263" y="3500438"/>
            <a:ext cx="693737" cy="457200"/>
          </a:xfrm>
          <a:prstGeom prst="rect">
            <a:avLst/>
          </a:prstGeom>
          <a:solidFill>
            <a:srgbClr val="33CCCC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400</a:t>
            </a:r>
          </a:p>
        </p:txBody>
      </p:sp>
      <p:sp>
        <p:nvSpPr>
          <p:cNvPr id="8223" name="Line 31"/>
          <p:cNvSpPr>
            <a:spLocks noChangeShapeType="1"/>
          </p:cNvSpPr>
          <p:nvPr/>
        </p:nvSpPr>
        <p:spPr bwMode="auto">
          <a:xfrm>
            <a:off x="4572000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8224" name="Line 32"/>
          <p:cNvSpPr>
            <a:spLocks noChangeShapeType="1"/>
          </p:cNvSpPr>
          <p:nvPr/>
        </p:nvSpPr>
        <p:spPr bwMode="auto">
          <a:xfrm>
            <a:off x="4572000" y="1196975"/>
            <a:ext cx="0" cy="2879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8225" name="Line 33"/>
          <p:cNvSpPr>
            <a:spLocks noChangeShapeType="1"/>
          </p:cNvSpPr>
          <p:nvPr/>
        </p:nvSpPr>
        <p:spPr bwMode="auto">
          <a:xfrm>
            <a:off x="2411413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>
            <a:off x="3492500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8227" name="AutoShape 35"/>
          <p:cNvSpPr>
            <a:spLocks noChangeAspect="1" noChangeArrowheads="1"/>
          </p:cNvSpPr>
          <p:nvPr/>
        </p:nvSpPr>
        <p:spPr bwMode="auto">
          <a:xfrm>
            <a:off x="4932363" y="2997200"/>
            <a:ext cx="360362" cy="360363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8229" name="Line 37"/>
          <p:cNvSpPr>
            <a:spLocks noChangeShapeType="1"/>
          </p:cNvSpPr>
          <p:nvPr/>
        </p:nvSpPr>
        <p:spPr bwMode="auto">
          <a:xfrm>
            <a:off x="5076825" y="3357563"/>
            <a:ext cx="0" cy="165576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4787900" y="5013325"/>
            <a:ext cx="523875" cy="457200"/>
          </a:xfrm>
          <a:prstGeom prst="rect">
            <a:avLst/>
          </a:prstGeom>
          <a:solidFill>
            <a:srgbClr val="33CCCC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75</a:t>
            </a:r>
          </a:p>
        </p:txBody>
      </p:sp>
      <p:sp>
        <p:nvSpPr>
          <p:cNvPr id="8234" name="Text Box 42"/>
          <p:cNvSpPr txBox="1">
            <a:spLocks noChangeArrowheads="1"/>
          </p:cNvSpPr>
          <p:nvPr/>
        </p:nvSpPr>
        <p:spPr bwMode="auto">
          <a:xfrm>
            <a:off x="2051050" y="5805488"/>
            <a:ext cx="8651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/>
              <a:t>120</a:t>
            </a:r>
          </a:p>
        </p:txBody>
      </p:sp>
      <p:sp>
        <p:nvSpPr>
          <p:cNvPr id="8235" name="AutoShape 43"/>
          <p:cNvSpPr>
            <a:spLocks noChangeAspect="1" noChangeArrowheads="1"/>
          </p:cNvSpPr>
          <p:nvPr/>
        </p:nvSpPr>
        <p:spPr bwMode="auto">
          <a:xfrm>
            <a:off x="2771775" y="2997200"/>
            <a:ext cx="360363" cy="360363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8240" name="Text Box 48"/>
          <p:cNvSpPr txBox="1">
            <a:spLocks noChangeArrowheads="1"/>
          </p:cNvSpPr>
          <p:nvPr/>
        </p:nvSpPr>
        <p:spPr bwMode="auto">
          <a:xfrm>
            <a:off x="2555875" y="5013325"/>
            <a:ext cx="693738" cy="457200"/>
          </a:xfrm>
          <a:prstGeom prst="rect">
            <a:avLst/>
          </a:prstGeom>
          <a:solidFill>
            <a:srgbClr val="00FF00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120</a:t>
            </a:r>
          </a:p>
        </p:txBody>
      </p:sp>
      <p:sp>
        <p:nvSpPr>
          <p:cNvPr id="8245" name="Rectangle 53"/>
          <p:cNvSpPr>
            <a:spLocks noChangeArrowheads="1"/>
          </p:cNvSpPr>
          <p:nvPr/>
        </p:nvSpPr>
        <p:spPr bwMode="auto">
          <a:xfrm>
            <a:off x="2916238" y="4437063"/>
            <a:ext cx="1655762" cy="287337"/>
          </a:xfrm>
          <a:prstGeom prst="rect">
            <a:avLst/>
          </a:prstGeom>
          <a:solidFill>
            <a:srgbClr val="00FF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8243" name="Line 51"/>
          <p:cNvSpPr>
            <a:spLocks noChangeShapeType="1"/>
          </p:cNvSpPr>
          <p:nvPr/>
        </p:nvSpPr>
        <p:spPr bwMode="auto">
          <a:xfrm>
            <a:off x="4572000" y="4076700"/>
            <a:ext cx="0" cy="8651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8237" name="Line 45"/>
          <p:cNvSpPr>
            <a:spLocks noChangeShapeType="1"/>
          </p:cNvSpPr>
          <p:nvPr/>
        </p:nvSpPr>
        <p:spPr bwMode="auto">
          <a:xfrm>
            <a:off x="2916238" y="3357563"/>
            <a:ext cx="0" cy="165576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8246" name="Text Box 54"/>
          <p:cNvSpPr txBox="1">
            <a:spLocks noChangeArrowheads="1"/>
          </p:cNvSpPr>
          <p:nvPr/>
        </p:nvSpPr>
        <p:spPr bwMode="auto">
          <a:xfrm>
            <a:off x="3562350" y="5805488"/>
            <a:ext cx="6381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/>
              <a:t>75</a:t>
            </a:r>
          </a:p>
        </p:txBody>
      </p:sp>
      <p:sp>
        <p:nvSpPr>
          <p:cNvPr id="8247" name="Text Box 55"/>
          <p:cNvSpPr txBox="1">
            <a:spLocks noChangeArrowheads="1"/>
          </p:cNvSpPr>
          <p:nvPr/>
        </p:nvSpPr>
        <p:spPr bwMode="auto">
          <a:xfrm>
            <a:off x="4283075" y="5805488"/>
            <a:ext cx="4746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/>
              <a:t>=</a:t>
            </a:r>
          </a:p>
        </p:txBody>
      </p:sp>
      <p:sp>
        <p:nvSpPr>
          <p:cNvPr id="8248" name="Text Box 56"/>
          <p:cNvSpPr txBox="1">
            <a:spLocks noChangeArrowheads="1"/>
          </p:cNvSpPr>
          <p:nvPr/>
        </p:nvSpPr>
        <p:spPr bwMode="auto">
          <a:xfrm>
            <a:off x="4859338" y="5805488"/>
            <a:ext cx="1568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/>
              <a:t>195 лет</a:t>
            </a:r>
          </a:p>
        </p:txBody>
      </p:sp>
      <p:sp>
        <p:nvSpPr>
          <p:cNvPr id="8249" name="Text Box 57"/>
          <p:cNvSpPr txBox="1">
            <a:spLocks noChangeArrowheads="1"/>
          </p:cNvSpPr>
          <p:nvPr/>
        </p:nvSpPr>
        <p:spPr bwMode="auto">
          <a:xfrm>
            <a:off x="2986088" y="5805488"/>
            <a:ext cx="4746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/>
              <a:t>+</a:t>
            </a:r>
          </a:p>
        </p:txBody>
      </p:sp>
      <p:sp>
        <p:nvSpPr>
          <p:cNvPr id="8250" name="Rectangle 58"/>
          <p:cNvSpPr>
            <a:spLocks noChangeArrowheads="1"/>
          </p:cNvSpPr>
          <p:nvPr/>
        </p:nvSpPr>
        <p:spPr bwMode="auto">
          <a:xfrm>
            <a:off x="2916238" y="4437063"/>
            <a:ext cx="2160587" cy="2873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1336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-11113"/>
            <a:ext cx="1450975" cy="145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2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33363"/>
            <a:ext cx="5857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4" grpId="0" animBg="1"/>
      <p:bldP spid="8227" grpId="0" animBg="1"/>
      <p:bldP spid="8231" grpId="0" animBg="1"/>
      <p:bldP spid="8235" grpId="0" animBg="1"/>
      <p:bldP spid="8240" grpId="0" animBg="1"/>
      <p:bldP spid="8245" grpId="0" animBg="1"/>
      <p:bldP spid="82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403350" y="476250"/>
            <a:ext cx="65674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latin typeface="Arial" panose="020B0604020202020204" pitchFamily="34" charset="0"/>
              </a:rPr>
              <a:t>Века и тысячелетия пишутся римскими  цифрами</a:t>
            </a:r>
          </a:p>
        </p:txBody>
      </p:sp>
      <p:graphicFrame>
        <p:nvGraphicFramePr>
          <p:cNvPr id="29811" name="Group 115"/>
          <p:cNvGraphicFramePr>
            <a:graphicFrameLocks noGrp="1"/>
          </p:cNvGraphicFramePr>
          <p:nvPr/>
        </p:nvGraphicFramePr>
        <p:xfrm>
          <a:off x="1619250" y="1268413"/>
          <a:ext cx="6265863" cy="5327650"/>
        </p:xfrm>
        <a:graphic>
          <a:graphicData uri="http://schemas.openxmlformats.org/drawingml/2006/table">
            <a:tbl>
              <a:tblPr/>
              <a:tblGrid>
                <a:gridCol w="1604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6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7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5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5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5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5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9733" name="Picture 37" descr="11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268413"/>
            <a:ext cx="939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4" name="Picture 38" descr="22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349500"/>
            <a:ext cx="990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5" name="Picture 39" descr="333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357563"/>
            <a:ext cx="965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6" name="Picture 40" descr="444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437063"/>
            <a:ext cx="9779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7" name="Picture 41" descr="5555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516563"/>
            <a:ext cx="952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8" name="Picture 42" descr="6666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268413"/>
            <a:ext cx="965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9" name="Picture 43" descr="7777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349500"/>
            <a:ext cx="990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40" name="Picture 44" descr="8888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429000"/>
            <a:ext cx="927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41" name="Picture 45" descr="9999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437063"/>
            <a:ext cx="952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42" name="Group 46"/>
          <p:cNvGrpSpPr>
            <a:grpSpLocks/>
          </p:cNvGrpSpPr>
          <p:nvPr/>
        </p:nvGrpSpPr>
        <p:grpSpPr bwMode="auto">
          <a:xfrm>
            <a:off x="6300788" y="5516563"/>
            <a:ext cx="1503362" cy="1016000"/>
            <a:chOff x="2971" y="3385"/>
            <a:chExt cx="947" cy="640"/>
          </a:xfrm>
        </p:grpSpPr>
        <p:pic>
          <p:nvPicPr>
            <p:cNvPr id="14410" name="Picture 47" descr="11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3385"/>
              <a:ext cx="592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1" name="Picture 48" descr="0000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3385"/>
              <a:ext cx="584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745" name="Picture 49" descr="Рисунок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412875"/>
            <a:ext cx="28892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46" name="Group 50"/>
          <p:cNvGrpSpPr>
            <a:grpSpLocks/>
          </p:cNvGrpSpPr>
          <p:nvPr/>
        </p:nvGrpSpPr>
        <p:grpSpPr bwMode="auto">
          <a:xfrm>
            <a:off x="2195513" y="2492375"/>
            <a:ext cx="649287" cy="865188"/>
            <a:chOff x="703" y="1480"/>
            <a:chExt cx="409" cy="545"/>
          </a:xfrm>
        </p:grpSpPr>
        <p:pic>
          <p:nvPicPr>
            <p:cNvPr id="14408" name="Picture 51" descr="Рисунок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1480"/>
              <a:ext cx="182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09" name="Picture 52" descr="Рисунок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480"/>
              <a:ext cx="182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749" name="Group 53"/>
          <p:cNvGrpSpPr>
            <a:grpSpLocks/>
          </p:cNvGrpSpPr>
          <p:nvPr/>
        </p:nvGrpSpPr>
        <p:grpSpPr bwMode="auto">
          <a:xfrm>
            <a:off x="1979613" y="3500438"/>
            <a:ext cx="1008062" cy="865187"/>
            <a:chOff x="567" y="2160"/>
            <a:chExt cx="635" cy="545"/>
          </a:xfrm>
        </p:grpSpPr>
        <p:pic>
          <p:nvPicPr>
            <p:cNvPr id="14405" name="Picture 54" descr="Рисунок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2160"/>
              <a:ext cx="182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06" name="Picture 55" descr="Рисунок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2160"/>
              <a:ext cx="182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07" name="Picture 56" descr="Рисунок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2160"/>
              <a:ext cx="182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753" name="Group 57"/>
          <p:cNvGrpSpPr>
            <a:grpSpLocks/>
          </p:cNvGrpSpPr>
          <p:nvPr/>
        </p:nvGrpSpPr>
        <p:grpSpPr bwMode="auto">
          <a:xfrm>
            <a:off x="2051050" y="4581525"/>
            <a:ext cx="950913" cy="865188"/>
            <a:chOff x="567" y="2795"/>
            <a:chExt cx="599" cy="545"/>
          </a:xfrm>
        </p:grpSpPr>
        <p:pic>
          <p:nvPicPr>
            <p:cNvPr id="14403" name="Picture 58" descr="Рисунок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2795"/>
              <a:ext cx="182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04" name="Picture 59" descr="Рисунок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2795"/>
              <a:ext cx="373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756" name="Picture 60" descr="Рисунок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661025"/>
            <a:ext cx="5921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57" name="Group 61"/>
          <p:cNvGrpSpPr>
            <a:grpSpLocks/>
          </p:cNvGrpSpPr>
          <p:nvPr/>
        </p:nvGrpSpPr>
        <p:grpSpPr bwMode="auto">
          <a:xfrm>
            <a:off x="4859338" y="1412875"/>
            <a:ext cx="936625" cy="865188"/>
            <a:chOff x="2109" y="845"/>
            <a:chExt cx="590" cy="545"/>
          </a:xfrm>
        </p:grpSpPr>
        <p:pic>
          <p:nvPicPr>
            <p:cNvPr id="14401" name="Picture 62" descr="Рисунок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845"/>
              <a:ext cx="182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02" name="Picture 63" descr="Рисунок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845"/>
              <a:ext cx="373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760" name="Group 64"/>
          <p:cNvGrpSpPr>
            <a:grpSpLocks/>
          </p:cNvGrpSpPr>
          <p:nvPr/>
        </p:nvGrpSpPr>
        <p:grpSpPr bwMode="auto">
          <a:xfrm>
            <a:off x="4787900" y="2420938"/>
            <a:ext cx="1296988" cy="865187"/>
            <a:chOff x="1927" y="1480"/>
            <a:chExt cx="817" cy="545"/>
          </a:xfrm>
        </p:grpSpPr>
        <p:pic>
          <p:nvPicPr>
            <p:cNvPr id="14398" name="Picture 65" descr="Рисунок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1480"/>
              <a:ext cx="182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99" name="Picture 66" descr="Рисунок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1480"/>
              <a:ext cx="182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00" name="Picture 67" descr="Рисунок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1480"/>
              <a:ext cx="373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764" name="Group 68"/>
          <p:cNvGrpSpPr>
            <a:grpSpLocks/>
          </p:cNvGrpSpPr>
          <p:nvPr/>
        </p:nvGrpSpPr>
        <p:grpSpPr bwMode="auto">
          <a:xfrm>
            <a:off x="4643438" y="3500438"/>
            <a:ext cx="1657350" cy="865187"/>
            <a:chOff x="1973" y="2160"/>
            <a:chExt cx="1044" cy="545"/>
          </a:xfrm>
        </p:grpSpPr>
        <p:pic>
          <p:nvPicPr>
            <p:cNvPr id="14394" name="Picture 69" descr="Рисунок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2160"/>
              <a:ext cx="182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95" name="Picture 70" descr="Рисунок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2160"/>
              <a:ext cx="182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96" name="Picture 71" descr="Рисунок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2160"/>
              <a:ext cx="182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97" name="Picture 72" descr="Рисунок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2160"/>
              <a:ext cx="373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769" name="Group 73"/>
          <p:cNvGrpSpPr>
            <a:grpSpLocks/>
          </p:cNvGrpSpPr>
          <p:nvPr/>
        </p:nvGrpSpPr>
        <p:grpSpPr bwMode="auto">
          <a:xfrm>
            <a:off x="5076825" y="4508500"/>
            <a:ext cx="954088" cy="865188"/>
            <a:chOff x="2109" y="2840"/>
            <a:chExt cx="601" cy="545"/>
          </a:xfrm>
        </p:grpSpPr>
        <p:pic>
          <p:nvPicPr>
            <p:cNvPr id="14392" name="Picture 74" descr="Рисунок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2840"/>
              <a:ext cx="182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93" name="Picture 75" descr="Рисунок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2840"/>
              <a:ext cx="374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772" name="Picture 76" descr="Рисунок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661025"/>
            <a:ext cx="59372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91" name="Рисунок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30213"/>
            <a:ext cx="1414463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9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9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9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9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9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72" name="Group 152"/>
          <p:cNvGraphicFramePr>
            <a:graphicFrameLocks noGrp="1"/>
          </p:cNvGraphicFramePr>
          <p:nvPr/>
        </p:nvGraphicFramePr>
        <p:xfrm>
          <a:off x="684213" y="981075"/>
          <a:ext cx="7777162" cy="5327650"/>
        </p:xfrm>
        <a:graphic>
          <a:graphicData uri="http://schemas.openxmlformats.org/drawingml/2006/table">
            <a:tbl>
              <a:tblPr/>
              <a:tblGrid>
                <a:gridCol w="224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7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5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5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5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5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0756" name="Group 36"/>
          <p:cNvGrpSpPr>
            <a:grpSpLocks/>
          </p:cNvGrpSpPr>
          <p:nvPr/>
        </p:nvGrpSpPr>
        <p:grpSpPr bwMode="auto">
          <a:xfrm>
            <a:off x="2843213" y="2060575"/>
            <a:ext cx="1566862" cy="1016000"/>
            <a:chOff x="1791" y="1298"/>
            <a:chExt cx="987" cy="640"/>
          </a:xfrm>
        </p:grpSpPr>
        <p:pic>
          <p:nvPicPr>
            <p:cNvPr id="15471" name="Picture 37" descr="222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298"/>
              <a:ext cx="624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72" name="Picture 38" descr="111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1298"/>
              <a:ext cx="592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59" name="Group 39"/>
          <p:cNvGrpSpPr>
            <a:grpSpLocks/>
          </p:cNvGrpSpPr>
          <p:nvPr/>
        </p:nvGrpSpPr>
        <p:grpSpPr bwMode="auto">
          <a:xfrm>
            <a:off x="2843213" y="3068638"/>
            <a:ext cx="1614487" cy="1016000"/>
            <a:chOff x="1791" y="1933"/>
            <a:chExt cx="1017" cy="640"/>
          </a:xfrm>
        </p:grpSpPr>
        <p:pic>
          <p:nvPicPr>
            <p:cNvPr id="15469" name="Picture 40" descr="3333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1933"/>
              <a:ext cx="60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70" name="Picture 41" descr="111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1933"/>
              <a:ext cx="592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62" name="Group 42"/>
          <p:cNvGrpSpPr>
            <a:grpSpLocks/>
          </p:cNvGrpSpPr>
          <p:nvPr/>
        </p:nvGrpSpPr>
        <p:grpSpPr bwMode="auto">
          <a:xfrm>
            <a:off x="2843213" y="4149725"/>
            <a:ext cx="1554162" cy="1016000"/>
            <a:chOff x="1791" y="2614"/>
            <a:chExt cx="979" cy="640"/>
          </a:xfrm>
        </p:grpSpPr>
        <p:pic>
          <p:nvPicPr>
            <p:cNvPr id="15467" name="Picture 43" descr="4444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2614"/>
              <a:ext cx="616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68" name="Picture 44" descr="111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2614"/>
              <a:ext cx="592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65" name="Group 45"/>
          <p:cNvGrpSpPr>
            <a:grpSpLocks/>
          </p:cNvGrpSpPr>
          <p:nvPr/>
        </p:nvGrpSpPr>
        <p:grpSpPr bwMode="auto">
          <a:xfrm>
            <a:off x="2843213" y="5229225"/>
            <a:ext cx="1601787" cy="1016000"/>
            <a:chOff x="1791" y="3249"/>
            <a:chExt cx="1009" cy="640"/>
          </a:xfrm>
        </p:grpSpPr>
        <p:pic>
          <p:nvPicPr>
            <p:cNvPr id="15465" name="Picture 46" descr="5555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3249"/>
              <a:ext cx="60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66" name="Picture 47" descr="111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3249"/>
              <a:ext cx="592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68" name="Group 48"/>
          <p:cNvGrpSpPr>
            <a:grpSpLocks/>
          </p:cNvGrpSpPr>
          <p:nvPr/>
        </p:nvGrpSpPr>
        <p:grpSpPr bwMode="auto">
          <a:xfrm>
            <a:off x="6804025" y="981075"/>
            <a:ext cx="1541463" cy="1016000"/>
            <a:chOff x="4286" y="663"/>
            <a:chExt cx="971" cy="640"/>
          </a:xfrm>
        </p:grpSpPr>
        <p:pic>
          <p:nvPicPr>
            <p:cNvPr id="15463" name="Picture 49" descr="6666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" y="663"/>
              <a:ext cx="60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64" name="Picture 50" descr="111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663"/>
              <a:ext cx="592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71" name="Group 51"/>
          <p:cNvGrpSpPr>
            <a:grpSpLocks/>
          </p:cNvGrpSpPr>
          <p:nvPr/>
        </p:nvGrpSpPr>
        <p:grpSpPr bwMode="auto">
          <a:xfrm>
            <a:off x="6804025" y="2060575"/>
            <a:ext cx="1566863" cy="1016000"/>
            <a:chOff x="4286" y="1298"/>
            <a:chExt cx="987" cy="640"/>
          </a:xfrm>
        </p:grpSpPr>
        <p:pic>
          <p:nvPicPr>
            <p:cNvPr id="15461" name="Picture 52" descr="7777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" y="1298"/>
              <a:ext cx="624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62" name="Picture 53" descr="111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1298"/>
              <a:ext cx="592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74" name="Group 54"/>
          <p:cNvGrpSpPr>
            <a:grpSpLocks/>
          </p:cNvGrpSpPr>
          <p:nvPr/>
        </p:nvGrpSpPr>
        <p:grpSpPr bwMode="auto">
          <a:xfrm>
            <a:off x="6732588" y="3141663"/>
            <a:ext cx="1574800" cy="1016000"/>
            <a:chOff x="4286" y="1933"/>
            <a:chExt cx="992" cy="640"/>
          </a:xfrm>
        </p:grpSpPr>
        <p:pic>
          <p:nvPicPr>
            <p:cNvPr id="15459" name="Picture 55" descr="8888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" y="1933"/>
              <a:ext cx="584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60" name="Picture 56" descr="111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1933"/>
              <a:ext cx="592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77" name="Group 57"/>
          <p:cNvGrpSpPr>
            <a:grpSpLocks/>
          </p:cNvGrpSpPr>
          <p:nvPr/>
        </p:nvGrpSpPr>
        <p:grpSpPr bwMode="auto">
          <a:xfrm>
            <a:off x="6804025" y="4149725"/>
            <a:ext cx="1600200" cy="1016000"/>
            <a:chOff x="4286" y="2614"/>
            <a:chExt cx="1008" cy="640"/>
          </a:xfrm>
        </p:grpSpPr>
        <p:pic>
          <p:nvPicPr>
            <p:cNvPr id="15457" name="Picture 58" descr="9999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" y="2614"/>
              <a:ext cx="60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58" name="Picture 59" descr="111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2614"/>
              <a:ext cx="592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80" name="Group 60"/>
          <p:cNvGrpSpPr>
            <a:grpSpLocks/>
          </p:cNvGrpSpPr>
          <p:nvPr/>
        </p:nvGrpSpPr>
        <p:grpSpPr bwMode="auto">
          <a:xfrm>
            <a:off x="2843213" y="981075"/>
            <a:ext cx="1516062" cy="1016000"/>
            <a:chOff x="1791" y="663"/>
            <a:chExt cx="955" cy="640"/>
          </a:xfrm>
        </p:grpSpPr>
        <p:pic>
          <p:nvPicPr>
            <p:cNvPr id="15455" name="Picture 61" descr="111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663"/>
              <a:ext cx="592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56" name="Picture 62" descr="111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663"/>
              <a:ext cx="592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83" name="Group 63"/>
          <p:cNvGrpSpPr>
            <a:grpSpLocks/>
          </p:cNvGrpSpPr>
          <p:nvPr/>
        </p:nvGrpSpPr>
        <p:grpSpPr bwMode="auto">
          <a:xfrm>
            <a:off x="6732588" y="5229225"/>
            <a:ext cx="1646237" cy="1016000"/>
            <a:chOff x="4241" y="3249"/>
            <a:chExt cx="1037" cy="640"/>
          </a:xfrm>
        </p:grpSpPr>
        <p:pic>
          <p:nvPicPr>
            <p:cNvPr id="15453" name="Picture 64" descr="0000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" y="3249"/>
              <a:ext cx="584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54" name="Picture 65" descr="222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3249"/>
              <a:ext cx="624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86" name="Group 66"/>
          <p:cNvGrpSpPr>
            <a:grpSpLocks/>
          </p:cNvGrpSpPr>
          <p:nvPr/>
        </p:nvGrpSpPr>
        <p:grpSpPr bwMode="auto">
          <a:xfrm>
            <a:off x="1116013" y="1125538"/>
            <a:ext cx="936625" cy="865187"/>
            <a:chOff x="703" y="709"/>
            <a:chExt cx="590" cy="545"/>
          </a:xfrm>
        </p:grpSpPr>
        <p:pic>
          <p:nvPicPr>
            <p:cNvPr id="15451" name="Picture 67" descr="Рисунок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709"/>
              <a:ext cx="182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52" name="Picture 68" descr="Рисунок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709"/>
              <a:ext cx="374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89" name="Group 69"/>
          <p:cNvGrpSpPr>
            <a:grpSpLocks/>
          </p:cNvGrpSpPr>
          <p:nvPr/>
        </p:nvGrpSpPr>
        <p:grpSpPr bwMode="auto">
          <a:xfrm>
            <a:off x="971550" y="2133600"/>
            <a:ext cx="1296988" cy="865188"/>
            <a:chOff x="612" y="1344"/>
            <a:chExt cx="817" cy="545"/>
          </a:xfrm>
        </p:grpSpPr>
        <p:grpSp>
          <p:nvGrpSpPr>
            <p:cNvPr id="15447" name="Group 70"/>
            <p:cNvGrpSpPr>
              <a:grpSpLocks/>
            </p:cNvGrpSpPr>
            <p:nvPr/>
          </p:nvGrpSpPr>
          <p:grpSpPr bwMode="auto">
            <a:xfrm>
              <a:off x="1020" y="1344"/>
              <a:ext cx="409" cy="545"/>
              <a:chOff x="703" y="1480"/>
              <a:chExt cx="409" cy="545"/>
            </a:xfrm>
          </p:grpSpPr>
          <p:pic>
            <p:nvPicPr>
              <p:cNvPr id="15449" name="Picture 71" descr="Рисунок1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1480"/>
                <a:ext cx="182" cy="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50" name="Picture 72" descr="Рисунок1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0" y="1480"/>
                <a:ext cx="182" cy="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448" name="Picture 73" descr="Рисунок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344"/>
              <a:ext cx="374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94" name="Group 74"/>
          <p:cNvGrpSpPr>
            <a:grpSpLocks/>
          </p:cNvGrpSpPr>
          <p:nvPr/>
        </p:nvGrpSpPr>
        <p:grpSpPr bwMode="auto">
          <a:xfrm>
            <a:off x="827088" y="3213100"/>
            <a:ext cx="1657350" cy="865188"/>
            <a:chOff x="521" y="2024"/>
            <a:chExt cx="1044" cy="545"/>
          </a:xfrm>
        </p:grpSpPr>
        <p:grpSp>
          <p:nvGrpSpPr>
            <p:cNvPr id="15442" name="Group 75"/>
            <p:cNvGrpSpPr>
              <a:grpSpLocks/>
            </p:cNvGrpSpPr>
            <p:nvPr/>
          </p:nvGrpSpPr>
          <p:grpSpPr bwMode="auto">
            <a:xfrm>
              <a:off x="930" y="2024"/>
              <a:ext cx="635" cy="545"/>
              <a:chOff x="567" y="2160"/>
              <a:chExt cx="635" cy="545"/>
            </a:xfrm>
          </p:grpSpPr>
          <p:pic>
            <p:nvPicPr>
              <p:cNvPr id="15444" name="Picture 76" descr="Рисунок1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7" y="2160"/>
                <a:ext cx="182" cy="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45" name="Picture 77" descr="Рисунок1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2160"/>
                <a:ext cx="182" cy="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46" name="Picture 78" descr="Рисунок1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3" y="2160"/>
                <a:ext cx="182" cy="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443" name="Picture 79" descr="Рисунок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024"/>
              <a:ext cx="374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800" name="Group 80"/>
          <p:cNvGrpSpPr>
            <a:grpSpLocks/>
          </p:cNvGrpSpPr>
          <p:nvPr/>
        </p:nvGrpSpPr>
        <p:grpSpPr bwMode="auto">
          <a:xfrm>
            <a:off x="900113" y="4292600"/>
            <a:ext cx="1598612" cy="865188"/>
            <a:chOff x="567" y="2659"/>
            <a:chExt cx="1007" cy="545"/>
          </a:xfrm>
        </p:grpSpPr>
        <p:grpSp>
          <p:nvGrpSpPr>
            <p:cNvPr id="15438" name="Group 81"/>
            <p:cNvGrpSpPr>
              <a:grpSpLocks/>
            </p:cNvGrpSpPr>
            <p:nvPr/>
          </p:nvGrpSpPr>
          <p:grpSpPr bwMode="auto">
            <a:xfrm>
              <a:off x="975" y="2659"/>
              <a:ext cx="599" cy="545"/>
              <a:chOff x="567" y="2795"/>
              <a:chExt cx="599" cy="545"/>
            </a:xfrm>
          </p:grpSpPr>
          <p:pic>
            <p:nvPicPr>
              <p:cNvPr id="15440" name="Picture 82" descr="Рисунок1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7" y="2795"/>
                <a:ext cx="182" cy="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41" name="Picture 83" descr="Рисунок2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3" y="2795"/>
                <a:ext cx="373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439" name="Picture 84" descr="Рисунок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2659"/>
              <a:ext cx="374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805" name="Group 85"/>
          <p:cNvGrpSpPr>
            <a:grpSpLocks/>
          </p:cNvGrpSpPr>
          <p:nvPr/>
        </p:nvGrpSpPr>
        <p:grpSpPr bwMode="auto">
          <a:xfrm>
            <a:off x="1042988" y="5373688"/>
            <a:ext cx="1241425" cy="865187"/>
            <a:chOff x="657" y="3294"/>
            <a:chExt cx="782" cy="545"/>
          </a:xfrm>
        </p:grpSpPr>
        <p:pic>
          <p:nvPicPr>
            <p:cNvPr id="15436" name="Picture 86" descr="Рисунок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3294"/>
              <a:ext cx="373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37" name="Picture 87" descr="Рисунок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3294"/>
              <a:ext cx="374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808" name="Group 88"/>
          <p:cNvGrpSpPr>
            <a:grpSpLocks/>
          </p:cNvGrpSpPr>
          <p:nvPr/>
        </p:nvGrpSpPr>
        <p:grpSpPr bwMode="auto">
          <a:xfrm>
            <a:off x="5003800" y="5373688"/>
            <a:ext cx="1241425" cy="865187"/>
            <a:chOff x="3152" y="3339"/>
            <a:chExt cx="782" cy="545"/>
          </a:xfrm>
        </p:grpSpPr>
        <p:pic>
          <p:nvPicPr>
            <p:cNvPr id="15434" name="Picture 89" descr="Рисунок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3339"/>
              <a:ext cx="374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35" name="Picture 90" descr="Рисунок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" y="3339"/>
              <a:ext cx="374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811" name="Group 91"/>
          <p:cNvGrpSpPr>
            <a:grpSpLocks/>
          </p:cNvGrpSpPr>
          <p:nvPr/>
        </p:nvGrpSpPr>
        <p:grpSpPr bwMode="auto">
          <a:xfrm>
            <a:off x="4716463" y="4292600"/>
            <a:ext cx="1673225" cy="865188"/>
            <a:chOff x="2971" y="2704"/>
            <a:chExt cx="1054" cy="545"/>
          </a:xfrm>
        </p:grpSpPr>
        <p:grpSp>
          <p:nvGrpSpPr>
            <p:cNvPr id="15430" name="Group 92"/>
            <p:cNvGrpSpPr>
              <a:grpSpLocks/>
            </p:cNvGrpSpPr>
            <p:nvPr/>
          </p:nvGrpSpPr>
          <p:grpSpPr bwMode="auto">
            <a:xfrm>
              <a:off x="3424" y="2704"/>
              <a:ext cx="601" cy="545"/>
              <a:chOff x="2109" y="2840"/>
              <a:chExt cx="601" cy="545"/>
            </a:xfrm>
          </p:grpSpPr>
          <p:pic>
            <p:nvPicPr>
              <p:cNvPr id="15432" name="Picture 93" descr="Рисунок1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9" y="2840"/>
                <a:ext cx="182" cy="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33" name="Picture 94" descr="Рисунок3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6" y="2840"/>
                <a:ext cx="374" cy="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431" name="Picture 95" descr="Рисунок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2704"/>
              <a:ext cx="374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816" name="Group 96"/>
          <p:cNvGrpSpPr>
            <a:grpSpLocks/>
          </p:cNvGrpSpPr>
          <p:nvPr/>
        </p:nvGrpSpPr>
        <p:grpSpPr bwMode="auto">
          <a:xfrm>
            <a:off x="4643438" y="3213100"/>
            <a:ext cx="2090737" cy="865188"/>
            <a:chOff x="2789" y="2024"/>
            <a:chExt cx="1453" cy="545"/>
          </a:xfrm>
        </p:grpSpPr>
        <p:grpSp>
          <p:nvGrpSpPr>
            <p:cNvPr id="15424" name="Group 97"/>
            <p:cNvGrpSpPr>
              <a:grpSpLocks/>
            </p:cNvGrpSpPr>
            <p:nvPr/>
          </p:nvGrpSpPr>
          <p:grpSpPr bwMode="auto">
            <a:xfrm>
              <a:off x="3198" y="2024"/>
              <a:ext cx="1044" cy="545"/>
              <a:chOff x="1973" y="2160"/>
              <a:chExt cx="1044" cy="545"/>
            </a:xfrm>
          </p:grpSpPr>
          <p:pic>
            <p:nvPicPr>
              <p:cNvPr id="15426" name="Picture 98" descr="Рисунок1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1" y="2160"/>
                <a:ext cx="182" cy="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27" name="Picture 99" descr="Рисунок1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8" y="2160"/>
                <a:ext cx="182" cy="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28" name="Picture 100" descr="Рисунок1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5" y="2160"/>
                <a:ext cx="182" cy="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29" name="Picture 101" descr="Рисунок2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3" y="2160"/>
                <a:ext cx="373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425" name="Picture 102" descr="Рисунок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2024"/>
              <a:ext cx="374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823" name="Group 103"/>
          <p:cNvGrpSpPr>
            <a:grpSpLocks/>
          </p:cNvGrpSpPr>
          <p:nvPr/>
        </p:nvGrpSpPr>
        <p:grpSpPr bwMode="auto">
          <a:xfrm>
            <a:off x="4716463" y="2205038"/>
            <a:ext cx="1944687" cy="865187"/>
            <a:chOff x="2971" y="1389"/>
            <a:chExt cx="1225" cy="545"/>
          </a:xfrm>
        </p:grpSpPr>
        <p:grpSp>
          <p:nvGrpSpPr>
            <p:cNvPr id="15419" name="Group 104"/>
            <p:cNvGrpSpPr>
              <a:grpSpLocks/>
            </p:cNvGrpSpPr>
            <p:nvPr/>
          </p:nvGrpSpPr>
          <p:grpSpPr bwMode="auto">
            <a:xfrm>
              <a:off x="3379" y="1389"/>
              <a:ext cx="817" cy="545"/>
              <a:chOff x="1927" y="1480"/>
              <a:chExt cx="817" cy="545"/>
            </a:xfrm>
          </p:grpSpPr>
          <p:pic>
            <p:nvPicPr>
              <p:cNvPr id="15421" name="Picture 105" descr="Рисунок1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2" y="1480"/>
                <a:ext cx="182" cy="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22" name="Picture 106" descr="Рисунок1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6" y="1480"/>
                <a:ext cx="182" cy="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23" name="Picture 107" descr="Рисунок2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7" y="1480"/>
                <a:ext cx="373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420" name="Picture 108" descr="Рисунок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1389"/>
              <a:ext cx="374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829" name="Group 109"/>
          <p:cNvGrpSpPr>
            <a:grpSpLocks/>
          </p:cNvGrpSpPr>
          <p:nvPr/>
        </p:nvGrpSpPr>
        <p:grpSpPr bwMode="auto">
          <a:xfrm>
            <a:off x="4787900" y="1125538"/>
            <a:ext cx="1584325" cy="865187"/>
            <a:chOff x="3016" y="709"/>
            <a:chExt cx="998" cy="545"/>
          </a:xfrm>
        </p:grpSpPr>
        <p:grpSp>
          <p:nvGrpSpPr>
            <p:cNvPr id="15415" name="Group 110"/>
            <p:cNvGrpSpPr>
              <a:grpSpLocks/>
            </p:cNvGrpSpPr>
            <p:nvPr/>
          </p:nvGrpSpPr>
          <p:grpSpPr bwMode="auto">
            <a:xfrm>
              <a:off x="3424" y="709"/>
              <a:ext cx="590" cy="545"/>
              <a:chOff x="2109" y="845"/>
              <a:chExt cx="590" cy="545"/>
            </a:xfrm>
          </p:grpSpPr>
          <p:pic>
            <p:nvPicPr>
              <p:cNvPr id="15417" name="Picture 111" descr="Рисунок1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7" y="845"/>
                <a:ext cx="182" cy="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18" name="Picture 112" descr="Рисунок2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9" y="845"/>
                <a:ext cx="373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416" name="Picture 113" descr="Рисунок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709"/>
              <a:ext cx="374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414" name="Text Box 153"/>
          <p:cNvSpPr txBox="1">
            <a:spLocks noChangeArrowheads="1"/>
          </p:cNvSpPr>
          <p:nvPr/>
        </p:nvSpPr>
        <p:spPr bwMode="auto">
          <a:xfrm>
            <a:off x="1268413" y="403225"/>
            <a:ext cx="708501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Arial" panose="020B0604020202020204" pitchFamily="34" charset="0"/>
              </a:rPr>
              <a:t>Века  и тысячелетия пишутся римскими цифрами цифрами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65" name="Group 21"/>
          <p:cNvGrpSpPr>
            <a:grpSpLocks/>
          </p:cNvGrpSpPr>
          <p:nvPr/>
        </p:nvGrpSpPr>
        <p:grpSpPr bwMode="auto">
          <a:xfrm>
            <a:off x="1476375" y="836613"/>
            <a:ext cx="2252663" cy="1001712"/>
            <a:chOff x="1156" y="1616"/>
            <a:chExt cx="999" cy="545"/>
          </a:xfrm>
        </p:grpSpPr>
        <p:pic>
          <p:nvPicPr>
            <p:cNvPr id="16431" name="Picture 12" descr="Рисунок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1616"/>
              <a:ext cx="374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2" name="Picture 18" descr="Рисунок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1616"/>
              <a:ext cx="374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3" name="Picture 19" descr="Рисунок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1616"/>
              <a:ext cx="182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1826" name="Group 82"/>
          <p:cNvGraphicFramePr>
            <a:graphicFrameLocks noGrp="1"/>
          </p:cNvGraphicFramePr>
          <p:nvPr/>
        </p:nvGraphicFramePr>
        <p:xfrm>
          <a:off x="1403350" y="2276475"/>
          <a:ext cx="6264275" cy="4352926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6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2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0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2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1748" name="Picture 4" descr="Рисунок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573463"/>
            <a:ext cx="6000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Рисунок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492375"/>
            <a:ext cx="6000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Рисунок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652963"/>
            <a:ext cx="641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80" name="Group 36"/>
          <p:cNvGrpSpPr>
            <a:grpSpLocks/>
          </p:cNvGrpSpPr>
          <p:nvPr/>
        </p:nvGrpSpPr>
        <p:grpSpPr bwMode="auto">
          <a:xfrm>
            <a:off x="4716463" y="2349500"/>
            <a:ext cx="1574800" cy="1016000"/>
            <a:chOff x="2653" y="1661"/>
            <a:chExt cx="992" cy="640"/>
          </a:xfrm>
        </p:grpSpPr>
        <p:pic>
          <p:nvPicPr>
            <p:cNvPr id="16429" name="Picture 23" descr="5555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1661"/>
              <a:ext cx="60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0" name="Picture 25" descr="0000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1661"/>
              <a:ext cx="584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8" name="Group 34"/>
          <p:cNvGrpSpPr>
            <a:grpSpLocks/>
          </p:cNvGrpSpPr>
          <p:nvPr/>
        </p:nvGrpSpPr>
        <p:grpSpPr bwMode="auto">
          <a:xfrm>
            <a:off x="4716463" y="4508500"/>
            <a:ext cx="2295525" cy="1016000"/>
            <a:chOff x="2744" y="2341"/>
            <a:chExt cx="1446" cy="640"/>
          </a:xfrm>
        </p:grpSpPr>
        <p:pic>
          <p:nvPicPr>
            <p:cNvPr id="16426" name="Picture 28" descr="5555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2341"/>
              <a:ext cx="60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7" name="Picture 29" descr="0000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2341"/>
              <a:ext cx="584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8" name="Picture 30" descr="0000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2341"/>
              <a:ext cx="584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9" name="Group 35"/>
          <p:cNvGrpSpPr>
            <a:grpSpLocks/>
          </p:cNvGrpSpPr>
          <p:nvPr/>
        </p:nvGrpSpPr>
        <p:grpSpPr bwMode="auto">
          <a:xfrm>
            <a:off x="4643438" y="3500438"/>
            <a:ext cx="2222500" cy="1016000"/>
            <a:chOff x="2744" y="2976"/>
            <a:chExt cx="1400" cy="640"/>
          </a:xfrm>
        </p:grpSpPr>
        <p:pic>
          <p:nvPicPr>
            <p:cNvPr id="16423" name="Picture 31" descr="111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2976"/>
              <a:ext cx="592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4" name="Picture 32" descr="0000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2976"/>
              <a:ext cx="584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5" name="Picture 33" descr="0000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" y="2976"/>
              <a:ext cx="584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782" name="Picture 38" descr="Рисуно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661025"/>
            <a:ext cx="6477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91" name="Group 47"/>
          <p:cNvGrpSpPr>
            <a:grpSpLocks/>
          </p:cNvGrpSpPr>
          <p:nvPr/>
        </p:nvGrpSpPr>
        <p:grpSpPr bwMode="auto">
          <a:xfrm>
            <a:off x="4643438" y="5589588"/>
            <a:ext cx="2943225" cy="1016000"/>
            <a:chOff x="2608" y="3566"/>
            <a:chExt cx="1854" cy="640"/>
          </a:xfrm>
        </p:grpSpPr>
        <p:pic>
          <p:nvPicPr>
            <p:cNvPr id="16419" name="Picture 40" descr="111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3566"/>
              <a:ext cx="592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0" name="Picture 41" descr="0000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3566"/>
              <a:ext cx="584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1" name="Picture 42" descr="0000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3566"/>
              <a:ext cx="584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2" name="Picture 46" descr="0000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3566"/>
              <a:ext cx="584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827" name="Text Box 83"/>
          <p:cNvSpPr txBox="1">
            <a:spLocks noChangeArrowheads="1"/>
          </p:cNvSpPr>
          <p:nvPr/>
        </p:nvSpPr>
        <p:spPr bwMode="auto">
          <a:xfrm>
            <a:off x="3132138" y="188913"/>
            <a:ext cx="30114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В настоящее время идет</a:t>
            </a:r>
          </a:p>
        </p:txBody>
      </p:sp>
      <p:grpSp>
        <p:nvGrpSpPr>
          <p:cNvPr id="31832" name="Group 88"/>
          <p:cNvGrpSpPr>
            <a:grpSpLocks/>
          </p:cNvGrpSpPr>
          <p:nvPr/>
        </p:nvGrpSpPr>
        <p:grpSpPr bwMode="auto">
          <a:xfrm>
            <a:off x="4787900" y="620713"/>
            <a:ext cx="3168650" cy="1223962"/>
            <a:chOff x="2925" y="300"/>
            <a:chExt cx="2233" cy="997"/>
          </a:xfrm>
        </p:grpSpPr>
        <p:grpSp>
          <p:nvGrpSpPr>
            <p:cNvPr id="16415" name="Group 17"/>
            <p:cNvGrpSpPr>
              <a:grpSpLocks/>
            </p:cNvGrpSpPr>
            <p:nvPr/>
          </p:nvGrpSpPr>
          <p:grpSpPr bwMode="auto">
            <a:xfrm>
              <a:off x="2925" y="300"/>
              <a:ext cx="1542" cy="997"/>
              <a:chOff x="3016" y="2750"/>
              <a:chExt cx="1000" cy="640"/>
            </a:xfrm>
          </p:grpSpPr>
          <p:pic>
            <p:nvPicPr>
              <p:cNvPr id="16417" name="Picture 15" descr="2222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6" y="2750"/>
                <a:ext cx="624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18" name="Picture 16" descr="11111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4" y="2750"/>
                <a:ext cx="592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416" name="WordArt 86"/>
            <p:cNvSpPr>
              <a:spLocks noChangeArrowheads="1" noChangeShapeType="1" noTextEdit="1"/>
            </p:cNvSpPr>
            <p:nvPr/>
          </p:nvSpPr>
          <p:spPr bwMode="auto">
            <a:xfrm>
              <a:off x="4467" y="935"/>
              <a:ext cx="691" cy="3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8100" algn="ctr" rotWithShape="0">
                      <a:srgbClr val="990000">
                        <a:alpha val="50000"/>
                      </a:srgbClr>
                    </a:outerShdw>
                  </a:effectLst>
                  <a:ea typeface="Tahoma" panose="020B0604030504040204" pitchFamily="34" charset="0"/>
                  <a:cs typeface="Tahoma" panose="020B0604030504040204" pitchFamily="34" charset="0"/>
                </a:rPr>
                <a:t>век</a:t>
              </a:r>
            </a:p>
          </p:txBody>
        </p:sp>
      </p:grpSp>
      <p:sp>
        <p:nvSpPr>
          <p:cNvPr id="31833" name="AutoShape 89"/>
          <p:cNvSpPr>
            <a:spLocks noChangeArrowheads="1"/>
          </p:cNvSpPr>
          <p:nvPr/>
        </p:nvSpPr>
        <p:spPr bwMode="auto">
          <a:xfrm>
            <a:off x="4284663" y="1412875"/>
            <a:ext cx="579437" cy="222250"/>
          </a:xfrm>
          <a:prstGeom prst="roundRect">
            <a:avLst>
              <a:gd name="adj" fmla="val 31491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74053" dir="19742175" algn="ctr" rotWithShape="0">
              <a:srgbClr val="BB7751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27" grpId="0"/>
      <p:bldP spid="318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1268413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150" y="404813"/>
            <a:ext cx="6769100" cy="56943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C00000"/>
                </a:solidFill>
                <a:latin typeface="Century Gothic"/>
              </a:rPr>
              <a:t>Знать что такое: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800" b="1" dirty="0">
                <a:solidFill>
                  <a:srgbClr val="000099"/>
                </a:solidFill>
                <a:latin typeface="Century Gothic"/>
              </a:rPr>
              <a:t>Хронология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800" b="1" dirty="0">
                <a:solidFill>
                  <a:srgbClr val="000099"/>
                </a:solidFill>
                <a:latin typeface="Century Gothic"/>
              </a:rPr>
              <a:t>Эра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800" b="1" dirty="0">
                <a:solidFill>
                  <a:srgbClr val="000099"/>
                </a:solidFill>
                <a:latin typeface="Century Gothic"/>
              </a:rPr>
              <a:t>Наша эра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800" b="1" dirty="0">
                <a:solidFill>
                  <a:srgbClr val="000099"/>
                </a:solidFill>
                <a:latin typeface="Century Gothic"/>
              </a:rPr>
              <a:t>До нашей эры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800" b="1" dirty="0">
                <a:solidFill>
                  <a:srgbClr val="000099"/>
                </a:solidFill>
                <a:latin typeface="Century Gothic"/>
              </a:rPr>
              <a:t>Лента времени</a:t>
            </a:r>
          </a:p>
          <a:p>
            <a:pPr algn="ctr" eaLnBrk="1" hangingPunct="1">
              <a:defRPr/>
            </a:pPr>
            <a:endParaRPr lang="ru-RU" sz="2800" b="1" dirty="0">
              <a:solidFill>
                <a:srgbClr val="000099"/>
              </a:solidFill>
              <a:latin typeface="Century Gothic"/>
            </a:endParaRPr>
          </a:p>
          <a:p>
            <a:pPr algn="ctr" eaLnBrk="1" hangingPunct="1">
              <a:defRPr/>
            </a:pPr>
            <a:endParaRPr lang="ru-RU" sz="2800" b="1" dirty="0">
              <a:solidFill>
                <a:srgbClr val="C00000"/>
              </a:solidFill>
              <a:latin typeface="Century Gothic"/>
            </a:endParaRPr>
          </a:p>
          <a:p>
            <a:pPr eaLnBrk="1" hangingPunct="1">
              <a:defRPr/>
            </a:pPr>
            <a:r>
              <a:rPr lang="ru-RU" sz="2800" b="1" dirty="0">
                <a:solidFill>
                  <a:srgbClr val="C00000"/>
                </a:solidFill>
                <a:latin typeface="Century Gothic"/>
              </a:rPr>
              <a:t>Уметь</a:t>
            </a:r>
          </a:p>
          <a:p>
            <a:pPr algn="ctr" eaLnBrk="1" hangingPunct="1">
              <a:defRPr/>
            </a:pPr>
            <a:r>
              <a:rPr lang="ru-RU" sz="2800" b="1" dirty="0">
                <a:solidFill>
                  <a:srgbClr val="000099"/>
                </a:solidFill>
                <a:latin typeface="Century Gothic"/>
              </a:rPr>
              <a:t>Считать время до </a:t>
            </a:r>
            <a:r>
              <a:rPr lang="ru-RU" sz="2800" b="1" dirty="0" err="1">
                <a:solidFill>
                  <a:srgbClr val="000099"/>
                </a:solidFill>
                <a:latin typeface="Century Gothic"/>
              </a:rPr>
              <a:t>н.э</a:t>
            </a:r>
            <a:r>
              <a:rPr lang="ru-RU" sz="2800" b="1" dirty="0">
                <a:solidFill>
                  <a:srgbClr val="000099"/>
                </a:solidFill>
                <a:latin typeface="Century Gothic"/>
              </a:rPr>
              <a:t> и </a:t>
            </a:r>
            <a:r>
              <a:rPr lang="ru-RU" sz="2800" b="1" dirty="0" err="1">
                <a:solidFill>
                  <a:srgbClr val="000099"/>
                </a:solidFill>
                <a:latin typeface="Century Gothic"/>
              </a:rPr>
              <a:t>н.э</a:t>
            </a:r>
            <a:endParaRPr lang="ru-RU" sz="2800" b="1" dirty="0">
              <a:solidFill>
                <a:srgbClr val="000099"/>
              </a:solidFill>
              <a:latin typeface="Century Gothic"/>
            </a:endParaRPr>
          </a:p>
          <a:p>
            <a:pPr algn="ctr" eaLnBrk="1" hangingPunct="1">
              <a:defRPr/>
            </a:pPr>
            <a:endParaRPr lang="ru-RU" sz="2800" b="1" dirty="0">
              <a:solidFill>
                <a:srgbClr val="C00000"/>
              </a:solidFill>
              <a:latin typeface="Century Gothic"/>
            </a:endParaRPr>
          </a:p>
          <a:p>
            <a:pPr algn="ctr" eaLnBrk="1" hangingPunct="1">
              <a:defRPr/>
            </a:pPr>
            <a:endParaRPr lang="ru-RU" sz="2800" b="1" dirty="0">
              <a:solidFill>
                <a:srgbClr val="C00000"/>
              </a:solidFill>
              <a:latin typeface="Century Gothic"/>
            </a:endParaRPr>
          </a:p>
          <a:p>
            <a:pPr algn="ctr" eaLnBrk="1" hangingPunct="1">
              <a:defRPr/>
            </a:pPr>
            <a:endParaRPr lang="ru-RU" sz="2800" b="1" dirty="0">
              <a:solidFill>
                <a:srgbClr val="C00000"/>
              </a:solidFill>
              <a:latin typeface="Century Gothic"/>
            </a:endParaRPr>
          </a:p>
        </p:txBody>
      </p:sp>
      <p:pic>
        <p:nvPicPr>
          <p:cNvPr id="17412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373688"/>
            <a:ext cx="5810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13" y="333375"/>
            <a:ext cx="8207375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640" y="1858440"/>
            <a:ext cx="836179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Домашнее задание §2,</a:t>
            </a:r>
          </a:p>
          <a:p>
            <a:pPr algn="ctr" eaLnBrk="1" hangingPunct="1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отвечать на вопросы устно  </a:t>
            </a: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charset="0"/>
            </a:endParaRPr>
          </a:p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Посмотреть видео по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charset="0"/>
            </a:endParaRPr>
          </a:p>
          <a:p>
            <a:pPr algn="r" eaLnBrk="1" hangingPunct="1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на стр.10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charset="0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8" y="4729163"/>
            <a:ext cx="1223962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9231"/>
            <a:ext cx="119380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3408983"/>
            <a:ext cx="1202701" cy="10231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27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12668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150" y="404813"/>
            <a:ext cx="6769100" cy="56943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C00000"/>
                </a:solidFill>
                <a:latin typeface="Century Gothic"/>
                <a:cs typeface="+mn-cs"/>
              </a:rPr>
              <a:t>Знать что такое: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800" b="1" dirty="0">
                <a:solidFill>
                  <a:srgbClr val="000099"/>
                </a:solidFill>
                <a:latin typeface="Century Gothic"/>
                <a:cs typeface="+mn-cs"/>
              </a:rPr>
              <a:t>Хронология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800" b="1" dirty="0">
                <a:solidFill>
                  <a:srgbClr val="000099"/>
                </a:solidFill>
                <a:latin typeface="Century Gothic"/>
                <a:cs typeface="+mn-cs"/>
              </a:rPr>
              <a:t>Эра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800" b="1" dirty="0">
                <a:solidFill>
                  <a:srgbClr val="000099"/>
                </a:solidFill>
                <a:latin typeface="Century Gothic"/>
                <a:cs typeface="+mn-cs"/>
              </a:rPr>
              <a:t>Наша эра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800" b="1" dirty="0">
                <a:solidFill>
                  <a:srgbClr val="000099"/>
                </a:solidFill>
                <a:latin typeface="Century Gothic"/>
                <a:cs typeface="+mn-cs"/>
              </a:rPr>
              <a:t>До нашей эры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800" b="1" dirty="0">
                <a:solidFill>
                  <a:srgbClr val="000099"/>
                </a:solidFill>
                <a:latin typeface="Century Gothic"/>
                <a:cs typeface="+mn-cs"/>
              </a:rPr>
              <a:t>Лента времени</a:t>
            </a:r>
          </a:p>
          <a:p>
            <a:pPr algn="ctr" eaLnBrk="1" hangingPunct="1">
              <a:defRPr/>
            </a:pPr>
            <a:endParaRPr lang="ru-RU" sz="2800" b="1" dirty="0">
              <a:solidFill>
                <a:srgbClr val="000099"/>
              </a:solidFill>
              <a:latin typeface="Century Gothic"/>
              <a:cs typeface="+mn-cs"/>
            </a:endParaRPr>
          </a:p>
          <a:p>
            <a:pPr algn="ctr" eaLnBrk="1" hangingPunct="1">
              <a:defRPr/>
            </a:pPr>
            <a:endParaRPr lang="ru-RU" sz="2800" b="1" dirty="0">
              <a:solidFill>
                <a:srgbClr val="C00000"/>
              </a:solidFill>
              <a:latin typeface="Century Gothic"/>
              <a:cs typeface="+mn-cs"/>
            </a:endParaRPr>
          </a:p>
          <a:p>
            <a:pPr eaLnBrk="1" hangingPunct="1">
              <a:defRPr/>
            </a:pPr>
            <a:r>
              <a:rPr lang="ru-RU" sz="2800" b="1" dirty="0">
                <a:solidFill>
                  <a:srgbClr val="C00000"/>
                </a:solidFill>
                <a:latin typeface="Century Gothic"/>
                <a:cs typeface="+mn-cs"/>
              </a:rPr>
              <a:t>Уметь</a:t>
            </a:r>
          </a:p>
          <a:p>
            <a:pPr algn="ctr" eaLnBrk="1" hangingPunct="1">
              <a:defRPr/>
            </a:pPr>
            <a:r>
              <a:rPr lang="ru-RU" sz="2800" b="1" dirty="0">
                <a:solidFill>
                  <a:srgbClr val="000099"/>
                </a:solidFill>
                <a:latin typeface="Century Gothic"/>
                <a:cs typeface="+mn-cs"/>
              </a:rPr>
              <a:t>Считать время до </a:t>
            </a:r>
            <a:r>
              <a:rPr lang="ru-RU" sz="2800" b="1" dirty="0" err="1">
                <a:solidFill>
                  <a:srgbClr val="000099"/>
                </a:solidFill>
                <a:latin typeface="Century Gothic"/>
                <a:cs typeface="+mn-cs"/>
              </a:rPr>
              <a:t>н.э</a:t>
            </a:r>
            <a:r>
              <a:rPr lang="ru-RU" sz="2800" b="1" dirty="0">
                <a:solidFill>
                  <a:srgbClr val="000099"/>
                </a:solidFill>
                <a:latin typeface="Century Gothic"/>
                <a:cs typeface="+mn-cs"/>
              </a:rPr>
              <a:t> и </a:t>
            </a:r>
            <a:r>
              <a:rPr lang="ru-RU" sz="2800" b="1" dirty="0" err="1">
                <a:solidFill>
                  <a:srgbClr val="000099"/>
                </a:solidFill>
                <a:latin typeface="Century Gothic"/>
                <a:cs typeface="+mn-cs"/>
              </a:rPr>
              <a:t>н.э</a:t>
            </a:r>
            <a:endParaRPr lang="ru-RU" sz="2800" b="1" dirty="0">
              <a:solidFill>
                <a:srgbClr val="000099"/>
              </a:solidFill>
              <a:latin typeface="Century Gothic"/>
              <a:cs typeface="+mn-cs"/>
            </a:endParaRPr>
          </a:p>
          <a:p>
            <a:pPr algn="ctr" eaLnBrk="1" hangingPunct="1">
              <a:defRPr/>
            </a:pPr>
            <a:endParaRPr lang="ru-RU" sz="2800" b="1" dirty="0">
              <a:solidFill>
                <a:srgbClr val="C00000"/>
              </a:solidFill>
              <a:latin typeface="Century Gothic"/>
              <a:cs typeface="+mn-cs"/>
            </a:endParaRPr>
          </a:p>
          <a:p>
            <a:pPr algn="ctr" eaLnBrk="1" hangingPunct="1">
              <a:defRPr/>
            </a:pPr>
            <a:endParaRPr lang="ru-RU" sz="2800" b="1" dirty="0">
              <a:solidFill>
                <a:srgbClr val="C00000"/>
              </a:solidFill>
              <a:latin typeface="Century Gothic"/>
              <a:cs typeface="+mn-cs"/>
            </a:endParaRPr>
          </a:p>
          <a:p>
            <a:pPr algn="ctr" eaLnBrk="1" hangingPunct="1">
              <a:defRPr/>
            </a:pPr>
            <a:endParaRPr lang="ru-RU" sz="2800" b="1" dirty="0">
              <a:solidFill>
                <a:srgbClr val="C00000"/>
              </a:solidFill>
              <a:latin typeface="Century Gothic"/>
              <a:cs typeface="+mn-cs"/>
            </a:endParaRPr>
          </a:p>
        </p:txBody>
      </p:sp>
      <p:pic>
        <p:nvPicPr>
          <p:cNvPr id="307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373688"/>
            <a:ext cx="5810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/>
          <p:cNvSpPr>
            <a:spLocks noChangeArrowheads="1" noChangeShapeType="1" noTextEdit="1"/>
          </p:cNvSpPr>
          <p:nvPr/>
        </p:nvSpPr>
        <p:spPr bwMode="auto">
          <a:xfrm>
            <a:off x="1116013" y="557213"/>
            <a:ext cx="6796087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Bookman Old Style" panose="02050604050505020204" pitchFamily="18" charset="0"/>
              </a:rPr>
              <a:t>Как считали время в древности?</a:t>
            </a:r>
          </a:p>
        </p:txBody>
      </p:sp>
      <p:pic>
        <p:nvPicPr>
          <p:cNvPr id="4099" name="Picture 5" descr="38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497013"/>
            <a:ext cx="214947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633" name="Rectangle 321"/>
          <p:cNvSpPr>
            <a:spLocks noChangeArrowheads="1"/>
          </p:cNvSpPr>
          <p:nvPr/>
        </p:nvSpPr>
        <p:spPr bwMode="auto">
          <a:xfrm>
            <a:off x="3832225" y="2144713"/>
            <a:ext cx="3998913" cy="781050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grpSp>
        <p:nvGrpSpPr>
          <p:cNvPr id="4101" name="Group 322"/>
          <p:cNvGrpSpPr>
            <a:grpSpLocks/>
          </p:cNvGrpSpPr>
          <p:nvPr/>
        </p:nvGrpSpPr>
        <p:grpSpPr bwMode="auto">
          <a:xfrm>
            <a:off x="4645025" y="2782888"/>
            <a:ext cx="650875" cy="704850"/>
            <a:chOff x="2796" y="2992"/>
            <a:chExt cx="818" cy="807"/>
          </a:xfrm>
        </p:grpSpPr>
        <p:sp>
          <p:nvSpPr>
            <p:cNvPr id="13635" name="Freeform 323"/>
            <p:cNvSpPr>
              <a:spLocks/>
            </p:cNvSpPr>
            <p:nvPr/>
          </p:nvSpPr>
          <p:spPr bwMode="auto">
            <a:xfrm>
              <a:off x="3025" y="3210"/>
              <a:ext cx="363" cy="364"/>
            </a:xfrm>
            <a:custGeom>
              <a:avLst/>
              <a:gdLst>
                <a:gd name="T0" fmla="*/ 2 w 726"/>
                <a:gd name="T1" fmla="*/ 327 h 727"/>
                <a:gd name="T2" fmla="*/ 16 w 726"/>
                <a:gd name="T3" fmla="*/ 256 h 727"/>
                <a:gd name="T4" fmla="*/ 44 w 726"/>
                <a:gd name="T5" fmla="*/ 191 h 727"/>
                <a:gd name="T6" fmla="*/ 83 w 726"/>
                <a:gd name="T7" fmla="*/ 132 h 727"/>
                <a:gd name="T8" fmla="*/ 132 w 726"/>
                <a:gd name="T9" fmla="*/ 83 h 727"/>
                <a:gd name="T10" fmla="*/ 190 w 726"/>
                <a:gd name="T11" fmla="*/ 44 h 727"/>
                <a:gd name="T12" fmla="*/ 255 w 726"/>
                <a:gd name="T13" fmla="*/ 16 h 727"/>
                <a:gd name="T14" fmla="*/ 326 w 726"/>
                <a:gd name="T15" fmla="*/ 2 h 727"/>
                <a:gd name="T16" fmla="*/ 400 w 726"/>
                <a:gd name="T17" fmla="*/ 2 h 727"/>
                <a:gd name="T18" fmla="*/ 471 w 726"/>
                <a:gd name="T19" fmla="*/ 16 h 727"/>
                <a:gd name="T20" fmla="*/ 536 w 726"/>
                <a:gd name="T21" fmla="*/ 44 h 727"/>
                <a:gd name="T22" fmla="*/ 593 w 726"/>
                <a:gd name="T23" fmla="*/ 83 h 727"/>
                <a:gd name="T24" fmla="*/ 643 w 726"/>
                <a:gd name="T25" fmla="*/ 132 h 727"/>
                <a:gd name="T26" fmla="*/ 682 w 726"/>
                <a:gd name="T27" fmla="*/ 191 h 727"/>
                <a:gd name="T28" fmla="*/ 709 w 726"/>
                <a:gd name="T29" fmla="*/ 256 h 727"/>
                <a:gd name="T30" fmla="*/ 723 w 726"/>
                <a:gd name="T31" fmla="*/ 327 h 727"/>
                <a:gd name="T32" fmla="*/ 723 w 726"/>
                <a:gd name="T33" fmla="*/ 401 h 727"/>
                <a:gd name="T34" fmla="*/ 709 w 726"/>
                <a:gd name="T35" fmla="*/ 472 h 727"/>
                <a:gd name="T36" fmla="*/ 682 w 726"/>
                <a:gd name="T37" fmla="*/ 537 h 727"/>
                <a:gd name="T38" fmla="*/ 643 w 726"/>
                <a:gd name="T39" fmla="*/ 595 h 727"/>
                <a:gd name="T40" fmla="*/ 593 w 726"/>
                <a:gd name="T41" fmla="*/ 644 h 727"/>
                <a:gd name="T42" fmla="*/ 536 w 726"/>
                <a:gd name="T43" fmla="*/ 683 h 727"/>
                <a:gd name="T44" fmla="*/ 471 w 726"/>
                <a:gd name="T45" fmla="*/ 711 h 727"/>
                <a:gd name="T46" fmla="*/ 400 w 726"/>
                <a:gd name="T47" fmla="*/ 725 h 727"/>
                <a:gd name="T48" fmla="*/ 326 w 726"/>
                <a:gd name="T49" fmla="*/ 725 h 727"/>
                <a:gd name="T50" fmla="*/ 255 w 726"/>
                <a:gd name="T51" fmla="*/ 711 h 727"/>
                <a:gd name="T52" fmla="*/ 190 w 726"/>
                <a:gd name="T53" fmla="*/ 683 h 727"/>
                <a:gd name="T54" fmla="*/ 132 w 726"/>
                <a:gd name="T55" fmla="*/ 644 h 727"/>
                <a:gd name="T56" fmla="*/ 83 w 726"/>
                <a:gd name="T57" fmla="*/ 595 h 727"/>
                <a:gd name="T58" fmla="*/ 44 w 726"/>
                <a:gd name="T59" fmla="*/ 537 h 727"/>
                <a:gd name="T60" fmla="*/ 16 w 726"/>
                <a:gd name="T61" fmla="*/ 472 h 727"/>
                <a:gd name="T62" fmla="*/ 2 w 726"/>
                <a:gd name="T63" fmla="*/ 401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6" h="727">
                  <a:moveTo>
                    <a:pt x="0" y="364"/>
                  </a:moveTo>
                  <a:lnTo>
                    <a:pt x="2" y="327"/>
                  </a:lnTo>
                  <a:lnTo>
                    <a:pt x="7" y="290"/>
                  </a:lnTo>
                  <a:lnTo>
                    <a:pt x="16" y="256"/>
                  </a:lnTo>
                  <a:lnTo>
                    <a:pt x="29" y="222"/>
                  </a:lnTo>
                  <a:lnTo>
                    <a:pt x="44" y="191"/>
                  </a:lnTo>
                  <a:lnTo>
                    <a:pt x="62" y="161"/>
                  </a:lnTo>
                  <a:lnTo>
                    <a:pt x="83" y="132"/>
                  </a:lnTo>
                  <a:lnTo>
                    <a:pt x="106" y="107"/>
                  </a:lnTo>
                  <a:lnTo>
                    <a:pt x="132" y="83"/>
                  </a:lnTo>
                  <a:lnTo>
                    <a:pt x="160" y="62"/>
                  </a:lnTo>
                  <a:lnTo>
                    <a:pt x="190" y="44"/>
                  </a:lnTo>
                  <a:lnTo>
                    <a:pt x="221" y="29"/>
                  </a:lnTo>
                  <a:lnTo>
                    <a:pt x="255" y="16"/>
                  </a:lnTo>
                  <a:lnTo>
                    <a:pt x="290" y="7"/>
                  </a:lnTo>
                  <a:lnTo>
                    <a:pt x="326" y="2"/>
                  </a:lnTo>
                  <a:lnTo>
                    <a:pt x="363" y="0"/>
                  </a:lnTo>
                  <a:lnTo>
                    <a:pt x="400" y="2"/>
                  </a:lnTo>
                  <a:lnTo>
                    <a:pt x="435" y="7"/>
                  </a:lnTo>
                  <a:lnTo>
                    <a:pt x="471" y="16"/>
                  </a:lnTo>
                  <a:lnTo>
                    <a:pt x="504" y="29"/>
                  </a:lnTo>
                  <a:lnTo>
                    <a:pt x="536" y="44"/>
                  </a:lnTo>
                  <a:lnTo>
                    <a:pt x="565" y="62"/>
                  </a:lnTo>
                  <a:lnTo>
                    <a:pt x="593" y="83"/>
                  </a:lnTo>
                  <a:lnTo>
                    <a:pt x="620" y="107"/>
                  </a:lnTo>
                  <a:lnTo>
                    <a:pt x="643" y="132"/>
                  </a:lnTo>
                  <a:lnTo>
                    <a:pt x="663" y="161"/>
                  </a:lnTo>
                  <a:lnTo>
                    <a:pt x="682" y="191"/>
                  </a:lnTo>
                  <a:lnTo>
                    <a:pt x="697" y="222"/>
                  </a:lnTo>
                  <a:lnTo>
                    <a:pt x="709" y="256"/>
                  </a:lnTo>
                  <a:lnTo>
                    <a:pt x="719" y="290"/>
                  </a:lnTo>
                  <a:lnTo>
                    <a:pt x="723" y="327"/>
                  </a:lnTo>
                  <a:lnTo>
                    <a:pt x="726" y="364"/>
                  </a:lnTo>
                  <a:lnTo>
                    <a:pt x="723" y="401"/>
                  </a:lnTo>
                  <a:lnTo>
                    <a:pt x="719" y="437"/>
                  </a:lnTo>
                  <a:lnTo>
                    <a:pt x="709" y="472"/>
                  </a:lnTo>
                  <a:lnTo>
                    <a:pt x="697" y="506"/>
                  </a:lnTo>
                  <a:lnTo>
                    <a:pt x="682" y="537"/>
                  </a:lnTo>
                  <a:lnTo>
                    <a:pt x="663" y="567"/>
                  </a:lnTo>
                  <a:lnTo>
                    <a:pt x="643" y="595"/>
                  </a:lnTo>
                  <a:lnTo>
                    <a:pt x="620" y="621"/>
                  </a:lnTo>
                  <a:lnTo>
                    <a:pt x="593" y="644"/>
                  </a:lnTo>
                  <a:lnTo>
                    <a:pt x="565" y="665"/>
                  </a:lnTo>
                  <a:lnTo>
                    <a:pt x="536" y="683"/>
                  </a:lnTo>
                  <a:lnTo>
                    <a:pt x="504" y="698"/>
                  </a:lnTo>
                  <a:lnTo>
                    <a:pt x="471" y="711"/>
                  </a:lnTo>
                  <a:lnTo>
                    <a:pt x="435" y="720"/>
                  </a:lnTo>
                  <a:lnTo>
                    <a:pt x="400" y="725"/>
                  </a:lnTo>
                  <a:lnTo>
                    <a:pt x="363" y="727"/>
                  </a:lnTo>
                  <a:lnTo>
                    <a:pt x="326" y="725"/>
                  </a:lnTo>
                  <a:lnTo>
                    <a:pt x="290" y="720"/>
                  </a:lnTo>
                  <a:lnTo>
                    <a:pt x="255" y="711"/>
                  </a:lnTo>
                  <a:lnTo>
                    <a:pt x="221" y="698"/>
                  </a:lnTo>
                  <a:lnTo>
                    <a:pt x="190" y="683"/>
                  </a:lnTo>
                  <a:lnTo>
                    <a:pt x="160" y="665"/>
                  </a:lnTo>
                  <a:lnTo>
                    <a:pt x="132" y="644"/>
                  </a:lnTo>
                  <a:lnTo>
                    <a:pt x="106" y="621"/>
                  </a:lnTo>
                  <a:lnTo>
                    <a:pt x="83" y="595"/>
                  </a:lnTo>
                  <a:lnTo>
                    <a:pt x="62" y="567"/>
                  </a:lnTo>
                  <a:lnTo>
                    <a:pt x="44" y="537"/>
                  </a:lnTo>
                  <a:lnTo>
                    <a:pt x="29" y="506"/>
                  </a:lnTo>
                  <a:lnTo>
                    <a:pt x="16" y="472"/>
                  </a:lnTo>
                  <a:lnTo>
                    <a:pt x="7" y="437"/>
                  </a:lnTo>
                  <a:lnTo>
                    <a:pt x="2" y="401"/>
                  </a:lnTo>
                  <a:lnTo>
                    <a:pt x="0" y="364"/>
                  </a:lnTo>
                  <a:close/>
                </a:path>
              </a:pathLst>
            </a:custGeom>
            <a:solidFill>
              <a:srgbClr val="FF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36" name="Freeform 324"/>
            <p:cNvSpPr>
              <a:spLocks/>
            </p:cNvSpPr>
            <p:nvPr/>
          </p:nvSpPr>
          <p:spPr bwMode="auto">
            <a:xfrm>
              <a:off x="3199" y="2992"/>
              <a:ext cx="120" cy="242"/>
            </a:xfrm>
            <a:custGeom>
              <a:avLst/>
              <a:gdLst>
                <a:gd name="T0" fmla="*/ 0 w 240"/>
                <a:gd name="T1" fmla="*/ 461 h 485"/>
                <a:gd name="T2" fmla="*/ 4 w 240"/>
                <a:gd name="T3" fmla="*/ 423 h 485"/>
                <a:gd name="T4" fmla="*/ 17 w 240"/>
                <a:gd name="T5" fmla="*/ 392 h 485"/>
                <a:gd name="T6" fmla="*/ 38 w 240"/>
                <a:gd name="T7" fmla="*/ 366 h 485"/>
                <a:gd name="T8" fmla="*/ 62 w 240"/>
                <a:gd name="T9" fmla="*/ 343 h 485"/>
                <a:gd name="T10" fmla="*/ 87 w 240"/>
                <a:gd name="T11" fmla="*/ 323 h 485"/>
                <a:gd name="T12" fmla="*/ 110 w 240"/>
                <a:gd name="T13" fmla="*/ 298 h 485"/>
                <a:gd name="T14" fmla="*/ 130 w 240"/>
                <a:gd name="T15" fmla="*/ 271 h 485"/>
                <a:gd name="T16" fmla="*/ 140 w 240"/>
                <a:gd name="T17" fmla="*/ 237 h 485"/>
                <a:gd name="T18" fmla="*/ 140 w 240"/>
                <a:gd name="T19" fmla="*/ 216 h 485"/>
                <a:gd name="T20" fmla="*/ 136 w 240"/>
                <a:gd name="T21" fmla="*/ 198 h 485"/>
                <a:gd name="T22" fmla="*/ 134 w 240"/>
                <a:gd name="T23" fmla="*/ 179 h 485"/>
                <a:gd name="T24" fmla="*/ 142 w 240"/>
                <a:gd name="T25" fmla="*/ 148 h 485"/>
                <a:gd name="T26" fmla="*/ 153 w 240"/>
                <a:gd name="T27" fmla="*/ 126 h 485"/>
                <a:gd name="T28" fmla="*/ 163 w 240"/>
                <a:gd name="T29" fmla="*/ 106 h 485"/>
                <a:gd name="T30" fmla="*/ 176 w 240"/>
                <a:gd name="T31" fmla="*/ 89 h 485"/>
                <a:gd name="T32" fmla="*/ 189 w 240"/>
                <a:gd name="T33" fmla="*/ 71 h 485"/>
                <a:gd name="T34" fmla="*/ 201 w 240"/>
                <a:gd name="T35" fmla="*/ 55 h 485"/>
                <a:gd name="T36" fmla="*/ 214 w 240"/>
                <a:gd name="T37" fmla="*/ 39 h 485"/>
                <a:gd name="T38" fmla="*/ 228 w 240"/>
                <a:gd name="T39" fmla="*/ 21 h 485"/>
                <a:gd name="T40" fmla="*/ 240 w 240"/>
                <a:gd name="T41" fmla="*/ 0 h 485"/>
                <a:gd name="T42" fmla="*/ 233 w 240"/>
                <a:gd name="T43" fmla="*/ 17 h 485"/>
                <a:gd name="T44" fmla="*/ 227 w 240"/>
                <a:gd name="T45" fmla="*/ 33 h 485"/>
                <a:gd name="T46" fmla="*/ 220 w 240"/>
                <a:gd name="T47" fmla="*/ 50 h 485"/>
                <a:gd name="T48" fmla="*/ 213 w 240"/>
                <a:gd name="T49" fmla="*/ 66 h 485"/>
                <a:gd name="T50" fmla="*/ 207 w 240"/>
                <a:gd name="T51" fmla="*/ 83 h 485"/>
                <a:gd name="T52" fmla="*/ 202 w 240"/>
                <a:gd name="T53" fmla="*/ 100 h 485"/>
                <a:gd name="T54" fmla="*/ 199 w 240"/>
                <a:gd name="T55" fmla="*/ 119 h 485"/>
                <a:gd name="T56" fmla="*/ 198 w 240"/>
                <a:gd name="T57" fmla="*/ 138 h 485"/>
                <a:gd name="T58" fmla="*/ 201 w 240"/>
                <a:gd name="T59" fmla="*/ 173 h 485"/>
                <a:gd name="T60" fmla="*/ 207 w 240"/>
                <a:gd name="T61" fmla="*/ 204 h 485"/>
                <a:gd name="T62" fmla="*/ 213 w 240"/>
                <a:gd name="T63" fmla="*/ 233 h 485"/>
                <a:gd name="T64" fmla="*/ 209 w 240"/>
                <a:gd name="T65" fmla="*/ 262 h 485"/>
                <a:gd name="T66" fmla="*/ 202 w 240"/>
                <a:gd name="T67" fmla="*/ 278 h 485"/>
                <a:gd name="T68" fmla="*/ 194 w 240"/>
                <a:gd name="T69" fmla="*/ 292 h 485"/>
                <a:gd name="T70" fmla="*/ 184 w 240"/>
                <a:gd name="T71" fmla="*/ 304 h 485"/>
                <a:gd name="T72" fmla="*/ 172 w 240"/>
                <a:gd name="T73" fmla="*/ 316 h 485"/>
                <a:gd name="T74" fmla="*/ 162 w 240"/>
                <a:gd name="T75" fmla="*/ 327 h 485"/>
                <a:gd name="T76" fmla="*/ 151 w 240"/>
                <a:gd name="T77" fmla="*/ 339 h 485"/>
                <a:gd name="T78" fmla="*/ 140 w 240"/>
                <a:gd name="T79" fmla="*/ 351 h 485"/>
                <a:gd name="T80" fmla="*/ 132 w 240"/>
                <a:gd name="T81" fmla="*/ 366 h 485"/>
                <a:gd name="T82" fmla="*/ 127 w 240"/>
                <a:gd name="T83" fmla="*/ 392 h 485"/>
                <a:gd name="T84" fmla="*/ 130 w 240"/>
                <a:gd name="T85" fmla="*/ 422 h 485"/>
                <a:gd name="T86" fmla="*/ 136 w 240"/>
                <a:gd name="T87" fmla="*/ 454 h 485"/>
                <a:gd name="T88" fmla="*/ 142 w 240"/>
                <a:gd name="T89" fmla="*/ 485 h 485"/>
                <a:gd name="T90" fmla="*/ 118 w 240"/>
                <a:gd name="T91" fmla="*/ 470 h 485"/>
                <a:gd name="T92" fmla="*/ 98 w 240"/>
                <a:gd name="T93" fmla="*/ 461 h 485"/>
                <a:gd name="T94" fmla="*/ 79 w 240"/>
                <a:gd name="T95" fmla="*/ 456 h 485"/>
                <a:gd name="T96" fmla="*/ 63 w 240"/>
                <a:gd name="T97" fmla="*/ 455 h 485"/>
                <a:gd name="T98" fmla="*/ 47 w 240"/>
                <a:gd name="T99" fmla="*/ 456 h 485"/>
                <a:gd name="T100" fmla="*/ 32 w 240"/>
                <a:gd name="T101" fmla="*/ 459 h 485"/>
                <a:gd name="T102" fmla="*/ 17 w 240"/>
                <a:gd name="T103" fmla="*/ 461 h 485"/>
                <a:gd name="T104" fmla="*/ 0 w 240"/>
                <a:gd name="T105" fmla="*/ 46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0" h="485">
                  <a:moveTo>
                    <a:pt x="0" y="461"/>
                  </a:moveTo>
                  <a:lnTo>
                    <a:pt x="4" y="423"/>
                  </a:lnTo>
                  <a:lnTo>
                    <a:pt x="17" y="392"/>
                  </a:lnTo>
                  <a:lnTo>
                    <a:pt x="38" y="366"/>
                  </a:lnTo>
                  <a:lnTo>
                    <a:pt x="62" y="343"/>
                  </a:lnTo>
                  <a:lnTo>
                    <a:pt x="87" y="323"/>
                  </a:lnTo>
                  <a:lnTo>
                    <a:pt x="110" y="298"/>
                  </a:lnTo>
                  <a:lnTo>
                    <a:pt x="130" y="271"/>
                  </a:lnTo>
                  <a:lnTo>
                    <a:pt x="140" y="237"/>
                  </a:lnTo>
                  <a:lnTo>
                    <a:pt x="140" y="216"/>
                  </a:lnTo>
                  <a:lnTo>
                    <a:pt x="136" y="198"/>
                  </a:lnTo>
                  <a:lnTo>
                    <a:pt x="134" y="179"/>
                  </a:lnTo>
                  <a:lnTo>
                    <a:pt x="142" y="148"/>
                  </a:lnTo>
                  <a:lnTo>
                    <a:pt x="153" y="126"/>
                  </a:lnTo>
                  <a:lnTo>
                    <a:pt x="163" y="106"/>
                  </a:lnTo>
                  <a:lnTo>
                    <a:pt x="176" y="89"/>
                  </a:lnTo>
                  <a:lnTo>
                    <a:pt x="189" y="71"/>
                  </a:lnTo>
                  <a:lnTo>
                    <a:pt x="201" y="55"/>
                  </a:lnTo>
                  <a:lnTo>
                    <a:pt x="214" y="39"/>
                  </a:lnTo>
                  <a:lnTo>
                    <a:pt x="228" y="21"/>
                  </a:lnTo>
                  <a:lnTo>
                    <a:pt x="240" y="0"/>
                  </a:lnTo>
                  <a:lnTo>
                    <a:pt x="233" y="17"/>
                  </a:lnTo>
                  <a:lnTo>
                    <a:pt x="227" y="33"/>
                  </a:lnTo>
                  <a:lnTo>
                    <a:pt x="220" y="50"/>
                  </a:lnTo>
                  <a:lnTo>
                    <a:pt x="213" y="66"/>
                  </a:lnTo>
                  <a:lnTo>
                    <a:pt x="207" y="83"/>
                  </a:lnTo>
                  <a:lnTo>
                    <a:pt x="202" y="100"/>
                  </a:lnTo>
                  <a:lnTo>
                    <a:pt x="199" y="119"/>
                  </a:lnTo>
                  <a:lnTo>
                    <a:pt x="198" y="138"/>
                  </a:lnTo>
                  <a:lnTo>
                    <a:pt x="201" y="173"/>
                  </a:lnTo>
                  <a:lnTo>
                    <a:pt x="207" y="204"/>
                  </a:lnTo>
                  <a:lnTo>
                    <a:pt x="213" y="233"/>
                  </a:lnTo>
                  <a:lnTo>
                    <a:pt x="209" y="262"/>
                  </a:lnTo>
                  <a:lnTo>
                    <a:pt x="202" y="278"/>
                  </a:lnTo>
                  <a:lnTo>
                    <a:pt x="194" y="292"/>
                  </a:lnTo>
                  <a:lnTo>
                    <a:pt x="184" y="304"/>
                  </a:lnTo>
                  <a:lnTo>
                    <a:pt x="172" y="316"/>
                  </a:lnTo>
                  <a:lnTo>
                    <a:pt x="162" y="327"/>
                  </a:lnTo>
                  <a:lnTo>
                    <a:pt x="151" y="339"/>
                  </a:lnTo>
                  <a:lnTo>
                    <a:pt x="140" y="351"/>
                  </a:lnTo>
                  <a:lnTo>
                    <a:pt x="132" y="366"/>
                  </a:lnTo>
                  <a:lnTo>
                    <a:pt x="127" y="392"/>
                  </a:lnTo>
                  <a:lnTo>
                    <a:pt x="130" y="422"/>
                  </a:lnTo>
                  <a:lnTo>
                    <a:pt x="136" y="454"/>
                  </a:lnTo>
                  <a:lnTo>
                    <a:pt x="142" y="485"/>
                  </a:lnTo>
                  <a:lnTo>
                    <a:pt x="118" y="470"/>
                  </a:lnTo>
                  <a:lnTo>
                    <a:pt x="98" y="461"/>
                  </a:lnTo>
                  <a:lnTo>
                    <a:pt x="79" y="456"/>
                  </a:lnTo>
                  <a:lnTo>
                    <a:pt x="63" y="455"/>
                  </a:lnTo>
                  <a:lnTo>
                    <a:pt x="47" y="456"/>
                  </a:lnTo>
                  <a:lnTo>
                    <a:pt x="32" y="459"/>
                  </a:lnTo>
                  <a:lnTo>
                    <a:pt x="17" y="461"/>
                  </a:lnTo>
                  <a:lnTo>
                    <a:pt x="0" y="461"/>
                  </a:lnTo>
                  <a:close/>
                </a:path>
              </a:pathLst>
            </a:custGeom>
            <a:solidFill>
              <a:srgbClr val="FF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37" name="Freeform 325"/>
            <p:cNvSpPr>
              <a:spLocks/>
            </p:cNvSpPr>
            <p:nvPr/>
          </p:nvSpPr>
          <p:spPr bwMode="auto">
            <a:xfrm>
              <a:off x="3287" y="3107"/>
              <a:ext cx="223" cy="180"/>
            </a:xfrm>
            <a:custGeom>
              <a:avLst/>
              <a:gdLst>
                <a:gd name="T0" fmla="*/ 11 w 449"/>
                <a:gd name="T1" fmla="*/ 246 h 361"/>
                <a:gd name="T2" fmla="*/ 38 w 449"/>
                <a:gd name="T3" fmla="*/ 223 h 361"/>
                <a:gd name="T4" fmla="*/ 66 w 449"/>
                <a:gd name="T5" fmla="*/ 209 h 361"/>
                <a:gd name="T6" fmla="*/ 99 w 449"/>
                <a:gd name="T7" fmla="*/ 201 h 361"/>
                <a:gd name="T8" fmla="*/ 131 w 449"/>
                <a:gd name="T9" fmla="*/ 196 h 361"/>
                <a:gd name="T10" fmla="*/ 164 w 449"/>
                <a:gd name="T11" fmla="*/ 190 h 361"/>
                <a:gd name="T12" fmla="*/ 195 w 449"/>
                <a:gd name="T13" fmla="*/ 181 h 361"/>
                <a:gd name="T14" fmla="*/ 225 w 449"/>
                <a:gd name="T15" fmla="*/ 163 h 361"/>
                <a:gd name="T16" fmla="*/ 245 w 449"/>
                <a:gd name="T17" fmla="*/ 140 h 361"/>
                <a:gd name="T18" fmla="*/ 252 w 449"/>
                <a:gd name="T19" fmla="*/ 122 h 361"/>
                <a:gd name="T20" fmla="*/ 259 w 449"/>
                <a:gd name="T21" fmla="*/ 105 h 361"/>
                <a:gd name="T22" fmla="*/ 274 w 449"/>
                <a:gd name="T23" fmla="*/ 85 h 361"/>
                <a:gd name="T24" fmla="*/ 308 w 449"/>
                <a:gd name="T25" fmla="*/ 60 h 361"/>
                <a:gd name="T26" fmla="*/ 347 w 449"/>
                <a:gd name="T27" fmla="*/ 42 h 361"/>
                <a:gd name="T28" fmla="*/ 387 w 449"/>
                <a:gd name="T29" fmla="*/ 27 h 361"/>
                <a:gd name="T30" fmla="*/ 427 w 449"/>
                <a:gd name="T31" fmla="*/ 11 h 361"/>
                <a:gd name="T32" fmla="*/ 434 w 449"/>
                <a:gd name="T33" fmla="*/ 11 h 361"/>
                <a:gd name="T34" fmla="*/ 404 w 449"/>
                <a:gd name="T35" fmla="*/ 31 h 361"/>
                <a:gd name="T36" fmla="*/ 376 w 449"/>
                <a:gd name="T37" fmla="*/ 53 h 361"/>
                <a:gd name="T38" fmla="*/ 351 w 449"/>
                <a:gd name="T39" fmla="*/ 80 h 361"/>
                <a:gd name="T40" fmla="*/ 330 w 449"/>
                <a:gd name="T41" fmla="*/ 111 h 361"/>
                <a:gd name="T42" fmla="*/ 318 w 449"/>
                <a:gd name="T43" fmla="*/ 142 h 361"/>
                <a:gd name="T44" fmla="*/ 307 w 449"/>
                <a:gd name="T45" fmla="*/ 171 h 361"/>
                <a:gd name="T46" fmla="*/ 293 w 449"/>
                <a:gd name="T47" fmla="*/ 196 h 361"/>
                <a:gd name="T48" fmla="*/ 270 w 449"/>
                <a:gd name="T49" fmla="*/ 217 h 361"/>
                <a:gd name="T50" fmla="*/ 239 w 449"/>
                <a:gd name="T51" fmla="*/ 228 h 361"/>
                <a:gd name="T52" fmla="*/ 208 w 449"/>
                <a:gd name="T53" fmla="*/ 236 h 361"/>
                <a:gd name="T54" fmla="*/ 178 w 449"/>
                <a:gd name="T55" fmla="*/ 247 h 361"/>
                <a:gd name="T56" fmla="*/ 154 w 449"/>
                <a:gd name="T57" fmla="*/ 263 h 361"/>
                <a:gd name="T58" fmla="*/ 138 w 449"/>
                <a:gd name="T59" fmla="*/ 286 h 361"/>
                <a:gd name="T60" fmla="*/ 125 w 449"/>
                <a:gd name="T61" fmla="*/ 315 h 361"/>
                <a:gd name="T62" fmla="*/ 115 w 449"/>
                <a:gd name="T63" fmla="*/ 346 h 361"/>
                <a:gd name="T64" fmla="*/ 96 w 449"/>
                <a:gd name="T65" fmla="*/ 336 h 361"/>
                <a:gd name="T66" fmla="*/ 70 w 449"/>
                <a:gd name="T67" fmla="*/ 302 h 361"/>
                <a:gd name="T68" fmla="*/ 42 w 449"/>
                <a:gd name="T69" fmla="*/ 285 h 361"/>
                <a:gd name="T70" fmla="*/ 15 w 449"/>
                <a:gd name="T71" fmla="*/ 272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9" h="361">
                  <a:moveTo>
                    <a:pt x="0" y="263"/>
                  </a:moveTo>
                  <a:lnTo>
                    <a:pt x="11" y="246"/>
                  </a:lnTo>
                  <a:lnTo>
                    <a:pt x="24" y="233"/>
                  </a:lnTo>
                  <a:lnTo>
                    <a:pt x="38" y="223"/>
                  </a:lnTo>
                  <a:lnTo>
                    <a:pt x="52" y="215"/>
                  </a:lnTo>
                  <a:lnTo>
                    <a:pt x="66" y="209"/>
                  </a:lnTo>
                  <a:lnTo>
                    <a:pt x="83" y="204"/>
                  </a:lnTo>
                  <a:lnTo>
                    <a:pt x="99" y="201"/>
                  </a:lnTo>
                  <a:lnTo>
                    <a:pt x="115" y="198"/>
                  </a:lnTo>
                  <a:lnTo>
                    <a:pt x="131" y="196"/>
                  </a:lnTo>
                  <a:lnTo>
                    <a:pt x="148" y="194"/>
                  </a:lnTo>
                  <a:lnTo>
                    <a:pt x="164" y="190"/>
                  </a:lnTo>
                  <a:lnTo>
                    <a:pt x="180" y="186"/>
                  </a:lnTo>
                  <a:lnTo>
                    <a:pt x="195" y="181"/>
                  </a:lnTo>
                  <a:lnTo>
                    <a:pt x="210" y="173"/>
                  </a:lnTo>
                  <a:lnTo>
                    <a:pt x="225" y="163"/>
                  </a:lnTo>
                  <a:lnTo>
                    <a:pt x="238" y="150"/>
                  </a:lnTo>
                  <a:lnTo>
                    <a:pt x="245" y="140"/>
                  </a:lnTo>
                  <a:lnTo>
                    <a:pt x="250" y="130"/>
                  </a:lnTo>
                  <a:lnTo>
                    <a:pt x="252" y="122"/>
                  </a:lnTo>
                  <a:lnTo>
                    <a:pt x="255" y="113"/>
                  </a:lnTo>
                  <a:lnTo>
                    <a:pt x="259" y="105"/>
                  </a:lnTo>
                  <a:lnTo>
                    <a:pt x="265" y="96"/>
                  </a:lnTo>
                  <a:lnTo>
                    <a:pt x="274" y="85"/>
                  </a:lnTo>
                  <a:lnTo>
                    <a:pt x="288" y="74"/>
                  </a:lnTo>
                  <a:lnTo>
                    <a:pt x="308" y="60"/>
                  </a:lnTo>
                  <a:lnTo>
                    <a:pt x="328" y="50"/>
                  </a:lnTo>
                  <a:lnTo>
                    <a:pt x="347" y="42"/>
                  </a:lnTo>
                  <a:lnTo>
                    <a:pt x="367" y="34"/>
                  </a:lnTo>
                  <a:lnTo>
                    <a:pt x="387" y="27"/>
                  </a:lnTo>
                  <a:lnTo>
                    <a:pt x="406" y="20"/>
                  </a:lnTo>
                  <a:lnTo>
                    <a:pt x="427" y="11"/>
                  </a:lnTo>
                  <a:lnTo>
                    <a:pt x="449" y="0"/>
                  </a:lnTo>
                  <a:lnTo>
                    <a:pt x="434" y="11"/>
                  </a:lnTo>
                  <a:lnTo>
                    <a:pt x="419" y="21"/>
                  </a:lnTo>
                  <a:lnTo>
                    <a:pt x="404" y="31"/>
                  </a:lnTo>
                  <a:lnTo>
                    <a:pt x="390" y="42"/>
                  </a:lnTo>
                  <a:lnTo>
                    <a:pt x="376" y="53"/>
                  </a:lnTo>
                  <a:lnTo>
                    <a:pt x="364" y="66"/>
                  </a:lnTo>
                  <a:lnTo>
                    <a:pt x="351" y="80"/>
                  </a:lnTo>
                  <a:lnTo>
                    <a:pt x="339" y="95"/>
                  </a:lnTo>
                  <a:lnTo>
                    <a:pt x="330" y="111"/>
                  </a:lnTo>
                  <a:lnTo>
                    <a:pt x="323" y="126"/>
                  </a:lnTo>
                  <a:lnTo>
                    <a:pt x="318" y="142"/>
                  </a:lnTo>
                  <a:lnTo>
                    <a:pt x="313" y="157"/>
                  </a:lnTo>
                  <a:lnTo>
                    <a:pt x="307" y="171"/>
                  </a:lnTo>
                  <a:lnTo>
                    <a:pt x="301" y="185"/>
                  </a:lnTo>
                  <a:lnTo>
                    <a:pt x="293" y="196"/>
                  </a:lnTo>
                  <a:lnTo>
                    <a:pt x="284" y="206"/>
                  </a:lnTo>
                  <a:lnTo>
                    <a:pt x="270" y="217"/>
                  </a:lnTo>
                  <a:lnTo>
                    <a:pt x="255" y="224"/>
                  </a:lnTo>
                  <a:lnTo>
                    <a:pt x="239" y="228"/>
                  </a:lnTo>
                  <a:lnTo>
                    <a:pt x="224" y="233"/>
                  </a:lnTo>
                  <a:lnTo>
                    <a:pt x="208" y="236"/>
                  </a:lnTo>
                  <a:lnTo>
                    <a:pt x="193" y="241"/>
                  </a:lnTo>
                  <a:lnTo>
                    <a:pt x="178" y="247"/>
                  </a:lnTo>
                  <a:lnTo>
                    <a:pt x="163" y="255"/>
                  </a:lnTo>
                  <a:lnTo>
                    <a:pt x="154" y="263"/>
                  </a:lnTo>
                  <a:lnTo>
                    <a:pt x="145" y="273"/>
                  </a:lnTo>
                  <a:lnTo>
                    <a:pt x="138" y="286"/>
                  </a:lnTo>
                  <a:lnTo>
                    <a:pt x="131" y="300"/>
                  </a:lnTo>
                  <a:lnTo>
                    <a:pt x="125" y="315"/>
                  </a:lnTo>
                  <a:lnTo>
                    <a:pt x="119" y="331"/>
                  </a:lnTo>
                  <a:lnTo>
                    <a:pt x="115" y="346"/>
                  </a:lnTo>
                  <a:lnTo>
                    <a:pt x="109" y="361"/>
                  </a:lnTo>
                  <a:lnTo>
                    <a:pt x="96" y="336"/>
                  </a:lnTo>
                  <a:lnTo>
                    <a:pt x="83" y="316"/>
                  </a:lnTo>
                  <a:lnTo>
                    <a:pt x="70" y="302"/>
                  </a:lnTo>
                  <a:lnTo>
                    <a:pt x="56" y="293"/>
                  </a:lnTo>
                  <a:lnTo>
                    <a:pt x="42" y="285"/>
                  </a:lnTo>
                  <a:lnTo>
                    <a:pt x="28" y="279"/>
                  </a:lnTo>
                  <a:lnTo>
                    <a:pt x="15" y="272"/>
                  </a:lnTo>
                  <a:lnTo>
                    <a:pt x="0" y="263"/>
                  </a:lnTo>
                  <a:close/>
                </a:path>
              </a:pathLst>
            </a:custGeom>
            <a:solidFill>
              <a:srgbClr val="FF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38" name="Freeform 326"/>
            <p:cNvSpPr>
              <a:spLocks/>
            </p:cNvSpPr>
            <p:nvPr/>
          </p:nvSpPr>
          <p:spPr bwMode="auto">
            <a:xfrm>
              <a:off x="3355" y="3292"/>
              <a:ext cx="259" cy="76"/>
            </a:xfrm>
            <a:custGeom>
              <a:avLst/>
              <a:gdLst>
                <a:gd name="T0" fmla="*/ 18 w 519"/>
                <a:gd name="T1" fmla="*/ 7 h 156"/>
                <a:gd name="T2" fmla="*/ 53 w 519"/>
                <a:gd name="T3" fmla="*/ 0 h 156"/>
                <a:gd name="T4" fmla="*/ 86 w 519"/>
                <a:gd name="T5" fmla="*/ 4 h 156"/>
                <a:gd name="T6" fmla="*/ 117 w 519"/>
                <a:gd name="T7" fmla="*/ 14 h 156"/>
                <a:gd name="T8" fmla="*/ 147 w 519"/>
                <a:gd name="T9" fmla="*/ 27 h 156"/>
                <a:gd name="T10" fmla="*/ 178 w 519"/>
                <a:gd name="T11" fmla="*/ 39 h 156"/>
                <a:gd name="T12" fmla="*/ 210 w 519"/>
                <a:gd name="T13" fmla="*/ 47 h 156"/>
                <a:gd name="T14" fmla="*/ 244 w 519"/>
                <a:gd name="T15" fmla="*/ 47 h 156"/>
                <a:gd name="T16" fmla="*/ 273 w 519"/>
                <a:gd name="T17" fmla="*/ 39 h 156"/>
                <a:gd name="T18" fmla="*/ 289 w 519"/>
                <a:gd name="T19" fmla="*/ 29 h 156"/>
                <a:gd name="T20" fmla="*/ 304 w 519"/>
                <a:gd name="T21" fmla="*/ 19 h 156"/>
                <a:gd name="T22" fmla="*/ 327 w 519"/>
                <a:gd name="T23" fmla="*/ 9 h 156"/>
                <a:gd name="T24" fmla="*/ 368 w 519"/>
                <a:gd name="T25" fmla="*/ 6 h 156"/>
                <a:gd name="T26" fmla="*/ 412 w 519"/>
                <a:gd name="T27" fmla="*/ 10 h 156"/>
                <a:gd name="T28" fmla="*/ 452 w 519"/>
                <a:gd name="T29" fmla="*/ 20 h 156"/>
                <a:gd name="T30" fmla="*/ 495 w 519"/>
                <a:gd name="T31" fmla="*/ 28 h 156"/>
                <a:gd name="T32" fmla="*/ 501 w 519"/>
                <a:gd name="T33" fmla="*/ 31 h 156"/>
                <a:gd name="T34" fmla="*/ 466 w 519"/>
                <a:gd name="T35" fmla="*/ 32 h 156"/>
                <a:gd name="T36" fmla="*/ 430 w 519"/>
                <a:gd name="T37" fmla="*/ 36 h 156"/>
                <a:gd name="T38" fmla="*/ 396 w 519"/>
                <a:gd name="T39" fmla="*/ 45 h 156"/>
                <a:gd name="T40" fmla="*/ 361 w 519"/>
                <a:gd name="T41" fmla="*/ 60 h 156"/>
                <a:gd name="T42" fmla="*/ 335 w 519"/>
                <a:gd name="T43" fmla="*/ 80 h 156"/>
                <a:gd name="T44" fmla="*/ 311 w 519"/>
                <a:gd name="T45" fmla="*/ 99 h 156"/>
                <a:gd name="T46" fmla="*/ 285 w 519"/>
                <a:gd name="T47" fmla="*/ 114 h 156"/>
                <a:gd name="T48" fmla="*/ 254 w 519"/>
                <a:gd name="T49" fmla="*/ 119 h 156"/>
                <a:gd name="T50" fmla="*/ 222 w 519"/>
                <a:gd name="T51" fmla="*/ 113 h 156"/>
                <a:gd name="T52" fmla="*/ 191 w 519"/>
                <a:gd name="T53" fmla="*/ 103 h 156"/>
                <a:gd name="T54" fmla="*/ 160 w 519"/>
                <a:gd name="T55" fmla="*/ 95 h 156"/>
                <a:gd name="T56" fmla="*/ 130 w 519"/>
                <a:gd name="T57" fmla="*/ 96 h 156"/>
                <a:gd name="T58" fmla="*/ 104 w 519"/>
                <a:gd name="T59" fmla="*/ 107 h 156"/>
                <a:gd name="T60" fmla="*/ 79 w 519"/>
                <a:gd name="T61" fmla="*/ 126 h 156"/>
                <a:gd name="T62" fmla="*/ 54 w 519"/>
                <a:gd name="T63" fmla="*/ 146 h 156"/>
                <a:gd name="T64" fmla="*/ 43 w 519"/>
                <a:gd name="T65" fmla="*/ 127 h 156"/>
                <a:gd name="T66" fmla="*/ 39 w 519"/>
                <a:gd name="T67" fmla="*/ 84 h 156"/>
                <a:gd name="T68" fmla="*/ 25 w 519"/>
                <a:gd name="T69" fmla="*/ 57 h 156"/>
                <a:gd name="T70" fmla="*/ 8 w 519"/>
                <a:gd name="T71" fmla="*/ 3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9" h="156">
                  <a:moveTo>
                    <a:pt x="0" y="15"/>
                  </a:moveTo>
                  <a:lnTo>
                    <a:pt x="18" y="7"/>
                  </a:lnTo>
                  <a:lnTo>
                    <a:pt x="36" y="2"/>
                  </a:lnTo>
                  <a:lnTo>
                    <a:pt x="53" y="0"/>
                  </a:lnTo>
                  <a:lnTo>
                    <a:pt x="70" y="1"/>
                  </a:lnTo>
                  <a:lnTo>
                    <a:pt x="86" y="4"/>
                  </a:lnTo>
                  <a:lnTo>
                    <a:pt x="101" y="8"/>
                  </a:lnTo>
                  <a:lnTo>
                    <a:pt x="117" y="14"/>
                  </a:lnTo>
                  <a:lnTo>
                    <a:pt x="132" y="21"/>
                  </a:lnTo>
                  <a:lnTo>
                    <a:pt x="147" y="27"/>
                  </a:lnTo>
                  <a:lnTo>
                    <a:pt x="162" y="34"/>
                  </a:lnTo>
                  <a:lnTo>
                    <a:pt x="178" y="39"/>
                  </a:lnTo>
                  <a:lnTo>
                    <a:pt x="193" y="44"/>
                  </a:lnTo>
                  <a:lnTo>
                    <a:pt x="210" y="47"/>
                  </a:lnTo>
                  <a:lnTo>
                    <a:pt x="226" y="49"/>
                  </a:lnTo>
                  <a:lnTo>
                    <a:pt x="244" y="47"/>
                  </a:lnTo>
                  <a:lnTo>
                    <a:pt x="262" y="44"/>
                  </a:lnTo>
                  <a:lnTo>
                    <a:pt x="273" y="39"/>
                  </a:lnTo>
                  <a:lnTo>
                    <a:pt x="282" y="35"/>
                  </a:lnTo>
                  <a:lnTo>
                    <a:pt x="289" y="29"/>
                  </a:lnTo>
                  <a:lnTo>
                    <a:pt x="296" y="23"/>
                  </a:lnTo>
                  <a:lnTo>
                    <a:pt x="304" y="19"/>
                  </a:lnTo>
                  <a:lnTo>
                    <a:pt x="313" y="14"/>
                  </a:lnTo>
                  <a:lnTo>
                    <a:pt x="327" y="9"/>
                  </a:lnTo>
                  <a:lnTo>
                    <a:pt x="344" y="7"/>
                  </a:lnTo>
                  <a:lnTo>
                    <a:pt x="368" y="6"/>
                  </a:lnTo>
                  <a:lnTo>
                    <a:pt x="390" y="7"/>
                  </a:lnTo>
                  <a:lnTo>
                    <a:pt x="412" y="10"/>
                  </a:lnTo>
                  <a:lnTo>
                    <a:pt x="431" y="15"/>
                  </a:lnTo>
                  <a:lnTo>
                    <a:pt x="452" y="20"/>
                  </a:lnTo>
                  <a:lnTo>
                    <a:pt x="473" y="23"/>
                  </a:lnTo>
                  <a:lnTo>
                    <a:pt x="495" y="28"/>
                  </a:lnTo>
                  <a:lnTo>
                    <a:pt x="519" y="30"/>
                  </a:lnTo>
                  <a:lnTo>
                    <a:pt x="501" y="31"/>
                  </a:lnTo>
                  <a:lnTo>
                    <a:pt x="483" y="32"/>
                  </a:lnTo>
                  <a:lnTo>
                    <a:pt x="466" y="32"/>
                  </a:lnTo>
                  <a:lnTo>
                    <a:pt x="449" y="34"/>
                  </a:lnTo>
                  <a:lnTo>
                    <a:pt x="430" y="36"/>
                  </a:lnTo>
                  <a:lnTo>
                    <a:pt x="413" y="39"/>
                  </a:lnTo>
                  <a:lnTo>
                    <a:pt x="396" y="45"/>
                  </a:lnTo>
                  <a:lnTo>
                    <a:pt x="377" y="52"/>
                  </a:lnTo>
                  <a:lnTo>
                    <a:pt x="361" y="60"/>
                  </a:lnTo>
                  <a:lnTo>
                    <a:pt x="347" y="70"/>
                  </a:lnTo>
                  <a:lnTo>
                    <a:pt x="335" y="80"/>
                  </a:lnTo>
                  <a:lnTo>
                    <a:pt x="322" y="90"/>
                  </a:lnTo>
                  <a:lnTo>
                    <a:pt x="311" y="99"/>
                  </a:lnTo>
                  <a:lnTo>
                    <a:pt x="298" y="107"/>
                  </a:lnTo>
                  <a:lnTo>
                    <a:pt x="285" y="114"/>
                  </a:lnTo>
                  <a:lnTo>
                    <a:pt x="271" y="118"/>
                  </a:lnTo>
                  <a:lnTo>
                    <a:pt x="254" y="119"/>
                  </a:lnTo>
                  <a:lnTo>
                    <a:pt x="238" y="117"/>
                  </a:lnTo>
                  <a:lnTo>
                    <a:pt x="222" y="113"/>
                  </a:lnTo>
                  <a:lnTo>
                    <a:pt x="207" y="108"/>
                  </a:lnTo>
                  <a:lnTo>
                    <a:pt x="191" y="103"/>
                  </a:lnTo>
                  <a:lnTo>
                    <a:pt x="176" y="98"/>
                  </a:lnTo>
                  <a:lnTo>
                    <a:pt x="160" y="95"/>
                  </a:lnTo>
                  <a:lnTo>
                    <a:pt x="142" y="93"/>
                  </a:lnTo>
                  <a:lnTo>
                    <a:pt x="130" y="96"/>
                  </a:lnTo>
                  <a:lnTo>
                    <a:pt x="117" y="100"/>
                  </a:lnTo>
                  <a:lnTo>
                    <a:pt x="104" y="107"/>
                  </a:lnTo>
                  <a:lnTo>
                    <a:pt x="92" y="115"/>
                  </a:lnTo>
                  <a:lnTo>
                    <a:pt x="79" y="126"/>
                  </a:lnTo>
                  <a:lnTo>
                    <a:pt x="66" y="136"/>
                  </a:lnTo>
                  <a:lnTo>
                    <a:pt x="54" y="146"/>
                  </a:lnTo>
                  <a:lnTo>
                    <a:pt x="41" y="156"/>
                  </a:lnTo>
                  <a:lnTo>
                    <a:pt x="43" y="127"/>
                  </a:lnTo>
                  <a:lnTo>
                    <a:pt x="42" y="104"/>
                  </a:lnTo>
                  <a:lnTo>
                    <a:pt x="39" y="84"/>
                  </a:lnTo>
                  <a:lnTo>
                    <a:pt x="33" y="69"/>
                  </a:lnTo>
                  <a:lnTo>
                    <a:pt x="25" y="57"/>
                  </a:lnTo>
                  <a:lnTo>
                    <a:pt x="16" y="44"/>
                  </a:lnTo>
                  <a:lnTo>
                    <a:pt x="8" y="3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39" name="Freeform 327"/>
            <p:cNvSpPr>
              <a:spLocks/>
            </p:cNvSpPr>
            <p:nvPr/>
          </p:nvSpPr>
          <p:spPr bwMode="auto">
            <a:xfrm>
              <a:off x="3367" y="3386"/>
              <a:ext cx="241" cy="125"/>
            </a:xfrm>
            <a:custGeom>
              <a:avLst/>
              <a:gdLst>
                <a:gd name="T0" fmla="*/ 48 w 484"/>
                <a:gd name="T1" fmla="*/ 2 h 249"/>
                <a:gd name="T2" fmla="*/ 82 w 484"/>
                <a:gd name="T3" fmla="*/ 12 h 249"/>
                <a:gd name="T4" fmla="*/ 109 w 484"/>
                <a:gd name="T5" fmla="*/ 29 h 249"/>
                <a:gd name="T6" fmla="*/ 132 w 484"/>
                <a:gd name="T7" fmla="*/ 52 h 249"/>
                <a:gd name="T8" fmla="*/ 153 w 484"/>
                <a:gd name="T9" fmla="*/ 78 h 249"/>
                <a:gd name="T10" fmla="*/ 175 w 484"/>
                <a:gd name="T11" fmla="*/ 103 h 249"/>
                <a:gd name="T12" fmla="*/ 199 w 484"/>
                <a:gd name="T13" fmla="*/ 125 h 249"/>
                <a:gd name="T14" fmla="*/ 229 w 484"/>
                <a:gd name="T15" fmla="*/ 141 h 249"/>
                <a:gd name="T16" fmla="*/ 259 w 484"/>
                <a:gd name="T17" fmla="*/ 147 h 249"/>
                <a:gd name="T18" fmla="*/ 277 w 484"/>
                <a:gd name="T19" fmla="*/ 143 h 249"/>
                <a:gd name="T20" fmla="*/ 296 w 484"/>
                <a:gd name="T21" fmla="*/ 140 h 249"/>
                <a:gd name="T22" fmla="*/ 320 w 484"/>
                <a:gd name="T23" fmla="*/ 143 h 249"/>
                <a:gd name="T24" fmla="*/ 359 w 484"/>
                <a:gd name="T25" fmla="*/ 159 h 249"/>
                <a:gd name="T26" fmla="*/ 396 w 484"/>
                <a:gd name="T27" fmla="*/ 184 h 249"/>
                <a:gd name="T28" fmla="*/ 428 w 484"/>
                <a:gd name="T29" fmla="*/ 209 h 249"/>
                <a:gd name="T30" fmla="*/ 463 w 484"/>
                <a:gd name="T31" fmla="*/ 237 h 249"/>
                <a:gd name="T32" fmla="*/ 466 w 484"/>
                <a:gd name="T33" fmla="*/ 242 h 249"/>
                <a:gd name="T34" fmla="*/ 434 w 484"/>
                <a:gd name="T35" fmla="*/ 227 h 249"/>
                <a:gd name="T36" fmla="*/ 401 w 484"/>
                <a:gd name="T37" fmla="*/ 215 h 249"/>
                <a:gd name="T38" fmla="*/ 366 w 484"/>
                <a:gd name="T39" fmla="*/ 207 h 249"/>
                <a:gd name="T40" fmla="*/ 329 w 484"/>
                <a:gd name="T41" fmla="*/ 206 h 249"/>
                <a:gd name="T42" fmla="*/ 296 w 484"/>
                <a:gd name="T43" fmla="*/ 210 h 249"/>
                <a:gd name="T44" fmla="*/ 265 w 484"/>
                <a:gd name="T45" fmla="*/ 216 h 249"/>
                <a:gd name="T46" fmla="*/ 236 w 484"/>
                <a:gd name="T47" fmla="*/ 217 h 249"/>
                <a:gd name="T48" fmla="*/ 206 w 484"/>
                <a:gd name="T49" fmla="*/ 208 h 249"/>
                <a:gd name="T50" fmla="*/ 180 w 484"/>
                <a:gd name="T51" fmla="*/ 188 h 249"/>
                <a:gd name="T52" fmla="*/ 158 w 484"/>
                <a:gd name="T53" fmla="*/ 165 h 249"/>
                <a:gd name="T54" fmla="*/ 133 w 484"/>
                <a:gd name="T55" fmla="*/ 144 h 249"/>
                <a:gd name="T56" fmla="*/ 107 w 484"/>
                <a:gd name="T57" fmla="*/ 132 h 249"/>
                <a:gd name="T58" fmla="*/ 78 w 484"/>
                <a:gd name="T59" fmla="*/ 131 h 249"/>
                <a:gd name="T60" fmla="*/ 47 w 484"/>
                <a:gd name="T61" fmla="*/ 135 h 249"/>
                <a:gd name="T62" fmla="*/ 15 w 484"/>
                <a:gd name="T63" fmla="*/ 141 h 249"/>
                <a:gd name="T64" fmla="*/ 16 w 484"/>
                <a:gd name="T65" fmla="*/ 120 h 249"/>
                <a:gd name="T66" fmla="*/ 30 w 484"/>
                <a:gd name="T67" fmla="*/ 80 h 249"/>
                <a:gd name="T68" fmla="*/ 31 w 484"/>
                <a:gd name="T69" fmla="*/ 48 h 249"/>
                <a:gd name="T70" fmla="*/ 28 w 484"/>
                <a:gd name="T71" fmla="*/ 1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4" h="249">
                  <a:moveTo>
                    <a:pt x="28" y="0"/>
                  </a:moveTo>
                  <a:lnTo>
                    <a:pt x="48" y="2"/>
                  </a:lnTo>
                  <a:lnTo>
                    <a:pt x="66" y="5"/>
                  </a:lnTo>
                  <a:lnTo>
                    <a:pt x="82" y="12"/>
                  </a:lnTo>
                  <a:lnTo>
                    <a:pt x="97" y="20"/>
                  </a:lnTo>
                  <a:lnTo>
                    <a:pt x="109" y="29"/>
                  </a:lnTo>
                  <a:lnTo>
                    <a:pt x="121" y="41"/>
                  </a:lnTo>
                  <a:lnTo>
                    <a:pt x="132" y="52"/>
                  </a:lnTo>
                  <a:lnTo>
                    <a:pt x="143" y="65"/>
                  </a:lnTo>
                  <a:lnTo>
                    <a:pt x="153" y="78"/>
                  </a:lnTo>
                  <a:lnTo>
                    <a:pt x="163" y="91"/>
                  </a:lnTo>
                  <a:lnTo>
                    <a:pt x="175" y="103"/>
                  </a:lnTo>
                  <a:lnTo>
                    <a:pt x="186" y="114"/>
                  </a:lnTo>
                  <a:lnTo>
                    <a:pt x="199" y="125"/>
                  </a:lnTo>
                  <a:lnTo>
                    <a:pt x="214" y="134"/>
                  </a:lnTo>
                  <a:lnTo>
                    <a:pt x="229" y="141"/>
                  </a:lnTo>
                  <a:lnTo>
                    <a:pt x="248" y="146"/>
                  </a:lnTo>
                  <a:lnTo>
                    <a:pt x="259" y="147"/>
                  </a:lnTo>
                  <a:lnTo>
                    <a:pt x="269" y="146"/>
                  </a:lnTo>
                  <a:lnTo>
                    <a:pt x="277" y="143"/>
                  </a:lnTo>
                  <a:lnTo>
                    <a:pt x="287" y="142"/>
                  </a:lnTo>
                  <a:lnTo>
                    <a:pt x="296" y="140"/>
                  </a:lnTo>
                  <a:lnTo>
                    <a:pt x="306" y="141"/>
                  </a:lnTo>
                  <a:lnTo>
                    <a:pt x="320" y="143"/>
                  </a:lnTo>
                  <a:lnTo>
                    <a:pt x="337" y="149"/>
                  </a:lnTo>
                  <a:lnTo>
                    <a:pt x="359" y="159"/>
                  </a:lnTo>
                  <a:lnTo>
                    <a:pt x="379" y="171"/>
                  </a:lnTo>
                  <a:lnTo>
                    <a:pt x="396" y="184"/>
                  </a:lnTo>
                  <a:lnTo>
                    <a:pt x="412" y="196"/>
                  </a:lnTo>
                  <a:lnTo>
                    <a:pt x="428" y="209"/>
                  </a:lnTo>
                  <a:lnTo>
                    <a:pt x="444" y="223"/>
                  </a:lnTo>
                  <a:lnTo>
                    <a:pt x="463" y="237"/>
                  </a:lnTo>
                  <a:lnTo>
                    <a:pt x="484" y="249"/>
                  </a:lnTo>
                  <a:lnTo>
                    <a:pt x="466" y="242"/>
                  </a:lnTo>
                  <a:lnTo>
                    <a:pt x="450" y="236"/>
                  </a:lnTo>
                  <a:lnTo>
                    <a:pt x="434" y="227"/>
                  </a:lnTo>
                  <a:lnTo>
                    <a:pt x="418" y="222"/>
                  </a:lnTo>
                  <a:lnTo>
                    <a:pt x="401" y="215"/>
                  </a:lnTo>
                  <a:lnTo>
                    <a:pt x="383" y="210"/>
                  </a:lnTo>
                  <a:lnTo>
                    <a:pt x="366" y="207"/>
                  </a:lnTo>
                  <a:lnTo>
                    <a:pt x="347" y="204"/>
                  </a:lnTo>
                  <a:lnTo>
                    <a:pt x="329" y="206"/>
                  </a:lnTo>
                  <a:lnTo>
                    <a:pt x="312" y="207"/>
                  </a:lnTo>
                  <a:lnTo>
                    <a:pt x="296" y="210"/>
                  </a:lnTo>
                  <a:lnTo>
                    <a:pt x="280" y="214"/>
                  </a:lnTo>
                  <a:lnTo>
                    <a:pt x="265" y="216"/>
                  </a:lnTo>
                  <a:lnTo>
                    <a:pt x="250" y="218"/>
                  </a:lnTo>
                  <a:lnTo>
                    <a:pt x="236" y="217"/>
                  </a:lnTo>
                  <a:lnTo>
                    <a:pt x="222" y="215"/>
                  </a:lnTo>
                  <a:lnTo>
                    <a:pt x="206" y="208"/>
                  </a:lnTo>
                  <a:lnTo>
                    <a:pt x="192" y="199"/>
                  </a:lnTo>
                  <a:lnTo>
                    <a:pt x="180" y="188"/>
                  </a:lnTo>
                  <a:lnTo>
                    <a:pt x="169" y="177"/>
                  </a:lnTo>
                  <a:lnTo>
                    <a:pt x="158" y="165"/>
                  </a:lnTo>
                  <a:lnTo>
                    <a:pt x="146" y="155"/>
                  </a:lnTo>
                  <a:lnTo>
                    <a:pt x="133" y="144"/>
                  </a:lnTo>
                  <a:lnTo>
                    <a:pt x="119" y="135"/>
                  </a:lnTo>
                  <a:lnTo>
                    <a:pt x="107" y="132"/>
                  </a:lnTo>
                  <a:lnTo>
                    <a:pt x="93" y="129"/>
                  </a:lnTo>
                  <a:lnTo>
                    <a:pt x="78" y="131"/>
                  </a:lnTo>
                  <a:lnTo>
                    <a:pt x="63" y="132"/>
                  </a:lnTo>
                  <a:lnTo>
                    <a:pt x="47" y="135"/>
                  </a:lnTo>
                  <a:lnTo>
                    <a:pt x="31" y="139"/>
                  </a:lnTo>
                  <a:lnTo>
                    <a:pt x="15" y="141"/>
                  </a:lnTo>
                  <a:lnTo>
                    <a:pt x="0" y="144"/>
                  </a:lnTo>
                  <a:lnTo>
                    <a:pt x="16" y="120"/>
                  </a:lnTo>
                  <a:lnTo>
                    <a:pt x="25" y="98"/>
                  </a:lnTo>
                  <a:lnTo>
                    <a:pt x="30" y="80"/>
                  </a:lnTo>
                  <a:lnTo>
                    <a:pt x="31" y="64"/>
                  </a:lnTo>
                  <a:lnTo>
                    <a:pt x="31" y="48"/>
                  </a:lnTo>
                  <a:lnTo>
                    <a:pt x="29" y="33"/>
                  </a:lnTo>
                  <a:lnTo>
                    <a:pt x="28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40" name="Freeform 328"/>
            <p:cNvSpPr>
              <a:spLocks/>
            </p:cNvSpPr>
            <p:nvPr/>
          </p:nvSpPr>
          <p:spPr bwMode="auto">
            <a:xfrm>
              <a:off x="3309" y="3474"/>
              <a:ext cx="174" cy="229"/>
            </a:xfrm>
            <a:custGeom>
              <a:avLst/>
              <a:gdLst>
                <a:gd name="T0" fmla="*/ 131 w 347"/>
                <a:gd name="T1" fmla="*/ 26 h 458"/>
                <a:gd name="T2" fmla="*/ 157 w 347"/>
                <a:gd name="T3" fmla="*/ 86 h 458"/>
                <a:gd name="T4" fmla="*/ 167 w 347"/>
                <a:gd name="T5" fmla="*/ 151 h 458"/>
                <a:gd name="T6" fmla="*/ 185 w 347"/>
                <a:gd name="T7" fmla="*/ 215 h 458"/>
                <a:gd name="T8" fmla="*/ 216 w 347"/>
                <a:gd name="T9" fmla="*/ 249 h 458"/>
                <a:gd name="T10" fmla="*/ 233 w 347"/>
                <a:gd name="T11" fmla="*/ 257 h 458"/>
                <a:gd name="T12" fmla="*/ 251 w 347"/>
                <a:gd name="T13" fmla="*/ 264 h 458"/>
                <a:gd name="T14" fmla="*/ 269 w 347"/>
                <a:gd name="T15" fmla="*/ 280 h 458"/>
                <a:gd name="T16" fmla="*/ 293 w 347"/>
                <a:gd name="T17" fmla="*/ 315 h 458"/>
                <a:gd name="T18" fmla="*/ 311 w 347"/>
                <a:gd name="T19" fmla="*/ 354 h 458"/>
                <a:gd name="T20" fmla="*/ 323 w 347"/>
                <a:gd name="T21" fmla="*/ 395 h 458"/>
                <a:gd name="T22" fmla="*/ 338 w 347"/>
                <a:gd name="T23" fmla="*/ 436 h 458"/>
                <a:gd name="T24" fmla="*/ 337 w 347"/>
                <a:gd name="T25" fmla="*/ 443 h 458"/>
                <a:gd name="T26" fmla="*/ 319 w 347"/>
                <a:gd name="T27" fmla="*/ 413 h 458"/>
                <a:gd name="T28" fmla="*/ 298 w 347"/>
                <a:gd name="T29" fmla="*/ 384 h 458"/>
                <a:gd name="T30" fmla="*/ 273 w 347"/>
                <a:gd name="T31" fmla="*/ 358 h 458"/>
                <a:gd name="T32" fmla="*/ 243 w 347"/>
                <a:gd name="T33" fmla="*/ 337 h 458"/>
                <a:gd name="T34" fmla="*/ 211 w 347"/>
                <a:gd name="T35" fmla="*/ 323 h 458"/>
                <a:gd name="T36" fmla="*/ 183 w 347"/>
                <a:gd name="T37" fmla="*/ 312 h 458"/>
                <a:gd name="T38" fmla="*/ 159 w 347"/>
                <a:gd name="T39" fmla="*/ 297 h 458"/>
                <a:gd name="T40" fmla="*/ 139 w 347"/>
                <a:gd name="T41" fmla="*/ 272 h 458"/>
                <a:gd name="T42" fmla="*/ 127 w 347"/>
                <a:gd name="T43" fmla="*/ 241 h 458"/>
                <a:gd name="T44" fmla="*/ 121 w 347"/>
                <a:gd name="T45" fmla="*/ 210 h 458"/>
                <a:gd name="T46" fmla="*/ 111 w 347"/>
                <a:gd name="T47" fmla="*/ 179 h 458"/>
                <a:gd name="T48" fmla="*/ 96 w 347"/>
                <a:gd name="T49" fmla="*/ 154 h 458"/>
                <a:gd name="T50" fmla="*/ 73 w 347"/>
                <a:gd name="T51" fmla="*/ 138 h 458"/>
                <a:gd name="T52" fmla="*/ 45 w 347"/>
                <a:gd name="T53" fmla="*/ 124 h 458"/>
                <a:gd name="T54" fmla="*/ 13 w 347"/>
                <a:gd name="T55" fmla="*/ 112 h 458"/>
                <a:gd name="T56" fmla="*/ 26 w 347"/>
                <a:gd name="T57" fmla="*/ 94 h 458"/>
                <a:gd name="T58" fmla="*/ 59 w 347"/>
                <a:gd name="T59" fmla="*/ 68 h 458"/>
                <a:gd name="T60" fmla="*/ 78 w 347"/>
                <a:gd name="T61" fmla="*/ 42 h 458"/>
                <a:gd name="T62" fmla="*/ 92 w 347"/>
                <a:gd name="T63" fmla="*/ 14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7" h="458">
                  <a:moveTo>
                    <a:pt x="101" y="0"/>
                  </a:moveTo>
                  <a:lnTo>
                    <a:pt x="131" y="26"/>
                  </a:lnTo>
                  <a:lnTo>
                    <a:pt x="148" y="55"/>
                  </a:lnTo>
                  <a:lnTo>
                    <a:pt x="157" y="86"/>
                  </a:lnTo>
                  <a:lnTo>
                    <a:pt x="163" y="118"/>
                  </a:lnTo>
                  <a:lnTo>
                    <a:pt x="167" y="151"/>
                  </a:lnTo>
                  <a:lnTo>
                    <a:pt x="172" y="184"/>
                  </a:lnTo>
                  <a:lnTo>
                    <a:pt x="185" y="215"/>
                  </a:lnTo>
                  <a:lnTo>
                    <a:pt x="207" y="242"/>
                  </a:lnTo>
                  <a:lnTo>
                    <a:pt x="216" y="249"/>
                  </a:lnTo>
                  <a:lnTo>
                    <a:pt x="224" y="254"/>
                  </a:lnTo>
                  <a:lnTo>
                    <a:pt x="233" y="257"/>
                  </a:lnTo>
                  <a:lnTo>
                    <a:pt x="241" y="261"/>
                  </a:lnTo>
                  <a:lnTo>
                    <a:pt x="251" y="264"/>
                  </a:lnTo>
                  <a:lnTo>
                    <a:pt x="260" y="270"/>
                  </a:lnTo>
                  <a:lnTo>
                    <a:pt x="269" y="280"/>
                  </a:lnTo>
                  <a:lnTo>
                    <a:pt x="281" y="294"/>
                  </a:lnTo>
                  <a:lnTo>
                    <a:pt x="293" y="315"/>
                  </a:lnTo>
                  <a:lnTo>
                    <a:pt x="302" y="335"/>
                  </a:lnTo>
                  <a:lnTo>
                    <a:pt x="311" y="354"/>
                  </a:lnTo>
                  <a:lnTo>
                    <a:pt x="317" y="374"/>
                  </a:lnTo>
                  <a:lnTo>
                    <a:pt x="323" y="395"/>
                  </a:lnTo>
                  <a:lnTo>
                    <a:pt x="330" y="414"/>
                  </a:lnTo>
                  <a:lnTo>
                    <a:pt x="338" y="436"/>
                  </a:lnTo>
                  <a:lnTo>
                    <a:pt x="347" y="458"/>
                  </a:lnTo>
                  <a:lnTo>
                    <a:pt x="337" y="443"/>
                  </a:lnTo>
                  <a:lnTo>
                    <a:pt x="328" y="428"/>
                  </a:lnTo>
                  <a:lnTo>
                    <a:pt x="319" y="413"/>
                  </a:lnTo>
                  <a:lnTo>
                    <a:pt x="308" y="398"/>
                  </a:lnTo>
                  <a:lnTo>
                    <a:pt x="298" y="384"/>
                  </a:lnTo>
                  <a:lnTo>
                    <a:pt x="285" y="372"/>
                  </a:lnTo>
                  <a:lnTo>
                    <a:pt x="273" y="358"/>
                  </a:lnTo>
                  <a:lnTo>
                    <a:pt x="258" y="346"/>
                  </a:lnTo>
                  <a:lnTo>
                    <a:pt x="243" y="337"/>
                  </a:lnTo>
                  <a:lnTo>
                    <a:pt x="226" y="329"/>
                  </a:lnTo>
                  <a:lnTo>
                    <a:pt x="211" y="323"/>
                  </a:lnTo>
                  <a:lnTo>
                    <a:pt x="197" y="317"/>
                  </a:lnTo>
                  <a:lnTo>
                    <a:pt x="183" y="312"/>
                  </a:lnTo>
                  <a:lnTo>
                    <a:pt x="170" y="305"/>
                  </a:lnTo>
                  <a:lnTo>
                    <a:pt x="159" y="297"/>
                  </a:lnTo>
                  <a:lnTo>
                    <a:pt x="148" y="286"/>
                  </a:lnTo>
                  <a:lnTo>
                    <a:pt x="139" y="272"/>
                  </a:lnTo>
                  <a:lnTo>
                    <a:pt x="132" y="257"/>
                  </a:lnTo>
                  <a:lnTo>
                    <a:pt x="127" y="241"/>
                  </a:lnTo>
                  <a:lnTo>
                    <a:pt x="124" y="226"/>
                  </a:lnTo>
                  <a:lnTo>
                    <a:pt x="121" y="210"/>
                  </a:lnTo>
                  <a:lnTo>
                    <a:pt x="117" y="194"/>
                  </a:lnTo>
                  <a:lnTo>
                    <a:pt x="111" y="179"/>
                  </a:lnTo>
                  <a:lnTo>
                    <a:pt x="104" y="164"/>
                  </a:lnTo>
                  <a:lnTo>
                    <a:pt x="96" y="154"/>
                  </a:lnTo>
                  <a:lnTo>
                    <a:pt x="86" y="146"/>
                  </a:lnTo>
                  <a:lnTo>
                    <a:pt x="73" y="138"/>
                  </a:lnTo>
                  <a:lnTo>
                    <a:pt x="59" y="131"/>
                  </a:lnTo>
                  <a:lnTo>
                    <a:pt x="45" y="124"/>
                  </a:lnTo>
                  <a:lnTo>
                    <a:pt x="30" y="118"/>
                  </a:lnTo>
                  <a:lnTo>
                    <a:pt x="13" y="112"/>
                  </a:lnTo>
                  <a:lnTo>
                    <a:pt x="0" y="106"/>
                  </a:lnTo>
                  <a:lnTo>
                    <a:pt x="26" y="94"/>
                  </a:lnTo>
                  <a:lnTo>
                    <a:pt x="46" y="81"/>
                  </a:lnTo>
                  <a:lnTo>
                    <a:pt x="59" y="68"/>
                  </a:lnTo>
                  <a:lnTo>
                    <a:pt x="70" y="56"/>
                  </a:lnTo>
                  <a:lnTo>
                    <a:pt x="78" y="42"/>
                  </a:lnTo>
                  <a:lnTo>
                    <a:pt x="85" y="28"/>
                  </a:lnTo>
                  <a:lnTo>
                    <a:pt x="92" y="1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41" name="Freeform 329"/>
            <p:cNvSpPr>
              <a:spLocks/>
            </p:cNvSpPr>
            <p:nvPr/>
          </p:nvSpPr>
          <p:spPr bwMode="auto">
            <a:xfrm>
              <a:off x="3227" y="3537"/>
              <a:ext cx="78" cy="260"/>
            </a:xfrm>
            <a:custGeom>
              <a:avLst/>
              <a:gdLst>
                <a:gd name="T0" fmla="*/ 141 w 154"/>
                <a:gd name="T1" fmla="*/ 0 h 519"/>
                <a:gd name="T2" fmla="*/ 153 w 154"/>
                <a:gd name="T3" fmla="*/ 37 h 519"/>
                <a:gd name="T4" fmla="*/ 154 w 154"/>
                <a:gd name="T5" fmla="*/ 70 h 519"/>
                <a:gd name="T6" fmla="*/ 147 w 154"/>
                <a:gd name="T7" fmla="*/ 101 h 519"/>
                <a:gd name="T8" fmla="*/ 135 w 154"/>
                <a:gd name="T9" fmla="*/ 132 h 519"/>
                <a:gd name="T10" fmla="*/ 121 w 154"/>
                <a:gd name="T11" fmla="*/ 162 h 519"/>
                <a:gd name="T12" fmla="*/ 111 w 154"/>
                <a:gd name="T13" fmla="*/ 193 h 519"/>
                <a:gd name="T14" fmla="*/ 106 w 154"/>
                <a:gd name="T15" fmla="*/ 226 h 519"/>
                <a:gd name="T16" fmla="*/ 111 w 154"/>
                <a:gd name="T17" fmla="*/ 261 h 519"/>
                <a:gd name="T18" fmla="*/ 115 w 154"/>
                <a:gd name="T19" fmla="*/ 272 h 519"/>
                <a:gd name="T20" fmla="*/ 120 w 154"/>
                <a:gd name="T21" fmla="*/ 281 h 519"/>
                <a:gd name="T22" fmla="*/ 126 w 154"/>
                <a:gd name="T23" fmla="*/ 288 h 519"/>
                <a:gd name="T24" fmla="*/ 131 w 154"/>
                <a:gd name="T25" fmla="*/ 295 h 519"/>
                <a:gd name="T26" fmla="*/ 137 w 154"/>
                <a:gd name="T27" fmla="*/ 303 h 519"/>
                <a:gd name="T28" fmla="*/ 142 w 154"/>
                <a:gd name="T29" fmla="*/ 312 h 519"/>
                <a:gd name="T30" fmla="*/ 146 w 154"/>
                <a:gd name="T31" fmla="*/ 326 h 519"/>
                <a:gd name="T32" fmla="*/ 149 w 154"/>
                <a:gd name="T33" fmla="*/ 343 h 519"/>
                <a:gd name="T34" fmla="*/ 147 w 154"/>
                <a:gd name="T35" fmla="*/ 389 h 519"/>
                <a:gd name="T36" fmla="*/ 141 w 154"/>
                <a:gd name="T37" fmla="*/ 431 h 519"/>
                <a:gd name="T38" fmla="*/ 131 w 154"/>
                <a:gd name="T39" fmla="*/ 472 h 519"/>
                <a:gd name="T40" fmla="*/ 126 w 154"/>
                <a:gd name="T41" fmla="*/ 519 h 519"/>
                <a:gd name="T42" fmla="*/ 123 w 154"/>
                <a:gd name="T43" fmla="*/ 483 h 519"/>
                <a:gd name="T44" fmla="*/ 121 w 154"/>
                <a:gd name="T45" fmla="*/ 448 h 519"/>
                <a:gd name="T46" fmla="*/ 115 w 154"/>
                <a:gd name="T47" fmla="*/ 412 h 519"/>
                <a:gd name="T48" fmla="*/ 103 w 154"/>
                <a:gd name="T49" fmla="*/ 376 h 519"/>
                <a:gd name="T50" fmla="*/ 95 w 154"/>
                <a:gd name="T51" fmla="*/ 360 h 519"/>
                <a:gd name="T52" fmla="*/ 85 w 154"/>
                <a:gd name="T53" fmla="*/ 347 h 519"/>
                <a:gd name="T54" fmla="*/ 75 w 154"/>
                <a:gd name="T55" fmla="*/ 334 h 519"/>
                <a:gd name="T56" fmla="*/ 66 w 154"/>
                <a:gd name="T57" fmla="*/ 321 h 519"/>
                <a:gd name="T58" fmla="*/ 57 w 154"/>
                <a:gd name="T59" fmla="*/ 310 h 519"/>
                <a:gd name="T60" fmla="*/ 48 w 154"/>
                <a:gd name="T61" fmla="*/ 297 h 519"/>
                <a:gd name="T62" fmla="*/ 42 w 154"/>
                <a:gd name="T63" fmla="*/ 284 h 519"/>
                <a:gd name="T64" fmla="*/ 38 w 154"/>
                <a:gd name="T65" fmla="*/ 270 h 519"/>
                <a:gd name="T66" fmla="*/ 38 w 154"/>
                <a:gd name="T67" fmla="*/ 237 h 519"/>
                <a:gd name="T68" fmla="*/ 47 w 154"/>
                <a:gd name="T69" fmla="*/ 206 h 519"/>
                <a:gd name="T70" fmla="*/ 57 w 154"/>
                <a:gd name="T71" fmla="*/ 175 h 519"/>
                <a:gd name="T72" fmla="*/ 61 w 154"/>
                <a:gd name="T73" fmla="*/ 143 h 519"/>
                <a:gd name="T74" fmla="*/ 60 w 154"/>
                <a:gd name="T75" fmla="*/ 130 h 519"/>
                <a:gd name="T76" fmla="*/ 55 w 154"/>
                <a:gd name="T77" fmla="*/ 117 h 519"/>
                <a:gd name="T78" fmla="*/ 48 w 154"/>
                <a:gd name="T79" fmla="*/ 103 h 519"/>
                <a:gd name="T80" fmla="*/ 39 w 154"/>
                <a:gd name="T81" fmla="*/ 91 h 519"/>
                <a:gd name="T82" fmla="*/ 30 w 154"/>
                <a:gd name="T83" fmla="*/ 78 h 519"/>
                <a:gd name="T84" fmla="*/ 20 w 154"/>
                <a:gd name="T85" fmla="*/ 65 h 519"/>
                <a:gd name="T86" fmla="*/ 9 w 154"/>
                <a:gd name="T87" fmla="*/ 53 h 519"/>
                <a:gd name="T88" fmla="*/ 0 w 154"/>
                <a:gd name="T89" fmla="*/ 40 h 519"/>
                <a:gd name="T90" fmla="*/ 29 w 154"/>
                <a:gd name="T91" fmla="*/ 43 h 519"/>
                <a:gd name="T92" fmla="*/ 52 w 154"/>
                <a:gd name="T93" fmla="*/ 42 h 519"/>
                <a:gd name="T94" fmla="*/ 70 w 154"/>
                <a:gd name="T95" fmla="*/ 38 h 519"/>
                <a:gd name="T96" fmla="*/ 86 w 154"/>
                <a:gd name="T97" fmla="*/ 32 h 519"/>
                <a:gd name="T98" fmla="*/ 99 w 154"/>
                <a:gd name="T99" fmla="*/ 24 h 519"/>
                <a:gd name="T100" fmla="*/ 112 w 154"/>
                <a:gd name="T101" fmla="*/ 16 h 519"/>
                <a:gd name="T102" fmla="*/ 126 w 154"/>
                <a:gd name="T103" fmla="*/ 8 h 519"/>
                <a:gd name="T104" fmla="*/ 141 w 154"/>
                <a:gd name="T105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519">
                  <a:moveTo>
                    <a:pt x="141" y="0"/>
                  </a:moveTo>
                  <a:lnTo>
                    <a:pt x="153" y="37"/>
                  </a:lnTo>
                  <a:lnTo>
                    <a:pt x="154" y="70"/>
                  </a:lnTo>
                  <a:lnTo>
                    <a:pt x="147" y="101"/>
                  </a:lnTo>
                  <a:lnTo>
                    <a:pt x="135" y="132"/>
                  </a:lnTo>
                  <a:lnTo>
                    <a:pt x="121" y="162"/>
                  </a:lnTo>
                  <a:lnTo>
                    <a:pt x="111" y="193"/>
                  </a:lnTo>
                  <a:lnTo>
                    <a:pt x="106" y="226"/>
                  </a:lnTo>
                  <a:lnTo>
                    <a:pt x="111" y="261"/>
                  </a:lnTo>
                  <a:lnTo>
                    <a:pt x="115" y="272"/>
                  </a:lnTo>
                  <a:lnTo>
                    <a:pt x="120" y="281"/>
                  </a:lnTo>
                  <a:lnTo>
                    <a:pt x="126" y="288"/>
                  </a:lnTo>
                  <a:lnTo>
                    <a:pt x="131" y="295"/>
                  </a:lnTo>
                  <a:lnTo>
                    <a:pt x="137" y="303"/>
                  </a:lnTo>
                  <a:lnTo>
                    <a:pt x="142" y="312"/>
                  </a:lnTo>
                  <a:lnTo>
                    <a:pt x="146" y="326"/>
                  </a:lnTo>
                  <a:lnTo>
                    <a:pt x="149" y="343"/>
                  </a:lnTo>
                  <a:lnTo>
                    <a:pt x="147" y="389"/>
                  </a:lnTo>
                  <a:lnTo>
                    <a:pt x="141" y="431"/>
                  </a:lnTo>
                  <a:lnTo>
                    <a:pt x="131" y="472"/>
                  </a:lnTo>
                  <a:lnTo>
                    <a:pt x="126" y="519"/>
                  </a:lnTo>
                  <a:lnTo>
                    <a:pt x="123" y="483"/>
                  </a:lnTo>
                  <a:lnTo>
                    <a:pt x="121" y="448"/>
                  </a:lnTo>
                  <a:lnTo>
                    <a:pt x="115" y="412"/>
                  </a:lnTo>
                  <a:lnTo>
                    <a:pt x="103" y="376"/>
                  </a:lnTo>
                  <a:lnTo>
                    <a:pt x="95" y="360"/>
                  </a:lnTo>
                  <a:lnTo>
                    <a:pt x="85" y="347"/>
                  </a:lnTo>
                  <a:lnTo>
                    <a:pt x="75" y="334"/>
                  </a:lnTo>
                  <a:lnTo>
                    <a:pt x="66" y="321"/>
                  </a:lnTo>
                  <a:lnTo>
                    <a:pt x="57" y="310"/>
                  </a:lnTo>
                  <a:lnTo>
                    <a:pt x="48" y="297"/>
                  </a:lnTo>
                  <a:lnTo>
                    <a:pt x="42" y="284"/>
                  </a:lnTo>
                  <a:lnTo>
                    <a:pt x="38" y="270"/>
                  </a:lnTo>
                  <a:lnTo>
                    <a:pt x="38" y="237"/>
                  </a:lnTo>
                  <a:lnTo>
                    <a:pt x="47" y="206"/>
                  </a:lnTo>
                  <a:lnTo>
                    <a:pt x="57" y="175"/>
                  </a:lnTo>
                  <a:lnTo>
                    <a:pt x="61" y="143"/>
                  </a:lnTo>
                  <a:lnTo>
                    <a:pt x="60" y="130"/>
                  </a:lnTo>
                  <a:lnTo>
                    <a:pt x="55" y="117"/>
                  </a:lnTo>
                  <a:lnTo>
                    <a:pt x="48" y="103"/>
                  </a:lnTo>
                  <a:lnTo>
                    <a:pt x="39" y="91"/>
                  </a:lnTo>
                  <a:lnTo>
                    <a:pt x="30" y="78"/>
                  </a:lnTo>
                  <a:lnTo>
                    <a:pt x="20" y="65"/>
                  </a:lnTo>
                  <a:lnTo>
                    <a:pt x="9" y="53"/>
                  </a:lnTo>
                  <a:lnTo>
                    <a:pt x="0" y="40"/>
                  </a:lnTo>
                  <a:lnTo>
                    <a:pt x="29" y="43"/>
                  </a:lnTo>
                  <a:lnTo>
                    <a:pt x="52" y="42"/>
                  </a:lnTo>
                  <a:lnTo>
                    <a:pt x="70" y="38"/>
                  </a:lnTo>
                  <a:lnTo>
                    <a:pt x="86" y="32"/>
                  </a:lnTo>
                  <a:lnTo>
                    <a:pt x="99" y="24"/>
                  </a:lnTo>
                  <a:lnTo>
                    <a:pt x="112" y="16"/>
                  </a:lnTo>
                  <a:lnTo>
                    <a:pt x="126" y="8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FF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42" name="Freeform 330"/>
            <p:cNvSpPr>
              <a:spLocks/>
            </p:cNvSpPr>
            <p:nvPr/>
          </p:nvSpPr>
          <p:spPr bwMode="auto">
            <a:xfrm>
              <a:off x="3107" y="3554"/>
              <a:ext cx="108" cy="245"/>
            </a:xfrm>
            <a:custGeom>
              <a:avLst/>
              <a:gdLst>
                <a:gd name="T0" fmla="*/ 216 w 216"/>
                <a:gd name="T1" fmla="*/ 17 h 490"/>
                <a:gd name="T2" fmla="*/ 213 w 216"/>
                <a:gd name="T3" fmla="*/ 56 h 490"/>
                <a:gd name="T4" fmla="*/ 202 w 216"/>
                <a:gd name="T5" fmla="*/ 87 h 490"/>
                <a:gd name="T6" fmla="*/ 182 w 216"/>
                <a:gd name="T7" fmla="*/ 114 h 490"/>
                <a:gd name="T8" fmla="*/ 159 w 216"/>
                <a:gd name="T9" fmla="*/ 137 h 490"/>
                <a:gd name="T10" fmla="*/ 135 w 216"/>
                <a:gd name="T11" fmla="*/ 160 h 490"/>
                <a:gd name="T12" fmla="*/ 113 w 216"/>
                <a:gd name="T13" fmla="*/ 184 h 490"/>
                <a:gd name="T14" fmla="*/ 96 w 216"/>
                <a:gd name="T15" fmla="*/ 213 h 490"/>
                <a:gd name="T16" fmla="*/ 87 w 216"/>
                <a:gd name="T17" fmla="*/ 248 h 490"/>
                <a:gd name="T18" fmla="*/ 88 w 216"/>
                <a:gd name="T19" fmla="*/ 270 h 490"/>
                <a:gd name="T20" fmla="*/ 94 w 216"/>
                <a:gd name="T21" fmla="*/ 286 h 490"/>
                <a:gd name="T22" fmla="*/ 96 w 216"/>
                <a:gd name="T23" fmla="*/ 306 h 490"/>
                <a:gd name="T24" fmla="*/ 89 w 216"/>
                <a:gd name="T25" fmla="*/ 338 h 490"/>
                <a:gd name="T26" fmla="*/ 81 w 216"/>
                <a:gd name="T27" fmla="*/ 361 h 490"/>
                <a:gd name="T28" fmla="*/ 71 w 216"/>
                <a:gd name="T29" fmla="*/ 380 h 490"/>
                <a:gd name="T30" fmla="*/ 60 w 216"/>
                <a:gd name="T31" fmla="*/ 399 h 490"/>
                <a:gd name="T32" fmla="*/ 49 w 216"/>
                <a:gd name="T33" fmla="*/ 415 h 490"/>
                <a:gd name="T34" fmla="*/ 36 w 216"/>
                <a:gd name="T35" fmla="*/ 432 h 490"/>
                <a:gd name="T36" fmla="*/ 23 w 216"/>
                <a:gd name="T37" fmla="*/ 449 h 490"/>
                <a:gd name="T38" fmla="*/ 12 w 216"/>
                <a:gd name="T39" fmla="*/ 469 h 490"/>
                <a:gd name="T40" fmla="*/ 0 w 216"/>
                <a:gd name="T41" fmla="*/ 490 h 490"/>
                <a:gd name="T42" fmla="*/ 6 w 216"/>
                <a:gd name="T43" fmla="*/ 472 h 490"/>
                <a:gd name="T44" fmla="*/ 12 w 216"/>
                <a:gd name="T45" fmla="*/ 456 h 490"/>
                <a:gd name="T46" fmla="*/ 18 w 216"/>
                <a:gd name="T47" fmla="*/ 439 h 490"/>
                <a:gd name="T48" fmla="*/ 23 w 216"/>
                <a:gd name="T49" fmla="*/ 423 h 490"/>
                <a:gd name="T50" fmla="*/ 28 w 216"/>
                <a:gd name="T51" fmla="*/ 406 h 490"/>
                <a:gd name="T52" fmla="*/ 33 w 216"/>
                <a:gd name="T53" fmla="*/ 388 h 490"/>
                <a:gd name="T54" fmla="*/ 35 w 216"/>
                <a:gd name="T55" fmla="*/ 370 h 490"/>
                <a:gd name="T56" fmla="*/ 35 w 216"/>
                <a:gd name="T57" fmla="*/ 350 h 490"/>
                <a:gd name="T58" fmla="*/ 30 w 216"/>
                <a:gd name="T59" fmla="*/ 316 h 490"/>
                <a:gd name="T60" fmla="*/ 21 w 216"/>
                <a:gd name="T61" fmla="*/ 285 h 490"/>
                <a:gd name="T62" fmla="*/ 15 w 216"/>
                <a:gd name="T63" fmla="*/ 256 h 490"/>
                <a:gd name="T64" fmla="*/ 17 w 216"/>
                <a:gd name="T65" fmla="*/ 227 h 490"/>
                <a:gd name="T66" fmla="*/ 22 w 216"/>
                <a:gd name="T67" fmla="*/ 211 h 490"/>
                <a:gd name="T68" fmla="*/ 30 w 216"/>
                <a:gd name="T69" fmla="*/ 197 h 490"/>
                <a:gd name="T70" fmla="*/ 40 w 216"/>
                <a:gd name="T71" fmla="*/ 183 h 490"/>
                <a:gd name="T72" fmla="*/ 50 w 216"/>
                <a:gd name="T73" fmla="*/ 172 h 490"/>
                <a:gd name="T74" fmla="*/ 60 w 216"/>
                <a:gd name="T75" fmla="*/ 159 h 490"/>
                <a:gd name="T76" fmla="*/ 71 w 216"/>
                <a:gd name="T77" fmla="*/ 147 h 490"/>
                <a:gd name="T78" fmla="*/ 80 w 216"/>
                <a:gd name="T79" fmla="*/ 134 h 490"/>
                <a:gd name="T80" fmla="*/ 88 w 216"/>
                <a:gd name="T81" fmla="*/ 119 h 490"/>
                <a:gd name="T82" fmla="*/ 93 w 216"/>
                <a:gd name="T83" fmla="*/ 93 h 490"/>
                <a:gd name="T84" fmla="*/ 88 w 216"/>
                <a:gd name="T85" fmla="*/ 62 h 490"/>
                <a:gd name="T86" fmla="*/ 80 w 216"/>
                <a:gd name="T87" fmla="*/ 31 h 490"/>
                <a:gd name="T88" fmla="*/ 72 w 216"/>
                <a:gd name="T89" fmla="*/ 0 h 490"/>
                <a:gd name="T90" fmla="*/ 97 w 216"/>
                <a:gd name="T91" fmla="*/ 14 h 490"/>
                <a:gd name="T92" fmla="*/ 119 w 216"/>
                <a:gd name="T93" fmla="*/ 22 h 490"/>
                <a:gd name="T94" fmla="*/ 137 w 216"/>
                <a:gd name="T95" fmla="*/ 25 h 490"/>
                <a:gd name="T96" fmla="*/ 154 w 216"/>
                <a:gd name="T97" fmla="*/ 25 h 490"/>
                <a:gd name="T98" fmla="*/ 169 w 216"/>
                <a:gd name="T99" fmla="*/ 24 h 490"/>
                <a:gd name="T100" fmla="*/ 184 w 216"/>
                <a:gd name="T101" fmla="*/ 21 h 490"/>
                <a:gd name="T102" fmla="*/ 198 w 216"/>
                <a:gd name="T103" fmla="*/ 18 h 490"/>
                <a:gd name="T104" fmla="*/ 216 w 216"/>
                <a:gd name="T105" fmla="*/ 17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6" h="490">
                  <a:moveTo>
                    <a:pt x="216" y="17"/>
                  </a:moveTo>
                  <a:lnTo>
                    <a:pt x="213" y="56"/>
                  </a:lnTo>
                  <a:lnTo>
                    <a:pt x="202" y="87"/>
                  </a:lnTo>
                  <a:lnTo>
                    <a:pt x="182" y="114"/>
                  </a:lnTo>
                  <a:lnTo>
                    <a:pt x="159" y="137"/>
                  </a:lnTo>
                  <a:lnTo>
                    <a:pt x="135" y="160"/>
                  </a:lnTo>
                  <a:lnTo>
                    <a:pt x="113" y="184"/>
                  </a:lnTo>
                  <a:lnTo>
                    <a:pt x="96" y="213"/>
                  </a:lnTo>
                  <a:lnTo>
                    <a:pt x="87" y="248"/>
                  </a:lnTo>
                  <a:lnTo>
                    <a:pt x="88" y="270"/>
                  </a:lnTo>
                  <a:lnTo>
                    <a:pt x="94" y="286"/>
                  </a:lnTo>
                  <a:lnTo>
                    <a:pt x="96" y="306"/>
                  </a:lnTo>
                  <a:lnTo>
                    <a:pt x="89" y="338"/>
                  </a:lnTo>
                  <a:lnTo>
                    <a:pt x="81" y="361"/>
                  </a:lnTo>
                  <a:lnTo>
                    <a:pt x="71" y="380"/>
                  </a:lnTo>
                  <a:lnTo>
                    <a:pt x="60" y="399"/>
                  </a:lnTo>
                  <a:lnTo>
                    <a:pt x="49" y="415"/>
                  </a:lnTo>
                  <a:lnTo>
                    <a:pt x="36" y="432"/>
                  </a:lnTo>
                  <a:lnTo>
                    <a:pt x="23" y="449"/>
                  </a:lnTo>
                  <a:lnTo>
                    <a:pt x="12" y="469"/>
                  </a:lnTo>
                  <a:lnTo>
                    <a:pt x="0" y="490"/>
                  </a:lnTo>
                  <a:lnTo>
                    <a:pt x="6" y="472"/>
                  </a:lnTo>
                  <a:lnTo>
                    <a:pt x="12" y="456"/>
                  </a:lnTo>
                  <a:lnTo>
                    <a:pt x="18" y="439"/>
                  </a:lnTo>
                  <a:lnTo>
                    <a:pt x="23" y="423"/>
                  </a:lnTo>
                  <a:lnTo>
                    <a:pt x="28" y="406"/>
                  </a:lnTo>
                  <a:lnTo>
                    <a:pt x="33" y="388"/>
                  </a:lnTo>
                  <a:lnTo>
                    <a:pt x="35" y="370"/>
                  </a:lnTo>
                  <a:lnTo>
                    <a:pt x="35" y="350"/>
                  </a:lnTo>
                  <a:lnTo>
                    <a:pt x="30" y="316"/>
                  </a:lnTo>
                  <a:lnTo>
                    <a:pt x="21" y="285"/>
                  </a:lnTo>
                  <a:lnTo>
                    <a:pt x="15" y="256"/>
                  </a:lnTo>
                  <a:lnTo>
                    <a:pt x="17" y="227"/>
                  </a:lnTo>
                  <a:lnTo>
                    <a:pt x="22" y="211"/>
                  </a:lnTo>
                  <a:lnTo>
                    <a:pt x="30" y="197"/>
                  </a:lnTo>
                  <a:lnTo>
                    <a:pt x="40" y="183"/>
                  </a:lnTo>
                  <a:lnTo>
                    <a:pt x="50" y="172"/>
                  </a:lnTo>
                  <a:lnTo>
                    <a:pt x="60" y="159"/>
                  </a:lnTo>
                  <a:lnTo>
                    <a:pt x="71" y="147"/>
                  </a:lnTo>
                  <a:lnTo>
                    <a:pt x="80" y="134"/>
                  </a:lnTo>
                  <a:lnTo>
                    <a:pt x="88" y="119"/>
                  </a:lnTo>
                  <a:lnTo>
                    <a:pt x="93" y="93"/>
                  </a:lnTo>
                  <a:lnTo>
                    <a:pt x="88" y="62"/>
                  </a:lnTo>
                  <a:lnTo>
                    <a:pt x="80" y="31"/>
                  </a:lnTo>
                  <a:lnTo>
                    <a:pt x="72" y="0"/>
                  </a:lnTo>
                  <a:lnTo>
                    <a:pt x="97" y="14"/>
                  </a:lnTo>
                  <a:lnTo>
                    <a:pt x="119" y="22"/>
                  </a:lnTo>
                  <a:lnTo>
                    <a:pt x="137" y="25"/>
                  </a:lnTo>
                  <a:lnTo>
                    <a:pt x="154" y="25"/>
                  </a:lnTo>
                  <a:lnTo>
                    <a:pt x="169" y="24"/>
                  </a:lnTo>
                  <a:lnTo>
                    <a:pt x="184" y="21"/>
                  </a:lnTo>
                  <a:lnTo>
                    <a:pt x="198" y="18"/>
                  </a:lnTo>
                  <a:lnTo>
                    <a:pt x="216" y="17"/>
                  </a:lnTo>
                  <a:close/>
                </a:path>
              </a:pathLst>
            </a:custGeom>
            <a:solidFill>
              <a:srgbClr val="FF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43" name="Freeform 331"/>
            <p:cNvSpPr>
              <a:spLocks/>
            </p:cNvSpPr>
            <p:nvPr/>
          </p:nvSpPr>
          <p:spPr bwMode="auto">
            <a:xfrm>
              <a:off x="2910" y="3503"/>
              <a:ext cx="219" cy="185"/>
            </a:xfrm>
            <a:custGeom>
              <a:avLst/>
              <a:gdLst>
                <a:gd name="T0" fmla="*/ 429 w 439"/>
                <a:gd name="T1" fmla="*/ 111 h 372"/>
                <a:gd name="T2" fmla="*/ 403 w 439"/>
                <a:gd name="T3" fmla="*/ 136 h 372"/>
                <a:gd name="T4" fmla="*/ 375 w 439"/>
                <a:gd name="T5" fmla="*/ 151 h 372"/>
                <a:gd name="T6" fmla="*/ 342 w 439"/>
                <a:gd name="T7" fmla="*/ 160 h 372"/>
                <a:gd name="T8" fmla="*/ 310 w 439"/>
                <a:gd name="T9" fmla="*/ 166 h 372"/>
                <a:gd name="T10" fmla="*/ 278 w 439"/>
                <a:gd name="T11" fmla="*/ 173 h 372"/>
                <a:gd name="T12" fmla="*/ 247 w 439"/>
                <a:gd name="T13" fmla="*/ 183 h 372"/>
                <a:gd name="T14" fmla="*/ 218 w 439"/>
                <a:gd name="T15" fmla="*/ 202 h 372"/>
                <a:gd name="T16" fmla="*/ 199 w 439"/>
                <a:gd name="T17" fmla="*/ 226 h 372"/>
                <a:gd name="T18" fmla="*/ 193 w 439"/>
                <a:gd name="T19" fmla="*/ 243 h 372"/>
                <a:gd name="T20" fmla="*/ 187 w 439"/>
                <a:gd name="T21" fmla="*/ 261 h 372"/>
                <a:gd name="T22" fmla="*/ 172 w 439"/>
                <a:gd name="T23" fmla="*/ 281 h 372"/>
                <a:gd name="T24" fmla="*/ 139 w 439"/>
                <a:gd name="T25" fmla="*/ 307 h 372"/>
                <a:gd name="T26" fmla="*/ 101 w 439"/>
                <a:gd name="T27" fmla="*/ 327 h 372"/>
                <a:gd name="T28" fmla="*/ 63 w 439"/>
                <a:gd name="T29" fmla="*/ 344 h 372"/>
                <a:gd name="T30" fmla="*/ 22 w 439"/>
                <a:gd name="T31" fmla="*/ 361 h 372"/>
                <a:gd name="T32" fmla="*/ 14 w 439"/>
                <a:gd name="T33" fmla="*/ 361 h 372"/>
                <a:gd name="T34" fmla="*/ 43 w 439"/>
                <a:gd name="T35" fmla="*/ 339 h 372"/>
                <a:gd name="T36" fmla="*/ 71 w 439"/>
                <a:gd name="T37" fmla="*/ 317 h 372"/>
                <a:gd name="T38" fmla="*/ 95 w 439"/>
                <a:gd name="T39" fmla="*/ 289 h 372"/>
                <a:gd name="T40" fmla="*/ 114 w 439"/>
                <a:gd name="T41" fmla="*/ 257 h 372"/>
                <a:gd name="T42" fmla="*/ 126 w 439"/>
                <a:gd name="T43" fmla="*/ 226 h 372"/>
                <a:gd name="T44" fmla="*/ 135 w 439"/>
                <a:gd name="T45" fmla="*/ 197 h 372"/>
                <a:gd name="T46" fmla="*/ 148 w 439"/>
                <a:gd name="T47" fmla="*/ 172 h 372"/>
                <a:gd name="T48" fmla="*/ 171 w 439"/>
                <a:gd name="T49" fmla="*/ 150 h 372"/>
                <a:gd name="T50" fmla="*/ 201 w 439"/>
                <a:gd name="T51" fmla="*/ 137 h 372"/>
                <a:gd name="T52" fmla="*/ 232 w 439"/>
                <a:gd name="T53" fmla="*/ 128 h 372"/>
                <a:gd name="T54" fmla="*/ 262 w 439"/>
                <a:gd name="T55" fmla="*/ 117 h 372"/>
                <a:gd name="T56" fmla="*/ 286 w 439"/>
                <a:gd name="T57" fmla="*/ 100 h 372"/>
                <a:gd name="T58" fmla="*/ 301 w 439"/>
                <a:gd name="T59" fmla="*/ 76 h 372"/>
                <a:gd name="T60" fmla="*/ 313 w 439"/>
                <a:gd name="T61" fmla="*/ 46 h 372"/>
                <a:gd name="T62" fmla="*/ 322 w 439"/>
                <a:gd name="T63" fmla="*/ 15 h 372"/>
                <a:gd name="T64" fmla="*/ 340 w 439"/>
                <a:gd name="T65" fmla="*/ 26 h 372"/>
                <a:gd name="T66" fmla="*/ 368 w 439"/>
                <a:gd name="T67" fmla="*/ 58 h 372"/>
                <a:gd name="T68" fmla="*/ 395 w 439"/>
                <a:gd name="T69" fmla="*/ 74 h 372"/>
                <a:gd name="T70" fmla="*/ 424 w 439"/>
                <a:gd name="T71" fmla="*/ 85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9" h="372">
                  <a:moveTo>
                    <a:pt x="439" y="94"/>
                  </a:moveTo>
                  <a:lnTo>
                    <a:pt x="429" y="111"/>
                  </a:lnTo>
                  <a:lnTo>
                    <a:pt x="416" y="125"/>
                  </a:lnTo>
                  <a:lnTo>
                    <a:pt x="403" y="136"/>
                  </a:lnTo>
                  <a:lnTo>
                    <a:pt x="389" y="144"/>
                  </a:lnTo>
                  <a:lnTo>
                    <a:pt x="375" y="151"/>
                  </a:lnTo>
                  <a:lnTo>
                    <a:pt x="359" y="156"/>
                  </a:lnTo>
                  <a:lnTo>
                    <a:pt x="342" y="160"/>
                  </a:lnTo>
                  <a:lnTo>
                    <a:pt x="326" y="163"/>
                  </a:lnTo>
                  <a:lnTo>
                    <a:pt x="310" y="166"/>
                  </a:lnTo>
                  <a:lnTo>
                    <a:pt x="294" y="170"/>
                  </a:lnTo>
                  <a:lnTo>
                    <a:pt x="278" y="173"/>
                  </a:lnTo>
                  <a:lnTo>
                    <a:pt x="262" y="178"/>
                  </a:lnTo>
                  <a:lnTo>
                    <a:pt x="247" y="183"/>
                  </a:lnTo>
                  <a:lnTo>
                    <a:pt x="232" y="191"/>
                  </a:lnTo>
                  <a:lnTo>
                    <a:pt x="218" y="202"/>
                  </a:lnTo>
                  <a:lnTo>
                    <a:pt x="205" y="216"/>
                  </a:lnTo>
                  <a:lnTo>
                    <a:pt x="199" y="226"/>
                  </a:lnTo>
                  <a:lnTo>
                    <a:pt x="195" y="235"/>
                  </a:lnTo>
                  <a:lnTo>
                    <a:pt x="193" y="243"/>
                  </a:lnTo>
                  <a:lnTo>
                    <a:pt x="190" y="253"/>
                  </a:lnTo>
                  <a:lnTo>
                    <a:pt x="187" y="261"/>
                  </a:lnTo>
                  <a:lnTo>
                    <a:pt x="181" y="271"/>
                  </a:lnTo>
                  <a:lnTo>
                    <a:pt x="172" y="281"/>
                  </a:lnTo>
                  <a:lnTo>
                    <a:pt x="158" y="293"/>
                  </a:lnTo>
                  <a:lnTo>
                    <a:pt x="139" y="307"/>
                  </a:lnTo>
                  <a:lnTo>
                    <a:pt x="119" y="318"/>
                  </a:lnTo>
                  <a:lnTo>
                    <a:pt x="101" y="327"/>
                  </a:lnTo>
                  <a:lnTo>
                    <a:pt x="81" y="336"/>
                  </a:lnTo>
                  <a:lnTo>
                    <a:pt x="63" y="344"/>
                  </a:lnTo>
                  <a:lnTo>
                    <a:pt x="42" y="352"/>
                  </a:lnTo>
                  <a:lnTo>
                    <a:pt x="22" y="361"/>
                  </a:lnTo>
                  <a:lnTo>
                    <a:pt x="0" y="372"/>
                  </a:lnTo>
                  <a:lnTo>
                    <a:pt x="14" y="361"/>
                  </a:lnTo>
                  <a:lnTo>
                    <a:pt x="29" y="351"/>
                  </a:lnTo>
                  <a:lnTo>
                    <a:pt x="43" y="339"/>
                  </a:lnTo>
                  <a:lnTo>
                    <a:pt x="57" y="329"/>
                  </a:lnTo>
                  <a:lnTo>
                    <a:pt x="71" y="317"/>
                  </a:lnTo>
                  <a:lnTo>
                    <a:pt x="83" y="304"/>
                  </a:lnTo>
                  <a:lnTo>
                    <a:pt x="95" y="289"/>
                  </a:lnTo>
                  <a:lnTo>
                    <a:pt x="106" y="273"/>
                  </a:lnTo>
                  <a:lnTo>
                    <a:pt x="114" y="257"/>
                  </a:lnTo>
                  <a:lnTo>
                    <a:pt x="120" y="242"/>
                  </a:lnTo>
                  <a:lnTo>
                    <a:pt x="126" y="226"/>
                  </a:lnTo>
                  <a:lnTo>
                    <a:pt x="131" y="211"/>
                  </a:lnTo>
                  <a:lnTo>
                    <a:pt x="135" y="197"/>
                  </a:lnTo>
                  <a:lnTo>
                    <a:pt x="141" y="183"/>
                  </a:lnTo>
                  <a:lnTo>
                    <a:pt x="148" y="172"/>
                  </a:lnTo>
                  <a:lnTo>
                    <a:pt x="157" y="160"/>
                  </a:lnTo>
                  <a:lnTo>
                    <a:pt x="171" y="150"/>
                  </a:lnTo>
                  <a:lnTo>
                    <a:pt x="186" y="142"/>
                  </a:lnTo>
                  <a:lnTo>
                    <a:pt x="201" y="137"/>
                  </a:lnTo>
                  <a:lnTo>
                    <a:pt x="216" y="133"/>
                  </a:lnTo>
                  <a:lnTo>
                    <a:pt x="232" y="128"/>
                  </a:lnTo>
                  <a:lnTo>
                    <a:pt x="247" y="124"/>
                  </a:lnTo>
                  <a:lnTo>
                    <a:pt x="262" y="117"/>
                  </a:lnTo>
                  <a:lnTo>
                    <a:pt x="277" y="109"/>
                  </a:lnTo>
                  <a:lnTo>
                    <a:pt x="286" y="100"/>
                  </a:lnTo>
                  <a:lnTo>
                    <a:pt x="294" y="89"/>
                  </a:lnTo>
                  <a:lnTo>
                    <a:pt x="301" y="76"/>
                  </a:lnTo>
                  <a:lnTo>
                    <a:pt x="307" y="61"/>
                  </a:lnTo>
                  <a:lnTo>
                    <a:pt x="313" y="46"/>
                  </a:lnTo>
                  <a:lnTo>
                    <a:pt x="317" y="30"/>
                  </a:lnTo>
                  <a:lnTo>
                    <a:pt x="322" y="15"/>
                  </a:lnTo>
                  <a:lnTo>
                    <a:pt x="326" y="0"/>
                  </a:lnTo>
                  <a:lnTo>
                    <a:pt x="340" y="26"/>
                  </a:lnTo>
                  <a:lnTo>
                    <a:pt x="354" y="44"/>
                  </a:lnTo>
                  <a:lnTo>
                    <a:pt x="368" y="58"/>
                  </a:lnTo>
                  <a:lnTo>
                    <a:pt x="382" y="67"/>
                  </a:lnTo>
                  <a:lnTo>
                    <a:pt x="395" y="74"/>
                  </a:lnTo>
                  <a:lnTo>
                    <a:pt x="410" y="80"/>
                  </a:lnTo>
                  <a:lnTo>
                    <a:pt x="424" y="85"/>
                  </a:lnTo>
                  <a:lnTo>
                    <a:pt x="439" y="94"/>
                  </a:lnTo>
                  <a:close/>
                </a:path>
              </a:pathLst>
            </a:custGeom>
            <a:solidFill>
              <a:srgbClr val="FF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44" name="Freeform 332"/>
            <p:cNvSpPr>
              <a:spLocks/>
            </p:cNvSpPr>
            <p:nvPr/>
          </p:nvSpPr>
          <p:spPr bwMode="auto">
            <a:xfrm>
              <a:off x="2806" y="3428"/>
              <a:ext cx="259" cy="91"/>
            </a:xfrm>
            <a:custGeom>
              <a:avLst/>
              <a:gdLst>
                <a:gd name="T0" fmla="*/ 500 w 517"/>
                <a:gd name="T1" fmla="*/ 145 h 184"/>
                <a:gd name="T2" fmla="*/ 467 w 517"/>
                <a:gd name="T3" fmla="*/ 155 h 184"/>
                <a:gd name="T4" fmla="*/ 433 w 517"/>
                <a:gd name="T5" fmla="*/ 155 h 184"/>
                <a:gd name="T6" fmla="*/ 402 w 517"/>
                <a:gd name="T7" fmla="*/ 148 h 184"/>
                <a:gd name="T8" fmla="*/ 370 w 517"/>
                <a:gd name="T9" fmla="*/ 138 h 184"/>
                <a:gd name="T10" fmla="*/ 339 w 517"/>
                <a:gd name="T11" fmla="*/ 129 h 184"/>
                <a:gd name="T12" fmla="*/ 305 w 517"/>
                <a:gd name="T13" fmla="*/ 124 h 184"/>
                <a:gd name="T14" fmla="*/ 272 w 517"/>
                <a:gd name="T15" fmla="*/ 127 h 184"/>
                <a:gd name="T16" fmla="*/ 244 w 517"/>
                <a:gd name="T17" fmla="*/ 139 h 184"/>
                <a:gd name="T18" fmla="*/ 229 w 517"/>
                <a:gd name="T19" fmla="*/ 152 h 184"/>
                <a:gd name="T20" fmla="*/ 217 w 517"/>
                <a:gd name="T21" fmla="*/ 164 h 184"/>
                <a:gd name="T22" fmla="*/ 194 w 517"/>
                <a:gd name="T23" fmla="*/ 175 h 184"/>
                <a:gd name="T24" fmla="*/ 152 w 517"/>
                <a:gd name="T25" fmla="*/ 183 h 184"/>
                <a:gd name="T26" fmla="*/ 109 w 517"/>
                <a:gd name="T27" fmla="*/ 183 h 184"/>
                <a:gd name="T28" fmla="*/ 68 w 517"/>
                <a:gd name="T29" fmla="*/ 178 h 184"/>
                <a:gd name="T30" fmla="*/ 24 w 517"/>
                <a:gd name="T31" fmla="*/ 175 h 184"/>
                <a:gd name="T32" fmla="*/ 19 w 517"/>
                <a:gd name="T33" fmla="*/ 171 h 184"/>
                <a:gd name="T34" fmla="*/ 53 w 517"/>
                <a:gd name="T35" fmla="*/ 165 h 184"/>
                <a:gd name="T36" fmla="*/ 88 w 517"/>
                <a:gd name="T37" fmla="*/ 159 h 184"/>
                <a:gd name="T38" fmla="*/ 121 w 517"/>
                <a:gd name="T39" fmla="*/ 147 h 184"/>
                <a:gd name="T40" fmla="*/ 153 w 517"/>
                <a:gd name="T41" fmla="*/ 127 h 184"/>
                <a:gd name="T42" fmla="*/ 179 w 517"/>
                <a:gd name="T43" fmla="*/ 106 h 184"/>
                <a:gd name="T44" fmla="*/ 201 w 517"/>
                <a:gd name="T45" fmla="*/ 84 h 184"/>
                <a:gd name="T46" fmla="*/ 224 w 517"/>
                <a:gd name="T47" fmla="*/ 68 h 184"/>
                <a:gd name="T48" fmla="*/ 255 w 517"/>
                <a:gd name="T49" fmla="*/ 58 h 184"/>
                <a:gd name="T50" fmla="*/ 287 w 517"/>
                <a:gd name="T51" fmla="*/ 61 h 184"/>
                <a:gd name="T52" fmla="*/ 318 w 517"/>
                <a:gd name="T53" fmla="*/ 68 h 184"/>
                <a:gd name="T54" fmla="*/ 350 w 517"/>
                <a:gd name="T55" fmla="*/ 72 h 184"/>
                <a:gd name="T56" fmla="*/ 379 w 517"/>
                <a:gd name="T57" fmla="*/ 69 h 184"/>
                <a:gd name="T58" fmla="*/ 403 w 517"/>
                <a:gd name="T59" fmla="*/ 55 h 184"/>
                <a:gd name="T60" fmla="*/ 428 w 517"/>
                <a:gd name="T61" fmla="*/ 33 h 184"/>
                <a:gd name="T62" fmla="*/ 451 w 517"/>
                <a:gd name="T63" fmla="*/ 10 h 184"/>
                <a:gd name="T64" fmla="*/ 462 w 517"/>
                <a:gd name="T65" fmla="*/ 28 h 184"/>
                <a:gd name="T66" fmla="*/ 472 w 517"/>
                <a:gd name="T67" fmla="*/ 69 h 184"/>
                <a:gd name="T68" fmla="*/ 489 w 517"/>
                <a:gd name="T69" fmla="*/ 96 h 184"/>
                <a:gd name="T70" fmla="*/ 508 w 517"/>
                <a:gd name="T71" fmla="*/ 12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7" h="184">
                  <a:moveTo>
                    <a:pt x="517" y="134"/>
                  </a:moveTo>
                  <a:lnTo>
                    <a:pt x="500" y="145"/>
                  </a:lnTo>
                  <a:lnTo>
                    <a:pt x="483" y="152"/>
                  </a:lnTo>
                  <a:lnTo>
                    <a:pt x="467" y="155"/>
                  </a:lnTo>
                  <a:lnTo>
                    <a:pt x="449" y="156"/>
                  </a:lnTo>
                  <a:lnTo>
                    <a:pt x="433" y="155"/>
                  </a:lnTo>
                  <a:lnTo>
                    <a:pt x="417" y="153"/>
                  </a:lnTo>
                  <a:lnTo>
                    <a:pt x="402" y="148"/>
                  </a:lnTo>
                  <a:lnTo>
                    <a:pt x="386" y="144"/>
                  </a:lnTo>
                  <a:lnTo>
                    <a:pt x="370" y="138"/>
                  </a:lnTo>
                  <a:lnTo>
                    <a:pt x="355" y="133"/>
                  </a:lnTo>
                  <a:lnTo>
                    <a:pt x="339" y="129"/>
                  </a:lnTo>
                  <a:lnTo>
                    <a:pt x="323" y="125"/>
                  </a:lnTo>
                  <a:lnTo>
                    <a:pt x="305" y="124"/>
                  </a:lnTo>
                  <a:lnTo>
                    <a:pt x="289" y="124"/>
                  </a:lnTo>
                  <a:lnTo>
                    <a:pt x="272" y="127"/>
                  </a:lnTo>
                  <a:lnTo>
                    <a:pt x="255" y="133"/>
                  </a:lnTo>
                  <a:lnTo>
                    <a:pt x="244" y="139"/>
                  </a:lnTo>
                  <a:lnTo>
                    <a:pt x="236" y="145"/>
                  </a:lnTo>
                  <a:lnTo>
                    <a:pt x="229" y="152"/>
                  </a:lnTo>
                  <a:lnTo>
                    <a:pt x="224" y="157"/>
                  </a:lnTo>
                  <a:lnTo>
                    <a:pt x="217" y="164"/>
                  </a:lnTo>
                  <a:lnTo>
                    <a:pt x="206" y="170"/>
                  </a:lnTo>
                  <a:lnTo>
                    <a:pt x="194" y="175"/>
                  </a:lnTo>
                  <a:lnTo>
                    <a:pt x="176" y="179"/>
                  </a:lnTo>
                  <a:lnTo>
                    <a:pt x="152" y="183"/>
                  </a:lnTo>
                  <a:lnTo>
                    <a:pt x="130" y="184"/>
                  </a:lnTo>
                  <a:lnTo>
                    <a:pt x="109" y="183"/>
                  </a:lnTo>
                  <a:lnTo>
                    <a:pt x="89" y="180"/>
                  </a:lnTo>
                  <a:lnTo>
                    <a:pt x="68" y="178"/>
                  </a:lnTo>
                  <a:lnTo>
                    <a:pt x="46" y="176"/>
                  </a:lnTo>
                  <a:lnTo>
                    <a:pt x="24" y="175"/>
                  </a:lnTo>
                  <a:lnTo>
                    <a:pt x="0" y="175"/>
                  </a:lnTo>
                  <a:lnTo>
                    <a:pt x="19" y="171"/>
                  </a:lnTo>
                  <a:lnTo>
                    <a:pt x="36" y="169"/>
                  </a:lnTo>
                  <a:lnTo>
                    <a:pt x="53" y="165"/>
                  </a:lnTo>
                  <a:lnTo>
                    <a:pt x="71" y="163"/>
                  </a:lnTo>
                  <a:lnTo>
                    <a:pt x="88" y="159"/>
                  </a:lnTo>
                  <a:lnTo>
                    <a:pt x="105" y="154"/>
                  </a:lnTo>
                  <a:lnTo>
                    <a:pt x="121" y="147"/>
                  </a:lnTo>
                  <a:lnTo>
                    <a:pt x="138" y="138"/>
                  </a:lnTo>
                  <a:lnTo>
                    <a:pt x="153" y="127"/>
                  </a:lnTo>
                  <a:lnTo>
                    <a:pt x="166" y="117"/>
                  </a:lnTo>
                  <a:lnTo>
                    <a:pt x="179" y="106"/>
                  </a:lnTo>
                  <a:lnTo>
                    <a:pt x="190" y="94"/>
                  </a:lnTo>
                  <a:lnTo>
                    <a:pt x="201" y="84"/>
                  </a:lnTo>
                  <a:lnTo>
                    <a:pt x="212" y="74"/>
                  </a:lnTo>
                  <a:lnTo>
                    <a:pt x="224" y="68"/>
                  </a:lnTo>
                  <a:lnTo>
                    <a:pt x="238" y="62"/>
                  </a:lnTo>
                  <a:lnTo>
                    <a:pt x="255" y="58"/>
                  </a:lnTo>
                  <a:lnTo>
                    <a:pt x="271" y="58"/>
                  </a:lnTo>
                  <a:lnTo>
                    <a:pt x="287" y="61"/>
                  </a:lnTo>
                  <a:lnTo>
                    <a:pt x="303" y="64"/>
                  </a:lnTo>
                  <a:lnTo>
                    <a:pt x="318" y="68"/>
                  </a:lnTo>
                  <a:lnTo>
                    <a:pt x="334" y="71"/>
                  </a:lnTo>
                  <a:lnTo>
                    <a:pt x="350" y="72"/>
                  </a:lnTo>
                  <a:lnTo>
                    <a:pt x="368" y="72"/>
                  </a:lnTo>
                  <a:lnTo>
                    <a:pt x="379" y="69"/>
                  </a:lnTo>
                  <a:lnTo>
                    <a:pt x="392" y="63"/>
                  </a:lnTo>
                  <a:lnTo>
                    <a:pt x="403" y="55"/>
                  </a:lnTo>
                  <a:lnTo>
                    <a:pt x="416" y="44"/>
                  </a:lnTo>
                  <a:lnTo>
                    <a:pt x="428" y="33"/>
                  </a:lnTo>
                  <a:lnTo>
                    <a:pt x="439" y="21"/>
                  </a:lnTo>
                  <a:lnTo>
                    <a:pt x="451" y="10"/>
                  </a:lnTo>
                  <a:lnTo>
                    <a:pt x="462" y="0"/>
                  </a:lnTo>
                  <a:lnTo>
                    <a:pt x="462" y="28"/>
                  </a:lnTo>
                  <a:lnTo>
                    <a:pt x="466" y="51"/>
                  </a:lnTo>
                  <a:lnTo>
                    <a:pt x="472" y="69"/>
                  </a:lnTo>
                  <a:lnTo>
                    <a:pt x="479" y="84"/>
                  </a:lnTo>
                  <a:lnTo>
                    <a:pt x="489" y="96"/>
                  </a:lnTo>
                  <a:lnTo>
                    <a:pt x="499" y="108"/>
                  </a:lnTo>
                  <a:lnTo>
                    <a:pt x="508" y="121"/>
                  </a:lnTo>
                  <a:lnTo>
                    <a:pt x="517" y="134"/>
                  </a:lnTo>
                  <a:close/>
                </a:path>
              </a:pathLst>
            </a:custGeom>
            <a:solidFill>
              <a:srgbClr val="FF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45" name="Freeform 333"/>
            <p:cNvSpPr>
              <a:spLocks/>
            </p:cNvSpPr>
            <p:nvPr/>
          </p:nvSpPr>
          <p:spPr bwMode="auto">
            <a:xfrm>
              <a:off x="2796" y="3308"/>
              <a:ext cx="245" cy="105"/>
            </a:xfrm>
            <a:custGeom>
              <a:avLst/>
              <a:gdLst>
                <a:gd name="T0" fmla="*/ 456 w 490"/>
                <a:gd name="T1" fmla="*/ 210 h 210"/>
                <a:gd name="T2" fmla="*/ 421 w 490"/>
                <a:gd name="T3" fmla="*/ 202 h 210"/>
                <a:gd name="T4" fmla="*/ 392 w 490"/>
                <a:gd name="T5" fmla="*/ 187 h 210"/>
                <a:gd name="T6" fmla="*/ 367 w 490"/>
                <a:gd name="T7" fmla="*/ 165 h 210"/>
                <a:gd name="T8" fmla="*/ 344 w 490"/>
                <a:gd name="T9" fmla="*/ 142 h 210"/>
                <a:gd name="T10" fmla="*/ 320 w 490"/>
                <a:gd name="T11" fmla="*/ 119 h 210"/>
                <a:gd name="T12" fmla="*/ 293 w 490"/>
                <a:gd name="T13" fmla="*/ 99 h 210"/>
                <a:gd name="T14" fmla="*/ 262 w 490"/>
                <a:gd name="T15" fmla="*/ 86 h 210"/>
                <a:gd name="T16" fmla="*/ 232 w 490"/>
                <a:gd name="T17" fmla="*/ 83 h 210"/>
                <a:gd name="T18" fmla="*/ 214 w 490"/>
                <a:gd name="T19" fmla="*/ 87 h 210"/>
                <a:gd name="T20" fmla="*/ 197 w 490"/>
                <a:gd name="T21" fmla="*/ 92 h 210"/>
                <a:gd name="T22" fmla="*/ 171 w 490"/>
                <a:gd name="T23" fmla="*/ 92 h 210"/>
                <a:gd name="T24" fmla="*/ 131 w 490"/>
                <a:gd name="T25" fmla="*/ 79 h 210"/>
                <a:gd name="T26" fmla="*/ 93 w 490"/>
                <a:gd name="T27" fmla="*/ 59 h 210"/>
                <a:gd name="T28" fmla="*/ 58 w 490"/>
                <a:gd name="T29" fmla="*/ 36 h 210"/>
                <a:gd name="T30" fmla="*/ 22 w 490"/>
                <a:gd name="T31" fmla="*/ 11 h 210"/>
                <a:gd name="T32" fmla="*/ 17 w 490"/>
                <a:gd name="T33" fmla="*/ 6 h 210"/>
                <a:gd name="T34" fmla="*/ 50 w 490"/>
                <a:gd name="T35" fmla="*/ 17 h 210"/>
                <a:gd name="T36" fmla="*/ 85 w 490"/>
                <a:gd name="T37" fmla="*/ 26 h 210"/>
                <a:gd name="T38" fmla="*/ 121 w 490"/>
                <a:gd name="T39" fmla="*/ 32 h 210"/>
                <a:gd name="T40" fmla="*/ 157 w 490"/>
                <a:gd name="T41" fmla="*/ 30 h 210"/>
                <a:gd name="T42" fmla="*/ 191 w 490"/>
                <a:gd name="T43" fmla="*/ 23 h 210"/>
                <a:gd name="T44" fmla="*/ 221 w 490"/>
                <a:gd name="T45" fmla="*/ 14 h 210"/>
                <a:gd name="T46" fmla="*/ 250 w 490"/>
                <a:gd name="T47" fmla="*/ 10 h 210"/>
                <a:gd name="T48" fmla="*/ 280 w 490"/>
                <a:gd name="T49" fmla="*/ 17 h 210"/>
                <a:gd name="T50" fmla="*/ 307 w 490"/>
                <a:gd name="T51" fmla="*/ 34 h 210"/>
                <a:gd name="T52" fmla="*/ 331 w 490"/>
                <a:gd name="T53" fmla="*/ 55 h 210"/>
                <a:gd name="T54" fmla="*/ 358 w 490"/>
                <a:gd name="T55" fmla="*/ 74 h 210"/>
                <a:gd name="T56" fmla="*/ 386 w 490"/>
                <a:gd name="T57" fmla="*/ 85 h 210"/>
                <a:gd name="T58" fmla="*/ 413 w 490"/>
                <a:gd name="T59" fmla="*/ 83 h 210"/>
                <a:gd name="T60" fmla="*/ 444 w 490"/>
                <a:gd name="T61" fmla="*/ 76 h 210"/>
                <a:gd name="T62" fmla="*/ 475 w 490"/>
                <a:gd name="T63" fmla="*/ 67 h 210"/>
                <a:gd name="T64" fmla="*/ 478 w 490"/>
                <a:gd name="T65" fmla="*/ 89 h 210"/>
                <a:gd name="T66" fmla="*/ 466 w 490"/>
                <a:gd name="T67" fmla="*/ 129 h 210"/>
                <a:gd name="T68" fmla="*/ 468 w 490"/>
                <a:gd name="T69" fmla="*/ 161 h 210"/>
                <a:gd name="T70" fmla="*/ 475 w 490"/>
                <a:gd name="T71" fmla="*/ 19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0" h="210">
                  <a:moveTo>
                    <a:pt x="476" y="208"/>
                  </a:moveTo>
                  <a:lnTo>
                    <a:pt x="456" y="210"/>
                  </a:lnTo>
                  <a:lnTo>
                    <a:pt x="437" y="207"/>
                  </a:lnTo>
                  <a:lnTo>
                    <a:pt x="421" y="202"/>
                  </a:lnTo>
                  <a:lnTo>
                    <a:pt x="406" y="195"/>
                  </a:lnTo>
                  <a:lnTo>
                    <a:pt x="392" y="187"/>
                  </a:lnTo>
                  <a:lnTo>
                    <a:pt x="380" y="176"/>
                  </a:lnTo>
                  <a:lnTo>
                    <a:pt x="367" y="165"/>
                  </a:lnTo>
                  <a:lnTo>
                    <a:pt x="356" y="153"/>
                  </a:lnTo>
                  <a:lnTo>
                    <a:pt x="344" y="142"/>
                  </a:lnTo>
                  <a:lnTo>
                    <a:pt x="333" y="130"/>
                  </a:lnTo>
                  <a:lnTo>
                    <a:pt x="320" y="119"/>
                  </a:lnTo>
                  <a:lnTo>
                    <a:pt x="307" y="108"/>
                  </a:lnTo>
                  <a:lnTo>
                    <a:pt x="293" y="99"/>
                  </a:lnTo>
                  <a:lnTo>
                    <a:pt x="278" y="91"/>
                  </a:lnTo>
                  <a:lnTo>
                    <a:pt x="262" y="86"/>
                  </a:lnTo>
                  <a:lnTo>
                    <a:pt x="244" y="83"/>
                  </a:lnTo>
                  <a:lnTo>
                    <a:pt x="232" y="83"/>
                  </a:lnTo>
                  <a:lnTo>
                    <a:pt x="222" y="84"/>
                  </a:lnTo>
                  <a:lnTo>
                    <a:pt x="214" y="87"/>
                  </a:lnTo>
                  <a:lnTo>
                    <a:pt x="206" y="90"/>
                  </a:lnTo>
                  <a:lnTo>
                    <a:pt x="197" y="92"/>
                  </a:lnTo>
                  <a:lnTo>
                    <a:pt x="185" y="93"/>
                  </a:lnTo>
                  <a:lnTo>
                    <a:pt x="171" y="92"/>
                  </a:lnTo>
                  <a:lnTo>
                    <a:pt x="154" y="87"/>
                  </a:lnTo>
                  <a:lnTo>
                    <a:pt x="131" y="79"/>
                  </a:lnTo>
                  <a:lnTo>
                    <a:pt x="111" y="69"/>
                  </a:lnTo>
                  <a:lnTo>
                    <a:pt x="93" y="59"/>
                  </a:lnTo>
                  <a:lnTo>
                    <a:pt x="76" y="47"/>
                  </a:lnTo>
                  <a:lnTo>
                    <a:pt x="58" y="36"/>
                  </a:lnTo>
                  <a:lnTo>
                    <a:pt x="40" y="23"/>
                  </a:lnTo>
                  <a:lnTo>
                    <a:pt x="22" y="11"/>
                  </a:lnTo>
                  <a:lnTo>
                    <a:pt x="0" y="0"/>
                  </a:lnTo>
                  <a:lnTo>
                    <a:pt x="17" y="6"/>
                  </a:lnTo>
                  <a:lnTo>
                    <a:pt x="34" y="11"/>
                  </a:lnTo>
                  <a:lnTo>
                    <a:pt x="50" y="17"/>
                  </a:lnTo>
                  <a:lnTo>
                    <a:pt x="68" y="23"/>
                  </a:lnTo>
                  <a:lnTo>
                    <a:pt x="85" y="26"/>
                  </a:lnTo>
                  <a:lnTo>
                    <a:pt x="102" y="30"/>
                  </a:lnTo>
                  <a:lnTo>
                    <a:pt x="121" y="32"/>
                  </a:lnTo>
                  <a:lnTo>
                    <a:pt x="140" y="32"/>
                  </a:lnTo>
                  <a:lnTo>
                    <a:pt x="157" y="30"/>
                  </a:lnTo>
                  <a:lnTo>
                    <a:pt x="175" y="26"/>
                  </a:lnTo>
                  <a:lnTo>
                    <a:pt x="191" y="23"/>
                  </a:lnTo>
                  <a:lnTo>
                    <a:pt x="206" y="18"/>
                  </a:lnTo>
                  <a:lnTo>
                    <a:pt x="221" y="14"/>
                  </a:lnTo>
                  <a:lnTo>
                    <a:pt x="235" y="11"/>
                  </a:lnTo>
                  <a:lnTo>
                    <a:pt x="250" y="10"/>
                  </a:lnTo>
                  <a:lnTo>
                    <a:pt x="263" y="11"/>
                  </a:lnTo>
                  <a:lnTo>
                    <a:pt x="280" y="17"/>
                  </a:lnTo>
                  <a:lnTo>
                    <a:pt x="295" y="25"/>
                  </a:lnTo>
                  <a:lnTo>
                    <a:pt x="307" y="34"/>
                  </a:lnTo>
                  <a:lnTo>
                    <a:pt x="320" y="45"/>
                  </a:lnTo>
                  <a:lnTo>
                    <a:pt x="331" y="55"/>
                  </a:lnTo>
                  <a:lnTo>
                    <a:pt x="344" y="66"/>
                  </a:lnTo>
                  <a:lnTo>
                    <a:pt x="358" y="74"/>
                  </a:lnTo>
                  <a:lnTo>
                    <a:pt x="373" y="82"/>
                  </a:lnTo>
                  <a:lnTo>
                    <a:pt x="386" y="85"/>
                  </a:lnTo>
                  <a:lnTo>
                    <a:pt x="399" y="85"/>
                  </a:lnTo>
                  <a:lnTo>
                    <a:pt x="413" y="83"/>
                  </a:lnTo>
                  <a:lnTo>
                    <a:pt x="428" y="81"/>
                  </a:lnTo>
                  <a:lnTo>
                    <a:pt x="444" y="76"/>
                  </a:lnTo>
                  <a:lnTo>
                    <a:pt x="460" y="71"/>
                  </a:lnTo>
                  <a:lnTo>
                    <a:pt x="475" y="67"/>
                  </a:lnTo>
                  <a:lnTo>
                    <a:pt x="490" y="63"/>
                  </a:lnTo>
                  <a:lnTo>
                    <a:pt x="478" y="89"/>
                  </a:lnTo>
                  <a:lnTo>
                    <a:pt x="470" y="110"/>
                  </a:lnTo>
                  <a:lnTo>
                    <a:pt x="466" y="129"/>
                  </a:lnTo>
                  <a:lnTo>
                    <a:pt x="466" y="145"/>
                  </a:lnTo>
                  <a:lnTo>
                    <a:pt x="468" y="161"/>
                  </a:lnTo>
                  <a:lnTo>
                    <a:pt x="472" y="176"/>
                  </a:lnTo>
                  <a:lnTo>
                    <a:pt x="475" y="191"/>
                  </a:lnTo>
                  <a:lnTo>
                    <a:pt x="476" y="208"/>
                  </a:lnTo>
                  <a:close/>
                </a:path>
              </a:pathLst>
            </a:custGeom>
            <a:solidFill>
              <a:srgbClr val="FF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46" name="Freeform 334"/>
            <p:cNvSpPr>
              <a:spLocks/>
            </p:cNvSpPr>
            <p:nvPr/>
          </p:nvSpPr>
          <p:spPr bwMode="auto">
            <a:xfrm>
              <a:off x="2898" y="3117"/>
              <a:ext cx="196" cy="209"/>
            </a:xfrm>
            <a:custGeom>
              <a:avLst/>
              <a:gdLst>
                <a:gd name="T0" fmla="*/ 275 w 394"/>
                <a:gd name="T1" fmla="*/ 398 h 418"/>
                <a:gd name="T2" fmla="*/ 240 w 394"/>
                <a:gd name="T3" fmla="*/ 342 h 418"/>
                <a:gd name="T4" fmla="*/ 222 w 394"/>
                <a:gd name="T5" fmla="*/ 279 h 418"/>
                <a:gd name="T6" fmla="*/ 196 w 394"/>
                <a:gd name="T7" fmla="*/ 219 h 418"/>
                <a:gd name="T8" fmla="*/ 160 w 394"/>
                <a:gd name="T9" fmla="*/ 188 h 418"/>
                <a:gd name="T10" fmla="*/ 142 w 394"/>
                <a:gd name="T11" fmla="*/ 182 h 418"/>
                <a:gd name="T12" fmla="*/ 124 w 394"/>
                <a:gd name="T13" fmla="*/ 178 h 418"/>
                <a:gd name="T14" fmla="*/ 103 w 394"/>
                <a:gd name="T15" fmla="*/ 165 h 418"/>
                <a:gd name="T16" fmla="*/ 75 w 394"/>
                <a:gd name="T17" fmla="*/ 134 h 418"/>
                <a:gd name="T18" fmla="*/ 51 w 394"/>
                <a:gd name="T19" fmla="*/ 97 h 418"/>
                <a:gd name="T20" fmla="*/ 33 w 394"/>
                <a:gd name="T21" fmla="*/ 60 h 418"/>
                <a:gd name="T22" fmla="*/ 13 w 394"/>
                <a:gd name="T23" fmla="*/ 21 h 418"/>
                <a:gd name="T24" fmla="*/ 13 w 394"/>
                <a:gd name="T25" fmla="*/ 14 h 418"/>
                <a:gd name="T26" fmla="*/ 36 w 394"/>
                <a:gd name="T27" fmla="*/ 40 h 418"/>
                <a:gd name="T28" fmla="*/ 61 w 394"/>
                <a:gd name="T29" fmla="*/ 66 h 418"/>
                <a:gd name="T30" fmla="*/ 89 w 394"/>
                <a:gd name="T31" fmla="*/ 89 h 418"/>
                <a:gd name="T32" fmla="*/ 122 w 394"/>
                <a:gd name="T33" fmla="*/ 105 h 418"/>
                <a:gd name="T34" fmla="*/ 154 w 394"/>
                <a:gd name="T35" fmla="*/ 114 h 418"/>
                <a:gd name="T36" fmla="*/ 184 w 394"/>
                <a:gd name="T37" fmla="*/ 122 h 418"/>
                <a:gd name="T38" fmla="*/ 210 w 394"/>
                <a:gd name="T39" fmla="*/ 134 h 418"/>
                <a:gd name="T40" fmla="*/ 233 w 394"/>
                <a:gd name="T41" fmla="*/ 155 h 418"/>
                <a:gd name="T42" fmla="*/ 249 w 394"/>
                <a:gd name="T43" fmla="*/ 183 h 418"/>
                <a:gd name="T44" fmla="*/ 259 w 394"/>
                <a:gd name="T45" fmla="*/ 213 h 418"/>
                <a:gd name="T46" fmla="*/ 273 w 394"/>
                <a:gd name="T47" fmla="*/ 243 h 418"/>
                <a:gd name="T48" fmla="*/ 291 w 394"/>
                <a:gd name="T49" fmla="*/ 266 h 418"/>
                <a:gd name="T50" fmla="*/ 317 w 394"/>
                <a:gd name="T51" fmla="*/ 279 h 418"/>
                <a:gd name="T52" fmla="*/ 347 w 394"/>
                <a:gd name="T53" fmla="*/ 288 h 418"/>
                <a:gd name="T54" fmla="*/ 379 w 394"/>
                <a:gd name="T55" fmla="*/ 296 h 418"/>
                <a:gd name="T56" fmla="*/ 370 w 394"/>
                <a:gd name="T57" fmla="*/ 316 h 418"/>
                <a:gd name="T58" fmla="*/ 340 w 394"/>
                <a:gd name="T59" fmla="*/ 345 h 418"/>
                <a:gd name="T60" fmla="*/ 325 w 394"/>
                <a:gd name="T61" fmla="*/ 373 h 418"/>
                <a:gd name="T62" fmla="*/ 314 w 394"/>
                <a:gd name="T63" fmla="*/ 403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4" h="418">
                  <a:moveTo>
                    <a:pt x="308" y="418"/>
                  </a:moveTo>
                  <a:lnTo>
                    <a:pt x="275" y="398"/>
                  </a:lnTo>
                  <a:lnTo>
                    <a:pt x="253" y="372"/>
                  </a:lnTo>
                  <a:lnTo>
                    <a:pt x="240" y="342"/>
                  </a:lnTo>
                  <a:lnTo>
                    <a:pt x="230" y="311"/>
                  </a:lnTo>
                  <a:lnTo>
                    <a:pt x="222" y="279"/>
                  </a:lnTo>
                  <a:lnTo>
                    <a:pt x="212" y="248"/>
                  </a:lnTo>
                  <a:lnTo>
                    <a:pt x="196" y="219"/>
                  </a:lnTo>
                  <a:lnTo>
                    <a:pt x="171" y="194"/>
                  </a:lnTo>
                  <a:lnTo>
                    <a:pt x="160" y="188"/>
                  </a:lnTo>
                  <a:lnTo>
                    <a:pt x="151" y="184"/>
                  </a:lnTo>
                  <a:lnTo>
                    <a:pt x="142" y="182"/>
                  </a:lnTo>
                  <a:lnTo>
                    <a:pt x="134" y="181"/>
                  </a:lnTo>
                  <a:lnTo>
                    <a:pt x="124" y="178"/>
                  </a:lnTo>
                  <a:lnTo>
                    <a:pt x="114" y="173"/>
                  </a:lnTo>
                  <a:lnTo>
                    <a:pt x="103" y="165"/>
                  </a:lnTo>
                  <a:lnTo>
                    <a:pt x="90" y="152"/>
                  </a:lnTo>
                  <a:lnTo>
                    <a:pt x="75" y="134"/>
                  </a:lnTo>
                  <a:lnTo>
                    <a:pt x="62" y="115"/>
                  </a:lnTo>
                  <a:lnTo>
                    <a:pt x="51" y="97"/>
                  </a:lnTo>
                  <a:lnTo>
                    <a:pt x="42" y="78"/>
                  </a:lnTo>
                  <a:lnTo>
                    <a:pt x="33" y="60"/>
                  </a:lnTo>
                  <a:lnTo>
                    <a:pt x="23" y="40"/>
                  </a:lnTo>
                  <a:lnTo>
                    <a:pt x="13" y="21"/>
                  </a:lnTo>
                  <a:lnTo>
                    <a:pt x="0" y="0"/>
                  </a:lnTo>
                  <a:lnTo>
                    <a:pt x="13" y="14"/>
                  </a:lnTo>
                  <a:lnTo>
                    <a:pt x="24" y="27"/>
                  </a:lnTo>
                  <a:lnTo>
                    <a:pt x="36" y="40"/>
                  </a:lnTo>
                  <a:lnTo>
                    <a:pt x="48" y="53"/>
                  </a:lnTo>
                  <a:lnTo>
                    <a:pt x="61" y="66"/>
                  </a:lnTo>
                  <a:lnTo>
                    <a:pt x="74" y="77"/>
                  </a:lnTo>
                  <a:lnTo>
                    <a:pt x="89" y="89"/>
                  </a:lnTo>
                  <a:lnTo>
                    <a:pt x="106" y="98"/>
                  </a:lnTo>
                  <a:lnTo>
                    <a:pt x="122" y="105"/>
                  </a:lnTo>
                  <a:lnTo>
                    <a:pt x="138" y="111"/>
                  </a:lnTo>
                  <a:lnTo>
                    <a:pt x="154" y="114"/>
                  </a:lnTo>
                  <a:lnTo>
                    <a:pt x="169" y="118"/>
                  </a:lnTo>
                  <a:lnTo>
                    <a:pt x="184" y="122"/>
                  </a:lnTo>
                  <a:lnTo>
                    <a:pt x="197" y="127"/>
                  </a:lnTo>
                  <a:lnTo>
                    <a:pt x="210" y="134"/>
                  </a:lnTo>
                  <a:lnTo>
                    <a:pt x="221" y="142"/>
                  </a:lnTo>
                  <a:lnTo>
                    <a:pt x="233" y="155"/>
                  </a:lnTo>
                  <a:lnTo>
                    <a:pt x="242" y="168"/>
                  </a:lnTo>
                  <a:lnTo>
                    <a:pt x="249" y="183"/>
                  </a:lnTo>
                  <a:lnTo>
                    <a:pt x="255" y="198"/>
                  </a:lnTo>
                  <a:lnTo>
                    <a:pt x="259" y="213"/>
                  </a:lnTo>
                  <a:lnTo>
                    <a:pt x="266" y="228"/>
                  </a:lnTo>
                  <a:lnTo>
                    <a:pt x="273" y="243"/>
                  </a:lnTo>
                  <a:lnTo>
                    <a:pt x="282" y="257"/>
                  </a:lnTo>
                  <a:lnTo>
                    <a:pt x="291" y="266"/>
                  </a:lnTo>
                  <a:lnTo>
                    <a:pt x="303" y="273"/>
                  </a:lnTo>
                  <a:lnTo>
                    <a:pt x="317" y="279"/>
                  </a:lnTo>
                  <a:lnTo>
                    <a:pt x="332" y="284"/>
                  </a:lnTo>
                  <a:lnTo>
                    <a:pt x="347" y="288"/>
                  </a:lnTo>
                  <a:lnTo>
                    <a:pt x="363" y="293"/>
                  </a:lnTo>
                  <a:lnTo>
                    <a:pt x="379" y="296"/>
                  </a:lnTo>
                  <a:lnTo>
                    <a:pt x="394" y="300"/>
                  </a:lnTo>
                  <a:lnTo>
                    <a:pt x="370" y="316"/>
                  </a:lnTo>
                  <a:lnTo>
                    <a:pt x="351" y="331"/>
                  </a:lnTo>
                  <a:lnTo>
                    <a:pt x="340" y="345"/>
                  </a:lnTo>
                  <a:lnTo>
                    <a:pt x="331" y="360"/>
                  </a:lnTo>
                  <a:lnTo>
                    <a:pt x="325" y="373"/>
                  </a:lnTo>
                  <a:lnTo>
                    <a:pt x="320" y="388"/>
                  </a:lnTo>
                  <a:lnTo>
                    <a:pt x="314" y="403"/>
                  </a:lnTo>
                  <a:lnTo>
                    <a:pt x="308" y="418"/>
                  </a:lnTo>
                  <a:close/>
                </a:path>
              </a:pathLst>
            </a:custGeom>
            <a:solidFill>
              <a:srgbClr val="FF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47" name="Freeform 335"/>
            <p:cNvSpPr>
              <a:spLocks/>
            </p:cNvSpPr>
            <p:nvPr/>
          </p:nvSpPr>
          <p:spPr bwMode="auto">
            <a:xfrm>
              <a:off x="3089" y="2996"/>
              <a:ext cx="90" cy="258"/>
            </a:xfrm>
            <a:custGeom>
              <a:avLst/>
              <a:gdLst>
                <a:gd name="T0" fmla="*/ 41 w 177"/>
                <a:gd name="T1" fmla="*/ 519 h 519"/>
                <a:gd name="T2" fmla="*/ 25 w 177"/>
                <a:gd name="T3" fmla="*/ 483 h 519"/>
                <a:gd name="T4" fmla="*/ 21 w 177"/>
                <a:gd name="T5" fmla="*/ 449 h 519"/>
                <a:gd name="T6" fmla="*/ 25 w 177"/>
                <a:gd name="T7" fmla="*/ 418 h 519"/>
                <a:gd name="T8" fmla="*/ 36 w 177"/>
                <a:gd name="T9" fmla="*/ 386 h 519"/>
                <a:gd name="T10" fmla="*/ 46 w 177"/>
                <a:gd name="T11" fmla="*/ 355 h 519"/>
                <a:gd name="T12" fmla="*/ 54 w 177"/>
                <a:gd name="T13" fmla="*/ 323 h 519"/>
                <a:gd name="T14" fmla="*/ 55 w 177"/>
                <a:gd name="T15" fmla="*/ 289 h 519"/>
                <a:gd name="T16" fmla="*/ 47 w 177"/>
                <a:gd name="T17" fmla="*/ 255 h 519"/>
                <a:gd name="T18" fmla="*/ 43 w 177"/>
                <a:gd name="T19" fmla="*/ 244 h 519"/>
                <a:gd name="T20" fmla="*/ 37 w 177"/>
                <a:gd name="T21" fmla="*/ 236 h 519"/>
                <a:gd name="T22" fmla="*/ 30 w 177"/>
                <a:gd name="T23" fmla="*/ 230 h 519"/>
                <a:gd name="T24" fmla="*/ 24 w 177"/>
                <a:gd name="T25" fmla="*/ 223 h 519"/>
                <a:gd name="T26" fmla="*/ 18 w 177"/>
                <a:gd name="T27" fmla="*/ 217 h 519"/>
                <a:gd name="T28" fmla="*/ 13 w 177"/>
                <a:gd name="T29" fmla="*/ 207 h 519"/>
                <a:gd name="T30" fmla="*/ 7 w 177"/>
                <a:gd name="T31" fmla="*/ 194 h 519"/>
                <a:gd name="T32" fmla="*/ 3 w 177"/>
                <a:gd name="T33" fmla="*/ 176 h 519"/>
                <a:gd name="T34" fmla="*/ 0 w 177"/>
                <a:gd name="T35" fmla="*/ 130 h 519"/>
                <a:gd name="T36" fmla="*/ 3 w 177"/>
                <a:gd name="T37" fmla="*/ 89 h 519"/>
                <a:gd name="T38" fmla="*/ 8 w 177"/>
                <a:gd name="T39" fmla="*/ 47 h 519"/>
                <a:gd name="T40" fmla="*/ 10 w 177"/>
                <a:gd name="T41" fmla="*/ 0 h 519"/>
                <a:gd name="T42" fmla="*/ 13 w 177"/>
                <a:gd name="T43" fmla="*/ 18 h 519"/>
                <a:gd name="T44" fmla="*/ 16 w 177"/>
                <a:gd name="T45" fmla="*/ 36 h 519"/>
                <a:gd name="T46" fmla="*/ 18 w 177"/>
                <a:gd name="T47" fmla="*/ 53 h 519"/>
                <a:gd name="T48" fmla="*/ 22 w 177"/>
                <a:gd name="T49" fmla="*/ 70 h 519"/>
                <a:gd name="T50" fmla="*/ 25 w 177"/>
                <a:gd name="T51" fmla="*/ 88 h 519"/>
                <a:gd name="T52" fmla="*/ 30 w 177"/>
                <a:gd name="T53" fmla="*/ 105 h 519"/>
                <a:gd name="T54" fmla="*/ 37 w 177"/>
                <a:gd name="T55" fmla="*/ 122 h 519"/>
                <a:gd name="T56" fmla="*/ 46 w 177"/>
                <a:gd name="T57" fmla="*/ 139 h 519"/>
                <a:gd name="T58" fmla="*/ 55 w 177"/>
                <a:gd name="T59" fmla="*/ 154 h 519"/>
                <a:gd name="T60" fmla="*/ 67 w 177"/>
                <a:gd name="T61" fmla="*/ 168 h 519"/>
                <a:gd name="T62" fmla="*/ 77 w 177"/>
                <a:gd name="T63" fmla="*/ 180 h 519"/>
                <a:gd name="T64" fmla="*/ 89 w 177"/>
                <a:gd name="T65" fmla="*/ 191 h 519"/>
                <a:gd name="T66" fmla="*/ 98 w 177"/>
                <a:gd name="T67" fmla="*/ 203 h 519"/>
                <a:gd name="T68" fmla="*/ 107 w 177"/>
                <a:gd name="T69" fmla="*/ 214 h 519"/>
                <a:gd name="T70" fmla="*/ 115 w 177"/>
                <a:gd name="T71" fmla="*/ 226 h 519"/>
                <a:gd name="T72" fmla="*/ 120 w 177"/>
                <a:gd name="T73" fmla="*/ 240 h 519"/>
                <a:gd name="T74" fmla="*/ 122 w 177"/>
                <a:gd name="T75" fmla="*/ 273 h 519"/>
                <a:gd name="T76" fmla="*/ 116 w 177"/>
                <a:gd name="T77" fmla="*/ 304 h 519"/>
                <a:gd name="T78" fmla="*/ 108 w 177"/>
                <a:gd name="T79" fmla="*/ 336 h 519"/>
                <a:gd name="T80" fmla="*/ 107 w 177"/>
                <a:gd name="T81" fmla="*/ 370 h 519"/>
                <a:gd name="T82" fmla="*/ 111 w 177"/>
                <a:gd name="T83" fmla="*/ 383 h 519"/>
                <a:gd name="T84" fmla="*/ 116 w 177"/>
                <a:gd name="T85" fmla="*/ 394 h 519"/>
                <a:gd name="T86" fmla="*/ 124 w 177"/>
                <a:gd name="T87" fmla="*/ 407 h 519"/>
                <a:gd name="T88" fmla="*/ 134 w 177"/>
                <a:gd name="T89" fmla="*/ 418 h 519"/>
                <a:gd name="T90" fmla="*/ 144 w 177"/>
                <a:gd name="T91" fmla="*/ 431 h 519"/>
                <a:gd name="T92" fmla="*/ 155 w 177"/>
                <a:gd name="T93" fmla="*/ 442 h 519"/>
                <a:gd name="T94" fmla="*/ 167 w 177"/>
                <a:gd name="T95" fmla="*/ 454 h 519"/>
                <a:gd name="T96" fmla="*/ 177 w 177"/>
                <a:gd name="T97" fmla="*/ 465 h 519"/>
                <a:gd name="T98" fmla="*/ 149 w 177"/>
                <a:gd name="T99" fmla="*/ 465 h 519"/>
                <a:gd name="T100" fmla="*/ 126 w 177"/>
                <a:gd name="T101" fmla="*/ 468 h 519"/>
                <a:gd name="T102" fmla="*/ 107 w 177"/>
                <a:gd name="T103" fmla="*/ 474 h 519"/>
                <a:gd name="T104" fmla="*/ 92 w 177"/>
                <a:gd name="T105" fmla="*/ 482 h 519"/>
                <a:gd name="T106" fmla="*/ 79 w 177"/>
                <a:gd name="T107" fmla="*/ 491 h 519"/>
                <a:gd name="T108" fmla="*/ 68 w 177"/>
                <a:gd name="T109" fmla="*/ 500 h 519"/>
                <a:gd name="T110" fmla="*/ 55 w 177"/>
                <a:gd name="T111" fmla="*/ 509 h 519"/>
                <a:gd name="T112" fmla="*/ 41 w 177"/>
                <a:gd name="T113" fmla="*/ 51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7" h="519">
                  <a:moveTo>
                    <a:pt x="41" y="519"/>
                  </a:moveTo>
                  <a:lnTo>
                    <a:pt x="25" y="483"/>
                  </a:lnTo>
                  <a:lnTo>
                    <a:pt x="21" y="449"/>
                  </a:lnTo>
                  <a:lnTo>
                    <a:pt x="25" y="418"/>
                  </a:lnTo>
                  <a:lnTo>
                    <a:pt x="36" y="386"/>
                  </a:lnTo>
                  <a:lnTo>
                    <a:pt x="46" y="355"/>
                  </a:lnTo>
                  <a:lnTo>
                    <a:pt x="54" y="323"/>
                  </a:lnTo>
                  <a:lnTo>
                    <a:pt x="55" y="289"/>
                  </a:lnTo>
                  <a:lnTo>
                    <a:pt x="47" y="255"/>
                  </a:lnTo>
                  <a:lnTo>
                    <a:pt x="43" y="244"/>
                  </a:lnTo>
                  <a:lnTo>
                    <a:pt x="37" y="236"/>
                  </a:lnTo>
                  <a:lnTo>
                    <a:pt x="30" y="230"/>
                  </a:lnTo>
                  <a:lnTo>
                    <a:pt x="24" y="223"/>
                  </a:lnTo>
                  <a:lnTo>
                    <a:pt x="18" y="217"/>
                  </a:lnTo>
                  <a:lnTo>
                    <a:pt x="13" y="207"/>
                  </a:lnTo>
                  <a:lnTo>
                    <a:pt x="7" y="194"/>
                  </a:lnTo>
                  <a:lnTo>
                    <a:pt x="3" y="176"/>
                  </a:lnTo>
                  <a:lnTo>
                    <a:pt x="0" y="130"/>
                  </a:lnTo>
                  <a:lnTo>
                    <a:pt x="3" y="89"/>
                  </a:lnTo>
                  <a:lnTo>
                    <a:pt x="8" y="47"/>
                  </a:lnTo>
                  <a:lnTo>
                    <a:pt x="10" y="0"/>
                  </a:lnTo>
                  <a:lnTo>
                    <a:pt x="13" y="18"/>
                  </a:lnTo>
                  <a:lnTo>
                    <a:pt x="16" y="36"/>
                  </a:lnTo>
                  <a:lnTo>
                    <a:pt x="18" y="53"/>
                  </a:lnTo>
                  <a:lnTo>
                    <a:pt x="22" y="70"/>
                  </a:lnTo>
                  <a:lnTo>
                    <a:pt x="25" y="88"/>
                  </a:lnTo>
                  <a:lnTo>
                    <a:pt x="30" y="105"/>
                  </a:lnTo>
                  <a:lnTo>
                    <a:pt x="37" y="122"/>
                  </a:lnTo>
                  <a:lnTo>
                    <a:pt x="46" y="139"/>
                  </a:lnTo>
                  <a:lnTo>
                    <a:pt x="55" y="154"/>
                  </a:lnTo>
                  <a:lnTo>
                    <a:pt x="67" y="168"/>
                  </a:lnTo>
                  <a:lnTo>
                    <a:pt x="77" y="180"/>
                  </a:lnTo>
                  <a:lnTo>
                    <a:pt x="89" y="191"/>
                  </a:lnTo>
                  <a:lnTo>
                    <a:pt x="98" y="203"/>
                  </a:lnTo>
                  <a:lnTo>
                    <a:pt x="107" y="214"/>
                  </a:lnTo>
                  <a:lnTo>
                    <a:pt x="115" y="226"/>
                  </a:lnTo>
                  <a:lnTo>
                    <a:pt x="120" y="240"/>
                  </a:lnTo>
                  <a:lnTo>
                    <a:pt x="122" y="273"/>
                  </a:lnTo>
                  <a:lnTo>
                    <a:pt x="116" y="304"/>
                  </a:lnTo>
                  <a:lnTo>
                    <a:pt x="108" y="336"/>
                  </a:lnTo>
                  <a:lnTo>
                    <a:pt x="107" y="370"/>
                  </a:lnTo>
                  <a:lnTo>
                    <a:pt x="111" y="383"/>
                  </a:lnTo>
                  <a:lnTo>
                    <a:pt x="116" y="394"/>
                  </a:lnTo>
                  <a:lnTo>
                    <a:pt x="124" y="407"/>
                  </a:lnTo>
                  <a:lnTo>
                    <a:pt x="134" y="418"/>
                  </a:lnTo>
                  <a:lnTo>
                    <a:pt x="144" y="431"/>
                  </a:lnTo>
                  <a:lnTo>
                    <a:pt x="155" y="442"/>
                  </a:lnTo>
                  <a:lnTo>
                    <a:pt x="167" y="454"/>
                  </a:lnTo>
                  <a:lnTo>
                    <a:pt x="177" y="465"/>
                  </a:lnTo>
                  <a:lnTo>
                    <a:pt x="149" y="465"/>
                  </a:lnTo>
                  <a:lnTo>
                    <a:pt x="126" y="468"/>
                  </a:lnTo>
                  <a:lnTo>
                    <a:pt x="107" y="474"/>
                  </a:lnTo>
                  <a:lnTo>
                    <a:pt x="92" y="482"/>
                  </a:lnTo>
                  <a:lnTo>
                    <a:pt x="79" y="491"/>
                  </a:lnTo>
                  <a:lnTo>
                    <a:pt x="68" y="500"/>
                  </a:lnTo>
                  <a:lnTo>
                    <a:pt x="55" y="509"/>
                  </a:lnTo>
                  <a:lnTo>
                    <a:pt x="41" y="519"/>
                  </a:lnTo>
                  <a:close/>
                </a:path>
              </a:pathLst>
            </a:custGeom>
            <a:solidFill>
              <a:srgbClr val="FF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48" name="Freeform 336"/>
            <p:cNvSpPr>
              <a:spLocks/>
            </p:cNvSpPr>
            <p:nvPr/>
          </p:nvSpPr>
          <p:spPr bwMode="auto">
            <a:xfrm>
              <a:off x="3057" y="3239"/>
              <a:ext cx="303" cy="305"/>
            </a:xfrm>
            <a:custGeom>
              <a:avLst/>
              <a:gdLst>
                <a:gd name="T0" fmla="*/ 1 w 609"/>
                <a:gd name="T1" fmla="*/ 273 h 609"/>
                <a:gd name="T2" fmla="*/ 14 w 609"/>
                <a:gd name="T3" fmla="*/ 213 h 609"/>
                <a:gd name="T4" fmla="*/ 37 w 609"/>
                <a:gd name="T5" fmla="*/ 159 h 609"/>
                <a:gd name="T6" fmla="*/ 69 w 609"/>
                <a:gd name="T7" fmla="*/ 110 h 609"/>
                <a:gd name="T8" fmla="*/ 111 w 609"/>
                <a:gd name="T9" fmla="*/ 69 h 609"/>
                <a:gd name="T10" fmla="*/ 159 w 609"/>
                <a:gd name="T11" fmla="*/ 36 h 609"/>
                <a:gd name="T12" fmla="*/ 214 w 609"/>
                <a:gd name="T13" fmla="*/ 13 h 609"/>
                <a:gd name="T14" fmla="*/ 274 w 609"/>
                <a:gd name="T15" fmla="*/ 1 h 609"/>
                <a:gd name="T16" fmla="*/ 336 w 609"/>
                <a:gd name="T17" fmla="*/ 1 h 609"/>
                <a:gd name="T18" fmla="*/ 396 w 609"/>
                <a:gd name="T19" fmla="*/ 13 h 609"/>
                <a:gd name="T20" fmla="*/ 450 w 609"/>
                <a:gd name="T21" fmla="*/ 36 h 609"/>
                <a:gd name="T22" fmla="*/ 499 w 609"/>
                <a:gd name="T23" fmla="*/ 69 h 609"/>
                <a:gd name="T24" fmla="*/ 540 w 609"/>
                <a:gd name="T25" fmla="*/ 110 h 609"/>
                <a:gd name="T26" fmla="*/ 573 w 609"/>
                <a:gd name="T27" fmla="*/ 159 h 609"/>
                <a:gd name="T28" fmla="*/ 596 w 609"/>
                <a:gd name="T29" fmla="*/ 213 h 609"/>
                <a:gd name="T30" fmla="*/ 608 w 609"/>
                <a:gd name="T31" fmla="*/ 273 h 609"/>
                <a:gd name="T32" fmla="*/ 608 w 609"/>
                <a:gd name="T33" fmla="*/ 335 h 609"/>
                <a:gd name="T34" fmla="*/ 596 w 609"/>
                <a:gd name="T35" fmla="*/ 395 h 609"/>
                <a:gd name="T36" fmla="*/ 573 w 609"/>
                <a:gd name="T37" fmla="*/ 449 h 609"/>
                <a:gd name="T38" fmla="*/ 540 w 609"/>
                <a:gd name="T39" fmla="*/ 497 h 609"/>
                <a:gd name="T40" fmla="*/ 499 w 609"/>
                <a:gd name="T41" fmla="*/ 539 h 609"/>
                <a:gd name="T42" fmla="*/ 450 w 609"/>
                <a:gd name="T43" fmla="*/ 572 h 609"/>
                <a:gd name="T44" fmla="*/ 396 w 609"/>
                <a:gd name="T45" fmla="*/ 595 h 609"/>
                <a:gd name="T46" fmla="*/ 336 w 609"/>
                <a:gd name="T47" fmla="*/ 608 h 609"/>
                <a:gd name="T48" fmla="*/ 274 w 609"/>
                <a:gd name="T49" fmla="*/ 608 h 609"/>
                <a:gd name="T50" fmla="*/ 214 w 609"/>
                <a:gd name="T51" fmla="*/ 595 h 609"/>
                <a:gd name="T52" fmla="*/ 159 w 609"/>
                <a:gd name="T53" fmla="*/ 572 h 609"/>
                <a:gd name="T54" fmla="*/ 111 w 609"/>
                <a:gd name="T55" fmla="*/ 539 h 609"/>
                <a:gd name="T56" fmla="*/ 69 w 609"/>
                <a:gd name="T57" fmla="*/ 497 h 609"/>
                <a:gd name="T58" fmla="*/ 37 w 609"/>
                <a:gd name="T59" fmla="*/ 449 h 609"/>
                <a:gd name="T60" fmla="*/ 14 w 609"/>
                <a:gd name="T61" fmla="*/ 395 h 609"/>
                <a:gd name="T62" fmla="*/ 1 w 609"/>
                <a:gd name="T63" fmla="*/ 335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9" h="609">
                  <a:moveTo>
                    <a:pt x="0" y="304"/>
                  </a:moveTo>
                  <a:lnTo>
                    <a:pt x="1" y="273"/>
                  </a:lnTo>
                  <a:lnTo>
                    <a:pt x="6" y="243"/>
                  </a:lnTo>
                  <a:lnTo>
                    <a:pt x="14" y="213"/>
                  </a:lnTo>
                  <a:lnTo>
                    <a:pt x="24" y="185"/>
                  </a:lnTo>
                  <a:lnTo>
                    <a:pt x="37" y="159"/>
                  </a:lnTo>
                  <a:lnTo>
                    <a:pt x="52" y="133"/>
                  </a:lnTo>
                  <a:lnTo>
                    <a:pt x="69" y="110"/>
                  </a:lnTo>
                  <a:lnTo>
                    <a:pt x="89" y="88"/>
                  </a:lnTo>
                  <a:lnTo>
                    <a:pt x="111" y="69"/>
                  </a:lnTo>
                  <a:lnTo>
                    <a:pt x="135" y="51"/>
                  </a:lnTo>
                  <a:lnTo>
                    <a:pt x="159" y="36"/>
                  </a:lnTo>
                  <a:lnTo>
                    <a:pt x="187" y="24"/>
                  </a:lnTo>
                  <a:lnTo>
                    <a:pt x="214" y="13"/>
                  </a:lnTo>
                  <a:lnTo>
                    <a:pt x="243" y="5"/>
                  </a:lnTo>
                  <a:lnTo>
                    <a:pt x="274" y="1"/>
                  </a:lnTo>
                  <a:lnTo>
                    <a:pt x="305" y="0"/>
                  </a:lnTo>
                  <a:lnTo>
                    <a:pt x="336" y="1"/>
                  </a:lnTo>
                  <a:lnTo>
                    <a:pt x="366" y="5"/>
                  </a:lnTo>
                  <a:lnTo>
                    <a:pt x="396" y="13"/>
                  </a:lnTo>
                  <a:lnTo>
                    <a:pt x="424" y="24"/>
                  </a:lnTo>
                  <a:lnTo>
                    <a:pt x="450" y="36"/>
                  </a:lnTo>
                  <a:lnTo>
                    <a:pt x="476" y="51"/>
                  </a:lnTo>
                  <a:lnTo>
                    <a:pt x="499" y="69"/>
                  </a:lnTo>
                  <a:lnTo>
                    <a:pt x="521" y="88"/>
                  </a:lnTo>
                  <a:lnTo>
                    <a:pt x="540" y="110"/>
                  </a:lnTo>
                  <a:lnTo>
                    <a:pt x="558" y="133"/>
                  </a:lnTo>
                  <a:lnTo>
                    <a:pt x="573" y="159"/>
                  </a:lnTo>
                  <a:lnTo>
                    <a:pt x="585" y="185"/>
                  </a:lnTo>
                  <a:lnTo>
                    <a:pt x="596" y="213"/>
                  </a:lnTo>
                  <a:lnTo>
                    <a:pt x="604" y="243"/>
                  </a:lnTo>
                  <a:lnTo>
                    <a:pt x="608" y="273"/>
                  </a:lnTo>
                  <a:lnTo>
                    <a:pt x="609" y="304"/>
                  </a:lnTo>
                  <a:lnTo>
                    <a:pt x="608" y="335"/>
                  </a:lnTo>
                  <a:lnTo>
                    <a:pt x="604" y="365"/>
                  </a:lnTo>
                  <a:lnTo>
                    <a:pt x="596" y="395"/>
                  </a:lnTo>
                  <a:lnTo>
                    <a:pt x="585" y="422"/>
                  </a:lnTo>
                  <a:lnTo>
                    <a:pt x="573" y="449"/>
                  </a:lnTo>
                  <a:lnTo>
                    <a:pt x="558" y="474"/>
                  </a:lnTo>
                  <a:lnTo>
                    <a:pt x="540" y="497"/>
                  </a:lnTo>
                  <a:lnTo>
                    <a:pt x="521" y="519"/>
                  </a:lnTo>
                  <a:lnTo>
                    <a:pt x="499" y="539"/>
                  </a:lnTo>
                  <a:lnTo>
                    <a:pt x="476" y="557"/>
                  </a:lnTo>
                  <a:lnTo>
                    <a:pt x="450" y="572"/>
                  </a:lnTo>
                  <a:lnTo>
                    <a:pt x="424" y="585"/>
                  </a:lnTo>
                  <a:lnTo>
                    <a:pt x="396" y="595"/>
                  </a:lnTo>
                  <a:lnTo>
                    <a:pt x="366" y="603"/>
                  </a:lnTo>
                  <a:lnTo>
                    <a:pt x="336" y="608"/>
                  </a:lnTo>
                  <a:lnTo>
                    <a:pt x="305" y="609"/>
                  </a:lnTo>
                  <a:lnTo>
                    <a:pt x="274" y="608"/>
                  </a:lnTo>
                  <a:lnTo>
                    <a:pt x="243" y="603"/>
                  </a:lnTo>
                  <a:lnTo>
                    <a:pt x="214" y="595"/>
                  </a:lnTo>
                  <a:lnTo>
                    <a:pt x="187" y="585"/>
                  </a:lnTo>
                  <a:lnTo>
                    <a:pt x="159" y="572"/>
                  </a:lnTo>
                  <a:lnTo>
                    <a:pt x="135" y="557"/>
                  </a:lnTo>
                  <a:lnTo>
                    <a:pt x="111" y="539"/>
                  </a:lnTo>
                  <a:lnTo>
                    <a:pt x="89" y="519"/>
                  </a:lnTo>
                  <a:lnTo>
                    <a:pt x="69" y="497"/>
                  </a:lnTo>
                  <a:lnTo>
                    <a:pt x="52" y="474"/>
                  </a:lnTo>
                  <a:lnTo>
                    <a:pt x="37" y="449"/>
                  </a:lnTo>
                  <a:lnTo>
                    <a:pt x="24" y="422"/>
                  </a:lnTo>
                  <a:lnTo>
                    <a:pt x="14" y="395"/>
                  </a:lnTo>
                  <a:lnTo>
                    <a:pt x="6" y="365"/>
                  </a:lnTo>
                  <a:lnTo>
                    <a:pt x="1" y="335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FF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</p:grpSp>
      <p:grpSp>
        <p:nvGrpSpPr>
          <p:cNvPr id="4102" name="Group 337"/>
          <p:cNvGrpSpPr>
            <a:grpSpLocks/>
          </p:cNvGrpSpPr>
          <p:nvPr/>
        </p:nvGrpSpPr>
        <p:grpSpPr bwMode="auto">
          <a:xfrm>
            <a:off x="3708400" y="2205038"/>
            <a:ext cx="4498975" cy="2752725"/>
            <a:chOff x="2018" y="618"/>
            <a:chExt cx="2448" cy="2151"/>
          </a:xfrm>
        </p:grpSpPr>
        <p:sp>
          <p:nvSpPr>
            <p:cNvPr id="13650" name="AutoShape 338"/>
            <p:cNvSpPr>
              <a:spLocks noChangeAspect="1" noChangeArrowheads="1" noTextEdit="1"/>
            </p:cNvSpPr>
            <p:nvPr/>
          </p:nvSpPr>
          <p:spPr bwMode="auto">
            <a:xfrm>
              <a:off x="2018" y="618"/>
              <a:ext cx="2448" cy="2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51" name="Freeform 339"/>
            <p:cNvSpPr>
              <a:spLocks/>
            </p:cNvSpPr>
            <p:nvPr/>
          </p:nvSpPr>
          <p:spPr bwMode="auto">
            <a:xfrm>
              <a:off x="3021" y="1302"/>
              <a:ext cx="1410" cy="316"/>
            </a:xfrm>
            <a:custGeom>
              <a:avLst/>
              <a:gdLst>
                <a:gd name="T0" fmla="*/ 0 w 2819"/>
                <a:gd name="T1" fmla="*/ 490 h 633"/>
                <a:gd name="T2" fmla="*/ 224 w 2819"/>
                <a:gd name="T3" fmla="*/ 344 h 633"/>
                <a:gd name="T4" fmla="*/ 335 w 2819"/>
                <a:gd name="T5" fmla="*/ 388 h 633"/>
                <a:gd name="T6" fmla="*/ 414 w 2819"/>
                <a:gd name="T7" fmla="*/ 386 h 633"/>
                <a:gd name="T8" fmla="*/ 525 w 2819"/>
                <a:gd name="T9" fmla="*/ 276 h 633"/>
                <a:gd name="T10" fmla="*/ 831 w 2819"/>
                <a:gd name="T11" fmla="*/ 184 h 633"/>
                <a:gd name="T12" fmla="*/ 949 w 2819"/>
                <a:gd name="T13" fmla="*/ 259 h 633"/>
                <a:gd name="T14" fmla="*/ 1182 w 2819"/>
                <a:gd name="T15" fmla="*/ 251 h 633"/>
                <a:gd name="T16" fmla="*/ 1264 w 2819"/>
                <a:gd name="T17" fmla="*/ 268 h 633"/>
                <a:gd name="T18" fmla="*/ 1467 w 2819"/>
                <a:gd name="T19" fmla="*/ 146 h 633"/>
                <a:gd name="T20" fmla="*/ 1523 w 2819"/>
                <a:gd name="T21" fmla="*/ 135 h 633"/>
                <a:gd name="T22" fmla="*/ 1612 w 2819"/>
                <a:gd name="T23" fmla="*/ 44 h 633"/>
                <a:gd name="T24" fmla="*/ 1696 w 2819"/>
                <a:gd name="T25" fmla="*/ 127 h 633"/>
                <a:gd name="T26" fmla="*/ 1986 w 2819"/>
                <a:gd name="T27" fmla="*/ 171 h 633"/>
                <a:gd name="T28" fmla="*/ 2049 w 2819"/>
                <a:gd name="T29" fmla="*/ 29 h 633"/>
                <a:gd name="T30" fmla="*/ 2148 w 2819"/>
                <a:gd name="T31" fmla="*/ 15 h 633"/>
                <a:gd name="T32" fmla="*/ 2182 w 2819"/>
                <a:gd name="T33" fmla="*/ 21 h 633"/>
                <a:gd name="T34" fmla="*/ 2368 w 2819"/>
                <a:gd name="T35" fmla="*/ 0 h 633"/>
                <a:gd name="T36" fmla="*/ 2458 w 2819"/>
                <a:gd name="T37" fmla="*/ 78 h 633"/>
                <a:gd name="T38" fmla="*/ 2650 w 2819"/>
                <a:gd name="T39" fmla="*/ 69 h 633"/>
                <a:gd name="T40" fmla="*/ 2819 w 2819"/>
                <a:gd name="T41" fmla="*/ 118 h 633"/>
                <a:gd name="T42" fmla="*/ 2766 w 2819"/>
                <a:gd name="T43" fmla="*/ 547 h 633"/>
                <a:gd name="T44" fmla="*/ 1739 w 2819"/>
                <a:gd name="T45" fmla="*/ 633 h 633"/>
                <a:gd name="T46" fmla="*/ 766 w 2819"/>
                <a:gd name="T47" fmla="*/ 620 h 633"/>
                <a:gd name="T48" fmla="*/ 0 w 2819"/>
                <a:gd name="T49" fmla="*/ 490 h 633"/>
                <a:gd name="T50" fmla="*/ 0 w 2819"/>
                <a:gd name="T51" fmla="*/ 490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19" h="633">
                  <a:moveTo>
                    <a:pt x="0" y="490"/>
                  </a:moveTo>
                  <a:lnTo>
                    <a:pt x="224" y="344"/>
                  </a:lnTo>
                  <a:lnTo>
                    <a:pt x="335" y="388"/>
                  </a:lnTo>
                  <a:lnTo>
                    <a:pt x="414" y="386"/>
                  </a:lnTo>
                  <a:lnTo>
                    <a:pt x="525" y="276"/>
                  </a:lnTo>
                  <a:lnTo>
                    <a:pt x="831" y="184"/>
                  </a:lnTo>
                  <a:lnTo>
                    <a:pt x="949" y="259"/>
                  </a:lnTo>
                  <a:lnTo>
                    <a:pt x="1182" y="251"/>
                  </a:lnTo>
                  <a:lnTo>
                    <a:pt x="1264" y="268"/>
                  </a:lnTo>
                  <a:lnTo>
                    <a:pt x="1467" y="146"/>
                  </a:lnTo>
                  <a:lnTo>
                    <a:pt x="1523" y="135"/>
                  </a:lnTo>
                  <a:lnTo>
                    <a:pt x="1612" y="44"/>
                  </a:lnTo>
                  <a:lnTo>
                    <a:pt x="1696" y="127"/>
                  </a:lnTo>
                  <a:lnTo>
                    <a:pt x="1986" y="171"/>
                  </a:lnTo>
                  <a:lnTo>
                    <a:pt x="2049" y="29"/>
                  </a:lnTo>
                  <a:lnTo>
                    <a:pt x="2148" y="15"/>
                  </a:lnTo>
                  <a:lnTo>
                    <a:pt x="2182" y="21"/>
                  </a:lnTo>
                  <a:lnTo>
                    <a:pt x="2368" y="0"/>
                  </a:lnTo>
                  <a:lnTo>
                    <a:pt x="2458" y="78"/>
                  </a:lnTo>
                  <a:lnTo>
                    <a:pt x="2650" y="69"/>
                  </a:lnTo>
                  <a:lnTo>
                    <a:pt x="2819" y="118"/>
                  </a:lnTo>
                  <a:lnTo>
                    <a:pt x="2766" y="547"/>
                  </a:lnTo>
                  <a:lnTo>
                    <a:pt x="1739" y="633"/>
                  </a:lnTo>
                  <a:lnTo>
                    <a:pt x="766" y="620"/>
                  </a:lnTo>
                  <a:lnTo>
                    <a:pt x="0" y="490"/>
                  </a:lnTo>
                  <a:lnTo>
                    <a:pt x="0" y="490"/>
                  </a:lnTo>
                  <a:close/>
                </a:path>
              </a:pathLst>
            </a:custGeom>
            <a:solidFill>
              <a:srgbClr val="82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52" name="Freeform 340"/>
            <p:cNvSpPr>
              <a:spLocks/>
            </p:cNvSpPr>
            <p:nvPr/>
          </p:nvSpPr>
          <p:spPr bwMode="auto">
            <a:xfrm>
              <a:off x="3110" y="1321"/>
              <a:ext cx="904" cy="186"/>
            </a:xfrm>
            <a:custGeom>
              <a:avLst/>
              <a:gdLst>
                <a:gd name="T0" fmla="*/ 1477 w 1805"/>
                <a:gd name="T1" fmla="*/ 19 h 373"/>
                <a:gd name="T2" fmla="*/ 1518 w 1805"/>
                <a:gd name="T3" fmla="*/ 51 h 373"/>
                <a:gd name="T4" fmla="*/ 1560 w 1805"/>
                <a:gd name="T5" fmla="*/ 74 h 373"/>
                <a:gd name="T6" fmla="*/ 1606 w 1805"/>
                <a:gd name="T7" fmla="*/ 86 h 373"/>
                <a:gd name="T8" fmla="*/ 1653 w 1805"/>
                <a:gd name="T9" fmla="*/ 89 h 373"/>
                <a:gd name="T10" fmla="*/ 1699 w 1805"/>
                <a:gd name="T11" fmla="*/ 99 h 373"/>
                <a:gd name="T12" fmla="*/ 1745 w 1805"/>
                <a:gd name="T13" fmla="*/ 110 h 373"/>
                <a:gd name="T14" fmla="*/ 1792 w 1805"/>
                <a:gd name="T15" fmla="*/ 120 h 373"/>
                <a:gd name="T16" fmla="*/ 1786 w 1805"/>
                <a:gd name="T17" fmla="*/ 143 h 373"/>
                <a:gd name="T18" fmla="*/ 1707 w 1805"/>
                <a:gd name="T19" fmla="*/ 137 h 373"/>
                <a:gd name="T20" fmla="*/ 1627 w 1805"/>
                <a:gd name="T21" fmla="*/ 135 h 373"/>
                <a:gd name="T22" fmla="*/ 1549 w 1805"/>
                <a:gd name="T23" fmla="*/ 131 h 373"/>
                <a:gd name="T24" fmla="*/ 1482 w 1805"/>
                <a:gd name="T25" fmla="*/ 110 h 373"/>
                <a:gd name="T26" fmla="*/ 1458 w 1805"/>
                <a:gd name="T27" fmla="*/ 67 h 373"/>
                <a:gd name="T28" fmla="*/ 1423 w 1805"/>
                <a:gd name="T29" fmla="*/ 40 h 373"/>
                <a:gd name="T30" fmla="*/ 1372 w 1805"/>
                <a:gd name="T31" fmla="*/ 84 h 373"/>
                <a:gd name="T32" fmla="*/ 1328 w 1805"/>
                <a:gd name="T33" fmla="*/ 122 h 373"/>
                <a:gd name="T34" fmla="*/ 1283 w 1805"/>
                <a:gd name="T35" fmla="*/ 127 h 373"/>
                <a:gd name="T36" fmla="*/ 1224 w 1805"/>
                <a:gd name="T37" fmla="*/ 167 h 373"/>
                <a:gd name="T38" fmla="*/ 1167 w 1805"/>
                <a:gd name="T39" fmla="*/ 217 h 373"/>
                <a:gd name="T40" fmla="*/ 1104 w 1805"/>
                <a:gd name="T41" fmla="*/ 247 h 373"/>
                <a:gd name="T42" fmla="*/ 1028 w 1805"/>
                <a:gd name="T43" fmla="*/ 238 h 373"/>
                <a:gd name="T44" fmla="*/ 935 w 1805"/>
                <a:gd name="T45" fmla="*/ 232 h 373"/>
                <a:gd name="T46" fmla="*/ 836 w 1805"/>
                <a:gd name="T47" fmla="*/ 238 h 373"/>
                <a:gd name="T48" fmla="*/ 741 w 1805"/>
                <a:gd name="T49" fmla="*/ 230 h 373"/>
                <a:gd name="T50" fmla="*/ 656 w 1805"/>
                <a:gd name="T51" fmla="*/ 196 h 373"/>
                <a:gd name="T52" fmla="*/ 564 w 1805"/>
                <a:gd name="T53" fmla="*/ 196 h 373"/>
                <a:gd name="T54" fmla="*/ 477 w 1805"/>
                <a:gd name="T55" fmla="*/ 211 h 373"/>
                <a:gd name="T56" fmla="*/ 393 w 1805"/>
                <a:gd name="T57" fmla="*/ 240 h 373"/>
                <a:gd name="T58" fmla="*/ 325 w 1805"/>
                <a:gd name="T59" fmla="*/ 285 h 373"/>
                <a:gd name="T60" fmla="*/ 283 w 1805"/>
                <a:gd name="T61" fmla="*/ 323 h 373"/>
                <a:gd name="T62" fmla="*/ 245 w 1805"/>
                <a:gd name="T63" fmla="*/ 354 h 373"/>
                <a:gd name="T64" fmla="*/ 197 w 1805"/>
                <a:gd name="T65" fmla="*/ 371 h 373"/>
                <a:gd name="T66" fmla="*/ 148 w 1805"/>
                <a:gd name="T67" fmla="*/ 363 h 373"/>
                <a:gd name="T68" fmla="*/ 110 w 1805"/>
                <a:gd name="T69" fmla="*/ 350 h 373"/>
                <a:gd name="T70" fmla="*/ 68 w 1805"/>
                <a:gd name="T71" fmla="*/ 338 h 373"/>
                <a:gd name="T72" fmla="*/ 30 w 1805"/>
                <a:gd name="T73" fmla="*/ 336 h 373"/>
                <a:gd name="T74" fmla="*/ 0 w 1805"/>
                <a:gd name="T75" fmla="*/ 323 h 373"/>
                <a:gd name="T76" fmla="*/ 51 w 1805"/>
                <a:gd name="T77" fmla="*/ 304 h 373"/>
                <a:gd name="T78" fmla="*/ 120 w 1805"/>
                <a:gd name="T79" fmla="*/ 321 h 373"/>
                <a:gd name="T80" fmla="*/ 184 w 1805"/>
                <a:gd name="T81" fmla="*/ 336 h 373"/>
                <a:gd name="T82" fmla="*/ 249 w 1805"/>
                <a:gd name="T83" fmla="*/ 317 h 373"/>
                <a:gd name="T84" fmla="*/ 325 w 1805"/>
                <a:gd name="T85" fmla="*/ 243 h 373"/>
                <a:gd name="T86" fmla="*/ 416 w 1805"/>
                <a:gd name="T87" fmla="*/ 186 h 373"/>
                <a:gd name="T88" fmla="*/ 519 w 1805"/>
                <a:gd name="T89" fmla="*/ 148 h 373"/>
                <a:gd name="T90" fmla="*/ 621 w 1805"/>
                <a:gd name="T91" fmla="*/ 129 h 373"/>
                <a:gd name="T92" fmla="*/ 684 w 1805"/>
                <a:gd name="T93" fmla="*/ 133 h 373"/>
                <a:gd name="T94" fmla="*/ 726 w 1805"/>
                <a:gd name="T95" fmla="*/ 165 h 373"/>
                <a:gd name="T96" fmla="*/ 768 w 1805"/>
                <a:gd name="T97" fmla="*/ 194 h 373"/>
                <a:gd name="T98" fmla="*/ 813 w 1805"/>
                <a:gd name="T99" fmla="*/ 205 h 373"/>
                <a:gd name="T100" fmla="*/ 866 w 1805"/>
                <a:gd name="T101" fmla="*/ 198 h 373"/>
                <a:gd name="T102" fmla="*/ 918 w 1805"/>
                <a:gd name="T103" fmla="*/ 188 h 373"/>
                <a:gd name="T104" fmla="*/ 973 w 1805"/>
                <a:gd name="T105" fmla="*/ 184 h 373"/>
                <a:gd name="T106" fmla="*/ 1024 w 1805"/>
                <a:gd name="T107" fmla="*/ 194 h 373"/>
                <a:gd name="T108" fmla="*/ 1100 w 1805"/>
                <a:gd name="T109" fmla="*/ 200 h 373"/>
                <a:gd name="T110" fmla="*/ 1178 w 1805"/>
                <a:gd name="T111" fmla="*/ 164 h 373"/>
                <a:gd name="T112" fmla="*/ 1247 w 1805"/>
                <a:gd name="T113" fmla="*/ 114 h 373"/>
                <a:gd name="T114" fmla="*/ 1323 w 1805"/>
                <a:gd name="T115" fmla="*/ 84 h 373"/>
                <a:gd name="T116" fmla="*/ 1374 w 1805"/>
                <a:gd name="T117" fmla="*/ 40 h 373"/>
                <a:gd name="T118" fmla="*/ 1433 w 1805"/>
                <a:gd name="T119" fmla="*/ 6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05" h="373">
                  <a:moveTo>
                    <a:pt x="1448" y="0"/>
                  </a:moveTo>
                  <a:lnTo>
                    <a:pt x="1458" y="6"/>
                  </a:lnTo>
                  <a:lnTo>
                    <a:pt x="1467" y="13"/>
                  </a:lnTo>
                  <a:lnTo>
                    <a:pt x="1477" y="19"/>
                  </a:lnTo>
                  <a:lnTo>
                    <a:pt x="1488" y="29"/>
                  </a:lnTo>
                  <a:lnTo>
                    <a:pt x="1498" y="34"/>
                  </a:lnTo>
                  <a:lnTo>
                    <a:pt x="1507" y="42"/>
                  </a:lnTo>
                  <a:lnTo>
                    <a:pt x="1518" y="51"/>
                  </a:lnTo>
                  <a:lnTo>
                    <a:pt x="1530" y="59"/>
                  </a:lnTo>
                  <a:lnTo>
                    <a:pt x="1539" y="63"/>
                  </a:lnTo>
                  <a:lnTo>
                    <a:pt x="1549" y="70"/>
                  </a:lnTo>
                  <a:lnTo>
                    <a:pt x="1560" y="74"/>
                  </a:lnTo>
                  <a:lnTo>
                    <a:pt x="1572" y="80"/>
                  </a:lnTo>
                  <a:lnTo>
                    <a:pt x="1581" y="84"/>
                  </a:lnTo>
                  <a:lnTo>
                    <a:pt x="1594" y="86"/>
                  </a:lnTo>
                  <a:lnTo>
                    <a:pt x="1606" y="86"/>
                  </a:lnTo>
                  <a:lnTo>
                    <a:pt x="1621" y="88"/>
                  </a:lnTo>
                  <a:lnTo>
                    <a:pt x="1631" y="88"/>
                  </a:lnTo>
                  <a:lnTo>
                    <a:pt x="1644" y="88"/>
                  </a:lnTo>
                  <a:lnTo>
                    <a:pt x="1653" y="89"/>
                  </a:lnTo>
                  <a:lnTo>
                    <a:pt x="1667" y="93"/>
                  </a:lnTo>
                  <a:lnTo>
                    <a:pt x="1676" y="93"/>
                  </a:lnTo>
                  <a:lnTo>
                    <a:pt x="1689" y="97"/>
                  </a:lnTo>
                  <a:lnTo>
                    <a:pt x="1699" y="99"/>
                  </a:lnTo>
                  <a:lnTo>
                    <a:pt x="1712" y="103"/>
                  </a:lnTo>
                  <a:lnTo>
                    <a:pt x="1722" y="105"/>
                  </a:lnTo>
                  <a:lnTo>
                    <a:pt x="1735" y="108"/>
                  </a:lnTo>
                  <a:lnTo>
                    <a:pt x="1745" y="110"/>
                  </a:lnTo>
                  <a:lnTo>
                    <a:pt x="1758" y="114"/>
                  </a:lnTo>
                  <a:lnTo>
                    <a:pt x="1769" y="116"/>
                  </a:lnTo>
                  <a:lnTo>
                    <a:pt x="1781" y="118"/>
                  </a:lnTo>
                  <a:lnTo>
                    <a:pt x="1792" y="120"/>
                  </a:lnTo>
                  <a:lnTo>
                    <a:pt x="1805" y="120"/>
                  </a:lnTo>
                  <a:lnTo>
                    <a:pt x="1805" y="133"/>
                  </a:lnTo>
                  <a:lnTo>
                    <a:pt x="1805" y="146"/>
                  </a:lnTo>
                  <a:lnTo>
                    <a:pt x="1786" y="143"/>
                  </a:lnTo>
                  <a:lnTo>
                    <a:pt x="1767" y="141"/>
                  </a:lnTo>
                  <a:lnTo>
                    <a:pt x="1746" y="139"/>
                  </a:lnTo>
                  <a:lnTo>
                    <a:pt x="1727" y="139"/>
                  </a:lnTo>
                  <a:lnTo>
                    <a:pt x="1707" y="137"/>
                  </a:lnTo>
                  <a:lnTo>
                    <a:pt x="1688" y="137"/>
                  </a:lnTo>
                  <a:lnTo>
                    <a:pt x="1667" y="137"/>
                  </a:lnTo>
                  <a:lnTo>
                    <a:pt x="1648" y="137"/>
                  </a:lnTo>
                  <a:lnTo>
                    <a:pt x="1627" y="135"/>
                  </a:lnTo>
                  <a:lnTo>
                    <a:pt x="1608" y="135"/>
                  </a:lnTo>
                  <a:lnTo>
                    <a:pt x="1587" y="133"/>
                  </a:lnTo>
                  <a:lnTo>
                    <a:pt x="1568" y="133"/>
                  </a:lnTo>
                  <a:lnTo>
                    <a:pt x="1549" y="131"/>
                  </a:lnTo>
                  <a:lnTo>
                    <a:pt x="1530" y="129"/>
                  </a:lnTo>
                  <a:lnTo>
                    <a:pt x="1511" y="126"/>
                  </a:lnTo>
                  <a:lnTo>
                    <a:pt x="1496" y="124"/>
                  </a:lnTo>
                  <a:lnTo>
                    <a:pt x="1482" y="110"/>
                  </a:lnTo>
                  <a:lnTo>
                    <a:pt x="1473" y="95"/>
                  </a:lnTo>
                  <a:lnTo>
                    <a:pt x="1467" y="86"/>
                  </a:lnTo>
                  <a:lnTo>
                    <a:pt x="1461" y="76"/>
                  </a:lnTo>
                  <a:lnTo>
                    <a:pt x="1458" y="67"/>
                  </a:lnTo>
                  <a:lnTo>
                    <a:pt x="1454" y="61"/>
                  </a:lnTo>
                  <a:lnTo>
                    <a:pt x="1444" y="46"/>
                  </a:lnTo>
                  <a:lnTo>
                    <a:pt x="1435" y="38"/>
                  </a:lnTo>
                  <a:lnTo>
                    <a:pt x="1423" y="40"/>
                  </a:lnTo>
                  <a:lnTo>
                    <a:pt x="1412" y="51"/>
                  </a:lnTo>
                  <a:lnTo>
                    <a:pt x="1395" y="57"/>
                  </a:lnTo>
                  <a:lnTo>
                    <a:pt x="1383" y="70"/>
                  </a:lnTo>
                  <a:lnTo>
                    <a:pt x="1372" y="84"/>
                  </a:lnTo>
                  <a:lnTo>
                    <a:pt x="1361" y="99"/>
                  </a:lnTo>
                  <a:lnTo>
                    <a:pt x="1347" y="110"/>
                  </a:lnTo>
                  <a:lnTo>
                    <a:pt x="1338" y="120"/>
                  </a:lnTo>
                  <a:lnTo>
                    <a:pt x="1328" y="122"/>
                  </a:lnTo>
                  <a:lnTo>
                    <a:pt x="1321" y="124"/>
                  </a:lnTo>
                  <a:lnTo>
                    <a:pt x="1311" y="124"/>
                  </a:lnTo>
                  <a:lnTo>
                    <a:pt x="1302" y="122"/>
                  </a:lnTo>
                  <a:lnTo>
                    <a:pt x="1283" y="127"/>
                  </a:lnTo>
                  <a:lnTo>
                    <a:pt x="1268" y="135"/>
                  </a:lnTo>
                  <a:lnTo>
                    <a:pt x="1252" y="145"/>
                  </a:lnTo>
                  <a:lnTo>
                    <a:pt x="1237" y="156"/>
                  </a:lnTo>
                  <a:lnTo>
                    <a:pt x="1224" y="167"/>
                  </a:lnTo>
                  <a:lnTo>
                    <a:pt x="1209" y="181"/>
                  </a:lnTo>
                  <a:lnTo>
                    <a:pt x="1195" y="194"/>
                  </a:lnTo>
                  <a:lnTo>
                    <a:pt x="1182" y="207"/>
                  </a:lnTo>
                  <a:lnTo>
                    <a:pt x="1167" y="217"/>
                  </a:lnTo>
                  <a:lnTo>
                    <a:pt x="1152" y="228"/>
                  </a:lnTo>
                  <a:lnTo>
                    <a:pt x="1136" y="236"/>
                  </a:lnTo>
                  <a:lnTo>
                    <a:pt x="1121" y="245"/>
                  </a:lnTo>
                  <a:lnTo>
                    <a:pt x="1104" y="247"/>
                  </a:lnTo>
                  <a:lnTo>
                    <a:pt x="1087" y="251"/>
                  </a:lnTo>
                  <a:lnTo>
                    <a:pt x="1070" y="251"/>
                  </a:lnTo>
                  <a:lnTo>
                    <a:pt x="1053" y="247"/>
                  </a:lnTo>
                  <a:lnTo>
                    <a:pt x="1028" y="238"/>
                  </a:lnTo>
                  <a:lnTo>
                    <a:pt x="1005" y="234"/>
                  </a:lnTo>
                  <a:lnTo>
                    <a:pt x="982" y="232"/>
                  </a:lnTo>
                  <a:lnTo>
                    <a:pt x="960" y="232"/>
                  </a:lnTo>
                  <a:lnTo>
                    <a:pt x="935" y="232"/>
                  </a:lnTo>
                  <a:lnTo>
                    <a:pt x="910" y="234"/>
                  </a:lnTo>
                  <a:lnTo>
                    <a:pt x="886" y="234"/>
                  </a:lnTo>
                  <a:lnTo>
                    <a:pt x="861" y="238"/>
                  </a:lnTo>
                  <a:lnTo>
                    <a:pt x="836" y="238"/>
                  </a:lnTo>
                  <a:lnTo>
                    <a:pt x="813" y="240"/>
                  </a:lnTo>
                  <a:lnTo>
                    <a:pt x="789" y="238"/>
                  </a:lnTo>
                  <a:lnTo>
                    <a:pt x="766" y="236"/>
                  </a:lnTo>
                  <a:lnTo>
                    <a:pt x="741" y="230"/>
                  </a:lnTo>
                  <a:lnTo>
                    <a:pt x="720" y="224"/>
                  </a:lnTo>
                  <a:lnTo>
                    <a:pt x="701" y="213"/>
                  </a:lnTo>
                  <a:lnTo>
                    <a:pt x="680" y="200"/>
                  </a:lnTo>
                  <a:lnTo>
                    <a:pt x="656" y="196"/>
                  </a:lnTo>
                  <a:lnTo>
                    <a:pt x="633" y="194"/>
                  </a:lnTo>
                  <a:lnTo>
                    <a:pt x="610" y="194"/>
                  </a:lnTo>
                  <a:lnTo>
                    <a:pt x="589" y="196"/>
                  </a:lnTo>
                  <a:lnTo>
                    <a:pt x="564" y="196"/>
                  </a:lnTo>
                  <a:lnTo>
                    <a:pt x="543" y="200"/>
                  </a:lnTo>
                  <a:lnTo>
                    <a:pt x="521" y="202"/>
                  </a:lnTo>
                  <a:lnTo>
                    <a:pt x="500" y="207"/>
                  </a:lnTo>
                  <a:lnTo>
                    <a:pt x="477" y="211"/>
                  </a:lnTo>
                  <a:lnTo>
                    <a:pt x="456" y="217"/>
                  </a:lnTo>
                  <a:lnTo>
                    <a:pt x="433" y="222"/>
                  </a:lnTo>
                  <a:lnTo>
                    <a:pt x="414" y="232"/>
                  </a:lnTo>
                  <a:lnTo>
                    <a:pt x="393" y="240"/>
                  </a:lnTo>
                  <a:lnTo>
                    <a:pt x="370" y="251"/>
                  </a:lnTo>
                  <a:lnTo>
                    <a:pt x="351" y="260"/>
                  </a:lnTo>
                  <a:lnTo>
                    <a:pt x="334" y="276"/>
                  </a:lnTo>
                  <a:lnTo>
                    <a:pt x="325" y="285"/>
                  </a:lnTo>
                  <a:lnTo>
                    <a:pt x="313" y="295"/>
                  </a:lnTo>
                  <a:lnTo>
                    <a:pt x="304" y="304"/>
                  </a:lnTo>
                  <a:lnTo>
                    <a:pt x="294" y="316"/>
                  </a:lnTo>
                  <a:lnTo>
                    <a:pt x="283" y="323"/>
                  </a:lnTo>
                  <a:lnTo>
                    <a:pt x="274" y="331"/>
                  </a:lnTo>
                  <a:lnTo>
                    <a:pt x="264" y="338"/>
                  </a:lnTo>
                  <a:lnTo>
                    <a:pt x="256" y="350"/>
                  </a:lnTo>
                  <a:lnTo>
                    <a:pt x="245" y="354"/>
                  </a:lnTo>
                  <a:lnTo>
                    <a:pt x="234" y="361"/>
                  </a:lnTo>
                  <a:lnTo>
                    <a:pt x="222" y="365"/>
                  </a:lnTo>
                  <a:lnTo>
                    <a:pt x="211" y="371"/>
                  </a:lnTo>
                  <a:lnTo>
                    <a:pt x="197" y="371"/>
                  </a:lnTo>
                  <a:lnTo>
                    <a:pt x="184" y="373"/>
                  </a:lnTo>
                  <a:lnTo>
                    <a:pt x="171" y="371"/>
                  </a:lnTo>
                  <a:lnTo>
                    <a:pt x="158" y="369"/>
                  </a:lnTo>
                  <a:lnTo>
                    <a:pt x="148" y="363"/>
                  </a:lnTo>
                  <a:lnTo>
                    <a:pt x="139" y="359"/>
                  </a:lnTo>
                  <a:lnTo>
                    <a:pt x="129" y="355"/>
                  </a:lnTo>
                  <a:lnTo>
                    <a:pt x="120" y="352"/>
                  </a:lnTo>
                  <a:lnTo>
                    <a:pt x="110" y="350"/>
                  </a:lnTo>
                  <a:lnTo>
                    <a:pt x="99" y="348"/>
                  </a:lnTo>
                  <a:lnTo>
                    <a:pt x="89" y="344"/>
                  </a:lnTo>
                  <a:lnTo>
                    <a:pt x="80" y="342"/>
                  </a:lnTo>
                  <a:lnTo>
                    <a:pt x="68" y="338"/>
                  </a:lnTo>
                  <a:lnTo>
                    <a:pt x="59" y="338"/>
                  </a:lnTo>
                  <a:lnTo>
                    <a:pt x="49" y="336"/>
                  </a:lnTo>
                  <a:lnTo>
                    <a:pt x="40" y="336"/>
                  </a:lnTo>
                  <a:lnTo>
                    <a:pt x="30" y="336"/>
                  </a:lnTo>
                  <a:lnTo>
                    <a:pt x="21" y="336"/>
                  </a:lnTo>
                  <a:lnTo>
                    <a:pt x="9" y="336"/>
                  </a:lnTo>
                  <a:lnTo>
                    <a:pt x="0" y="338"/>
                  </a:lnTo>
                  <a:lnTo>
                    <a:pt x="0" y="323"/>
                  </a:lnTo>
                  <a:lnTo>
                    <a:pt x="2" y="314"/>
                  </a:lnTo>
                  <a:lnTo>
                    <a:pt x="17" y="306"/>
                  </a:lnTo>
                  <a:lnTo>
                    <a:pt x="34" y="306"/>
                  </a:lnTo>
                  <a:lnTo>
                    <a:pt x="51" y="304"/>
                  </a:lnTo>
                  <a:lnTo>
                    <a:pt x="68" y="310"/>
                  </a:lnTo>
                  <a:lnTo>
                    <a:pt x="85" y="312"/>
                  </a:lnTo>
                  <a:lnTo>
                    <a:pt x="102" y="316"/>
                  </a:lnTo>
                  <a:lnTo>
                    <a:pt x="120" y="321"/>
                  </a:lnTo>
                  <a:lnTo>
                    <a:pt x="137" y="327"/>
                  </a:lnTo>
                  <a:lnTo>
                    <a:pt x="152" y="331"/>
                  </a:lnTo>
                  <a:lnTo>
                    <a:pt x="169" y="335"/>
                  </a:lnTo>
                  <a:lnTo>
                    <a:pt x="184" y="336"/>
                  </a:lnTo>
                  <a:lnTo>
                    <a:pt x="201" y="336"/>
                  </a:lnTo>
                  <a:lnTo>
                    <a:pt x="216" y="333"/>
                  </a:lnTo>
                  <a:lnTo>
                    <a:pt x="235" y="327"/>
                  </a:lnTo>
                  <a:lnTo>
                    <a:pt x="249" y="317"/>
                  </a:lnTo>
                  <a:lnTo>
                    <a:pt x="266" y="306"/>
                  </a:lnTo>
                  <a:lnTo>
                    <a:pt x="283" y="281"/>
                  </a:lnTo>
                  <a:lnTo>
                    <a:pt x="302" y="262"/>
                  </a:lnTo>
                  <a:lnTo>
                    <a:pt x="325" y="243"/>
                  </a:lnTo>
                  <a:lnTo>
                    <a:pt x="348" y="228"/>
                  </a:lnTo>
                  <a:lnTo>
                    <a:pt x="369" y="213"/>
                  </a:lnTo>
                  <a:lnTo>
                    <a:pt x="393" y="200"/>
                  </a:lnTo>
                  <a:lnTo>
                    <a:pt x="416" y="186"/>
                  </a:lnTo>
                  <a:lnTo>
                    <a:pt x="443" y="177"/>
                  </a:lnTo>
                  <a:lnTo>
                    <a:pt x="467" y="165"/>
                  </a:lnTo>
                  <a:lnTo>
                    <a:pt x="492" y="156"/>
                  </a:lnTo>
                  <a:lnTo>
                    <a:pt x="519" y="148"/>
                  </a:lnTo>
                  <a:lnTo>
                    <a:pt x="543" y="143"/>
                  </a:lnTo>
                  <a:lnTo>
                    <a:pt x="568" y="137"/>
                  </a:lnTo>
                  <a:lnTo>
                    <a:pt x="597" y="133"/>
                  </a:lnTo>
                  <a:lnTo>
                    <a:pt x="621" y="129"/>
                  </a:lnTo>
                  <a:lnTo>
                    <a:pt x="650" y="127"/>
                  </a:lnTo>
                  <a:lnTo>
                    <a:pt x="661" y="127"/>
                  </a:lnTo>
                  <a:lnTo>
                    <a:pt x="673" y="131"/>
                  </a:lnTo>
                  <a:lnTo>
                    <a:pt x="684" y="133"/>
                  </a:lnTo>
                  <a:lnTo>
                    <a:pt x="695" y="143"/>
                  </a:lnTo>
                  <a:lnTo>
                    <a:pt x="705" y="146"/>
                  </a:lnTo>
                  <a:lnTo>
                    <a:pt x="716" y="156"/>
                  </a:lnTo>
                  <a:lnTo>
                    <a:pt x="726" y="165"/>
                  </a:lnTo>
                  <a:lnTo>
                    <a:pt x="737" y="175"/>
                  </a:lnTo>
                  <a:lnTo>
                    <a:pt x="747" y="181"/>
                  </a:lnTo>
                  <a:lnTo>
                    <a:pt x="758" y="188"/>
                  </a:lnTo>
                  <a:lnTo>
                    <a:pt x="768" y="194"/>
                  </a:lnTo>
                  <a:lnTo>
                    <a:pt x="779" y="200"/>
                  </a:lnTo>
                  <a:lnTo>
                    <a:pt x="789" y="203"/>
                  </a:lnTo>
                  <a:lnTo>
                    <a:pt x="802" y="205"/>
                  </a:lnTo>
                  <a:lnTo>
                    <a:pt x="813" y="205"/>
                  </a:lnTo>
                  <a:lnTo>
                    <a:pt x="828" y="203"/>
                  </a:lnTo>
                  <a:lnTo>
                    <a:pt x="840" y="200"/>
                  </a:lnTo>
                  <a:lnTo>
                    <a:pt x="853" y="200"/>
                  </a:lnTo>
                  <a:lnTo>
                    <a:pt x="866" y="198"/>
                  </a:lnTo>
                  <a:lnTo>
                    <a:pt x="882" y="196"/>
                  </a:lnTo>
                  <a:lnTo>
                    <a:pt x="893" y="192"/>
                  </a:lnTo>
                  <a:lnTo>
                    <a:pt x="905" y="190"/>
                  </a:lnTo>
                  <a:lnTo>
                    <a:pt x="918" y="188"/>
                  </a:lnTo>
                  <a:lnTo>
                    <a:pt x="933" y="188"/>
                  </a:lnTo>
                  <a:lnTo>
                    <a:pt x="946" y="184"/>
                  </a:lnTo>
                  <a:lnTo>
                    <a:pt x="960" y="184"/>
                  </a:lnTo>
                  <a:lnTo>
                    <a:pt x="973" y="184"/>
                  </a:lnTo>
                  <a:lnTo>
                    <a:pt x="984" y="186"/>
                  </a:lnTo>
                  <a:lnTo>
                    <a:pt x="998" y="186"/>
                  </a:lnTo>
                  <a:lnTo>
                    <a:pt x="1011" y="190"/>
                  </a:lnTo>
                  <a:lnTo>
                    <a:pt x="1024" y="194"/>
                  </a:lnTo>
                  <a:lnTo>
                    <a:pt x="1038" y="200"/>
                  </a:lnTo>
                  <a:lnTo>
                    <a:pt x="1058" y="203"/>
                  </a:lnTo>
                  <a:lnTo>
                    <a:pt x="1081" y="203"/>
                  </a:lnTo>
                  <a:lnTo>
                    <a:pt x="1100" y="200"/>
                  </a:lnTo>
                  <a:lnTo>
                    <a:pt x="1121" y="194"/>
                  </a:lnTo>
                  <a:lnTo>
                    <a:pt x="1140" y="184"/>
                  </a:lnTo>
                  <a:lnTo>
                    <a:pt x="1159" y="175"/>
                  </a:lnTo>
                  <a:lnTo>
                    <a:pt x="1178" y="164"/>
                  </a:lnTo>
                  <a:lnTo>
                    <a:pt x="1195" y="152"/>
                  </a:lnTo>
                  <a:lnTo>
                    <a:pt x="1212" y="139"/>
                  </a:lnTo>
                  <a:lnTo>
                    <a:pt x="1230" y="126"/>
                  </a:lnTo>
                  <a:lnTo>
                    <a:pt x="1247" y="114"/>
                  </a:lnTo>
                  <a:lnTo>
                    <a:pt x="1266" y="105"/>
                  </a:lnTo>
                  <a:lnTo>
                    <a:pt x="1283" y="95"/>
                  </a:lnTo>
                  <a:lnTo>
                    <a:pt x="1302" y="88"/>
                  </a:lnTo>
                  <a:lnTo>
                    <a:pt x="1323" y="84"/>
                  </a:lnTo>
                  <a:lnTo>
                    <a:pt x="1345" y="86"/>
                  </a:lnTo>
                  <a:lnTo>
                    <a:pt x="1351" y="67"/>
                  </a:lnTo>
                  <a:lnTo>
                    <a:pt x="1361" y="53"/>
                  </a:lnTo>
                  <a:lnTo>
                    <a:pt x="1374" y="40"/>
                  </a:lnTo>
                  <a:lnTo>
                    <a:pt x="1389" y="29"/>
                  </a:lnTo>
                  <a:lnTo>
                    <a:pt x="1402" y="19"/>
                  </a:lnTo>
                  <a:lnTo>
                    <a:pt x="1418" y="12"/>
                  </a:lnTo>
                  <a:lnTo>
                    <a:pt x="1433" y="6"/>
                  </a:lnTo>
                  <a:lnTo>
                    <a:pt x="1448" y="0"/>
                  </a:lnTo>
                  <a:lnTo>
                    <a:pt x="1448" y="0"/>
                  </a:lnTo>
                  <a:close/>
                </a:path>
              </a:pathLst>
            </a:custGeom>
            <a:solidFill>
              <a:srgbClr val="A38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53" name="Freeform 341"/>
            <p:cNvSpPr>
              <a:spLocks/>
            </p:cNvSpPr>
            <p:nvPr/>
          </p:nvSpPr>
          <p:spPr bwMode="auto">
            <a:xfrm>
              <a:off x="2019" y="1483"/>
              <a:ext cx="2040" cy="685"/>
            </a:xfrm>
            <a:custGeom>
              <a:avLst/>
              <a:gdLst>
                <a:gd name="T0" fmla="*/ 122 w 4081"/>
                <a:gd name="T1" fmla="*/ 0 h 1368"/>
                <a:gd name="T2" fmla="*/ 0 w 4081"/>
                <a:gd name="T3" fmla="*/ 747 h 1368"/>
                <a:gd name="T4" fmla="*/ 122 w 4081"/>
                <a:gd name="T5" fmla="*/ 1368 h 1368"/>
                <a:gd name="T6" fmla="*/ 827 w 4081"/>
                <a:gd name="T7" fmla="*/ 1334 h 1368"/>
                <a:gd name="T8" fmla="*/ 4081 w 4081"/>
                <a:gd name="T9" fmla="*/ 215 h 1368"/>
                <a:gd name="T10" fmla="*/ 3708 w 4081"/>
                <a:gd name="T11" fmla="*/ 259 h 1368"/>
                <a:gd name="T12" fmla="*/ 3579 w 4081"/>
                <a:gd name="T13" fmla="*/ 190 h 1368"/>
                <a:gd name="T14" fmla="*/ 3432 w 4081"/>
                <a:gd name="T15" fmla="*/ 211 h 1368"/>
                <a:gd name="T16" fmla="*/ 3332 w 4081"/>
                <a:gd name="T17" fmla="*/ 177 h 1368"/>
                <a:gd name="T18" fmla="*/ 3155 w 4081"/>
                <a:gd name="T19" fmla="*/ 198 h 1368"/>
                <a:gd name="T20" fmla="*/ 2910 w 4081"/>
                <a:gd name="T21" fmla="*/ 124 h 1368"/>
                <a:gd name="T22" fmla="*/ 2625 w 4081"/>
                <a:gd name="T23" fmla="*/ 33 h 1368"/>
                <a:gd name="T24" fmla="*/ 2484 w 4081"/>
                <a:gd name="T25" fmla="*/ 74 h 1368"/>
                <a:gd name="T26" fmla="*/ 2385 w 4081"/>
                <a:gd name="T27" fmla="*/ 150 h 1368"/>
                <a:gd name="T28" fmla="*/ 2279 w 4081"/>
                <a:gd name="T29" fmla="*/ 166 h 1368"/>
                <a:gd name="T30" fmla="*/ 2235 w 4081"/>
                <a:gd name="T31" fmla="*/ 147 h 1368"/>
                <a:gd name="T32" fmla="*/ 1999 w 4081"/>
                <a:gd name="T33" fmla="*/ 69 h 1368"/>
                <a:gd name="T34" fmla="*/ 948 w 4081"/>
                <a:gd name="T35" fmla="*/ 86 h 1368"/>
                <a:gd name="T36" fmla="*/ 122 w 4081"/>
                <a:gd name="T37" fmla="*/ 0 h 1368"/>
                <a:gd name="T38" fmla="*/ 122 w 4081"/>
                <a:gd name="T39" fmla="*/ 0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81" h="1368">
                  <a:moveTo>
                    <a:pt x="122" y="0"/>
                  </a:moveTo>
                  <a:lnTo>
                    <a:pt x="0" y="747"/>
                  </a:lnTo>
                  <a:lnTo>
                    <a:pt x="122" y="1368"/>
                  </a:lnTo>
                  <a:lnTo>
                    <a:pt x="827" y="1334"/>
                  </a:lnTo>
                  <a:lnTo>
                    <a:pt x="4081" y="215"/>
                  </a:lnTo>
                  <a:lnTo>
                    <a:pt x="3708" y="259"/>
                  </a:lnTo>
                  <a:lnTo>
                    <a:pt x="3579" y="190"/>
                  </a:lnTo>
                  <a:lnTo>
                    <a:pt x="3432" y="211"/>
                  </a:lnTo>
                  <a:lnTo>
                    <a:pt x="3332" y="177"/>
                  </a:lnTo>
                  <a:lnTo>
                    <a:pt x="3155" y="198"/>
                  </a:lnTo>
                  <a:lnTo>
                    <a:pt x="2910" y="124"/>
                  </a:lnTo>
                  <a:lnTo>
                    <a:pt x="2625" y="33"/>
                  </a:lnTo>
                  <a:lnTo>
                    <a:pt x="2484" y="74"/>
                  </a:lnTo>
                  <a:lnTo>
                    <a:pt x="2385" y="150"/>
                  </a:lnTo>
                  <a:lnTo>
                    <a:pt x="2279" y="166"/>
                  </a:lnTo>
                  <a:lnTo>
                    <a:pt x="2235" y="147"/>
                  </a:lnTo>
                  <a:lnTo>
                    <a:pt x="1999" y="69"/>
                  </a:lnTo>
                  <a:lnTo>
                    <a:pt x="948" y="86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FFD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54" name="Freeform 342"/>
            <p:cNvSpPr>
              <a:spLocks/>
            </p:cNvSpPr>
            <p:nvPr/>
          </p:nvSpPr>
          <p:spPr bwMode="auto">
            <a:xfrm>
              <a:off x="2018" y="1586"/>
              <a:ext cx="1875" cy="388"/>
            </a:xfrm>
            <a:custGeom>
              <a:avLst/>
              <a:gdLst>
                <a:gd name="T0" fmla="*/ 34 w 3750"/>
                <a:gd name="T1" fmla="*/ 359 h 776"/>
                <a:gd name="T2" fmla="*/ 304 w 3750"/>
                <a:gd name="T3" fmla="*/ 388 h 776"/>
                <a:gd name="T4" fmla="*/ 477 w 3750"/>
                <a:gd name="T5" fmla="*/ 329 h 776"/>
                <a:gd name="T6" fmla="*/ 629 w 3750"/>
                <a:gd name="T7" fmla="*/ 399 h 776"/>
                <a:gd name="T8" fmla="*/ 766 w 3750"/>
                <a:gd name="T9" fmla="*/ 354 h 776"/>
                <a:gd name="T10" fmla="*/ 770 w 3750"/>
                <a:gd name="T11" fmla="*/ 354 h 776"/>
                <a:gd name="T12" fmla="*/ 779 w 3750"/>
                <a:gd name="T13" fmla="*/ 356 h 776"/>
                <a:gd name="T14" fmla="*/ 794 w 3750"/>
                <a:gd name="T15" fmla="*/ 358 h 776"/>
                <a:gd name="T16" fmla="*/ 817 w 3750"/>
                <a:gd name="T17" fmla="*/ 361 h 776"/>
                <a:gd name="T18" fmla="*/ 840 w 3750"/>
                <a:gd name="T19" fmla="*/ 365 h 776"/>
                <a:gd name="T20" fmla="*/ 870 w 3750"/>
                <a:gd name="T21" fmla="*/ 369 h 776"/>
                <a:gd name="T22" fmla="*/ 901 w 3750"/>
                <a:gd name="T23" fmla="*/ 373 h 776"/>
                <a:gd name="T24" fmla="*/ 935 w 3750"/>
                <a:gd name="T25" fmla="*/ 378 h 776"/>
                <a:gd name="T26" fmla="*/ 967 w 3750"/>
                <a:gd name="T27" fmla="*/ 380 h 776"/>
                <a:gd name="T28" fmla="*/ 1002 w 3750"/>
                <a:gd name="T29" fmla="*/ 382 h 776"/>
                <a:gd name="T30" fmla="*/ 1032 w 3750"/>
                <a:gd name="T31" fmla="*/ 384 h 776"/>
                <a:gd name="T32" fmla="*/ 1066 w 3750"/>
                <a:gd name="T33" fmla="*/ 386 h 776"/>
                <a:gd name="T34" fmla="*/ 1093 w 3750"/>
                <a:gd name="T35" fmla="*/ 384 h 776"/>
                <a:gd name="T36" fmla="*/ 1119 w 3750"/>
                <a:gd name="T37" fmla="*/ 382 h 776"/>
                <a:gd name="T38" fmla="*/ 1138 w 3750"/>
                <a:gd name="T39" fmla="*/ 378 h 776"/>
                <a:gd name="T40" fmla="*/ 1156 w 3750"/>
                <a:gd name="T41" fmla="*/ 373 h 776"/>
                <a:gd name="T42" fmla="*/ 1773 w 3750"/>
                <a:gd name="T43" fmla="*/ 348 h 776"/>
                <a:gd name="T44" fmla="*/ 1872 w 3750"/>
                <a:gd name="T45" fmla="*/ 276 h 776"/>
                <a:gd name="T46" fmla="*/ 1969 w 3750"/>
                <a:gd name="T47" fmla="*/ 280 h 776"/>
                <a:gd name="T48" fmla="*/ 2085 w 3750"/>
                <a:gd name="T49" fmla="*/ 333 h 776"/>
                <a:gd name="T50" fmla="*/ 2262 w 3750"/>
                <a:gd name="T51" fmla="*/ 221 h 776"/>
                <a:gd name="T52" fmla="*/ 2507 w 3750"/>
                <a:gd name="T53" fmla="*/ 232 h 776"/>
                <a:gd name="T54" fmla="*/ 2689 w 3750"/>
                <a:gd name="T55" fmla="*/ 175 h 776"/>
                <a:gd name="T56" fmla="*/ 2807 w 3750"/>
                <a:gd name="T57" fmla="*/ 202 h 776"/>
                <a:gd name="T58" fmla="*/ 2923 w 3750"/>
                <a:gd name="T59" fmla="*/ 192 h 776"/>
                <a:gd name="T60" fmla="*/ 3047 w 3750"/>
                <a:gd name="T61" fmla="*/ 133 h 776"/>
                <a:gd name="T62" fmla="*/ 3239 w 3750"/>
                <a:gd name="T63" fmla="*/ 126 h 776"/>
                <a:gd name="T64" fmla="*/ 3459 w 3750"/>
                <a:gd name="T65" fmla="*/ 8 h 776"/>
                <a:gd name="T66" fmla="*/ 3588 w 3750"/>
                <a:gd name="T67" fmla="*/ 0 h 776"/>
                <a:gd name="T68" fmla="*/ 3750 w 3750"/>
                <a:gd name="T69" fmla="*/ 55 h 776"/>
                <a:gd name="T70" fmla="*/ 3718 w 3750"/>
                <a:gd name="T71" fmla="*/ 103 h 776"/>
                <a:gd name="T72" fmla="*/ 3452 w 3750"/>
                <a:gd name="T73" fmla="*/ 164 h 776"/>
                <a:gd name="T74" fmla="*/ 3064 w 3750"/>
                <a:gd name="T75" fmla="*/ 221 h 776"/>
                <a:gd name="T76" fmla="*/ 2701 w 3750"/>
                <a:gd name="T77" fmla="*/ 340 h 776"/>
                <a:gd name="T78" fmla="*/ 2520 w 3750"/>
                <a:gd name="T79" fmla="*/ 403 h 776"/>
                <a:gd name="T80" fmla="*/ 2433 w 3750"/>
                <a:gd name="T81" fmla="*/ 483 h 776"/>
                <a:gd name="T82" fmla="*/ 2237 w 3750"/>
                <a:gd name="T83" fmla="*/ 502 h 776"/>
                <a:gd name="T84" fmla="*/ 2047 w 3750"/>
                <a:gd name="T85" fmla="*/ 586 h 776"/>
                <a:gd name="T86" fmla="*/ 1840 w 3750"/>
                <a:gd name="T87" fmla="*/ 565 h 776"/>
                <a:gd name="T88" fmla="*/ 1712 w 3750"/>
                <a:gd name="T89" fmla="*/ 673 h 776"/>
                <a:gd name="T90" fmla="*/ 1051 w 3750"/>
                <a:gd name="T91" fmla="*/ 635 h 776"/>
                <a:gd name="T92" fmla="*/ 1000 w 3750"/>
                <a:gd name="T93" fmla="*/ 656 h 776"/>
                <a:gd name="T94" fmla="*/ 853 w 3750"/>
                <a:gd name="T95" fmla="*/ 610 h 776"/>
                <a:gd name="T96" fmla="*/ 646 w 3750"/>
                <a:gd name="T97" fmla="*/ 662 h 776"/>
                <a:gd name="T98" fmla="*/ 559 w 3750"/>
                <a:gd name="T99" fmla="*/ 648 h 776"/>
                <a:gd name="T100" fmla="*/ 393 w 3750"/>
                <a:gd name="T101" fmla="*/ 762 h 776"/>
                <a:gd name="T102" fmla="*/ 304 w 3750"/>
                <a:gd name="T103" fmla="*/ 776 h 776"/>
                <a:gd name="T104" fmla="*/ 203 w 3750"/>
                <a:gd name="T105" fmla="*/ 719 h 776"/>
                <a:gd name="T106" fmla="*/ 25 w 3750"/>
                <a:gd name="T107" fmla="*/ 662 h 776"/>
                <a:gd name="T108" fmla="*/ 0 w 3750"/>
                <a:gd name="T109" fmla="*/ 529 h 776"/>
                <a:gd name="T110" fmla="*/ 34 w 3750"/>
                <a:gd name="T111" fmla="*/ 359 h 776"/>
                <a:gd name="T112" fmla="*/ 34 w 3750"/>
                <a:gd name="T113" fmla="*/ 359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50" h="776">
                  <a:moveTo>
                    <a:pt x="34" y="359"/>
                  </a:moveTo>
                  <a:lnTo>
                    <a:pt x="304" y="388"/>
                  </a:lnTo>
                  <a:lnTo>
                    <a:pt x="477" y="329"/>
                  </a:lnTo>
                  <a:lnTo>
                    <a:pt x="629" y="399"/>
                  </a:lnTo>
                  <a:lnTo>
                    <a:pt x="766" y="354"/>
                  </a:lnTo>
                  <a:lnTo>
                    <a:pt x="770" y="354"/>
                  </a:lnTo>
                  <a:lnTo>
                    <a:pt x="779" y="356"/>
                  </a:lnTo>
                  <a:lnTo>
                    <a:pt x="794" y="358"/>
                  </a:lnTo>
                  <a:lnTo>
                    <a:pt x="817" y="361"/>
                  </a:lnTo>
                  <a:lnTo>
                    <a:pt x="840" y="365"/>
                  </a:lnTo>
                  <a:lnTo>
                    <a:pt x="870" y="369"/>
                  </a:lnTo>
                  <a:lnTo>
                    <a:pt x="901" y="373"/>
                  </a:lnTo>
                  <a:lnTo>
                    <a:pt x="935" y="378"/>
                  </a:lnTo>
                  <a:lnTo>
                    <a:pt x="967" y="380"/>
                  </a:lnTo>
                  <a:lnTo>
                    <a:pt x="1002" y="382"/>
                  </a:lnTo>
                  <a:lnTo>
                    <a:pt x="1032" y="384"/>
                  </a:lnTo>
                  <a:lnTo>
                    <a:pt x="1066" y="386"/>
                  </a:lnTo>
                  <a:lnTo>
                    <a:pt x="1093" y="384"/>
                  </a:lnTo>
                  <a:lnTo>
                    <a:pt x="1119" y="382"/>
                  </a:lnTo>
                  <a:lnTo>
                    <a:pt x="1138" y="378"/>
                  </a:lnTo>
                  <a:lnTo>
                    <a:pt x="1156" y="373"/>
                  </a:lnTo>
                  <a:lnTo>
                    <a:pt x="1773" y="348"/>
                  </a:lnTo>
                  <a:lnTo>
                    <a:pt x="1872" y="276"/>
                  </a:lnTo>
                  <a:lnTo>
                    <a:pt x="1969" y="280"/>
                  </a:lnTo>
                  <a:lnTo>
                    <a:pt x="2085" y="333"/>
                  </a:lnTo>
                  <a:lnTo>
                    <a:pt x="2262" y="221"/>
                  </a:lnTo>
                  <a:lnTo>
                    <a:pt x="2507" y="232"/>
                  </a:lnTo>
                  <a:lnTo>
                    <a:pt x="2689" y="175"/>
                  </a:lnTo>
                  <a:lnTo>
                    <a:pt x="2807" y="202"/>
                  </a:lnTo>
                  <a:lnTo>
                    <a:pt x="2923" y="192"/>
                  </a:lnTo>
                  <a:lnTo>
                    <a:pt x="3047" y="133"/>
                  </a:lnTo>
                  <a:lnTo>
                    <a:pt x="3239" y="126"/>
                  </a:lnTo>
                  <a:lnTo>
                    <a:pt x="3459" y="8"/>
                  </a:lnTo>
                  <a:lnTo>
                    <a:pt x="3588" y="0"/>
                  </a:lnTo>
                  <a:lnTo>
                    <a:pt x="3750" y="55"/>
                  </a:lnTo>
                  <a:lnTo>
                    <a:pt x="3718" y="103"/>
                  </a:lnTo>
                  <a:lnTo>
                    <a:pt x="3452" y="164"/>
                  </a:lnTo>
                  <a:lnTo>
                    <a:pt x="3064" y="221"/>
                  </a:lnTo>
                  <a:lnTo>
                    <a:pt x="2701" y="340"/>
                  </a:lnTo>
                  <a:lnTo>
                    <a:pt x="2520" y="403"/>
                  </a:lnTo>
                  <a:lnTo>
                    <a:pt x="2433" y="483"/>
                  </a:lnTo>
                  <a:lnTo>
                    <a:pt x="2237" y="502"/>
                  </a:lnTo>
                  <a:lnTo>
                    <a:pt x="2047" y="586"/>
                  </a:lnTo>
                  <a:lnTo>
                    <a:pt x="1840" y="565"/>
                  </a:lnTo>
                  <a:lnTo>
                    <a:pt x="1712" y="673"/>
                  </a:lnTo>
                  <a:lnTo>
                    <a:pt x="1051" y="635"/>
                  </a:lnTo>
                  <a:lnTo>
                    <a:pt x="1000" y="656"/>
                  </a:lnTo>
                  <a:lnTo>
                    <a:pt x="853" y="610"/>
                  </a:lnTo>
                  <a:lnTo>
                    <a:pt x="646" y="662"/>
                  </a:lnTo>
                  <a:lnTo>
                    <a:pt x="559" y="648"/>
                  </a:lnTo>
                  <a:lnTo>
                    <a:pt x="393" y="762"/>
                  </a:lnTo>
                  <a:lnTo>
                    <a:pt x="304" y="776"/>
                  </a:lnTo>
                  <a:lnTo>
                    <a:pt x="203" y="719"/>
                  </a:lnTo>
                  <a:lnTo>
                    <a:pt x="25" y="662"/>
                  </a:lnTo>
                  <a:lnTo>
                    <a:pt x="0" y="529"/>
                  </a:lnTo>
                  <a:lnTo>
                    <a:pt x="34" y="359"/>
                  </a:lnTo>
                  <a:lnTo>
                    <a:pt x="34" y="359"/>
                  </a:lnTo>
                  <a:close/>
                </a:path>
              </a:pathLst>
            </a:custGeom>
            <a:solidFill>
              <a:srgbClr val="FFB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55" name="Freeform 343"/>
            <p:cNvSpPr>
              <a:spLocks/>
            </p:cNvSpPr>
            <p:nvPr/>
          </p:nvSpPr>
          <p:spPr bwMode="auto">
            <a:xfrm>
              <a:off x="3063" y="1708"/>
              <a:ext cx="1383" cy="1041"/>
            </a:xfrm>
            <a:custGeom>
              <a:avLst/>
              <a:gdLst>
                <a:gd name="T0" fmla="*/ 1085 w 2765"/>
                <a:gd name="T1" fmla="*/ 831 h 2081"/>
                <a:gd name="T2" fmla="*/ 15 w 2765"/>
                <a:gd name="T3" fmla="*/ 1395 h 2081"/>
                <a:gd name="T4" fmla="*/ 0 w 2765"/>
                <a:gd name="T5" fmla="*/ 2022 h 2081"/>
                <a:gd name="T6" fmla="*/ 1974 w 2765"/>
                <a:gd name="T7" fmla="*/ 2081 h 2081"/>
                <a:gd name="T8" fmla="*/ 2765 w 2765"/>
                <a:gd name="T9" fmla="*/ 1937 h 2081"/>
                <a:gd name="T10" fmla="*/ 2737 w 2765"/>
                <a:gd name="T11" fmla="*/ 0 h 2081"/>
                <a:gd name="T12" fmla="*/ 1374 w 2765"/>
                <a:gd name="T13" fmla="*/ 48 h 2081"/>
                <a:gd name="T14" fmla="*/ 1085 w 2765"/>
                <a:gd name="T15" fmla="*/ 831 h 2081"/>
                <a:gd name="T16" fmla="*/ 1085 w 2765"/>
                <a:gd name="T17" fmla="*/ 831 h 2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65" h="2081">
                  <a:moveTo>
                    <a:pt x="1085" y="831"/>
                  </a:moveTo>
                  <a:lnTo>
                    <a:pt x="15" y="1395"/>
                  </a:lnTo>
                  <a:lnTo>
                    <a:pt x="0" y="2022"/>
                  </a:lnTo>
                  <a:lnTo>
                    <a:pt x="1974" y="2081"/>
                  </a:lnTo>
                  <a:lnTo>
                    <a:pt x="2765" y="1937"/>
                  </a:lnTo>
                  <a:lnTo>
                    <a:pt x="2737" y="0"/>
                  </a:lnTo>
                  <a:lnTo>
                    <a:pt x="1374" y="48"/>
                  </a:lnTo>
                  <a:lnTo>
                    <a:pt x="1085" y="831"/>
                  </a:lnTo>
                  <a:lnTo>
                    <a:pt x="1085" y="831"/>
                  </a:lnTo>
                  <a:close/>
                </a:path>
              </a:pathLst>
            </a:custGeom>
            <a:solidFill>
              <a:srgbClr val="C4A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56" name="Freeform 344"/>
            <p:cNvSpPr>
              <a:spLocks/>
            </p:cNvSpPr>
            <p:nvPr/>
          </p:nvSpPr>
          <p:spPr bwMode="auto">
            <a:xfrm>
              <a:off x="3937" y="1555"/>
              <a:ext cx="495" cy="222"/>
            </a:xfrm>
            <a:custGeom>
              <a:avLst/>
              <a:gdLst>
                <a:gd name="T0" fmla="*/ 0 w 991"/>
                <a:gd name="T1" fmla="*/ 298 h 444"/>
                <a:gd name="T2" fmla="*/ 63 w 991"/>
                <a:gd name="T3" fmla="*/ 195 h 444"/>
                <a:gd name="T4" fmla="*/ 721 w 991"/>
                <a:gd name="T5" fmla="*/ 0 h 444"/>
                <a:gd name="T6" fmla="*/ 930 w 991"/>
                <a:gd name="T7" fmla="*/ 26 h 444"/>
                <a:gd name="T8" fmla="*/ 991 w 991"/>
                <a:gd name="T9" fmla="*/ 313 h 444"/>
                <a:gd name="T10" fmla="*/ 761 w 991"/>
                <a:gd name="T11" fmla="*/ 363 h 444"/>
                <a:gd name="T12" fmla="*/ 629 w 991"/>
                <a:gd name="T13" fmla="*/ 444 h 444"/>
                <a:gd name="T14" fmla="*/ 0 w 991"/>
                <a:gd name="T15" fmla="*/ 298 h 444"/>
                <a:gd name="T16" fmla="*/ 0 w 991"/>
                <a:gd name="T17" fmla="*/ 298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1" h="444">
                  <a:moveTo>
                    <a:pt x="0" y="298"/>
                  </a:moveTo>
                  <a:lnTo>
                    <a:pt x="63" y="195"/>
                  </a:lnTo>
                  <a:lnTo>
                    <a:pt x="721" y="0"/>
                  </a:lnTo>
                  <a:lnTo>
                    <a:pt x="930" y="26"/>
                  </a:lnTo>
                  <a:lnTo>
                    <a:pt x="991" y="313"/>
                  </a:lnTo>
                  <a:lnTo>
                    <a:pt x="761" y="363"/>
                  </a:lnTo>
                  <a:lnTo>
                    <a:pt x="629" y="444"/>
                  </a:lnTo>
                  <a:lnTo>
                    <a:pt x="0" y="298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F0D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57" name="Freeform 345"/>
            <p:cNvSpPr>
              <a:spLocks/>
            </p:cNvSpPr>
            <p:nvPr/>
          </p:nvSpPr>
          <p:spPr bwMode="auto">
            <a:xfrm>
              <a:off x="2038" y="1582"/>
              <a:ext cx="558" cy="150"/>
            </a:xfrm>
            <a:custGeom>
              <a:avLst/>
              <a:gdLst>
                <a:gd name="T0" fmla="*/ 0 w 1116"/>
                <a:gd name="T1" fmla="*/ 247 h 300"/>
                <a:gd name="T2" fmla="*/ 232 w 1116"/>
                <a:gd name="T3" fmla="*/ 218 h 300"/>
                <a:gd name="T4" fmla="*/ 239 w 1116"/>
                <a:gd name="T5" fmla="*/ 222 h 300"/>
                <a:gd name="T6" fmla="*/ 249 w 1116"/>
                <a:gd name="T7" fmla="*/ 226 h 300"/>
                <a:gd name="T8" fmla="*/ 262 w 1116"/>
                <a:gd name="T9" fmla="*/ 232 h 300"/>
                <a:gd name="T10" fmla="*/ 268 w 1116"/>
                <a:gd name="T11" fmla="*/ 233 h 300"/>
                <a:gd name="T12" fmla="*/ 277 w 1116"/>
                <a:gd name="T13" fmla="*/ 235 h 300"/>
                <a:gd name="T14" fmla="*/ 287 w 1116"/>
                <a:gd name="T15" fmla="*/ 237 h 300"/>
                <a:gd name="T16" fmla="*/ 296 w 1116"/>
                <a:gd name="T17" fmla="*/ 239 h 300"/>
                <a:gd name="T18" fmla="*/ 306 w 1116"/>
                <a:gd name="T19" fmla="*/ 239 h 300"/>
                <a:gd name="T20" fmla="*/ 315 w 1116"/>
                <a:gd name="T21" fmla="*/ 239 h 300"/>
                <a:gd name="T22" fmla="*/ 327 w 1116"/>
                <a:gd name="T23" fmla="*/ 237 h 300"/>
                <a:gd name="T24" fmla="*/ 340 w 1116"/>
                <a:gd name="T25" fmla="*/ 237 h 300"/>
                <a:gd name="T26" fmla="*/ 350 w 1116"/>
                <a:gd name="T27" fmla="*/ 232 h 300"/>
                <a:gd name="T28" fmla="*/ 363 w 1116"/>
                <a:gd name="T29" fmla="*/ 226 h 300"/>
                <a:gd name="T30" fmla="*/ 372 w 1116"/>
                <a:gd name="T31" fmla="*/ 222 h 300"/>
                <a:gd name="T32" fmla="*/ 386 w 1116"/>
                <a:gd name="T33" fmla="*/ 216 h 300"/>
                <a:gd name="T34" fmla="*/ 397 w 1116"/>
                <a:gd name="T35" fmla="*/ 209 h 300"/>
                <a:gd name="T36" fmla="*/ 409 w 1116"/>
                <a:gd name="T37" fmla="*/ 205 h 300"/>
                <a:gd name="T38" fmla="*/ 418 w 1116"/>
                <a:gd name="T39" fmla="*/ 195 h 300"/>
                <a:gd name="T40" fmla="*/ 429 w 1116"/>
                <a:gd name="T41" fmla="*/ 192 h 300"/>
                <a:gd name="T42" fmla="*/ 437 w 1116"/>
                <a:gd name="T43" fmla="*/ 182 h 300"/>
                <a:gd name="T44" fmla="*/ 448 w 1116"/>
                <a:gd name="T45" fmla="*/ 176 h 300"/>
                <a:gd name="T46" fmla="*/ 454 w 1116"/>
                <a:gd name="T47" fmla="*/ 171 h 300"/>
                <a:gd name="T48" fmla="*/ 462 w 1116"/>
                <a:gd name="T49" fmla="*/ 165 h 300"/>
                <a:gd name="T50" fmla="*/ 469 w 1116"/>
                <a:gd name="T51" fmla="*/ 157 h 300"/>
                <a:gd name="T52" fmla="*/ 475 w 1116"/>
                <a:gd name="T53" fmla="*/ 155 h 300"/>
                <a:gd name="T54" fmla="*/ 686 w 1116"/>
                <a:gd name="T55" fmla="*/ 216 h 300"/>
                <a:gd name="T56" fmla="*/ 785 w 1116"/>
                <a:gd name="T57" fmla="*/ 188 h 300"/>
                <a:gd name="T58" fmla="*/ 1074 w 1116"/>
                <a:gd name="T59" fmla="*/ 300 h 300"/>
                <a:gd name="T60" fmla="*/ 1116 w 1116"/>
                <a:gd name="T61" fmla="*/ 28 h 300"/>
                <a:gd name="T62" fmla="*/ 1028 w 1116"/>
                <a:gd name="T63" fmla="*/ 15 h 300"/>
                <a:gd name="T64" fmla="*/ 838 w 1116"/>
                <a:gd name="T65" fmla="*/ 64 h 300"/>
                <a:gd name="T66" fmla="*/ 743 w 1116"/>
                <a:gd name="T67" fmla="*/ 32 h 300"/>
                <a:gd name="T68" fmla="*/ 462 w 1116"/>
                <a:gd name="T69" fmla="*/ 38 h 300"/>
                <a:gd name="T70" fmla="*/ 365 w 1116"/>
                <a:gd name="T71" fmla="*/ 0 h 300"/>
                <a:gd name="T72" fmla="*/ 260 w 1116"/>
                <a:gd name="T73" fmla="*/ 32 h 300"/>
                <a:gd name="T74" fmla="*/ 256 w 1116"/>
                <a:gd name="T75" fmla="*/ 32 h 300"/>
                <a:gd name="T76" fmla="*/ 251 w 1116"/>
                <a:gd name="T77" fmla="*/ 34 h 300"/>
                <a:gd name="T78" fmla="*/ 241 w 1116"/>
                <a:gd name="T79" fmla="*/ 34 h 300"/>
                <a:gd name="T80" fmla="*/ 228 w 1116"/>
                <a:gd name="T81" fmla="*/ 38 h 300"/>
                <a:gd name="T82" fmla="*/ 211 w 1116"/>
                <a:gd name="T83" fmla="*/ 41 h 300"/>
                <a:gd name="T84" fmla="*/ 198 w 1116"/>
                <a:gd name="T85" fmla="*/ 45 h 300"/>
                <a:gd name="T86" fmla="*/ 179 w 1116"/>
                <a:gd name="T87" fmla="*/ 49 h 300"/>
                <a:gd name="T88" fmla="*/ 161 w 1116"/>
                <a:gd name="T89" fmla="*/ 55 h 300"/>
                <a:gd name="T90" fmla="*/ 141 w 1116"/>
                <a:gd name="T91" fmla="*/ 57 h 300"/>
                <a:gd name="T92" fmla="*/ 123 w 1116"/>
                <a:gd name="T93" fmla="*/ 60 h 300"/>
                <a:gd name="T94" fmla="*/ 106 w 1116"/>
                <a:gd name="T95" fmla="*/ 62 h 300"/>
                <a:gd name="T96" fmla="*/ 91 w 1116"/>
                <a:gd name="T97" fmla="*/ 66 h 300"/>
                <a:gd name="T98" fmla="*/ 76 w 1116"/>
                <a:gd name="T99" fmla="*/ 66 h 300"/>
                <a:gd name="T100" fmla="*/ 66 w 1116"/>
                <a:gd name="T101" fmla="*/ 68 h 300"/>
                <a:gd name="T102" fmla="*/ 59 w 1116"/>
                <a:gd name="T103" fmla="*/ 66 h 300"/>
                <a:gd name="T104" fmla="*/ 57 w 1116"/>
                <a:gd name="T105" fmla="*/ 64 h 300"/>
                <a:gd name="T106" fmla="*/ 0 w 1116"/>
                <a:gd name="T107" fmla="*/ 247 h 300"/>
                <a:gd name="T108" fmla="*/ 0 w 1116"/>
                <a:gd name="T109" fmla="*/ 247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16" h="300">
                  <a:moveTo>
                    <a:pt x="0" y="247"/>
                  </a:moveTo>
                  <a:lnTo>
                    <a:pt x="232" y="218"/>
                  </a:lnTo>
                  <a:lnTo>
                    <a:pt x="239" y="222"/>
                  </a:lnTo>
                  <a:lnTo>
                    <a:pt x="249" y="226"/>
                  </a:lnTo>
                  <a:lnTo>
                    <a:pt x="262" y="232"/>
                  </a:lnTo>
                  <a:lnTo>
                    <a:pt x="268" y="233"/>
                  </a:lnTo>
                  <a:lnTo>
                    <a:pt x="277" y="235"/>
                  </a:lnTo>
                  <a:lnTo>
                    <a:pt x="287" y="237"/>
                  </a:lnTo>
                  <a:lnTo>
                    <a:pt x="296" y="239"/>
                  </a:lnTo>
                  <a:lnTo>
                    <a:pt x="306" y="239"/>
                  </a:lnTo>
                  <a:lnTo>
                    <a:pt x="315" y="239"/>
                  </a:lnTo>
                  <a:lnTo>
                    <a:pt x="327" y="237"/>
                  </a:lnTo>
                  <a:lnTo>
                    <a:pt x="340" y="237"/>
                  </a:lnTo>
                  <a:lnTo>
                    <a:pt x="350" y="232"/>
                  </a:lnTo>
                  <a:lnTo>
                    <a:pt x="363" y="226"/>
                  </a:lnTo>
                  <a:lnTo>
                    <a:pt x="372" y="222"/>
                  </a:lnTo>
                  <a:lnTo>
                    <a:pt x="386" y="216"/>
                  </a:lnTo>
                  <a:lnTo>
                    <a:pt x="397" y="209"/>
                  </a:lnTo>
                  <a:lnTo>
                    <a:pt x="409" y="205"/>
                  </a:lnTo>
                  <a:lnTo>
                    <a:pt x="418" y="195"/>
                  </a:lnTo>
                  <a:lnTo>
                    <a:pt x="429" y="192"/>
                  </a:lnTo>
                  <a:lnTo>
                    <a:pt x="437" y="182"/>
                  </a:lnTo>
                  <a:lnTo>
                    <a:pt x="448" y="176"/>
                  </a:lnTo>
                  <a:lnTo>
                    <a:pt x="454" y="171"/>
                  </a:lnTo>
                  <a:lnTo>
                    <a:pt x="462" y="165"/>
                  </a:lnTo>
                  <a:lnTo>
                    <a:pt x="469" y="157"/>
                  </a:lnTo>
                  <a:lnTo>
                    <a:pt x="475" y="155"/>
                  </a:lnTo>
                  <a:lnTo>
                    <a:pt x="686" y="216"/>
                  </a:lnTo>
                  <a:lnTo>
                    <a:pt x="785" y="188"/>
                  </a:lnTo>
                  <a:lnTo>
                    <a:pt x="1074" y="300"/>
                  </a:lnTo>
                  <a:lnTo>
                    <a:pt x="1116" y="28"/>
                  </a:lnTo>
                  <a:lnTo>
                    <a:pt x="1028" y="15"/>
                  </a:lnTo>
                  <a:lnTo>
                    <a:pt x="838" y="64"/>
                  </a:lnTo>
                  <a:lnTo>
                    <a:pt x="743" y="32"/>
                  </a:lnTo>
                  <a:lnTo>
                    <a:pt x="462" y="38"/>
                  </a:lnTo>
                  <a:lnTo>
                    <a:pt x="365" y="0"/>
                  </a:lnTo>
                  <a:lnTo>
                    <a:pt x="260" y="32"/>
                  </a:lnTo>
                  <a:lnTo>
                    <a:pt x="256" y="32"/>
                  </a:lnTo>
                  <a:lnTo>
                    <a:pt x="251" y="34"/>
                  </a:lnTo>
                  <a:lnTo>
                    <a:pt x="241" y="34"/>
                  </a:lnTo>
                  <a:lnTo>
                    <a:pt x="228" y="38"/>
                  </a:lnTo>
                  <a:lnTo>
                    <a:pt x="211" y="41"/>
                  </a:lnTo>
                  <a:lnTo>
                    <a:pt x="198" y="45"/>
                  </a:lnTo>
                  <a:lnTo>
                    <a:pt x="179" y="49"/>
                  </a:lnTo>
                  <a:lnTo>
                    <a:pt x="161" y="55"/>
                  </a:lnTo>
                  <a:lnTo>
                    <a:pt x="141" y="57"/>
                  </a:lnTo>
                  <a:lnTo>
                    <a:pt x="123" y="60"/>
                  </a:lnTo>
                  <a:lnTo>
                    <a:pt x="106" y="62"/>
                  </a:lnTo>
                  <a:lnTo>
                    <a:pt x="91" y="66"/>
                  </a:lnTo>
                  <a:lnTo>
                    <a:pt x="76" y="66"/>
                  </a:lnTo>
                  <a:lnTo>
                    <a:pt x="66" y="68"/>
                  </a:lnTo>
                  <a:lnTo>
                    <a:pt x="59" y="66"/>
                  </a:lnTo>
                  <a:lnTo>
                    <a:pt x="57" y="64"/>
                  </a:lnTo>
                  <a:lnTo>
                    <a:pt x="0" y="247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FFC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58" name="Freeform 346"/>
            <p:cNvSpPr>
              <a:spLocks/>
            </p:cNvSpPr>
            <p:nvPr/>
          </p:nvSpPr>
          <p:spPr bwMode="auto">
            <a:xfrm>
              <a:off x="2913" y="1586"/>
              <a:ext cx="878" cy="175"/>
            </a:xfrm>
            <a:custGeom>
              <a:avLst/>
              <a:gdLst>
                <a:gd name="T0" fmla="*/ 1743 w 1757"/>
                <a:gd name="T1" fmla="*/ 14 h 350"/>
                <a:gd name="T2" fmla="*/ 1724 w 1757"/>
                <a:gd name="T3" fmla="*/ 29 h 350"/>
                <a:gd name="T4" fmla="*/ 1679 w 1757"/>
                <a:gd name="T5" fmla="*/ 36 h 350"/>
                <a:gd name="T6" fmla="*/ 1633 w 1757"/>
                <a:gd name="T7" fmla="*/ 44 h 350"/>
                <a:gd name="T8" fmla="*/ 1595 w 1757"/>
                <a:gd name="T9" fmla="*/ 67 h 350"/>
                <a:gd name="T10" fmla="*/ 1538 w 1757"/>
                <a:gd name="T11" fmla="*/ 103 h 350"/>
                <a:gd name="T12" fmla="*/ 1477 w 1757"/>
                <a:gd name="T13" fmla="*/ 129 h 350"/>
                <a:gd name="T14" fmla="*/ 1411 w 1757"/>
                <a:gd name="T15" fmla="*/ 141 h 350"/>
                <a:gd name="T16" fmla="*/ 1340 w 1757"/>
                <a:gd name="T17" fmla="*/ 147 h 350"/>
                <a:gd name="T18" fmla="*/ 1251 w 1757"/>
                <a:gd name="T19" fmla="*/ 154 h 350"/>
                <a:gd name="T20" fmla="*/ 1156 w 1757"/>
                <a:gd name="T21" fmla="*/ 190 h 350"/>
                <a:gd name="T22" fmla="*/ 1061 w 1757"/>
                <a:gd name="T23" fmla="*/ 215 h 350"/>
                <a:gd name="T24" fmla="*/ 968 w 1757"/>
                <a:gd name="T25" fmla="*/ 207 h 350"/>
                <a:gd name="T26" fmla="*/ 888 w 1757"/>
                <a:gd name="T27" fmla="*/ 194 h 350"/>
                <a:gd name="T28" fmla="*/ 821 w 1757"/>
                <a:gd name="T29" fmla="*/ 215 h 350"/>
                <a:gd name="T30" fmla="*/ 757 w 1757"/>
                <a:gd name="T31" fmla="*/ 238 h 350"/>
                <a:gd name="T32" fmla="*/ 687 w 1757"/>
                <a:gd name="T33" fmla="*/ 249 h 350"/>
                <a:gd name="T34" fmla="*/ 645 w 1757"/>
                <a:gd name="T35" fmla="*/ 249 h 350"/>
                <a:gd name="T36" fmla="*/ 578 w 1757"/>
                <a:gd name="T37" fmla="*/ 244 h 350"/>
                <a:gd name="T38" fmla="*/ 504 w 1757"/>
                <a:gd name="T39" fmla="*/ 251 h 350"/>
                <a:gd name="T40" fmla="*/ 430 w 1757"/>
                <a:gd name="T41" fmla="*/ 274 h 350"/>
                <a:gd name="T42" fmla="*/ 367 w 1757"/>
                <a:gd name="T43" fmla="*/ 320 h 350"/>
                <a:gd name="T44" fmla="*/ 291 w 1757"/>
                <a:gd name="T45" fmla="*/ 350 h 350"/>
                <a:gd name="T46" fmla="*/ 206 w 1757"/>
                <a:gd name="T47" fmla="*/ 327 h 350"/>
                <a:gd name="T48" fmla="*/ 118 w 1757"/>
                <a:gd name="T49" fmla="*/ 299 h 350"/>
                <a:gd name="T50" fmla="*/ 40 w 1757"/>
                <a:gd name="T51" fmla="*/ 316 h 350"/>
                <a:gd name="T52" fmla="*/ 4 w 1757"/>
                <a:gd name="T53" fmla="*/ 321 h 350"/>
                <a:gd name="T54" fmla="*/ 44 w 1757"/>
                <a:gd name="T55" fmla="*/ 276 h 350"/>
                <a:gd name="T56" fmla="*/ 107 w 1757"/>
                <a:gd name="T57" fmla="*/ 261 h 350"/>
                <a:gd name="T58" fmla="*/ 175 w 1757"/>
                <a:gd name="T59" fmla="*/ 268 h 350"/>
                <a:gd name="T60" fmla="*/ 240 w 1757"/>
                <a:gd name="T61" fmla="*/ 295 h 350"/>
                <a:gd name="T62" fmla="*/ 312 w 1757"/>
                <a:gd name="T63" fmla="*/ 287 h 350"/>
                <a:gd name="T64" fmla="*/ 377 w 1757"/>
                <a:gd name="T65" fmla="*/ 249 h 350"/>
                <a:gd name="T66" fmla="*/ 445 w 1757"/>
                <a:gd name="T67" fmla="*/ 213 h 350"/>
                <a:gd name="T68" fmla="*/ 523 w 1757"/>
                <a:gd name="T69" fmla="*/ 209 h 350"/>
                <a:gd name="T70" fmla="*/ 607 w 1757"/>
                <a:gd name="T71" fmla="*/ 215 h 350"/>
                <a:gd name="T72" fmla="*/ 692 w 1757"/>
                <a:gd name="T73" fmla="*/ 219 h 350"/>
                <a:gd name="T74" fmla="*/ 776 w 1757"/>
                <a:gd name="T75" fmla="*/ 205 h 350"/>
                <a:gd name="T76" fmla="*/ 848 w 1757"/>
                <a:gd name="T77" fmla="*/ 169 h 350"/>
                <a:gd name="T78" fmla="*/ 915 w 1757"/>
                <a:gd name="T79" fmla="*/ 162 h 350"/>
                <a:gd name="T80" fmla="*/ 983 w 1757"/>
                <a:gd name="T81" fmla="*/ 177 h 350"/>
                <a:gd name="T82" fmla="*/ 1051 w 1757"/>
                <a:gd name="T83" fmla="*/ 188 h 350"/>
                <a:gd name="T84" fmla="*/ 1126 w 1757"/>
                <a:gd name="T85" fmla="*/ 169 h 350"/>
                <a:gd name="T86" fmla="*/ 1200 w 1757"/>
                <a:gd name="T87" fmla="*/ 141 h 350"/>
                <a:gd name="T88" fmla="*/ 1280 w 1757"/>
                <a:gd name="T89" fmla="*/ 120 h 350"/>
                <a:gd name="T90" fmla="*/ 1361 w 1757"/>
                <a:gd name="T91" fmla="*/ 112 h 350"/>
                <a:gd name="T92" fmla="*/ 1447 w 1757"/>
                <a:gd name="T93" fmla="*/ 109 h 350"/>
                <a:gd name="T94" fmla="*/ 1515 w 1757"/>
                <a:gd name="T95" fmla="*/ 80 h 350"/>
                <a:gd name="T96" fmla="*/ 1584 w 1757"/>
                <a:gd name="T97" fmla="*/ 40 h 350"/>
                <a:gd name="T98" fmla="*/ 1652 w 1757"/>
                <a:gd name="T99" fmla="*/ 8 h 350"/>
                <a:gd name="T100" fmla="*/ 1713 w 1757"/>
                <a:gd name="T101" fmla="*/ 2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57" h="350">
                  <a:moveTo>
                    <a:pt x="1713" y="2"/>
                  </a:moveTo>
                  <a:lnTo>
                    <a:pt x="1720" y="2"/>
                  </a:lnTo>
                  <a:lnTo>
                    <a:pt x="1732" y="8"/>
                  </a:lnTo>
                  <a:lnTo>
                    <a:pt x="1743" y="14"/>
                  </a:lnTo>
                  <a:lnTo>
                    <a:pt x="1757" y="19"/>
                  </a:lnTo>
                  <a:lnTo>
                    <a:pt x="1745" y="23"/>
                  </a:lnTo>
                  <a:lnTo>
                    <a:pt x="1736" y="27"/>
                  </a:lnTo>
                  <a:lnTo>
                    <a:pt x="1724" y="29"/>
                  </a:lnTo>
                  <a:lnTo>
                    <a:pt x="1715" y="33"/>
                  </a:lnTo>
                  <a:lnTo>
                    <a:pt x="1701" y="34"/>
                  </a:lnTo>
                  <a:lnTo>
                    <a:pt x="1692" y="36"/>
                  </a:lnTo>
                  <a:lnTo>
                    <a:pt x="1679" y="36"/>
                  </a:lnTo>
                  <a:lnTo>
                    <a:pt x="1669" y="40"/>
                  </a:lnTo>
                  <a:lnTo>
                    <a:pt x="1656" y="40"/>
                  </a:lnTo>
                  <a:lnTo>
                    <a:pt x="1644" y="42"/>
                  </a:lnTo>
                  <a:lnTo>
                    <a:pt x="1633" y="44"/>
                  </a:lnTo>
                  <a:lnTo>
                    <a:pt x="1624" y="50"/>
                  </a:lnTo>
                  <a:lnTo>
                    <a:pt x="1614" y="53"/>
                  </a:lnTo>
                  <a:lnTo>
                    <a:pt x="1605" y="61"/>
                  </a:lnTo>
                  <a:lnTo>
                    <a:pt x="1595" y="67"/>
                  </a:lnTo>
                  <a:lnTo>
                    <a:pt x="1586" y="76"/>
                  </a:lnTo>
                  <a:lnTo>
                    <a:pt x="1570" y="84"/>
                  </a:lnTo>
                  <a:lnTo>
                    <a:pt x="1555" y="95"/>
                  </a:lnTo>
                  <a:lnTo>
                    <a:pt x="1538" y="103"/>
                  </a:lnTo>
                  <a:lnTo>
                    <a:pt x="1525" y="110"/>
                  </a:lnTo>
                  <a:lnTo>
                    <a:pt x="1508" y="118"/>
                  </a:lnTo>
                  <a:lnTo>
                    <a:pt x="1492" y="124"/>
                  </a:lnTo>
                  <a:lnTo>
                    <a:pt x="1477" y="129"/>
                  </a:lnTo>
                  <a:lnTo>
                    <a:pt x="1462" y="135"/>
                  </a:lnTo>
                  <a:lnTo>
                    <a:pt x="1445" y="137"/>
                  </a:lnTo>
                  <a:lnTo>
                    <a:pt x="1428" y="141"/>
                  </a:lnTo>
                  <a:lnTo>
                    <a:pt x="1411" y="141"/>
                  </a:lnTo>
                  <a:lnTo>
                    <a:pt x="1394" y="145"/>
                  </a:lnTo>
                  <a:lnTo>
                    <a:pt x="1376" y="145"/>
                  </a:lnTo>
                  <a:lnTo>
                    <a:pt x="1357" y="147"/>
                  </a:lnTo>
                  <a:lnTo>
                    <a:pt x="1340" y="147"/>
                  </a:lnTo>
                  <a:lnTo>
                    <a:pt x="1323" y="147"/>
                  </a:lnTo>
                  <a:lnTo>
                    <a:pt x="1299" y="147"/>
                  </a:lnTo>
                  <a:lnTo>
                    <a:pt x="1276" y="150"/>
                  </a:lnTo>
                  <a:lnTo>
                    <a:pt x="1251" y="154"/>
                  </a:lnTo>
                  <a:lnTo>
                    <a:pt x="1228" y="164"/>
                  </a:lnTo>
                  <a:lnTo>
                    <a:pt x="1203" y="171"/>
                  </a:lnTo>
                  <a:lnTo>
                    <a:pt x="1179" y="181"/>
                  </a:lnTo>
                  <a:lnTo>
                    <a:pt x="1156" y="190"/>
                  </a:lnTo>
                  <a:lnTo>
                    <a:pt x="1133" y="200"/>
                  </a:lnTo>
                  <a:lnTo>
                    <a:pt x="1108" y="205"/>
                  </a:lnTo>
                  <a:lnTo>
                    <a:pt x="1086" y="211"/>
                  </a:lnTo>
                  <a:lnTo>
                    <a:pt x="1061" y="215"/>
                  </a:lnTo>
                  <a:lnTo>
                    <a:pt x="1038" y="219"/>
                  </a:lnTo>
                  <a:lnTo>
                    <a:pt x="1015" y="217"/>
                  </a:lnTo>
                  <a:lnTo>
                    <a:pt x="993" y="215"/>
                  </a:lnTo>
                  <a:lnTo>
                    <a:pt x="968" y="207"/>
                  </a:lnTo>
                  <a:lnTo>
                    <a:pt x="945" y="198"/>
                  </a:lnTo>
                  <a:lnTo>
                    <a:pt x="924" y="194"/>
                  </a:lnTo>
                  <a:lnTo>
                    <a:pt x="905" y="194"/>
                  </a:lnTo>
                  <a:lnTo>
                    <a:pt x="888" y="194"/>
                  </a:lnTo>
                  <a:lnTo>
                    <a:pt x="871" y="198"/>
                  </a:lnTo>
                  <a:lnTo>
                    <a:pt x="854" y="204"/>
                  </a:lnTo>
                  <a:lnTo>
                    <a:pt x="837" y="209"/>
                  </a:lnTo>
                  <a:lnTo>
                    <a:pt x="821" y="215"/>
                  </a:lnTo>
                  <a:lnTo>
                    <a:pt x="806" y="221"/>
                  </a:lnTo>
                  <a:lnTo>
                    <a:pt x="789" y="226"/>
                  </a:lnTo>
                  <a:lnTo>
                    <a:pt x="774" y="232"/>
                  </a:lnTo>
                  <a:lnTo>
                    <a:pt x="757" y="238"/>
                  </a:lnTo>
                  <a:lnTo>
                    <a:pt x="742" y="244"/>
                  </a:lnTo>
                  <a:lnTo>
                    <a:pt x="723" y="247"/>
                  </a:lnTo>
                  <a:lnTo>
                    <a:pt x="706" y="249"/>
                  </a:lnTo>
                  <a:lnTo>
                    <a:pt x="687" y="249"/>
                  </a:lnTo>
                  <a:lnTo>
                    <a:pt x="671" y="249"/>
                  </a:lnTo>
                  <a:lnTo>
                    <a:pt x="662" y="249"/>
                  </a:lnTo>
                  <a:lnTo>
                    <a:pt x="654" y="249"/>
                  </a:lnTo>
                  <a:lnTo>
                    <a:pt x="645" y="249"/>
                  </a:lnTo>
                  <a:lnTo>
                    <a:pt x="637" y="249"/>
                  </a:lnTo>
                  <a:lnTo>
                    <a:pt x="618" y="245"/>
                  </a:lnTo>
                  <a:lnTo>
                    <a:pt x="597" y="244"/>
                  </a:lnTo>
                  <a:lnTo>
                    <a:pt x="578" y="244"/>
                  </a:lnTo>
                  <a:lnTo>
                    <a:pt x="561" y="244"/>
                  </a:lnTo>
                  <a:lnTo>
                    <a:pt x="540" y="244"/>
                  </a:lnTo>
                  <a:lnTo>
                    <a:pt x="521" y="247"/>
                  </a:lnTo>
                  <a:lnTo>
                    <a:pt x="504" y="251"/>
                  </a:lnTo>
                  <a:lnTo>
                    <a:pt x="485" y="255"/>
                  </a:lnTo>
                  <a:lnTo>
                    <a:pt x="466" y="261"/>
                  </a:lnTo>
                  <a:lnTo>
                    <a:pt x="447" y="266"/>
                  </a:lnTo>
                  <a:lnTo>
                    <a:pt x="430" y="274"/>
                  </a:lnTo>
                  <a:lnTo>
                    <a:pt x="415" y="283"/>
                  </a:lnTo>
                  <a:lnTo>
                    <a:pt x="398" y="293"/>
                  </a:lnTo>
                  <a:lnTo>
                    <a:pt x="381" y="306"/>
                  </a:lnTo>
                  <a:lnTo>
                    <a:pt x="367" y="320"/>
                  </a:lnTo>
                  <a:lnTo>
                    <a:pt x="354" y="335"/>
                  </a:lnTo>
                  <a:lnTo>
                    <a:pt x="333" y="344"/>
                  </a:lnTo>
                  <a:lnTo>
                    <a:pt x="312" y="348"/>
                  </a:lnTo>
                  <a:lnTo>
                    <a:pt x="291" y="350"/>
                  </a:lnTo>
                  <a:lnTo>
                    <a:pt x="270" y="348"/>
                  </a:lnTo>
                  <a:lnTo>
                    <a:pt x="247" y="342"/>
                  </a:lnTo>
                  <a:lnTo>
                    <a:pt x="227" y="335"/>
                  </a:lnTo>
                  <a:lnTo>
                    <a:pt x="206" y="327"/>
                  </a:lnTo>
                  <a:lnTo>
                    <a:pt x="185" y="320"/>
                  </a:lnTo>
                  <a:lnTo>
                    <a:pt x="162" y="310"/>
                  </a:lnTo>
                  <a:lnTo>
                    <a:pt x="141" y="302"/>
                  </a:lnTo>
                  <a:lnTo>
                    <a:pt x="118" y="299"/>
                  </a:lnTo>
                  <a:lnTo>
                    <a:pt x="99" y="299"/>
                  </a:lnTo>
                  <a:lnTo>
                    <a:pt x="78" y="299"/>
                  </a:lnTo>
                  <a:lnTo>
                    <a:pt x="59" y="304"/>
                  </a:lnTo>
                  <a:lnTo>
                    <a:pt x="40" y="316"/>
                  </a:lnTo>
                  <a:lnTo>
                    <a:pt x="21" y="333"/>
                  </a:lnTo>
                  <a:lnTo>
                    <a:pt x="8" y="337"/>
                  </a:lnTo>
                  <a:lnTo>
                    <a:pt x="0" y="340"/>
                  </a:lnTo>
                  <a:lnTo>
                    <a:pt x="4" y="321"/>
                  </a:lnTo>
                  <a:lnTo>
                    <a:pt x="12" y="308"/>
                  </a:lnTo>
                  <a:lnTo>
                    <a:pt x="19" y="295"/>
                  </a:lnTo>
                  <a:lnTo>
                    <a:pt x="33" y="287"/>
                  </a:lnTo>
                  <a:lnTo>
                    <a:pt x="44" y="276"/>
                  </a:lnTo>
                  <a:lnTo>
                    <a:pt x="61" y="270"/>
                  </a:lnTo>
                  <a:lnTo>
                    <a:pt x="75" y="266"/>
                  </a:lnTo>
                  <a:lnTo>
                    <a:pt x="94" y="264"/>
                  </a:lnTo>
                  <a:lnTo>
                    <a:pt x="107" y="261"/>
                  </a:lnTo>
                  <a:lnTo>
                    <a:pt x="126" y="261"/>
                  </a:lnTo>
                  <a:lnTo>
                    <a:pt x="141" y="261"/>
                  </a:lnTo>
                  <a:lnTo>
                    <a:pt x="160" y="266"/>
                  </a:lnTo>
                  <a:lnTo>
                    <a:pt x="175" y="268"/>
                  </a:lnTo>
                  <a:lnTo>
                    <a:pt x="192" y="276"/>
                  </a:lnTo>
                  <a:lnTo>
                    <a:pt x="206" y="280"/>
                  </a:lnTo>
                  <a:lnTo>
                    <a:pt x="221" y="289"/>
                  </a:lnTo>
                  <a:lnTo>
                    <a:pt x="240" y="295"/>
                  </a:lnTo>
                  <a:lnTo>
                    <a:pt x="259" y="299"/>
                  </a:lnTo>
                  <a:lnTo>
                    <a:pt x="278" y="297"/>
                  </a:lnTo>
                  <a:lnTo>
                    <a:pt x="295" y="293"/>
                  </a:lnTo>
                  <a:lnTo>
                    <a:pt x="312" y="287"/>
                  </a:lnTo>
                  <a:lnTo>
                    <a:pt x="327" y="278"/>
                  </a:lnTo>
                  <a:lnTo>
                    <a:pt x="344" y="268"/>
                  </a:lnTo>
                  <a:lnTo>
                    <a:pt x="362" y="261"/>
                  </a:lnTo>
                  <a:lnTo>
                    <a:pt x="377" y="249"/>
                  </a:lnTo>
                  <a:lnTo>
                    <a:pt x="394" y="238"/>
                  </a:lnTo>
                  <a:lnTo>
                    <a:pt x="411" y="228"/>
                  </a:lnTo>
                  <a:lnTo>
                    <a:pt x="428" y="219"/>
                  </a:lnTo>
                  <a:lnTo>
                    <a:pt x="445" y="213"/>
                  </a:lnTo>
                  <a:lnTo>
                    <a:pt x="462" y="209"/>
                  </a:lnTo>
                  <a:lnTo>
                    <a:pt x="483" y="207"/>
                  </a:lnTo>
                  <a:lnTo>
                    <a:pt x="504" y="209"/>
                  </a:lnTo>
                  <a:lnTo>
                    <a:pt x="523" y="209"/>
                  </a:lnTo>
                  <a:lnTo>
                    <a:pt x="544" y="211"/>
                  </a:lnTo>
                  <a:lnTo>
                    <a:pt x="565" y="213"/>
                  </a:lnTo>
                  <a:lnTo>
                    <a:pt x="588" y="215"/>
                  </a:lnTo>
                  <a:lnTo>
                    <a:pt x="607" y="215"/>
                  </a:lnTo>
                  <a:lnTo>
                    <a:pt x="629" y="217"/>
                  </a:lnTo>
                  <a:lnTo>
                    <a:pt x="652" y="219"/>
                  </a:lnTo>
                  <a:lnTo>
                    <a:pt x="673" y="219"/>
                  </a:lnTo>
                  <a:lnTo>
                    <a:pt x="692" y="219"/>
                  </a:lnTo>
                  <a:lnTo>
                    <a:pt x="713" y="217"/>
                  </a:lnTo>
                  <a:lnTo>
                    <a:pt x="734" y="215"/>
                  </a:lnTo>
                  <a:lnTo>
                    <a:pt x="755" y="211"/>
                  </a:lnTo>
                  <a:lnTo>
                    <a:pt x="776" y="205"/>
                  </a:lnTo>
                  <a:lnTo>
                    <a:pt x="795" y="198"/>
                  </a:lnTo>
                  <a:lnTo>
                    <a:pt x="814" y="188"/>
                  </a:lnTo>
                  <a:lnTo>
                    <a:pt x="833" y="181"/>
                  </a:lnTo>
                  <a:lnTo>
                    <a:pt x="848" y="169"/>
                  </a:lnTo>
                  <a:lnTo>
                    <a:pt x="867" y="164"/>
                  </a:lnTo>
                  <a:lnTo>
                    <a:pt x="882" y="162"/>
                  </a:lnTo>
                  <a:lnTo>
                    <a:pt x="901" y="162"/>
                  </a:lnTo>
                  <a:lnTo>
                    <a:pt x="915" y="162"/>
                  </a:lnTo>
                  <a:lnTo>
                    <a:pt x="934" y="164"/>
                  </a:lnTo>
                  <a:lnTo>
                    <a:pt x="949" y="169"/>
                  </a:lnTo>
                  <a:lnTo>
                    <a:pt x="968" y="175"/>
                  </a:lnTo>
                  <a:lnTo>
                    <a:pt x="983" y="177"/>
                  </a:lnTo>
                  <a:lnTo>
                    <a:pt x="1002" y="183"/>
                  </a:lnTo>
                  <a:lnTo>
                    <a:pt x="1017" y="186"/>
                  </a:lnTo>
                  <a:lnTo>
                    <a:pt x="1036" y="188"/>
                  </a:lnTo>
                  <a:lnTo>
                    <a:pt x="1051" y="188"/>
                  </a:lnTo>
                  <a:lnTo>
                    <a:pt x="1070" y="188"/>
                  </a:lnTo>
                  <a:lnTo>
                    <a:pt x="1088" y="185"/>
                  </a:lnTo>
                  <a:lnTo>
                    <a:pt x="1107" y="179"/>
                  </a:lnTo>
                  <a:lnTo>
                    <a:pt x="1126" y="169"/>
                  </a:lnTo>
                  <a:lnTo>
                    <a:pt x="1143" y="162"/>
                  </a:lnTo>
                  <a:lnTo>
                    <a:pt x="1162" y="152"/>
                  </a:lnTo>
                  <a:lnTo>
                    <a:pt x="1181" y="147"/>
                  </a:lnTo>
                  <a:lnTo>
                    <a:pt x="1200" y="141"/>
                  </a:lnTo>
                  <a:lnTo>
                    <a:pt x="1219" y="133"/>
                  </a:lnTo>
                  <a:lnTo>
                    <a:pt x="1240" y="129"/>
                  </a:lnTo>
                  <a:lnTo>
                    <a:pt x="1260" y="126"/>
                  </a:lnTo>
                  <a:lnTo>
                    <a:pt x="1280" y="120"/>
                  </a:lnTo>
                  <a:lnTo>
                    <a:pt x="1299" y="118"/>
                  </a:lnTo>
                  <a:lnTo>
                    <a:pt x="1321" y="114"/>
                  </a:lnTo>
                  <a:lnTo>
                    <a:pt x="1342" y="114"/>
                  </a:lnTo>
                  <a:lnTo>
                    <a:pt x="1361" y="112"/>
                  </a:lnTo>
                  <a:lnTo>
                    <a:pt x="1384" y="112"/>
                  </a:lnTo>
                  <a:lnTo>
                    <a:pt x="1405" y="112"/>
                  </a:lnTo>
                  <a:lnTo>
                    <a:pt x="1430" y="114"/>
                  </a:lnTo>
                  <a:lnTo>
                    <a:pt x="1447" y="109"/>
                  </a:lnTo>
                  <a:lnTo>
                    <a:pt x="1464" y="105"/>
                  </a:lnTo>
                  <a:lnTo>
                    <a:pt x="1481" y="95"/>
                  </a:lnTo>
                  <a:lnTo>
                    <a:pt x="1500" y="90"/>
                  </a:lnTo>
                  <a:lnTo>
                    <a:pt x="1515" y="80"/>
                  </a:lnTo>
                  <a:lnTo>
                    <a:pt x="1534" y="71"/>
                  </a:lnTo>
                  <a:lnTo>
                    <a:pt x="1549" y="61"/>
                  </a:lnTo>
                  <a:lnTo>
                    <a:pt x="1568" y="52"/>
                  </a:lnTo>
                  <a:lnTo>
                    <a:pt x="1584" y="40"/>
                  </a:lnTo>
                  <a:lnTo>
                    <a:pt x="1601" y="31"/>
                  </a:lnTo>
                  <a:lnTo>
                    <a:pt x="1618" y="21"/>
                  </a:lnTo>
                  <a:lnTo>
                    <a:pt x="1635" y="15"/>
                  </a:lnTo>
                  <a:lnTo>
                    <a:pt x="1652" y="8"/>
                  </a:lnTo>
                  <a:lnTo>
                    <a:pt x="1673" y="2"/>
                  </a:lnTo>
                  <a:lnTo>
                    <a:pt x="1692" y="0"/>
                  </a:lnTo>
                  <a:lnTo>
                    <a:pt x="1713" y="2"/>
                  </a:lnTo>
                  <a:lnTo>
                    <a:pt x="1713" y="2"/>
                  </a:lnTo>
                  <a:close/>
                </a:path>
              </a:pathLst>
            </a:custGeom>
            <a:solidFill>
              <a:srgbClr val="C4A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59" name="Freeform 347"/>
            <p:cNvSpPr>
              <a:spLocks/>
            </p:cNvSpPr>
            <p:nvPr/>
          </p:nvSpPr>
          <p:spPr bwMode="auto">
            <a:xfrm>
              <a:off x="2909" y="1567"/>
              <a:ext cx="740" cy="129"/>
            </a:xfrm>
            <a:custGeom>
              <a:avLst/>
              <a:gdLst>
                <a:gd name="T0" fmla="*/ 1473 w 1478"/>
                <a:gd name="T1" fmla="*/ 25 h 259"/>
                <a:gd name="T2" fmla="*/ 1442 w 1478"/>
                <a:gd name="T3" fmla="*/ 40 h 259"/>
                <a:gd name="T4" fmla="*/ 1399 w 1478"/>
                <a:gd name="T5" fmla="*/ 48 h 259"/>
                <a:gd name="T6" fmla="*/ 1361 w 1478"/>
                <a:gd name="T7" fmla="*/ 57 h 259"/>
                <a:gd name="T8" fmla="*/ 1306 w 1478"/>
                <a:gd name="T9" fmla="*/ 65 h 259"/>
                <a:gd name="T10" fmla="*/ 1243 w 1478"/>
                <a:gd name="T11" fmla="*/ 65 h 259"/>
                <a:gd name="T12" fmla="*/ 1182 w 1478"/>
                <a:gd name="T13" fmla="*/ 74 h 259"/>
                <a:gd name="T14" fmla="*/ 1131 w 1478"/>
                <a:gd name="T15" fmla="*/ 101 h 259"/>
                <a:gd name="T16" fmla="*/ 1057 w 1478"/>
                <a:gd name="T17" fmla="*/ 139 h 259"/>
                <a:gd name="T18" fmla="*/ 969 w 1478"/>
                <a:gd name="T19" fmla="*/ 133 h 259"/>
                <a:gd name="T20" fmla="*/ 880 w 1478"/>
                <a:gd name="T21" fmla="*/ 124 h 259"/>
                <a:gd name="T22" fmla="*/ 798 w 1478"/>
                <a:gd name="T23" fmla="*/ 152 h 259"/>
                <a:gd name="T24" fmla="*/ 745 w 1478"/>
                <a:gd name="T25" fmla="*/ 177 h 259"/>
                <a:gd name="T26" fmla="*/ 695 w 1478"/>
                <a:gd name="T27" fmla="*/ 179 h 259"/>
                <a:gd name="T28" fmla="*/ 648 w 1478"/>
                <a:gd name="T29" fmla="*/ 181 h 259"/>
                <a:gd name="T30" fmla="*/ 602 w 1478"/>
                <a:gd name="T31" fmla="*/ 196 h 259"/>
                <a:gd name="T32" fmla="*/ 547 w 1478"/>
                <a:gd name="T33" fmla="*/ 221 h 259"/>
                <a:gd name="T34" fmla="*/ 490 w 1478"/>
                <a:gd name="T35" fmla="*/ 219 h 259"/>
                <a:gd name="T36" fmla="*/ 427 w 1478"/>
                <a:gd name="T37" fmla="*/ 202 h 259"/>
                <a:gd name="T38" fmla="*/ 369 w 1478"/>
                <a:gd name="T39" fmla="*/ 181 h 259"/>
                <a:gd name="T40" fmla="*/ 308 w 1478"/>
                <a:gd name="T41" fmla="*/ 179 h 259"/>
                <a:gd name="T42" fmla="*/ 253 w 1478"/>
                <a:gd name="T43" fmla="*/ 211 h 259"/>
                <a:gd name="T44" fmla="*/ 201 w 1478"/>
                <a:gd name="T45" fmla="*/ 247 h 259"/>
                <a:gd name="T46" fmla="*/ 144 w 1478"/>
                <a:gd name="T47" fmla="*/ 257 h 259"/>
                <a:gd name="T48" fmla="*/ 78 w 1478"/>
                <a:gd name="T49" fmla="*/ 245 h 259"/>
                <a:gd name="T50" fmla="*/ 34 w 1478"/>
                <a:gd name="T51" fmla="*/ 251 h 259"/>
                <a:gd name="T52" fmla="*/ 0 w 1478"/>
                <a:gd name="T53" fmla="*/ 245 h 259"/>
                <a:gd name="T54" fmla="*/ 7 w 1478"/>
                <a:gd name="T55" fmla="*/ 209 h 259"/>
                <a:gd name="T56" fmla="*/ 51 w 1478"/>
                <a:gd name="T57" fmla="*/ 205 h 259"/>
                <a:gd name="T58" fmla="*/ 95 w 1478"/>
                <a:gd name="T59" fmla="*/ 213 h 259"/>
                <a:gd name="T60" fmla="*/ 137 w 1478"/>
                <a:gd name="T61" fmla="*/ 223 h 259"/>
                <a:gd name="T62" fmla="*/ 186 w 1478"/>
                <a:gd name="T63" fmla="*/ 226 h 259"/>
                <a:gd name="T64" fmla="*/ 230 w 1478"/>
                <a:gd name="T65" fmla="*/ 194 h 259"/>
                <a:gd name="T66" fmla="*/ 275 w 1478"/>
                <a:gd name="T67" fmla="*/ 162 h 259"/>
                <a:gd name="T68" fmla="*/ 323 w 1478"/>
                <a:gd name="T69" fmla="*/ 141 h 259"/>
                <a:gd name="T70" fmla="*/ 378 w 1478"/>
                <a:gd name="T71" fmla="*/ 154 h 259"/>
                <a:gd name="T72" fmla="*/ 426 w 1478"/>
                <a:gd name="T73" fmla="*/ 166 h 259"/>
                <a:gd name="T74" fmla="*/ 475 w 1478"/>
                <a:gd name="T75" fmla="*/ 175 h 259"/>
                <a:gd name="T76" fmla="*/ 524 w 1478"/>
                <a:gd name="T77" fmla="*/ 173 h 259"/>
                <a:gd name="T78" fmla="*/ 572 w 1478"/>
                <a:gd name="T79" fmla="*/ 154 h 259"/>
                <a:gd name="T80" fmla="*/ 625 w 1478"/>
                <a:gd name="T81" fmla="*/ 131 h 259"/>
                <a:gd name="T82" fmla="*/ 680 w 1478"/>
                <a:gd name="T83" fmla="*/ 137 h 259"/>
                <a:gd name="T84" fmla="*/ 737 w 1478"/>
                <a:gd name="T85" fmla="*/ 143 h 259"/>
                <a:gd name="T86" fmla="*/ 794 w 1478"/>
                <a:gd name="T87" fmla="*/ 122 h 259"/>
                <a:gd name="T88" fmla="*/ 876 w 1478"/>
                <a:gd name="T89" fmla="*/ 97 h 259"/>
                <a:gd name="T90" fmla="*/ 967 w 1478"/>
                <a:gd name="T91" fmla="*/ 107 h 259"/>
                <a:gd name="T92" fmla="*/ 1057 w 1478"/>
                <a:gd name="T93" fmla="*/ 109 h 259"/>
                <a:gd name="T94" fmla="*/ 1138 w 1478"/>
                <a:gd name="T95" fmla="*/ 65 h 259"/>
                <a:gd name="T96" fmla="*/ 1205 w 1478"/>
                <a:gd name="T97" fmla="*/ 38 h 259"/>
                <a:gd name="T98" fmla="*/ 1277 w 1478"/>
                <a:gd name="T99" fmla="*/ 33 h 259"/>
                <a:gd name="T100" fmla="*/ 1351 w 1478"/>
                <a:gd name="T101" fmla="*/ 29 h 259"/>
                <a:gd name="T102" fmla="*/ 1421 w 1478"/>
                <a:gd name="T103" fmla="*/ 14 h 259"/>
                <a:gd name="T104" fmla="*/ 1454 w 1478"/>
                <a:gd name="T105" fmla="*/ 4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8" h="259">
                  <a:moveTo>
                    <a:pt x="1478" y="0"/>
                  </a:moveTo>
                  <a:lnTo>
                    <a:pt x="1478" y="8"/>
                  </a:lnTo>
                  <a:lnTo>
                    <a:pt x="1477" y="19"/>
                  </a:lnTo>
                  <a:lnTo>
                    <a:pt x="1473" y="25"/>
                  </a:lnTo>
                  <a:lnTo>
                    <a:pt x="1469" y="31"/>
                  </a:lnTo>
                  <a:lnTo>
                    <a:pt x="1461" y="34"/>
                  </a:lnTo>
                  <a:lnTo>
                    <a:pt x="1454" y="38"/>
                  </a:lnTo>
                  <a:lnTo>
                    <a:pt x="1442" y="40"/>
                  </a:lnTo>
                  <a:lnTo>
                    <a:pt x="1433" y="44"/>
                  </a:lnTo>
                  <a:lnTo>
                    <a:pt x="1421" y="44"/>
                  </a:lnTo>
                  <a:lnTo>
                    <a:pt x="1410" y="46"/>
                  </a:lnTo>
                  <a:lnTo>
                    <a:pt x="1399" y="48"/>
                  </a:lnTo>
                  <a:lnTo>
                    <a:pt x="1389" y="50"/>
                  </a:lnTo>
                  <a:lnTo>
                    <a:pt x="1378" y="52"/>
                  </a:lnTo>
                  <a:lnTo>
                    <a:pt x="1370" y="53"/>
                  </a:lnTo>
                  <a:lnTo>
                    <a:pt x="1361" y="57"/>
                  </a:lnTo>
                  <a:lnTo>
                    <a:pt x="1355" y="63"/>
                  </a:lnTo>
                  <a:lnTo>
                    <a:pt x="1340" y="63"/>
                  </a:lnTo>
                  <a:lnTo>
                    <a:pt x="1323" y="65"/>
                  </a:lnTo>
                  <a:lnTo>
                    <a:pt x="1306" y="65"/>
                  </a:lnTo>
                  <a:lnTo>
                    <a:pt x="1292" y="65"/>
                  </a:lnTo>
                  <a:lnTo>
                    <a:pt x="1275" y="65"/>
                  </a:lnTo>
                  <a:lnTo>
                    <a:pt x="1260" y="65"/>
                  </a:lnTo>
                  <a:lnTo>
                    <a:pt x="1243" y="65"/>
                  </a:lnTo>
                  <a:lnTo>
                    <a:pt x="1228" y="67"/>
                  </a:lnTo>
                  <a:lnTo>
                    <a:pt x="1212" y="67"/>
                  </a:lnTo>
                  <a:lnTo>
                    <a:pt x="1197" y="71"/>
                  </a:lnTo>
                  <a:lnTo>
                    <a:pt x="1182" y="74"/>
                  </a:lnTo>
                  <a:lnTo>
                    <a:pt x="1169" y="78"/>
                  </a:lnTo>
                  <a:lnTo>
                    <a:pt x="1155" y="84"/>
                  </a:lnTo>
                  <a:lnTo>
                    <a:pt x="1144" y="91"/>
                  </a:lnTo>
                  <a:lnTo>
                    <a:pt x="1131" y="101"/>
                  </a:lnTo>
                  <a:lnTo>
                    <a:pt x="1121" y="114"/>
                  </a:lnTo>
                  <a:lnTo>
                    <a:pt x="1100" y="126"/>
                  </a:lnTo>
                  <a:lnTo>
                    <a:pt x="1077" y="133"/>
                  </a:lnTo>
                  <a:lnTo>
                    <a:pt x="1057" y="139"/>
                  </a:lnTo>
                  <a:lnTo>
                    <a:pt x="1036" y="141"/>
                  </a:lnTo>
                  <a:lnTo>
                    <a:pt x="1013" y="139"/>
                  </a:lnTo>
                  <a:lnTo>
                    <a:pt x="992" y="137"/>
                  </a:lnTo>
                  <a:lnTo>
                    <a:pt x="969" y="133"/>
                  </a:lnTo>
                  <a:lnTo>
                    <a:pt x="948" y="133"/>
                  </a:lnTo>
                  <a:lnTo>
                    <a:pt x="923" y="128"/>
                  </a:lnTo>
                  <a:lnTo>
                    <a:pt x="903" y="126"/>
                  </a:lnTo>
                  <a:lnTo>
                    <a:pt x="880" y="124"/>
                  </a:lnTo>
                  <a:lnTo>
                    <a:pt x="861" y="128"/>
                  </a:lnTo>
                  <a:lnTo>
                    <a:pt x="838" y="131"/>
                  </a:lnTo>
                  <a:lnTo>
                    <a:pt x="817" y="139"/>
                  </a:lnTo>
                  <a:lnTo>
                    <a:pt x="798" y="152"/>
                  </a:lnTo>
                  <a:lnTo>
                    <a:pt x="783" y="169"/>
                  </a:lnTo>
                  <a:lnTo>
                    <a:pt x="770" y="171"/>
                  </a:lnTo>
                  <a:lnTo>
                    <a:pt x="758" y="175"/>
                  </a:lnTo>
                  <a:lnTo>
                    <a:pt x="745" y="177"/>
                  </a:lnTo>
                  <a:lnTo>
                    <a:pt x="733" y="179"/>
                  </a:lnTo>
                  <a:lnTo>
                    <a:pt x="720" y="179"/>
                  </a:lnTo>
                  <a:lnTo>
                    <a:pt x="709" y="179"/>
                  </a:lnTo>
                  <a:lnTo>
                    <a:pt x="695" y="179"/>
                  </a:lnTo>
                  <a:lnTo>
                    <a:pt x="684" y="179"/>
                  </a:lnTo>
                  <a:lnTo>
                    <a:pt x="671" y="179"/>
                  </a:lnTo>
                  <a:lnTo>
                    <a:pt x="661" y="179"/>
                  </a:lnTo>
                  <a:lnTo>
                    <a:pt x="648" y="181"/>
                  </a:lnTo>
                  <a:lnTo>
                    <a:pt x="638" y="185"/>
                  </a:lnTo>
                  <a:lnTo>
                    <a:pt x="627" y="186"/>
                  </a:lnTo>
                  <a:lnTo>
                    <a:pt x="614" y="190"/>
                  </a:lnTo>
                  <a:lnTo>
                    <a:pt x="602" y="196"/>
                  </a:lnTo>
                  <a:lnTo>
                    <a:pt x="591" y="205"/>
                  </a:lnTo>
                  <a:lnTo>
                    <a:pt x="578" y="213"/>
                  </a:lnTo>
                  <a:lnTo>
                    <a:pt x="562" y="217"/>
                  </a:lnTo>
                  <a:lnTo>
                    <a:pt x="547" y="221"/>
                  </a:lnTo>
                  <a:lnTo>
                    <a:pt x="536" y="224"/>
                  </a:lnTo>
                  <a:lnTo>
                    <a:pt x="519" y="223"/>
                  </a:lnTo>
                  <a:lnTo>
                    <a:pt x="503" y="223"/>
                  </a:lnTo>
                  <a:lnTo>
                    <a:pt x="490" y="219"/>
                  </a:lnTo>
                  <a:lnTo>
                    <a:pt x="475" y="217"/>
                  </a:lnTo>
                  <a:lnTo>
                    <a:pt x="458" y="213"/>
                  </a:lnTo>
                  <a:lnTo>
                    <a:pt x="443" y="207"/>
                  </a:lnTo>
                  <a:lnTo>
                    <a:pt x="427" y="202"/>
                  </a:lnTo>
                  <a:lnTo>
                    <a:pt x="412" y="198"/>
                  </a:lnTo>
                  <a:lnTo>
                    <a:pt x="399" y="190"/>
                  </a:lnTo>
                  <a:lnTo>
                    <a:pt x="384" y="186"/>
                  </a:lnTo>
                  <a:lnTo>
                    <a:pt x="369" y="181"/>
                  </a:lnTo>
                  <a:lnTo>
                    <a:pt x="357" y="179"/>
                  </a:lnTo>
                  <a:lnTo>
                    <a:pt x="338" y="173"/>
                  </a:lnTo>
                  <a:lnTo>
                    <a:pt x="323" y="175"/>
                  </a:lnTo>
                  <a:lnTo>
                    <a:pt x="308" y="179"/>
                  </a:lnTo>
                  <a:lnTo>
                    <a:pt x="294" y="185"/>
                  </a:lnTo>
                  <a:lnTo>
                    <a:pt x="279" y="190"/>
                  </a:lnTo>
                  <a:lnTo>
                    <a:pt x="266" y="202"/>
                  </a:lnTo>
                  <a:lnTo>
                    <a:pt x="253" y="211"/>
                  </a:lnTo>
                  <a:lnTo>
                    <a:pt x="241" y="223"/>
                  </a:lnTo>
                  <a:lnTo>
                    <a:pt x="228" y="230"/>
                  </a:lnTo>
                  <a:lnTo>
                    <a:pt x="216" y="240"/>
                  </a:lnTo>
                  <a:lnTo>
                    <a:pt x="201" y="247"/>
                  </a:lnTo>
                  <a:lnTo>
                    <a:pt x="190" y="255"/>
                  </a:lnTo>
                  <a:lnTo>
                    <a:pt x="175" y="257"/>
                  </a:lnTo>
                  <a:lnTo>
                    <a:pt x="159" y="259"/>
                  </a:lnTo>
                  <a:lnTo>
                    <a:pt x="144" y="257"/>
                  </a:lnTo>
                  <a:lnTo>
                    <a:pt x="129" y="253"/>
                  </a:lnTo>
                  <a:lnTo>
                    <a:pt x="112" y="245"/>
                  </a:lnTo>
                  <a:lnTo>
                    <a:pt x="95" y="243"/>
                  </a:lnTo>
                  <a:lnTo>
                    <a:pt x="78" y="245"/>
                  </a:lnTo>
                  <a:lnTo>
                    <a:pt x="61" y="247"/>
                  </a:lnTo>
                  <a:lnTo>
                    <a:pt x="51" y="247"/>
                  </a:lnTo>
                  <a:lnTo>
                    <a:pt x="43" y="249"/>
                  </a:lnTo>
                  <a:lnTo>
                    <a:pt x="34" y="251"/>
                  </a:lnTo>
                  <a:lnTo>
                    <a:pt x="24" y="253"/>
                  </a:lnTo>
                  <a:lnTo>
                    <a:pt x="9" y="251"/>
                  </a:lnTo>
                  <a:lnTo>
                    <a:pt x="0" y="249"/>
                  </a:lnTo>
                  <a:lnTo>
                    <a:pt x="0" y="245"/>
                  </a:lnTo>
                  <a:lnTo>
                    <a:pt x="0" y="236"/>
                  </a:lnTo>
                  <a:lnTo>
                    <a:pt x="0" y="224"/>
                  </a:lnTo>
                  <a:lnTo>
                    <a:pt x="4" y="215"/>
                  </a:lnTo>
                  <a:lnTo>
                    <a:pt x="7" y="209"/>
                  </a:lnTo>
                  <a:lnTo>
                    <a:pt x="17" y="205"/>
                  </a:lnTo>
                  <a:lnTo>
                    <a:pt x="28" y="204"/>
                  </a:lnTo>
                  <a:lnTo>
                    <a:pt x="40" y="204"/>
                  </a:lnTo>
                  <a:lnTo>
                    <a:pt x="51" y="205"/>
                  </a:lnTo>
                  <a:lnTo>
                    <a:pt x="61" y="205"/>
                  </a:lnTo>
                  <a:lnTo>
                    <a:pt x="72" y="207"/>
                  </a:lnTo>
                  <a:lnTo>
                    <a:pt x="83" y="209"/>
                  </a:lnTo>
                  <a:lnTo>
                    <a:pt x="95" y="213"/>
                  </a:lnTo>
                  <a:lnTo>
                    <a:pt x="104" y="213"/>
                  </a:lnTo>
                  <a:lnTo>
                    <a:pt x="114" y="217"/>
                  </a:lnTo>
                  <a:lnTo>
                    <a:pt x="125" y="219"/>
                  </a:lnTo>
                  <a:lnTo>
                    <a:pt x="137" y="223"/>
                  </a:lnTo>
                  <a:lnTo>
                    <a:pt x="148" y="223"/>
                  </a:lnTo>
                  <a:lnTo>
                    <a:pt x="159" y="224"/>
                  </a:lnTo>
                  <a:lnTo>
                    <a:pt x="171" y="224"/>
                  </a:lnTo>
                  <a:lnTo>
                    <a:pt x="186" y="226"/>
                  </a:lnTo>
                  <a:lnTo>
                    <a:pt x="196" y="219"/>
                  </a:lnTo>
                  <a:lnTo>
                    <a:pt x="207" y="213"/>
                  </a:lnTo>
                  <a:lnTo>
                    <a:pt x="218" y="202"/>
                  </a:lnTo>
                  <a:lnTo>
                    <a:pt x="230" y="194"/>
                  </a:lnTo>
                  <a:lnTo>
                    <a:pt x="239" y="185"/>
                  </a:lnTo>
                  <a:lnTo>
                    <a:pt x="251" y="177"/>
                  </a:lnTo>
                  <a:lnTo>
                    <a:pt x="262" y="167"/>
                  </a:lnTo>
                  <a:lnTo>
                    <a:pt x="275" y="162"/>
                  </a:lnTo>
                  <a:lnTo>
                    <a:pt x="285" y="154"/>
                  </a:lnTo>
                  <a:lnTo>
                    <a:pt x="298" y="148"/>
                  </a:lnTo>
                  <a:lnTo>
                    <a:pt x="310" y="143"/>
                  </a:lnTo>
                  <a:lnTo>
                    <a:pt x="323" y="141"/>
                  </a:lnTo>
                  <a:lnTo>
                    <a:pt x="336" y="139"/>
                  </a:lnTo>
                  <a:lnTo>
                    <a:pt x="349" y="143"/>
                  </a:lnTo>
                  <a:lnTo>
                    <a:pt x="365" y="145"/>
                  </a:lnTo>
                  <a:lnTo>
                    <a:pt x="378" y="154"/>
                  </a:lnTo>
                  <a:lnTo>
                    <a:pt x="388" y="156"/>
                  </a:lnTo>
                  <a:lnTo>
                    <a:pt x="401" y="158"/>
                  </a:lnTo>
                  <a:lnTo>
                    <a:pt x="412" y="162"/>
                  </a:lnTo>
                  <a:lnTo>
                    <a:pt x="426" y="166"/>
                  </a:lnTo>
                  <a:lnTo>
                    <a:pt x="437" y="167"/>
                  </a:lnTo>
                  <a:lnTo>
                    <a:pt x="450" y="169"/>
                  </a:lnTo>
                  <a:lnTo>
                    <a:pt x="462" y="171"/>
                  </a:lnTo>
                  <a:lnTo>
                    <a:pt x="475" y="175"/>
                  </a:lnTo>
                  <a:lnTo>
                    <a:pt x="486" y="175"/>
                  </a:lnTo>
                  <a:lnTo>
                    <a:pt x="500" y="175"/>
                  </a:lnTo>
                  <a:lnTo>
                    <a:pt x="511" y="173"/>
                  </a:lnTo>
                  <a:lnTo>
                    <a:pt x="524" y="173"/>
                  </a:lnTo>
                  <a:lnTo>
                    <a:pt x="536" y="167"/>
                  </a:lnTo>
                  <a:lnTo>
                    <a:pt x="547" y="166"/>
                  </a:lnTo>
                  <a:lnTo>
                    <a:pt x="559" y="158"/>
                  </a:lnTo>
                  <a:lnTo>
                    <a:pt x="572" y="154"/>
                  </a:lnTo>
                  <a:lnTo>
                    <a:pt x="583" y="143"/>
                  </a:lnTo>
                  <a:lnTo>
                    <a:pt x="597" y="137"/>
                  </a:lnTo>
                  <a:lnTo>
                    <a:pt x="610" y="131"/>
                  </a:lnTo>
                  <a:lnTo>
                    <a:pt x="625" y="131"/>
                  </a:lnTo>
                  <a:lnTo>
                    <a:pt x="636" y="131"/>
                  </a:lnTo>
                  <a:lnTo>
                    <a:pt x="652" y="133"/>
                  </a:lnTo>
                  <a:lnTo>
                    <a:pt x="665" y="133"/>
                  </a:lnTo>
                  <a:lnTo>
                    <a:pt x="680" y="137"/>
                  </a:lnTo>
                  <a:lnTo>
                    <a:pt x="694" y="139"/>
                  </a:lnTo>
                  <a:lnTo>
                    <a:pt x="709" y="141"/>
                  </a:lnTo>
                  <a:lnTo>
                    <a:pt x="724" y="141"/>
                  </a:lnTo>
                  <a:lnTo>
                    <a:pt x="737" y="143"/>
                  </a:lnTo>
                  <a:lnTo>
                    <a:pt x="751" y="139"/>
                  </a:lnTo>
                  <a:lnTo>
                    <a:pt x="766" y="135"/>
                  </a:lnTo>
                  <a:lnTo>
                    <a:pt x="779" y="129"/>
                  </a:lnTo>
                  <a:lnTo>
                    <a:pt x="794" y="122"/>
                  </a:lnTo>
                  <a:lnTo>
                    <a:pt x="813" y="110"/>
                  </a:lnTo>
                  <a:lnTo>
                    <a:pt x="832" y="103"/>
                  </a:lnTo>
                  <a:lnTo>
                    <a:pt x="853" y="97"/>
                  </a:lnTo>
                  <a:lnTo>
                    <a:pt x="876" y="97"/>
                  </a:lnTo>
                  <a:lnTo>
                    <a:pt x="897" y="97"/>
                  </a:lnTo>
                  <a:lnTo>
                    <a:pt x="920" y="99"/>
                  </a:lnTo>
                  <a:lnTo>
                    <a:pt x="942" y="101"/>
                  </a:lnTo>
                  <a:lnTo>
                    <a:pt x="967" y="107"/>
                  </a:lnTo>
                  <a:lnTo>
                    <a:pt x="988" y="109"/>
                  </a:lnTo>
                  <a:lnTo>
                    <a:pt x="1011" y="110"/>
                  </a:lnTo>
                  <a:lnTo>
                    <a:pt x="1034" y="109"/>
                  </a:lnTo>
                  <a:lnTo>
                    <a:pt x="1057" y="109"/>
                  </a:lnTo>
                  <a:lnTo>
                    <a:pt x="1077" y="101"/>
                  </a:lnTo>
                  <a:lnTo>
                    <a:pt x="1100" y="93"/>
                  </a:lnTo>
                  <a:lnTo>
                    <a:pt x="1119" y="82"/>
                  </a:lnTo>
                  <a:lnTo>
                    <a:pt x="1138" y="65"/>
                  </a:lnTo>
                  <a:lnTo>
                    <a:pt x="1153" y="53"/>
                  </a:lnTo>
                  <a:lnTo>
                    <a:pt x="1169" y="48"/>
                  </a:lnTo>
                  <a:lnTo>
                    <a:pt x="1186" y="40"/>
                  </a:lnTo>
                  <a:lnTo>
                    <a:pt x="1205" y="38"/>
                  </a:lnTo>
                  <a:lnTo>
                    <a:pt x="1222" y="34"/>
                  </a:lnTo>
                  <a:lnTo>
                    <a:pt x="1239" y="33"/>
                  </a:lnTo>
                  <a:lnTo>
                    <a:pt x="1258" y="33"/>
                  </a:lnTo>
                  <a:lnTo>
                    <a:pt x="1277" y="33"/>
                  </a:lnTo>
                  <a:lnTo>
                    <a:pt x="1296" y="31"/>
                  </a:lnTo>
                  <a:lnTo>
                    <a:pt x="1315" y="31"/>
                  </a:lnTo>
                  <a:lnTo>
                    <a:pt x="1332" y="29"/>
                  </a:lnTo>
                  <a:lnTo>
                    <a:pt x="1351" y="29"/>
                  </a:lnTo>
                  <a:lnTo>
                    <a:pt x="1368" y="27"/>
                  </a:lnTo>
                  <a:lnTo>
                    <a:pt x="1385" y="23"/>
                  </a:lnTo>
                  <a:lnTo>
                    <a:pt x="1404" y="19"/>
                  </a:lnTo>
                  <a:lnTo>
                    <a:pt x="1421" y="14"/>
                  </a:lnTo>
                  <a:lnTo>
                    <a:pt x="1427" y="10"/>
                  </a:lnTo>
                  <a:lnTo>
                    <a:pt x="1435" y="8"/>
                  </a:lnTo>
                  <a:lnTo>
                    <a:pt x="1442" y="6"/>
                  </a:lnTo>
                  <a:lnTo>
                    <a:pt x="1454" y="4"/>
                  </a:lnTo>
                  <a:lnTo>
                    <a:pt x="1467" y="0"/>
                  </a:lnTo>
                  <a:lnTo>
                    <a:pt x="1478" y="0"/>
                  </a:lnTo>
                  <a:lnTo>
                    <a:pt x="1478" y="0"/>
                  </a:lnTo>
                  <a:close/>
                </a:path>
              </a:pathLst>
            </a:custGeom>
            <a:solidFill>
              <a:srgbClr val="C4A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60" name="Freeform 348"/>
            <p:cNvSpPr>
              <a:spLocks/>
            </p:cNvSpPr>
            <p:nvPr/>
          </p:nvSpPr>
          <p:spPr bwMode="auto">
            <a:xfrm>
              <a:off x="2906" y="1558"/>
              <a:ext cx="986" cy="65"/>
            </a:xfrm>
            <a:custGeom>
              <a:avLst/>
              <a:gdLst>
                <a:gd name="T0" fmla="*/ 259 w 1973"/>
                <a:gd name="T1" fmla="*/ 14 h 131"/>
                <a:gd name="T2" fmla="*/ 346 w 1973"/>
                <a:gd name="T3" fmla="*/ 38 h 131"/>
                <a:gd name="T4" fmla="*/ 437 w 1973"/>
                <a:gd name="T5" fmla="*/ 55 h 131"/>
                <a:gd name="T6" fmla="*/ 532 w 1973"/>
                <a:gd name="T7" fmla="*/ 46 h 131"/>
                <a:gd name="T8" fmla="*/ 606 w 1973"/>
                <a:gd name="T9" fmla="*/ 25 h 131"/>
                <a:gd name="T10" fmla="*/ 675 w 1973"/>
                <a:gd name="T11" fmla="*/ 34 h 131"/>
                <a:gd name="T12" fmla="*/ 745 w 1973"/>
                <a:gd name="T13" fmla="*/ 44 h 131"/>
                <a:gd name="T14" fmla="*/ 814 w 1973"/>
                <a:gd name="T15" fmla="*/ 33 h 131"/>
                <a:gd name="T16" fmla="*/ 882 w 1973"/>
                <a:gd name="T17" fmla="*/ 17 h 131"/>
                <a:gd name="T18" fmla="*/ 950 w 1973"/>
                <a:gd name="T19" fmla="*/ 25 h 131"/>
                <a:gd name="T20" fmla="*/ 1019 w 1973"/>
                <a:gd name="T21" fmla="*/ 33 h 131"/>
                <a:gd name="T22" fmla="*/ 1089 w 1973"/>
                <a:gd name="T23" fmla="*/ 27 h 131"/>
                <a:gd name="T24" fmla="*/ 1177 w 1973"/>
                <a:gd name="T25" fmla="*/ 8 h 131"/>
                <a:gd name="T26" fmla="*/ 1274 w 1973"/>
                <a:gd name="T27" fmla="*/ 14 h 131"/>
                <a:gd name="T28" fmla="*/ 1371 w 1973"/>
                <a:gd name="T29" fmla="*/ 25 h 131"/>
                <a:gd name="T30" fmla="*/ 1469 w 1973"/>
                <a:gd name="T31" fmla="*/ 23 h 131"/>
                <a:gd name="T32" fmla="*/ 1545 w 1973"/>
                <a:gd name="T33" fmla="*/ 12 h 131"/>
                <a:gd name="T34" fmla="*/ 1621 w 1973"/>
                <a:gd name="T35" fmla="*/ 23 h 131"/>
                <a:gd name="T36" fmla="*/ 1696 w 1973"/>
                <a:gd name="T37" fmla="*/ 36 h 131"/>
                <a:gd name="T38" fmla="*/ 1772 w 1973"/>
                <a:gd name="T39" fmla="*/ 34 h 131"/>
                <a:gd name="T40" fmla="*/ 1825 w 1973"/>
                <a:gd name="T41" fmla="*/ 38 h 131"/>
                <a:gd name="T42" fmla="*/ 1867 w 1973"/>
                <a:gd name="T43" fmla="*/ 57 h 131"/>
                <a:gd name="T44" fmla="*/ 1908 w 1973"/>
                <a:gd name="T45" fmla="*/ 72 h 131"/>
                <a:gd name="T46" fmla="*/ 1954 w 1973"/>
                <a:gd name="T47" fmla="*/ 88 h 131"/>
                <a:gd name="T48" fmla="*/ 1952 w 1973"/>
                <a:gd name="T49" fmla="*/ 116 h 131"/>
                <a:gd name="T50" fmla="*/ 1884 w 1973"/>
                <a:gd name="T51" fmla="*/ 105 h 131"/>
                <a:gd name="T52" fmla="*/ 1817 w 1973"/>
                <a:gd name="T53" fmla="*/ 88 h 131"/>
                <a:gd name="T54" fmla="*/ 1751 w 1973"/>
                <a:gd name="T55" fmla="*/ 78 h 131"/>
                <a:gd name="T56" fmla="*/ 1684 w 1973"/>
                <a:gd name="T57" fmla="*/ 80 h 131"/>
                <a:gd name="T58" fmla="*/ 1625 w 1973"/>
                <a:gd name="T59" fmla="*/ 65 h 131"/>
                <a:gd name="T60" fmla="*/ 1566 w 1973"/>
                <a:gd name="T61" fmla="*/ 50 h 131"/>
                <a:gd name="T62" fmla="*/ 1507 w 1973"/>
                <a:gd name="T63" fmla="*/ 46 h 131"/>
                <a:gd name="T64" fmla="*/ 1439 w 1973"/>
                <a:gd name="T65" fmla="*/ 57 h 131"/>
                <a:gd name="T66" fmla="*/ 1340 w 1973"/>
                <a:gd name="T67" fmla="*/ 53 h 131"/>
                <a:gd name="T68" fmla="*/ 1245 w 1973"/>
                <a:gd name="T69" fmla="*/ 40 h 131"/>
                <a:gd name="T70" fmla="*/ 1148 w 1973"/>
                <a:gd name="T71" fmla="*/ 38 h 131"/>
                <a:gd name="T72" fmla="*/ 1061 w 1973"/>
                <a:gd name="T73" fmla="*/ 61 h 131"/>
                <a:gd name="T74" fmla="*/ 987 w 1973"/>
                <a:gd name="T75" fmla="*/ 61 h 131"/>
                <a:gd name="T76" fmla="*/ 914 w 1973"/>
                <a:gd name="T77" fmla="*/ 52 h 131"/>
                <a:gd name="T78" fmla="*/ 842 w 1973"/>
                <a:gd name="T79" fmla="*/ 52 h 131"/>
                <a:gd name="T80" fmla="*/ 776 w 1973"/>
                <a:gd name="T81" fmla="*/ 74 h 131"/>
                <a:gd name="T82" fmla="*/ 711 w 1973"/>
                <a:gd name="T83" fmla="*/ 72 h 131"/>
                <a:gd name="T84" fmla="*/ 650 w 1973"/>
                <a:gd name="T85" fmla="*/ 59 h 131"/>
                <a:gd name="T86" fmla="*/ 587 w 1973"/>
                <a:gd name="T87" fmla="*/ 59 h 131"/>
                <a:gd name="T88" fmla="*/ 521 w 1973"/>
                <a:gd name="T89" fmla="*/ 74 h 131"/>
                <a:gd name="T90" fmla="*/ 462 w 1973"/>
                <a:gd name="T91" fmla="*/ 84 h 131"/>
                <a:gd name="T92" fmla="*/ 424 w 1973"/>
                <a:gd name="T93" fmla="*/ 84 h 131"/>
                <a:gd name="T94" fmla="*/ 380 w 1973"/>
                <a:gd name="T95" fmla="*/ 82 h 131"/>
                <a:gd name="T96" fmla="*/ 310 w 1973"/>
                <a:gd name="T97" fmla="*/ 59 h 131"/>
                <a:gd name="T98" fmla="*/ 242 w 1973"/>
                <a:gd name="T99" fmla="*/ 36 h 131"/>
                <a:gd name="T100" fmla="*/ 177 w 1973"/>
                <a:gd name="T101" fmla="*/ 38 h 131"/>
                <a:gd name="T102" fmla="*/ 116 w 1973"/>
                <a:gd name="T103" fmla="*/ 88 h 131"/>
                <a:gd name="T104" fmla="*/ 55 w 1973"/>
                <a:gd name="T105" fmla="*/ 126 h 131"/>
                <a:gd name="T106" fmla="*/ 15 w 1973"/>
                <a:gd name="T107" fmla="*/ 129 h 131"/>
                <a:gd name="T108" fmla="*/ 13 w 1973"/>
                <a:gd name="T109" fmla="*/ 101 h 131"/>
                <a:gd name="T110" fmla="*/ 65 w 1973"/>
                <a:gd name="T111" fmla="*/ 86 h 131"/>
                <a:gd name="T112" fmla="*/ 110 w 1973"/>
                <a:gd name="T113" fmla="*/ 55 h 131"/>
                <a:gd name="T114" fmla="*/ 156 w 1973"/>
                <a:gd name="T115" fmla="*/ 17 h 131"/>
                <a:gd name="T116" fmla="*/ 194 w 1973"/>
                <a:gd name="T1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73" h="131">
                  <a:moveTo>
                    <a:pt x="194" y="0"/>
                  </a:moveTo>
                  <a:lnTo>
                    <a:pt x="213" y="2"/>
                  </a:lnTo>
                  <a:lnTo>
                    <a:pt x="236" y="6"/>
                  </a:lnTo>
                  <a:lnTo>
                    <a:pt x="259" y="14"/>
                  </a:lnTo>
                  <a:lnTo>
                    <a:pt x="281" y="19"/>
                  </a:lnTo>
                  <a:lnTo>
                    <a:pt x="302" y="25"/>
                  </a:lnTo>
                  <a:lnTo>
                    <a:pt x="325" y="33"/>
                  </a:lnTo>
                  <a:lnTo>
                    <a:pt x="346" y="38"/>
                  </a:lnTo>
                  <a:lnTo>
                    <a:pt x="371" y="46"/>
                  </a:lnTo>
                  <a:lnTo>
                    <a:pt x="392" y="48"/>
                  </a:lnTo>
                  <a:lnTo>
                    <a:pt x="415" y="53"/>
                  </a:lnTo>
                  <a:lnTo>
                    <a:pt x="437" y="55"/>
                  </a:lnTo>
                  <a:lnTo>
                    <a:pt x="462" y="57"/>
                  </a:lnTo>
                  <a:lnTo>
                    <a:pt x="485" y="55"/>
                  </a:lnTo>
                  <a:lnTo>
                    <a:pt x="508" y="52"/>
                  </a:lnTo>
                  <a:lnTo>
                    <a:pt x="532" y="46"/>
                  </a:lnTo>
                  <a:lnTo>
                    <a:pt x="555" y="38"/>
                  </a:lnTo>
                  <a:lnTo>
                    <a:pt x="572" y="33"/>
                  </a:lnTo>
                  <a:lnTo>
                    <a:pt x="589" y="27"/>
                  </a:lnTo>
                  <a:lnTo>
                    <a:pt x="606" y="25"/>
                  </a:lnTo>
                  <a:lnTo>
                    <a:pt x="624" y="27"/>
                  </a:lnTo>
                  <a:lnTo>
                    <a:pt x="641" y="27"/>
                  </a:lnTo>
                  <a:lnTo>
                    <a:pt x="660" y="31"/>
                  </a:lnTo>
                  <a:lnTo>
                    <a:pt x="675" y="34"/>
                  </a:lnTo>
                  <a:lnTo>
                    <a:pt x="694" y="38"/>
                  </a:lnTo>
                  <a:lnTo>
                    <a:pt x="711" y="40"/>
                  </a:lnTo>
                  <a:lnTo>
                    <a:pt x="728" y="42"/>
                  </a:lnTo>
                  <a:lnTo>
                    <a:pt x="745" y="44"/>
                  </a:lnTo>
                  <a:lnTo>
                    <a:pt x="762" y="46"/>
                  </a:lnTo>
                  <a:lnTo>
                    <a:pt x="779" y="42"/>
                  </a:lnTo>
                  <a:lnTo>
                    <a:pt x="797" y="38"/>
                  </a:lnTo>
                  <a:lnTo>
                    <a:pt x="814" y="33"/>
                  </a:lnTo>
                  <a:lnTo>
                    <a:pt x="831" y="25"/>
                  </a:lnTo>
                  <a:lnTo>
                    <a:pt x="848" y="21"/>
                  </a:lnTo>
                  <a:lnTo>
                    <a:pt x="865" y="19"/>
                  </a:lnTo>
                  <a:lnTo>
                    <a:pt x="882" y="17"/>
                  </a:lnTo>
                  <a:lnTo>
                    <a:pt x="899" y="19"/>
                  </a:lnTo>
                  <a:lnTo>
                    <a:pt x="916" y="19"/>
                  </a:lnTo>
                  <a:lnTo>
                    <a:pt x="933" y="21"/>
                  </a:lnTo>
                  <a:lnTo>
                    <a:pt x="950" y="25"/>
                  </a:lnTo>
                  <a:lnTo>
                    <a:pt x="969" y="27"/>
                  </a:lnTo>
                  <a:lnTo>
                    <a:pt x="985" y="29"/>
                  </a:lnTo>
                  <a:lnTo>
                    <a:pt x="1004" y="31"/>
                  </a:lnTo>
                  <a:lnTo>
                    <a:pt x="1019" y="33"/>
                  </a:lnTo>
                  <a:lnTo>
                    <a:pt x="1038" y="34"/>
                  </a:lnTo>
                  <a:lnTo>
                    <a:pt x="1053" y="33"/>
                  </a:lnTo>
                  <a:lnTo>
                    <a:pt x="1072" y="31"/>
                  </a:lnTo>
                  <a:lnTo>
                    <a:pt x="1089" y="27"/>
                  </a:lnTo>
                  <a:lnTo>
                    <a:pt x="1108" y="25"/>
                  </a:lnTo>
                  <a:lnTo>
                    <a:pt x="1131" y="15"/>
                  </a:lnTo>
                  <a:lnTo>
                    <a:pt x="1156" y="12"/>
                  </a:lnTo>
                  <a:lnTo>
                    <a:pt x="1177" y="8"/>
                  </a:lnTo>
                  <a:lnTo>
                    <a:pt x="1201" y="8"/>
                  </a:lnTo>
                  <a:lnTo>
                    <a:pt x="1224" y="8"/>
                  </a:lnTo>
                  <a:lnTo>
                    <a:pt x="1249" y="12"/>
                  </a:lnTo>
                  <a:lnTo>
                    <a:pt x="1274" y="14"/>
                  </a:lnTo>
                  <a:lnTo>
                    <a:pt x="1298" y="17"/>
                  </a:lnTo>
                  <a:lnTo>
                    <a:pt x="1323" y="21"/>
                  </a:lnTo>
                  <a:lnTo>
                    <a:pt x="1348" y="25"/>
                  </a:lnTo>
                  <a:lnTo>
                    <a:pt x="1371" y="25"/>
                  </a:lnTo>
                  <a:lnTo>
                    <a:pt x="1395" y="27"/>
                  </a:lnTo>
                  <a:lnTo>
                    <a:pt x="1420" y="25"/>
                  </a:lnTo>
                  <a:lnTo>
                    <a:pt x="1445" y="25"/>
                  </a:lnTo>
                  <a:lnTo>
                    <a:pt x="1469" y="23"/>
                  </a:lnTo>
                  <a:lnTo>
                    <a:pt x="1494" y="19"/>
                  </a:lnTo>
                  <a:lnTo>
                    <a:pt x="1509" y="14"/>
                  </a:lnTo>
                  <a:lnTo>
                    <a:pt x="1528" y="14"/>
                  </a:lnTo>
                  <a:lnTo>
                    <a:pt x="1545" y="12"/>
                  </a:lnTo>
                  <a:lnTo>
                    <a:pt x="1564" y="14"/>
                  </a:lnTo>
                  <a:lnTo>
                    <a:pt x="1583" y="14"/>
                  </a:lnTo>
                  <a:lnTo>
                    <a:pt x="1601" y="19"/>
                  </a:lnTo>
                  <a:lnTo>
                    <a:pt x="1621" y="23"/>
                  </a:lnTo>
                  <a:lnTo>
                    <a:pt x="1640" y="27"/>
                  </a:lnTo>
                  <a:lnTo>
                    <a:pt x="1658" y="31"/>
                  </a:lnTo>
                  <a:lnTo>
                    <a:pt x="1678" y="34"/>
                  </a:lnTo>
                  <a:lnTo>
                    <a:pt x="1696" y="36"/>
                  </a:lnTo>
                  <a:lnTo>
                    <a:pt x="1715" y="38"/>
                  </a:lnTo>
                  <a:lnTo>
                    <a:pt x="1734" y="38"/>
                  </a:lnTo>
                  <a:lnTo>
                    <a:pt x="1753" y="38"/>
                  </a:lnTo>
                  <a:lnTo>
                    <a:pt x="1772" y="34"/>
                  </a:lnTo>
                  <a:lnTo>
                    <a:pt x="1792" y="31"/>
                  </a:lnTo>
                  <a:lnTo>
                    <a:pt x="1802" y="33"/>
                  </a:lnTo>
                  <a:lnTo>
                    <a:pt x="1813" y="36"/>
                  </a:lnTo>
                  <a:lnTo>
                    <a:pt x="1825" y="38"/>
                  </a:lnTo>
                  <a:lnTo>
                    <a:pt x="1836" y="44"/>
                  </a:lnTo>
                  <a:lnTo>
                    <a:pt x="1846" y="48"/>
                  </a:lnTo>
                  <a:lnTo>
                    <a:pt x="1857" y="52"/>
                  </a:lnTo>
                  <a:lnTo>
                    <a:pt x="1867" y="57"/>
                  </a:lnTo>
                  <a:lnTo>
                    <a:pt x="1878" y="61"/>
                  </a:lnTo>
                  <a:lnTo>
                    <a:pt x="1887" y="65"/>
                  </a:lnTo>
                  <a:lnTo>
                    <a:pt x="1897" y="71"/>
                  </a:lnTo>
                  <a:lnTo>
                    <a:pt x="1908" y="72"/>
                  </a:lnTo>
                  <a:lnTo>
                    <a:pt x="1920" y="78"/>
                  </a:lnTo>
                  <a:lnTo>
                    <a:pt x="1929" y="82"/>
                  </a:lnTo>
                  <a:lnTo>
                    <a:pt x="1943" y="84"/>
                  </a:lnTo>
                  <a:lnTo>
                    <a:pt x="1954" y="88"/>
                  </a:lnTo>
                  <a:lnTo>
                    <a:pt x="1969" y="91"/>
                  </a:lnTo>
                  <a:lnTo>
                    <a:pt x="1971" y="105"/>
                  </a:lnTo>
                  <a:lnTo>
                    <a:pt x="1973" y="118"/>
                  </a:lnTo>
                  <a:lnTo>
                    <a:pt x="1952" y="116"/>
                  </a:lnTo>
                  <a:lnTo>
                    <a:pt x="1935" y="114"/>
                  </a:lnTo>
                  <a:lnTo>
                    <a:pt x="1916" y="110"/>
                  </a:lnTo>
                  <a:lnTo>
                    <a:pt x="1901" y="109"/>
                  </a:lnTo>
                  <a:lnTo>
                    <a:pt x="1884" y="105"/>
                  </a:lnTo>
                  <a:lnTo>
                    <a:pt x="1868" y="101"/>
                  </a:lnTo>
                  <a:lnTo>
                    <a:pt x="1849" y="95"/>
                  </a:lnTo>
                  <a:lnTo>
                    <a:pt x="1836" y="93"/>
                  </a:lnTo>
                  <a:lnTo>
                    <a:pt x="1817" y="88"/>
                  </a:lnTo>
                  <a:lnTo>
                    <a:pt x="1802" y="84"/>
                  </a:lnTo>
                  <a:lnTo>
                    <a:pt x="1785" y="82"/>
                  </a:lnTo>
                  <a:lnTo>
                    <a:pt x="1768" y="80"/>
                  </a:lnTo>
                  <a:lnTo>
                    <a:pt x="1751" y="78"/>
                  </a:lnTo>
                  <a:lnTo>
                    <a:pt x="1734" y="78"/>
                  </a:lnTo>
                  <a:lnTo>
                    <a:pt x="1715" y="78"/>
                  </a:lnTo>
                  <a:lnTo>
                    <a:pt x="1699" y="84"/>
                  </a:lnTo>
                  <a:lnTo>
                    <a:pt x="1684" y="80"/>
                  </a:lnTo>
                  <a:lnTo>
                    <a:pt x="1669" y="76"/>
                  </a:lnTo>
                  <a:lnTo>
                    <a:pt x="1656" y="72"/>
                  </a:lnTo>
                  <a:lnTo>
                    <a:pt x="1640" y="71"/>
                  </a:lnTo>
                  <a:lnTo>
                    <a:pt x="1625" y="65"/>
                  </a:lnTo>
                  <a:lnTo>
                    <a:pt x="1610" y="61"/>
                  </a:lnTo>
                  <a:lnTo>
                    <a:pt x="1597" y="57"/>
                  </a:lnTo>
                  <a:lnTo>
                    <a:pt x="1583" y="55"/>
                  </a:lnTo>
                  <a:lnTo>
                    <a:pt x="1566" y="50"/>
                  </a:lnTo>
                  <a:lnTo>
                    <a:pt x="1553" y="48"/>
                  </a:lnTo>
                  <a:lnTo>
                    <a:pt x="1538" y="46"/>
                  </a:lnTo>
                  <a:lnTo>
                    <a:pt x="1523" y="46"/>
                  </a:lnTo>
                  <a:lnTo>
                    <a:pt x="1507" y="46"/>
                  </a:lnTo>
                  <a:lnTo>
                    <a:pt x="1492" y="48"/>
                  </a:lnTo>
                  <a:lnTo>
                    <a:pt x="1477" y="50"/>
                  </a:lnTo>
                  <a:lnTo>
                    <a:pt x="1462" y="57"/>
                  </a:lnTo>
                  <a:lnTo>
                    <a:pt x="1439" y="57"/>
                  </a:lnTo>
                  <a:lnTo>
                    <a:pt x="1414" y="59"/>
                  </a:lnTo>
                  <a:lnTo>
                    <a:pt x="1390" y="57"/>
                  </a:lnTo>
                  <a:lnTo>
                    <a:pt x="1365" y="57"/>
                  </a:lnTo>
                  <a:lnTo>
                    <a:pt x="1340" y="53"/>
                  </a:lnTo>
                  <a:lnTo>
                    <a:pt x="1315" y="50"/>
                  </a:lnTo>
                  <a:lnTo>
                    <a:pt x="1291" y="48"/>
                  </a:lnTo>
                  <a:lnTo>
                    <a:pt x="1268" y="46"/>
                  </a:lnTo>
                  <a:lnTo>
                    <a:pt x="1245" y="40"/>
                  </a:lnTo>
                  <a:lnTo>
                    <a:pt x="1220" y="38"/>
                  </a:lnTo>
                  <a:lnTo>
                    <a:pt x="1196" y="38"/>
                  </a:lnTo>
                  <a:lnTo>
                    <a:pt x="1173" y="38"/>
                  </a:lnTo>
                  <a:lnTo>
                    <a:pt x="1148" y="38"/>
                  </a:lnTo>
                  <a:lnTo>
                    <a:pt x="1125" y="44"/>
                  </a:lnTo>
                  <a:lnTo>
                    <a:pt x="1103" y="48"/>
                  </a:lnTo>
                  <a:lnTo>
                    <a:pt x="1080" y="59"/>
                  </a:lnTo>
                  <a:lnTo>
                    <a:pt x="1061" y="61"/>
                  </a:lnTo>
                  <a:lnTo>
                    <a:pt x="1042" y="63"/>
                  </a:lnTo>
                  <a:lnTo>
                    <a:pt x="1025" y="63"/>
                  </a:lnTo>
                  <a:lnTo>
                    <a:pt x="1008" y="65"/>
                  </a:lnTo>
                  <a:lnTo>
                    <a:pt x="987" y="61"/>
                  </a:lnTo>
                  <a:lnTo>
                    <a:pt x="969" y="59"/>
                  </a:lnTo>
                  <a:lnTo>
                    <a:pt x="950" y="59"/>
                  </a:lnTo>
                  <a:lnTo>
                    <a:pt x="933" y="57"/>
                  </a:lnTo>
                  <a:lnTo>
                    <a:pt x="914" y="52"/>
                  </a:lnTo>
                  <a:lnTo>
                    <a:pt x="895" y="50"/>
                  </a:lnTo>
                  <a:lnTo>
                    <a:pt x="878" y="48"/>
                  </a:lnTo>
                  <a:lnTo>
                    <a:pt x="859" y="50"/>
                  </a:lnTo>
                  <a:lnTo>
                    <a:pt x="842" y="52"/>
                  </a:lnTo>
                  <a:lnTo>
                    <a:pt x="825" y="57"/>
                  </a:lnTo>
                  <a:lnTo>
                    <a:pt x="808" y="63"/>
                  </a:lnTo>
                  <a:lnTo>
                    <a:pt x="793" y="74"/>
                  </a:lnTo>
                  <a:lnTo>
                    <a:pt x="776" y="74"/>
                  </a:lnTo>
                  <a:lnTo>
                    <a:pt x="759" y="76"/>
                  </a:lnTo>
                  <a:lnTo>
                    <a:pt x="743" y="74"/>
                  </a:lnTo>
                  <a:lnTo>
                    <a:pt x="728" y="74"/>
                  </a:lnTo>
                  <a:lnTo>
                    <a:pt x="711" y="72"/>
                  </a:lnTo>
                  <a:lnTo>
                    <a:pt x="696" y="71"/>
                  </a:lnTo>
                  <a:lnTo>
                    <a:pt x="679" y="67"/>
                  </a:lnTo>
                  <a:lnTo>
                    <a:pt x="667" y="65"/>
                  </a:lnTo>
                  <a:lnTo>
                    <a:pt x="650" y="59"/>
                  </a:lnTo>
                  <a:lnTo>
                    <a:pt x="635" y="59"/>
                  </a:lnTo>
                  <a:lnTo>
                    <a:pt x="618" y="57"/>
                  </a:lnTo>
                  <a:lnTo>
                    <a:pt x="603" y="59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5"/>
                  </a:lnTo>
                  <a:lnTo>
                    <a:pt x="540" y="72"/>
                  </a:lnTo>
                  <a:lnTo>
                    <a:pt x="521" y="74"/>
                  </a:lnTo>
                  <a:lnTo>
                    <a:pt x="506" y="80"/>
                  </a:lnTo>
                  <a:lnTo>
                    <a:pt x="487" y="82"/>
                  </a:lnTo>
                  <a:lnTo>
                    <a:pt x="472" y="84"/>
                  </a:lnTo>
                  <a:lnTo>
                    <a:pt x="462" y="84"/>
                  </a:lnTo>
                  <a:lnTo>
                    <a:pt x="453" y="84"/>
                  </a:lnTo>
                  <a:lnTo>
                    <a:pt x="441" y="84"/>
                  </a:lnTo>
                  <a:lnTo>
                    <a:pt x="434" y="84"/>
                  </a:lnTo>
                  <a:lnTo>
                    <a:pt x="424" y="84"/>
                  </a:lnTo>
                  <a:lnTo>
                    <a:pt x="416" y="84"/>
                  </a:lnTo>
                  <a:lnTo>
                    <a:pt x="407" y="84"/>
                  </a:lnTo>
                  <a:lnTo>
                    <a:pt x="397" y="84"/>
                  </a:lnTo>
                  <a:lnTo>
                    <a:pt x="380" y="82"/>
                  </a:lnTo>
                  <a:lnTo>
                    <a:pt x="361" y="78"/>
                  </a:lnTo>
                  <a:lnTo>
                    <a:pt x="344" y="72"/>
                  </a:lnTo>
                  <a:lnTo>
                    <a:pt x="327" y="67"/>
                  </a:lnTo>
                  <a:lnTo>
                    <a:pt x="310" y="59"/>
                  </a:lnTo>
                  <a:lnTo>
                    <a:pt x="293" y="52"/>
                  </a:lnTo>
                  <a:lnTo>
                    <a:pt x="276" y="46"/>
                  </a:lnTo>
                  <a:lnTo>
                    <a:pt x="259" y="40"/>
                  </a:lnTo>
                  <a:lnTo>
                    <a:pt x="242" y="36"/>
                  </a:lnTo>
                  <a:lnTo>
                    <a:pt x="224" y="33"/>
                  </a:lnTo>
                  <a:lnTo>
                    <a:pt x="207" y="33"/>
                  </a:lnTo>
                  <a:lnTo>
                    <a:pt x="192" y="36"/>
                  </a:lnTo>
                  <a:lnTo>
                    <a:pt x="177" y="38"/>
                  </a:lnTo>
                  <a:lnTo>
                    <a:pt x="162" y="48"/>
                  </a:lnTo>
                  <a:lnTo>
                    <a:pt x="147" y="61"/>
                  </a:lnTo>
                  <a:lnTo>
                    <a:pt x="133" y="82"/>
                  </a:lnTo>
                  <a:lnTo>
                    <a:pt x="116" y="88"/>
                  </a:lnTo>
                  <a:lnTo>
                    <a:pt x="101" y="97"/>
                  </a:lnTo>
                  <a:lnTo>
                    <a:pt x="88" y="107"/>
                  </a:lnTo>
                  <a:lnTo>
                    <a:pt x="72" y="118"/>
                  </a:lnTo>
                  <a:lnTo>
                    <a:pt x="55" y="126"/>
                  </a:lnTo>
                  <a:lnTo>
                    <a:pt x="42" y="129"/>
                  </a:lnTo>
                  <a:lnTo>
                    <a:pt x="32" y="129"/>
                  </a:lnTo>
                  <a:lnTo>
                    <a:pt x="25" y="131"/>
                  </a:lnTo>
                  <a:lnTo>
                    <a:pt x="15" y="129"/>
                  </a:lnTo>
                  <a:lnTo>
                    <a:pt x="8" y="129"/>
                  </a:lnTo>
                  <a:lnTo>
                    <a:pt x="0" y="114"/>
                  </a:lnTo>
                  <a:lnTo>
                    <a:pt x="0" y="101"/>
                  </a:lnTo>
                  <a:lnTo>
                    <a:pt x="13" y="101"/>
                  </a:lnTo>
                  <a:lnTo>
                    <a:pt x="27" y="101"/>
                  </a:lnTo>
                  <a:lnTo>
                    <a:pt x="40" y="95"/>
                  </a:lnTo>
                  <a:lnTo>
                    <a:pt x="53" y="93"/>
                  </a:lnTo>
                  <a:lnTo>
                    <a:pt x="65" y="86"/>
                  </a:lnTo>
                  <a:lnTo>
                    <a:pt x="76" y="80"/>
                  </a:lnTo>
                  <a:lnTo>
                    <a:pt x="88" y="72"/>
                  </a:lnTo>
                  <a:lnTo>
                    <a:pt x="101" y="65"/>
                  </a:lnTo>
                  <a:lnTo>
                    <a:pt x="110" y="55"/>
                  </a:lnTo>
                  <a:lnTo>
                    <a:pt x="122" y="46"/>
                  </a:lnTo>
                  <a:lnTo>
                    <a:pt x="133" y="36"/>
                  </a:lnTo>
                  <a:lnTo>
                    <a:pt x="145" y="27"/>
                  </a:lnTo>
                  <a:lnTo>
                    <a:pt x="156" y="17"/>
                  </a:lnTo>
                  <a:lnTo>
                    <a:pt x="167" y="12"/>
                  </a:lnTo>
                  <a:lnTo>
                    <a:pt x="179" y="4"/>
                  </a:lnTo>
                  <a:lnTo>
                    <a:pt x="194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C4A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61" name="Freeform 349"/>
            <p:cNvSpPr>
              <a:spLocks/>
            </p:cNvSpPr>
            <p:nvPr/>
          </p:nvSpPr>
          <p:spPr bwMode="auto">
            <a:xfrm>
              <a:off x="2067" y="1847"/>
              <a:ext cx="1582" cy="887"/>
            </a:xfrm>
            <a:custGeom>
              <a:avLst/>
              <a:gdLst>
                <a:gd name="T0" fmla="*/ 0 w 3162"/>
                <a:gd name="T1" fmla="*/ 1372 h 1773"/>
                <a:gd name="T2" fmla="*/ 11 w 3162"/>
                <a:gd name="T3" fmla="*/ 1769 h 1773"/>
                <a:gd name="T4" fmla="*/ 1186 w 3162"/>
                <a:gd name="T5" fmla="*/ 1773 h 1773"/>
                <a:gd name="T6" fmla="*/ 1549 w 3162"/>
                <a:gd name="T7" fmla="*/ 1737 h 1773"/>
                <a:gd name="T8" fmla="*/ 2007 w 3162"/>
                <a:gd name="T9" fmla="*/ 1744 h 1773"/>
                <a:gd name="T10" fmla="*/ 2225 w 3162"/>
                <a:gd name="T11" fmla="*/ 1322 h 1773"/>
                <a:gd name="T12" fmla="*/ 2343 w 3162"/>
                <a:gd name="T13" fmla="*/ 1062 h 1773"/>
                <a:gd name="T14" fmla="*/ 2645 w 3162"/>
                <a:gd name="T15" fmla="*/ 883 h 1773"/>
                <a:gd name="T16" fmla="*/ 2932 w 3162"/>
                <a:gd name="T17" fmla="*/ 798 h 1773"/>
                <a:gd name="T18" fmla="*/ 3090 w 3162"/>
                <a:gd name="T19" fmla="*/ 625 h 1773"/>
                <a:gd name="T20" fmla="*/ 3162 w 3162"/>
                <a:gd name="T21" fmla="*/ 602 h 1773"/>
                <a:gd name="T22" fmla="*/ 3126 w 3162"/>
                <a:gd name="T23" fmla="*/ 0 h 1773"/>
                <a:gd name="T24" fmla="*/ 1832 w 3162"/>
                <a:gd name="T25" fmla="*/ 156 h 1773"/>
                <a:gd name="T26" fmla="*/ 72 w 3162"/>
                <a:gd name="T27" fmla="*/ 1058 h 1773"/>
                <a:gd name="T28" fmla="*/ 0 w 3162"/>
                <a:gd name="T29" fmla="*/ 1372 h 1773"/>
                <a:gd name="T30" fmla="*/ 0 w 3162"/>
                <a:gd name="T31" fmla="*/ 1372 h 1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62" h="1773">
                  <a:moveTo>
                    <a:pt x="0" y="1372"/>
                  </a:moveTo>
                  <a:lnTo>
                    <a:pt x="11" y="1769"/>
                  </a:lnTo>
                  <a:lnTo>
                    <a:pt x="1186" y="1773"/>
                  </a:lnTo>
                  <a:lnTo>
                    <a:pt x="1549" y="1737"/>
                  </a:lnTo>
                  <a:lnTo>
                    <a:pt x="2007" y="1744"/>
                  </a:lnTo>
                  <a:lnTo>
                    <a:pt x="2225" y="1322"/>
                  </a:lnTo>
                  <a:lnTo>
                    <a:pt x="2343" y="1062"/>
                  </a:lnTo>
                  <a:lnTo>
                    <a:pt x="2645" y="883"/>
                  </a:lnTo>
                  <a:lnTo>
                    <a:pt x="2932" y="798"/>
                  </a:lnTo>
                  <a:lnTo>
                    <a:pt x="3090" y="625"/>
                  </a:lnTo>
                  <a:lnTo>
                    <a:pt x="3162" y="602"/>
                  </a:lnTo>
                  <a:lnTo>
                    <a:pt x="3126" y="0"/>
                  </a:lnTo>
                  <a:lnTo>
                    <a:pt x="1832" y="156"/>
                  </a:lnTo>
                  <a:lnTo>
                    <a:pt x="72" y="1058"/>
                  </a:lnTo>
                  <a:lnTo>
                    <a:pt x="0" y="1372"/>
                  </a:lnTo>
                  <a:lnTo>
                    <a:pt x="0" y="1372"/>
                  </a:lnTo>
                  <a:close/>
                </a:path>
              </a:pathLst>
            </a:custGeom>
            <a:solidFill>
              <a:srgbClr val="F5C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62" name="Freeform 350"/>
            <p:cNvSpPr>
              <a:spLocks/>
            </p:cNvSpPr>
            <p:nvPr/>
          </p:nvSpPr>
          <p:spPr bwMode="auto">
            <a:xfrm>
              <a:off x="2163" y="637"/>
              <a:ext cx="1229" cy="944"/>
            </a:xfrm>
            <a:custGeom>
              <a:avLst/>
              <a:gdLst>
                <a:gd name="T0" fmla="*/ 5 w 2459"/>
                <a:gd name="T1" fmla="*/ 274 h 1887"/>
                <a:gd name="T2" fmla="*/ 4 w 2459"/>
                <a:gd name="T3" fmla="*/ 283 h 1887"/>
                <a:gd name="T4" fmla="*/ 4 w 2459"/>
                <a:gd name="T5" fmla="*/ 314 h 1887"/>
                <a:gd name="T6" fmla="*/ 2 w 2459"/>
                <a:gd name="T7" fmla="*/ 361 h 1887"/>
                <a:gd name="T8" fmla="*/ 2 w 2459"/>
                <a:gd name="T9" fmla="*/ 422 h 1887"/>
                <a:gd name="T10" fmla="*/ 0 w 2459"/>
                <a:gd name="T11" fmla="*/ 496 h 1887"/>
                <a:gd name="T12" fmla="*/ 0 w 2459"/>
                <a:gd name="T13" fmla="*/ 581 h 1887"/>
                <a:gd name="T14" fmla="*/ 0 w 2459"/>
                <a:gd name="T15" fmla="*/ 673 h 1887"/>
                <a:gd name="T16" fmla="*/ 4 w 2459"/>
                <a:gd name="T17" fmla="*/ 770 h 1887"/>
                <a:gd name="T18" fmla="*/ 5 w 2459"/>
                <a:gd name="T19" fmla="*/ 866 h 1887"/>
                <a:gd name="T20" fmla="*/ 13 w 2459"/>
                <a:gd name="T21" fmla="*/ 963 h 1887"/>
                <a:gd name="T22" fmla="*/ 21 w 2459"/>
                <a:gd name="T23" fmla="*/ 1057 h 1887"/>
                <a:gd name="T24" fmla="*/ 32 w 2459"/>
                <a:gd name="T25" fmla="*/ 1144 h 1887"/>
                <a:gd name="T26" fmla="*/ 45 w 2459"/>
                <a:gd name="T27" fmla="*/ 1224 h 1887"/>
                <a:gd name="T28" fmla="*/ 64 w 2459"/>
                <a:gd name="T29" fmla="*/ 1292 h 1887"/>
                <a:gd name="T30" fmla="*/ 85 w 2459"/>
                <a:gd name="T31" fmla="*/ 1347 h 1887"/>
                <a:gd name="T32" fmla="*/ 114 w 2459"/>
                <a:gd name="T33" fmla="*/ 1385 h 1887"/>
                <a:gd name="T34" fmla="*/ 306 w 2459"/>
                <a:gd name="T35" fmla="*/ 1708 h 1887"/>
                <a:gd name="T36" fmla="*/ 555 w 2459"/>
                <a:gd name="T37" fmla="*/ 1877 h 1887"/>
                <a:gd name="T38" fmla="*/ 887 w 2459"/>
                <a:gd name="T39" fmla="*/ 1887 h 1887"/>
                <a:gd name="T40" fmla="*/ 1233 w 2459"/>
                <a:gd name="T41" fmla="*/ 1885 h 1887"/>
                <a:gd name="T42" fmla="*/ 1663 w 2459"/>
                <a:gd name="T43" fmla="*/ 1847 h 1887"/>
                <a:gd name="T44" fmla="*/ 1669 w 2459"/>
                <a:gd name="T45" fmla="*/ 1843 h 1887"/>
                <a:gd name="T46" fmla="*/ 1688 w 2459"/>
                <a:gd name="T47" fmla="*/ 1834 h 1887"/>
                <a:gd name="T48" fmla="*/ 1716 w 2459"/>
                <a:gd name="T49" fmla="*/ 1815 h 1887"/>
                <a:gd name="T50" fmla="*/ 1754 w 2459"/>
                <a:gd name="T51" fmla="*/ 1792 h 1887"/>
                <a:gd name="T52" fmla="*/ 1800 w 2459"/>
                <a:gd name="T53" fmla="*/ 1761 h 1887"/>
                <a:gd name="T54" fmla="*/ 1853 w 2459"/>
                <a:gd name="T55" fmla="*/ 1725 h 1887"/>
                <a:gd name="T56" fmla="*/ 1908 w 2459"/>
                <a:gd name="T57" fmla="*/ 1682 h 1887"/>
                <a:gd name="T58" fmla="*/ 1971 w 2459"/>
                <a:gd name="T59" fmla="*/ 1634 h 1887"/>
                <a:gd name="T60" fmla="*/ 2030 w 2459"/>
                <a:gd name="T61" fmla="*/ 1577 h 1887"/>
                <a:gd name="T62" fmla="*/ 2094 w 2459"/>
                <a:gd name="T63" fmla="*/ 1516 h 1887"/>
                <a:gd name="T64" fmla="*/ 2153 w 2459"/>
                <a:gd name="T65" fmla="*/ 1450 h 1887"/>
                <a:gd name="T66" fmla="*/ 2210 w 2459"/>
                <a:gd name="T67" fmla="*/ 1378 h 1887"/>
                <a:gd name="T68" fmla="*/ 2263 w 2459"/>
                <a:gd name="T69" fmla="*/ 1298 h 1887"/>
                <a:gd name="T70" fmla="*/ 2315 w 2459"/>
                <a:gd name="T71" fmla="*/ 1214 h 1887"/>
                <a:gd name="T72" fmla="*/ 2357 w 2459"/>
                <a:gd name="T73" fmla="*/ 1125 h 1887"/>
                <a:gd name="T74" fmla="*/ 2391 w 2459"/>
                <a:gd name="T75" fmla="*/ 1030 h 1887"/>
                <a:gd name="T76" fmla="*/ 2391 w 2459"/>
                <a:gd name="T77" fmla="*/ 1022 h 1887"/>
                <a:gd name="T78" fmla="*/ 2396 w 2459"/>
                <a:gd name="T79" fmla="*/ 1007 h 1887"/>
                <a:gd name="T80" fmla="*/ 2402 w 2459"/>
                <a:gd name="T81" fmla="*/ 979 h 1887"/>
                <a:gd name="T82" fmla="*/ 2412 w 2459"/>
                <a:gd name="T83" fmla="*/ 944 h 1887"/>
                <a:gd name="T84" fmla="*/ 2423 w 2459"/>
                <a:gd name="T85" fmla="*/ 901 h 1887"/>
                <a:gd name="T86" fmla="*/ 2433 w 2459"/>
                <a:gd name="T87" fmla="*/ 851 h 1887"/>
                <a:gd name="T88" fmla="*/ 2440 w 2459"/>
                <a:gd name="T89" fmla="*/ 798 h 1887"/>
                <a:gd name="T90" fmla="*/ 2450 w 2459"/>
                <a:gd name="T91" fmla="*/ 741 h 1887"/>
                <a:gd name="T92" fmla="*/ 2455 w 2459"/>
                <a:gd name="T93" fmla="*/ 678 h 1887"/>
                <a:gd name="T94" fmla="*/ 2459 w 2459"/>
                <a:gd name="T95" fmla="*/ 618 h 1887"/>
                <a:gd name="T96" fmla="*/ 2459 w 2459"/>
                <a:gd name="T97" fmla="*/ 553 h 1887"/>
                <a:gd name="T98" fmla="*/ 2457 w 2459"/>
                <a:gd name="T99" fmla="*/ 492 h 1887"/>
                <a:gd name="T100" fmla="*/ 2450 w 2459"/>
                <a:gd name="T101" fmla="*/ 433 h 1887"/>
                <a:gd name="T102" fmla="*/ 2436 w 2459"/>
                <a:gd name="T103" fmla="*/ 376 h 1887"/>
                <a:gd name="T104" fmla="*/ 2417 w 2459"/>
                <a:gd name="T105" fmla="*/ 325 h 1887"/>
                <a:gd name="T106" fmla="*/ 2393 w 2459"/>
                <a:gd name="T107" fmla="*/ 281 h 1887"/>
                <a:gd name="T108" fmla="*/ 1650 w 2459"/>
                <a:gd name="T109" fmla="*/ 103 h 1887"/>
                <a:gd name="T110" fmla="*/ 1391 w 2459"/>
                <a:gd name="T111" fmla="*/ 163 h 1887"/>
                <a:gd name="T112" fmla="*/ 808 w 2459"/>
                <a:gd name="T113" fmla="*/ 0 h 1887"/>
                <a:gd name="T114" fmla="*/ 530 w 2459"/>
                <a:gd name="T115" fmla="*/ 97 h 1887"/>
                <a:gd name="T116" fmla="*/ 15 w 2459"/>
                <a:gd name="T117" fmla="*/ 135 h 1887"/>
                <a:gd name="T118" fmla="*/ 5 w 2459"/>
                <a:gd name="T119" fmla="*/ 274 h 1887"/>
                <a:gd name="T120" fmla="*/ 5 w 2459"/>
                <a:gd name="T121" fmla="*/ 274 h 1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59" h="1887">
                  <a:moveTo>
                    <a:pt x="5" y="274"/>
                  </a:moveTo>
                  <a:lnTo>
                    <a:pt x="4" y="283"/>
                  </a:lnTo>
                  <a:lnTo>
                    <a:pt x="4" y="314"/>
                  </a:lnTo>
                  <a:lnTo>
                    <a:pt x="2" y="361"/>
                  </a:lnTo>
                  <a:lnTo>
                    <a:pt x="2" y="422"/>
                  </a:lnTo>
                  <a:lnTo>
                    <a:pt x="0" y="496"/>
                  </a:lnTo>
                  <a:lnTo>
                    <a:pt x="0" y="581"/>
                  </a:lnTo>
                  <a:lnTo>
                    <a:pt x="0" y="673"/>
                  </a:lnTo>
                  <a:lnTo>
                    <a:pt x="4" y="770"/>
                  </a:lnTo>
                  <a:lnTo>
                    <a:pt x="5" y="866"/>
                  </a:lnTo>
                  <a:lnTo>
                    <a:pt x="13" y="963"/>
                  </a:lnTo>
                  <a:lnTo>
                    <a:pt x="21" y="1057"/>
                  </a:lnTo>
                  <a:lnTo>
                    <a:pt x="32" y="1144"/>
                  </a:lnTo>
                  <a:lnTo>
                    <a:pt x="45" y="1224"/>
                  </a:lnTo>
                  <a:lnTo>
                    <a:pt x="64" y="1292"/>
                  </a:lnTo>
                  <a:lnTo>
                    <a:pt x="85" y="1347"/>
                  </a:lnTo>
                  <a:lnTo>
                    <a:pt x="114" y="1385"/>
                  </a:lnTo>
                  <a:lnTo>
                    <a:pt x="306" y="1708"/>
                  </a:lnTo>
                  <a:lnTo>
                    <a:pt x="555" y="1877"/>
                  </a:lnTo>
                  <a:lnTo>
                    <a:pt x="887" y="1887"/>
                  </a:lnTo>
                  <a:lnTo>
                    <a:pt x="1233" y="1885"/>
                  </a:lnTo>
                  <a:lnTo>
                    <a:pt x="1663" y="1847"/>
                  </a:lnTo>
                  <a:lnTo>
                    <a:pt x="1669" y="1843"/>
                  </a:lnTo>
                  <a:lnTo>
                    <a:pt x="1688" y="1834"/>
                  </a:lnTo>
                  <a:lnTo>
                    <a:pt x="1716" y="1815"/>
                  </a:lnTo>
                  <a:lnTo>
                    <a:pt x="1754" y="1792"/>
                  </a:lnTo>
                  <a:lnTo>
                    <a:pt x="1800" y="1761"/>
                  </a:lnTo>
                  <a:lnTo>
                    <a:pt x="1853" y="1725"/>
                  </a:lnTo>
                  <a:lnTo>
                    <a:pt x="1908" y="1682"/>
                  </a:lnTo>
                  <a:lnTo>
                    <a:pt x="1971" y="1634"/>
                  </a:lnTo>
                  <a:lnTo>
                    <a:pt x="2030" y="1577"/>
                  </a:lnTo>
                  <a:lnTo>
                    <a:pt x="2094" y="1516"/>
                  </a:lnTo>
                  <a:lnTo>
                    <a:pt x="2153" y="1450"/>
                  </a:lnTo>
                  <a:lnTo>
                    <a:pt x="2210" y="1378"/>
                  </a:lnTo>
                  <a:lnTo>
                    <a:pt x="2263" y="1298"/>
                  </a:lnTo>
                  <a:lnTo>
                    <a:pt x="2315" y="1214"/>
                  </a:lnTo>
                  <a:lnTo>
                    <a:pt x="2357" y="1125"/>
                  </a:lnTo>
                  <a:lnTo>
                    <a:pt x="2391" y="1030"/>
                  </a:lnTo>
                  <a:lnTo>
                    <a:pt x="2391" y="1022"/>
                  </a:lnTo>
                  <a:lnTo>
                    <a:pt x="2396" y="1007"/>
                  </a:lnTo>
                  <a:lnTo>
                    <a:pt x="2402" y="979"/>
                  </a:lnTo>
                  <a:lnTo>
                    <a:pt x="2412" y="944"/>
                  </a:lnTo>
                  <a:lnTo>
                    <a:pt x="2423" y="901"/>
                  </a:lnTo>
                  <a:lnTo>
                    <a:pt x="2433" y="851"/>
                  </a:lnTo>
                  <a:lnTo>
                    <a:pt x="2440" y="798"/>
                  </a:lnTo>
                  <a:lnTo>
                    <a:pt x="2450" y="741"/>
                  </a:lnTo>
                  <a:lnTo>
                    <a:pt x="2455" y="678"/>
                  </a:lnTo>
                  <a:lnTo>
                    <a:pt x="2459" y="618"/>
                  </a:lnTo>
                  <a:lnTo>
                    <a:pt x="2459" y="553"/>
                  </a:lnTo>
                  <a:lnTo>
                    <a:pt x="2457" y="492"/>
                  </a:lnTo>
                  <a:lnTo>
                    <a:pt x="2450" y="433"/>
                  </a:lnTo>
                  <a:lnTo>
                    <a:pt x="2436" y="376"/>
                  </a:lnTo>
                  <a:lnTo>
                    <a:pt x="2417" y="325"/>
                  </a:lnTo>
                  <a:lnTo>
                    <a:pt x="2393" y="281"/>
                  </a:lnTo>
                  <a:lnTo>
                    <a:pt x="1650" y="103"/>
                  </a:lnTo>
                  <a:lnTo>
                    <a:pt x="1391" y="163"/>
                  </a:lnTo>
                  <a:lnTo>
                    <a:pt x="808" y="0"/>
                  </a:lnTo>
                  <a:lnTo>
                    <a:pt x="530" y="97"/>
                  </a:lnTo>
                  <a:lnTo>
                    <a:pt x="15" y="135"/>
                  </a:lnTo>
                  <a:lnTo>
                    <a:pt x="5" y="274"/>
                  </a:lnTo>
                  <a:lnTo>
                    <a:pt x="5" y="274"/>
                  </a:lnTo>
                  <a:close/>
                </a:path>
              </a:pathLst>
            </a:custGeom>
            <a:solidFill>
              <a:srgbClr val="D1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63" name="Freeform 351"/>
            <p:cNvSpPr>
              <a:spLocks/>
            </p:cNvSpPr>
            <p:nvPr/>
          </p:nvSpPr>
          <p:spPr bwMode="auto">
            <a:xfrm>
              <a:off x="2073" y="1524"/>
              <a:ext cx="2189" cy="975"/>
            </a:xfrm>
            <a:custGeom>
              <a:avLst/>
              <a:gdLst>
                <a:gd name="T0" fmla="*/ 0 w 4377"/>
                <a:gd name="T1" fmla="*/ 1946 h 1946"/>
                <a:gd name="T2" fmla="*/ 264 w 4377"/>
                <a:gd name="T3" fmla="*/ 1773 h 1946"/>
                <a:gd name="T4" fmla="*/ 517 w 4377"/>
                <a:gd name="T5" fmla="*/ 1642 h 1946"/>
                <a:gd name="T6" fmla="*/ 837 w 4377"/>
                <a:gd name="T7" fmla="*/ 1556 h 1946"/>
                <a:gd name="T8" fmla="*/ 970 w 4377"/>
                <a:gd name="T9" fmla="*/ 1434 h 1946"/>
                <a:gd name="T10" fmla="*/ 1675 w 4377"/>
                <a:gd name="T11" fmla="*/ 1193 h 1946"/>
                <a:gd name="T12" fmla="*/ 1920 w 4377"/>
                <a:gd name="T13" fmla="*/ 1094 h 1946"/>
                <a:gd name="T14" fmla="*/ 2026 w 4377"/>
                <a:gd name="T15" fmla="*/ 1075 h 1946"/>
                <a:gd name="T16" fmla="*/ 2108 w 4377"/>
                <a:gd name="T17" fmla="*/ 971 h 1946"/>
                <a:gd name="T18" fmla="*/ 2300 w 4377"/>
                <a:gd name="T19" fmla="*/ 938 h 1946"/>
                <a:gd name="T20" fmla="*/ 2443 w 4377"/>
                <a:gd name="T21" fmla="*/ 771 h 1946"/>
                <a:gd name="T22" fmla="*/ 2648 w 4377"/>
                <a:gd name="T23" fmla="*/ 756 h 1946"/>
                <a:gd name="T24" fmla="*/ 3104 w 4377"/>
                <a:gd name="T25" fmla="*/ 674 h 1946"/>
                <a:gd name="T26" fmla="*/ 3727 w 4377"/>
                <a:gd name="T27" fmla="*/ 357 h 1946"/>
                <a:gd name="T28" fmla="*/ 3801 w 4377"/>
                <a:gd name="T29" fmla="*/ 298 h 1946"/>
                <a:gd name="T30" fmla="*/ 3912 w 4377"/>
                <a:gd name="T31" fmla="*/ 313 h 1946"/>
                <a:gd name="T32" fmla="*/ 3997 w 4377"/>
                <a:gd name="T33" fmla="*/ 249 h 1946"/>
                <a:gd name="T34" fmla="*/ 4064 w 4377"/>
                <a:gd name="T35" fmla="*/ 220 h 1946"/>
                <a:gd name="T36" fmla="*/ 4170 w 4377"/>
                <a:gd name="T37" fmla="*/ 207 h 1946"/>
                <a:gd name="T38" fmla="*/ 4309 w 4377"/>
                <a:gd name="T39" fmla="*/ 167 h 1946"/>
                <a:gd name="T40" fmla="*/ 4377 w 4377"/>
                <a:gd name="T41" fmla="*/ 78 h 1946"/>
                <a:gd name="T42" fmla="*/ 4301 w 4377"/>
                <a:gd name="T43" fmla="*/ 112 h 1946"/>
                <a:gd name="T44" fmla="*/ 4239 w 4377"/>
                <a:gd name="T45" fmla="*/ 70 h 1946"/>
                <a:gd name="T46" fmla="*/ 4134 w 4377"/>
                <a:gd name="T47" fmla="*/ 0 h 1946"/>
                <a:gd name="T48" fmla="*/ 4020 w 4377"/>
                <a:gd name="T49" fmla="*/ 32 h 1946"/>
                <a:gd name="T50" fmla="*/ 3955 w 4377"/>
                <a:gd name="T51" fmla="*/ 91 h 1946"/>
                <a:gd name="T52" fmla="*/ 3843 w 4377"/>
                <a:gd name="T53" fmla="*/ 104 h 1946"/>
                <a:gd name="T54" fmla="*/ 3792 w 4377"/>
                <a:gd name="T55" fmla="*/ 138 h 1946"/>
                <a:gd name="T56" fmla="*/ 3741 w 4377"/>
                <a:gd name="T57" fmla="*/ 112 h 1946"/>
                <a:gd name="T58" fmla="*/ 3632 w 4377"/>
                <a:gd name="T59" fmla="*/ 167 h 1946"/>
                <a:gd name="T60" fmla="*/ 3594 w 4377"/>
                <a:gd name="T61" fmla="*/ 254 h 1946"/>
                <a:gd name="T62" fmla="*/ 3172 w 4377"/>
                <a:gd name="T63" fmla="*/ 319 h 1946"/>
                <a:gd name="T64" fmla="*/ 2830 w 4377"/>
                <a:gd name="T65" fmla="*/ 387 h 1946"/>
                <a:gd name="T66" fmla="*/ 2425 w 4377"/>
                <a:gd name="T67" fmla="*/ 511 h 1946"/>
                <a:gd name="T68" fmla="*/ 2309 w 4377"/>
                <a:gd name="T69" fmla="*/ 604 h 1946"/>
                <a:gd name="T70" fmla="*/ 2095 w 4377"/>
                <a:gd name="T71" fmla="*/ 646 h 1946"/>
                <a:gd name="T72" fmla="*/ 1920 w 4377"/>
                <a:gd name="T73" fmla="*/ 688 h 1946"/>
                <a:gd name="T74" fmla="*/ 1627 w 4377"/>
                <a:gd name="T75" fmla="*/ 726 h 1946"/>
                <a:gd name="T76" fmla="*/ 1118 w 4377"/>
                <a:gd name="T77" fmla="*/ 880 h 1946"/>
                <a:gd name="T78" fmla="*/ 960 w 4377"/>
                <a:gd name="T79" fmla="*/ 956 h 1946"/>
                <a:gd name="T80" fmla="*/ 745 w 4377"/>
                <a:gd name="T81" fmla="*/ 975 h 1946"/>
                <a:gd name="T82" fmla="*/ 550 w 4377"/>
                <a:gd name="T83" fmla="*/ 1128 h 1946"/>
                <a:gd name="T84" fmla="*/ 378 w 4377"/>
                <a:gd name="T85" fmla="*/ 1096 h 1946"/>
                <a:gd name="T86" fmla="*/ 167 w 4377"/>
                <a:gd name="T87" fmla="*/ 1248 h 1946"/>
                <a:gd name="T88" fmla="*/ 14 w 4377"/>
                <a:gd name="T89" fmla="*/ 1260 h 1946"/>
                <a:gd name="T90" fmla="*/ 0 w 4377"/>
                <a:gd name="T91" fmla="*/ 1946 h 1946"/>
                <a:gd name="T92" fmla="*/ 0 w 4377"/>
                <a:gd name="T93" fmla="*/ 1946 h 1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77" h="1946">
                  <a:moveTo>
                    <a:pt x="0" y="1946"/>
                  </a:moveTo>
                  <a:lnTo>
                    <a:pt x="264" y="1773"/>
                  </a:lnTo>
                  <a:lnTo>
                    <a:pt x="517" y="1642"/>
                  </a:lnTo>
                  <a:lnTo>
                    <a:pt x="837" y="1556"/>
                  </a:lnTo>
                  <a:lnTo>
                    <a:pt x="970" y="1434"/>
                  </a:lnTo>
                  <a:lnTo>
                    <a:pt x="1675" y="1193"/>
                  </a:lnTo>
                  <a:lnTo>
                    <a:pt x="1920" y="1094"/>
                  </a:lnTo>
                  <a:lnTo>
                    <a:pt x="2026" y="1075"/>
                  </a:lnTo>
                  <a:lnTo>
                    <a:pt x="2108" y="971"/>
                  </a:lnTo>
                  <a:lnTo>
                    <a:pt x="2300" y="938"/>
                  </a:lnTo>
                  <a:lnTo>
                    <a:pt x="2443" y="771"/>
                  </a:lnTo>
                  <a:lnTo>
                    <a:pt x="2648" y="756"/>
                  </a:lnTo>
                  <a:lnTo>
                    <a:pt x="3104" y="674"/>
                  </a:lnTo>
                  <a:lnTo>
                    <a:pt x="3727" y="357"/>
                  </a:lnTo>
                  <a:lnTo>
                    <a:pt x="3801" y="298"/>
                  </a:lnTo>
                  <a:lnTo>
                    <a:pt x="3912" y="313"/>
                  </a:lnTo>
                  <a:lnTo>
                    <a:pt x="3997" y="249"/>
                  </a:lnTo>
                  <a:lnTo>
                    <a:pt x="4064" y="220"/>
                  </a:lnTo>
                  <a:lnTo>
                    <a:pt x="4170" y="207"/>
                  </a:lnTo>
                  <a:lnTo>
                    <a:pt x="4309" y="167"/>
                  </a:lnTo>
                  <a:lnTo>
                    <a:pt x="4377" y="78"/>
                  </a:lnTo>
                  <a:lnTo>
                    <a:pt x="4301" y="112"/>
                  </a:lnTo>
                  <a:lnTo>
                    <a:pt x="4239" y="70"/>
                  </a:lnTo>
                  <a:lnTo>
                    <a:pt x="4134" y="0"/>
                  </a:lnTo>
                  <a:lnTo>
                    <a:pt x="4020" y="32"/>
                  </a:lnTo>
                  <a:lnTo>
                    <a:pt x="3955" y="91"/>
                  </a:lnTo>
                  <a:lnTo>
                    <a:pt x="3843" y="104"/>
                  </a:lnTo>
                  <a:lnTo>
                    <a:pt x="3792" y="138"/>
                  </a:lnTo>
                  <a:lnTo>
                    <a:pt x="3741" y="112"/>
                  </a:lnTo>
                  <a:lnTo>
                    <a:pt x="3632" y="167"/>
                  </a:lnTo>
                  <a:lnTo>
                    <a:pt x="3594" y="254"/>
                  </a:lnTo>
                  <a:lnTo>
                    <a:pt x="3172" y="319"/>
                  </a:lnTo>
                  <a:lnTo>
                    <a:pt x="2830" y="387"/>
                  </a:lnTo>
                  <a:lnTo>
                    <a:pt x="2425" y="511"/>
                  </a:lnTo>
                  <a:lnTo>
                    <a:pt x="2309" y="604"/>
                  </a:lnTo>
                  <a:lnTo>
                    <a:pt x="2095" y="646"/>
                  </a:lnTo>
                  <a:lnTo>
                    <a:pt x="1920" y="688"/>
                  </a:lnTo>
                  <a:lnTo>
                    <a:pt x="1627" y="726"/>
                  </a:lnTo>
                  <a:lnTo>
                    <a:pt x="1118" y="880"/>
                  </a:lnTo>
                  <a:lnTo>
                    <a:pt x="960" y="956"/>
                  </a:lnTo>
                  <a:lnTo>
                    <a:pt x="745" y="975"/>
                  </a:lnTo>
                  <a:lnTo>
                    <a:pt x="550" y="1128"/>
                  </a:lnTo>
                  <a:lnTo>
                    <a:pt x="378" y="1096"/>
                  </a:lnTo>
                  <a:lnTo>
                    <a:pt x="167" y="1248"/>
                  </a:lnTo>
                  <a:lnTo>
                    <a:pt x="14" y="1260"/>
                  </a:lnTo>
                  <a:lnTo>
                    <a:pt x="0" y="1946"/>
                  </a:lnTo>
                  <a:lnTo>
                    <a:pt x="0" y="1946"/>
                  </a:lnTo>
                  <a:close/>
                </a:path>
              </a:pathLst>
            </a:custGeom>
            <a:solidFill>
              <a:srgbClr val="A38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64" name="Freeform 352"/>
            <p:cNvSpPr>
              <a:spLocks/>
            </p:cNvSpPr>
            <p:nvPr/>
          </p:nvSpPr>
          <p:spPr bwMode="auto">
            <a:xfrm>
              <a:off x="3562" y="1701"/>
              <a:ext cx="810" cy="561"/>
            </a:xfrm>
            <a:custGeom>
              <a:avLst/>
              <a:gdLst>
                <a:gd name="T0" fmla="*/ 745 w 1619"/>
                <a:gd name="T1" fmla="*/ 1114 h 1121"/>
                <a:gd name="T2" fmla="*/ 459 w 1619"/>
                <a:gd name="T3" fmla="*/ 1095 h 1121"/>
                <a:gd name="T4" fmla="*/ 188 w 1619"/>
                <a:gd name="T5" fmla="*/ 933 h 1121"/>
                <a:gd name="T6" fmla="*/ 3 w 1619"/>
                <a:gd name="T7" fmla="*/ 679 h 1121"/>
                <a:gd name="T8" fmla="*/ 0 w 1619"/>
                <a:gd name="T9" fmla="*/ 490 h 1121"/>
                <a:gd name="T10" fmla="*/ 0 w 1619"/>
                <a:gd name="T11" fmla="*/ 485 h 1121"/>
                <a:gd name="T12" fmla="*/ 5 w 1619"/>
                <a:gd name="T13" fmla="*/ 477 h 1121"/>
                <a:gd name="T14" fmla="*/ 13 w 1619"/>
                <a:gd name="T15" fmla="*/ 462 h 1121"/>
                <a:gd name="T16" fmla="*/ 26 w 1619"/>
                <a:gd name="T17" fmla="*/ 447 h 1121"/>
                <a:gd name="T18" fmla="*/ 39 w 1619"/>
                <a:gd name="T19" fmla="*/ 424 h 1121"/>
                <a:gd name="T20" fmla="*/ 57 w 1619"/>
                <a:gd name="T21" fmla="*/ 401 h 1121"/>
                <a:gd name="T22" fmla="*/ 72 w 1619"/>
                <a:gd name="T23" fmla="*/ 376 h 1121"/>
                <a:gd name="T24" fmla="*/ 91 w 1619"/>
                <a:gd name="T25" fmla="*/ 352 h 1121"/>
                <a:gd name="T26" fmla="*/ 110 w 1619"/>
                <a:gd name="T27" fmla="*/ 323 h 1121"/>
                <a:gd name="T28" fmla="*/ 127 w 1619"/>
                <a:gd name="T29" fmla="*/ 299 h 1121"/>
                <a:gd name="T30" fmla="*/ 146 w 1619"/>
                <a:gd name="T31" fmla="*/ 274 h 1121"/>
                <a:gd name="T32" fmla="*/ 165 w 1619"/>
                <a:gd name="T33" fmla="*/ 253 h 1121"/>
                <a:gd name="T34" fmla="*/ 182 w 1619"/>
                <a:gd name="T35" fmla="*/ 230 h 1121"/>
                <a:gd name="T36" fmla="*/ 197 w 1619"/>
                <a:gd name="T37" fmla="*/ 217 h 1121"/>
                <a:gd name="T38" fmla="*/ 209 w 1619"/>
                <a:gd name="T39" fmla="*/ 207 h 1121"/>
                <a:gd name="T40" fmla="*/ 220 w 1619"/>
                <a:gd name="T41" fmla="*/ 202 h 1121"/>
                <a:gd name="T42" fmla="*/ 228 w 1619"/>
                <a:gd name="T43" fmla="*/ 196 h 1121"/>
                <a:gd name="T44" fmla="*/ 243 w 1619"/>
                <a:gd name="T45" fmla="*/ 192 h 1121"/>
                <a:gd name="T46" fmla="*/ 260 w 1619"/>
                <a:gd name="T47" fmla="*/ 185 h 1121"/>
                <a:gd name="T48" fmla="*/ 281 w 1619"/>
                <a:gd name="T49" fmla="*/ 181 h 1121"/>
                <a:gd name="T50" fmla="*/ 302 w 1619"/>
                <a:gd name="T51" fmla="*/ 173 h 1121"/>
                <a:gd name="T52" fmla="*/ 326 w 1619"/>
                <a:gd name="T53" fmla="*/ 167 h 1121"/>
                <a:gd name="T54" fmla="*/ 351 w 1619"/>
                <a:gd name="T55" fmla="*/ 162 h 1121"/>
                <a:gd name="T56" fmla="*/ 376 w 1619"/>
                <a:gd name="T57" fmla="*/ 156 h 1121"/>
                <a:gd name="T58" fmla="*/ 397 w 1619"/>
                <a:gd name="T59" fmla="*/ 150 h 1121"/>
                <a:gd name="T60" fmla="*/ 420 w 1619"/>
                <a:gd name="T61" fmla="*/ 143 h 1121"/>
                <a:gd name="T62" fmla="*/ 440 w 1619"/>
                <a:gd name="T63" fmla="*/ 137 h 1121"/>
                <a:gd name="T64" fmla="*/ 459 w 1619"/>
                <a:gd name="T65" fmla="*/ 135 h 1121"/>
                <a:gd name="T66" fmla="*/ 475 w 1619"/>
                <a:gd name="T67" fmla="*/ 129 h 1121"/>
                <a:gd name="T68" fmla="*/ 486 w 1619"/>
                <a:gd name="T69" fmla="*/ 128 h 1121"/>
                <a:gd name="T70" fmla="*/ 494 w 1619"/>
                <a:gd name="T71" fmla="*/ 128 h 1121"/>
                <a:gd name="T72" fmla="*/ 497 w 1619"/>
                <a:gd name="T73" fmla="*/ 128 h 1121"/>
                <a:gd name="T74" fmla="*/ 653 w 1619"/>
                <a:gd name="T75" fmla="*/ 0 h 1121"/>
                <a:gd name="T76" fmla="*/ 1111 w 1619"/>
                <a:gd name="T77" fmla="*/ 59 h 1121"/>
                <a:gd name="T78" fmla="*/ 1467 w 1619"/>
                <a:gd name="T79" fmla="*/ 207 h 1121"/>
                <a:gd name="T80" fmla="*/ 1619 w 1619"/>
                <a:gd name="T81" fmla="*/ 414 h 1121"/>
                <a:gd name="T82" fmla="*/ 1602 w 1619"/>
                <a:gd name="T83" fmla="*/ 770 h 1121"/>
                <a:gd name="T84" fmla="*/ 1465 w 1619"/>
                <a:gd name="T85" fmla="*/ 967 h 1121"/>
                <a:gd name="T86" fmla="*/ 1195 w 1619"/>
                <a:gd name="T87" fmla="*/ 1080 h 1121"/>
                <a:gd name="T88" fmla="*/ 1018 w 1619"/>
                <a:gd name="T89" fmla="*/ 1121 h 1121"/>
                <a:gd name="T90" fmla="*/ 745 w 1619"/>
                <a:gd name="T91" fmla="*/ 1114 h 1121"/>
                <a:gd name="T92" fmla="*/ 745 w 1619"/>
                <a:gd name="T93" fmla="*/ 1114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19" h="1121">
                  <a:moveTo>
                    <a:pt x="745" y="1114"/>
                  </a:moveTo>
                  <a:lnTo>
                    <a:pt x="459" y="1095"/>
                  </a:lnTo>
                  <a:lnTo>
                    <a:pt x="188" y="933"/>
                  </a:lnTo>
                  <a:lnTo>
                    <a:pt x="3" y="679"/>
                  </a:lnTo>
                  <a:lnTo>
                    <a:pt x="0" y="490"/>
                  </a:lnTo>
                  <a:lnTo>
                    <a:pt x="0" y="485"/>
                  </a:lnTo>
                  <a:lnTo>
                    <a:pt x="5" y="477"/>
                  </a:lnTo>
                  <a:lnTo>
                    <a:pt x="13" y="462"/>
                  </a:lnTo>
                  <a:lnTo>
                    <a:pt x="26" y="447"/>
                  </a:lnTo>
                  <a:lnTo>
                    <a:pt x="39" y="424"/>
                  </a:lnTo>
                  <a:lnTo>
                    <a:pt x="57" y="401"/>
                  </a:lnTo>
                  <a:lnTo>
                    <a:pt x="72" y="376"/>
                  </a:lnTo>
                  <a:lnTo>
                    <a:pt x="91" y="352"/>
                  </a:lnTo>
                  <a:lnTo>
                    <a:pt x="110" y="323"/>
                  </a:lnTo>
                  <a:lnTo>
                    <a:pt x="127" y="299"/>
                  </a:lnTo>
                  <a:lnTo>
                    <a:pt x="146" y="274"/>
                  </a:lnTo>
                  <a:lnTo>
                    <a:pt x="165" y="253"/>
                  </a:lnTo>
                  <a:lnTo>
                    <a:pt x="182" y="230"/>
                  </a:lnTo>
                  <a:lnTo>
                    <a:pt x="197" y="217"/>
                  </a:lnTo>
                  <a:lnTo>
                    <a:pt x="209" y="207"/>
                  </a:lnTo>
                  <a:lnTo>
                    <a:pt x="220" y="202"/>
                  </a:lnTo>
                  <a:lnTo>
                    <a:pt x="228" y="196"/>
                  </a:lnTo>
                  <a:lnTo>
                    <a:pt x="243" y="192"/>
                  </a:lnTo>
                  <a:lnTo>
                    <a:pt x="260" y="185"/>
                  </a:lnTo>
                  <a:lnTo>
                    <a:pt x="281" y="181"/>
                  </a:lnTo>
                  <a:lnTo>
                    <a:pt x="302" y="173"/>
                  </a:lnTo>
                  <a:lnTo>
                    <a:pt x="326" y="167"/>
                  </a:lnTo>
                  <a:lnTo>
                    <a:pt x="351" y="162"/>
                  </a:lnTo>
                  <a:lnTo>
                    <a:pt x="376" y="156"/>
                  </a:lnTo>
                  <a:lnTo>
                    <a:pt x="397" y="150"/>
                  </a:lnTo>
                  <a:lnTo>
                    <a:pt x="420" y="143"/>
                  </a:lnTo>
                  <a:lnTo>
                    <a:pt x="440" y="137"/>
                  </a:lnTo>
                  <a:lnTo>
                    <a:pt x="459" y="135"/>
                  </a:lnTo>
                  <a:lnTo>
                    <a:pt x="475" y="129"/>
                  </a:lnTo>
                  <a:lnTo>
                    <a:pt x="486" y="128"/>
                  </a:lnTo>
                  <a:lnTo>
                    <a:pt x="494" y="128"/>
                  </a:lnTo>
                  <a:lnTo>
                    <a:pt x="497" y="128"/>
                  </a:lnTo>
                  <a:lnTo>
                    <a:pt x="653" y="0"/>
                  </a:lnTo>
                  <a:lnTo>
                    <a:pt x="1111" y="59"/>
                  </a:lnTo>
                  <a:lnTo>
                    <a:pt x="1467" y="207"/>
                  </a:lnTo>
                  <a:lnTo>
                    <a:pt x="1619" y="414"/>
                  </a:lnTo>
                  <a:lnTo>
                    <a:pt x="1602" y="770"/>
                  </a:lnTo>
                  <a:lnTo>
                    <a:pt x="1465" y="967"/>
                  </a:lnTo>
                  <a:lnTo>
                    <a:pt x="1195" y="1080"/>
                  </a:lnTo>
                  <a:lnTo>
                    <a:pt x="1018" y="1121"/>
                  </a:lnTo>
                  <a:lnTo>
                    <a:pt x="745" y="1114"/>
                  </a:lnTo>
                  <a:lnTo>
                    <a:pt x="745" y="1114"/>
                  </a:lnTo>
                  <a:close/>
                </a:path>
              </a:pathLst>
            </a:custGeom>
            <a:solidFill>
              <a:srgbClr val="D1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65" name="Freeform 353"/>
            <p:cNvSpPr>
              <a:spLocks/>
            </p:cNvSpPr>
            <p:nvPr/>
          </p:nvSpPr>
          <p:spPr bwMode="auto">
            <a:xfrm>
              <a:off x="3859" y="1707"/>
              <a:ext cx="442" cy="1042"/>
            </a:xfrm>
            <a:custGeom>
              <a:avLst/>
              <a:gdLst>
                <a:gd name="T0" fmla="*/ 0 w 885"/>
                <a:gd name="T1" fmla="*/ 258 h 2084"/>
                <a:gd name="T2" fmla="*/ 180 w 885"/>
                <a:gd name="T3" fmla="*/ 553 h 2084"/>
                <a:gd name="T4" fmla="*/ 205 w 885"/>
                <a:gd name="T5" fmla="*/ 304 h 2084"/>
                <a:gd name="T6" fmla="*/ 161 w 885"/>
                <a:gd name="T7" fmla="*/ 0 h 2084"/>
                <a:gd name="T8" fmla="*/ 229 w 885"/>
                <a:gd name="T9" fmla="*/ 11 h 2084"/>
                <a:gd name="T10" fmla="*/ 309 w 885"/>
                <a:gd name="T11" fmla="*/ 197 h 2084"/>
                <a:gd name="T12" fmla="*/ 315 w 885"/>
                <a:gd name="T13" fmla="*/ 619 h 2084"/>
                <a:gd name="T14" fmla="*/ 269 w 885"/>
                <a:gd name="T15" fmla="*/ 1010 h 2084"/>
                <a:gd name="T16" fmla="*/ 281 w 885"/>
                <a:gd name="T17" fmla="*/ 1227 h 2084"/>
                <a:gd name="T18" fmla="*/ 347 w 885"/>
                <a:gd name="T19" fmla="*/ 1368 h 2084"/>
                <a:gd name="T20" fmla="*/ 448 w 885"/>
                <a:gd name="T21" fmla="*/ 1035 h 2084"/>
                <a:gd name="T22" fmla="*/ 440 w 885"/>
                <a:gd name="T23" fmla="*/ 737 h 2084"/>
                <a:gd name="T24" fmla="*/ 444 w 885"/>
                <a:gd name="T25" fmla="*/ 619 h 2084"/>
                <a:gd name="T26" fmla="*/ 573 w 885"/>
                <a:gd name="T27" fmla="*/ 277 h 2084"/>
                <a:gd name="T28" fmla="*/ 587 w 885"/>
                <a:gd name="T29" fmla="*/ 195 h 2084"/>
                <a:gd name="T30" fmla="*/ 617 w 885"/>
                <a:gd name="T31" fmla="*/ 233 h 2084"/>
                <a:gd name="T32" fmla="*/ 615 w 885"/>
                <a:gd name="T33" fmla="*/ 539 h 2084"/>
                <a:gd name="T34" fmla="*/ 841 w 885"/>
                <a:gd name="T35" fmla="*/ 292 h 2084"/>
                <a:gd name="T36" fmla="*/ 885 w 885"/>
                <a:gd name="T37" fmla="*/ 366 h 2084"/>
                <a:gd name="T38" fmla="*/ 872 w 885"/>
                <a:gd name="T39" fmla="*/ 471 h 2084"/>
                <a:gd name="T40" fmla="*/ 535 w 885"/>
                <a:gd name="T41" fmla="*/ 826 h 2084"/>
                <a:gd name="T42" fmla="*/ 520 w 885"/>
                <a:gd name="T43" fmla="*/ 917 h 2084"/>
                <a:gd name="T44" fmla="*/ 554 w 885"/>
                <a:gd name="T45" fmla="*/ 1068 h 2084"/>
                <a:gd name="T46" fmla="*/ 511 w 885"/>
                <a:gd name="T47" fmla="*/ 1326 h 2084"/>
                <a:gd name="T48" fmla="*/ 364 w 885"/>
                <a:gd name="T49" fmla="*/ 1543 h 2084"/>
                <a:gd name="T50" fmla="*/ 414 w 885"/>
                <a:gd name="T51" fmla="*/ 2033 h 2084"/>
                <a:gd name="T52" fmla="*/ 290 w 885"/>
                <a:gd name="T53" fmla="*/ 2084 h 2084"/>
                <a:gd name="T54" fmla="*/ 212 w 885"/>
                <a:gd name="T55" fmla="*/ 2063 h 2084"/>
                <a:gd name="T56" fmla="*/ 165 w 885"/>
                <a:gd name="T57" fmla="*/ 2084 h 2084"/>
                <a:gd name="T58" fmla="*/ 152 w 885"/>
                <a:gd name="T59" fmla="*/ 1961 h 2084"/>
                <a:gd name="T60" fmla="*/ 212 w 885"/>
                <a:gd name="T61" fmla="*/ 1759 h 2084"/>
                <a:gd name="T62" fmla="*/ 205 w 885"/>
                <a:gd name="T63" fmla="*/ 1349 h 2084"/>
                <a:gd name="T64" fmla="*/ 142 w 885"/>
                <a:gd name="T65" fmla="*/ 1227 h 2084"/>
                <a:gd name="T66" fmla="*/ 142 w 885"/>
                <a:gd name="T67" fmla="*/ 1223 h 2084"/>
                <a:gd name="T68" fmla="*/ 144 w 885"/>
                <a:gd name="T69" fmla="*/ 1210 h 2084"/>
                <a:gd name="T70" fmla="*/ 146 w 885"/>
                <a:gd name="T71" fmla="*/ 1193 h 2084"/>
                <a:gd name="T72" fmla="*/ 148 w 885"/>
                <a:gd name="T73" fmla="*/ 1168 h 2084"/>
                <a:gd name="T74" fmla="*/ 152 w 885"/>
                <a:gd name="T75" fmla="*/ 1140 h 2084"/>
                <a:gd name="T76" fmla="*/ 157 w 885"/>
                <a:gd name="T77" fmla="*/ 1107 h 2084"/>
                <a:gd name="T78" fmla="*/ 159 w 885"/>
                <a:gd name="T79" fmla="*/ 1073 h 2084"/>
                <a:gd name="T80" fmla="*/ 165 w 885"/>
                <a:gd name="T81" fmla="*/ 1039 h 2084"/>
                <a:gd name="T82" fmla="*/ 169 w 885"/>
                <a:gd name="T83" fmla="*/ 1001 h 2084"/>
                <a:gd name="T84" fmla="*/ 171 w 885"/>
                <a:gd name="T85" fmla="*/ 965 h 2084"/>
                <a:gd name="T86" fmla="*/ 172 w 885"/>
                <a:gd name="T87" fmla="*/ 929 h 2084"/>
                <a:gd name="T88" fmla="*/ 176 w 885"/>
                <a:gd name="T89" fmla="*/ 900 h 2084"/>
                <a:gd name="T90" fmla="*/ 176 w 885"/>
                <a:gd name="T91" fmla="*/ 872 h 2084"/>
                <a:gd name="T92" fmla="*/ 176 w 885"/>
                <a:gd name="T93" fmla="*/ 849 h 2084"/>
                <a:gd name="T94" fmla="*/ 174 w 885"/>
                <a:gd name="T95" fmla="*/ 830 h 2084"/>
                <a:gd name="T96" fmla="*/ 172 w 885"/>
                <a:gd name="T97" fmla="*/ 820 h 2084"/>
                <a:gd name="T98" fmla="*/ 91 w 885"/>
                <a:gd name="T99" fmla="*/ 720 h 2084"/>
                <a:gd name="T100" fmla="*/ 9 w 885"/>
                <a:gd name="T101" fmla="*/ 623 h 2084"/>
                <a:gd name="T102" fmla="*/ 0 w 885"/>
                <a:gd name="T103" fmla="*/ 258 h 2084"/>
                <a:gd name="T104" fmla="*/ 0 w 885"/>
                <a:gd name="T105" fmla="*/ 258 h 2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85" h="2084">
                  <a:moveTo>
                    <a:pt x="0" y="258"/>
                  </a:moveTo>
                  <a:lnTo>
                    <a:pt x="180" y="553"/>
                  </a:lnTo>
                  <a:lnTo>
                    <a:pt x="205" y="304"/>
                  </a:lnTo>
                  <a:lnTo>
                    <a:pt x="161" y="0"/>
                  </a:lnTo>
                  <a:lnTo>
                    <a:pt x="229" y="11"/>
                  </a:lnTo>
                  <a:lnTo>
                    <a:pt x="309" y="197"/>
                  </a:lnTo>
                  <a:lnTo>
                    <a:pt x="315" y="619"/>
                  </a:lnTo>
                  <a:lnTo>
                    <a:pt x="269" y="1010"/>
                  </a:lnTo>
                  <a:lnTo>
                    <a:pt x="281" y="1227"/>
                  </a:lnTo>
                  <a:lnTo>
                    <a:pt x="347" y="1368"/>
                  </a:lnTo>
                  <a:lnTo>
                    <a:pt x="448" y="1035"/>
                  </a:lnTo>
                  <a:lnTo>
                    <a:pt x="440" y="737"/>
                  </a:lnTo>
                  <a:lnTo>
                    <a:pt x="444" y="619"/>
                  </a:lnTo>
                  <a:lnTo>
                    <a:pt x="573" y="277"/>
                  </a:lnTo>
                  <a:lnTo>
                    <a:pt x="587" y="195"/>
                  </a:lnTo>
                  <a:lnTo>
                    <a:pt x="617" y="233"/>
                  </a:lnTo>
                  <a:lnTo>
                    <a:pt x="615" y="539"/>
                  </a:lnTo>
                  <a:lnTo>
                    <a:pt x="841" y="292"/>
                  </a:lnTo>
                  <a:lnTo>
                    <a:pt x="885" y="366"/>
                  </a:lnTo>
                  <a:lnTo>
                    <a:pt x="872" y="471"/>
                  </a:lnTo>
                  <a:lnTo>
                    <a:pt x="535" y="826"/>
                  </a:lnTo>
                  <a:lnTo>
                    <a:pt x="520" y="917"/>
                  </a:lnTo>
                  <a:lnTo>
                    <a:pt x="554" y="1068"/>
                  </a:lnTo>
                  <a:lnTo>
                    <a:pt x="511" y="1326"/>
                  </a:lnTo>
                  <a:lnTo>
                    <a:pt x="364" y="1543"/>
                  </a:lnTo>
                  <a:lnTo>
                    <a:pt x="414" y="2033"/>
                  </a:lnTo>
                  <a:lnTo>
                    <a:pt x="290" y="2084"/>
                  </a:lnTo>
                  <a:lnTo>
                    <a:pt x="212" y="2063"/>
                  </a:lnTo>
                  <a:lnTo>
                    <a:pt x="165" y="2084"/>
                  </a:lnTo>
                  <a:lnTo>
                    <a:pt x="152" y="1961"/>
                  </a:lnTo>
                  <a:lnTo>
                    <a:pt x="212" y="1759"/>
                  </a:lnTo>
                  <a:lnTo>
                    <a:pt x="205" y="1349"/>
                  </a:lnTo>
                  <a:lnTo>
                    <a:pt x="142" y="1227"/>
                  </a:lnTo>
                  <a:lnTo>
                    <a:pt x="142" y="1223"/>
                  </a:lnTo>
                  <a:lnTo>
                    <a:pt x="144" y="1210"/>
                  </a:lnTo>
                  <a:lnTo>
                    <a:pt x="146" y="1193"/>
                  </a:lnTo>
                  <a:lnTo>
                    <a:pt x="148" y="1168"/>
                  </a:lnTo>
                  <a:lnTo>
                    <a:pt x="152" y="1140"/>
                  </a:lnTo>
                  <a:lnTo>
                    <a:pt x="157" y="1107"/>
                  </a:lnTo>
                  <a:lnTo>
                    <a:pt x="159" y="1073"/>
                  </a:lnTo>
                  <a:lnTo>
                    <a:pt x="165" y="1039"/>
                  </a:lnTo>
                  <a:lnTo>
                    <a:pt x="169" y="1001"/>
                  </a:lnTo>
                  <a:lnTo>
                    <a:pt x="171" y="965"/>
                  </a:lnTo>
                  <a:lnTo>
                    <a:pt x="172" y="929"/>
                  </a:lnTo>
                  <a:lnTo>
                    <a:pt x="176" y="900"/>
                  </a:lnTo>
                  <a:lnTo>
                    <a:pt x="176" y="872"/>
                  </a:lnTo>
                  <a:lnTo>
                    <a:pt x="176" y="849"/>
                  </a:lnTo>
                  <a:lnTo>
                    <a:pt x="174" y="830"/>
                  </a:lnTo>
                  <a:lnTo>
                    <a:pt x="172" y="820"/>
                  </a:lnTo>
                  <a:lnTo>
                    <a:pt x="91" y="720"/>
                  </a:lnTo>
                  <a:lnTo>
                    <a:pt x="9" y="623"/>
                  </a:lnTo>
                  <a:lnTo>
                    <a:pt x="0" y="258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C299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66" name="Freeform 354"/>
            <p:cNvSpPr>
              <a:spLocks/>
            </p:cNvSpPr>
            <p:nvPr/>
          </p:nvSpPr>
          <p:spPr bwMode="auto">
            <a:xfrm>
              <a:off x="2828" y="1845"/>
              <a:ext cx="794" cy="311"/>
            </a:xfrm>
            <a:custGeom>
              <a:avLst/>
              <a:gdLst>
                <a:gd name="T0" fmla="*/ 1584 w 1591"/>
                <a:gd name="T1" fmla="*/ 8 h 623"/>
                <a:gd name="T2" fmla="*/ 1589 w 1591"/>
                <a:gd name="T3" fmla="*/ 34 h 623"/>
                <a:gd name="T4" fmla="*/ 1578 w 1591"/>
                <a:gd name="T5" fmla="*/ 65 h 623"/>
                <a:gd name="T6" fmla="*/ 1549 w 1591"/>
                <a:gd name="T7" fmla="*/ 86 h 623"/>
                <a:gd name="T8" fmla="*/ 1523 w 1591"/>
                <a:gd name="T9" fmla="*/ 91 h 623"/>
                <a:gd name="T10" fmla="*/ 1477 w 1591"/>
                <a:gd name="T11" fmla="*/ 84 h 623"/>
                <a:gd name="T12" fmla="*/ 1399 w 1591"/>
                <a:gd name="T13" fmla="*/ 91 h 623"/>
                <a:gd name="T14" fmla="*/ 1323 w 1591"/>
                <a:gd name="T15" fmla="*/ 103 h 623"/>
                <a:gd name="T16" fmla="*/ 1245 w 1591"/>
                <a:gd name="T17" fmla="*/ 114 h 623"/>
                <a:gd name="T18" fmla="*/ 1171 w 1591"/>
                <a:gd name="T19" fmla="*/ 133 h 623"/>
                <a:gd name="T20" fmla="*/ 1101 w 1591"/>
                <a:gd name="T21" fmla="*/ 162 h 623"/>
                <a:gd name="T22" fmla="*/ 1006 w 1591"/>
                <a:gd name="T23" fmla="*/ 148 h 623"/>
                <a:gd name="T24" fmla="*/ 935 w 1591"/>
                <a:gd name="T25" fmla="*/ 184 h 623"/>
                <a:gd name="T26" fmla="*/ 875 w 1591"/>
                <a:gd name="T27" fmla="*/ 243 h 623"/>
                <a:gd name="T28" fmla="*/ 818 w 1591"/>
                <a:gd name="T29" fmla="*/ 304 h 623"/>
                <a:gd name="T30" fmla="*/ 745 w 1591"/>
                <a:gd name="T31" fmla="*/ 338 h 623"/>
                <a:gd name="T32" fmla="*/ 673 w 1591"/>
                <a:gd name="T33" fmla="*/ 333 h 623"/>
                <a:gd name="T34" fmla="*/ 620 w 1591"/>
                <a:gd name="T35" fmla="*/ 350 h 623"/>
                <a:gd name="T36" fmla="*/ 586 w 1591"/>
                <a:gd name="T37" fmla="*/ 390 h 623"/>
                <a:gd name="T38" fmla="*/ 546 w 1591"/>
                <a:gd name="T39" fmla="*/ 431 h 623"/>
                <a:gd name="T40" fmla="*/ 506 w 1591"/>
                <a:gd name="T41" fmla="*/ 462 h 623"/>
                <a:gd name="T42" fmla="*/ 447 w 1591"/>
                <a:gd name="T43" fmla="*/ 473 h 623"/>
                <a:gd name="T44" fmla="*/ 380 w 1591"/>
                <a:gd name="T45" fmla="*/ 504 h 623"/>
                <a:gd name="T46" fmla="*/ 316 w 1591"/>
                <a:gd name="T47" fmla="*/ 536 h 623"/>
                <a:gd name="T48" fmla="*/ 253 w 1591"/>
                <a:gd name="T49" fmla="*/ 564 h 623"/>
                <a:gd name="T50" fmla="*/ 187 w 1591"/>
                <a:gd name="T51" fmla="*/ 587 h 623"/>
                <a:gd name="T52" fmla="*/ 120 w 1591"/>
                <a:gd name="T53" fmla="*/ 601 h 623"/>
                <a:gd name="T54" fmla="*/ 84 w 1591"/>
                <a:gd name="T55" fmla="*/ 610 h 623"/>
                <a:gd name="T56" fmla="*/ 57 w 1591"/>
                <a:gd name="T57" fmla="*/ 618 h 623"/>
                <a:gd name="T58" fmla="*/ 29 w 1591"/>
                <a:gd name="T59" fmla="*/ 620 h 623"/>
                <a:gd name="T60" fmla="*/ 0 w 1591"/>
                <a:gd name="T61" fmla="*/ 623 h 623"/>
                <a:gd name="T62" fmla="*/ 50 w 1591"/>
                <a:gd name="T63" fmla="*/ 561 h 623"/>
                <a:gd name="T64" fmla="*/ 120 w 1591"/>
                <a:gd name="T65" fmla="*/ 530 h 623"/>
                <a:gd name="T66" fmla="*/ 198 w 1591"/>
                <a:gd name="T67" fmla="*/ 515 h 623"/>
                <a:gd name="T68" fmla="*/ 280 w 1591"/>
                <a:gd name="T69" fmla="*/ 498 h 623"/>
                <a:gd name="T70" fmla="*/ 352 w 1591"/>
                <a:gd name="T71" fmla="*/ 458 h 623"/>
                <a:gd name="T72" fmla="*/ 394 w 1591"/>
                <a:gd name="T73" fmla="*/ 422 h 623"/>
                <a:gd name="T74" fmla="*/ 436 w 1591"/>
                <a:gd name="T75" fmla="*/ 412 h 623"/>
                <a:gd name="T76" fmla="*/ 477 w 1591"/>
                <a:gd name="T77" fmla="*/ 407 h 623"/>
                <a:gd name="T78" fmla="*/ 515 w 1591"/>
                <a:gd name="T79" fmla="*/ 393 h 623"/>
                <a:gd name="T80" fmla="*/ 546 w 1591"/>
                <a:gd name="T81" fmla="*/ 367 h 623"/>
                <a:gd name="T82" fmla="*/ 576 w 1591"/>
                <a:gd name="T83" fmla="*/ 321 h 623"/>
                <a:gd name="T84" fmla="*/ 639 w 1591"/>
                <a:gd name="T85" fmla="*/ 293 h 623"/>
                <a:gd name="T86" fmla="*/ 705 w 1591"/>
                <a:gd name="T87" fmla="*/ 278 h 623"/>
                <a:gd name="T88" fmla="*/ 772 w 1591"/>
                <a:gd name="T89" fmla="*/ 264 h 623"/>
                <a:gd name="T90" fmla="*/ 829 w 1591"/>
                <a:gd name="T91" fmla="*/ 232 h 623"/>
                <a:gd name="T92" fmla="*/ 873 w 1591"/>
                <a:gd name="T93" fmla="*/ 173 h 623"/>
                <a:gd name="T94" fmla="*/ 926 w 1591"/>
                <a:gd name="T95" fmla="*/ 118 h 623"/>
                <a:gd name="T96" fmla="*/ 992 w 1591"/>
                <a:gd name="T97" fmla="*/ 99 h 623"/>
                <a:gd name="T98" fmla="*/ 1065 w 1591"/>
                <a:gd name="T99" fmla="*/ 95 h 623"/>
                <a:gd name="T100" fmla="*/ 1137 w 1591"/>
                <a:gd name="T101" fmla="*/ 91 h 623"/>
                <a:gd name="T102" fmla="*/ 1203 w 1591"/>
                <a:gd name="T103" fmla="*/ 69 h 623"/>
                <a:gd name="T104" fmla="*/ 1266 w 1591"/>
                <a:gd name="T105" fmla="*/ 44 h 623"/>
                <a:gd name="T106" fmla="*/ 1333 w 1591"/>
                <a:gd name="T107" fmla="*/ 34 h 623"/>
                <a:gd name="T108" fmla="*/ 1401 w 1591"/>
                <a:gd name="T109" fmla="*/ 34 h 623"/>
                <a:gd name="T110" fmla="*/ 1466 w 1591"/>
                <a:gd name="T111" fmla="*/ 25 h 623"/>
                <a:gd name="T112" fmla="*/ 1528 w 1591"/>
                <a:gd name="T113" fmla="*/ 13 h 623"/>
                <a:gd name="T114" fmla="*/ 1570 w 1591"/>
                <a:gd name="T115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1" h="623">
                  <a:moveTo>
                    <a:pt x="1570" y="0"/>
                  </a:moveTo>
                  <a:lnTo>
                    <a:pt x="1578" y="2"/>
                  </a:lnTo>
                  <a:lnTo>
                    <a:pt x="1584" y="8"/>
                  </a:lnTo>
                  <a:lnTo>
                    <a:pt x="1589" y="15"/>
                  </a:lnTo>
                  <a:lnTo>
                    <a:pt x="1591" y="25"/>
                  </a:lnTo>
                  <a:lnTo>
                    <a:pt x="1589" y="34"/>
                  </a:lnTo>
                  <a:lnTo>
                    <a:pt x="1587" y="44"/>
                  </a:lnTo>
                  <a:lnTo>
                    <a:pt x="1584" y="53"/>
                  </a:lnTo>
                  <a:lnTo>
                    <a:pt x="1578" y="65"/>
                  </a:lnTo>
                  <a:lnTo>
                    <a:pt x="1568" y="72"/>
                  </a:lnTo>
                  <a:lnTo>
                    <a:pt x="1561" y="80"/>
                  </a:lnTo>
                  <a:lnTo>
                    <a:pt x="1549" y="86"/>
                  </a:lnTo>
                  <a:lnTo>
                    <a:pt x="1542" y="91"/>
                  </a:lnTo>
                  <a:lnTo>
                    <a:pt x="1532" y="91"/>
                  </a:lnTo>
                  <a:lnTo>
                    <a:pt x="1523" y="91"/>
                  </a:lnTo>
                  <a:lnTo>
                    <a:pt x="1513" y="88"/>
                  </a:lnTo>
                  <a:lnTo>
                    <a:pt x="1504" y="82"/>
                  </a:lnTo>
                  <a:lnTo>
                    <a:pt x="1477" y="84"/>
                  </a:lnTo>
                  <a:lnTo>
                    <a:pt x="1451" y="88"/>
                  </a:lnTo>
                  <a:lnTo>
                    <a:pt x="1424" y="89"/>
                  </a:lnTo>
                  <a:lnTo>
                    <a:pt x="1399" y="91"/>
                  </a:lnTo>
                  <a:lnTo>
                    <a:pt x="1373" y="93"/>
                  </a:lnTo>
                  <a:lnTo>
                    <a:pt x="1346" y="97"/>
                  </a:lnTo>
                  <a:lnTo>
                    <a:pt x="1323" y="103"/>
                  </a:lnTo>
                  <a:lnTo>
                    <a:pt x="1298" y="107"/>
                  </a:lnTo>
                  <a:lnTo>
                    <a:pt x="1272" y="110"/>
                  </a:lnTo>
                  <a:lnTo>
                    <a:pt x="1245" y="114"/>
                  </a:lnTo>
                  <a:lnTo>
                    <a:pt x="1221" y="120"/>
                  </a:lnTo>
                  <a:lnTo>
                    <a:pt x="1196" y="127"/>
                  </a:lnTo>
                  <a:lnTo>
                    <a:pt x="1171" y="133"/>
                  </a:lnTo>
                  <a:lnTo>
                    <a:pt x="1146" y="143"/>
                  </a:lnTo>
                  <a:lnTo>
                    <a:pt x="1124" y="150"/>
                  </a:lnTo>
                  <a:lnTo>
                    <a:pt x="1101" y="162"/>
                  </a:lnTo>
                  <a:lnTo>
                    <a:pt x="1065" y="148"/>
                  </a:lnTo>
                  <a:lnTo>
                    <a:pt x="1036" y="146"/>
                  </a:lnTo>
                  <a:lnTo>
                    <a:pt x="1006" y="148"/>
                  </a:lnTo>
                  <a:lnTo>
                    <a:pt x="981" y="156"/>
                  </a:lnTo>
                  <a:lnTo>
                    <a:pt x="958" y="167"/>
                  </a:lnTo>
                  <a:lnTo>
                    <a:pt x="935" y="184"/>
                  </a:lnTo>
                  <a:lnTo>
                    <a:pt x="915" y="203"/>
                  </a:lnTo>
                  <a:lnTo>
                    <a:pt x="896" y="224"/>
                  </a:lnTo>
                  <a:lnTo>
                    <a:pt x="875" y="243"/>
                  </a:lnTo>
                  <a:lnTo>
                    <a:pt x="856" y="264"/>
                  </a:lnTo>
                  <a:lnTo>
                    <a:pt x="835" y="285"/>
                  </a:lnTo>
                  <a:lnTo>
                    <a:pt x="818" y="304"/>
                  </a:lnTo>
                  <a:lnTo>
                    <a:pt x="793" y="319"/>
                  </a:lnTo>
                  <a:lnTo>
                    <a:pt x="770" y="333"/>
                  </a:lnTo>
                  <a:lnTo>
                    <a:pt x="745" y="338"/>
                  </a:lnTo>
                  <a:lnTo>
                    <a:pt x="719" y="342"/>
                  </a:lnTo>
                  <a:lnTo>
                    <a:pt x="692" y="333"/>
                  </a:lnTo>
                  <a:lnTo>
                    <a:pt x="673" y="333"/>
                  </a:lnTo>
                  <a:lnTo>
                    <a:pt x="652" y="335"/>
                  </a:lnTo>
                  <a:lnTo>
                    <a:pt x="637" y="342"/>
                  </a:lnTo>
                  <a:lnTo>
                    <a:pt x="620" y="350"/>
                  </a:lnTo>
                  <a:lnTo>
                    <a:pt x="609" y="361"/>
                  </a:lnTo>
                  <a:lnTo>
                    <a:pt x="595" y="376"/>
                  </a:lnTo>
                  <a:lnTo>
                    <a:pt x="586" y="390"/>
                  </a:lnTo>
                  <a:lnTo>
                    <a:pt x="572" y="403"/>
                  </a:lnTo>
                  <a:lnTo>
                    <a:pt x="559" y="418"/>
                  </a:lnTo>
                  <a:lnTo>
                    <a:pt x="546" y="431"/>
                  </a:lnTo>
                  <a:lnTo>
                    <a:pt x="534" y="447"/>
                  </a:lnTo>
                  <a:lnTo>
                    <a:pt x="519" y="454"/>
                  </a:lnTo>
                  <a:lnTo>
                    <a:pt x="506" y="462"/>
                  </a:lnTo>
                  <a:lnTo>
                    <a:pt x="489" y="468"/>
                  </a:lnTo>
                  <a:lnTo>
                    <a:pt x="472" y="469"/>
                  </a:lnTo>
                  <a:lnTo>
                    <a:pt x="447" y="473"/>
                  </a:lnTo>
                  <a:lnTo>
                    <a:pt x="426" y="483"/>
                  </a:lnTo>
                  <a:lnTo>
                    <a:pt x="403" y="494"/>
                  </a:lnTo>
                  <a:lnTo>
                    <a:pt x="380" y="504"/>
                  </a:lnTo>
                  <a:lnTo>
                    <a:pt x="358" y="513"/>
                  </a:lnTo>
                  <a:lnTo>
                    <a:pt x="339" y="525"/>
                  </a:lnTo>
                  <a:lnTo>
                    <a:pt x="316" y="536"/>
                  </a:lnTo>
                  <a:lnTo>
                    <a:pt x="297" y="547"/>
                  </a:lnTo>
                  <a:lnTo>
                    <a:pt x="274" y="555"/>
                  </a:lnTo>
                  <a:lnTo>
                    <a:pt x="253" y="564"/>
                  </a:lnTo>
                  <a:lnTo>
                    <a:pt x="232" y="574"/>
                  </a:lnTo>
                  <a:lnTo>
                    <a:pt x="211" y="583"/>
                  </a:lnTo>
                  <a:lnTo>
                    <a:pt x="187" y="587"/>
                  </a:lnTo>
                  <a:lnTo>
                    <a:pt x="166" y="595"/>
                  </a:lnTo>
                  <a:lnTo>
                    <a:pt x="141" y="597"/>
                  </a:lnTo>
                  <a:lnTo>
                    <a:pt x="120" y="601"/>
                  </a:lnTo>
                  <a:lnTo>
                    <a:pt x="109" y="604"/>
                  </a:lnTo>
                  <a:lnTo>
                    <a:pt x="93" y="608"/>
                  </a:lnTo>
                  <a:lnTo>
                    <a:pt x="84" y="610"/>
                  </a:lnTo>
                  <a:lnTo>
                    <a:pt x="74" y="612"/>
                  </a:lnTo>
                  <a:lnTo>
                    <a:pt x="65" y="614"/>
                  </a:lnTo>
                  <a:lnTo>
                    <a:pt x="57" y="618"/>
                  </a:lnTo>
                  <a:lnTo>
                    <a:pt x="48" y="618"/>
                  </a:lnTo>
                  <a:lnTo>
                    <a:pt x="38" y="620"/>
                  </a:lnTo>
                  <a:lnTo>
                    <a:pt x="29" y="620"/>
                  </a:lnTo>
                  <a:lnTo>
                    <a:pt x="21" y="620"/>
                  </a:lnTo>
                  <a:lnTo>
                    <a:pt x="8" y="621"/>
                  </a:lnTo>
                  <a:lnTo>
                    <a:pt x="0" y="623"/>
                  </a:lnTo>
                  <a:lnTo>
                    <a:pt x="14" y="597"/>
                  </a:lnTo>
                  <a:lnTo>
                    <a:pt x="29" y="576"/>
                  </a:lnTo>
                  <a:lnTo>
                    <a:pt x="50" y="561"/>
                  </a:lnTo>
                  <a:lnTo>
                    <a:pt x="73" y="549"/>
                  </a:lnTo>
                  <a:lnTo>
                    <a:pt x="95" y="538"/>
                  </a:lnTo>
                  <a:lnTo>
                    <a:pt x="120" y="530"/>
                  </a:lnTo>
                  <a:lnTo>
                    <a:pt x="145" y="526"/>
                  </a:lnTo>
                  <a:lnTo>
                    <a:pt x="173" y="523"/>
                  </a:lnTo>
                  <a:lnTo>
                    <a:pt x="198" y="515"/>
                  </a:lnTo>
                  <a:lnTo>
                    <a:pt x="227" y="511"/>
                  </a:lnTo>
                  <a:lnTo>
                    <a:pt x="253" y="506"/>
                  </a:lnTo>
                  <a:lnTo>
                    <a:pt x="280" y="498"/>
                  </a:lnTo>
                  <a:lnTo>
                    <a:pt x="304" y="487"/>
                  </a:lnTo>
                  <a:lnTo>
                    <a:pt x="329" y="475"/>
                  </a:lnTo>
                  <a:lnTo>
                    <a:pt x="352" y="458"/>
                  </a:lnTo>
                  <a:lnTo>
                    <a:pt x="373" y="437"/>
                  </a:lnTo>
                  <a:lnTo>
                    <a:pt x="382" y="428"/>
                  </a:lnTo>
                  <a:lnTo>
                    <a:pt x="394" y="422"/>
                  </a:lnTo>
                  <a:lnTo>
                    <a:pt x="407" y="416"/>
                  </a:lnTo>
                  <a:lnTo>
                    <a:pt x="422" y="414"/>
                  </a:lnTo>
                  <a:lnTo>
                    <a:pt x="436" y="412"/>
                  </a:lnTo>
                  <a:lnTo>
                    <a:pt x="449" y="411"/>
                  </a:lnTo>
                  <a:lnTo>
                    <a:pt x="462" y="409"/>
                  </a:lnTo>
                  <a:lnTo>
                    <a:pt x="477" y="407"/>
                  </a:lnTo>
                  <a:lnTo>
                    <a:pt x="491" y="401"/>
                  </a:lnTo>
                  <a:lnTo>
                    <a:pt x="504" y="399"/>
                  </a:lnTo>
                  <a:lnTo>
                    <a:pt x="515" y="393"/>
                  </a:lnTo>
                  <a:lnTo>
                    <a:pt x="529" y="388"/>
                  </a:lnTo>
                  <a:lnTo>
                    <a:pt x="536" y="378"/>
                  </a:lnTo>
                  <a:lnTo>
                    <a:pt x="546" y="367"/>
                  </a:lnTo>
                  <a:lnTo>
                    <a:pt x="553" y="352"/>
                  </a:lnTo>
                  <a:lnTo>
                    <a:pt x="561" y="336"/>
                  </a:lnTo>
                  <a:lnTo>
                    <a:pt x="576" y="321"/>
                  </a:lnTo>
                  <a:lnTo>
                    <a:pt x="597" y="310"/>
                  </a:lnTo>
                  <a:lnTo>
                    <a:pt x="616" y="298"/>
                  </a:lnTo>
                  <a:lnTo>
                    <a:pt x="639" y="293"/>
                  </a:lnTo>
                  <a:lnTo>
                    <a:pt x="660" y="287"/>
                  </a:lnTo>
                  <a:lnTo>
                    <a:pt x="683" y="281"/>
                  </a:lnTo>
                  <a:lnTo>
                    <a:pt x="705" y="278"/>
                  </a:lnTo>
                  <a:lnTo>
                    <a:pt x="730" y="276"/>
                  </a:lnTo>
                  <a:lnTo>
                    <a:pt x="751" y="268"/>
                  </a:lnTo>
                  <a:lnTo>
                    <a:pt x="772" y="264"/>
                  </a:lnTo>
                  <a:lnTo>
                    <a:pt x="793" y="255"/>
                  </a:lnTo>
                  <a:lnTo>
                    <a:pt x="814" y="245"/>
                  </a:lnTo>
                  <a:lnTo>
                    <a:pt x="829" y="232"/>
                  </a:lnTo>
                  <a:lnTo>
                    <a:pt x="844" y="217"/>
                  </a:lnTo>
                  <a:lnTo>
                    <a:pt x="859" y="196"/>
                  </a:lnTo>
                  <a:lnTo>
                    <a:pt x="873" y="173"/>
                  </a:lnTo>
                  <a:lnTo>
                    <a:pt x="888" y="148"/>
                  </a:lnTo>
                  <a:lnTo>
                    <a:pt x="907" y="131"/>
                  </a:lnTo>
                  <a:lnTo>
                    <a:pt x="926" y="118"/>
                  </a:lnTo>
                  <a:lnTo>
                    <a:pt x="949" y="110"/>
                  </a:lnTo>
                  <a:lnTo>
                    <a:pt x="970" y="103"/>
                  </a:lnTo>
                  <a:lnTo>
                    <a:pt x="992" y="99"/>
                  </a:lnTo>
                  <a:lnTo>
                    <a:pt x="1017" y="97"/>
                  </a:lnTo>
                  <a:lnTo>
                    <a:pt x="1042" y="97"/>
                  </a:lnTo>
                  <a:lnTo>
                    <a:pt x="1065" y="95"/>
                  </a:lnTo>
                  <a:lnTo>
                    <a:pt x="1089" y="95"/>
                  </a:lnTo>
                  <a:lnTo>
                    <a:pt x="1112" y="93"/>
                  </a:lnTo>
                  <a:lnTo>
                    <a:pt x="1137" y="91"/>
                  </a:lnTo>
                  <a:lnTo>
                    <a:pt x="1160" y="88"/>
                  </a:lnTo>
                  <a:lnTo>
                    <a:pt x="1183" y="80"/>
                  </a:lnTo>
                  <a:lnTo>
                    <a:pt x="1203" y="69"/>
                  </a:lnTo>
                  <a:lnTo>
                    <a:pt x="1226" y="55"/>
                  </a:lnTo>
                  <a:lnTo>
                    <a:pt x="1245" y="48"/>
                  </a:lnTo>
                  <a:lnTo>
                    <a:pt x="1266" y="44"/>
                  </a:lnTo>
                  <a:lnTo>
                    <a:pt x="1287" y="40"/>
                  </a:lnTo>
                  <a:lnTo>
                    <a:pt x="1312" y="38"/>
                  </a:lnTo>
                  <a:lnTo>
                    <a:pt x="1333" y="34"/>
                  </a:lnTo>
                  <a:lnTo>
                    <a:pt x="1355" y="34"/>
                  </a:lnTo>
                  <a:lnTo>
                    <a:pt x="1376" y="34"/>
                  </a:lnTo>
                  <a:lnTo>
                    <a:pt x="1401" y="34"/>
                  </a:lnTo>
                  <a:lnTo>
                    <a:pt x="1422" y="31"/>
                  </a:lnTo>
                  <a:lnTo>
                    <a:pt x="1445" y="29"/>
                  </a:lnTo>
                  <a:lnTo>
                    <a:pt x="1466" y="25"/>
                  </a:lnTo>
                  <a:lnTo>
                    <a:pt x="1489" y="23"/>
                  </a:lnTo>
                  <a:lnTo>
                    <a:pt x="1508" y="19"/>
                  </a:lnTo>
                  <a:lnTo>
                    <a:pt x="1528" y="13"/>
                  </a:lnTo>
                  <a:lnTo>
                    <a:pt x="1549" y="6"/>
                  </a:lnTo>
                  <a:lnTo>
                    <a:pt x="1570" y="0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67" name="Freeform 355"/>
            <p:cNvSpPr>
              <a:spLocks/>
            </p:cNvSpPr>
            <p:nvPr/>
          </p:nvSpPr>
          <p:spPr bwMode="auto">
            <a:xfrm>
              <a:off x="2797" y="2229"/>
              <a:ext cx="449" cy="149"/>
            </a:xfrm>
            <a:custGeom>
              <a:avLst/>
              <a:gdLst>
                <a:gd name="T0" fmla="*/ 148 w 897"/>
                <a:gd name="T1" fmla="*/ 2 h 294"/>
                <a:gd name="T2" fmla="*/ 180 w 897"/>
                <a:gd name="T3" fmla="*/ 7 h 294"/>
                <a:gd name="T4" fmla="*/ 210 w 897"/>
                <a:gd name="T5" fmla="*/ 22 h 294"/>
                <a:gd name="T6" fmla="*/ 239 w 897"/>
                <a:gd name="T7" fmla="*/ 32 h 294"/>
                <a:gd name="T8" fmla="*/ 271 w 897"/>
                <a:gd name="T9" fmla="*/ 41 h 294"/>
                <a:gd name="T10" fmla="*/ 311 w 897"/>
                <a:gd name="T11" fmla="*/ 43 h 294"/>
                <a:gd name="T12" fmla="*/ 363 w 897"/>
                <a:gd name="T13" fmla="*/ 76 h 294"/>
                <a:gd name="T14" fmla="*/ 410 w 897"/>
                <a:gd name="T15" fmla="*/ 116 h 294"/>
                <a:gd name="T16" fmla="*/ 459 w 897"/>
                <a:gd name="T17" fmla="*/ 157 h 294"/>
                <a:gd name="T18" fmla="*/ 511 w 897"/>
                <a:gd name="T19" fmla="*/ 184 h 294"/>
                <a:gd name="T20" fmla="*/ 575 w 897"/>
                <a:gd name="T21" fmla="*/ 186 h 294"/>
                <a:gd name="T22" fmla="*/ 619 w 897"/>
                <a:gd name="T23" fmla="*/ 165 h 294"/>
                <a:gd name="T24" fmla="*/ 669 w 897"/>
                <a:gd name="T25" fmla="*/ 148 h 294"/>
                <a:gd name="T26" fmla="*/ 716 w 897"/>
                <a:gd name="T27" fmla="*/ 136 h 294"/>
                <a:gd name="T28" fmla="*/ 765 w 897"/>
                <a:gd name="T29" fmla="*/ 144 h 294"/>
                <a:gd name="T30" fmla="*/ 809 w 897"/>
                <a:gd name="T31" fmla="*/ 169 h 294"/>
                <a:gd name="T32" fmla="*/ 847 w 897"/>
                <a:gd name="T33" fmla="*/ 211 h 294"/>
                <a:gd name="T34" fmla="*/ 885 w 897"/>
                <a:gd name="T35" fmla="*/ 249 h 294"/>
                <a:gd name="T36" fmla="*/ 897 w 897"/>
                <a:gd name="T37" fmla="*/ 294 h 294"/>
                <a:gd name="T38" fmla="*/ 860 w 897"/>
                <a:gd name="T39" fmla="*/ 254 h 294"/>
                <a:gd name="T40" fmla="*/ 821 w 897"/>
                <a:gd name="T41" fmla="*/ 214 h 294"/>
                <a:gd name="T42" fmla="*/ 777 w 897"/>
                <a:gd name="T43" fmla="*/ 180 h 294"/>
                <a:gd name="T44" fmla="*/ 733 w 897"/>
                <a:gd name="T45" fmla="*/ 165 h 294"/>
                <a:gd name="T46" fmla="*/ 678 w 897"/>
                <a:gd name="T47" fmla="*/ 171 h 294"/>
                <a:gd name="T48" fmla="*/ 646 w 897"/>
                <a:gd name="T49" fmla="*/ 188 h 294"/>
                <a:gd name="T50" fmla="*/ 610 w 897"/>
                <a:gd name="T51" fmla="*/ 201 h 294"/>
                <a:gd name="T52" fmla="*/ 573 w 897"/>
                <a:gd name="T53" fmla="*/ 211 h 294"/>
                <a:gd name="T54" fmla="*/ 545 w 897"/>
                <a:gd name="T55" fmla="*/ 214 h 294"/>
                <a:gd name="T56" fmla="*/ 518 w 897"/>
                <a:gd name="T57" fmla="*/ 218 h 294"/>
                <a:gd name="T58" fmla="*/ 475 w 897"/>
                <a:gd name="T59" fmla="*/ 199 h 294"/>
                <a:gd name="T60" fmla="*/ 440 w 897"/>
                <a:gd name="T61" fmla="*/ 176 h 294"/>
                <a:gd name="T62" fmla="*/ 406 w 897"/>
                <a:gd name="T63" fmla="*/ 148 h 294"/>
                <a:gd name="T64" fmla="*/ 374 w 897"/>
                <a:gd name="T65" fmla="*/ 119 h 294"/>
                <a:gd name="T66" fmla="*/ 345 w 897"/>
                <a:gd name="T67" fmla="*/ 87 h 294"/>
                <a:gd name="T68" fmla="*/ 315 w 897"/>
                <a:gd name="T69" fmla="*/ 72 h 294"/>
                <a:gd name="T70" fmla="*/ 283 w 897"/>
                <a:gd name="T71" fmla="*/ 66 h 294"/>
                <a:gd name="T72" fmla="*/ 254 w 897"/>
                <a:gd name="T73" fmla="*/ 66 h 294"/>
                <a:gd name="T74" fmla="*/ 226 w 897"/>
                <a:gd name="T75" fmla="*/ 62 h 294"/>
                <a:gd name="T76" fmla="*/ 199 w 897"/>
                <a:gd name="T77" fmla="*/ 53 h 294"/>
                <a:gd name="T78" fmla="*/ 171 w 897"/>
                <a:gd name="T79" fmla="*/ 34 h 294"/>
                <a:gd name="T80" fmla="*/ 134 w 897"/>
                <a:gd name="T81" fmla="*/ 32 h 294"/>
                <a:gd name="T82" fmla="*/ 98 w 897"/>
                <a:gd name="T83" fmla="*/ 40 h 294"/>
                <a:gd name="T84" fmla="*/ 64 w 897"/>
                <a:gd name="T85" fmla="*/ 49 h 294"/>
                <a:gd name="T86" fmla="*/ 30 w 897"/>
                <a:gd name="T87" fmla="*/ 51 h 294"/>
                <a:gd name="T88" fmla="*/ 0 w 897"/>
                <a:gd name="T89" fmla="*/ 36 h 294"/>
                <a:gd name="T90" fmla="*/ 22 w 897"/>
                <a:gd name="T91" fmla="*/ 21 h 294"/>
                <a:gd name="T92" fmla="*/ 66 w 897"/>
                <a:gd name="T93" fmla="*/ 19 h 294"/>
                <a:gd name="T94" fmla="*/ 110 w 897"/>
                <a:gd name="T95" fmla="*/ 5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97" h="294">
                  <a:moveTo>
                    <a:pt x="127" y="3"/>
                  </a:moveTo>
                  <a:lnTo>
                    <a:pt x="136" y="0"/>
                  </a:lnTo>
                  <a:lnTo>
                    <a:pt x="148" y="2"/>
                  </a:lnTo>
                  <a:lnTo>
                    <a:pt x="157" y="2"/>
                  </a:lnTo>
                  <a:lnTo>
                    <a:pt x="169" y="7"/>
                  </a:lnTo>
                  <a:lnTo>
                    <a:pt x="180" y="7"/>
                  </a:lnTo>
                  <a:lnTo>
                    <a:pt x="190" y="13"/>
                  </a:lnTo>
                  <a:lnTo>
                    <a:pt x="199" y="19"/>
                  </a:lnTo>
                  <a:lnTo>
                    <a:pt x="210" y="22"/>
                  </a:lnTo>
                  <a:lnTo>
                    <a:pt x="220" y="26"/>
                  </a:lnTo>
                  <a:lnTo>
                    <a:pt x="229" y="30"/>
                  </a:lnTo>
                  <a:lnTo>
                    <a:pt x="239" y="32"/>
                  </a:lnTo>
                  <a:lnTo>
                    <a:pt x="248" y="38"/>
                  </a:lnTo>
                  <a:lnTo>
                    <a:pt x="258" y="40"/>
                  </a:lnTo>
                  <a:lnTo>
                    <a:pt x="271" y="41"/>
                  </a:lnTo>
                  <a:lnTo>
                    <a:pt x="281" y="41"/>
                  </a:lnTo>
                  <a:lnTo>
                    <a:pt x="294" y="41"/>
                  </a:lnTo>
                  <a:lnTo>
                    <a:pt x="311" y="43"/>
                  </a:lnTo>
                  <a:lnTo>
                    <a:pt x="328" y="53"/>
                  </a:lnTo>
                  <a:lnTo>
                    <a:pt x="345" y="60"/>
                  </a:lnTo>
                  <a:lnTo>
                    <a:pt x="363" y="76"/>
                  </a:lnTo>
                  <a:lnTo>
                    <a:pt x="378" y="87"/>
                  </a:lnTo>
                  <a:lnTo>
                    <a:pt x="395" y="100"/>
                  </a:lnTo>
                  <a:lnTo>
                    <a:pt x="410" y="116"/>
                  </a:lnTo>
                  <a:lnTo>
                    <a:pt x="427" y="133"/>
                  </a:lnTo>
                  <a:lnTo>
                    <a:pt x="440" y="146"/>
                  </a:lnTo>
                  <a:lnTo>
                    <a:pt x="459" y="157"/>
                  </a:lnTo>
                  <a:lnTo>
                    <a:pt x="475" y="167"/>
                  </a:lnTo>
                  <a:lnTo>
                    <a:pt x="494" y="180"/>
                  </a:lnTo>
                  <a:lnTo>
                    <a:pt x="511" y="184"/>
                  </a:lnTo>
                  <a:lnTo>
                    <a:pt x="532" y="190"/>
                  </a:lnTo>
                  <a:lnTo>
                    <a:pt x="551" y="190"/>
                  </a:lnTo>
                  <a:lnTo>
                    <a:pt x="575" y="186"/>
                  </a:lnTo>
                  <a:lnTo>
                    <a:pt x="589" y="178"/>
                  </a:lnTo>
                  <a:lnTo>
                    <a:pt x="602" y="173"/>
                  </a:lnTo>
                  <a:lnTo>
                    <a:pt x="619" y="165"/>
                  </a:lnTo>
                  <a:lnTo>
                    <a:pt x="634" y="159"/>
                  </a:lnTo>
                  <a:lnTo>
                    <a:pt x="650" y="154"/>
                  </a:lnTo>
                  <a:lnTo>
                    <a:pt x="669" y="148"/>
                  </a:lnTo>
                  <a:lnTo>
                    <a:pt x="684" y="144"/>
                  </a:lnTo>
                  <a:lnTo>
                    <a:pt x="703" y="142"/>
                  </a:lnTo>
                  <a:lnTo>
                    <a:pt x="716" y="136"/>
                  </a:lnTo>
                  <a:lnTo>
                    <a:pt x="733" y="136"/>
                  </a:lnTo>
                  <a:lnTo>
                    <a:pt x="748" y="138"/>
                  </a:lnTo>
                  <a:lnTo>
                    <a:pt x="765" y="144"/>
                  </a:lnTo>
                  <a:lnTo>
                    <a:pt x="781" y="148"/>
                  </a:lnTo>
                  <a:lnTo>
                    <a:pt x="794" y="157"/>
                  </a:lnTo>
                  <a:lnTo>
                    <a:pt x="809" y="169"/>
                  </a:lnTo>
                  <a:lnTo>
                    <a:pt x="824" y="186"/>
                  </a:lnTo>
                  <a:lnTo>
                    <a:pt x="832" y="197"/>
                  </a:lnTo>
                  <a:lnTo>
                    <a:pt x="847" y="211"/>
                  </a:lnTo>
                  <a:lnTo>
                    <a:pt x="860" y="222"/>
                  </a:lnTo>
                  <a:lnTo>
                    <a:pt x="874" y="237"/>
                  </a:lnTo>
                  <a:lnTo>
                    <a:pt x="885" y="249"/>
                  </a:lnTo>
                  <a:lnTo>
                    <a:pt x="895" y="264"/>
                  </a:lnTo>
                  <a:lnTo>
                    <a:pt x="897" y="279"/>
                  </a:lnTo>
                  <a:lnTo>
                    <a:pt x="897" y="294"/>
                  </a:lnTo>
                  <a:lnTo>
                    <a:pt x="885" y="281"/>
                  </a:lnTo>
                  <a:lnTo>
                    <a:pt x="872" y="268"/>
                  </a:lnTo>
                  <a:lnTo>
                    <a:pt x="860" y="254"/>
                  </a:lnTo>
                  <a:lnTo>
                    <a:pt x="849" y="241"/>
                  </a:lnTo>
                  <a:lnTo>
                    <a:pt x="834" y="226"/>
                  </a:lnTo>
                  <a:lnTo>
                    <a:pt x="821" y="214"/>
                  </a:lnTo>
                  <a:lnTo>
                    <a:pt x="805" y="203"/>
                  </a:lnTo>
                  <a:lnTo>
                    <a:pt x="794" y="192"/>
                  </a:lnTo>
                  <a:lnTo>
                    <a:pt x="777" y="180"/>
                  </a:lnTo>
                  <a:lnTo>
                    <a:pt x="762" y="173"/>
                  </a:lnTo>
                  <a:lnTo>
                    <a:pt x="748" y="167"/>
                  </a:lnTo>
                  <a:lnTo>
                    <a:pt x="733" y="165"/>
                  </a:lnTo>
                  <a:lnTo>
                    <a:pt x="714" y="163"/>
                  </a:lnTo>
                  <a:lnTo>
                    <a:pt x="697" y="167"/>
                  </a:lnTo>
                  <a:lnTo>
                    <a:pt x="678" y="171"/>
                  </a:lnTo>
                  <a:lnTo>
                    <a:pt x="663" y="180"/>
                  </a:lnTo>
                  <a:lnTo>
                    <a:pt x="653" y="184"/>
                  </a:lnTo>
                  <a:lnTo>
                    <a:pt x="646" y="188"/>
                  </a:lnTo>
                  <a:lnTo>
                    <a:pt x="634" y="192"/>
                  </a:lnTo>
                  <a:lnTo>
                    <a:pt x="627" y="193"/>
                  </a:lnTo>
                  <a:lnTo>
                    <a:pt x="610" y="201"/>
                  </a:lnTo>
                  <a:lnTo>
                    <a:pt x="593" y="207"/>
                  </a:lnTo>
                  <a:lnTo>
                    <a:pt x="583" y="209"/>
                  </a:lnTo>
                  <a:lnTo>
                    <a:pt x="573" y="211"/>
                  </a:lnTo>
                  <a:lnTo>
                    <a:pt x="564" y="212"/>
                  </a:lnTo>
                  <a:lnTo>
                    <a:pt x="554" y="214"/>
                  </a:lnTo>
                  <a:lnTo>
                    <a:pt x="545" y="214"/>
                  </a:lnTo>
                  <a:lnTo>
                    <a:pt x="535" y="216"/>
                  </a:lnTo>
                  <a:lnTo>
                    <a:pt x="526" y="216"/>
                  </a:lnTo>
                  <a:lnTo>
                    <a:pt x="518" y="218"/>
                  </a:lnTo>
                  <a:lnTo>
                    <a:pt x="503" y="212"/>
                  </a:lnTo>
                  <a:lnTo>
                    <a:pt x="488" y="205"/>
                  </a:lnTo>
                  <a:lnTo>
                    <a:pt x="475" y="199"/>
                  </a:lnTo>
                  <a:lnTo>
                    <a:pt x="463" y="192"/>
                  </a:lnTo>
                  <a:lnTo>
                    <a:pt x="452" y="184"/>
                  </a:lnTo>
                  <a:lnTo>
                    <a:pt x="440" y="176"/>
                  </a:lnTo>
                  <a:lnTo>
                    <a:pt x="429" y="167"/>
                  </a:lnTo>
                  <a:lnTo>
                    <a:pt x="418" y="159"/>
                  </a:lnTo>
                  <a:lnTo>
                    <a:pt x="406" y="148"/>
                  </a:lnTo>
                  <a:lnTo>
                    <a:pt x="395" y="138"/>
                  </a:lnTo>
                  <a:lnTo>
                    <a:pt x="383" y="129"/>
                  </a:lnTo>
                  <a:lnTo>
                    <a:pt x="374" y="119"/>
                  </a:lnTo>
                  <a:lnTo>
                    <a:pt x="364" y="108"/>
                  </a:lnTo>
                  <a:lnTo>
                    <a:pt x="355" y="98"/>
                  </a:lnTo>
                  <a:lnTo>
                    <a:pt x="345" y="87"/>
                  </a:lnTo>
                  <a:lnTo>
                    <a:pt x="336" y="78"/>
                  </a:lnTo>
                  <a:lnTo>
                    <a:pt x="325" y="74"/>
                  </a:lnTo>
                  <a:lnTo>
                    <a:pt x="315" y="72"/>
                  </a:lnTo>
                  <a:lnTo>
                    <a:pt x="304" y="68"/>
                  </a:lnTo>
                  <a:lnTo>
                    <a:pt x="292" y="68"/>
                  </a:lnTo>
                  <a:lnTo>
                    <a:pt x="283" y="66"/>
                  </a:lnTo>
                  <a:lnTo>
                    <a:pt x="273" y="66"/>
                  </a:lnTo>
                  <a:lnTo>
                    <a:pt x="264" y="66"/>
                  </a:lnTo>
                  <a:lnTo>
                    <a:pt x="254" y="66"/>
                  </a:lnTo>
                  <a:lnTo>
                    <a:pt x="245" y="66"/>
                  </a:lnTo>
                  <a:lnTo>
                    <a:pt x="235" y="64"/>
                  </a:lnTo>
                  <a:lnTo>
                    <a:pt x="226" y="62"/>
                  </a:lnTo>
                  <a:lnTo>
                    <a:pt x="216" y="60"/>
                  </a:lnTo>
                  <a:lnTo>
                    <a:pt x="207" y="55"/>
                  </a:lnTo>
                  <a:lnTo>
                    <a:pt x="199" y="53"/>
                  </a:lnTo>
                  <a:lnTo>
                    <a:pt x="190" y="45"/>
                  </a:lnTo>
                  <a:lnTo>
                    <a:pt x="184" y="41"/>
                  </a:lnTo>
                  <a:lnTo>
                    <a:pt x="171" y="34"/>
                  </a:lnTo>
                  <a:lnTo>
                    <a:pt x="159" y="32"/>
                  </a:lnTo>
                  <a:lnTo>
                    <a:pt x="146" y="30"/>
                  </a:lnTo>
                  <a:lnTo>
                    <a:pt x="134" y="32"/>
                  </a:lnTo>
                  <a:lnTo>
                    <a:pt x="123" y="32"/>
                  </a:lnTo>
                  <a:lnTo>
                    <a:pt x="110" y="36"/>
                  </a:lnTo>
                  <a:lnTo>
                    <a:pt x="98" y="40"/>
                  </a:lnTo>
                  <a:lnTo>
                    <a:pt x="89" y="43"/>
                  </a:lnTo>
                  <a:lnTo>
                    <a:pt x="76" y="45"/>
                  </a:lnTo>
                  <a:lnTo>
                    <a:pt x="64" y="49"/>
                  </a:lnTo>
                  <a:lnTo>
                    <a:pt x="53" y="51"/>
                  </a:lnTo>
                  <a:lnTo>
                    <a:pt x="41" y="53"/>
                  </a:lnTo>
                  <a:lnTo>
                    <a:pt x="30" y="51"/>
                  </a:lnTo>
                  <a:lnTo>
                    <a:pt x="20" y="47"/>
                  </a:lnTo>
                  <a:lnTo>
                    <a:pt x="9" y="41"/>
                  </a:lnTo>
                  <a:lnTo>
                    <a:pt x="0" y="36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22" y="21"/>
                  </a:lnTo>
                  <a:lnTo>
                    <a:pt x="38" y="22"/>
                  </a:lnTo>
                  <a:lnTo>
                    <a:pt x="53" y="21"/>
                  </a:lnTo>
                  <a:lnTo>
                    <a:pt x="66" y="19"/>
                  </a:lnTo>
                  <a:lnTo>
                    <a:pt x="81" y="13"/>
                  </a:lnTo>
                  <a:lnTo>
                    <a:pt x="96" y="9"/>
                  </a:lnTo>
                  <a:lnTo>
                    <a:pt x="110" y="5"/>
                  </a:lnTo>
                  <a:lnTo>
                    <a:pt x="127" y="3"/>
                  </a:lnTo>
                  <a:lnTo>
                    <a:pt x="127" y="3"/>
                  </a:lnTo>
                  <a:close/>
                </a:path>
              </a:pathLst>
            </a:custGeom>
            <a:solidFill>
              <a:srgbClr val="42D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68" name="Freeform 356"/>
            <p:cNvSpPr>
              <a:spLocks/>
            </p:cNvSpPr>
            <p:nvPr/>
          </p:nvSpPr>
          <p:spPr bwMode="auto">
            <a:xfrm>
              <a:off x="2545" y="2253"/>
              <a:ext cx="109" cy="38"/>
            </a:xfrm>
            <a:custGeom>
              <a:avLst/>
              <a:gdLst>
                <a:gd name="T0" fmla="*/ 9 w 217"/>
                <a:gd name="T1" fmla="*/ 0 h 78"/>
                <a:gd name="T2" fmla="*/ 19 w 217"/>
                <a:gd name="T3" fmla="*/ 8 h 78"/>
                <a:gd name="T4" fmla="*/ 28 w 217"/>
                <a:gd name="T5" fmla="*/ 15 h 78"/>
                <a:gd name="T6" fmla="*/ 40 w 217"/>
                <a:gd name="T7" fmla="*/ 21 h 78"/>
                <a:gd name="T8" fmla="*/ 53 w 217"/>
                <a:gd name="T9" fmla="*/ 21 h 78"/>
                <a:gd name="T10" fmla="*/ 64 w 217"/>
                <a:gd name="T11" fmla="*/ 21 h 78"/>
                <a:gd name="T12" fmla="*/ 78 w 217"/>
                <a:gd name="T13" fmla="*/ 19 h 78"/>
                <a:gd name="T14" fmla="*/ 89 w 217"/>
                <a:gd name="T15" fmla="*/ 15 h 78"/>
                <a:gd name="T16" fmla="*/ 102 w 217"/>
                <a:gd name="T17" fmla="*/ 14 h 78"/>
                <a:gd name="T18" fmla="*/ 114 w 217"/>
                <a:gd name="T19" fmla="*/ 8 h 78"/>
                <a:gd name="T20" fmla="*/ 125 w 217"/>
                <a:gd name="T21" fmla="*/ 8 h 78"/>
                <a:gd name="T22" fmla="*/ 137 w 217"/>
                <a:gd name="T23" fmla="*/ 6 h 78"/>
                <a:gd name="T24" fmla="*/ 150 w 217"/>
                <a:gd name="T25" fmla="*/ 6 h 78"/>
                <a:gd name="T26" fmla="*/ 159 w 217"/>
                <a:gd name="T27" fmla="*/ 6 h 78"/>
                <a:gd name="T28" fmla="*/ 171 w 217"/>
                <a:gd name="T29" fmla="*/ 12 h 78"/>
                <a:gd name="T30" fmla="*/ 182 w 217"/>
                <a:gd name="T31" fmla="*/ 19 h 78"/>
                <a:gd name="T32" fmla="*/ 194 w 217"/>
                <a:gd name="T33" fmla="*/ 31 h 78"/>
                <a:gd name="T34" fmla="*/ 201 w 217"/>
                <a:gd name="T35" fmla="*/ 40 h 78"/>
                <a:gd name="T36" fmla="*/ 207 w 217"/>
                <a:gd name="T37" fmla="*/ 55 h 78"/>
                <a:gd name="T38" fmla="*/ 215 w 217"/>
                <a:gd name="T39" fmla="*/ 69 h 78"/>
                <a:gd name="T40" fmla="*/ 217 w 217"/>
                <a:gd name="T41" fmla="*/ 78 h 78"/>
                <a:gd name="T42" fmla="*/ 201 w 217"/>
                <a:gd name="T43" fmla="*/ 67 h 78"/>
                <a:gd name="T44" fmla="*/ 186 w 217"/>
                <a:gd name="T45" fmla="*/ 57 h 78"/>
                <a:gd name="T46" fmla="*/ 171 w 217"/>
                <a:gd name="T47" fmla="*/ 48 h 78"/>
                <a:gd name="T48" fmla="*/ 156 w 217"/>
                <a:gd name="T49" fmla="*/ 42 h 78"/>
                <a:gd name="T50" fmla="*/ 137 w 217"/>
                <a:gd name="T51" fmla="*/ 36 h 78"/>
                <a:gd name="T52" fmla="*/ 121 w 217"/>
                <a:gd name="T53" fmla="*/ 36 h 78"/>
                <a:gd name="T54" fmla="*/ 104 w 217"/>
                <a:gd name="T55" fmla="*/ 42 h 78"/>
                <a:gd name="T56" fmla="*/ 91 w 217"/>
                <a:gd name="T57" fmla="*/ 53 h 78"/>
                <a:gd name="T58" fmla="*/ 80 w 217"/>
                <a:gd name="T59" fmla="*/ 53 h 78"/>
                <a:gd name="T60" fmla="*/ 63 w 217"/>
                <a:gd name="T61" fmla="*/ 53 h 78"/>
                <a:gd name="T62" fmla="*/ 47 w 217"/>
                <a:gd name="T63" fmla="*/ 53 h 78"/>
                <a:gd name="T64" fmla="*/ 34 w 217"/>
                <a:gd name="T65" fmla="*/ 55 h 78"/>
                <a:gd name="T66" fmla="*/ 26 w 217"/>
                <a:gd name="T67" fmla="*/ 50 h 78"/>
                <a:gd name="T68" fmla="*/ 21 w 217"/>
                <a:gd name="T69" fmla="*/ 44 h 78"/>
                <a:gd name="T70" fmla="*/ 11 w 217"/>
                <a:gd name="T71" fmla="*/ 38 h 78"/>
                <a:gd name="T72" fmla="*/ 6 w 217"/>
                <a:gd name="T73" fmla="*/ 31 h 78"/>
                <a:gd name="T74" fmla="*/ 0 w 217"/>
                <a:gd name="T75" fmla="*/ 23 h 78"/>
                <a:gd name="T76" fmla="*/ 0 w 217"/>
                <a:gd name="T77" fmla="*/ 15 h 78"/>
                <a:gd name="T78" fmla="*/ 2 w 217"/>
                <a:gd name="T79" fmla="*/ 8 h 78"/>
                <a:gd name="T80" fmla="*/ 9 w 217"/>
                <a:gd name="T81" fmla="*/ 0 h 78"/>
                <a:gd name="T82" fmla="*/ 9 w 217"/>
                <a:gd name="T8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7" h="78">
                  <a:moveTo>
                    <a:pt x="9" y="0"/>
                  </a:moveTo>
                  <a:lnTo>
                    <a:pt x="19" y="8"/>
                  </a:lnTo>
                  <a:lnTo>
                    <a:pt x="28" y="15"/>
                  </a:lnTo>
                  <a:lnTo>
                    <a:pt x="40" y="21"/>
                  </a:lnTo>
                  <a:lnTo>
                    <a:pt x="53" y="21"/>
                  </a:lnTo>
                  <a:lnTo>
                    <a:pt x="64" y="21"/>
                  </a:lnTo>
                  <a:lnTo>
                    <a:pt x="78" y="19"/>
                  </a:lnTo>
                  <a:lnTo>
                    <a:pt x="89" y="15"/>
                  </a:lnTo>
                  <a:lnTo>
                    <a:pt x="102" y="14"/>
                  </a:lnTo>
                  <a:lnTo>
                    <a:pt x="114" y="8"/>
                  </a:lnTo>
                  <a:lnTo>
                    <a:pt x="125" y="8"/>
                  </a:lnTo>
                  <a:lnTo>
                    <a:pt x="137" y="6"/>
                  </a:lnTo>
                  <a:lnTo>
                    <a:pt x="150" y="6"/>
                  </a:lnTo>
                  <a:lnTo>
                    <a:pt x="159" y="6"/>
                  </a:lnTo>
                  <a:lnTo>
                    <a:pt x="171" y="12"/>
                  </a:lnTo>
                  <a:lnTo>
                    <a:pt x="182" y="19"/>
                  </a:lnTo>
                  <a:lnTo>
                    <a:pt x="194" y="31"/>
                  </a:lnTo>
                  <a:lnTo>
                    <a:pt x="201" y="40"/>
                  </a:lnTo>
                  <a:lnTo>
                    <a:pt x="207" y="55"/>
                  </a:lnTo>
                  <a:lnTo>
                    <a:pt x="215" y="69"/>
                  </a:lnTo>
                  <a:lnTo>
                    <a:pt x="217" y="78"/>
                  </a:lnTo>
                  <a:lnTo>
                    <a:pt x="201" y="67"/>
                  </a:lnTo>
                  <a:lnTo>
                    <a:pt x="186" y="57"/>
                  </a:lnTo>
                  <a:lnTo>
                    <a:pt x="171" y="48"/>
                  </a:lnTo>
                  <a:lnTo>
                    <a:pt x="156" y="42"/>
                  </a:lnTo>
                  <a:lnTo>
                    <a:pt x="137" y="36"/>
                  </a:lnTo>
                  <a:lnTo>
                    <a:pt x="121" y="36"/>
                  </a:lnTo>
                  <a:lnTo>
                    <a:pt x="104" y="42"/>
                  </a:lnTo>
                  <a:lnTo>
                    <a:pt x="91" y="53"/>
                  </a:lnTo>
                  <a:lnTo>
                    <a:pt x="80" y="53"/>
                  </a:lnTo>
                  <a:lnTo>
                    <a:pt x="63" y="53"/>
                  </a:lnTo>
                  <a:lnTo>
                    <a:pt x="47" y="53"/>
                  </a:lnTo>
                  <a:lnTo>
                    <a:pt x="34" y="55"/>
                  </a:lnTo>
                  <a:lnTo>
                    <a:pt x="26" y="50"/>
                  </a:lnTo>
                  <a:lnTo>
                    <a:pt x="21" y="44"/>
                  </a:lnTo>
                  <a:lnTo>
                    <a:pt x="11" y="38"/>
                  </a:lnTo>
                  <a:lnTo>
                    <a:pt x="6" y="31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2" y="8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2D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69" name="Freeform 357"/>
            <p:cNvSpPr>
              <a:spLocks/>
            </p:cNvSpPr>
            <p:nvPr/>
          </p:nvSpPr>
          <p:spPr bwMode="auto">
            <a:xfrm>
              <a:off x="2817" y="2300"/>
              <a:ext cx="388" cy="146"/>
            </a:xfrm>
            <a:custGeom>
              <a:avLst/>
              <a:gdLst>
                <a:gd name="T0" fmla="*/ 27 w 776"/>
                <a:gd name="T1" fmla="*/ 17 h 293"/>
                <a:gd name="T2" fmla="*/ 73 w 776"/>
                <a:gd name="T3" fmla="*/ 35 h 293"/>
                <a:gd name="T4" fmla="*/ 122 w 776"/>
                <a:gd name="T5" fmla="*/ 40 h 293"/>
                <a:gd name="T6" fmla="*/ 173 w 776"/>
                <a:gd name="T7" fmla="*/ 38 h 293"/>
                <a:gd name="T8" fmla="*/ 223 w 776"/>
                <a:gd name="T9" fmla="*/ 35 h 293"/>
                <a:gd name="T10" fmla="*/ 270 w 776"/>
                <a:gd name="T11" fmla="*/ 36 h 293"/>
                <a:gd name="T12" fmla="*/ 316 w 776"/>
                <a:gd name="T13" fmla="*/ 52 h 293"/>
                <a:gd name="T14" fmla="*/ 356 w 776"/>
                <a:gd name="T15" fmla="*/ 82 h 293"/>
                <a:gd name="T16" fmla="*/ 384 w 776"/>
                <a:gd name="T17" fmla="*/ 118 h 293"/>
                <a:gd name="T18" fmla="*/ 413 w 776"/>
                <a:gd name="T19" fmla="*/ 133 h 293"/>
                <a:gd name="T20" fmla="*/ 445 w 776"/>
                <a:gd name="T21" fmla="*/ 143 h 293"/>
                <a:gd name="T22" fmla="*/ 477 w 776"/>
                <a:gd name="T23" fmla="*/ 147 h 293"/>
                <a:gd name="T24" fmla="*/ 510 w 776"/>
                <a:gd name="T25" fmla="*/ 149 h 293"/>
                <a:gd name="T26" fmla="*/ 542 w 776"/>
                <a:gd name="T27" fmla="*/ 156 h 293"/>
                <a:gd name="T28" fmla="*/ 573 w 776"/>
                <a:gd name="T29" fmla="*/ 168 h 293"/>
                <a:gd name="T30" fmla="*/ 601 w 776"/>
                <a:gd name="T31" fmla="*/ 188 h 293"/>
                <a:gd name="T32" fmla="*/ 622 w 776"/>
                <a:gd name="T33" fmla="*/ 213 h 293"/>
                <a:gd name="T34" fmla="*/ 639 w 776"/>
                <a:gd name="T35" fmla="*/ 226 h 293"/>
                <a:gd name="T36" fmla="*/ 660 w 776"/>
                <a:gd name="T37" fmla="*/ 236 h 293"/>
                <a:gd name="T38" fmla="*/ 679 w 776"/>
                <a:gd name="T39" fmla="*/ 245 h 293"/>
                <a:gd name="T40" fmla="*/ 700 w 776"/>
                <a:gd name="T41" fmla="*/ 249 h 293"/>
                <a:gd name="T42" fmla="*/ 721 w 776"/>
                <a:gd name="T43" fmla="*/ 253 h 293"/>
                <a:gd name="T44" fmla="*/ 742 w 776"/>
                <a:gd name="T45" fmla="*/ 261 h 293"/>
                <a:gd name="T46" fmla="*/ 764 w 776"/>
                <a:gd name="T47" fmla="*/ 270 h 293"/>
                <a:gd name="T48" fmla="*/ 761 w 776"/>
                <a:gd name="T49" fmla="*/ 285 h 293"/>
                <a:gd name="T50" fmla="*/ 726 w 776"/>
                <a:gd name="T51" fmla="*/ 293 h 293"/>
                <a:gd name="T52" fmla="*/ 690 w 776"/>
                <a:gd name="T53" fmla="*/ 283 h 293"/>
                <a:gd name="T54" fmla="*/ 658 w 776"/>
                <a:gd name="T55" fmla="*/ 266 h 293"/>
                <a:gd name="T56" fmla="*/ 630 w 776"/>
                <a:gd name="T57" fmla="*/ 245 h 293"/>
                <a:gd name="T58" fmla="*/ 597 w 776"/>
                <a:gd name="T59" fmla="*/ 221 h 293"/>
                <a:gd name="T60" fmla="*/ 567 w 776"/>
                <a:gd name="T61" fmla="*/ 200 h 293"/>
                <a:gd name="T62" fmla="*/ 534 w 776"/>
                <a:gd name="T63" fmla="*/ 181 h 293"/>
                <a:gd name="T64" fmla="*/ 500 w 776"/>
                <a:gd name="T65" fmla="*/ 175 h 293"/>
                <a:gd name="T66" fmla="*/ 460 w 776"/>
                <a:gd name="T67" fmla="*/ 179 h 293"/>
                <a:gd name="T68" fmla="*/ 424 w 776"/>
                <a:gd name="T69" fmla="*/ 173 h 293"/>
                <a:gd name="T70" fmla="*/ 390 w 776"/>
                <a:gd name="T71" fmla="*/ 154 h 293"/>
                <a:gd name="T72" fmla="*/ 362 w 776"/>
                <a:gd name="T73" fmla="*/ 130 h 293"/>
                <a:gd name="T74" fmla="*/ 331 w 776"/>
                <a:gd name="T75" fmla="*/ 101 h 293"/>
                <a:gd name="T76" fmla="*/ 299 w 776"/>
                <a:gd name="T77" fmla="*/ 78 h 293"/>
                <a:gd name="T78" fmla="*/ 267 w 776"/>
                <a:gd name="T79" fmla="*/ 63 h 293"/>
                <a:gd name="T80" fmla="*/ 232 w 776"/>
                <a:gd name="T81" fmla="*/ 63 h 293"/>
                <a:gd name="T82" fmla="*/ 198 w 776"/>
                <a:gd name="T83" fmla="*/ 69 h 293"/>
                <a:gd name="T84" fmla="*/ 170 w 776"/>
                <a:gd name="T85" fmla="*/ 71 h 293"/>
                <a:gd name="T86" fmla="*/ 141 w 776"/>
                <a:gd name="T87" fmla="*/ 71 h 293"/>
                <a:gd name="T88" fmla="*/ 109 w 776"/>
                <a:gd name="T89" fmla="*/ 71 h 293"/>
                <a:gd name="T90" fmla="*/ 78 w 776"/>
                <a:gd name="T91" fmla="*/ 67 h 293"/>
                <a:gd name="T92" fmla="*/ 50 w 776"/>
                <a:gd name="T93" fmla="*/ 59 h 293"/>
                <a:gd name="T94" fmla="*/ 25 w 776"/>
                <a:gd name="T95" fmla="*/ 46 h 293"/>
                <a:gd name="T96" fmla="*/ 4 w 776"/>
                <a:gd name="T97" fmla="*/ 29 h 293"/>
                <a:gd name="T98" fmla="*/ 4 w 776"/>
                <a:gd name="T99" fmla="*/ 8 h 293"/>
                <a:gd name="T100" fmla="*/ 8 w 776"/>
                <a:gd name="T10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76" h="293">
                  <a:moveTo>
                    <a:pt x="8" y="0"/>
                  </a:moveTo>
                  <a:lnTo>
                    <a:pt x="27" y="17"/>
                  </a:lnTo>
                  <a:lnTo>
                    <a:pt x="50" y="29"/>
                  </a:lnTo>
                  <a:lnTo>
                    <a:pt x="73" y="35"/>
                  </a:lnTo>
                  <a:lnTo>
                    <a:pt x="97" y="40"/>
                  </a:lnTo>
                  <a:lnTo>
                    <a:pt x="122" y="40"/>
                  </a:lnTo>
                  <a:lnTo>
                    <a:pt x="147" y="40"/>
                  </a:lnTo>
                  <a:lnTo>
                    <a:pt x="173" y="38"/>
                  </a:lnTo>
                  <a:lnTo>
                    <a:pt x="198" y="38"/>
                  </a:lnTo>
                  <a:lnTo>
                    <a:pt x="223" y="35"/>
                  </a:lnTo>
                  <a:lnTo>
                    <a:pt x="248" y="35"/>
                  </a:lnTo>
                  <a:lnTo>
                    <a:pt x="270" y="36"/>
                  </a:lnTo>
                  <a:lnTo>
                    <a:pt x="295" y="42"/>
                  </a:lnTo>
                  <a:lnTo>
                    <a:pt x="316" y="52"/>
                  </a:lnTo>
                  <a:lnTo>
                    <a:pt x="337" y="65"/>
                  </a:lnTo>
                  <a:lnTo>
                    <a:pt x="356" y="82"/>
                  </a:lnTo>
                  <a:lnTo>
                    <a:pt x="373" y="109"/>
                  </a:lnTo>
                  <a:lnTo>
                    <a:pt x="384" y="118"/>
                  </a:lnTo>
                  <a:lnTo>
                    <a:pt x="400" y="128"/>
                  </a:lnTo>
                  <a:lnTo>
                    <a:pt x="413" y="133"/>
                  </a:lnTo>
                  <a:lnTo>
                    <a:pt x="430" y="139"/>
                  </a:lnTo>
                  <a:lnTo>
                    <a:pt x="445" y="143"/>
                  </a:lnTo>
                  <a:lnTo>
                    <a:pt x="460" y="145"/>
                  </a:lnTo>
                  <a:lnTo>
                    <a:pt x="477" y="147"/>
                  </a:lnTo>
                  <a:lnTo>
                    <a:pt x="495" y="149"/>
                  </a:lnTo>
                  <a:lnTo>
                    <a:pt x="510" y="149"/>
                  </a:lnTo>
                  <a:lnTo>
                    <a:pt x="527" y="152"/>
                  </a:lnTo>
                  <a:lnTo>
                    <a:pt x="542" y="156"/>
                  </a:lnTo>
                  <a:lnTo>
                    <a:pt x="559" y="162"/>
                  </a:lnTo>
                  <a:lnTo>
                    <a:pt x="573" y="168"/>
                  </a:lnTo>
                  <a:lnTo>
                    <a:pt x="588" y="177"/>
                  </a:lnTo>
                  <a:lnTo>
                    <a:pt x="601" y="188"/>
                  </a:lnTo>
                  <a:lnTo>
                    <a:pt x="616" y="204"/>
                  </a:lnTo>
                  <a:lnTo>
                    <a:pt x="622" y="213"/>
                  </a:lnTo>
                  <a:lnTo>
                    <a:pt x="630" y="221"/>
                  </a:lnTo>
                  <a:lnTo>
                    <a:pt x="639" y="226"/>
                  </a:lnTo>
                  <a:lnTo>
                    <a:pt x="650" y="234"/>
                  </a:lnTo>
                  <a:lnTo>
                    <a:pt x="660" y="236"/>
                  </a:lnTo>
                  <a:lnTo>
                    <a:pt x="669" y="242"/>
                  </a:lnTo>
                  <a:lnTo>
                    <a:pt x="679" y="245"/>
                  </a:lnTo>
                  <a:lnTo>
                    <a:pt x="690" y="247"/>
                  </a:lnTo>
                  <a:lnTo>
                    <a:pt x="700" y="249"/>
                  </a:lnTo>
                  <a:lnTo>
                    <a:pt x="711" y="251"/>
                  </a:lnTo>
                  <a:lnTo>
                    <a:pt x="721" y="253"/>
                  </a:lnTo>
                  <a:lnTo>
                    <a:pt x="732" y="259"/>
                  </a:lnTo>
                  <a:lnTo>
                    <a:pt x="742" y="261"/>
                  </a:lnTo>
                  <a:lnTo>
                    <a:pt x="755" y="266"/>
                  </a:lnTo>
                  <a:lnTo>
                    <a:pt x="764" y="270"/>
                  </a:lnTo>
                  <a:lnTo>
                    <a:pt x="776" y="280"/>
                  </a:lnTo>
                  <a:lnTo>
                    <a:pt x="761" y="285"/>
                  </a:lnTo>
                  <a:lnTo>
                    <a:pt x="747" y="293"/>
                  </a:lnTo>
                  <a:lnTo>
                    <a:pt x="726" y="293"/>
                  </a:lnTo>
                  <a:lnTo>
                    <a:pt x="709" y="289"/>
                  </a:lnTo>
                  <a:lnTo>
                    <a:pt x="690" y="283"/>
                  </a:lnTo>
                  <a:lnTo>
                    <a:pt x="675" y="278"/>
                  </a:lnTo>
                  <a:lnTo>
                    <a:pt x="658" y="266"/>
                  </a:lnTo>
                  <a:lnTo>
                    <a:pt x="643" y="257"/>
                  </a:lnTo>
                  <a:lnTo>
                    <a:pt x="630" y="245"/>
                  </a:lnTo>
                  <a:lnTo>
                    <a:pt x="614" y="234"/>
                  </a:lnTo>
                  <a:lnTo>
                    <a:pt x="597" y="221"/>
                  </a:lnTo>
                  <a:lnTo>
                    <a:pt x="584" y="209"/>
                  </a:lnTo>
                  <a:lnTo>
                    <a:pt x="567" y="200"/>
                  </a:lnTo>
                  <a:lnTo>
                    <a:pt x="552" y="190"/>
                  </a:lnTo>
                  <a:lnTo>
                    <a:pt x="534" y="181"/>
                  </a:lnTo>
                  <a:lnTo>
                    <a:pt x="517" y="179"/>
                  </a:lnTo>
                  <a:lnTo>
                    <a:pt x="500" y="175"/>
                  </a:lnTo>
                  <a:lnTo>
                    <a:pt x="481" y="179"/>
                  </a:lnTo>
                  <a:lnTo>
                    <a:pt x="460" y="179"/>
                  </a:lnTo>
                  <a:lnTo>
                    <a:pt x="441" y="179"/>
                  </a:lnTo>
                  <a:lnTo>
                    <a:pt x="424" y="173"/>
                  </a:lnTo>
                  <a:lnTo>
                    <a:pt x="407" y="166"/>
                  </a:lnTo>
                  <a:lnTo>
                    <a:pt x="390" y="154"/>
                  </a:lnTo>
                  <a:lnTo>
                    <a:pt x="377" y="143"/>
                  </a:lnTo>
                  <a:lnTo>
                    <a:pt x="362" y="130"/>
                  </a:lnTo>
                  <a:lnTo>
                    <a:pt x="346" y="116"/>
                  </a:lnTo>
                  <a:lnTo>
                    <a:pt x="331" y="101"/>
                  </a:lnTo>
                  <a:lnTo>
                    <a:pt x="316" y="90"/>
                  </a:lnTo>
                  <a:lnTo>
                    <a:pt x="299" y="78"/>
                  </a:lnTo>
                  <a:lnTo>
                    <a:pt x="286" y="71"/>
                  </a:lnTo>
                  <a:lnTo>
                    <a:pt x="267" y="63"/>
                  </a:lnTo>
                  <a:lnTo>
                    <a:pt x="249" y="61"/>
                  </a:lnTo>
                  <a:lnTo>
                    <a:pt x="232" y="63"/>
                  </a:lnTo>
                  <a:lnTo>
                    <a:pt x="213" y="69"/>
                  </a:lnTo>
                  <a:lnTo>
                    <a:pt x="198" y="69"/>
                  </a:lnTo>
                  <a:lnTo>
                    <a:pt x="185" y="71"/>
                  </a:lnTo>
                  <a:lnTo>
                    <a:pt x="170" y="71"/>
                  </a:lnTo>
                  <a:lnTo>
                    <a:pt x="156" y="73"/>
                  </a:lnTo>
                  <a:lnTo>
                    <a:pt x="141" y="71"/>
                  </a:lnTo>
                  <a:lnTo>
                    <a:pt x="124" y="71"/>
                  </a:lnTo>
                  <a:lnTo>
                    <a:pt x="109" y="71"/>
                  </a:lnTo>
                  <a:lnTo>
                    <a:pt x="95" y="71"/>
                  </a:lnTo>
                  <a:lnTo>
                    <a:pt x="78" y="67"/>
                  </a:lnTo>
                  <a:lnTo>
                    <a:pt x="63" y="65"/>
                  </a:lnTo>
                  <a:lnTo>
                    <a:pt x="50" y="59"/>
                  </a:lnTo>
                  <a:lnTo>
                    <a:pt x="38" y="54"/>
                  </a:lnTo>
                  <a:lnTo>
                    <a:pt x="25" y="46"/>
                  </a:lnTo>
                  <a:lnTo>
                    <a:pt x="14" y="38"/>
                  </a:lnTo>
                  <a:lnTo>
                    <a:pt x="4" y="29"/>
                  </a:lnTo>
                  <a:lnTo>
                    <a:pt x="0" y="19"/>
                  </a:lnTo>
                  <a:lnTo>
                    <a:pt x="4" y="8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2D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70" name="Freeform 358"/>
            <p:cNvSpPr>
              <a:spLocks/>
            </p:cNvSpPr>
            <p:nvPr/>
          </p:nvSpPr>
          <p:spPr bwMode="auto">
            <a:xfrm>
              <a:off x="2441" y="2303"/>
              <a:ext cx="217" cy="46"/>
            </a:xfrm>
            <a:custGeom>
              <a:avLst/>
              <a:gdLst>
                <a:gd name="T0" fmla="*/ 222 w 433"/>
                <a:gd name="T1" fmla="*/ 2 h 95"/>
                <a:gd name="T2" fmla="*/ 251 w 433"/>
                <a:gd name="T3" fmla="*/ 6 h 95"/>
                <a:gd name="T4" fmla="*/ 279 w 433"/>
                <a:gd name="T5" fmla="*/ 13 h 95"/>
                <a:gd name="T6" fmla="*/ 310 w 433"/>
                <a:gd name="T7" fmla="*/ 21 h 95"/>
                <a:gd name="T8" fmla="*/ 336 w 433"/>
                <a:gd name="T9" fmla="*/ 29 h 95"/>
                <a:gd name="T10" fmla="*/ 363 w 433"/>
                <a:gd name="T11" fmla="*/ 40 h 95"/>
                <a:gd name="T12" fmla="*/ 391 w 433"/>
                <a:gd name="T13" fmla="*/ 53 h 95"/>
                <a:gd name="T14" fmla="*/ 418 w 433"/>
                <a:gd name="T15" fmla="*/ 70 h 95"/>
                <a:gd name="T16" fmla="*/ 420 w 433"/>
                <a:gd name="T17" fmla="*/ 86 h 95"/>
                <a:gd name="T18" fmla="*/ 393 w 433"/>
                <a:gd name="T19" fmla="*/ 86 h 95"/>
                <a:gd name="T20" fmla="*/ 359 w 433"/>
                <a:gd name="T21" fmla="*/ 70 h 95"/>
                <a:gd name="T22" fmla="*/ 323 w 433"/>
                <a:gd name="T23" fmla="*/ 55 h 95"/>
                <a:gd name="T24" fmla="*/ 287 w 433"/>
                <a:gd name="T25" fmla="*/ 44 h 95"/>
                <a:gd name="T26" fmla="*/ 249 w 433"/>
                <a:gd name="T27" fmla="*/ 36 h 95"/>
                <a:gd name="T28" fmla="*/ 211 w 433"/>
                <a:gd name="T29" fmla="*/ 32 h 95"/>
                <a:gd name="T30" fmla="*/ 173 w 433"/>
                <a:gd name="T31" fmla="*/ 36 h 95"/>
                <a:gd name="T32" fmla="*/ 137 w 433"/>
                <a:gd name="T33" fmla="*/ 50 h 95"/>
                <a:gd name="T34" fmla="*/ 110 w 433"/>
                <a:gd name="T35" fmla="*/ 63 h 95"/>
                <a:gd name="T36" fmla="*/ 95 w 433"/>
                <a:gd name="T37" fmla="*/ 72 h 95"/>
                <a:gd name="T38" fmla="*/ 76 w 433"/>
                <a:gd name="T39" fmla="*/ 76 h 95"/>
                <a:gd name="T40" fmla="*/ 57 w 433"/>
                <a:gd name="T41" fmla="*/ 78 h 95"/>
                <a:gd name="T42" fmla="*/ 40 w 433"/>
                <a:gd name="T43" fmla="*/ 76 h 95"/>
                <a:gd name="T44" fmla="*/ 21 w 433"/>
                <a:gd name="T45" fmla="*/ 70 h 95"/>
                <a:gd name="T46" fmla="*/ 7 w 433"/>
                <a:gd name="T47" fmla="*/ 59 h 95"/>
                <a:gd name="T48" fmla="*/ 0 w 433"/>
                <a:gd name="T49" fmla="*/ 40 h 95"/>
                <a:gd name="T50" fmla="*/ 7 w 433"/>
                <a:gd name="T51" fmla="*/ 31 h 95"/>
                <a:gd name="T52" fmla="*/ 26 w 433"/>
                <a:gd name="T53" fmla="*/ 38 h 95"/>
                <a:gd name="T54" fmla="*/ 49 w 433"/>
                <a:gd name="T55" fmla="*/ 46 h 95"/>
                <a:gd name="T56" fmla="*/ 74 w 433"/>
                <a:gd name="T57" fmla="*/ 46 h 95"/>
                <a:gd name="T58" fmla="*/ 97 w 433"/>
                <a:gd name="T59" fmla="*/ 38 h 95"/>
                <a:gd name="T60" fmla="*/ 121 w 433"/>
                <a:gd name="T61" fmla="*/ 27 h 95"/>
                <a:gd name="T62" fmla="*/ 146 w 433"/>
                <a:gd name="T63" fmla="*/ 15 h 95"/>
                <a:gd name="T64" fmla="*/ 171 w 433"/>
                <a:gd name="T65" fmla="*/ 6 h 95"/>
                <a:gd name="T66" fmla="*/ 196 w 433"/>
                <a:gd name="T67" fmla="*/ 0 h 95"/>
                <a:gd name="T68" fmla="*/ 209 w 433"/>
                <a:gd name="T6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3" h="95">
                  <a:moveTo>
                    <a:pt x="209" y="0"/>
                  </a:moveTo>
                  <a:lnTo>
                    <a:pt x="222" y="2"/>
                  </a:lnTo>
                  <a:lnTo>
                    <a:pt x="235" y="4"/>
                  </a:lnTo>
                  <a:lnTo>
                    <a:pt x="251" y="6"/>
                  </a:lnTo>
                  <a:lnTo>
                    <a:pt x="266" y="10"/>
                  </a:lnTo>
                  <a:lnTo>
                    <a:pt x="279" y="13"/>
                  </a:lnTo>
                  <a:lnTo>
                    <a:pt x="294" y="15"/>
                  </a:lnTo>
                  <a:lnTo>
                    <a:pt x="310" y="21"/>
                  </a:lnTo>
                  <a:lnTo>
                    <a:pt x="323" y="25"/>
                  </a:lnTo>
                  <a:lnTo>
                    <a:pt x="336" y="29"/>
                  </a:lnTo>
                  <a:lnTo>
                    <a:pt x="349" y="34"/>
                  </a:lnTo>
                  <a:lnTo>
                    <a:pt x="363" y="40"/>
                  </a:lnTo>
                  <a:lnTo>
                    <a:pt x="378" y="48"/>
                  </a:lnTo>
                  <a:lnTo>
                    <a:pt x="391" y="53"/>
                  </a:lnTo>
                  <a:lnTo>
                    <a:pt x="405" y="61"/>
                  </a:lnTo>
                  <a:lnTo>
                    <a:pt x="418" y="70"/>
                  </a:lnTo>
                  <a:lnTo>
                    <a:pt x="433" y="80"/>
                  </a:lnTo>
                  <a:lnTo>
                    <a:pt x="420" y="86"/>
                  </a:lnTo>
                  <a:lnTo>
                    <a:pt x="412" y="95"/>
                  </a:lnTo>
                  <a:lnTo>
                    <a:pt x="393" y="86"/>
                  </a:lnTo>
                  <a:lnTo>
                    <a:pt x="376" y="78"/>
                  </a:lnTo>
                  <a:lnTo>
                    <a:pt x="359" y="70"/>
                  </a:lnTo>
                  <a:lnTo>
                    <a:pt x="340" y="63"/>
                  </a:lnTo>
                  <a:lnTo>
                    <a:pt x="323" y="55"/>
                  </a:lnTo>
                  <a:lnTo>
                    <a:pt x="304" y="50"/>
                  </a:lnTo>
                  <a:lnTo>
                    <a:pt x="287" y="44"/>
                  </a:lnTo>
                  <a:lnTo>
                    <a:pt x="268" y="40"/>
                  </a:lnTo>
                  <a:lnTo>
                    <a:pt x="249" y="36"/>
                  </a:lnTo>
                  <a:lnTo>
                    <a:pt x="230" y="32"/>
                  </a:lnTo>
                  <a:lnTo>
                    <a:pt x="211" y="32"/>
                  </a:lnTo>
                  <a:lnTo>
                    <a:pt x="192" y="34"/>
                  </a:lnTo>
                  <a:lnTo>
                    <a:pt x="173" y="36"/>
                  </a:lnTo>
                  <a:lnTo>
                    <a:pt x="154" y="40"/>
                  </a:lnTo>
                  <a:lnTo>
                    <a:pt x="137" y="50"/>
                  </a:lnTo>
                  <a:lnTo>
                    <a:pt x="120" y="61"/>
                  </a:lnTo>
                  <a:lnTo>
                    <a:pt x="110" y="63"/>
                  </a:lnTo>
                  <a:lnTo>
                    <a:pt x="102" y="69"/>
                  </a:lnTo>
                  <a:lnTo>
                    <a:pt x="95" y="72"/>
                  </a:lnTo>
                  <a:lnTo>
                    <a:pt x="85" y="74"/>
                  </a:lnTo>
                  <a:lnTo>
                    <a:pt x="76" y="76"/>
                  </a:lnTo>
                  <a:lnTo>
                    <a:pt x="66" y="78"/>
                  </a:lnTo>
                  <a:lnTo>
                    <a:pt x="57" y="78"/>
                  </a:lnTo>
                  <a:lnTo>
                    <a:pt x="49" y="80"/>
                  </a:lnTo>
                  <a:lnTo>
                    <a:pt x="40" y="76"/>
                  </a:lnTo>
                  <a:lnTo>
                    <a:pt x="28" y="74"/>
                  </a:lnTo>
                  <a:lnTo>
                    <a:pt x="21" y="70"/>
                  </a:lnTo>
                  <a:lnTo>
                    <a:pt x="17" y="65"/>
                  </a:lnTo>
                  <a:lnTo>
                    <a:pt x="7" y="59"/>
                  </a:lnTo>
                  <a:lnTo>
                    <a:pt x="5" y="5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7" y="31"/>
                  </a:lnTo>
                  <a:lnTo>
                    <a:pt x="17" y="31"/>
                  </a:lnTo>
                  <a:lnTo>
                    <a:pt x="26" y="38"/>
                  </a:lnTo>
                  <a:lnTo>
                    <a:pt x="40" y="44"/>
                  </a:lnTo>
                  <a:lnTo>
                    <a:pt x="49" y="46"/>
                  </a:lnTo>
                  <a:lnTo>
                    <a:pt x="62" y="48"/>
                  </a:lnTo>
                  <a:lnTo>
                    <a:pt x="74" y="46"/>
                  </a:lnTo>
                  <a:lnTo>
                    <a:pt x="85" y="42"/>
                  </a:lnTo>
                  <a:lnTo>
                    <a:pt x="97" y="38"/>
                  </a:lnTo>
                  <a:lnTo>
                    <a:pt x="110" y="34"/>
                  </a:lnTo>
                  <a:lnTo>
                    <a:pt x="121" y="27"/>
                  </a:lnTo>
                  <a:lnTo>
                    <a:pt x="135" y="23"/>
                  </a:lnTo>
                  <a:lnTo>
                    <a:pt x="146" y="15"/>
                  </a:lnTo>
                  <a:lnTo>
                    <a:pt x="159" y="12"/>
                  </a:lnTo>
                  <a:lnTo>
                    <a:pt x="171" y="6"/>
                  </a:lnTo>
                  <a:lnTo>
                    <a:pt x="184" y="4"/>
                  </a:lnTo>
                  <a:lnTo>
                    <a:pt x="196" y="0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42D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71" name="Freeform 359"/>
            <p:cNvSpPr>
              <a:spLocks/>
            </p:cNvSpPr>
            <p:nvPr/>
          </p:nvSpPr>
          <p:spPr bwMode="auto">
            <a:xfrm>
              <a:off x="2904" y="2188"/>
              <a:ext cx="485" cy="103"/>
            </a:xfrm>
            <a:custGeom>
              <a:avLst/>
              <a:gdLst>
                <a:gd name="T0" fmla="*/ 487 w 975"/>
                <a:gd name="T1" fmla="*/ 21 h 211"/>
                <a:gd name="T2" fmla="*/ 504 w 975"/>
                <a:gd name="T3" fmla="*/ 63 h 211"/>
                <a:gd name="T4" fmla="*/ 531 w 975"/>
                <a:gd name="T5" fmla="*/ 80 h 211"/>
                <a:gd name="T6" fmla="*/ 561 w 975"/>
                <a:gd name="T7" fmla="*/ 80 h 211"/>
                <a:gd name="T8" fmla="*/ 591 w 975"/>
                <a:gd name="T9" fmla="*/ 80 h 211"/>
                <a:gd name="T10" fmla="*/ 620 w 975"/>
                <a:gd name="T11" fmla="*/ 78 h 211"/>
                <a:gd name="T12" fmla="*/ 648 w 975"/>
                <a:gd name="T13" fmla="*/ 82 h 211"/>
                <a:gd name="T14" fmla="*/ 681 w 975"/>
                <a:gd name="T15" fmla="*/ 97 h 211"/>
                <a:gd name="T16" fmla="*/ 734 w 975"/>
                <a:gd name="T17" fmla="*/ 105 h 211"/>
                <a:gd name="T18" fmla="*/ 787 w 975"/>
                <a:gd name="T19" fmla="*/ 103 h 211"/>
                <a:gd name="T20" fmla="*/ 840 w 975"/>
                <a:gd name="T21" fmla="*/ 116 h 211"/>
                <a:gd name="T22" fmla="*/ 892 w 975"/>
                <a:gd name="T23" fmla="*/ 137 h 211"/>
                <a:gd name="T24" fmla="*/ 941 w 975"/>
                <a:gd name="T25" fmla="*/ 164 h 211"/>
                <a:gd name="T26" fmla="*/ 973 w 975"/>
                <a:gd name="T27" fmla="*/ 198 h 211"/>
                <a:gd name="T28" fmla="*/ 964 w 975"/>
                <a:gd name="T29" fmla="*/ 211 h 211"/>
                <a:gd name="T30" fmla="*/ 915 w 975"/>
                <a:gd name="T31" fmla="*/ 181 h 211"/>
                <a:gd name="T32" fmla="*/ 865 w 975"/>
                <a:gd name="T33" fmla="*/ 156 h 211"/>
                <a:gd name="T34" fmla="*/ 816 w 975"/>
                <a:gd name="T35" fmla="*/ 141 h 211"/>
                <a:gd name="T36" fmla="*/ 764 w 975"/>
                <a:gd name="T37" fmla="*/ 133 h 211"/>
                <a:gd name="T38" fmla="*/ 709 w 975"/>
                <a:gd name="T39" fmla="*/ 137 h 211"/>
                <a:gd name="T40" fmla="*/ 667 w 975"/>
                <a:gd name="T41" fmla="*/ 120 h 211"/>
                <a:gd name="T42" fmla="*/ 620 w 975"/>
                <a:gd name="T43" fmla="*/ 108 h 211"/>
                <a:gd name="T44" fmla="*/ 572 w 975"/>
                <a:gd name="T45" fmla="*/ 110 h 211"/>
                <a:gd name="T46" fmla="*/ 523 w 975"/>
                <a:gd name="T47" fmla="*/ 103 h 211"/>
                <a:gd name="T48" fmla="*/ 487 w 975"/>
                <a:gd name="T49" fmla="*/ 82 h 211"/>
                <a:gd name="T50" fmla="*/ 468 w 975"/>
                <a:gd name="T51" fmla="*/ 40 h 211"/>
                <a:gd name="T52" fmla="*/ 434 w 975"/>
                <a:gd name="T53" fmla="*/ 34 h 211"/>
                <a:gd name="T54" fmla="*/ 384 w 975"/>
                <a:gd name="T55" fmla="*/ 48 h 211"/>
                <a:gd name="T56" fmla="*/ 337 w 975"/>
                <a:gd name="T57" fmla="*/ 65 h 211"/>
                <a:gd name="T58" fmla="*/ 287 w 975"/>
                <a:gd name="T59" fmla="*/ 76 h 211"/>
                <a:gd name="T60" fmla="*/ 240 w 975"/>
                <a:gd name="T61" fmla="*/ 78 h 211"/>
                <a:gd name="T62" fmla="*/ 194 w 975"/>
                <a:gd name="T63" fmla="*/ 68 h 211"/>
                <a:gd name="T64" fmla="*/ 158 w 975"/>
                <a:gd name="T65" fmla="*/ 72 h 211"/>
                <a:gd name="T66" fmla="*/ 118 w 975"/>
                <a:gd name="T67" fmla="*/ 82 h 211"/>
                <a:gd name="T68" fmla="*/ 80 w 975"/>
                <a:gd name="T69" fmla="*/ 91 h 211"/>
                <a:gd name="T70" fmla="*/ 44 w 975"/>
                <a:gd name="T71" fmla="*/ 93 h 211"/>
                <a:gd name="T72" fmla="*/ 6 w 975"/>
                <a:gd name="T73" fmla="*/ 91 h 211"/>
                <a:gd name="T74" fmla="*/ 0 w 975"/>
                <a:gd name="T75" fmla="*/ 57 h 211"/>
                <a:gd name="T76" fmla="*/ 33 w 975"/>
                <a:gd name="T77" fmla="*/ 67 h 211"/>
                <a:gd name="T78" fmla="*/ 59 w 975"/>
                <a:gd name="T79" fmla="*/ 65 h 211"/>
                <a:gd name="T80" fmla="*/ 86 w 975"/>
                <a:gd name="T81" fmla="*/ 59 h 211"/>
                <a:gd name="T82" fmla="*/ 114 w 975"/>
                <a:gd name="T83" fmla="*/ 49 h 211"/>
                <a:gd name="T84" fmla="*/ 141 w 975"/>
                <a:gd name="T85" fmla="*/ 48 h 211"/>
                <a:gd name="T86" fmla="*/ 175 w 975"/>
                <a:gd name="T87" fmla="*/ 36 h 211"/>
                <a:gd name="T88" fmla="*/ 215 w 975"/>
                <a:gd name="T89" fmla="*/ 38 h 211"/>
                <a:gd name="T90" fmla="*/ 251 w 975"/>
                <a:gd name="T91" fmla="*/ 48 h 211"/>
                <a:gd name="T92" fmla="*/ 287 w 975"/>
                <a:gd name="T93" fmla="*/ 49 h 211"/>
                <a:gd name="T94" fmla="*/ 322 w 975"/>
                <a:gd name="T95" fmla="*/ 38 h 211"/>
                <a:gd name="T96" fmla="*/ 365 w 975"/>
                <a:gd name="T97" fmla="*/ 17 h 211"/>
                <a:gd name="T98" fmla="*/ 409 w 975"/>
                <a:gd name="T99" fmla="*/ 10 h 211"/>
                <a:gd name="T100" fmla="*/ 436 w 975"/>
                <a:gd name="T101" fmla="*/ 6 h 211"/>
                <a:gd name="T102" fmla="*/ 462 w 975"/>
                <a:gd name="T103" fmla="*/ 2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5" h="211">
                  <a:moveTo>
                    <a:pt x="472" y="0"/>
                  </a:moveTo>
                  <a:lnTo>
                    <a:pt x="479" y="8"/>
                  </a:lnTo>
                  <a:lnTo>
                    <a:pt x="487" y="21"/>
                  </a:lnTo>
                  <a:lnTo>
                    <a:pt x="491" y="36"/>
                  </a:lnTo>
                  <a:lnTo>
                    <a:pt x="498" y="51"/>
                  </a:lnTo>
                  <a:lnTo>
                    <a:pt x="504" y="63"/>
                  </a:lnTo>
                  <a:lnTo>
                    <a:pt x="515" y="74"/>
                  </a:lnTo>
                  <a:lnTo>
                    <a:pt x="521" y="76"/>
                  </a:lnTo>
                  <a:lnTo>
                    <a:pt x="531" y="80"/>
                  </a:lnTo>
                  <a:lnTo>
                    <a:pt x="538" y="80"/>
                  </a:lnTo>
                  <a:lnTo>
                    <a:pt x="552" y="82"/>
                  </a:lnTo>
                  <a:lnTo>
                    <a:pt x="561" y="80"/>
                  </a:lnTo>
                  <a:lnTo>
                    <a:pt x="571" y="80"/>
                  </a:lnTo>
                  <a:lnTo>
                    <a:pt x="582" y="80"/>
                  </a:lnTo>
                  <a:lnTo>
                    <a:pt x="591" y="80"/>
                  </a:lnTo>
                  <a:lnTo>
                    <a:pt x="601" y="78"/>
                  </a:lnTo>
                  <a:lnTo>
                    <a:pt x="610" y="78"/>
                  </a:lnTo>
                  <a:lnTo>
                    <a:pt x="620" y="78"/>
                  </a:lnTo>
                  <a:lnTo>
                    <a:pt x="629" y="80"/>
                  </a:lnTo>
                  <a:lnTo>
                    <a:pt x="639" y="80"/>
                  </a:lnTo>
                  <a:lnTo>
                    <a:pt x="648" y="82"/>
                  </a:lnTo>
                  <a:lnTo>
                    <a:pt x="656" y="82"/>
                  </a:lnTo>
                  <a:lnTo>
                    <a:pt x="666" y="88"/>
                  </a:lnTo>
                  <a:lnTo>
                    <a:pt x="681" y="97"/>
                  </a:lnTo>
                  <a:lnTo>
                    <a:pt x="698" y="112"/>
                  </a:lnTo>
                  <a:lnTo>
                    <a:pt x="715" y="107"/>
                  </a:lnTo>
                  <a:lnTo>
                    <a:pt x="734" y="105"/>
                  </a:lnTo>
                  <a:lnTo>
                    <a:pt x="751" y="103"/>
                  </a:lnTo>
                  <a:lnTo>
                    <a:pt x="770" y="103"/>
                  </a:lnTo>
                  <a:lnTo>
                    <a:pt x="787" y="103"/>
                  </a:lnTo>
                  <a:lnTo>
                    <a:pt x="806" y="107"/>
                  </a:lnTo>
                  <a:lnTo>
                    <a:pt x="823" y="110"/>
                  </a:lnTo>
                  <a:lnTo>
                    <a:pt x="840" y="116"/>
                  </a:lnTo>
                  <a:lnTo>
                    <a:pt x="858" y="122"/>
                  </a:lnTo>
                  <a:lnTo>
                    <a:pt x="875" y="127"/>
                  </a:lnTo>
                  <a:lnTo>
                    <a:pt x="892" y="137"/>
                  </a:lnTo>
                  <a:lnTo>
                    <a:pt x="909" y="146"/>
                  </a:lnTo>
                  <a:lnTo>
                    <a:pt x="924" y="154"/>
                  </a:lnTo>
                  <a:lnTo>
                    <a:pt x="941" y="164"/>
                  </a:lnTo>
                  <a:lnTo>
                    <a:pt x="956" y="173"/>
                  </a:lnTo>
                  <a:lnTo>
                    <a:pt x="973" y="186"/>
                  </a:lnTo>
                  <a:lnTo>
                    <a:pt x="973" y="198"/>
                  </a:lnTo>
                  <a:lnTo>
                    <a:pt x="975" y="211"/>
                  </a:lnTo>
                  <a:lnTo>
                    <a:pt x="968" y="211"/>
                  </a:lnTo>
                  <a:lnTo>
                    <a:pt x="964" y="211"/>
                  </a:lnTo>
                  <a:lnTo>
                    <a:pt x="947" y="200"/>
                  </a:lnTo>
                  <a:lnTo>
                    <a:pt x="932" y="190"/>
                  </a:lnTo>
                  <a:lnTo>
                    <a:pt x="915" y="181"/>
                  </a:lnTo>
                  <a:lnTo>
                    <a:pt x="899" y="173"/>
                  </a:lnTo>
                  <a:lnTo>
                    <a:pt x="882" y="162"/>
                  </a:lnTo>
                  <a:lnTo>
                    <a:pt x="865" y="156"/>
                  </a:lnTo>
                  <a:lnTo>
                    <a:pt x="850" y="152"/>
                  </a:lnTo>
                  <a:lnTo>
                    <a:pt x="833" y="146"/>
                  </a:lnTo>
                  <a:lnTo>
                    <a:pt x="816" y="141"/>
                  </a:lnTo>
                  <a:lnTo>
                    <a:pt x="799" y="137"/>
                  </a:lnTo>
                  <a:lnTo>
                    <a:pt x="782" y="133"/>
                  </a:lnTo>
                  <a:lnTo>
                    <a:pt x="764" y="133"/>
                  </a:lnTo>
                  <a:lnTo>
                    <a:pt x="745" y="133"/>
                  </a:lnTo>
                  <a:lnTo>
                    <a:pt x="728" y="135"/>
                  </a:lnTo>
                  <a:lnTo>
                    <a:pt x="709" y="137"/>
                  </a:lnTo>
                  <a:lnTo>
                    <a:pt x="692" y="141"/>
                  </a:lnTo>
                  <a:lnTo>
                    <a:pt x="679" y="127"/>
                  </a:lnTo>
                  <a:lnTo>
                    <a:pt x="667" y="120"/>
                  </a:lnTo>
                  <a:lnTo>
                    <a:pt x="652" y="114"/>
                  </a:lnTo>
                  <a:lnTo>
                    <a:pt x="639" y="112"/>
                  </a:lnTo>
                  <a:lnTo>
                    <a:pt x="620" y="108"/>
                  </a:lnTo>
                  <a:lnTo>
                    <a:pt x="605" y="108"/>
                  </a:lnTo>
                  <a:lnTo>
                    <a:pt x="588" y="108"/>
                  </a:lnTo>
                  <a:lnTo>
                    <a:pt x="572" y="110"/>
                  </a:lnTo>
                  <a:lnTo>
                    <a:pt x="555" y="108"/>
                  </a:lnTo>
                  <a:lnTo>
                    <a:pt x="538" y="107"/>
                  </a:lnTo>
                  <a:lnTo>
                    <a:pt x="523" y="103"/>
                  </a:lnTo>
                  <a:lnTo>
                    <a:pt x="512" y="99"/>
                  </a:lnTo>
                  <a:lnTo>
                    <a:pt x="496" y="91"/>
                  </a:lnTo>
                  <a:lnTo>
                    <a:pt x="487" y="82"/>
                  </a:lnTo>
                  <a:lnTo>
                    <a:pt x="477" y="67"/>
                  </a:lnTo>
                  <a:lnTo>
                    <a:pt x="472" y="49"/>
                  </a:lnTo>
                  <a:lnTo>
                    <a:pt x="468" y="40"/>
                  </a:lnTo>
                  <a:lnTo>
                    <a:pt x="466" y="32"/>
                  </a:lnTo>
                  <a:lnTo>
                    <a:pt x="449" y="30"/>
                  </a:lnTo>
                  <a:lnTo>
                    <a:pt x="434" y="34"/>
                  </a:lnTo>
                  <a:lnTo>
                    <a:pt x="415" y="36"/>
                  </a:lnTo>
                  <a:lnTo>
                    <a:pt x="400" y="42"/>
                  </a:lnTo>
                  <a:lnTo>
                    <a:pt x="384" y="48"/>
                  </a:lnTo>
                  <a:lnTo>
                    <a:pt x="367" y="51"/>
                  </a:lnTo>
                  <a:lnTo>
                    <a:pt x="352" y="59"/>
                  </a:lnTo>
                  <a:lnTo>
                    <a:pt x="337" y="65"/>
                  </a:lnTo>
                  <a:lnTo>
                    <a:pt x="320" y="68"/>
                  </a:lnTo>
                  <a:lnTo>
                    <a:pt x="304" y="72"/>
                  </a:lnTo>
                  <a:lnTo>
                    <a:pt x="287" y="76"/>
                  </a:lnTo>
                  <a:lnTo>
                    <a:pt x="274" y="80"/>
                  </a:lnTo>
                  <a:lnTo>
                    <a:pt x="257" y="78"/>
                  </a:lnTo>
                  <a:lnTo>
                    <a:pt x="240" y="78"/>
                  </a:lnTo>
                  <a:lnTo>
                    <a:pt x="225" y="72"/>
                  </a:lnTo>
                  <a:lnTo>
                    <a:pt x="208" y="68"/>
                  </a:lnTo>
                  <a:lnTo>
                    <a:pt x="194" y="68"/>
                  </a:lnTo>
                  <a:lnTo>
                    <a:pt x="183" y="68"/>
                  </a:lnTo>
                  <a:lnTo>
                    <a:pt x="170" y="70"/>
                  </a:lnTo>
                  <a:lnTo>
                    <a:pt x="158" y="72"/>
                  </a:lnTo>
                  <a:lnTo>
                    <a:pt x="143" y="74"/>
                  </a:lnTo>
                  <a:lnTo>
                    <a:pt x="132" y="78"/>
                  </a:lnTo>
                  <a:lnTo>
                    <a:pt x="118" y="82"/>
                  </a:lnTo>
                  <a:lnTo>
                    <a:pt x="107" y="86"/>
                  </a:lnTo>
                  <a:lnTo>
                    <a:pt x="94" y="88"/>
                  </a:lnTo>
                  <a:lnTo>
                    <a:pt x="80" y="91"/>
                  </a:lnTo>
                  <a:lnTo>
                    <a:pt x="69" y="93"/>
                  </a:lnTo>
                  <a:lnTo>
                    <a:pt x="57" y="95"/>
                  </a:lnTo>
                  <a:lnTo>
                    <a:pt x="44" y="93"/>
                  </a:lnTo>
                  <a:lnTo>
                    <a:pt x="31" y="93"/>
                  </a:lnTo>
                  <a:lnTo>
                    <a:pt x="17" y="93"/>
                  </a:lnTo>
                  <a:lnTo>
                    <a:pt x="6" y="91"/>
                  </a:lnTo>
                  <a:lnTo>
                    <a:pt x="2" y="82"/>
                  </a:lnTo>
                  <a:lnTo>
                    <a:pt x="0" y="70"/>
                  </a:lnTo>
                  <a:lnTo>
                    <a:pt x="0" y="57"/>
                  </a:lnTo>
                  <a:lnTo>
                    <a:pt x="2" y="49"/>
                  </a:lnTo>
                  <a:lnTo>
                    <a:pt x="16" y="59"/>
                  </a:lnTo>
                  <a:lnTo>
                    <a:pt x="33" y="67"/>
                  </a:lnTo>
                  <a:lnTo>
                    <a:pt x="40" y="67"/>
                  </a:lnTo>
                  <a:lnTo>
                    <a:pt x="48" y="67"/>
                  </a:lnTo>
                  <a:lnTo>
                    <a:pt x="59" y="65"/>
                  </a:lnTo>
                  <a:lnTo>
                    <a:pt x="69" y="65"/>
                  </a:lnTo>
                  <a:lnTo>
                    <a:pt x="76" y="61"/>
                  </a:lnTo>
                  <a:lnTo>
                    <a:pt x="86" y="59"/>
                  </a:lnTo>
                  <a:lnTo>
                    <a:pt x="95" y="55"/>
                  </a:lnTo>
                  <a:lnTo>
                    <a:pt x="105" y="53"/>
                  </a:lnTo>
                  <a:lnTo>
                    <a:pt x="114" y="49"/>
                  </a:lnTo>
                  <a:lnTo>
                    <a:pt x="124" y="48"/>
                  </a:lnTo>
                  <a:lnTo>
                    <a:pt x="132" y="48"/>
                  </a:lnTo>
                  <a:lnTo>
                    <a:pt x="141" y="48"/>
                  </a:lnTo>
                  <a:lnTo>
                    <a:pt x="151" y="42"/>
                  </a:lnTo>
                  <a:lnTo>
                    <a:pt x="164" y="38"/>
                  </a:lnTo>
                  <a:lnTo>
                    <a:pt x="175" y="36"/>
                  </a:lnTo>
                  <a:lnTo>
                    <a:pt x="189" y="36"/>
                  </a:lnTo>
                  <a:lnTo>
                    <a:pt x="200" y="36"/>
                  </a:lnTo>
                  <a:lnTo>
                    <a:pt x="215" y="38"/>
                  </a:lnTo>
                  <a:lnTo>
                    <a:pt x="227" y="42"/>
                  </a:lnTo>
                  <a:lnTo>
                    <a:pt x="240" y="46"/>
                  </a:lnTo>
                  <a:lnTo>
                    <a:pt x="251" y="48"/>
                  </a:lnTo>
                  <a:lnTo>
                    <a:pt x="263" y="48"/>
                  </a:lnTo>
                  <a:lnTo>
                    <a:pt x="274" y="48"/>
                  </a:lnTo>
                  <a:lnTo>
                    <a:pt x="287" y="49"/>
                  </a:lnTo>
                  <a:lnTo>
                    <a:pt x="299" y="48"/>
                  </a:lnTo>
                  <a:lnTo>
                    <a:pt x="310" y="44"/>
                  </a:lnTo>
                  <a:lnTo>
                    <a:pt x="322" y="38"/>
                  </a:lnTo>
                  <a:lnTo>
                    <a:pt x="335" y="32"/>
                  </a:lnTo>
                  <a:lnTo>
                    <a:pt x="350" y="23"/>
                  </a:lnTo>
                  <a:lnTo>
                    <a:pt x="365" y="17"/>
                  </a:lnTo>
                  <a:lnTo>
                    <a:pt x="382" y="13"/>
                  </a:lnTo>
                  <a:lnTo>
                    <a:pt x="400" y="11"/>
                  </a:lnTo>
                  <a:lnTo>
                    <a:pt x="409" y="10"/>
                  </a:lnTo>
                  <a:lnTo>
                    <a:pt x="419" y="8"/>
                  </a:lnTo>
                  <a:lnTo>
                    <a:pt x="426" y="6"/>
                  </a:lnTo>
                  <a:lnTo>
                    <a:pt x="436" y="6"/>
                  </a:lnTo>
                  <a:lnTo>
                    <a:pt x="445" y="4"/>
                  </a:lnTo>
                  <a:lnTo>
                    <a:pt x="455" y="2"/>
                  </a:lnTo>
                  <a:lnTo>
                    <a:pt x="462" y="2"/>
                  </a:lnTo>
                  <a:lnTo>
                    <a:pt x="472" y="0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42D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72" name="Freeform 360"/>
            <p:cNvSpPr>
              <a:spLocks/>
            </p:cNvSpPr>
            <p:nvPr/>
          </p:nvSpPr>
          <p:spPr bwMode="auto">
            <a:xfrm>
              <a:off x="3103" y="2131"/>
              <a:ext cx="433" cy="114"/>
            </a:xfrm>
            <a:custGeom>
              <a:avLst/>
              <a:gdLst>
                <a:gd name="T0" fmla="*/ 38 w 864"/>
                <a:gd name="T1" fmla="*/ 2 h 234"/>
                <a:gd name="T2" fmla="*/ 64 w 864"/>
                <a:gd name="T3" fmla="*/ 2 h 234"/>
                <a:gd name="T4" fmla="*/ 104 w 864"/>
                <a:gd name="T5" fmla="*/ 10 h 234"/>
                <a:gd name="T6" fmla="*/ 123 w 864"/>
                <a:gd name="T7" fmla="*/ 25 h 234"/>
                <a:gd name="T8" fmla="*/ 165 w 864"/>
                <a:gd name="T9" fmla="*/ 53 h 234"/>
                <a:gd name="T10" fmla="*/ 218 w 864"/>
                <a:gd name="T11" fmla="*/ 57 h 234"/>
                <a:gd name="T12" fmla="*/ 275 w 864"/>
                <a:gd name="T13" fmla="*/ 46 h 234"/>
                <a:gd name="T14" fmla="*/ 332 w 864"/>
                <a:gd name="T15" fmla="*/ 27 h 234"/>
                <a:gd name="T16" fmla="*/ 391 w 864"/>
                <a:gd name="T17" fmla="*/ 23 h 234"/>
                <a:gd name="T18" fmla="*/ 440 w 864"/>
                <a:gd name="T19" fmla="*/ 36 h 234"/>
                <a:gd name="T20" fmla="*/ 475 w 864"/>
                <a:gd name="T21" fmla="*/ 32 h 234"/>
                <a:gd name="T22" fmla="*/ 509 w 864"/>
                <a:gd name="T23" fmla="*/ 23 h 234"/>
                <a:gd name="T24" fmla="*/ 545 w 864"/>
                <a:gd name="T25" fmla="*/ 15 h 234"/>
                <a:gd name="T26" fmla="*/ 577 w 864"/>
                <a:gd name="T27" fmla="*/ 19 h 234"/>
                <a:gd name="T28" fmla="*/ 612 w 864"/>
                <a:gd name="T29" fmla="*/ 44 h 234"/>
                <a:gd name="T30" fmla="*/ 651 w 864"/>
                <a:gd name="T31" fmla="*/ 67 h 234"/>
                <a:gd name="T32" fmla="*/ 699 w 864"/>
                <a:gd name="T33" fmla="*/ 80 h 234"/>
                <a:gd name="T34" fmla="*/ 745 w 864"/>
                <a:gd name="T35" fmla="*/ 91 h 234"/>
                <a:gd name="T36" fmla="*/ 788 w 864"/>
                <a:gd name="T37" fmla="*/ 108 h 234"/>
                <a:gd name="T38" fmla="*/ 822 w 864"/>
                <a:gd name="T39" fmla="*/ 143 h 234"/>
                <a:gd name="T40" fmla="*/ 855 w 864"/>
                <a:gd name="T41" fmla="*/ 196 h 234"/>
                <a:gd name="T42" fmla="*/ 864 w 864"/>
                <a:gd name="T43" fmla="*/ 221 h 234"/>
                <a:gd name="T44" fmla="*/ 841 w 864"/>
                <a:gd name="T45" fmla="*/ 215 h 234"/>
                <a:gd name="T46" fmla="*/ 817 w 864"/>
                <a:gd name="T47" fmla="*/ 182 h 234"/>
                <a:gd name="T48" fmla="*/ 792 w 864"/>
                <a:gd name="T49" fmla="*/ 152 h 234"/>
                <a:gd name="T50" fmla="*/ 762 w 864"/>
                <a:gd name="T51" fmla="*/ 127 h 234"/>
                <a:gd name="T52" fmla="*/ 729 w 864"/>
                <a:gd name="T53" fmla="*/ 112 h 234"/>
                <a:gd name="T54" fmla="*/ 689 w 864"/>
                <a:gd name="T55" fmla="*/ 112 h 234"/>
                <a:gd name="T56" fmla="*/ 650 w 864"/>
                <a:gd name="T57" fmla="*/ 97 h 234"/>
                <a:gd name="T58" fmla="*/ 612 w 864"/>
                <a:gd name="T59" fmla="*/ 74 h 234"/>
                <a:gd name="T60" fmla="*/ 575 w 864"/>
                <a:gd name="T61" fmla="*/ 55 h 234"/>
                <a:gd name="T62" fmla="*/ 537 w 864"/>
                <a:gd name="T63" fmla="*/ 46 h 234"/>
                <a:gd name="T64" fmla="*/ 497 w 864"/>
                <a:gd name="T65" fmla="*/ 59 h 234"/>
                <a:gd name="T66" fmla="*/ 458 w 864"/>
                <a:gd name="T67" fmla="*/ 63 h 234"/>
                <a:gd name="T68" fmla="*/ 421 w 864"/>
                <a:gd name="T69" fmla="*/ 61 h 234"/>
                <a:gd name="T70" fmla="*/ 383 w 864"/>
                <a:gd name="T71" fmla="*/ 55 h 234"/>
                <a:gd name="T72" fmla="*/ 347 w 864"/>
                <a:gd name="T73" fmla="*/ 53 h 234"/>
                <a:gd name="T74" fmla="*/ 309 w 864"/>
                <a:gd name="T75" fmla="*/ 59 h 234"/>
                <a:gd name="T76" fmla="*/ 275 w 864"/>
                <a:gd name="T77" fmla="*/ 72 h 234"/>
                <a:gd name="T78" fmla="*/ 239 w 864"/>
                <a:gd name="T79" fmla="*/ 82 h 234"/>
                <a:gd name="T80" fmla="*/ 205 w 864"/>
                <a:gd name="T81" fmla="*/ 87 h 234"/>
                <a:gd name="T82" fmla="*/ 169 w 864"/>
                <a:gd name="T83" fmla="*/ 84 h 234"/>
                <a:gd name="T84" fmla="*/ 138 w 864"/>
                <a:gd name="T85" fmla="*/ 70 h 234"/>
                <a:gd name="T86" fmla="*/ 114 w 864"/>
                <a:gd name="T87" fmla="*/ 48 h 234"/>
                <a:gd name="T88" fmla="*/ 89 w 864"/>
                <a:gd name="T89" fmla="*/ 34 h 234"/>
                <a:gd name="T90" fmla="*/ 55 w 864"/>
                <a:gd name="T91" fmla="*/ 32 h 234"/>
                <a:gd name="T92" fmla="*/ 22 w 864"/>
                <a:gd name="T93" fmla="*/ 32 h 234"/>
                <a:gd name="T94" fmla="*/ 1 w 864"/>
                <a:gd name="T95" fmla="*/ 23 h 234"/>
                <a:gd name="T96" fmla="*/ 7 w 864"/>
                <a:gd name="T97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4" h="234">
                  <a:moveTo>
                    <a:pt x="7" y="0"/>
                  </a:moveTo>
                  <a:lnTo>
                    <a:pt x="20" y="0"/>
                  </a:lnTo>
                  <a:lnTo>
                    <a:pt x="38" y="2"/>
                  </a:lnTo>
                  <a:lnTo>
                    <a:pt x="45" y="2"/>
                  </a:lnTo>
                  <a:lnTo>
                    <a:pt x="57" y="2"/>
                  </a:lnTo>
                  <a:lnTo>
                    <a:pt x="64" y="2"/>
                  </a:lnTo>
                  <a:lnTo>
                    <a:pt x="74" y="2"/>
                  </a:lnTo>
                  <a:lnTo>
                    <a:pt x="89" y="2"/>
                  </a:lnTo>
                  <a:lnTo>
                    <a:pt x="104" y="10"/>
                  </a:lnTo>
                  <a:lnTo>
                    <a:pt x="112" y="13"/>
                  </a:lnTo>
                  <a:lnTo>
                    <a:pt x="117" y="19"/>
                  </a:lnTo>
                  <a:lnTo>
                    <a:pt x="123" y="25"/>
                  </a:lnTo>
                  <a:lnTo>
                    <a:pt x="131" y="36"/>
                  </a:lnTo>
                  <a:lnTo>
                    <a:pt x="148" y="46"/>
                  </a:lnTo>
                  <a:lnTo>
                    <a:pt x="165" y="53"/>
                  </a:lnTo>
                  <a:lnTo>
                    <a:pt x="182" y="59"/>
                  </a:lnTo>
                  <a:lnTo>
                    <a:pt x="201" y="59"/>
                  </a:lnTo>
                  <a:lnTo>
                    <a:pt x="218" y="57"/>
                  </a:lnTo>
                  <a:lnTo>
                    <a:pt x="237" y="53"/>
                  </a:lnTo>
                  <a:lnTo>
                    <a:pt x="256" y="48"/>
                  </a:lnTo>
                  <a:lnTo>
                    <a:pt x="275" y="46"/>
                  </a:lnTo>
                  <a:lnTo>
                    <a:pt x="292" y="36"/>
                  </a:lnTo>
                  <a:lnTo>
                    <a:pt x="313" y="32"/>
                  </a:lnTo>
                  <a:lnTo>
                    <a:pt x="332" y="27"/>
                  </a:lnTo>
                  <a:lnTo>
                    <a:pt x="351" y="25"/>
                  </a:lnTo>
                  <a:lnTo>
                    <a:pt x="372" y="21"/>
                  </a:lnTo>
                  <a:lnTo>
                    <a:pt x="391" y="23"/>
                  </a:lnTo>
                  <a:lnTo>
                    <a:pt x="410" y="25"/>
                  </a:lnTo>
                  <a:lnTo>
                    <a:pt x="429" y="36"/>
                  </a:lnTo>
                  <a:lnTo>
                    <a:pt x="440" y="36"/>
                  </a:lnTo>
                  <a:lnTo>
                    <a:pt x="452" y="36"/>
                  </a:lnTo>
                  <a:lnTo>
                    <a:pt x="463" y="34"/>
                  </a:lnTo>
                  <a:lnTo>
                    <a:pt x="475" y="32"/>
                  </a:lnTo>
                  <a:lnTo>
                    <a:pt x="486" y="29"/>
                  </a:lnTo>
                  <a:lnTo>
                    <a:pt x="497" y="25"/>
                  </a:lnTo>
                  <a:lnTo>
                    <a:pt x="509" y="23"/>
                  </a:lnTo>
                  <a:lnTo>
                    <a:pt x="522" y="21"/>
                  </a:lnTo>
                  <a:lnTo>
                    <a:pt x="532" y="15"/>
                  </a:lnTo>
                  <a:lnTo>
                    <a:pt x="545" y="15"/>
                  </a:lnTo>
                  <a:lnTo>
                    <a:pt x="554" y="13"/>
                  </a:lnTo>
                  <a:lnTo>
                    <a:pt x="568" y="17"/>
                  </a:lnTo>
                  <a:lnTo>
                    <a:pt x="577" y="19"/>
                  </a:lnTo>
                  <a:lnTo>
                    <a:pt x="589" y="25"/>
                  </a:lnTo>
                  <a:lnTo>
                    <a:pt x="600" y="32"/>
                  </a:lnTo>
                  <a:lnTo>
                    <a:pt x="612" y="44"/>
                  </a:lnTo>
                  <a:lnTo>
                    <a:pt x="623" y="51"/>
                  </a:lnTo>
                  <a:lnTo>
                    <a:pt x="636" y="59"/>
                  </a:lnTo>
                  <a:lnTo>
                    <a:pt x="651" y="67"/>
                  </a:lnTo>
                  <a:lnTo>
                    <a:pt x="669" y="72"/>
                  </a:lnTo>
                  <a:lnTo>
                    <a:pt x="682" y="76"/>
                  </a:lnTo>
                  <a:lnTo>
                    <a:pt x="699" y="80"/>
                  </a:lnTo>
                  <a:lnTo>
                    <a:pt x="714" y="82"/>
                  </a:lnTo>
                  <a:lnTo>
                    <a:pt x="731" y="87"/>
                  </a:lnTo>
                  <a:lnTo>
                    <a:pt x="745" y="91"/>
                  </a:lnTo>
                  <a:lnTo>
                    <a:pt x="760" y="95"/>
                  </a:lnTo>
                  <a:lnTo>
                    <a:pt x="773" y="101"/>
                  </a:lnTo>
                  <a:lnTo>
                    <a:pt x="788" y="108"/>
                  </a:lnTo>
                  <a:lnTo>
                    <a:pt x="800" y="116"/>
                  </a:lnTo>
                  <a:lnTo>
                    <a:pt x="813" y="129"/>
                  </a:lnTo>
                  <a:lnTo>
                    <a:pt x="822" y="143"/>
                  </a:lnTo>
                  <a:lnTo>
                    <a:pt x="832" y="162"/>
                  </a:lnTo>
                  <a:lnTo>
                    <a:pt x="840" y="179"/>
                  </a:lnTo>
                  <a:lnTo>
                    <a:pt x="855" y="196"/>
                  </a:lnTo>
                  <a:lnTo>
                    <a:pt x="860" y="203"/>
                  </a:lnTo>
                  <a:lnTo>
                    <a:pt x="864" y="211"/>
                  </a:lnTo>
                  <a:lnTo>
                    <a:pt x="864" y="221"/>
                  </a:lnTo>
                  <a:lnTo>
                    <a:pt x="862" y="234"/>
                  </a:lnTo>
                  <a:lnTo>
                    <a:pt x="851" y="224"/>
                  </a:lnTo>
                  <a:lnTo>
                    <a:pt x="841" y="215"/>
                  </a:lnTo>
                  <a:lnTo>
                    <a:pt x="834" y="203"/>
                  </a:lnTo>
                  <a:lnTo>
                    <a:pt x="826" y="194"/>
                  </a:lnTo>
                  <a:lnTo>
                    <a:pt x="817" y="182"/>
                  </a:lnTo>
                  <a:lnTo>
                    <a:pt x="809" y="173"/>
                  </a:lnTo>
                  <a:lnTo>
                    <a:pt x="800" y="162"/>
                  </a:lnTo>
                  <a:lnTo>
                    <a:pt x="792" y="152"/>
                  </a:lnTo>
                  <a:lnTo>
                    <a:pt x="781" y="143"/>
                  </a:lnTo>
                  <a:lnTo>
                    <a:pt x="771" y="135"/>
                  </a:lnTo>
                  <a:lnTo>
                    <a:pt x="762" y="127"/>
                  </a:lnTo>
                  <a:lnTo>
                    <a:pt x="752" y="122"/>
                  </a:lnTo>
                  <a:lnTo>
                    <a:pt x="741" y="116"/>
                  </a:lnTo>
                  <a:lnTo>
                    <a:pt x="729" y="112"/>
                  </a:lnTo>
                  <a:lnTo>
                    <a:pt x="716" y="112"/>
                  </a:lnTo>
                  <a:lnTo>
                    <a:pt x="703" y="114"/>
                  </a:lnTo>
                  <a:lnTo>
                    <a:pt x="689" y="112"/>
                  </a:lnTo>
                  <a:lnTo>
                    <a:pt x="674" y="108"/>
                  </a:lnTo>
                  <a:lnTo>
                    <a:pt x="661" y="103"/>
                  </a:lnTo>
                  <a:lnTo>
                    <a:pt x="650" y="97"/>
                  </a:lnTo>
                  <a:lnTo>
                    <a:pt x="636" y="89"/>
                  </a:lnTo>
                  <a:lnTo>
                    <a:pt x="625" y="82"/>
                  </a:lnTo>
                  <a:lnTo>
                    <a:pt x="612" y="74"/>
                  </a:lnTo>
                  <a:lnTo>
                    <a:pt x="600" y="68"/>
                  </a:lnTo>
                  <a:lnTo>
                    <a:pt x="589" y="59"/>
                  </a:lnTo>
                  <a:lnTo>
                    <a:pt x="575" y="55"/>
                  </a:lnTo>
                  <a:lnTo>
                    <a:pt x="562" y="48"/>
                  </a:lnTo>
                  <a:lnTo>
                    <a:pt x="551" y="48"/>
                  </a:lnTo>
                  <a:lnTo>
                    <a:pt x="537" y="46"/>
                  </a:lnTo>
                  <a:lnTo>
                    <a:pt x="524" y="48"/>
                  </a:lnTo>
                  <a:lnTo>
                    <a:pt x="511" y="49"/>
                  </a:lnTo>
                  <a:lnTo>
                    <a:pt x="497" y="59"/>
                  </a:lnTo>
                  <a:lnTo>
                    <a:pt x="484" y="61"/>
                  </a:lnTo>
                  <a:lnTo>
                    <a:pt x="473" y="63"/>
                  </a:lnTo>
                  <a:lnTo>
                    <a:pt x="458" y="63"/>
                  </a:lnTo>
                  <a:lnTo>
                    <a:pt x="446" y="65"/>
                  </a:lnTo>
                  <a:lnTo>
                    <a:pt x="433" y="63"/>
                  </a:lnTo>
                  <a:lnTo>
                    <a:pt x="421" y="61"/>
                  </a:lnTo>
                  <a:lnTo>
                    <a:pt x="408" y="59"/>
                  </a:lnTo>
                  <a:lnTo>
                    <a:pt x="397" y="59"/>
                  </a:lnTo>
                  <a:lnTo>
                    <a:pt x="383" y="55"/>
                  </a:lnTo>
                  <a:lnTo>
                    <a:pt x="372" y="53"/>
                  </a:lnTo>
                  <a:lnTo>
                    <a:pt x="359" y="53"/>
                  </a:lnTo>
                  <a:lnTo>
                    <a:pt x="347" y="53"/>
                  </a:lnTo>
                  <a:lnTo>
                    <a:pt x="334" y="53"/>
                  </a:lnTo>
                  <a:lnTo>
                    <a:pt x="323" y="57"/>
                  </a:lnTo>
                  <a:lnTo>
                    <a:pt x="309" y="59"/>
                  </a:lnTo>
                  <a:lnTo>
                    <a:pt x="298" y="68"/>
                  </a:lnTo>
                  <a:lnTo>
                    <a:pt x="285" y="70"/>
                  </a:lnTo>
                  <a:lnTo>
                    <a:pt x="275" y="72"/>
                  </a:lnTo>
                  <a:lnTo>
                    <a:pt x="264" y="74"/>
                  </a:lnTo>
                  <a:lnTo>
                    <a:pt x="252" y="80"/>
                  </a:lnTo>
                  <a:lnTo>
                    <a:pt x="239" y="82"/>
                  </a:lnTo>
                  <a:lnTo>
                    <a:pt x="228" y="82"/>
                  </a:lnTo>
                  <a:lnTo>
                    <a:pt x="216" y="84"/>
                  </a:lnTo>
                  <a:lnTo>
                    <a:pt x="205" y="87"/>
                  </a:lnTo>
                  <a:lnTo>
                    <a:pt x="193" y="87"/>
                  </a:lnTo>
                  <a:lnTo>
                    <a:pt x="182" y="87"/>
                  </a:lnTo>
                  <a:lnTo>
                    <a:pt x="169" y="84"/>
                  </a:lnTo>
                  <a:lnTo>
                    <a:pt x="159" y="82"/>
                  </a:lnTo>
                  <a:lnTo>
                    <a:pt x="148" y="76"/>
                  </a:lnTo>
                  <a:lnTo>
                    <a:pt x="138" y="70"/>
                  </a:lnTo>
                  <a:lnTo>
                    <a:pt x="129" y="65"/>
                  </a:lnTo>
                  <a:lnTo>
                    <a:pt x="121" y="57"/>
                  </a:lnTo>
                  <a:lnTo>
                    <a:pt x="114" y="48"/>
                  </a:lnTo>
                  <a:lnTo>
                    <a:pt x="106" y="40"/>
                  </a:lnTo>
                  <a:lnTo>
                    <a:pt x="96" y="36"/>
                  </a:lnTo>
                  <a:lnTo>
                    <a:pt x="89" y="34"/>
                  </a:lnTo>
                  <a:lnTo>
                    <a:pt x="77" y="32"/>
                  </a:lnTo>
                  <a:lnTo>
                    <a:pt x="66" y="32"/>
                  </a:lnTo>
                  <a:lnTo>
                    <a:pt x="55" y="32"/>
                  </a:lnTo>
                  <a:lnTo>
                    <a:pt x="45" y="34"/>
                  </a:lnTo>
                  <a:lnTo>
                    <a:pt x="34" y="32"/>
                  </a:lnTo>
                  <a:lnTo>
                    <a:pt x="22" y="32"/>
                  </a:lnTo>
                  <a:lnTo>
                    <a:pt x="13" y="30"/>
                  </a:lnTo>
                  <a:lnTo>
                    <a:pt x="9" y="29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2D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73" name="Freeform 361"/>
            <p:cNvSpPr>
              <a:spLocks/>
            </p:cNvSpPr>
            <p:nvPr/>
          </p:nvSpPr>
          <p:spPr bwMode="auto">
            <a:xfrm>
              <a:off x="3410" y="2126"/>
              <a:ext cx="207" cy="45"/>
            </a:xfrm>
            <a:custGeom>
              <a:avLst/>
              <a:gdLst>
                <a:gd name="T0" fmla="*/ 133 w 415"/>
                <a:gd name="T1" fmla="*/ 0 h 91"/>
                <a:gd name="T2" fmla="*/ 158 w 415"/>
                <a:gd name="T3" fmla="*/ 11 h 91"/>
                <a:gd name="T4" fmla="*/ 187 w 415"/>
                <a:gd name="T5" fmla="*/ 20 h 91"/>
                <a:gd name="T6" fmla="*/ 213 w 415"/>
                <a:gd name="T7" fmla="*/ 32 h 91"/>
                <a:gd name="T8" fmla="*/ 240 w 415"/>
                <a:gd name="T9" fmla="*/ 41 h 91"/>
                <a:gd name="T10" fmla="*/ 270 w 415"/>
                <a:gd name="T11" fmla="*/ 49 h 91"/>
                <a:gd name="T12" fmla="*/ 299 w 415"/>
                <a:gd name="T13" fmla="*/ 57 h 91"/>
                <a:gd name="T14" fmla="*/ 327 w 415"/>
                <a:gd name="T15" fmla="*/ 57 h 91"/>
                <a:gd name="T16" fmla="*/ 350 w 415"/>
                <a:gd name="T17" fmla="*/ 57 h 91"/>
                <a:gd name="T18" fmla="*/ 377 w 415"/>
                <a:gd name="T19" fmla="*/ 57 h 91"/>
                <a:gd name="T20" fmla="*/ 403 w 415"/>
                <a:gd name="T21" fmla="*/ 60 h 91"/>
                <a:gd name="T22" fmla="*/ 415 w 415"/>
                <a:gd name="T23" fmla="*/ 76 h 91"/>
                <a:gd name="T24" fmla="*/ 396 w 415"/>
                <a:gd name="T25" fmla="*/ 87 h 91"/>
                <a:gd name="T26" fmla="*/ 365 w 415"/>
                <a:gd name="T27" fmla="*/ 85 h 91"/>
                <a:gd name="T28" fmla="*/ 337 w 415"/>
                <a:gd name="T29" fmla="*/ 83 h 91"/>
                <a:gd name="T30" fmla="*/ 306 w 415"/>
                <a:gd name="T31" fmla="*/ 83 h 91"/>
                <a:gd name="T32" fmla="*/ 280 w 415"/>
                <a:gd name="T33" fmla="*/ 81 h 91"/>
                <a:gd name="T34" fmla="*/ 249 w 415"/>
                <a:gd name="T35" fmla="*/ 77 h 91"/>
                <a:gd name="T36" fmla="*/ 223 w 415"/>
                <a:gd name="T37" fmla="*/ 68 h 91"/>
                <a:gd name="T38" fmla="*/ 198 w 415"/>
                <a:gd name="T39" fmla="*/ 57 h 91"/>
                <a:gd name="T40" fmla="*/ 175 w 415"/>
                <a:gd name="T41" fmla="*/ 43 h 91"/>
                <a:gd name="T42" fmla="*/ 151 w 415"/>
                <a:gd name="T43" fmla="*/ 34 h 91"/>
                <a:gd name="T44" fmla="*/ 130 w 415"/>
                <a:gd name="T45" fmla="*/ 34 h 91"/>
                <a:gd name="T46" fmla="*/ 107 w 415"/>
                <a:gd name="T47" fmla="*/ 34 h 91"/>
                <a:gd name="T48" fmla="*/ 86 w 415"/>
                <a:gd name="T49" fmla="*/ 43 h 91"/>
                <a:gd name="T50" fmla="*/ 63 w 415"/>
                <a:gd name="T51" fmla="*/ 51 h 91"/>
                <a:gd name="T52" fmla="*/ 42 w 415"/>
                <a:gd name="T53" fmla="*/ 58 h 91"/>
                <a:gd name="T54" fmla="*/ 21 w 415"/>
                <a:gd name="T55" fmla="*/ 68 h 91"/>
                <a:gd name="T56" fmla="*/ 6 w 415"/>
                <a:gd name="T57" fmla="*/ 62 h 91"/>
                <a:gd name="T58" fmla="*/ 16 w 415"/>
                <a:gd name="T59" fmla="*/ 43 h 91"/>
                <a:gd name="T60" fmla="*/ 44 w 415"/>
                <a:gd name="T61" fmla="*/ 28 h 91"/>
                <a:gd name="T62" fmla="*/ 75 w 415"/>
                <a:gd name="T63" fmla="*/ 17 h 91"/>
                <a:gd name="T64" fmla="*/ 103 w 415"/>
                <a:gd name="T65" fmla="*/ 5 h 91"/>
                <a:gd name="T66" fmla="*/ 120 w 415"/>
                <a:gd name="T6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5" h="91">
                  <a:moveTo>
                    <a:pt x="120" y="0"/>
                  </a:moveTo>
                  <a:lnTo>
                    <a:pt x="133" y="0"/>
                  </a:lnTo>
                  <a:lnTo>
                    <a:pt x="147" y="5"/>
                  </a:lnTo>
                  <a:lnTo>
                    <a:pt x="158" y="11"/>
                  </a:lnTo>
                  <a:lnTo>
                    <a:pt x="173" y="15"/>
                  </a:lnTo>
                  <a:lnTo>
                    <a:pt x="187" y="20"/>
                  </a:lnTo>
                  <a:lnTo>
                    <a:pt x="200" y="24"/>
                  </a:lnTo>
                  <a:lnTo>
                    <a:pt x="213" y="32"/>
                  </a:lnTo>
                  <a:lnTo>
                    <a:pt x="227" y="38"/>
                  </a:lnTo>
                  <a:lnTo>
                    <a:pt x="240" y="41"/>
                  </a:lnTo>
                  <a:lnTo>
                    <a:pt x="255" y="45"/>
                  </a:lnTo>
                  <a:lnTo>
                    <a:pt x="270" y="49"/>
                  </a:lnTo>
                  <a:lnTo>
                    <a:pt x="284" y="55"/>
                  </a:lnTo>
                  <a:lnTo>
                    <a:pt x="299" y="57"/>
                  </a:lnTo>
                  <a:lnTo>
                    <a:pt x="314" y="57"/>
                  </a:lnTo>
                  <a:lnTo>
                    <a:pt x="327" y="57"/>
                  </a:lnTo>
                  <a:lnTo>
                    <a:pt x="346" y="57"/>
                  </a:lnTo>
                  <a:lnTo>
                    <a:pt x="350" y="57"/>
                  </a:lnTo>
                  <a:lnTo>
                    <a:pt x="363" y="57"/>
                  </a:lnTo>
                  <a:lnTo>
                    <a:pt x="377" y="57"/>
                  </a:lnTo>
                  <a:lnTo>
                    <a:pt x="392" y="58"/>
                  </a:lnTo>
                  <a:lnTo>
                    <a:pt x="403" y="60"/>
                  </a:lnTo>
                  <a:lnTo>
                    <a:pt x="411" y="68"/>
                  </a:lnTo>
                  <a:lnTo>
                    <a:pt x="415" y="76"/>
                  </a:lnTo>
                  <a:lnTo>
                    <a:pt x="411" y="91"/>
                  </a:lnTo>
                  <a:lnTo>
                    <a:pt x="396" y="87"/>
                  </a:lnTo>
                  <a:lnTo>
                    <a:pt x="381" y="87"/>
                  </a:lnTo>
                  <a:lnTo>
                    <a:pt x="365" y="85"/>
                  </a:lnTo>
                  <a:lnTo>
                    <a:pt x="350" y="85"/>
                  </a:lnTo>
                  <a:lnTo>
                    <a:pt x="337" y="83"/>
                  </a:lnTo>
                  <a:lnTo>
                    <a:pt x="322" y="83"/>
                  </a:lnTo>
                  <a:lnTo>
                    <a:pt x="306" y="83"/>
                  </a:lnTo>
                  <a:lnTo>
                    <a:pt x="295" y="83"/>
                  </a:lnTo>
                  <a:lnTo>
                    <a:pt x="280" y="81"/>
                  </a:lnTo>
                  <a:lnTo>
                    <a:pt x="265" y="79"/>
                  </a:lnTo>
                  <a:lnTo>
                    <a:pt x="249" y="77"/>
                  </a:lnTo>
                  <a:lnTo>
                    <a:pt x="236" y="74"/>
                  </a:lnTo>
                  <a:lnTo>
                    <a:pt x="223" y="68"/>
                  </a:lnTo>
                  <a:lnTo>
                    <a:pt x="211" y="64"/>
                  </a:lnTo>
                  <a:lnTo>
                    <a:pt x="198" y="57"/>
                  </a:lnTo>
                  <a:lnTo>
                    <a:pt x="189" y="51"/>
                  </a:lnTo>
                  <a:lnTo>
                    <a:pt x="175" y="43"/>
                  </a:lnTo>
                  <a:lnTo>
                    <a:pt x="164" y="38"/>
                  </a:lnTo>
                  <a:lnTo>
                    <a:pt x="151" y="34"/>
                  </a:lnTo>
                  <a:lnTo>
                    <a:pt x="141" y="34"/>
                  </a:lnTo>
                  <a:lnTo>
                    <a:pt x="130" y="34"/>
                  </a:lnTo>
                  <a:lnTo>
                    <a:pt x="118" y="34"/>
                  </a:lnTo>
                  <a:lnTo>
                    <a:pt x="107" y="34"/>
                  </a:lnTo>
                  <a:lnTo>
                    <a:pt x="97" y="39"/>
                  </a:lnTo>
                  <a:lnTo>
                    <a:pt x="86" y="43"/>
                  </a:lnTo>
                  <a:lnTo>
                    <a:pt x="75" y="47"/>
                  </a:lnTo>
                  <a:lnTo>
                    <a:pt x="63" y="51"/>
                  </a:lnTo>
                  <a:lnTo>
                    <a:pt x="54" y="57"/>
                  </a:lnTo>
                  <a:lnTo>
                    <a:pt x="42" y="58"/>
                  </a:lnTo>
                  <a:lnTo>
                    <a:pt x="31" y="64"/>
                  </a:lnTo>
                  <a:lnTo>
                    <a:pt x="21" y="68"/>
                  </a:lnTo>
                  <a:lnTo>
                    <a:pt x="10" y="74"/>
                  </a:lnTo>
                  <a:lnTo>
                    <a:pt x="6" y="62"/>
                  </a:lnTo>
                  <a:lnTo>
                    <a:pt x="0" y="51"/>
                  </a:lnTo>
                  <a:lnTo>
                    <a:pt x="16" y="43"/>
                  </a:lnTo>
                  <a:lnTo>
                    <a:pt x="31" y="36"/>
                  </a:lnTo>
                  <a:lnTo>
                    <a:pt x="44" y="28"/>
                  </a:lnTo>
                  <a:lnTo>
                    <a:pt x="59" y="22"/>
                  </a:lnTo>
                  <a:lnTo>
                    <a:pt x="75" y="17"/>
                  </a:lnTo>
                  <a:lnTo>
                    <a:pt x="90" y="11"/>
                  </a:lnTo>
                  <a:lnTo>
                    <a:pt x="103" y="5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42D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74" name="Freeform 362"/>
            <p:cNvSpPr>
              <a:spLocks/>
            </p:cNvSpPr>
            <p:nvPr/>
          </p:nvSpPr>
          <p:spPr bwMode="auto">
            <a:xfrm>
              <a:off x="2797" y="1901"/>
              <a:ext cx="789" cy="321"/>
            </a:xfrm>
            <a:custGeom>
              <a:avLst/>
              <a:gdLst>
                <a:gd name="T0" fmla="*/ 1564 w 1575"/>
                <a:gd name="T1" fmla="*/ 34 h 642"/>
                <a:gd name="T2" fmla="*/ 1528 w 1575"/>
                <a:gd name="T3" fmla="*/ 50 h 642"/>
                <a:gd name="T4" fmla="*/ 1484 w 1575"/>
                <a:gd name="T5" fmla="*/ 53 h 642"/>
                <a:gd name="T6" fmla="*/ 1444 w 1575"/>
                <a:gd name="T7" fmla="*/ 46 h 642"/>
                <a:gd name="T8" fmla="*/ 1389 w 1575"/>
                <a:gd name="T9" fmla="*/ 55 h 642"/>
                <a:gd name="T10" fmla="*/ 1338 w 1575"/>
                <a:gd name="T11" fmla="*/ 84 h 642"/>
                <a:gd name="T12" fmla="*/ 1286 w 1575"/>
                <a:gd name="T13" fmla="*/ 109 h 642"/>
                <a:gd name="T14" fmla="*/ 1220 w 1575"/>
                <a:gd name="T15" fmla="*/ 110 h 642"/>
                <a:gd name="T16" fmla="*/ 1151 w 1575"/>
                <a:gd name="T17" fmla="*/ 156 h 642"/>
                <a:gd name="T18" fmla="*/ 1090 w 1575"/>
                <a:gd name="T19" fmla="*/ 221 h 642"/>
                <a:gd name="T20" fmla="*/ 1024 w 1575"/>
                <a:gd name="T21" fmla="*/ 274 h 642"/>
                <a:gd name="T22" fmla="*/ 946 w 1575"/>
                <a:gd name="T23" fmla="*/ 287 h 642"/>
                <a:gd name="T24" fmla="*/ 872 w 1575"/>
                <a:gd name="T25" fmla="*/ 289 h 642"/>
                <a:gd name="T26" fmla="*/ 794 w 1575"/>
                <a:gd name="T27" fmla="*/ 289 h 642"/>
                <a:gd name="T28" fmla="*/ 733 w 1575"/>
                <a:gd name="T29" fmla="*/ 316 h 642"/>
                <a:gd name="T30" fmla="*/ 697 w 1575"/>
                <a:gd name="T31" fmla="*/ 373 h 642"/>
                <a:gd name="T32" fmla="*/ 646 w 1575"/>
                <a:gd name="T33" fmla="*/ 388 h 642"/>
                <a:gd name="T34" fmla="*/ 593 w 1575"/>
                <a:gd name="T35" fmla="*/ 403 h 642"/>
                <a:gd name="T36" fmla="*/ 547 w 1575"/>
                <a:gd name="T37" fmla="*/ 428 h 642"/>
                <a:gd name="T38" fmla="*/ 509 w 1575"/>
                <a:gd name="T39" fmla="*/ 470 h 642"/>
                <a:gd name="T40" fmla="*/ 459 w 1575"/>
                <a:gd name="T41" fmla="*/ 485 h 642"/>
                <a:gd name="T42" fmla="*/ 406 w 1575"/>
                <a:gd name="T43" fmla="*/ 489 h 642"/>
                <a:gd name="T44" fmla="*/ 357 w 1575"/>
                <a:gd name="T45" fmla="*/ 485 h 642"/>
                <a:gd name="T46" fmla="*/ 306 w 1575"/>
                <a:gd name="T47" fmla="*/ 492 h 642"/>
                <a:gd name="T48" fmla="*/ 260 w 1575"/>
                <a:gd name="T49" fmla="*/ 521 h 642"/>
                <a:gd name="T50" fmla="*/ 214 w 1575"/>
                <a:gd name="T51" fmla="*/ 544 h 642"/>
                <a:gd name="T52" fmla="*/ 163 w 1575"/>
                <a:gd name="T53" fmla="*/ 555 h 642"/>
                <a:gd name="T54" fmla="*/ 112 w 1575"/>
                <a:gd name="T55" fmla="*/ 555 h 642"/>
                <a:gd name="T56" fmla="*/ 74 w 1575"/>
                <a:gd name="T57" fmla="*/ 584 h 642"/>
                <a:gd name="T58" fmla="*/ 24 w 1575"/>
                <a:gd name="T59" fmla="*/ 633 h 642"/>
                <a:gd name="T60" fmla="*/ 5 w 1575"/>
                <a:gd name="T61" fmla="*/ 627 h 642"/>
                <a:gd name="T62" fmla="*/ 43 w 1575"/>
                <a:gd name="T63" fmla="*/ 576 h 642"/>
                <a:gd name="T64" fmla="*/ 91 w 1575"/>
                <a:gd name="T65" fmla="*/ 536 h 642"/>
                <a:gd name="T66" fmla="*/ 150 w 1575"/>
                <a:gd name="T67" fmla="*/ 517 h 642"/>
                <a:gd name="T68" fmla="*/ 209 w 1575"/>
                <a:gd name="T69" fmla="*/ 517 h 642"/>
                <a:gd name="T70" fmla="*/ 256 w 1575"/>
                <a:gd name="T71" fmla="*/ 487 h 642"/>
                <a:gd name="T72" fmla="*/ 304 w 1575"/>
                <a:gd name="T73" fmla="*/ 462 h 642"/>
                <a:gd name="T74" fmla="*/ 359 w 1575"/>
                <a:gd name="T75" fmla="*/ 451 h 642"/>
                <a:gd name="T76" fmla="*/ 423 w 1575"/>
                <a:gd name="T77" fmla="*/ 462 h 642"/>
                <a:gd name="T78" fmla="*/ 492 w 1575"/>
                <a:gd name="T79" fmla="*/ 439 h 642"/>
                <a:gd name="T80" fmla="*/ 554 w 1575"/>
                <a:gd name="T81" fmla="*/ 395 h 642"/>
                <a:gd name="T82" fmla="*/ 615 w 1575"/>
                <a:gd name="T83" fmla="*/ 357 h 642"/>
                <a:gd name="T84" fmla="*/ 684 w 1575"/>
                <a:gd name="T85" fmla="*/ 352 h 642"/>
                <a:gd name="T86" fmla="*/ 712 w 1575"/>
                <a:gd name="T87" fmla="*/ 316 h 642"/>
                <a:gd name="T88" fmla="*/ 743 w 1575"/>
                <a:gd name="T89" fmla="*/ 266 h 642"/>
                <a:gd name="T90" fmla="*/ 790 w 1575"/>
                <a:gd name="T91" fmla="*/ 264 h 642"/>
                <a:gd name="T92" fmla="*/ 859 w 1575"/>
                <a:gd name="T93" fmla="*/ 261 h 642"/>
                <a:gd name="T94" fmla="*/ 925 w 1575"/>
                <a:gd name="T95" fmla="*/ 257 h 642"/>
                <a:gd name="T96" fmla="*/ 992 w 1575"/>
                <a:gd name="T97" fmla="*/ 249 h 642"/>
                <a:gd name="T98" fmla="*/ 1052 w 1575"/>
                <a:gd name="T99" fmla="*/ 228 h 642"/>
                <a:gd name="T100" fmla="*/ 1102 w 1575"/>
                <a:gd name="T101" fmla="*/ 173 h 642"/>
                <a:gd name="T102" fmla="*/ 1151 w 1575"/>
                <a:gd name="T103" fmla="*/ 116 h 642"/>
                <a:gd name="T104" fmla="*/ 1208 w 1575"/>
                <a:gd name="T105" fmla="*/ 80 h 642"/>
                <a:gd name="T106" fmla="*/ 1269 w 1575"/>
                <a:gd name="T107" fmla="*/ 76 h 642"/>
                <a:gd name="T108" fmla="*/ 1315 w 1575"/>
                <a:gd name="T109" fmla="*/ 65 h 642"/>
                <a:gd name="T110" fmla="*/ 1358 w 1575"/>
                <a:gd name="T111" fmla="*/ 40 h 642"/>
                <a:gd name="T112" fmla="*/ 1396 w 1575"/>
                <a:gd name="T113" fmla="*/ 17 h 642"/>
                <a:gd name="T114" fmla="*/ 1452 w 1575"/>
                <a:gd name="T115" fmla="*/ 21 h 642"/>
                <a:gd name="T116" fmla="*/ 1495 w 1575"/>
                <a:gd name="T117" fmla="*/ 21 h 642"/>
                <a:gd name="T118" fmla="*/ 1554 w 1575"/>
                <a:gd name="T119" fmla="*/ 8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75" h="642">
                  <a:moveTo>
                    <a:pt x="1571" y="0"/>
                  </a:moveTo>
                  <a:lnTo>
                    <a:pt x="1575" y="15"/>
                  </a:lnTo>
                  <a:lnTo>
                    <a:pt x="1571" y="29"/>
                  </a:lnTo>
                  <a:lnTo>
                    <a:pt x="1564" y="34"/>
                  </a:lnTo>
                  <a:lnTo>
                    <a:pt x="1558" y="38"/>
                  </a:lnTo>
                  <a:lnTo>
                    <a:pt x="1549" y="44"/>
                  </a:lnTo>
                  <a:lnTo>
                    <a:pt x="1541" y="50"/>
                  </a:lnTo>
                  <a:lnTo>
                    <a:pt x="1528" y="50"/>
                  </a:lnTo>
                  <a:lnTo>
                    <a:pt x="1518" y="52"/>
                  </a:lnTo>
                  <a:lnTo>
                    <a:pt x="1505" y="53"/>
                  </a:lnTo>
                  <a:lnTo>
                    <a:pt x="1495" y="55"/>
                  </a:lnTo>
                  <a:lnTo>
                    <a:pt x="1484" y="53"/>
                  </a:lnTo>
                  <a:lnTo>
                    <a:pt x="1474" y="53"/>
                  </a:lnTo>
                  <a:lnTo>
                    <a:pt x="1465" y="52"/>
                  </a:lnTo>
                  <a:lnTo>
                    <a:pt x="1461" y="52"/>
                  </a:lnTo>
                  <a:lnTo>
                    <a:pt x="1444" y="46"/>
                  </a:lnTo>
                  <a:lnTo>
                    <a:pt x="1429" y="46"/>
                  </a:lnTo>
                  <a:lnTo>
                    <a:pt x="1415" y="46"/>
                  </a:lnTo>
                  <a:lnTo>
                    <a:pt x="1402" y="50"/>
                  </a:lnTo>
                  <a:lnTo>
                    <a:pt x="1389" y="55"/>
                  </a:lnTo>
                  <a:lnTo>
                    <a:pt x="1377" y="61"/>
                  </a:lnTo>
                  <a:lnTo>
                    <a:pt x="1364" y="69"/>
                  </a:lnTo>
                  <a:lnTo>
                    <a:pt x="1353" y="78"/>
                  </a:lnTo>
                  <a:lnTo>
                    <a:pt x="1338" y="84"/>
                  </a:lnTo>
                  <a:lnTo>
                    <a:pt x="1326" y="93"/>
                  </a:lnTo>
                  <a:lnTo>
                    <a:pt x="1313" y="99"/>
                  </a:lnTo>
                  <a:lnTo>
                    <a:pt x="1301" y="107"/>
                  </a:lnTo>
                  <a:lnTo>
                    <a:pt x="1286" y="109"/>
                  </a:lnTo>
                  <a:lnTo>
                    <a:pt x="1271" y="110"/>
                  </a:lnTo>
                  <a:lnTo>
                    <a:pt x="1256" y="109"/>
                  </a:lnTo>
                  <a:lnTo>
                    <a:pt x="1243" y="107"/>
                  </a:lnTo>
                  <a:lnTo>
                    <a:pt x="1220" y="110"/>
                  </a:lnTo>
                  <a:lnTo>
                    <a:pt x="1201" y="118"/>
                  </a:lnTo>
                  <a:lnTo>
                    <a:pt x="1182" y="128"/>
                  </a:lnTo>
                  <a:lnTo>
                    <a:pt x="1166" y="141"/>
                  </a:lnTo>
                  <a:lnTo>
                    <a:pt x="1151" y="156"/>
                  </a:lnTo>
                  <a:lnTo>
                    <a:pt x="1136" y="173"/>
                  </a:lnTo>
                  <a:lnTo>
                    <a:pt x="1121" y="188"/>
                  </a:lnTo>
                  <a:lnTo>
                    <a:pt x="1108" y="207"/>
                  </a:lnTo>
                  <a:lnTo>
                    <a:pt x="1090" y="221"/>
                  </a:lnTo>
                  <a:lnTo>
                    <a:pt x="1075" y="238"/>
                  </a:lnTo>
                  <a:lnTo>
                    <a:pt x="1060" y="253"/>
                  </a:lnTo>
                  <a:lnTo>
                    <a:pt x="1043" y="266"/>
                  </a:lnTo>
                  <a:lnTo>
                    <a:pt x="1024" y="274"/>
                  </a:lnTo>
                  <a:lnTo>
                    <a:pt x="1007" y="281"/>
                  </a:lnTo>
                  <a:lnTo>
                    <a:pt x="986" y="285"/>
                  </a:lnTo>
                  <a:lnTo>
                    <a:pt x="965" y="285"/>
                  </a:lnTo>
                  <a:lnTo>
                    <a:pt x="946" y="287"/>
                  </a:lnTo>
                  <a:lnTo>
                    <a:pt x="927" y="289"/>
                  </a:lnTo>
                  <a:lnTo>
                    <a:pt x="908" y="289"/>
                  </a:lnTo>
                  <a:lnTo>
                    <a:pt x="891" y="289"/>
                  </a:lnTo>
                  <a:lnTo>
                    <a:pt x="872" y="289"/>
                  </a:lnTo>
                  <a:lnTo>
                    <a:pt x="851" y="289"/>
                  </a:lnTo>
                  <a:lnTo>
                    <a:pt x="832" y="289"/>
                  </a:lnTo>
                  <a:lnTo>
                    <a:pt x="815" y="289"/>
                  </a:lnTo>
                  <a:lnTo>
                    <a:pt x="794" y="289"/>
                  </a:lnTo>
                  <a:lnTo>
                    <a:pt x="777" y="293"/>
                  </a:lnTo>
                  <a:lnTo>
                    <a:pt x="760" y="299"/>
                  </a:lnTo>
                  <a:lnTo>
                    <a:pt x="748" y="306"/>
                  </a:lnTo>
                  <a:lnTo>
                    <a:pt x="733" y="316"/>
                  </a:lnTo>
                  <a:lnTo>
                    <a:pt x="724" y="329"/>
                  </a:lnTo>
                  <a:lnTo>
                    <a:pt x="714" y="346"/>
                  </a:lnTo>
                  <a:lnTo>
                    <a:pt x="710" y="369"/>
                  </a:lnTo>
                  <a:lnTo>
                    <a:pt x="697" y="373"/>
                  </a:lnTo>
                  <a:lnTo>
                    <a:pt x="684" y="378"/>
                  </a:lnTo>
                  <a:lnTo>
                    <a:pt x="670" y="382"/>
                  </a:lnTo>
                  <a:lnTo>
                    <a:pt x="657" y="386"/>
                  </a:lnTo>
                  <a:lnTo>
                    <a:pt x="646" y="388"/>
                  </a:lnTo>
                  <a:lnTo>
                    <a:pt x="632" y="392"/>
                  </a:lnTo>
                  <a:lnTo>
                    <a:pt x="619" y="394"/>
                  </a:lnTo>
                  <a:lnTo>
                    <a:pt x="608" y="399"/>
                  </a:lnTo>
                  <a:lnTo>
                    <a:pt x="593" y="403"/>
                  </a:lnTo>
                  <a:lnTo>
                    <a:pt x="581" y="407"/>
                  </a:lnTo>
                  <a:lnTo>
                    <a:pt x="568" y="413"/>
                  </a:lnTo>
                  <a:lnTo>
                    <a:pt x="558" y="420"/>
                  </a:lnTo>
                  <a:lnTo>
                    <a:pt x="547" y="428"/>
                  </a:lnTo>
                  <a:lnTo>
                    <a:pt x="537" y="439"/>
                  </a:lnTo>
                  <a:lnTo>
                    <a:pt x="528" y="449"/>
                  </a:lnTo>
                  <a:lnTo>
                    <a:pt x="520" y="464"/>
                  </a:lnTo>
                  <a:lnTo>
                    <a:pt x="509" y="470"/>
                  </a:lnTo>
                  <a:lnTo>
                    <a:pt x="497" y="475"/>
                  </a:lnTo>
                  <a:lnTo>
                    <a:pt x="484" y="479"/>
                  </a:lnTo>
                  <a:lnTo>
                    <a:pt x="473" y="485"/>
                  </a:lnTo>
                  <a:lnTo>
                    <a:pt x="459" y="485"/>
                  </a:lnTo>
                  <a:lnTo>
                    <a:pt x="446" y="487"/>
                  </a:lnTo>
                  <a:lnTo>
                    <a:pt x="433" y="489"/>
                  </a:lnTo>
                  <a:lnTo>
                    <a:pt x="421" y="490"/>
                  </a:lnTo>
                  <a:lnTo>
                    <a:pt x="406" y="489"/>
                  </a:lnTo>
                  <a:lnTo>
                    <a:pt x="395" y="489"/>
                  </a:lnTo>
                  <a:lnTo>
                    <a:pt x="382" y="487"/>
                  </a:lnTo>
                  <a:lnTo>
                    <a:pt x="370" y="487"/>
                  </a:lnTo>
                  <a:lnTo>
                    <a:pt x="357" y="485"/>
                  </a:lnTo>
                  <a:lnTo>
                    <a:pt x="344" y="485"/>
                  </a:lnTo>
                  <a:lnTo>
                    <a:pt x="330" y="485"/>
                  </a:lnTo>
                  <a:lnTo>
                    <a:pt x="319" y="485"/>
                  </a:lnTo>
                  <a:lnTo>
                    <a:pt x="306" y="492"/>
                  </a:lnTo>
                  <a:lnTo>
                    <a:pt x="294" y="500"/>
                  </a:lnTo>
                  <a:lnTo>
                    <a:pt x="283" y="508"/>
                  </a:lnTo>
                  <a:lnTo>
                    <a:pt x="273" y="515"/>
                  </a:lnTo>
                  <a:lnTo>
                    <a:pt x="260" y="521"/>
                  </a:lnTo>
                  <a:lnTo>
                    <a:pt x="248" y="528"/>
                  </a:lnTo>
                  <a:lnTo>
                    <a:pt x="237" y="534"/>
                  </a:lnTo>
                  <a:lnTo>
                    <a:pt x="228" y="542"/>
                  </a:lnTo>
                  <a:lnTo>
                    <a:pt x="214" y="544"/>
                  </a:lnTo>
                  <a:lnTo>
                    <a:pt x="201" y="549"/>
                  </a:lnTo>
                  <a:lnTo>
                    <a:pt x="190" y="553"/>
                  </a:lnTo>
                  <a:lnTo>
                    <a:pt x="178" y="555"/>
                  </a:lnTo>
                  <a:lnTo>
                    <a:pt x="163" y="555"/>
                  </a:lnTo>
                  <a:lnTo>
                    <a:pt x="150" y="557"/>
                  </a:lnTo>
                  <a:lnTo>
                    <a:pt x="134" y="555"/>
                  </a:lnTo>
                  <a:lnTo>
                    <a:pt x="123" y="555"/>
                  </a:lnTo>
                  <a:lnTo>
                    <a:pt x="112" y="555"/>
                  </a:lnTo>
                  <a:lnTo>
                    <a:pt x="102" y="559"/>
                  </a:lnTo>
                  <a:lnTo>
                    <a:pt x="95" y="563"/>
                  </a:lnTo>
                  <a:lnTo>
                    <a:pt x="89" y="568"/>
                  </a:lnTo>
                  <a:lnTo>
                    <a:pt x="74" y="584"/>
                  </a:lnTo>
                  <a:lnTo>
                    <a:pt x="60" y="601"/>
                  </a:lnTo>
                  <a:lnTo>
                    <a:pt x="45" y="618"/>
                  </a:lnTo>
                  <a:lnTo>
                    <a:pt x="32" y="631"/>
                  </a:lnTo>
                  <a:lnTo>
                    <a:pt x="24" y="633"/>
                  </a:lnTo>
                  <a:lnTo>
                    <a:pt x="17" y="639"/>
                  </a:lnTo>
                  <a:lnTo>
                    <a:pt x="7" y="641"/>
                  </a:lnTo>
                  <a:lnTo>
                    <a:pt x="0" y="642"/>
                  </a:lnTo>
                  <a:lnTo>
                    <a:pt x="5" y="627"/>
                  </a:lnTo>
                  <a:lnTo>
                    <a:pt x="13" y="614"/>
                  </a:lnTo>
                  <a:lnTo>
                    <a:pt x="20" y="601"/>
                  </a:lnTo>
                  <a:lnTo>
                    <a:pt x="32" y="587"/>
                  </a:lnTo>
                  <a:lnTo>
                    <a:pt x="43" y="576"/>
                  </a:lnTo>
                  <a:lnTo>
                    <a:pt x="53" y="565"/>
                  </a:lnTo>
                  <a:lnTo>
                    <a:pt x="66" y="553"/>
                  </a:lnTo>
                  <a:lnTo>
                    <a:pt x="79" y="546"/>
                  </a:lnTo>
                  <a:lnTo>
                    <a:pt x="91" y="536"/>
                  </a:lnTo>
                  <a:lnTo>
                    <a:pt x="106" y="530"/>
                  </a:lnTo>
                  <a:lnTo>
                    <a:pt x="121" y="523"/>
                  </a:lnTo>
                  <a:lnTo>
                    <a:pt x="134" y="519"/>
                  </a:lnTo>
                  <a:lnTo>
                    <a:pt x="150" y="517"/>
                  </a:lnTo>
                  <a:lnTo>
                    <a:pt x="167" y="517"/>
                  </a:lnTo>
                  <a:lnTo>
                    <a:pt x="182" y="519"/>
                  </a:lnTo>
                  <a:lnTo>
                    <a:pt x="199" y="525"/>
                  </a:lnTo>
                  <a:lnTo>
                    <a:pt x="209" y="517"/>
                  </a:lnTo>
                  <a:lnTo>
                    <a:pt x="222" y="509"/>
                  </a:lnTo>
                  <a:lnTo>
                    <a:pt x="231" y="502"/>
                  </a:lnTo>
                  <a:lnTo>
                    <a:pt x="245" y="496"/>
                  </a:lnTo>
                  <a:lnTo>
                    <a:pt x="256" y="487"/>
                  </a:lnTo>
                  <a:lnTo>
                    <a:pt x="269" y="481"/>
                  </a:lnTo>
                  <a:lnTo>
                    <a:pt x="281" y="473"/>
                  </a:lnTo>
                  <a:lnTo>
                    <a:pt x="292" y="470"/>
                  </a:lnTo>
                  <a:lnTo>
                    <a:pt x="304" y="462"/>
                  </a:lnTo>
                  <a:lnTo>
                    <a:pt x="317" y="458"/>
                  </a:lnTo>
                  <a:lnTo>
                    <a:pt x="330" y="452"/>
                  </a:lnTo>
                  <a:lnTo>
                    <a:pt x="345" y="452"/>
                  </a:lnTo>
                  <a:lnTo>
                    <a:pt x="359" y="451"/>
                  </a:lnTo>
                  <a:lnTo>
                    <a:pt x="372" y="452"/>
                  </a:lnTo>
                  <a:lnTo>
                    <a:pt x="387" y="454"/>
                  </a:lnTo>
                  <a:lnTo>
                    <a:pt x="404" y="462"/>
                  </a:lnTo>
                  <a:lnTo>
                    <a:pt x="423" y="462"/>
                  </a:lnTo>
                  <a:lnTo>
                    <a:pt x="442" y="462"/>
                  </a:lnTo>
                  <a:lnTo>
                    <a:pt x="459" y="456"/>
                  </a:lnTo>
                  <a:lnTo>
                    <a:pt x="477" y="449"/>
                  </a:lnTo>
                  <a:lnTo>
                    <a:pt x="492" y="439"/>
                  </a:lnTo>
                  <a:lnTo>
                    <a:pt x="509" y="430"/>
                  </a:lnTo>
                  <a:lnTo>
                    <a:pt x="522" y="418"/>
                  </a:lnTo>
                  <a:lnTo>
                    <a:pt x="539" y="409"/>
                  </a:lnTo>
                  <a:lnTo>
                    <a:pt x="554" y="395"/>
                  </a:lnTo>
                  <a:lnTo>
                    <a:pt x="568" y="384"/>
                  </a:lnTo>
                  <a:lnTo>
                    <a:pt x="583" y="375"/>
                  </a:lnTo>
                  <a:lnTo>
                    <a:pt x="600" y="367"/>
                  </a:lnTo>
                  <a:lnTo>
                    <a:pt x="615" y="357"/>
                  </a:lnTo>
                  <a:lnTo>
                    <a:pt x="634" y="354"/>
                  </a:lnTo>
                  <a:lnTo>
                    <a:pt x="653" y="352"/>
                  </a:lnTo>
                  <a:lnTo>
                    <a:pt x="676" y="357"/>
                  </a:lnTo>
                  <a:lnTo>
                    <a:pt x="684" y="352"/>
                  </a:lnTo>
                  <a:lnTo>
                    <a:pt x="691" y="348"/>
                  </a:lnTo>
                  <a:lnTo>
                    <a:pt x="697" y="340"/>
                  </a:lnTo>
                  <a:lnTo>
                    <a:pt x="703" y="335"/>
                  </a:lnTo>
                  <a:lnTo>
                    <a:pt x="712" y="316"/>
                  </a:lnTo>
                  <a:lnTo>
                    <a:pt x="720" y="300"/>
                  </a:lnTo>
                  <a:lnTo>
                    <a:pt x="726" y="283"/>
                  </a:lnTo>
                  <a:lnTo>
                    <a:pt x="737" y="272"/>
                  </a:lnTo>
                  <a:lnTo>
                    <a:pt x="743" y="266"/>
                  </a:lnTo>
                  <a:lnTo>
                    <a:pt x="752" y="266"/>
                  </a:lnTo>
                  <a:lnTo>
                    <a:pt x="760" y="264"/>
                  </a:lnTo>
                  <a:lnTo>
                    <a:pt x="773" y="266"/>
                  </a:lnTo>
                  <a:lnTo>
                    <a:pt x="790" y="264"/>
                  </a:lnTo>
                  <a:lnTo>
                    <a:pt x="807" y="262"/>
                  </a:lnTo>
                  <a:lnTo>
                    <a:pt x="824" y="262"/>
                  </a:lnTo>
                  <a:lnTo>
                    <a:pt x="841" y="262"/>
                  </a:lnTo>
                  <a:lnTo>
                    <a:pt x="859" y="261"/>
                  </a:lnTo>
                  <a:lnTo>
                    <a:pt x="876" y="261"/>
                  </a:lnTo>
                  <a:lnTo>
                    <a:pt x="891" y="259"/>
                  </a:lnTo>
                  <a:lnTo>
                    <a:pt x="908" y="259"/>
                  </a:lnTo>
                  <a:lnTo>
                    <a:pt x="925" y="257"/>
                  </a:lnTo>
                  <a:lnTo>
                    <a:pt x="940" y="255"/>
                  </a:lnTo>
                  <a:lnTo>
                    <a:pt x="957" y="255"/>
                  </a:lnTo>
                  <a:lnTo>
                    <a:pt x="975" y="253"/>
                  </a:lnTo>
                  <a:lnTo>
                    <a:pt x="992" y="249"/>
                  </a:lnTo>
                  <a:lnTo>
                    <a:pt x="1007" y="247"/>
                  </a:lnTo>
                  <a:lnTo>
                    <a:pt x="1024" y="243"/>
                  </a:lnTo>
                  <a:lnTo>
                    <a:pt x="1041" y="242"/>
                  </a:lnTo>
                  <a:lnTo>
                    <a:pt x="1052" y="228"/>
                  </a:lnTo>
                  <a:lnTo>
                    <a:pt x="1066" y="215"/>
                  </a:lnTo>
                  <a:lnTo>
                    <a:pt x="1077" y="200"/>
                  </a:lnTo>
                  <a:lnTo>
                    <a:pt x="1090" y="186"/>
                  </a:lnTo>
                  <a:lnTo>
                    <a:pt x="1102" y="173"/>
                  </a:lnTo>
                  <a:lnTo>
                    <a:pt x="1115" y="158"/>
                  </a:lnTo>
                  <a:lnTo>
                    <a:pt x="1127" y="143"/>
                  </a:lnTo>
                  <a:lnTo>
                    <a:pt x="1140" y="129"/>
                  </a:lnTo>
                  <a:lnTo>
                    <a:pt x="1151" y="116"/>
                  </a:lnTo>
                  <a:lnTo>
                    <a:pt x="1165" y="107"/>
                  </a:lnTo>
                  <a:lnTo>
                    <a:pt x="1178" y="95"/>
                  </a:lnTo>
                  <a:lnTo>
                    <a:pt x="1193" y="88"/>
                  </a:lnTo>
                  <a:lnTo>
                    <a:pt x="1208" y="80"/>
                  </a:lnTo>
                  <a:lnTo>
                    <a:pt x="1224" y="74"/>
                  </a:lnTo>
                  <a:lnTo>
                    <a:pt x="1239" y="72"/>
                  </a:lnTo>
                  <a:lnTo>
                    <a:pt x="1258" y="74"/>
                  </a:lnTo>
                  <a:lnTo>
                    <a:pt x="1269" y="76"/>
                  </a:lnTo>
                  <a:lnTo>
                    <a:pt x="1282" y="76"/>
                  </a:lnTo>
                  <a:lnTo>
                    <a:pt x="1294" y="74"/>
                  </a:lnTo>
                  <a:lnTo>
                    <a:pt x="1305" y="71"/>
                  </a:lnTo>
                  <a:lnTo>
                    <a:pt x="1315" y="65"/>
                  </a:lnTo>
                  <a:lnTo>
                    <a:pt x="1326" y="61"/>
                  </a:lnTo>
                  <a:lnTo>
                    <a:pt x="1338" y="53"/>
                  </a:lnTo>
                  <a:lnTo>
                    <a:pt x="1347" y="50"/>
                  </a:lnTo>
                  <a:lnTo>
                    <a:pt x="1358" y="40"/>
                  </a:lnTo>
                  <a:lnTo>
                    <a:pt x="1368" y="34"/>
                  </a:lnTo>
                  <a:lnTo>
                    <a:pt x="1377" y="27"/>
                  </a:lnTo>
                  <a:lnTo>
                    <a:pt x="1387" y="23"/>
                  </a:lnTo>
                  <a:lnTo>
                    <a:pt x="1396" y="17"/>
                  </a:lnTo>
                  <a:lnTo>
                    <a:pt x="1410" y="15"/>
                  </a:lnTo>
                  <a:lnTo>
                    <a:pt x="1423" y="15"/>
                  </a:lnTo>
                  <a:lnTo>
                    <a:pt x="1438" y="19"/>
                  </a:lnTo>
                  <a:lnTo>
                    <a:pt x="1452" y="21"/>
                  </a:lnTo>
                  <a:lnTo>
                    <a:pt x="1469" y="23"/>
                  </a:lnTo>
                  <a:lnTo>
                    <a:pt x="1476" y="21"/>
                  </a:lnTo>
                  <a:lnTo>
                    <a:pt x="1486" y="21"/>
                  </a:lnTo>
                  <a:lnTo>
                    <a:pt x="1495" y="21"/>
                  </a:lnTo>
                  <a:lnTo>
                    <a:pt x="1505" y="21"/>
                  </a:lnTo>
                  <a:lnTo>
                    <a:pt x="1520" y="17"/>
                  </a:lnTo>
                  <a:lnTo>
                    <a:pt x="1539" y="15"/>
                  </a:lnTo>
                  <a:lnTo>
                    <a:pt x="1554" y="8"/>
                  </a:lnTo>
                  <a:lnTo>
                    <a:pt x="1571" y="0"/>
                  </a:lnTo>
                  <a:lnTo>
                    <a:pt x="1571" y="0"/>
                  </a:lnTo>
                  <a:close/>
                </a:path>
              </a:pathLst>
            </a:custGeom>
            <a:solidFill>
              <a:srgbClr val="42D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75" name="Freeform 363"/>
            <p:cNvSpPr>
              <a:spLocks/>
            </p:cNvSpPr>
            <p:nvPr/>
          </p:nvSpPr>
          <p:spPr bwMode="auto">
            <a:xfrm>
              <a:off x="2869" y="1942"/>
              <a:ext cx="653" cy="299"/>
            </a:xfrm>
            <a:custGeom>
              <a:avLst/>
              <a:gdLst>
                <a:gd name="T0" fmla="*/ 1306 w 1308"/>
                <a:gd name="T1" fmla="*/ 23 h 597"/>
                <a:gd name="T2" fmla="*/ 1272 w 1308"/>
                <a:gd name="T3" fmla="*/ 38 h 597"/>
                <a:gd name="T4" fmla="*/ 1216 w 1308"/>
                <a:gd name="T5" fmla="*/ 44 h 597"/>
                <a:gd name="T6" fmla="*/ 1173 w 1308"/>
                <a:gd name="T7" fmla="*/ 59 h 597"/>
                <a:gd name="T8" fmla="*/ 1156 w 1308"/>
                <a:gd name="T9" fmla="*/ 102 h 597"/>
                <a:gd name="T10" fmla="*/ 1139 w 1308"/>
                <a:gd name="T11" fmla="*/ 158 h 597"/>
                <a:gd name="T12" fmla="*/ 1091 w 1308"/>
                <a:gd name="T13" fmla="*/ 171 h 597"/>
                <a:gd name="T14" fmla="*/ 1032 w 1308"/>
                <a:gd name="T15" fmla="*/ 178 h 597"/>
                <a:gd name="T16" fmla="*/ 990 w 1308"/>
                <a:gd name="T17" fmla="*/ 213 h 597"/>
                <a:gd name="T18" fmla="*/ 945 w 1308"/>
                <a:gd name="T19" fmla="*/ 264 h 597"/>
                <a:gd name="T20" fmla="*/ 876 w 1308"/>
                <a:gd name="T21" fmla="*/ 283 h 597"/>
                <a:gd name="T22" fmla="*/ 804 w 1308"/>
                <a:gd name="T23" fmla="*/ 285 h 597"/>
                <a:gd name="T24" fmla="*/ 734 w 1308"/>
                <a:gd name="T25" fmla="*/ 294 h 597"/>
                <a:gd name="T26" fmla="*/ 652 w 1308"/>
                <a:gd name="T27" fmla="*/ 313 h 597"/>
                <a:gd name="T28" fmla="*/ 572 w 1308"/>
                <a:gd name="T29" fmla="*/ 349 h 597"/>
                <a:gd name="T30" fmla="*/ 494 w 1308"/>
                <a:gd name="T31" fmla="*/ 397 h 597"/>
                <a:gd name="T32" fmla="*/ 422 w 1308"/>
                <a:gd name="T33" fmla="*/ 450 h 597"/>
                <a:gd name="T34" fmla="*/ 380 w 1308"/>
                <a:gd name="T35" fmla="*/ 465 h 597"/>
                <a:gd name="T36" fmla="*/ 336 w 1308"/>
                <a:gd name="T37" fmla="*/ 467 h 597"/>
                <a:gd name="T38" fmla="*/ 298 w 1308"/>
                <a:gd name="T39" fmla="*/ 465 h 597"/>
                <a:gd name="T40" fmla="*/ 259 w 1308"/>
                <a:gd name="T41" fmla="*/ 465 h 597"/>
                <a:gd name="T42" fmla="*/ 215 w 1308"/>
                <a:gd name="T43" fmla="*/ 477 h 597"/>
                <a:gd name="T44" fmla="*/ 164 w 1308"/>
                <a:gd name="T45" fmla="*/ 503 h 597"/>
                <a:gd name="T46" fmla="*/ 116 w 1308"/>
                <a:gd name="T47" fmla="*/ 526 h 597"/>
                <a:gd name="T48" fmla="*/ 72 w 1308"/>
                <a:gd name="T49" fmla="*/ 551 h 597"/>
                <a:gd name="T50" fmla="*/ 34 w 1308"/>
                <a:gd name="T51" fmla="*/ 585 h 597"/>
                <a:gd name="T52" fmla="*/ 10 w 1308"/>
                <a:gd name="T53" fmla="*/ 570 h 597"/>
                <a:gd name="T54" fmla="*/ 67 w 1308"/>
                <a:gd name="T55" fmla="*/ 522 h 597"/>
                <a:gd name="T56" fmla="*/ 129 w 1308"/>
                <a:gd name="T57" fmla="*/ 490 h 597"/>
                <a:gd name="T58" fmla="*/ 190 w 1308"/>
                <a:gd name="T59" fmla="*/ 462 h 597"/>
                <a:gd name="T60" fmla="*/ 251 w 1308"/>
                <a:gd name="T61" fmla="*/ 437 h 597"/>
                <a:gd name="T62" fmla="*/ 308 w 1308"/>
                <a:gd name="T63" fmla="*/ 435 h 597"/>
                <a:gd name="T64" fmla="*/ 365 w 1308"/>
                <a:gd name="T65" fmla="*/ 433 h 597"/>
                <a:gd name="T66" fmla="*/ 414 w 1308"/>
                <a:gd name="T67" fmla="*/ 418 h 597"/>
                <a:gd name="T68" fmla="*/ 470 w 1308"/>
                <a:gd name="T69" fmla="*/ 382 h 597"/>
                <a:gd name="T70" fmla="*/ 544 w 1308"/>
                <a:gd name="T71" fmla="*/ 336 h 597"/>
                <a:gd name="T72" fmla="*/ 618 w 1308"/>
                <a:gd name="T73" fmla="*/ 296 h 597"/>
                <a:gd name="T74" fmla="*/ 696 w 1308"/>
                <a:gd name="T75" fmla="*/ 270 h 597"/>
                <a:gd name="T76" fmla="*/ 774 w 1308"/>
                <a:gd name="T77" fmla="*/ 262 h 597"/>
                <a:gd name="T78" fmla="*/ 838 w 1308"/>
                <a:gd name="T79" fmla="*/ 253 h 597"/>
                <a:gd name="T80" fmla="*/ 905 w 1308"/>
                <a:gd name="T81" fmla="*/ 245 h 597"/>
                <a:gd name="T82" fmla="*/ 960 w 1308"/>
                <a:gd name="T83" fmla="*/ 216 h 597"/>
                <a:gd name="T84" fmla="*/ 998 w 1308"/>
                <a:gd name="T85" fmla="*/ 163 h 597"/>
                <a:gd name="T86" fmla="*/ 1040 w 1308"/>
                <a:gd name="T87" fmla="*/ 142 h 597"/>
                <a:gd name="T88" fmla="*/ 1093 w 1308"/>
                <a:gd name="T89" fmla="*/ 142 h 597"/>
                <a:gd name="T90" fmla="*/ 1133 w 1308"/>
                <a:gd name="T91" fmla="*/ 125 h 597"/>
                <a:gd name="T92" fmla="*/ 1139 w 1308"/>
                <a:gd name="T93" fmla="*/ 70 h 597"/>
                <a:gd name="T94" fmla="*/ 1159 w 1308"/>
                <a:gd name="T95" fmla="*/ 28 h 597"/>
                <a:gd name="T96" fmla="*/ 1205 w 1308"/>
                <a:gd name="T97" fmla="*/ 11 h 597"/>
                <a:gd name="T98" fmla="*/ 1260 w 1308"/>
                <a:gd name="T99" fmla="*/ 7 h 597"/>
                <a:gd name="T100" fmla="*/ 1296 w 1308"/>
                <a:gd name="T101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08" h="597">
                  <a:moveTo>
                    <a:pt x="1296" y="0"/>
                  </a:moveTo>
                  <a:lnTo>
                    <a:pt x="1296" y="4"/>
                  </a:lnTo>
                  <a:lnTo>
                    <a:pt x="1302" y="11"/>
                  </a:lnTo>
                  <a:lnTo>
                    <a:pt x="1306" y="23"/>
                  </a:lnTo>
                  <a:lnTo>
                    <a:pt x="1308" y="32"/>
                  </a:lnTo>
                  <a:lnTo>
                    <a:pt x="1296" y="32"/>
                  </a:lnTo>
                  <a:lnTo>
                    <a:pt x="1285" y="36"/>
                  </a:lnTo>
                  <a:lnTo>
                    <a:pt x="1272" y="38"/>
                  </a:lnTo>
                  <a:lnTo>
                    <a:pt x="1258" y="40"/>
                  </a:lnTo>
                  <a:lnTo>
                    <a:pt x="1243" y="40"/>
                  </a:lnTo>
                  <a:lnTo>
                    <a:pt x="1230" y="42"/>
                  </a:lnTo>
                  <a:lnTo>
                    <a:pt x="1216" y="44"/>
                  </a:lnTo>
                  <a:lnTo>
                    <a:pt x="1205" y="47"/>
                  </a:lnTo>
                  <a:lnTo>
                    <a:pt x="1192" y="49"/>
                  </a:lnTo>
                  <a:lnTo>
                    <a:pt x="1182" y="55"/>
                  </a:lnTo>
                  <a:lnTo>
                    <a:pt x="1173" y="59"/>
                  </a:lnTo>
                  <a:lnTo>
                    <a:pt x="1165" y="68"/>
                  </a:lnTo>
                  <a:lnTo>
                    <a:pt x="1159" y="78"/>
                  </a:lnTo>
                  <a:lnTo>
                    <a:pt x="1158" y="91"/>
                  </a:lnTo>
                  <a:lnTo>
                    <a:pt x="1156" y="102"/>
                  </a:lnTo>
                  <a:lnTo>
                    <a:pt x="1159" y="121"/>
                  </a:lnTo>
                  <a:lnTo>
                    <a:pt x="1154" y="137"/>
                  </a:lnTo>
                  <a:lnTo>
                    <a:pt x="1150" y="148"/>
                  </a:lnTo>
                  <a:lnTo>
                    <a:pt x="1139" y="158"/>
                  </a:lnTo>
                  <a:lnTo>
                    <a:pt x="1131" y="163"/>
                  </a:lnTo>
                  <a:lnTo>
                    <a:pt x="1118" y="167"/>
                  </a:lnTo>
                  <a:lnTo>
                    <a:pt x="1104" y="171"/>
                  </a:lnTo>
                  <a:lnTo>
                    <a:pt x="1091" y="171"/>
                  </a:lnTo>
                  <a:lnTo>
                    <a:pt x="1078" y="173"/>
                  </a:lnTo>
                  <a:lnTo>
                    <a:pt x="1061" y="173"/>
                  </a:lnTo>
                  <a:lnTo>
                    <a:pt x="1047" y="175"/>
                  </a:lnTo>
                  <a:lnTo>
                    <a:pt x="1032" y="178"/>
                  </a:lnTo>
                  <a:lnTo>
                    <a:pt x="1019" y="182"/>
                  </a:lnTo>
                  <a:lnTo>
                    <a:pt x="1005" y="188"/>
                  </a:lnTo>
                  <a:lnTo>
                    <a:pt x="998" y="199"/>
                  </a:lnTo>
                  <a:lnTo>
                    <a:pt x="990" y="213"/>
                  </a:lnTo>
                  <a:lnTo>
                    <a:pt x="986" y="230"/>
                  </a:lnTo>
                  <a:lnTo>
                    <a:pt x="971" y="243"/>
                  </a:lnTo>
                  <a:lnTo>
                    <a:pt x="958" y="256"/>
                  </a:lnTo>
                  <a:lnTo>
                    <a:pt x="945" y="264"/>
                  </a:lnTo>
                  <a:lnTo>
                    <a:pt x="929" y="273"/>
                  </a:lnTo>
                  <a:lnTo>
                    <a:pt x="910" y="275"/>
                  </a:lnTo>
                  <a:lnTo>
                    <a:pt x="895" y="281"/>
                  </a:lnTo>
                  <a:lnTo>
                    <a:pt x="876" y="283"/>
                  </a:lnTo>
                  <a:lnTo>
                    <a:pt x="861" y="285"/>
                  </a:lnTo>
                  <a:lnTo>
                    <a:pt x="842" y="285"/>
                  </a:lnTo>
                  <a:lnTo>
                    <a:pt x="823" y="285"/>
                  </a:lnTo>
                  <a:lnTo>
                    <a:pt x="804" y="285"/>
                  </a:lnTo>
                  <a:lnTo>
                    <a:pt x="785" y="287"/>
                  </a:lnTo>
                  <a:lnTo>
                    <a:pt x="768" y="287"/>
                  </a:lnTo>
                  <a:lnTo>
                    <a:pt x="751" y="291"/>
                  </a:lnTo>
                  <a:lnTo>
                    <a:pt x="734" y="294"/>
                  </a:lnTo>
                  <a:lnTo>
                    <a:pt x="718" y="298"/>
                  </a:lnTo>
                  <a:lnTo>
                    <a:pt x="696" y="302"/>
                  </a:lnTo>
                  <a:lnTo>
                    <a:pt x="673" y="308"/>
                  </a:lnTo>
                  <a:lnTo>
                    <a:pt x="652" y="313"/>
                  </a:lnTo>
                  <a:lnTo>
                    <a:pt x="633" y="321"/>
                  </a:lnTo>
                  <a:lnTo>
                    <a:pt x="612" y="330"/>
                  </a:lnTo>
                  <a:lnTo>
                    <a:pt x="593" y="340"/>
                  </a:lnTo>
                  <a:lnTo>
                    <a:pt x="572" y="349"/>
                  </a:lnTo>
                  <a:lnTo>
                    <a:pt x="553" y="363"/>
                  </a:lnTo>
                  <a:lnTo>
                    <a:pt x="534" y="372"/>
                  </a:lnTo>
                  <a:lnTo>
                    <a:pt x="515" y="386"/>
                  </a:lnTo>
                  <a:lnTo>
                    <a:pt x="494" y="397"/>
                  </a:lnTo>
                  <a:lnTo>
                    <a:pt x="477" y="412"/>
                  </a:lnTo>
                  <a:lnTo>
                    <a:pt x="458" y="424"/>
                  </a:lnTo>
                  <a:lnTo>
                    <a:pt x="439" y="437"/>
                  </a:lnTo>
                  <a:lnTo>
                    <a:pt x="422" y="450"/>
                  </a:lnTo>
                  <a:lnTo>
                    <a:pt x="403" y="465"/>
                  </a:lnTo>
                  <a:lnTo>
                    <a:pt x="397" y="465"/>
                  </a:lnTo>
                  <a:lnTo>
                    <a:pt x="390" y="465"/>
                  </a:lnTo>
                  <a:lnTo>
                    <a:pt x="380" y="465"/>
                  </a:lnTo>
                  <a:lnTo>
                    <a:pt x="373" y="467"/>
                  </a:lnTo>
                  <a:lnTo>
                    <a:pt x="355" y="467"/>
                  </a:lnTo>
                  <a:lnTo>
                    <a:pt x="346" y="469"/>
                  </a:lnTo>
                  <a:lnTo>
                    <a:pt x="336" y="467"/>
                  </a:lnTo>
                  <a:lnTo>
                    <a:pt x="327" y="467"/>
                  </a:lnTo>
                  <a:lnTo>
                    <a:pt x="317" y="467"/>
                  </a:lnTo>
                  <a:lnTo>
                    <a:pt x="308" y="467"/>
                  </a:lnTo>
                  <a:lnTo>
                    <a:pt x="298" y="465"/>
                  </a:lnTo>
                  <a:lnTo>
                    <a:pt x="287" y="465"/>
                  </a:lnTo>
                  <a:lnTo>
                    <a:pt x="278" y="465"/>
                  </a:lnTo>
                  <a:lnTo>
                    <a:pt x="268" y="465"/>
                  </a:lnTo>
                  <a:lnTo>
                    <a:pt x="259" y="465"/>
                  </a:lnTo>
                  <a:lnTo>
                    <a:pt x="249" y="465"/>
                  </a:lnTo>
                  <a:lnTo>
                    <a:pt x="240" y="465"/>
                  </a:lnTo>
                  <a:lnTo>
                    <a:pt x="230" y="469"/>
                  </a:lnTo>
                  <a:lnTo>
                    <a:pt x="215" y="477"/>
                  </a:lnTo>
                  <a:lnTo>
                    <a:pt x="202" y="492"/>
                  </a:lnTo>
                  <a:lnTo>
                    <a:pt x="188" y="494"/>
                  </a:lnTo>
                  <a:lnTo>
                    <a:pt x="177" y="500"/>
                  </a:lnTo>
                  <a:lnTo>
                    <a:pt x="164" y="503"/>
                  </a:lnTo>
                  <a:lnTo>
                    <a:pt x="152" y="509"/>
                  </a:lnTo>
                  <a:lnTo>
                    <a:pt x="139" y="515"/>
                  </a:lnTo>
                  <a:lnTo>
                    <a:pt x="129" y="520"/>
                  </a:lnTo>
                  <a:lnTo>
                    <a:pt x="116" y="526"/>
                  </a:lnTo>
                  <a:lnTo>
                    <a:pt x="106" y="534"/>
                  </a:lnTo>
                  <a:lnTo>
                    <a:pt x="95" y="538"/>
                  </a:lnTo>
                  <a:lnTo>
                    <a:pt x="84" y="545"/>
                  </a:lnTo>
                  <a:lnTo>
                    <a:pt x="72" y="551"/>
                  </a:lnTo>
                  <a:lnTo>
                    <a:pt x="63" y="560"/>
                  </a:lnTo>
                  <a:lnTo>
                    <a:pt x="53" y="568"/>
                  </a:lnTo>
                  <a:lnTo>
                    <a:pt x="44" y="576"/>
                  </a:lnTo>
                  <a:lnTo>
                    <a:pt x="34" y="585"/>
                  </a:lnTo>
                  <a:lnTo>
                    <a:pt x="25" y="597"/>
                  </a:lnTo>
                  <a:lnTo>
                    <a:pt x="11" y="589"/>
                  </a:lnTo>
                  <a:lnTo>
                    <a:pt x="0" y="585"/>
                  </a:lnTo>
                  <a:lnTo>
                    <a:pt x="10" y="570"/>
                  </a:lnTo>
                  <a:lnTo>
                    <a:pt x="23" y="557"/>
                  </a:lnTo>
                  <a:lnTo>
                    <a:pt x="38" y="543"/>
                  </a:lnTo>
                  <a:lnTo>
                    <a:pt x="51" y="534"/>
                  </a:lnTo>
                  <a:lnTo>
                    <a:pt x="67" y="522"/>
                  </a:lnTo>
                  <a:lnTo>
                    <a:pt x="82" y="513"/>
                  </a:lnTo>
                  <a:lnTo>
                    <a:pt x="97" y="503"/>
                  </a:lnTo>
                  <a:lnTo>
                    <a:pt x="114" y="498"/>
                  </a:lnTo>
                  <a:lnTo>
                    <a:pt x="129" y="490"/>
                  </a:lnTo>
                  <a:lnTo>
                    <a:pt x="143" y="482"/>
                  </a:lnTo>
                  <a:lnTo>
                    <a:pt x="160" y="475"/>
                  </a:lnTo>
                  <a:lnTo>
                    <a:pt x="175" y="469"/>
                  </a:lnTo>
                  <a:lnTo>
                    <a:pt x="190" y="462"/>
                  </a:lnTo>
                  <a:lnTo>
                    <a:pt x="207" y="454"/>
                  </a:lnTo>
                  <a:lnTo>
                    <a:pt x="221" y="446"/>
                  </a:lnTo>
                  <a:lnTo>
                    <a:pt x="238" y="439"/>
                  </a:lnTo>
                  <a:lnTo>
                    <a:pt x="251" y="437"/>
                  </a:lnTo>
                  <a:lnTo>
                    <a:pt x="264" y="437"/>
                  </a:lnTo>
                  <a:lnTo>
                    <a:pt x="279" y="437"/>
                  </a:lnTo>
                  <a:lnTo>
                    <a:pt x="295" y="437"/>
                  </a:lnTo>
                  <a:lnTo>
                    <a:pt x="308" y="435"/>
                  </a:lnTo>
                  <a:lnTo>
                    <a:pt x="321" y="435"/>
                  </a:lnTo>
                  <a:lnTo>
                    <a:pt x="336" y="435"/>
                  </a:lnTo>
                  <a:lnTo>
                    <a:pt x="352" y="435"/>
                  </a:lnTo>
                  <a:lnTo>
                    <a:pt x="365" y="433"/>
                  </a:lnTo>
                  <a:lnTo>
                    <a:pt x="378" y="431"/>
                  </a:lnTo>
                  <a:lnTo>
                    <a:pt x="390" y="427"/>
                  </a:lnTo>
                  <a:lnTo>
                    <a:pt x="403" y="424"/>
                  </a:lnTo>
                  <a:lnTo>
                    <a:pt x="414" y="418"/>
                  </a:lnTo>
                  <a:lnTo>
                    <a:pt x="428" y="412"/>
                  </a:lnTo>
                  <a:lnTo>
                    <a:pt x="441" y="401"/>
                  </a:lnTo>
                  <a:lnTo>
                    <a:pt x="454" y="393"/>
                  </a:lnTo>
                  <a:lnTo>
                    <a:pt x="470" y="382"/>
                  </a:lnTo>
                  <a:lnTo>
                    <a:pt x="490" y="370"/>
                  </a:lnTo>
                  <a:lnTo>
                    <a:pt x="506" y="359"/>
                  </a:lnTo>
                  <a:lnTo>
                    <a:pt x="527" y="348"/>
                  </a:lnTo>
                  <a:lnTo>
                    <a:pt x="544" y="336"/>
                  </a:lnTo>
                  <a:lnTo>
                    <a:pt x="561" y="325"/>
                  </a:lnTo>
                  <a:lnTo>
                    <a:pt x="580" y="315"/>
                  </a:lnTo>
                  <a:lnTo>
                    <a:pt x="599" y="306"/>
                  </a:lnTo>
                  <a:lnTo>
                    <a:pt x="618" y="296"/>
                  </a:lnTo>
                  <a:lnTo>
                    <a:pt x="637" y="287"/>
                  </a:lnTo>
                  <a:lnTo>
                    <a:pt x="656" y="279"/>
                  </a:lnTo>
                  <a:lnTo>
                    <a:pt x="675" y="273"/>
                  </a:lnTo>
                  <a:lnTo>
                    <a:pt x="696" y="270"/>
                  </a:lnTo>
                  <a:lnTo>
                    <a:pt x="717" y="266"/>
                  </a:lnTo>
                  <a:lnTo>
                    <a:pt x="737" y="264"/>
                  </a:lnTo>
                  <a:lnTo>
                    <a:pt x="760" y="266"/>
                  </a:lnTo>
                  <a:lnTo>
                    <a:pt x="774" y="262"/>
                  </a:lnTo>
                  <a:lnTo>
                    <a:pt x="789" y="258"/>
                  </a:lnTo>
                  <a:lnTo>
                    <a:pt x="806" y="254"/>
                  </a:lnTo>
                  <a:lnTo>
                    <a:pt x="821" y="254"/>
                  </a:lnTo>
                  <a:lnTo>
                    <a:pt x="838" y="253"/>
                  </a:lnTo>
                  <a:lnTo>
                    <a:pt x="855" y="251"/>
                  </a:lnTo>
                  <a:lnTo>
                    <a:pt x="872" y="251"/>
                  </a:lnTo>
                  <a:lnTo>
                    <a:pt x="890" y="251"/>
                  </a:lnTo>
                  <a:lnTo>
                    <a:pt x="905" y="245"/>
                  </a:lnTo>
                  <a:lnTo>
                    <a:pt x="920" y="241"/>
                  </a:lnTo>
                  <a:lnTo>
                    <a:pt x="933" y="235"/>
                  </a:lnTo>
                  <a:lnTo>
                    <a:pt x="948" y="228"/>
                  </a:lnTo>
                  <a:lnTo>
                    <a:pt x="960" y="216"/>
                  </a:lnTo>
                  <a:lnTo>
                    <a:pt x="973" y="207"/>
                  </a:lnTo>
                  <a:lnTo>
                    <a:pt x="983" y="192"/>
                  </a:lnTo>
                  <a:lnTo>
                    <a:pt x="992" y="177"/>
                  </a:lnTo>
                  <a:lnTo>
                    <a:pt x="998" y="163"/>
                  </a:lnTo>
                  <a:lnTo>
                    <a:pt x="1005" y="156"/>
                  </a:lnTo>
                  <a:lnTo>
                    <a:pt x="1015" y="148"/>
                  </a:lnTo>
                  <a:lnTo>
                    <a:pt x="1028" y="146"/>
                  </a:lnTo>
                  <a:lnTo>
                    <a:pt x="1040" y="142"/>
                  </a:lnTo>
                  <a:lnTo>
                    <a:pt x="1055" y="142"/>
                  </a:lnTo>
                  <a:lnTo>
                    <a:pt x="1068" y="142"/>
                  </a:lnTo>
                  <a:lnTo>
                    <a:pt x="1082" y="144"/>
                  </a:lnTo>
                  <a:lnTo>
                    <a:pt x="1093" y="142"/>
                  </a:lnTo>
                  <a:lnTo>
                    <a:pt x="1104" y="140"/>
                  </a:lnTo>
                  <a:lnTo>
                    <a:pt x="1114" y="137"/>
                  </a:lnTo>
                  <a:lnTo>
                    <a:pt x="1127" y="135"/>
                  </a:lnTo>
                  <a:lnTo>
                    <a:pt x="1133" y="125"/>
                  </a:lnTo>
                  <a:lnTo>
                    <a:pt x="1139" y="116"/>
                  </a:lnTo>
                  <a:lnTo>
                    <a:pt x="1140" y="102"/>
                  </a:lnTo>
                  <a:lnTo>
                    <a:pt x="1140" y="89"/>
                  </a:lnTo>
                  <a:lnTo>
                    <a:pt x="1139" y="70"/>
                  </a:lnTo>
                  <a:lnTo>
                    <a:pt x="1140" y="57"/>
                  </a:lnTo>
                  <a:lnTo>
                    <a:pt x="1144" y="45"/>
                  </a:lnTo>
                  <a:lnTo>
                    <a:pt x="1152" y="36"/>
                  </a:lnTo>
                  <a:lnTo>
                    <a:pt x="1159" y="28"/>
                  </a:lnTo>
                  <a:lnTo>
                    <a:pt x="1171" y="23"/>
                  </a:lnTo>
                  <a:lnTo>
                    <a:pt x="1182" y="19"/>
                  </a:lnTo>
                  <a:lnTo>
                    <a:pt x="1196" y="17"/>
                  </a:lnTo>
                  <a:lnTo>
                    <a:pt x="1205" y="11"/>
                  </a:lnTo>
                  <a:lnTo>
                    <a:pt x="1220" y="11"/>
                  </a:lnTo>
                  <a:lnTo>
                    <a:pt x="1234" y="9"/>
                  </a:lnTo>
                  <a:lnTo>
                    <a:pt x="1247" y="9"/>
                  </a:lnTo>
                  <a:lnTo>
                    <a:pt x="1260" y="7"/>
                  </a:lnTo>
                  <a:lnTo>
                    <a:pt x="1273" y="6"/>
                  </a:lnTo>
                  <a:lnTo>
                    <a:pt x="1285" y="2"/>
                  </a:lnTo>
                  <a:lnTo>
                    <a:pt x="1296" y="0"/>
                  </a:lnTo>
                  <a:lnTo>
                    <a:pt x="1296" y="0"/>
                  </a:lnTo>
                  <a:close/>
                </a:path>
              </a:pathLst>
            </a:custGeom>
            <a:solidFill>
              <a:srgbClr val="42D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76" name="Freeform 364"/>
            <p:cNvSpPr>
              <a:spLocks/>
            </p:cNvSpPr>
            <p:nvPr/>
          </p:nvSpPr>
          <p:spPr bwMode="auto">
            <a:xfrm>
              <a:off x="3430" y="2016"/>
              <a:ext cx="136" cy="52"/>
            </a:xfrm>
            <a:custGeom>
              <a:avLst/>
              <a:gdLst>
                <a:gd name="T0" fmla="*/ 4 w 274"/>
                <a:gd name="T1" fmla="*/ 0 h 105"/>
                <a:gd name="T2" fmla="*/ 16 w 274"/>
                <a:gd name="T3" fmla="*/ 2 h 105"/>
                <a:gd name="T4" fmla="*/ 27 w 274"/>
                <a:gd name="T5" fmla="*/ 6 h 105"/>
                <a:gd name="T6" fmla="*/ 36 w 274"/>
                <a:gd name="T7" fmla="*/ 13 h 105"/>
                <a:gd name="T8" fmla="*/ 46 w 274"/>
                <a:gd name="T9" fmla="*/ 23 h 105"/>
                <a:gd name="T10" fmla="*/ 50 w 274"/>
                <a:gd name="T11" fmla="*/ 32 h 105"/>
                <a:gd name="T12" fmla="*/ 57 w 274"/>
                <a:gd name="T13" fmla="*/ 44 h 105"/>
                <a:gd name="T14" fmla="*/ 59 w 274"/>
                <a:gd name="T15" fmla="*/ 55 h 105"/>
                <a:gd name="T16" fmla="*/ 61 w 274"/>
                <a:gd name="T17" fmla="*/ 69 h 105"/>
                <a:gd name="T18" fmla="*/ 73 w 274"/>
                <a:gd name="T19" fmla="*/ 67 h 105"/>
                <a:gd name="T20" fmla="*/ 84 w 274"/>
                <a:gd name="T21" fmla="*/ 65 h 105"/>
                <a:gd name="T22" fmla="*/ 97 w 274"/>
                <a:gd name="T23" fmla="*/ 63 h 105"/>
                <a:gd name="T24" fmla="*/ 112 w 274"/>
                <a:gd name="T25" fmla="*/ 63 h 105"/>
                <a:gd name="T26" fmla="*/ 124 w 274"/>
                <a:gd name="T27" fmla="*/ 63 h 105"/>
                <a:gd name="T28" fmla="*/ 137 w 274"/>
                <a:gd name="T29" fmla="*/ 63 h 105"/>
                <a:gd name="T30" fmla="*/ 150 w 274"/>
                <a:gd name="T31" fmla="*/ 63 h 105"/>
                <a:gd name="T32" fmla="*/ 164 w 274"/>
                <a:gd name="T33" fmla="*/ 65 h 105"/>
                <a:gd name="T34" fmla="*/ 175 w 274"/>
                <a:gd name="T35" fmla="*/ 65 h 105"/>
                <a:gd name="T36" fmla="*/ 190 w 274"/>
                <a:gd name="T37" fmla="*/ 65 h 105"/>
                <a:gd name="T38" fmla="*/ 202 w 274"/>
                <a:gd name="T39" fmla="*/ 67 h 105"/>
                <a:gd name="T40" fmla="*/ 217 w 274"/>
                <a:gd name="T41" fmla="*/ 69 h 105"/>
                <a:gd name="T42" fmla="*/ 228 w 274"/>
                <a:gd name="T43" fmla="*/ 69 h 105"/>
                <a:gd name="T44" fmla="*/ 242 w 274"/>
                <a:gd name="T45" fmla="*/ 70 h 105"/>
                <a:gd name="T46" fmla="*/ 255 w 274"/>
                <a:gd name="T47" fmla="*/ 72 h 105"/>
                <a:gd name="T48" fmla="*/ 268 w 274"/>
                <a:gd name="T49" fmla="*/ 78 h 105"/>
                <a:gd name="T50" fmla="*/ 270 w 274"/>
                <a:gd name="T51" fmla="*/ 91 h 105"/>
                <a:gd name="T52" fmla="*/ 274 w 274"/>
                <a:gd name="T53" fmla="*/ 105 h 105"/>
                <a:gd name="T54" fmla="*/ 259 w 274"/>
                <a:gd name="T55" fmla="*/ 105 h 105"/>
                <a:gd name="T56" fmla="*/ 247 w 274"/>
                <a:gd name="T57" fmla="*/ 103 h 105"/>
                <a:gd name="T58" fmla="*/ 232 w 274"/>
                <a:gd name="T59" fmla="*/ 101 h 105"/>
                <a:gd name="T60" fmla="*/ 221 w 274"/>
                <a:gd name="T61" fmla="*/ 101 h 105"/>
                <a:gd name="T62" fmla="*/ 207 w 274"/>
                <a:gd name="T63" fmla="*/ 99 h 105"/>
                <a:gd name="T64" fmla="*/ 196 w 274"/>
                <a:gd name="T65" fmla="*/ 97 h 105"/>
                <a:gd name="T66" fmla="*/ 181 w 274"/>
                <a:gd name="T67" fmla="*/ 95 h 105"/>
                <a:gd name="T68" fmla="*/ 169 w 274"/>
                <a:gd name="T69" fmla="*/ 95 h 105"/>
                <a:gd name="T70" fmla="*/ 154 w 274"/>
                <a:gd name="T71" fmla="*/ 93 h 105"/>
                <a:gd name="T72" fmla="*/ 143 w 274"/>
                <a:gd name="T73" fmla="*/ 93 h 105"/>
                <a:gd name="T74" fmla="*/ 128 w 274"/>
                <a:gd name="T75" fmla="*/ 93 h 105"/>
                <a:gd name="T76" fmla="*/ 118 w 274"/>
                <a:gd name="T77" fmla="*/ 93 h 105"/>
                <a:gd name="T78" fmla="*/ 105 w 274"/>
                <a:gd name="T79" fmla="*/ 93 h 105"/>
                <a:gd name="T80" fmla="*/ 92 w 274"/>
                <a:gd name="T81" fmla="*/ 93 h 105"/>
                <a:gd name="T82" fmla="*/ 78 w 274"/>
                <a:gd name="T83" fmla="*/ 93 h 105"/>
                <a:gd name="T84" fmla="*/ 67 w 274"/>
                <a:gd name="T85" fmla="*/ 93 h 105"/>
                <a:gd name="T86" fmla="*/ 54 w 274"/>
                <a:gd name="T87" fmla="*/ 88 h 105"/>
                <a:gd name="T88" fmla="*/ 46 w 274"/>
                <a:gd name="T89" fmla="*/ 80 h 105"/>
                <a:gd name="T90" fmla="*/ 38 w 274"/>
                <a:gd name="T91" fmla="*/ 69 h 105"/>
                <a:gd name="T92" fmla="*/ 35 w 274"/>
                <a:gd name="T93" fmla="*/ 59 h 105"/>
                <a:gd name="T94" fmla="*/ 27 w 274"/>
                <a:gd name="T95" fmla="*/ 48 h 105"/>
                <a:gd name="T96" fmla="*/ 21 w 274"/>
                <a:gd name="T97" fmla="*/ 36 h 105"/>
                <a:gd name="T98" fmla="*/ 12 w 274"/>
                <a:gd name="T99" fmla="*/ 31 h 105"/>
                <a:gd name="T100" fmla="*/ 0 w 274"/>
                <a:gd name="T101" fmla="*/ 29 h 105"/>
                <a:gd name="T102" fmla="*/ 0 w 274"/>
                <a:gd name="T103" fmla="*/ 19 h 105"/>
                <a:gd name="T104" fmla="*/ 2 w 274"/>
                <a:gd name="T105" fmla="*/ 10 h 105"/>
                <a:gd name="T106" fmla="*/ 2 w 274"/>
                <a:gd name="T107" fmla="*/ 2 h 105"/>
                <a:gd name="T108" fmla="*/ 4 w 274"/>
                <a:gd name="T109" fmla="*/ 0 h 105"/>
                <a:gd name="T110" fmla="*/ 4 w 274"/>
                <a:gd name="T11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4" h="105">
                  <a:moveTo>
                    <a:pt x="4" y="0"/>
                  </a:moveTo>
                  <a:lnTo>
                    <a:pt x="16" y="2"/>
                  </a:lnTo>
                  <a:lnTo>
                    <a:pt x="27" y="6"/>
                  </a:lnTo>
                  <a:lnTo>
                    <a:pt x="36" y="13"/>
                  </a:lnTo>
                  <a:lnTo>
                    <a:pt x="46" y="23"/>
                  </a:lnTo>
                  <a:lnTo>
                    <a:pt x="50" y="32"/>
                  </a:lnTo>
                  <a:lnTo>
                    <a:pt x="57" y="44"/>
                  </a:lnTo>
                  <a:lnTo>
                    <a:pt x="59" y="55"/>
                  </a:lnTo>
                  <a:lnTo>
                    <a:pt x="61" y="69"/>
                  </a:lnTo>
                  <a:lnTo>
                    <a:pt x="73" y="67"/>
                  </a:lnTo>
                  <a:lnTo>
                    <a:pt x="84" y="65"/>
                  </a:lnTo>
                  <a:lnTo>
                    <a:pt x="97" y="63"/>
                  </a:lnTo>
                  <a:lnTo>
                    <a:pt x="112" y="63"/>
                  </a:lnTo>
                  <a:lnTo>
                    <a:pt x="124" y="63"/>
                  </a:lnTo>
                  <a:lnTo>
                    <a:pt x="137" y="63"/>
                  </a:lnTo>
                  <a:lnTo>
                    <a:pt x="150" y="63"/>
                  </a:lnTo>
                  <a:lnTo>
                    <a:pt x="164" y="65"/>
                  </a:lnTo>
                  <a:lnTo>
                    <a:pt x="175" y="65"/>
                  </a:lnTo>
                  <a:lnTo>
                    <a:pt x="190" y="65"/>
                  </a:lnTo>
                  <a:lnTo>
                    <a:pt x="202" y="67"/>
                  </a:lnTo>
                  <a:lnTo>
                    <a:pt x="217" y="69"/>
                  </a:lnTo>
                  <a:lnTo>
                    <a:pt x="228" y="69"/>
                  </a:lnTo>
                  <a:lnTo>
                    <a:pt x="242" y="70"/>
                  </a:lnTo>
                  <a:lnTo>
                    <a:pt x="255" y="72"/>
                  </a:lnTo>
                  <a:lnTo>
                    <a:pt x="268" y="78"/>
                  </a:lnTo>
                  <a:lnTo>
                    <a:pt x="270" y="91"/>
                  </a:lnTo>
                  <a:lnTo>
                    <a:pt x="274" y="105"/>
                  </a:lnTo>
                  <a:lnTo>
                    <a:pt x="259" y="105"/>
                  </a:lnTo>
                  <a:lnTo>
                    <a:pt x="247" y="103"/>
                  </a:lnTo>
                  <a:lnTo>
                    <a:pt x="232" y="101"/>
                  </a:lnTo>
                  <a:lnTo>
                    <a:pt x="221" y="101"/>
                  </a:lnTo>
                  <a:lnTo>
                    <a:pt x="207" y="99"/>
                  </a:lnTo>
                  <a:lnTo>
                    <a:pt x="196" y="97"/>
                  </a:lnTo>
                  <a:lnTo>
                    <a:pt x="181" y="95"/>
                  </a:lnTo>
                  <a:lnTo>
                    <a:pt x="169" y="95"/>
                  </a:lnTo>
                  <a:lnTo>
                    <a:pt x="154" y="93"/>
                  </a:lnTo>
                  <a:lnTo>
                    <a:pt x="143" y="93"/>
                  </a:lnTo>
                  <a:lnTo>
                    <a:pt x="128" y="93"/>
                  </a:lnTo>
                  <a:lnTo>
                    <a:pt x="118" y="93"/>
                  </a:lnTo>
                  <a:lnTo>
                    <a:pt x="105" y="93"/>
                  </a:lnTo>
                  <a:lnTo>
                    <a:pt x="92" y="93"/>
                  </a:lnTo>
                  <a:lnTo>
                    <a:pt x="78" y="93"/>
                  </a:lnTo>
                  <a:lnTo>
                    <a:pt x="67" y="93"/>
                  </a:lnTo>
                  <a:lnTo>
                    <a:pt x="54" y="88"/>
                  </a:lnTo>
                  <a:lnTo>
                    <a:pt x="46" y="80"/>
                  </a:lnTo>
                  <a:lnTo>
                    <a:pt x="38" y="69"/>
                  </a:lnTo>
                  <a:lnTo>
                    <a:pt x="35" y="59"/>
                  </a:lnTo>
                  <a:lnTo>
                    <a:pt x="27" y="48"/>
                  </a:lnTo>
                  <a:lnTo>
                    <a:pt x="21" y="36"/>
                  </a:lnTo>
                  <a:lnTo>
                    <a:pt x="12" y="31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2" y="10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2D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77" name="Freeform 365"/>
            <p:cNvSpPr>
              <a:spLocks/>
            </p:cNvSpPr>
            <p:nvPr/>
          </p:nvSpPr>
          <p:spPr bwMode="auto">
            <a:xfrm>
              <a:off x="3149" y="2076"/>
              <a:ext cx="437" cy="56"/>
            </a:xfrm>
            <a:custGeom>
              <a:avLst/>
              <a:gdLst>
                <a:gd name="T0" fmla="*/ 796 w 872"/>
                <a:gd name="T1" fmla="*/ 7 h 114"/>
                <a:gd name="T2" fmla="*/ 827 w 872"/>
                <a:gd name="T3" fmla="*/ 11 h 114"/>
                <a:gd name="T4" fmla="*/ 865 w 872"/>
                <a:gd name="T5" fmla="*/ 30 h 114"/>
                <a:gd name="T6" fmla="*/ 872 w 872"/>
                <a:gd name="T7" fmla="*/ 51 h 114"/>
                <a:gd name="T8" fmla="*/ 849 w 872"/>
                <a:gd name="T9" fmla="*/ 53 h 114"/>
                <a:gd name="T10" fmla="*/ 815 w 872"/>
                <a:gd name="T11" fmla="*/ 44 h 114"/>
                <a:gd name="T12" fmla="*/ 781 w 872"/>
                <a:gd name="T13" fmla="*/ 38 h 114"/>
                <a:gd name="T14" fmla="*/ 747 w 872"/>
                <a:gd name="T15" fmla="*/ 34 h 114"/>
                <a:gd name="T16" fmla="*/ 714 w 872"/>
                <a:gd name="T17" fmla="*/ 44 h 114"/>
                <a:gd name="T18" fmla="*/ 680 w 872"/>
                <a:gd name="T19" fmla="*/ 57 h 114"/>
                <a:gd name="T20" fmla="*/ 644 w 872"/>
                <a:gd name="T21" fmla="*/ 61 h 114"/>
                <a:gd name="T22" fmla="*/ 608 w 872"/>
                <a:gd name="T23" fmla="*/ 55 h 114"/>
                <a:gd name="T24" fmla="*/ 572 w 872"/>
                <a:gd name="T25" fmla="*/ 53 h 114"/>
                <a:gd name="T26" fmla="*/ 536 w 872"/>
                <a:gd name="T27" fmla="*/ 57 h 114"/>
                <a:gd name="T28" fmla="*/ 505 w 872"/>
                <a:gd name="T29" fmla="*/ 78 h 114"/>
                <a:gd name="T30" fmla="*/ 450 w 872"/>
                <a:gd name="T31" fmla="*/ 76 h 114"/>
                <a:gd name="T32" fmla="*/ 395 w 872"/>
                <a:gd name="T33" fmla="*/ 70 h 114"/>
                <a:gd name="T34" fmla="*/ 344 w 872"/>
                <a:gd name="T35" fmla="*/ 66 h 114"/>
                <a:gd name="T36" fmla="*/ 292 w 872"/>
                <a:gd name="T37" fmla="*/ 72 h 114"/>
                <a:gd name="T38" fmla="*/ 247 w 872"/>
                <a:gd name="T39" fmla="*/ 91 h 114"/>
                <a:gd name="T40" fmla="*/ 201 w 872"/>
                <a:gd name="T41" fmla="*/ 112 h 114"/>
                <a:gd name="T42" fmla="*/ 159 w 872"/>
                <a:gd name="T43" fmla="*/ 112 h 114"/>
                <a:gd name="T44" fmla="*/ 118 w 872"/>
                <a:gd name="T45" fmla="*/ 110 h 114"/>
                <a:gd name="T46" fmla="*/ 74 w 872"/>
                <a:gd name="T47" fmla="*/ 99 h 114"/>
                <a:gd name="T48" fmla="*/ 30 w 872"/>
                <a:gd name="T49" fmla="*/ 93 h 114"/>
                <a:gd name="T50" fmla="*/ 11 w 872"/>
                <a:gd name="T51" fmla="*/ 78 h 114"/>
                <a:gd name="T52" fmla="*/ 47 w 872"/>
                <a:gd name="T53" fmla="*/ 64 h 114"/>
                <a:gd name="T54" fmla="*/ 91 w 872"/>
                <a:gd name="T55" fmla="*/ 68 h 114"/>
                <a:gd name="T56" fmla="*/ 135 w 872"/>
                <a:gd name="T57" fmla="*/ 80 h 114"/>
                <a:gd name="T58" fmla="*/ 178 w 872"/>
                <a:gd name="T59" fmla="*/ 85 h 114"/>
                <a:gd name="T60" fmla="*/ 220 w 872"/>
                <a:gd name="T61" fmla="*/ 78 h 114"/>
                <a:gd name="T62" fmla="*/ 258 w 872"/>
                <a:gd name="T63" fmla="*/ 53 h 114"/>
                <a:gd name="T64" fmla="*/ 300 w 872"/>
                <a:gd name="T65" fmla="*/ 40 h 114"/>
                <a:gd name="T66" fmla="*/ 344 w 872"/>
                <a:gd name="T67" fmla="*/ 32 h 114"/>
                <a:gd name="T68" fmla="*/ 387 w 872"/>
                <a:gd name="T69" fmla="*/ 34 h 114"/>
                <a:gd name="T70" fmla="*/ 431 w 872"/>
                <a:gd name="T71" fmla="*/ 44 h 114"/>
                <a:gd name="T72" fmla="*/ 471 w 872"/>
                <a:gd name="T73" fmla="*/ 49 h 114"/>
                <a:gd name="T74" fmla="*/ 507 w 872"/>
                <a:gd name="T75" fmla="*/ 42 h 114"/>
                <a:gd name="T76" fmla="*/ 543 w 872"/>
                <a:gd name="T77" fmla="*/ 32 h 114"/>
                <a:gd name="T78" fmla="*/ 576 w 872"/>
                <a:gd name="T79" fmla="*/ 19 h 114"/>
                <a:gd name="T80" fmla="*/ 612 w 872"/>
                <a:gd name="T81" fmla="*/ 19 h 114"/>
                <a:gd name="T82" fmla="*/ 654 w 872"/>
                <a:gd name="T83" fmla="*/ 30 h 114"/>
                <a:gd name="T84" fmla="*/ 703 w 872"/>
                <a:gd name="T85" fmla="*/ 19 h 114"/>
                <a:gd name="T86" fmla="*/ 750 w 872"/>
                <a:gd name="T87" fmla="*/ 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72" h="114">
                  <a:moveTo>
                    <a:pt x="768" y="0"/>
                  </a:moveTo>
                  <a:lnTo>
                    <a:pt x="779" y="4"/>
                  </a:lnTo>
                  <a:lnTo>
                    <a:pt x="796" y="7"/>
                  </a:lnTo>
                  <a:lnTo>
                    <a:pt x="806" y="7"/>
                  </a:lnTo>
                  <a:lnTo>
                    <a:pt x="817" y="9"/>
                  </a:lnTo>
                  <a:lnTo>
                    <a:pt x="827" y="11"/>
                  </a:lnTo>
                  <a:lnTo>
                    <a:pt x="836" y="15"/>
                  </a:lnTo>
                  <a:lnTo>
                    <a:pt x="851" y="19"/>
                  </a:lnTo>
                  <a:lnTo>
                    <a:pt x="865" y="30"/>
                  </a:lnTo>
                  <a:lnTo>
                    <a:pt x="868" y="34"/>
                  </a:lnTo>
                  <a:lnTo>
                    <a:pt x="872" y="44"/>
                  </a:lnTo>
                  <a:lnTo>
                    <a:pt x="872" y="51"/>
                  </a:lnTo>
                  <a:lnTo>
                    <a:pt x="872" y="63"/>
                  </a:lnTo>
                  <a:lnTo>
                    <a:pt x="861" y="57"/>
                  </a:lnTo>
                  <a:lnTo>
                    <a:pt x="849" y="53"/>
                  </a:lnTo>
                  <a:lnTo>
                    <a:pt x="838" y="49"/>
                  </a:lnTo>
                  <a:lnTo>
                    <a:pt x="827" y="47"/>
                  </a:lnTo>
                  <a:lnTo>
                    <a:pt x="815" y="44"/>
                  </a:lnTo>
                  <a:lnTo>
                    <a:pt x="804" y="42"/>
                  </a:lnTo>
                  <a:lnTo>
                    <a:pt x="792" y="38"/>
                  </a:lnTo>
                  <a:lnTo>
                    <a:pt x="781" y="38"/>
                  </a:lnTo>
                  <a:lnTo>
                    <a:pt x="769" y="34"/>
                  </a:lnTo>
                  <a:lnTo>
                    <a:pt x="758" y="34"/>
                  </a:lnTo>
                  <a:lnTo>
                    <a:pt x="747" y="34"/>
                  </a:lnTo>
                  <a:lnTo>
                    <a:pt x="735" y="36"/>
                  </a:lnTo>
                  <a:lnTo>
                    <a:pt x="726" y="38"/>
                  </a:lnTo>
                  <a:lnTo>
                    <a:pt x="714" y="44"/>
                  </a:lnTo>
                  <a:lnTo>
                    <a:pt x="703" y="47"/>
                  </a:lnTo>
                  <a:lnTo>
                    <a:pt x="693" y="55"/>
                  </a:lnTo>
                  <a:lnTo>
                    <a:pt x="680" y="57"/>
                  </a:lnTo>
                  <a:lnTo>
                    <a:pt x="669" y="59"/>
                  </a:lnTo>
                  <a:lnTo>
                    <a:pt x="655" y="59"/>
                  </a:lnTo>
                  <a:lnTo>
                    <a:pt x="644" y="61"/>
                  </a:lnTo>
                  <a:lnTo>
                    <a:pt x="633" y="59"/>
                  </a:lnTo>
                  <a:lnTo>
                    <a:pt x="621" y="57"/>
                  </a:lnTo>
                  <a:lnTo>
                    <a:pt x="608" y="55"/>
                  </a:lnTo>
                  <a:lnTo>
                    <a:pt x="597" y="55"/>
                  </a:lnTo>
                  <a:lnTo>
                    <a:pt x="583" y="53"/>
                  </a:lnTo>
                  <a:lnTo>
                    <a:pt x="572" y="53"/>
                  </a:lnTo>
                  <a:lnTo>
                    <a:pt x="559" y="53"/>
                  </a:lnTo>
                  <a:lnTo>
                    <a:pt x="547" y="55"/>
                  </a:lnTo>
                  <a:lnTo>
                    <a:pt x="536" y="57"/>
                  </a:lnTo>
                  <a:lnTo>
                    <a:pt x="524" y="63"/>
                  </a:lnTo>
                  <a:lnTo>
                    <a:pt x="515" y="68"/>
                  </a:lnTo>
                  <a:lnTo>
                    <a:pt x="505" y="78"/>
                  </a:lnTo>
                  <a:lnTo>
                    <a:pt x="486" y="78"/>
                  </a:lnTo>
                  <a:lnTo>
                    <a:pt x="467" y="78"/>
                  </a:lnTo>
                  <a:lnTo>
                    <a:pt x="450" y="76"/>
                  </a:lnTo>
                  <a:lnTo>
                    <a:pt x="431" y="76"/>
                  </a:lnTo>
                  <a:lnTo>
                    <a:pt x="414" y="72"/>
                  </a:lnTo>
                  <a:lnTo>
                    <a:pt x="395" y="70"/>
                  </a:lnTo>
                  <a:lnTo>
                    <a:pt x="378" y="68"/>
                  </a:lnTo>
                  <a:lnTo>
                    <a:pt x="361" y="68"/>
                  </a:lnTo>
                  <a:lnTo>
                    <a:pt x="344" y="66"/>
                  </a:lnTo>
                  <a:lnTo>
                    <a:pt x="327" y="66"/>
                  </a:lnTo>
                  <a:lnTo>
                    <a:pt x="310" y="66"/>
                  </a:lnTo>
                  <a:lnTo>
                    <a:pt x="292" y="72"/>
                  </a:lnTo>
                  <a:lnTo>
                    <a:pt x="277" y="76"/>
                  </a:lnTo>
                  <a:lnTo>
                    <a:pt x="260" y="82"/>
                  </a:lnTo>
                  <a:lnTo>
                    <a:pt x="247" y="91"/>
                  </a:lnTo>
                  <a:lnTo>
                    <a:pt x="232" y="102"/>
                  </a:lnTo>
                  <a:lnTo>
                    <a:pt x="216" y="106"/>
                  </a:lnTo>
                  <a:lnTo>
                    <a:pt x="201" y="112"/>
                  </a:lnTo>
                  <a:lnTo>
                    <a:pt x="188" y="112"/>
                  </a:lnTo>
                  <a:lnTo>
                    <a:pt x="175" y="114"/>
                  </a:lnTo>
                  <a:lnTo>
                    <a:pt x="159" y="112"/>
                  </a:lnTo>
                  <a:lnTo>
                    <a:pt x="146" y="112"/>
                  </a:lnTo>
                  <a:lnTo>
                    <a:pt x="131" y="112"/>
                  </a:lnTo>
                  <a:lnTo>
                    <a:pt x="118" y="110"/>
                  </a:lnTo>
                  <a:lnTo>
                    <a:pt x="102" y="106"/>
                  </a:lnTo>
                  <a:lnTo>
                    <a:pt x="89" y="102"/>
                  </a:lnTo>
                  <a:lnTo>
                    <a:pt x="74" y="99"/>
                  </a:lnTo>
                  <a:lnTo>
                    <a:pt x="59" y="99"/>
                  </a:lnTo>
                  <a:lnTo>
                    <a:pt x="45" y="95"/>
                  </a:lnTo>
                  <a:lnTo>
                    <a:pt x="30" y="93"/>
                  </a:lnTo>
                  <a:lnTo>
                    <a:pt x="15" y="91"/>
                  </a:lnTo>
                  <a:lnTo>
                    <a:pt x="0" y="91"/>
                  </a:lnTo>
                  <a:lnTo>
                    <a:pt x="11" y="78"/>
                  </a:lnTo>
                  <a:lnTo>
                    <a:pt x="21" y="70"/>
                  </a:lnTo>
                  <a:lnTo>
                    <a:pt x="32" y="64"/>
                  </a:lnTo>
                  <a:lnTo>
                    <a:pt x="47" y="64"/>
                  </a:lnTo>
                  <a:lnTo>
                    <a:pt x="61" y="64"/>
                  </a:lnTo>
                  <a:lnTo>
                    <a:pt x="76" y="66"/>
                  </a:lnTo>
                  <a:lnTo>
                    <a:pt x="91" y="68"/>
                  </a:lnTo>
                  <a:lnTo>
                    <a:pt x="106" y="74"/>
                  </a:lnTo>
                  <a:lnTo>
                    <a:pt x="121" y="78"/>
                  </a:lnTo>
                  <a:lnTo>
                    <a:pt x="135" y="80"/>
                  </a:lnTo>
                  <a:lnTo>
                    <a:pt x="150" y="83"/>
                  </a:lnTo>
                  <a:lnTo>
                    <a:pt x="165" y="87"/>
                  </a:lnTo>
                  <a:lnTo>
                    <a:pt x="178" y="85"/>
                  </a:lnTo>
                  <a:lnTo>
                    <a:pt x="192" y="85"/>
                  </a:lnTo>
                  <a:lnTo>
                    <a:pt x="205" y="82"/>
                  </a:lnTo>
                  <a:lnTo>
                    <a:pt x="220" y="78"/>
                  </a:lnTo>
                  <a:lnTo>
                    <a:pt x="232" y="66"/>
                  </a:lnTo>
                  <a:lnTo>
                    <a:pt x="245" y="61"/>
                  </a:lnTo>
                  <a:lnTo>
                    <a:pt x="258" y="53"/>
                  </a:lnTo>
                  <a:lnTo>
                    <a:pt x="272" y="49"/>
                  </a:lnTo>
                  <a:lnTo>
                    <a:pt x="285" y="44"/>
                  </a:lnTo>
                  <a:lnTo>
                    <a:pt x="300" y="40"/>
                  </a:lnTo>
                  <a:lnTo>
                    <a:pt x="315" y="36"/>
                  </a:lnTo>
                  <a:lnTo>
                    <a:pt x="329" y="36"/>
                  </a:lnTo>
                  <a:lnTo>
                    <a:pt x="344" y="32"/>
                  </a:lnTo>
                  <a:lnTo>
                    <a:pt x="359" y="32"/>
                  </a:lnTo>
                  <a:lnTo>
                    <a:pt x="372" y="32"/>
                  </a:lnTo>
                  <a:lnTo>
                    <a:pt x="387" y="34"/>
                  </a:lnTo>
                  <a:lnTo>
                    <a:pt x="403" y="36"/>
                  </a:lnTo>
                  <a:lnTo>
                    <a:pt x="418" y="40"/>
                  </a:lnTo>
                  <a:lnTo>
                    <a:pt x="431" y="44"/>
                  </a:lnTo>
                  <a:lnTo>
                    <a:pt x="448" y="49"/>
                  </a:lnTo>
                  <a:lnTo>
                    <a:pt x="460" y="49"/>
                  </a:lnTo>
                  <a:lnTo>
                    <a:pt x="471" y="49"/>
                  </a:lnTo>
                  <a:lnTo>
                    <a:pt x="482" y="47"/>
                  </a:lnTo>
                  <a:lnTo>
                    <a:pt x="496" y="45"/>
                  </a:lnTo>
                  <a:lnTo>
                    <a:pt x="507" y="42"/>
                  </a:lnTo>
                  <a:lnTo>
                    <a:pt x="519" y="38"/>
                  </a:lnTo>
                  <a:lnTo>
                    <a:pt x="530" y="34"/>
                  </a:lnTo>
                  <a:lnTo>
                    <a:pt x="543" y="32"/>
                  </a:lnTo>
                  <a:lnTo>
                    <a:pt x="553" y="26"/>
                  </a:lnTo>
                  <a:lnTo>
                    <a:pt x="566" y="21"/>
                  </a:lnTo>
                  <a:lnTo>
                    <a:pt x="576" y="19"/>
                  </a:lnTo>
                  <a:lnTo>
                    <a:pt x="589" y="19"/>
                  </a:lnTo>
                  <a:lnTo>
                    <a:pt x="598" y="19"/>
                  </a:lnTo>
                  <a:lnTo>
                    <a:pt x="612" y="19"/>
                  </a:lnTo>
                  <a:lnTo>
                    <a:pt x="623" y="25"/>
                  </a:lnTo>
                  <a:lnTo>
                    <a:pt x="636" y="32"/>
                  </a:lnTo>
                  <a:lnTo>
                    <a:pt x="654" y="30"/>
                  </a:lnTo>
                  <a:lnTo>
                    <a:pt x="671" y="28"/>
                  </a:lnTo>
                  <a:lnTo>
                    <a:pt x="688" y="23"/>
                  </a:lnTo>
                  <a:lnTo>
                    <a:pt x="703" y="19"/>
                  </a:lnTo>
                  <a:lnTo>
                    <a:pt x="718" y="15"/>
                  </a:lnTo>
                  <a:lnTo>
                    <a:pt x="735" y="9"/>
                  </a:lnTo>
                  <a:lnTo>
                    <a:pt x="750" y="6"/>
                  </a:lnTo>
                  <a:lnTo>
                    <a:pt x="768" y="0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rgbClr val="42D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78" name="Freeform 366"/>
            <p:cNvSpPr>
              <a:spLocks/>
            </p:cNvSpPr>
            <p:nvPr/>
          </p:nvSpPr>
          <p:spPr bwMode="auto">
            <a:xfrm>
              <a:off x="2808" y="2344"/>
              <a:ext cx="317" cy="134"/>
            </a:xfrm>
            <a:custGeom>
              <a:avLst/>
              <a:gdLst>
                <a:gd name="T0" fmla="*/ 122 w 635"/>
                <a:gd name="T1" fmla="*/ 0 h 266"/>
                <a:gd name="T2" fmla="*/ 151 w 635"/>
                <a:gd name="T3" fmla="*/ 9 h 266"/>
                <a:gd name="T4" fmla="*/ 175 w 635"/>
                <a:gd name="T5" fmla="*/ 28 h 266"/>
                <a:gd name="T6" fmla="*/ 198 w 635"/>
                <a:gd name="T7" fmla="*/ 55 h 266"/>
                <a:gd name="T8" fmla="*/ 219 w 635"/>
                <a:gd name="T9" fmla="*/ 80 h 266"/>
                <a:gd name="T10" fmla="*/ 242 w 635"/>
                <a:gd name="T11" fmla="*/ 102 h 266"/>
                <a:gd name="T12" fmla="*/ 270 w 635"/>
                <a:gd name="T13" fmla="*/ 121 h 266"/>
                <a:gd name="T14" fmla="*/ 303 w 635"/>
                <a:gd name="T15" fmla="*/ 125 h 266"/>
                <a:gd name="T16" fmla="*/ 329 w 635"/>
                <a:gd name="T17" fmla="*/ 137 h 266"/>
                <a:gd name="T18" fmla="*/ 350 w 635"/>
                <a:gd name="T19" fmla="*/ 148 h 266"/>
                <a:gd name="T20" fmla="*/ 371 w 635"/>
                <a:gd name="T21" fmla="*/ 150 h 266"/>
                <a:gd name="T22" fmla="*/ 392 w 635"/>
                <a:gd name="T23" fmla="*/ 148 h 266"/>
                <a:gd name="T24" fmla="*/ 415 w 635"/>
                <a:gd name="T25" fmla="*/ 142 h 266"/>
                <a:gd name="T26" fmla="*/ 438 w 635"/>
                <a:gd name="T27" fmla="*/ 137 h 266"/>
                <a:gd name="T28" fmla="*/ 460 w 635"/>
                <a:gd name="T29" fmla="*/ 137 h 266"/>
                <a:gd name="T30" fmla="*/ 481 w 635"/>
                <a:gd name="T31" fmla="*/ 148 h 266"/>
                <a:gd name="T32" fmla="*/ 508 w 635"/>
                <a:gd name="T33" fmla="*/ 173 h 266"/>
                <a:gd name="T34" fmla="*/ 534 w 635"/>
                <a:gd name="T35" fmla="*/ 188 h 266"/>
                <a:gd name="T36" fmla="*/ 553 w 635"/>
                <a:gd name="T37" fmla="*/ 197 h 266"/>
                <a:gd name="T38" fmla="*/ 571 w 635"/>
                <a:gd name="T39" fmla="*/ 207 h 266"/>
                <a:gd name="T40" fmla="*/ 592 w 635"/>
                <a:gd name="T41" fmla="*/ 216 h 266"/>
                <a:gd name="T42" fmla="*/ 616 w 635"/>
                <a:gd name="T43" fmla="*/ 230 h 266"/>
                <a:gd name="T44" fmla="*/ 633 w 635"/>
                <a:gd name="T45" fmla="*/ 254 h 266"/>
                <a:gd name="T46" fmla="*/ 620 w 635"/>
                <a:gd name="T47" fmla="*/ 262 h 266"/>
                <a:gd name="T48" fmla="*/ 595 w 635"/>
                <a:gd name="T49" fmla="*/ 252 h 266"/>
                <a:gd name="T50" fmla="*/ 573 w 635"/>
                <a:gd name="T51" fmla="*/ 241 h 266"/>
                <a:gd name="T52" fmla="*/ 550 w 635"/>
                <a:gd name="T53" fmla="*/ 228 h 266"/>
                <a:gd name="T54" fmla="*/ 529 w 635"/>
                <a:gd name="T55" fmla="*/ 216 h 266"/>
                <a:gd name="T56" fmla="*/ 506 w 635"/>
                <a:gd name="T57" fmla="*/ 203 h 266"/>
                <a:gd name="T58" fmla="*/ 485 w 635"/>
                <a:gd name="T59" fmla="*/ 190 h 266"/>
                <a:gd name="T60" fmla="*/ 466 w 635"/>
                <a:gd name="T61" fmla="*/ 176 h 266"/>
                <a:gd name="T62" fmla="*/ 445 w 635"/>
                <a:gd name="T63" fmla="*/ 173 h 266"/>
                <a:gd name="T64" fmla="*/ 426 w 635"/>
                <a:gd name="T65" fmla="*/ 175 h 266"/>
                <a:gd name="T66" fmla="*/ 407 w 635"/>
                <a:gd name="T67" fmla="*/ 180 h 266"/>
                <a:gd name="T68" fmla="*/ 386 w 635"/>
                <a:gd name="T69" fmla="*/ 182 h 266"/>
                <a:gd name="T70" fmla="*/ 369 w 635"/>
                <a:gd name="T71" fmla="*/ 182 h 266"/>
                <a:gd name="T72" fmla="*/ 352 w 635"/>
                <a:gd name="T73" fmla="*/ 180 h 266"/>
                <a:gd name="T74" fmla="*/ 329 w 635"/>
                <a:gd name="T75" fmla="*/ 169 h 266"/>
                <a:gd name="T76" fmla="*/ 301 w 635"/>
                <a:gd name="T77" fmla="*/ 154 h 266"/>
                <a:gd name="T78" fmla="*/ 268 w 635"/>
                <a:gd name="T79" fmla="*/ 150 h 266"/>
                <a:gd name="T80" fmla="*/ 240 w 635"/>
                <a:gd name="T81" fmla="*/ 138 h 266"/>
                <a:gd name="T82" fmla="*/ 217 w 635"/>
                <a:gd name="T83" fmla="*/ 119 h 266"/>
                <a:gd name="T84" fmla="*/ 198 w 635"/>
                <a:gd name="T85" fmla="*/ 95 h 266"/>
                <a:gd name="T86" fmla="*/ 179 w 635"/>
                <a:gd name="T87" fmla="*/ 68 h 266"/>
                <a:gd name="T88" fmla="*/ 160 w 635"/>
                <a:gd name="T89" fmla="*/ 45 h 266"/>
                <a:gd name="T90" fmla="*/ 135 w 635"/>
                <a:gd name="T91" fmla="*/ 34 h 266"/>
                <a:gd name="T92" fmla="*/ 107 w 635"/>
                <a:gd name="T93" fmla="*/ 30 h 266"/>
                <a:gd name="T94" fmla="*/ 78 w 635"/>
                <a:gd name="T95" fmla="*/ 36 h 266"/>
                <a:gd name="T96" fmla="*/ 54 w 635"/>
                <a:gd name="T97" fmla="*/ 42 h 266"/>
                <a:gd name="T98" fmla="*/ 33 w 635"/>
                <a:gd name="T99" fmla="*/ 45 h 266"/>
                <a:gd name="T100" fmla="*/ 12 w 635"/>
                <a:gd name="T101" fmla="*/ 45 h 266"/>
                <a:gd name="T102" fmla="*/ 0 w 635"/>
                <a:gd name="T103" fmla="*/ 34 h 266"/>
                <a:gd name="T104" fmla="*/ 12 w 635"/>
                <a:gd name="T105" fmla="*/ 21 h 266"/>
                <a:gd name="T106" fmla="*/ 29 w 635"/>
                <a:gd name="T107" fmla="*/ 11 h 266"/>
                <a:gd name="T108" fmla="*/ 59 w 635"/>
                <a:gd name="T109" fmla="*/ 9 h 266"/>
                <a:gd name="T110" fmla="*/ 90 w 635"/>
                <a:gd name="T111" fmla="*/ 5 h 266"/>
                <a:gd name="T112" fmla="*/ 107 w 635"/>
                <a:gd name="T11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35" h="266">
                  <a:moveTo>
                    <a:pt x="107" y="0"/>
                  </a:moveTo>
                  <a:lnTo>
                    <a:pt x="122" y="0"/>
                  </a:lnTo>
                  <a:lnTo>
                    <a:pt x="137" y="2"/>
                  </a:lnTo>
                  <a:lnTo>
                    <a:pt x="151" y="9"/>
                  </a:lnTo>
                  <a:lnTo>
                    <a:pt x="166" y="19"/>
                  </a:lnTo>
                  <a:lnTo>
                    <a:pt x="175" y="28"/>
                  </a:lnTo>
                  <a:lnTo>
                    <a:pt x="187" y="42"/>
                  </a:lnTo>
                  <a:lnTo>
                    <a:pt x="198" y="55"/>
                  </a:lnTo>
                  <a:lnTo>
                    <a:pt x="209" y="68"/>
                  </a:lnTo>
                  <a:lnTo>
                    <a:pt x="219" y="80"/>
                  </a:lnTo>
                  <a:lnTo>
                    <a:pt x="230" y="93"/>
                  </a:lnTo>
                  <a:lnTo>
                    <a:pt x="242" y="102"/>
                  </a:lnTo>
                  <a:lnTo>
                    <a:pt x="257" y="114"/>
                  </a:lnTo>
                  <a:lnTo>
                    <a:pt x="270" y="121"/>
                  </a:lnTo>
                  <a:lnTo>
                    <a:pt x="286" y="125"/>
                  </a:lnTo>
                  <a:lnTo>
                    <a:pt x="303" y="125"/>
                  </a:lnTo>
                  <a:lnTo>
                    <a:pt x="324" y="125"/>
                  </a:lnTo>
                  <a:lnTo>
                    <a:pt x="329" y="137"/>
                  </a:lnTo>
                  <a:lnTo>
                    <a:pt x="341" y="144"/>
                  </a:lnTo>
                  <a:lnTo>
                    <a:pt x="350" y="148"/>
                  </a:lnTo>
                  <a:lnTo>
                    <a:pt x="362" y="152"/>
                  </a:lnTo>
                  <a:lnTo>
                    <a:pt x="371" y="150"/>
                  </a:lnTo>
                  <a:lnTo>
                    <a:pt x="382" y="150"/>
                  </a:lnTo>
                  <a:lnTo>
                    <a:pt x="392" y="148"/>
                  </a:lnTo>
                  <a:lnTo>
                    <a:pt x="405" y="148"/>
                  </a:lnTo>
                  <a:lnTo>
                    <a:pt x="415" y="142"/>
                  </a:lnTo>
                  <a:lnTo>
                    <a:pt x="428" y="138"/>
                  </a:lnTo>
                  <a:lnTo>
                    <a:pt x="438" y="137"/>
                  </a:lnTo>
                  <a:lnTo>
                    <a:pt x="451" y="137"/>
                  </a:lnTo>
                  <a:lnTo>
                    <a:pt x="460" y="137"/>
                  </a:lnTo>
                  <a:lnTo>
                    <a:pt x="472" y="142"/>
                  </a:lnTo>
                  <a:lnTo>
                    <a:pt x="481" y="148"/>
                  </a:lnTo>
                  <a:lnTo>
                    <a:pt x="493" y="159"/>
                  </a:lnTo>
                  <a:lnTo>
                    <a:pt x="508" y="173"/>
                  </a:lnTo>
                  <a:lnTo>
                    <a:pt x="525" y="182"/>
                  </a:lnTo>
                  <a:lnTo>
                    <a:pt x="534" y="188"/>
                  </a:lnTo>
                  <a:lnTo>
                    <a:pt x="544" y="194"/>
                  </a:lnTo>
                  <a:lnTo>
                    <a:pt x="553" y="197"/>
                  </a:lnTo>
                  <a:lnTo>
                    <a:pt x="563" y="203"/>
                  </a:lnTo>
                  <a:lnTo>
                    <a:pt x="571" y="207"/>
                  </a:lnTo>
                  <a:lnTo>
                    <a:pt x="580" y="211"/>
                  </a:lnTo>
                  <a:lnTo>
                    <a:pt x="592" y="216"/>
                  </a:lnTo>
                  <a:lnTo>
                    <a:pt x="601" y="220"/>
                  </a:lnTo>
                  <a:lnTo>
                    <a:pt x="616" y="230"/>
                  </a:lnTo>
                  <a:lnTo>
                    <a:pt x="635" y="243"/>
                  </a:lnTo>
                  <a:lnTo>
                    <a:pt x="633" y="254"/>
                  </a:lnTo>
                  <a:lnTo>
                    <a:pt x="633" y="266"/>
                  </a:lnTo>
                  <a:lnTo>
                    <a:pt x="620" y="262"/>
                  </a:lnTo>
                  <a:lnTo>
                    <a:pt x="609" y="256"/>
                  </a:lnTo>
                  <a:lnTo>
                    <a:pt x="595" y="252"/>
                  </a:lnTo>
                  <a:lnTo>
                    <a:pt x="584" y="249"/>
                  </a:lnTo>
                  <a:lnTo>
                    <a:pt x="573" y="241"/>
                  </a:lnTo>
                  <a:lnTo>
                    <a:pt x="561" y="235"/>
                  </a:lnTo>
                  <a:lnTo>
                    <a:pt x="550" y="228"/>
                  </a:lnTo>
                  <a:lnTo>
                    <a:pt x="540" y="224"/>
                  </a:lnTo>
                  <a:lnTo>
                    <a:pt x="529" y="216"/>
                  </a:lnTo>
                  <a:lnTo>
                    <a:pt x="517" y="211"/>
                  </a:lnTo>
                  <a:lnTo>
                    <a:pt x="506" y="203"/>
                  </a:lnTo>
                  <a:lnTo>
                    <a:pt x="496" y="197"/>
                  </a:lnTo>
                  <a:lnTo>
                    <a:pt x="485" y="190"/>
                  </a:lnTo>
                  <a:lnTo>
                    <a:pt x="476" y="182"/>
                  </a:lnTo>
                  <a:lnTo>
                    <a:pt x="466" y="176"/>
                  </a:lnTo>
                  <a:lnTo>
                    <a:pt x="455" y="173"/>
                  </a:lnTo>
                  <a:lnTo>
                    <a:pt x="445" y="173"/>
                  </a:lnTo>
                  <a:lnTo>
                    <a:pt x="436" y="173"/>
                  </a:lnTo>
                  <a:lnTo>
                    <a:pt x="426" y="175"/>
                  </a:lnTo>
                  <a:lnTo>
                    <a:pt x="417" y="178"/>
                  </a:lnTo>
                  <a:lnTo>
                    <a:pt x="407" y="180"/>
                  </a:lnTo>
                  <a:lnTo>
                    <a:pt x="398" y="182"/>
                  </a:lnTo>
                  <a:lnTo>
                    <a:pt x="386" y="182"/>
                  </a:lnTo>
                  <a:lnTo>
                    <a:pt x="379" y="184"/>
                  </a:lnTo>
                  <a:lnTo>
                    <a:pt x="369" y="182"/>
                  </a:lnTo>
                  <a:lnTo>
                    <a:pt x="360" y="182"/>
                  </a:lnTo>
                  <a:lnTo>
                    <a:pt x="352" y="180"/>
                  </a:lnTo>
                  <a:lnTo>
                    <a:pt x="343" y="178"/>
                  </a:lnTo>
                  <a:lnTo>
                    <a:pt x="329" y="169"/>
                  </a:lnTo>
                  <a:lnTo>
                    <a:pt x="316" y="154"/>
                  </a:lnTo>
                  <a:lnTo>
                    <a:pt x="301" y="154"/>
                  </a:lnTo>
                  <a:lnTo>
                    <a:pt x="286" y="154"/>
                  </a:lnTo>
                  <a:lnTo>
                    <a:pt x="268" y="150"/>
                  </a:lnTo>
                  <a:lnTo>
                    <a:pt x="255" y="148"/>
                  </a:lnTo>
                  <a:lnTo>
                    <a:pt x="240" y="138"/>
                  </a:lnTo>
                  <a:lnTo>
                    <a:pt x="230" y="131"/>
                  </a:lnTo>
                  <a:lnTo>
                    <a:pt x="217" y="119"/>
                  </a:lnTo>
                  <a:lnTo>
                    <a:pt x="208" y="108"/>
                  </a:lnTo>
                  <a:lnTo>
                    <a:pt x="198" y="95"/>
                  </a:lnTo>
                  <a:lnTo>
                    <a:pt x="190" y="81"/>
                  </a:lnTo>
                  <a:lnTo>
                    <a:pt x="179" y="68"/>
                  </a:lnTo>
                  <a:lnTo>
                    <a:pt x="170" y="57"/>
                  </a:lnTo>
                  <a:lnTo>
                    <a:pt x="160" y="45"/>
                  </a:lnTo>
                  <a:lnTo>
                    <a:pt x="149" y="40"/>
                  </a:lnTo>
                  <a:lnTo>
                    <a:pt x="135" y="34"/>
                  </a:lnTo>
                  <a:lnTo>
                    <a:pt x="122" y="30"/>
                  </a:lnTo>
                  <a:lnTo>
                    <a:pt x="107" y="30"/>
                  </a:lnTo>
                  <a:lnTo>
                    <a:pt x="90" y="36"/>
                  </a:lnTo>
                  <a:lnTo>
                    <a:pt x="78" y="36"/>
                  </a:lnTo>
                  <a:lnTo>
                    <a:pt x="67" y="38"/>
                  </a:lnTo>
                  <a:lnTo>
                    <a:pt x="54" y="42"/>
                  </a:lnTo>
                  <a:lnTo>
                    <a:pt x="44" y="45"/>
                  </a:lnTo>
                  <a:lnTo>
                    <a:pt x="33" y="45"/>
                  </a:lnTo>
                  <a:lnTo>
                    <a:pt x="21" y="47"/>
                  </a:lnTo>
                  <a:lnTo>
                    <a:pt x="12" y="45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6" y="26"/>
                  </a:lnTo>
                  <a:lnTo>
                    <a:pt x="12" y="21"/>
                  </a:lnTo>
                  <a:lnTo>
                    <a:pt x="16" y="17"/>
                  </a:lnTo>
                  <a:lnTo>
                    <a:pt x="29" y="11"/>
                  </a:lnTo>
                  <a:lnTo>
                    <a:pt x="46" y="11"/>
                  </a:lnTo>
                  <a:lnTo>
                    <a:pt x="59" y="9"/>
                  </a:lnTo>
                  <a:lnTo>
                    <a:pt x="76" y="7"/>
                  </a:lnTo>
                  <a:lnTo>
                    <a:pt x="90" y="5"/>
                  </a:lnTo>
                  <a:lnTo>
                    <a:pt x="107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42D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79" name="Freeform 367"/>
            <p:cNvSpPr>
              <a:spLocks/>
            </p:cNvSpPr>
            <p:nvPr/>
          </p:nvSpPr>
          <p:spPr bwMode="auto">
            <a:xfrm>
              <a:off x="2808" y="2425"/>
              <a:ext cx="371" cy="91"/>
            </a:xfrm>
            <a:custGeom>
              <a:avLst/>
              <a:gdLst>
                <a:gd name="T0" fmla="*/ 14 w 745"/>
                <a:gd name="T1" fmla="*/ 0 h 183"/>
                <a:gd name="T2" fmla="*/ 40 w 745"/>
                <a:gd name="T3" fmla="*/ 0 h 183"/>
                <a:gd name="T4" fmla="*/ 65 w 745"/>
                <a:gd name="T5" fmla="*/ 8 h 183"/>
                <a:gd name="T6" fmla="*/ 90 w 745"/>
                <a:gd name="T7" fmla="*/ 17 h 183"/>
                <a:gd name="T8" fmla="*/ 114 w 745"/>
                <a:gd name="T9" fmla="*/ 27 h 183"/>
                <a:gd name="T10" fmla="*/ 137 w 745"/>
                <a:gd name="T11" fmla="*/ 36 h 183"/>
                <a:gd name="T12" fmla="*/ 162 w 745"/>
                <a:gd name="T13" fmla="*/ 42 h 183"/>
                <a:gd name="T14" fmla="*/ 190 w 745"/>
                <a:gd name="T15" fmla="*/ 42 h 183"/>
                <a:gd name="T16" fmla="*/ 215 w 745"/>
                <a:gd name="T17" fmla="*/ 36 h 183"/>
                <a:gd name="T18" fmla="*/ 234 w 745"/>
                <a:gd name="T19" fmla="*/ 34 h 183"/>
                <a:gd name="T20" fmla="*/ 251 w 745"/>
                <a:gd name="T21" fmla="*/ 34 h 183"/>
                <a:gd name="T22" fmla="*/ 272 w 745"/>
                <a:gd name="T23" fmla="*/ 36 h 183"/>
                <a:gd name="T24" fmla="*/ 297 w 745"/>
                <a:gd name="T25" fmla="*/ 44 h 183"/>
                <a:gd name="T26" fmla="*/ 331 w 745"/>
                <a:gd name="T27" fmla="*/ 65 h 183"/>
                <a:gd name="T28" fmla="*/ 373 w 745"/>
                <a:gd name="T29" fmla="*/ 76 h 183"/>
                <a:gd name="T30" fmla="*/ 420 w 745"/>
                <a:gd name="T31" fmla="*/ 78 h 183"/>
                <a:gd name="T32" fmla="*/ 466 w 745"/>
                <a:gd name="T33" fmla="*/ 89 h 183"/>
                <a:gd name="T34" fmla="*/ 510 w 745"/>
                <a:gd name="T35" fmla="*/ 101 h 183"/>
                <a:gd name="T36" fmla="*/ 552 w 745"/>
                <a:gd name="T37" fmla="*/ 116 h 183"/>
                <a:gd name="T38" fmla="*/ 593 w 745"/>
                <a:gd name="T39" fmla="*/ 129 h 183"/>
                <a:gd name="T40" fmla="*/ 637 w 745"/>
                <a:gd name="T41" fmla="*/ 143 h 183"/>
                <a:gd name="T42" fmla="*/ 685 w 745"/>
                <a:gd name="T43" fmla="*/ 150 h 183"/>
                <a:gd name="T44" fmla="*/ 717 w 745"/>
                <a:gd name="T45" fmla="*/ 154 h 183"/>
                <a:gd name="T46" fmla="*/ 736 w 745"/>
                <a:gd name="T47" fmla="*/ 158 h 183"/>
                <a:gd name="T48" fmla="*/ 738 w 745"/>
                <a:gd name="T49" fmla="*/ 171 h 183"/>
                <a:gd name="T50" fmla="*/ 704 w 745"/>
                <a:gd name="T51" fmla="*/ 181 h 183"/>
                <a:gd name="T52" fmla="*/ 654 w 745"/>
                <a:gd name="T53" fmla="*/ 173 h 183"/>
                <a:gd name="T54" fmla="*/ 609 w 745"/>
                <a:gd name="T55" fmla="*/ 164 h 183"/>
                <a:gd name="T56" fmla="*/ 565 w 745"/>
                <a:gd name="T57" fmla="*/ 148 h 183"/>
                <a:gd name="T58" fmla="*/ 521 w 745"/>
                <a:gd name="T59" fmla="*/ 135 h 183"/>
                <a:gd name="T60" fmla="*/ 476 w 745"/>
                <a:gd name="T61" fmla="*/ 122 h 183"/>
                <a:gd name="T62" fmla="*/ 428 w 745"/>
                <a:gd name="T63" fmla="*/ 110 h 183"/>
                <a:gd name="T64" fmla="*/ 381 w 745"/>
                <a:gd name="T65" fmla="*/ 108 h 183"/>
                <a:gd name="T66" fmla="*/ 346 w 745"/>
                <a:gd name="T67" fmla="*/ 108 h 183"/>
                <a:gd name="T68" fmla="*/ 329 w 745"/>
                <a:gd name="T69" fmla="*/ 101 h 183"/>
                <a:gd name="T70" fmla="*/ 306 w 745"/>
                <a:gd name="T71" fmla="*/ 88 h 183"/>
                <a:gd name="T72" fmla="*/ 284 w 745"/>
                <a:gd name="T73" fmla="*/ 70 h 183"/>
                <a:gd name="T74" fmla="*/ 268 w 745"/>
                <a:gd name="T75" fmla="*/ 61 h 183"/>
                <a:gd name="T76" fmla="*/ 251 w 745"/>
                <a:gd name="T77" fmla="*/ 57 h 183"/>
                <a:gd name="T78" fmla="*/ 232 w 745"/>
                <a:gd name="T79" fmla="*/ 61 h 183"/>
                <a:gd name="T80" fmla="*/ 215 w 745"/>
                <a:gd name="T81" fmla="*/ 67 h 183"/>
                <a:gd name="T82" fmla="*/ 194 w 745"/>
                <a:gd name="T83" fmla="*/ 67 h 183"/>
                <a:gd name="T84" fmla="*/ 170 w 745"/>
                <a:gd name="T85" fmla="*/ 69 h 183"/>
                <a:gd name="T86" fmla="*/ 151 w 745"/>
                <a:gd name="T87" fmla="*/ 70 h 183"/>
                <a:gd name="T88" fmla="*/ 130 w 745"/>
                <a:gd name="T89" fmla="*/ 65 h 183"/>
                <a:gd name="T90" fmla="*/ 99 w 745"/>
                <a:gd name="T91" fmla="*/ 51 h 183"/>
                <a:gd name="T92" fmla="*/ 69 w 745"/>
                <a:gd name="T93" fmla="*/ 40 h 183"/>
                <a:gd name="T94" fmla="*/ 35 w 745"/>
                <a:gd name="T95" fmla="*/ 34 h 183"/>
                <a:gd name="T96" fmla="*/ 12 w 745"/>
                <a:gd name="T97" fmla="*/ 31 h 183"/>
                <a:gd name="T98" fmla="*/ 0 w 745"/>
                <a:gd name="T99" fmla="*/ 10 h 183"/>
                <a:gd name="T100" fmla="*/ 0 w 745"/>
                <a:gd name="T101" fmla="*/ 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45" h="183">
                  <a:moveTo>
                    <a:pt x="0" y="4"/>
                  </a:moveTo>
                  <a:lnTo>
                    <a:pt x="14" y="0"/>
                  </a:lnTo>
                  <a:lnTo>
                    <a:pt x="27" y="0"/>
                  </a:lnTo>
                  <a:lnTo>
                    <a:pt x="40" y="0"/>
                  </a:lnTo>
                  <a:lnTo>
                    <a:pt x="54" y="6"/>
                  </a:lnTo>
                  <a:lnTo>
                    <a:pt x="65" y="8"/>
                  </a:lnTo>
                  <a:lnTo>
                    <a:pt x="78" y="12"/>
                  </a:lnTo>
                  <a:lnTo>
                    <a:pt x="90" y="17"/>
                  </a:lnTo>
                  <a:lnTo>
                    <a:pt x="103" y="23"/>
                  </a:lnTo>
                  <a:lnTo>
                    <a:pt x="114" y="27"/>
                  </a:lnTo>
                  <a:lnTo>
                    <a:pt x="126" y="31"/>
                  </a:lnTo>
                  <a:lnTo>
                    <a:pt x="137" y="36"/>
                  </a:lnTo>
                  <a:lnTo>
                    <a:pt x="151" y="42"/>
                  </a:lnTo>
                  <a:lnTo>
                    <a:pt x="162" y="42"/>
                  </a:lnTo>
                  <a:lnTo>
                    <a:pt x="177" y="44"/>
                  </a:lnTo>
                  <a:lnTo>
                    <a:pt x="190" y="42"/>
                  </a:lnTo>
                  <a:lnTo>
                    <a:pt x="206" y="40"/>
                  </a:lnTo>
                  <a:lnTo>
                    <a:pt x="215" y="36"/>
                  </a:lnTo>
                  <a:lnTo>
                    <a:pt x="225" y="34"/>
                  </a:lnTo>
                  <a:lnTo>
                    <a:pt x="234" y="34"/>
                  </a:lnTo>
                  <a:lnTo>
                    <a:pt x="244" y="34"/>
                  </a:lnTo>
                  <a:lnTo>
                    <a:pt x="251" y="34"/>
                  </a:lnTo>
                  <a:lnTo>
                    <a:pt x="261" y="34"/>
                  </a:lnTo>
                  <a:lnTo>
                    <a:pt x="272" y="36"/>
                  </a:lnTo>
                  <a:lnTo>
                    <a:pt x="282" y="40"/>
                  </a:lnTo>
                  <a:lnTo>
                    <a:pt x="297" y="44"/>
                  </a:lnTo>
                  <a:lnTo>
                    <a:pt x="316" y="55"/>
                  </a:lnTo>
                  <a:lnTo>
                    <a:pt x="331" y="65"/>
                  </a:lnTo>
                  <a:lnTo>
                    <a:pt x="350" y="80"/>
                  </a:lnTo>
                  <a:lnTo>
                    <a:pt x="373" y="76"/>
                  </a:lnTo>
                  <a:lnTo>
                    <a:pt x="398" y="76"/>
                  </a:lnTo>
                  <a:lnTo>
                    <a:pt x="420" y="78"/>
                  </a:lnTo>
                  <a:lnTo>
                    <a:pt x="443" y="84"/>
                  </a:lnTo>
                  <a:lnTo>
                    <a:pt x="466" y="89"/>
                  </a:lnTo>
                  <a:lnTo>
                    <a:pt x="489" y="95"/>
                  </a:lnTo>
                  <a:lnTo>
                    <a:pt x="510" y="101"/>
                  </a:lnTo>
                  <a:lnTo>
                    <a:pt x="533" y="110"/>
                  </a:lnTo>
                  <a:lnTo>
                    <a:pt x="552" y="116"/>
                  </a:lnTo>
                  <a:lnTo>
                    <a:pt x="573" y="124"/>
                  </a:lnTo>
                  <a:lnTo>
                    <a:pt x="593" y="129"/>
                  </a:lnTo>
                  <a:lnTo>
                    <a:pt x="616" y="137"/>
                  </a:lnTo>
                  <a:lnTo>
                    <a:pt x="637" y="143"/>
                  </a:lnTo>
                  <a:lnTo>
                    <a:pt x="660" y="146"/>
                  </a:lnTo>
                  <a:lnTo>
                    <a:pt x="685" y="150"/>
                  </a:lnTo>
                  <a:lnTo>
                    <a:pt x="709" y="154"/>
                  </a:lnTo>
                  <a:lnTo>
                    <a:pt x="717" y="154"/>
                  </a:lnTo>
                  <a:lnTo>
                    <a:pt x="728" y="156"/>
                  </a:lnTo>
                  <a:lnTo>
                    <a:pt x="736" y="158"/>
                  </a:lnTo>
                  <a:lnTo>
                    <a:pt x="745" y="162"/>
                  </a:lnTo>
                  <a:lnTo>
                    <a:pt x="738" y="171"/>
                  </a:lnTo>
                  <a:lnTo>
                    <a:pt x="728" y="183"/>
                  </a:lnTo>
                  <a:lnTo>
                    <a:pt x="704" y="181"/>
                  </a:lnTo>
                  <a:lnTo>
                    <a:pt x="679" y="179"/>
                  </a:lnTo>
                  <a:lnTo>
                    <a:pt x="654" y="173"/>
                  </a:lnTo>
                  <a:lnTo>
                    <a:pt x="631" y="169"/>
                  </a:lnTo>
                  <a:lnTo>
                    <a:pt x="609" y="164"/>
                  </a:lnTo>
                  <a:lnTo>
                    <a:pt x="588" y="158"/>
                  </a:lnTo>
                  <a:lnTo>
                    <a:pt x="565" y="148"/>
                  </a:lnTo>
                  <a:lnTo>
                    <a:pt x="544" y="143"/>
                  </a:lnTo>
                  <a:lnTo>
                    <a:pt x="521" y="135"/>
                  </a:lnTo>
                  <a:lnTo>
                    <a:pt x="498" y="127"/>
                  </a:lnTo>
                  <a:lnTo>
                    <a:pt x="476" y="122"/>
                  </a:lnTo>
                  <a:lnTo>
                    <a:pt x="453" y="116"/>
                  </a:lnTo>
                  <a:lnTo>
                    <a:pt x="428" y="110"/>
                  </a:lnTo>
                  <a:lnTo>
                    <a:pt x="405" y="110"/>
                  </a:lnTo>
                  <a:lnTo>
                    <a:pt x="381" y="108"/>
                  </a:lnTo>
                  <a:lnTo>
                    <a:pt x="356" y="110"/>
                  </a:lnTo>
                  <a:lnTo>
                    <a:pt x="346" y="108"/>
                  </a:lnTo>
                  <a:lnTo>
                    <a:pt x="339" y="105"/>
                  </a:lnTo>
                  <a:lnTo>
                    <a:pt x="329" y="101"/>
                  </a:lnTo>
                  <a:lnTo>
                    <a:pt x="322" y="97"/>
                  </a:lnTo>
                  <a:lnTo>
                    <a:pt x="306" y="88"/>
                  </a:lnTo>
                  <a:lnTo>
                    <a:pt x="295" y="76"/>
                  </a:lnTo>
                  <a:lnTo>
                    <a:pt x="284" y="70"/>
                  </a:lnTo>
                  <a:lnTo>
                    <a:pt x="276" y="65"/>
                  </a:lnTo>
                  <a:lnTo>
                    <a:pt x="268" y="61"/>
                  </a:lnTo>
                  <a:lnTo>
                    <a:pt x="261" y="61"/>
                  </a:lnTo>
                  <a:lnTo>
                    <a:pt x="251" y="57"/>
                  </a:lnTo>
                  <a:lnTo>
                    <a:pt x="242" y="59"/>
                  </a:lnTo>
                  <a:lnTo>
                    <a:pt x="232" y="61"/>
                  </a:lnTo>
                  <a:lnTo>
                    <a:pt x="223" y="67"/>
                  </a:lnTo>
                  <a:lnTo>
                    <a:pt x="215" y="67"/>
                  </a:lnTo>
                  <a:lnTo>
                    <a:pt x="206" y="67"/>
                  </a:lnTo>
                  <a:lnTo>
                    <a:pt x="194" y="67"/>
                  </a:lnTo>
                  <a:lnTo>
                    <a:pt x="183" y="69"/>
                  </a:lnTo>
                  <a:lnTo>
                    <a:pt x="170" y="69"/>
                  </a:lnTo>
                  <a:lnTo>
                    <a:pt x="160" y="70"/>
                  </a:lnTo>
                  <a:lnTo>
                    <a:pt x="151" y="70"/>
                  </a:lnTo>
                  <a:lnTo>
                    <a:pt x="149" y="72"/>
                  </a:lnTo>
                  <a:lnTo>
                    <a:pt x="130" y="65"/>
                  </a:lnTo>
                  <a:lnTo>
                    <a:pt x="114" y="59"/>
                  </a:lnTo>
                  <a:lnTo>
                    <a:pt x="99" y="51"/>
                  </a:lnTo>
                  <a:lnTo>
                    <a:pt x="84" y="46"/>
                  </a:lnTo>
                  <a:lnTo>
                    <a:pt x="69" y="40"/>
                  </a:lnTo>
                  <a:lnTo>
                    <a:pt x="54" y="36"/>
                  </a:lnTo>
                  <a:lnTo>
                    <a:pt x="35" y="34"/>
                  </a:lnTo>
                  <a:lnTo>
                    <a:pt x="19" y="40"/>
                  </a:lnTo>
                  <a:lnTo>
                    <a:pt x="12" y="31"/>
                  </a:lnTo>
                  <a:lnTo>
                    <a:pt x="4" y="21"/>
                  </a:lnTo>
                  <a:lnTo>
                    <a:pt x="0" y="1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2D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80" name="Freeform 368"/>
            <p:cNvSpPr>
              <a:spLocks/>
            </p:cNvSpPr>
            <p:nvPr/>
          </p:nvSpPr>
          <p:spPr bwMode="auto">
            <a:xfrm>
              <a:off x="2805" y="2497"/>
              <a:ext cx="315" cy="57"/>
            </a:xfrm>
            <a:custGeom>
              <a:avLst/>
              <a:gdLst>
                <a:gd name="T0" fmla="*/ 17 w 631"/>
                <a:gd name="T1" fmla="*/ 1 h 114"/>
                <a:gd name="T2" fmla="*/ 38 w 631"/>
                <a:gd name="T3" fmla="*/ 13 h 114"/>
                <a:gd name="T4" fmla="*/ 61 w 631"/>
                <a:gd name="T5" fmla="*/ 24 h 114"/>
                <a:gd name="T6" fmla="*/ 83 w 631"/>
                <a:gd name="T7" fmla="*/ 34 h 114"/>
                <a:gd name="T8" fmla="*/ 108 w 631"/>
                <a:gd name="T9" fmla="*/ 39 h 114"/>
                <a:gd name="T10" fmla="*/ 131 w 631"/>
                <a:gd name="T11" fmla="*/ 43 h 114"/>
                <a:gd name="T12" fmla="*/ 156 w 631"/>
                <a:gd name="T13" fmla="*/ 39 h 114"/>
                <a:gd name="T14" fmla="*/ 180 w 631"/>
                <a:gd name="T15" fmla="*/ 32 h 114"/>
                <a:gd name="T16" fmla="*/ 209 w 631"/>
                <a:gd name="T17" fmla="*/ 13 h 114"/>
                <a:gd name="T18" fmla="*/ 241 w 631"/>
                <a:gd name="T19" fmla="*/ 1 h 114"/>
                <a:gd name="T20" fmla="*/ 275 w 631"/>
                <a:gd name="T21" fmla="*/ 0 h 114"/>
                <a:gd name="T22" fmla="*/ 310 w 631"/>
                <a:gd name="T23" fmla="*/ 1 h 114"/>
                <a:gd name="T24" fmla="*/ 346 w 631"/>
                <a:gd name="T25" fmla="*/ 5 h 114"/>
                <a:gd name="T26" fmla="*/ 380 w 631"/>
                <a:gd name="T27" fmla="*/ 13 h 114"/>
                <a:gd name="T28" fmla="*/ 418 w 631"/>
                <a:gd name="T29" fmla="*/ 17 h 114"/>
                <a:gd name="T30" fmla="*/ 454 w 631"/>
                <a:gd name="T31" fmla="*/ 17 h 114"/>
                <a:gd name="T32" fmla="*/ 482 w 631"/>
                <a:gd name="T33" fmla="*/ 13 h 114"/>
                <a:gd name="T34" fmla="*/ 498 w 631"/>
                <a:gd name="T35" fmla="*/ 17 h 114"/>
                <a:gd name="T36" fmla="*/ 519 w 631"/>
                <a:gd name="T37" fmla="*/ 34 h 114"/>
                <a:gd name="T38" fmla="*/ 545 w 631"/>
                <a:gd name="T39" fmla="*/ 58 h 114"/>
                <a:gd name="T40" fmla="*/ 568 w 631"/>
                <a:gd name="T41" fmla="*/ 76 h 114"/>
                <a:gd name="T42" fmla="*/ 587 w 631"/>
                <a:gd name="T43" fmla="*/ 79 h 114"/>
                <a:gd name="T44" fmla="*/ 614 w 631"/>
                <a:gd name="T45" fmla="*/ 89 h 114"/>
                <a:gd name="T46" fmla="*/ 617 w 631"/>
                <a:gd name="T47" fmla="*/ 104 h 114"/>
                <a:gd name="T48" fmla="*/ 597 w 631"/>
                <a:gd name="T49" fmla="*/ 114 h 114"/>
                <a:gd name="T50" fmla="*/ 574 w 631"/>
                <a:gd name="T51" fmla="*/ 106 h 114"/>
                <a:gd name="T52" fmla="*/ 551 w 631"/>
                <a:gd name="T53" fmla="*/ 95 h 114"/>
                <a:gd name="T54" fmla="*/ 532 w 631"/>
                <a:gd name="T55" fmla="*/ 81 h 114"/>
                <a:gd name="T56" fmla="*/ 515 w 631"/>
                <a:gd name="T57" fmla="*/ 62 h 114"/>
                <a:gd name="T58" fmla="*/ 494 w 631"/>
                <a:gd name="T59" fmla="*/ 47 h 114"/>
                <a:gd name="T60" fmla="*/ 473 w 631"/>
                <a:gd name="T61" fmla="*/ 39 h 114"/>
                <a:gd name="T62" fmla="*/ 452 w 631"/>
                <a:gd name="T63" fmla="*/ 43 h 114"/>
                <a:gd name="T64" fmla="*/ 422 w 631"/>
                <a:gd name="T65" fmla="*/ 47 h 114"/>
                <a:gd name="T66" fmla="*/ 386 w 631"/>
                <a:gd name="T67" fmla="*/ 41 h 114"/>
                <a:gd name="T68" fmla="*/ 349 w 631"/>
                <a:gd name="T69" fmla="*/ 36 h 114"/>
                <a:gd name="T70" fmla="*/ 313 w 631"/>
                <a:gd name="T71" fmla="*/ 32 h 114"/>
                <a:gd name="T72" fmla="*/ 279 w 631"/>
                <a:gd name="T73" fmla="*/ 30 h 114"/>
                <a:gd name="T74" fmla="*/ 245 w 631"/>
                <a:gd name="T75" fmla="*/ 34 h 114"/>
                <a:gd name="T76" fmla="*/ 213 w 631"/>
                <a:gd name="T77" fmla="*/ 43 h 114"/>
                <a:gd name="T78" fmla="*/ 184 w 631"/>
                <a:gd name="T79" fmla="*/ 60 h 114"/>
                <a:gd name="T80" fmla="*/ 156 w 631"/>
                <a:gd name="T81" fmla="*/ 72 h 114"/>
                <a:gd name="T82" fmla="*/ 131 w 631"/>
                <a:gd name="T83" fmla="*/ 70 h 114"/>
                <a:gd name="T84" fmla="*/ 108 w 631"/>
                <a:gd name="T85" fmla="*/ 70 h 114"/>
                <a:gd name="T86" fmla="*/ 83 w 631"/>
                <a:gd name="T87" fmla="*/ 64 h 114"/>
                <a:gd name="T88" fmla="*/ 62 w 631"/>
                <a:gd name="T89" fmla="*/ 58 h 114"/>
                <a:gd name="T90" fmla="*/ 42 w 631"/>
                <a:gd name="T91" fmla="*/ 49 h 114"/>
                <a:gd name="T92" fmla="*/ 23 w 631"/>
                <a:gd name="T93" fmla="*/ 36 h 114"/>
                <a:gd name="T94" fmla="*/ 5 w 631"/>
                <a:gd name="T95" fmla="*/ 20 h 114"/>
                <a:gd name="T96" fmla="*/ 4 w 631"/>
                <a:gd name="T97" fmla="*/ 5 h 114"/>
                <a:gd name="T98" fmla="*/ 5 w 631"/>
                <a:gd name="T9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1" h="114">
                  <a:moveTo>
                    <a:pt x="5" y="0"/>
                  </a:moveTo>
                  <a:lnTo>
                    <a:pt x="17" y="1"/>
                  </a:lnTo>
                  <a:lnTo>
                    <a:pt x="26" y="7"/>
                  </a:lnTo>
                  <a:lnTo>
                    <a:pt x="38" y="13"/>
                  </a:lnTo>
                  <a:lnTo>
                    <a:pt x="49" y="19"/>
                  </a:lnTo>
                  <a:lnTo>
                    <a:pt x="61" y="24"/>
                  </a:lnTo>
                  <a:lnTo>
                    <a:pt x="74" y="28"/>
                  </a:lnTo>
                  <a:lnTo>
                    <a:pt x="83" y="34"/>
                  </a:lnTo>
                  <a:lnTo>
                    <a:pt x="97" y="38"/>
                  </a:lnTo>
                  <a:lnTo>
                    <a:pt x="108" y="39"/>
                  </a:lnTo>
                  <a:lnTo>
                    <a:pt x="119" y="43"/>
                  </a:lnTo>
                  <a:lnTo>
                    <a:pt x="131" y="43"/>
                  </a:lnTo>
                  <a:lnTo>
                    <a:pt x="144" y="43"/>
                  </a:lnTo>
                  <a:lnTo>
                    <a:pt x="156" y="39"/>
                  </a:lnTo>
                  <a:lnTo>
                    <a:pt x="169" y="36"/>
                  </a:lnTo>
                  <a:lnTo>
                    <a:pt x="180" y="32"/>
                  </a:lnTo>
                  <a:lnTo>
                    <a:pt x="194" y="24"/>
                  </a:lnTo>
                  <a:lnTo>
                    <a:pt x="209" y="13"/>
                  </a:lnTo>
                  <a:lnTo>
                    <a:pt x="224" y="7"/>
                  </a:lnTo>
                  <a:lnTo>
                    <a:pt x="241" y="1"/>
                  </a:lnTo>
                  <a:lnTo>
                    <a:pt x="258" y="1"/>
                  </a:lnTo>
                  <a:lnTo>
                    <a:pt x="275" y="0"/>
                  </a:lnTo>
                  <a:lnTo>
                    <a:pt x="292" y="0"/>
                  </a:lnTo>
                  <a:lnTo>
                    <a:pt x="310" y="1"/>
                  </a:lnTo>
                  <a:lnTo>
                    <a:pt x="329" y="3"/>
                  </a:lnTo>
                  <a:lnTo>
                    <a:pt x="346" y="5"/>
                  </a:lnTo>
                  <a:lnTo>
                    <a:pt x="363" y="9"/>
                  </a:lnTo>
                  <a:lnTo>
                    <a:pt x="380" y="13"/>
                  </a:lnTo>
                  <a:lnTo>
                    <a:pt x="401" y="15"/>
                  </a:lnTo>
                  <a:lnTo>
                    <a:pt x="418" y="17"/>
                  </a:lnTo>
                  <a:lnTo>
                    <a:pt x="437" y="19"/>
                  </a:lnTo>
                  <a:lnTo>
                    <a:pt x="454" y="17"/>
                  </a:lnTo>
                  <a:lnTo>
                    <a:pt x="473" y="17"/>
                  </a:lnTo>
                  <a:lnTo>
                    <a:pt x="482" y="13"/>
                  </a:lnTo>
                  <a:lnTo>
                    <a:pt x="490" y="15"/>
                  </a:lnTo>
                  <a:lnTo>
                    <a:pt x="498" y="17"/>
                  </a:lnTo>
                  <a:lnTo>
                    <a:pt x="505" y="22"/>
                  </a:lnTo>
                  <a:lnTo>
                    <a:pt x="519" y="34"/>
                  </a:lnTo>
                  <a:lnTo>
                    <a:pt x="534" y="47"/>
                  </a:lnTo>
                  <a:lnTo>
                    <a:pt x="545" y="58"/>
                  </a:lnTo>
                  <a:lnTo>
                    <a:pt x="562" y="72"/>
                  </a:lnTo>
                  <a:lnTo>
                    <a:pt x="568" y="76"/>
                  </a:lnTo>
                  <a:lnTo>
                    <a:pt x="578" y="79"/>
                  </a:lnTo>
                  <a:lnTo>
                    <a:pt x="587" y="79"/>
                  </a:lnTo>
                  <a:lnTo>
                    <a:pt x="598" y="81"/>
                  </a:lnTo>
                  <a:lnTo>
                    <a:pt x="614" y="89"/>
                  </a:lnTo>
                  <a:lnTo>
                    <a:pt x="631" y="98"/>
                  </a:lnTo>
                  <a:lnTo>
                    <a:pt x="617" y="104"/>
                  </a:lnTo>
                  <a:lnTo>
                    <a:pt x="610" y="114"/>
                  </a:lnTo>
                  <a:lnTo>
                    <a:pt x="597" y="114"/>
                  </a:lnTo>
                  <a:lnTo>
                    <a:pt x="585" y="112"/>
                  </a:lnTo>
                  <a:lnTo>
                    <a:pt x="574" y="106"/>
                  </a:lnTo>
                  <a:lnTo>
                    <a:pt x="562" y="104"/>
                  </a:lnTo>
                  <a:lnTo>
                    <a:pt x="551" y="95"/>
                  </a:lnTo>
                  <a:lnTo>
                    <a:pt x="541" y="89"/>
                  </a:lnTo>
                  <a:lnTo>
                    <a:pt x="532" y="81"/>
                  </a:lnTo>
                  <a:lnTo>
                    <a:pt x="524" y="72"/>
                  </a:lnTo>
                  <a:lnTo>
                    <a:pt x="515" y="62"/>
                  </a:lnTo>
                  <a:lnTo>
                    <a:pt x="505" y="57"/>
                  </a:lnTo>
                  <a:lnTo>
                    <a:pt x="494" y="47"/>
                  </a:lnTo>
                  <a:lnTo>
                    <a:pt x="484" y="45"/>
                  </a:lnTo>
                  <a:lnTo>
                    <a:pt x="473" y="39"/>
                  </a:lnTo>
                  <a:lnTo>
                    <a:pt x="463" y="41"/>
                  </a:lnTo>
                  <a:lnTo>
                    <a:pt x="452" y="43"/>
                  </a:lnTo>
                  <a:lnTo>
                    <a:pt x="441" y="49"/>
                  </a:lnTo>
                  <a:lnTo>
                    <a:pt x="422" y="47"/>
                  </a:lnTo>
                  <a:lnTo>
                    <a:pt x="403" y="45"/>
                  </a:lnTo>
                  <a:lnTo>
                    <a:pt x="386" y="41"/>
                  </a:lnTo>
                  <a:lnTo>
                    <a:pt x="368" y="39"/>
                  </a:lnTo>
                  <a:lnTo>
                    <a:pt x="349" y="36"/>
                  </a:lnTo>
                  <a:lnTo>
                    <a:pt x="332" y="36"/>
                  </a:lnTo>
                  <a:lnTo>
                    <a:pt x="313" y="32"/>
                  </a:lnTo>
                  <a:lnTo>
                    <a:pt x="298" y="32"/>
                  </a:lnTo>
                  <a:lnTo>
                    <a:pt x="279" y="30"/>
                  </a:lnTo>
                  <a:lnTo>
                    <a:pt x="264" y="32"/>
                  </a:lnTo>
                  <a:lnTo>
                    <a:pt x="245" y="34"/>
                  </a:lnTo>
                  <a:lnTo>
                    <a:pt x="232" y="38"/>
                  </a:lnTo>
                  <a:lnTo>
                    <a:pt x="213" y="43"/>
                  </a:lnTo>
                  <a:lnTo>
                    <a:pt x="197" y="51"/>
                  </a:lnTo>
                  <a:lnTo>
                    <a:pt x="184" y="60"/>
                  </a:lnTo>
                  <a:lnTo>
                    <a:pt x="169" y="74"/>
                  </a:lnTo>
                  <a:lnTo>
                    <a:pt x="156" y="72"/>
                  </a:lnTo>
                  <a:lnTo>
                    <a:pt x="144" y="72"/>
                  </a:lnTo>
                  <a:lnTo>
                    <a:pt x="131" y="70"/>
                  </a:lnTo>
                  <a:lnTo>
                    <a:pt x="119" y="70"/>
                  </a:lnTo>
                  <a:lnTo>
                    <a:pt x="108" y="70"/>
                  </a:lnTo>
                  <a:lnTo>
                    <a:pt x="95" y="68"/>
                  </a:lnTo>
                  <a:lnTo>
                    <a:pt x="83" y="64"/>
                  </a:lnTo>
                  <a:lnTo>
                    <a:pt x="74" y="62"/>
                  </a:lnTo>
                  <a:lnTo>
                    <a:pt x="62" y="58"/>
                  </a:lnTo>
                  <a:lnTo>
                    <a:pt x="51" y="55"/>
                  </a:lnTo>
                  <a:lnTo>
                    <a:pt x="42" y="49"/>
                  </a:lnTo>
                  <a:lnTo>
                    <a:pt x="32" y="45"/>
                  </a:lnTo>
                  <a:lnTo>
                    <a:pt x="23" y="36"/>
                  </a:lnTo>
                  <a:lnTo>
                    <a:pt x="15" y="30"/>
                  </a:lnTo>
                  <a:lnTo>
                    <a:pt x="5" y="20"/>
                  </a:lnTo>
                  <a:lnTo>
                    <a:pt x="0" y="13"/>
                  </a:lnTo>
                  <a:lnTo>
                    <a:pt x="4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2D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81" name="Freeform 369"/>
            <p:cNvSpPr>
              <a:spLocks/>
            </p:cNvSpPr>
            <p:nvPr/>
          </p:nvSpPr>
          <p:spPr bwMode="auto">
            <a:xfrm>
              <a:off x="2885" y="2521"/>
              <a:ext cx="174" cy="63"/>
            </a:xfrm>
            <a:custGeom>
              <a:avLst/>
              <a:gdLst>
                <a:gd name="T0" fmla="*/ 6 w 352"/>
                <a:gd name="T1" fmla="*/ 0 h 125"/>
                <a:gd name="T2" fmla="*/ 17 w 352"/>
                <a:gd name="T3" fmla="*/ 10 h 125"/>
                <a:gd name="T4" fmla="*/ 31 w 352"/>
                <a:gd name="T5" fmla="*/ 19 h 125"/>
                <a:gd name="T6" fmla="*/ 44 w 352"/>
                <a:gd name="T7" fmla="*/ 27 h 125"/>
                <a:gd name="T8" fmla="*/ 57 w 352"/>
                <a:gd name="T9" fmla="*/ 34 h 125"/>
                <a:gd name="T10" fmla="*/ 71 w 352"/>
                <a:gd name="T11" fmla="*/ 42 h 125"/>
                <a:gd name="T12" fmla="*/ 84 w 352"/>
                <a:gd name="T13" fmla="*/ 48 h 125"/>
                <a:gd name="T14" fmla="*/ 99 w 352"/>
                <a:gd name="T15" fmla="*/ 53 h 125"/>
                <a:gd name="T16" fmla="*/ 114 w 352"/>
                <a:gd name="T17" fmla="*/ 59 h 125"/>
                <a:gd name="T18" fmla="*/ 130 w 352"/>
                <a:gd name="T19" fmla="*/ 63 h 125"/>
                <a:gd name="T20" fmla="*/ 143 w 352"/>
                <a:gd name="T21" fmla="*/ 67 h 125"/>
                <a:gd name="T22" fmla="*/ 158 w 352"/>
                <a:gd name="T23" fmla="*/ 68 h 125"/>
                <a:gd name="T24" fmla="*/ 175 w 352"/>
                <a:gd name="T25" fmla="*/ 70 h 125"/>
                <a:gd name="T26" fmla="*/ 189 w 352"/>
                <a:gd name="T27" fmla="*/ 70 h 125"/>
                <a:gd name="T28" fmla="*/ 208 w 352"/>
                <a:gd name="T29" fmla="*/ 72 h 125"/>
                <a:gd name="T30" fmla="*/ 223 w 352"/>
                <a:gd name="T31" fmla="*/ 70 h 125"/>
                <a:gd name="T32" fmla="*/ 244 w 352"/>
                <a:gd name="T33" fmla="*/ 68 h 125"/>
                <a:gd name="T34" fmla="*/ 255 w 352"/>
                <a:gd name="T35" fmla="*/ 70 h 125"/>
                <a:gd name="T36" fmla="*/ 274 w 352"/>
                <a:gd name="T37" fmla="*/ 72 h 125"/>
                <a:gd name="T38" fmla="*/ 282 w 352"/>
                <a:gd name="T39" fmla="*/ 72 h 125"/>
                <a:gd name="T40" fmla="*/ 291 w 352"/>
                <a:gd name="T41" fmla="*/ 72 h 125"/>
                <a:gd name="T42" fmla="*/ 301 w 352"/>
                <a:gd name="T43" fmla="*/ 74 h 125"/>
                <a:gd name="T44" fmla="*/ 312 w 352"/>
                <a:gd name="T45" fmla="*/ 78 h 125"/>
                <a:gd name="T46" fmla="*/ 327 w 352"/>
                <a:gd name="T47" fmla="*/ 82 h 125"/>
                <a:gd name="T48" fmla="*/ 341 w 352"/>
                <a:gd name="T49" fmla="*/ 91 h 125"/>
                <a:gd name="T50" fmla="*/ 344 w 352"/>
                <a:gd name="T51" fmla="*/ 97 h 125"/>
                <a:gd name="T52" fmla="*/ 348 w 352"/>
                <a:gd name="T53" fmla="*/ 105 h 125"/>
                <a:gd name="T54" fmla="*/ 350 w 352"/>
                <a:gd name="T55" fmla="*/ 114 h 125"/>
                <a:gd name="T56" fmla="*/ 352 w 352"/>
                <a:gd name="T57" fmla="*/ 125 h 125"/>
                <a:gd name="T58" fmla="*/ 339 w 352"/>
                <a:gd name="T59" fmla="*/ 118 h 125"/>
                <a:gd name="T60" fmla="*/ 327 w 352"/>
                <a:gd name="T61" fmla="*/ 114 h 125"/>
                <a:gd name="T62" fmla="*/ 314 w 352"/>
                <a:gd name="T63" fmla="*/ 110 h 125"/>
                <a:gd name="T64" fmla="*/ 303 w 352"/>
                <a:gd name="T65" fmla="*/ 106 h 125"/>
                <a:gd name="T66" fmla="*/ 289 w 352"/>
                <a:gd name="T67" fmla="*/ 103 h 125"/>
                <a:gd name="T68" fmla="*/ 278 w 352"/>
                <a:gd name="T69" fmla="*/ 101 h 125"/>
                <a:gd name="T70" fmla="*/ 265 w 352"/>
                <a:gd name="T71" fmla="*/ 99 h 125"/>
                <a:gd name="T72" fmla="*/ 253 w 352"/>
                <a:gd name="T73" fmla="*/ 99 h 125"/>
                <a:gd name="T74" fmla="*/ 238 w 352"/>
                <a:gd name="T75" fmla="*/ 97 h 125"/>
                <a:gd name="T76" fmla="*/ 225 w 352"/>
                <a:gd name="T77" fmla="*/ 95 h 125"/>
                <a:gd name="T78" fmla="*/ 211 w 352"/>
                <a:gd name="T79" fmla="*/ 95 h 125"/>
                <a:gd name="T80" fmla="*/ 198 w 352"/>
                <a:gd name="T81" fmla="*/ 95 h 125"/>
                <a:gd name="T82" fmla="*/ 185 w 352"/>
                <a:gd name="T83" fmla="*/ 95 h 125"/>
                <a:gd name="T84" fmla="*/ 171 w 352"/>
                <a:gd name="T85" fmla="*/ 97 h 125"/>
                <a:gd name="T86" fmla="*/ 158 w 352"/>
                <a:gd name="T87" fmla="*/ 97 h 125"/>
                <a:gd name="T88" fmla="*/ 145 w 352"/>
                <a:gd name="T89" fmla="*/ 99 h 125"/>
                <a:gd name="T90" fmla="*/ 133 w 352"/>
                <a:gd name="T91" fmla="*/ 97 h 125"/>
                <a:gd name="T92" fmla="*/ 122 w 352"/>
                <a:gd name="T93" fmla="*/ 97 h 125"/>
                <a:gd name="T94" fmla="*/ 113 w 352"/>
                <a:gd name="T95" fmla="*/ 93 h 125"/>
                <a:gd name="T96" fmla="*/ 103 w 352"/>
                <a:gd name="T97" fmla="*/ 91 h 125"/>
                <a:gd name="T98" fmla="*/ 93 w 352"/>
                <a:gd name="T99" fmla="*/ 87 h 125"/>
                <a:gd name="T100" fmla="*/ 84 w 352"/>
                <a:gd name="T101" fmla="*/ 82 h 125"/>
                <a:gd name="T102" fmla="*/ 74 w 352"/>
                <a:gd name="T103" fmla="*/ 78 h 125"/>
                <a:gd name="T104" fmla="*/ 67 w 352"/>
                <a:gd name="T105" fmla="*/ 74 h 125"/>
                <a:gd name="T106" fmla="*/ 50 w 352"/>
                <a:gd name="T107" fmla="*/ 59 h 125"/>
                <a:gd name="T108" fmla="*/ 33 w 352"/>
                <a:gd name="T109" fmla="*/ 46 h 125"/>
                <a:gd name="T110" fmla="*/ 16 w 352"/>
                <a:gd name="T111" fmla="*/ 32 h 125"/>
                <a:gd name="T112" fmla="*/ 0 w 352"/>
                <a:gd name="T113" fmla="*/ 19 h 125"/>
                <a:gd name="T114" fmla="*/ 4 w 352"/>
                <a:gd name="T115" fmla="*/ 10 h 125"/>
                <a:gd name="T116" fmla="*/ 6 w 352"/>
                <a:gd name="T117" fmla="*/ 0 h 125"/>
                <a:gd name="T118" fmla="*/ 6 w 352"/>
                <a:gd name="T11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2" h="125">
                  <a:moveTo>
                    <a:pt x="6" y="0"/>
                  </a:moveTo>
                  <a:lnTo>
                    <a:pt x="17" y="10"/>
                  </a:lnTo>
                  <a:lnTo>
                    <a:pt x="31" y="19"/>
                  </a:lnTo>
                  <a:lnTo>
                    <a:pt x="44" y="27"/>
                  </a:lnTo>
                  <a:lnTo>
                    <a:pt x="57" y="34"/>
                  </a:lnTo>
                  <a:lnTo>
                    <a:pt x="71" y="42"/>
                  </a:lnTo>
                  <a:lnTo>
                    <a:pt x="84" y="48"/>
                  </a:lnTo>
                  <a:lnTo>
                    <a:pt x="99" y="53"/>
                  </a:lnTo>
                  <a:lnTo>
                    <a:pt x="114" y="59"/>
                  </a:lnTo>
                  <a:lnTo>
                    <a:pt x="130" y="63"/>
                  </a:lnTo>
                  <a:lnTo>
                    <a:pt x="143" y="67"/>
                  </a:lnTo>
                  <a:lnTo>
                    <a:pt x="158" y="68"/>
                  </a:lnTo>
                  <a:lnTo>
                    <a:pt x="175" y="70"/>
                  </a:lnTo>
                  <a:lnTo>
                    <a:pt x="189" y="70"/>
                  </a:lnTo>
                  <a:lnTo>
                    <a:pt x="208" y="72"/>
                  </a:lnTo>
                  <a:lnTo>
                    <a:pt x="223" y="70"/>
                  </a:lnTo>
                  <a:lnTo>
                    <a:pt x="244" y="68"/>
                  </a:lnTo>
                  <a:lnTo>
                    <a:pt x="255" y="70"/>
                  </a:lnTo>
                  <a:lnTo>
                    <a:pt x="274" y="72"/>
                  </a:lnTo>
                  <a:lnTo>
                    <a:pt x="282" y="72"/>
                  </a:lnTo>
                  <a:lnTo>
                    <a:pt x="291" y="72"/>
                  </a:lnTo>
                  <a:lnTo>
                    <a:pt x="301" y="74"/>
                  </a:lnTo>
                  <a:lnTo>
                    <a:pt x="312" y="78"/>
                  </a:lnTo>
                  <a:lnTo>
                    <a:pt x="327" y="82"/>
                  </a:lnTo>
                  <a:lnTo>
                    <a:pt x="341" y="91"/>
                  </a:lnTo>
                  <a:lnTo>
                    <a:pt x="344" y="97"/>
                  </a:lnTo>
                  <a:lnTo>
                    <a:pt x="348" y="105"/>
                  </a:lnTo>
                  <a:lnTo>
                    <a:pt x="350" y="114"/>
                  </a:lnTo>
                  <a:lnTo>
                    <a:pt x="352" y="125"/>
                  </a:lnTo>
                  <a:lnTo>
                    <a:pt x="339" y="118"/>
                  </a:lnTo>
                  <a:lnTo>
                    <a:pt x="327" y="114"/>
                  </a:lnTo>
                  <a:lnTo>
                    <a:pt x="314" y="110"/>
                  </a:lnTo>
                  <a:lnTo>
                    <a:pt x="303" y="106"/>
                  </a:lnTo>
                  <a:lnTo>
                    <a:pt x="289" y="103"/>
                  </a:lnTo>
                  <a:lnTo>
                    <a:pt x="278" y="101"/>
                  </a:lnTo>
                  <a:lnTo>
                    <a:pt x="265" y="99"/>
                  </a:lnTo>
                  <a:lnTo>
                    <a:pt x="253" y="99"/>
                  </a:lnTo>
                  <a:lnTo>
                    <a:pt x="238" y="97"/>
                  </a:lnTo>
                  <a:lnTo>
                    <a:pt x="225" y="95"/>
                  </a:lnTo>
                  <a:lnTo>
                    <a:pt x="211" y="95"/>
                  </a:lnTo>
                  <a:lnTo>
                    <a:pt x="198" y="95"/>
                  </a:lnTo>
                  <a:lnTo>
                    <a:pt x="185" y="95"/>
                  </a:lnTo>
                  <a:lnTo>
                    <a:pt x="171" y="97"/>
                  </a:lnTo>
                  <a:lnTo>
                    <a:pt x="158" y="97"/>
                  </a:lnTo>
                  <a:lnTo>
                    <a:pt x="145" y="99"/>
                  </a:lnTo>
                  <a:lnTo>
                    <a:pt x="133" y="97"/>
                  </a:lnTo>
                  <a:lnTo>
                    <a:pt x="122" y="97"/>
                  </a:lnTo>
                  <a:lnTo>
                    <a:pt x="113" y="93"/>
                  </a:lnTo>
                  <a:lnTo>
                    <a:pt x="103" y="91"/>
                  </a:lnTo>
                  <a:lnTo>
                    <a:pt x="93" y="87"/>
                  </a:lnTo>
                  <a:lnTo>
                    <a:pt x="84" y="82"/>
                  </a:lnTo>
                  <a:lnTo>
                    <a:pt x="74" y="78"/>
                  </a:lnTo>
                  <a:lnTo>
                    <a:pt x="67" y="74"/>
                  </a:lnTo>
                  <a:lnTo>
                    <a:pt x="50" y="59"/>
                  </a:lnTo>
                  <a:lnTo>
                    <a:pt x="33" y="46"/>
                  </a:lnTo>
                  <a:lnTo>
                    <a:pt x="16" y="32"/>
                  </a:lnTo>
                  <a:lnTo>
                    <a:pt x="0" y="19"/>
                  </a:lnTo>
                  <a:lnTo>
                    <a:pt x="4" y="1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2D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82" name="Freeform 370"/>
            <p:cNvSpPr>
              <a:spLocks/>
            </p:cNvSpPr>
            <p:nvPr/>
          </p:nvSpPr>
          <p:spPr bwMode="auto">
            <a:xfrm>
              <a:off x="2837" y="2624"/>
              <a:ext cx="238" cy="40"/>
            </a:xfrm>
            <a:custGeom>
              <a:avLst/>
              <a:gdLst>
                <a:gd name="T0" fmla="*/ 17 w 475"/>
                <a:gd name="T1" fmla="*/ 0 h 80"/>
                <a:gd name="T2" fmla="*/ 36 w 475"/>
                <a:gd name="T3" fmla="*/ 0 h 80"/>
                <a:gd name="T4" fmla="*/ 57 w 475"/>
                <a:gd name="T5" fmla="*/ 2 h 80"/>
                <a:gd name="T6" fmla="*/ 78 w 475"/>
                <a:gd name="T7" fmla="*/ 8 h 80"/>
                <a:gd name="T8" fmla="*/ 101 w 475"/>
                <a:gd name="T9" fmla="*/ 12 h 80"/>
                <a:gd name="T10" fmla="*/ 120 w 475"/>
                <a:gd name="T11" fmla="*/ 19 h 80"/>
                <a:gd name="T12" fmla="*/ 137 w 475"/>
                <a:gd name="T13" fmla="*/ 29 h 80"/>
                <a:gd name="T14" fmla="*/ 154 w 475"/>
                <a:gd name="T15" fmla="*/ 44 h 80"/>
                <a:gd name="T16" fmla="*/ 181 w 475"/>
                <a:gd name="T17" fmla="*/ 52 h 80"/>
                <a:gd name="T18" fmla="*/ 221 w 475"/>
                <a:gd name="T19" fmla="*/ 46 h 80"/>
                <a:gd name="T20" fmla="*/ 259 w 475"/>
                <a:gd name="T21" fmla="*/ 38 h 80"/>
                <a:gd name="T22" fmla="*/ 301 w 475"/>
                <a:gd name="T23" fmla="*/ 29 h 80"/>
                <a:gd name="T24" fmla="*/ 341 w 475"/>
                <a:gd name="T25" fmla="*/ 21 h 80"/>
                <a:gd name="T26" fmla="*/ 380 w 475"/>
                <a:gd name="T27" fmla="*/ 17 h 80"/>
                <a:gd name="T28" fmla="*/ 418 w 475"/>
                <a:gd name="T29" fmla="*/ 21 h 80"/>
                <a:gd name="T30" fmla="*/ 456 w 475"/>
                <a:gd name="T31" fmla="*/ 34 h 80"/>
                <a:gd name="T32" fmla="*/ 464 w 475"/>
                <a:gd name="T33" fmla="*/ 52 h 80"/>
                <a:gd name="T34" fmla="*/ 428 w 475"/>
                <a:gd name="T35" fmla="*/ 48 h 80"/>
                <a:gd name="T36" fmla="*/ 382 w 475"/>
                <a:gd name="T37" fmla="*/ 46 h 80"/>
                <a:gd name="T38" fmla="*/ 339 w 475"/>
                <a:gd name="T39" fmla="*/ 50 h 80"/>
                <a:gd name="T40" fmla="*/ 293 w 475"/>
                <a:gd name="T41" fmla="*/ 61 h 80"/>
                <a:gd name="T42" fmla="*/ 249 w 475"/>
                <a:gd name="T43" fmla="*/ 71 h 80"/>
                <a:gd name="T44" fmla="*/ 206 w 475"/>
                <a:gd name="T45" fmla="*/ 78 h 80"/>
                <a:gd name="T46" fmla="*/ 166 w 475"/>
                <a:gd name="T47" fmla="*/ 74 h 80"/>
                <a:gd name="T48" fmla="*/ 126 w 475"/>
                <a:gd name="T49" fmla="*/ 59 h 80"/>
                <a:gd name="T50" fmla="*/ 101 w 475"/>
                <a:gd name="T51" fmla="*/ 42 h 80"/>
                <a:gd name="T52" fmla="*/ 86 w 475"/>
                <a:gd name="T53" fmla="*/ 36 h 80"/>
                <a:gd name="T54" fmla="*/ 65 w 475"/>
                <a:gd name="T55" fmla="*/ 36 h 80"/>
                <a:gd name="T56" fmla="*/ 46 w 475"/>
                <a:gd name="T57" fmla="*/ 36 h 80"/>
                <a:gd name="T58" fmla="*/ 27 w 475"/>
                <a:gd name="T59" fmla="*/ 34 h 80"/>
                <a:gd name="T60" fmla="*/ 10 w 475"/>
                <a:gd name="T61" fmla="*/ 29 h 80"/>
                <a:gd name="T62" fmla="*/ 0 w 475"/>
                <a:gd name="T63" fmla="*/ 21 h 80"/>
                <a:gd name="T64" fmla="*/ 0 w 475"/>
                <a:gd name="T65" fmla="*/ 10 h 80"/>
                <a:gd name="T66" fmla="*/ 8 w 475"/>
                <a:gd name="T6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5" h="80">
                  <a:moveTo>
                    <a:pt x="8" y="0"/>
                  </a:moveTo>
                  <a:lnTo>
                    <a:pt x="17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8" y="2"/>
                  </a:lnTo>
                  <a:lnTo>
                    <a:pt x="57" y="2"/>
                  </a:lnTo>
                  <a:lnTo>
                    <a:pt x="69" y="6"/>
                  </a:lnTo>
                  <a:lnTo>
                    <a:pt x="78" y="8"/>
                  </a:lnTo>
                  <a:lnTo>
                    <a:pt x="90" y="12"/>
                  </a:lnTo>
                  <a:lnTo>
                    <a:pt x="101" y="12"/>
                  </a:lnTo>
                  <a:lnTo>
                    <a:pt x="111" y="15"/>
                  </a:lnTo>
                  <a:lnTo>
                    <a:pt x="120" y="19"/>
                  </a:lnTo>
                  <a:lnTo>
                    <a:pt x="130" y="25"/>
                  </a:lnTo>
                  <a:lnTo>
                    <a:pt x="137" y="29"/>
                  </a:lnTo>
                  <a:lnTo>
                    <a:pt x="147" y="36"/>
                  </a:lnTo>
                  <a:lnTo>
                    <a:pt x="154" y="44"/>
                  </a:lnTo>
                  <a:lnTo>
                    <a:pt x="164" y="53"/>
                  </a:lnTo>
                  <a:lnTo>
                    <a:pt x="181" y="52"/>
                  </a:lnTo>
                  <a:lnTo>
                    <a:pt x="202" y="50"/>
                  </a:lnTo>
                  <a:lnTo>
                    <a:pt x="221" y="46"/>
                  </a:lnTo>
                  <a:lnTo>
                    <a:pt x="240" y="44"/>
                  </a:lnTo>
                  <a:lnTo>
                    <a:pt x="259" y="38"/>
                  </a:lnTo>
                  <a:lnTo>
                    <a:pt x="282" y="34"/>
                  </a:lnTo>
                  <a:lnTo>
                    <a:pt x="301" y="29"/>
                  </a:lnTo>
                  <a:lnTo>
                    <a:pt x="322" y="25"/>
                  </a:lnTo>
                  <a:lnTo>
                    <a:pt x="341" y="21"/>
                  </a:lnTo>
                  <a:lnTo>
                    <a:pt x="361" y="19"/>
                  </a:lnTo>
                  <a:lnTo>
                    <a:pt x="380" y="17"/>
                  </a:lnTo>
                  <a:lnTo>
                    <a:pt x="399" y="19"/>
                  </a:lnTo>
                  <a:lnTo>
                    <a:pt x="418" y="21"/>
                  </a:lnTo>
                  <a:lnTo>
                    <a:pt x="437" y="25"/>
                  </a:lnTo>
                  <a:lnTo>
                    <a:pt x="456" y="34"/>
                  </a:lnTo>
                  <a:lnTo>
                    <a:pt x="475" y="46"/>
                  </a:lnTo>
                  <a:lnTo>
                    <a:pt x="464" y="52"/>
                  </a:lnTo>
                  <a:lnTo>
                    <a:pt x="453" y="59"/>
                  </a:lnTo>
                  <a:lnTo>
                    <a:pt x="428" y="48"/>
                  </a:lnTo>
                  <a:lnTo>
                    <a:pt x="407" y="46"/>
                  </a:lnTo>
                  <a:lnTo>
                    <a:pt x="382" y="46"/>
                  </a:lnTo>
                  <a:lnTo>
                    <a:pt x="361" y="48"/>
                  </a:lnTo>
                  <a:lnTo>
                    <a:pt x="339" y="50"/>
                  </a:lnTo>
                  <a:lnTo>
                    <a:pt x="316" y="55"/>
                  </a:lnTo>
                  <a:lnTo>
                    <a:pt x="293" y="61"/>
                  </a:lnTo>
                  <a:lnTo>
                    <a:pt x="272" y="69"/>
                  </a:lnTo>
                  <a:lnTo>
                    <a:pt x="249" y="71"/>
                  </a:lnTo>
                  <a:lnTo>
                    <a:pt x="228" y="76"/>
                  </a:lnTo>
                  <a:lnTo>
                    <a:pt x="206" y="78"/>
                  </a:lnTo>
                  <a:lnTo>
                    <a:pt x="187" y="80"/>
                  </a:lnTo>
                  <a:lnTo>
                    <a:pt x="166" y="74"/>
                  </a:lnTo>
                  <a:lnTo>
                    <a:pt x="147" y="71"/>
                  </a:lnTo>
                  <a:lnTo>
                    <a:pt x="126" y="59"/>
                  </a:lnTo>
                  <a:lnTo>
                    <a:pt x="109" y="46"/>
                  </a:lnTo>
                  <a:lnTo>
                    <a:pt x="101" y="42"/>
                  </a:lnTo>
                  <a:lnTo>
                    <a:pt x="95" y="38"/>
                  </a:lnTo>
                  <a:lnTo>
                    <a:pt x="86" y="36"/>
                  </a:lnTo>
                  <a:lnTo>
                    <a:pt x="76" y="36"/>
                  </a:lnTo>
                  <a:lnTo>
                    <a:pt x="65" y="36"/>
                  </a:lnTo>
                  <a:lnTo>
                    <a:pt x="55" y="36"/>
                  </a:lnTo>
                  <a:lnTo>
                    <a:pt x="46" y="36"/>
                  </a:lnTo>
                  <a:lnTo>
                    <a:pt x="36" y="36"/>
                  </a:lnTo>
                  <a:lnTo>
                    <a:pt x="27" y="34"/>
                  </a:lnTo>
                  <a:lnTo>
                    <a:pt x="19" y="33"/>
                  </a:lnTo>
                  <a:lnTo>
                    <a:pt x="10" y="29"/>
                  </a:lnTo>
                  <a:lnTo>
                    <a:pt x="6" y="27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2D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83" name="Freeform 371"/>
            <p:cNvSpPr>
              <a:spLocks/>
            </p:cNvSpPr>
            <p:nvPr/>
          </p:nvSpPr>
          <p:spPr bwMode="auto">
            <a:xfrm>
              <a:off x="2297" y="2375"/>
              <a:ext cx="380" cy="48"/>
            </a:xfrm>
            <a:custGeom>
              <a:avLst/>
              <a:gdLst>
                <a:gd name="T0" fmla="*/ 23 w 758"/>
                <a:gd name="T1" fmla="*/ 0 h 97"/>
                <a:gd name="T2" fmla="*/ 63 w 758"/>
                <a:gd name="T3" fmla="*/ 2 h 97"/>
                <a:gd name="T4" fmla="*/ 99 w 758"/>
                <a:gd name="T5" fmla="*/ 6 h 97"/>
                <a:gd name="T6" fmla="*/ 139 w 758"/>
                <a:gd name="T7" fmla="*/ 14 h 97"/>
                <a:gd name="T8" fmla="*/ 178 w 758"/>
                <a:gd name="T9" fmla="*/ 18 h 97"/>
                <a:gd name="T10" fmla="*/ 216 w 758"/>
                <a:gd name="T11" fmla="*/ 21 h 97"/>
                <a:gd name="T12" fmla="*/ 256 w 758"/>
                <a:gd name="T13" fmla="*/ 21 h 97"/>
                <a:gd name="T14" fmla="*/ 296 w 758"/>
                <a:gd name="T15" fmla="*/ 19 h 97"/>
                <a:gd name="T16" fmla="*/ 330 w 758"/>
                <a:gd name="T17" fmla="*/ 16 h 97"/>
                <a:gd name="T18" fmla="*/ 351 w 758"/>
                <a:gd name="T19" fmla="*/ 25 h 97"/>
                <a:gd name="T20" fmla="*/ 372 w 758"/>
                <a:gd name="T21" fmla="*/ 44 h 97"/>
                <a:gd name="T22" fmla="*/ 395 w 758"/>
                <a:gd name="T23" fmla="*/ 52 h 97"/>
                <a:gd name="T24" fmla="*/ 427 w 758"/>
                <a:gd name="T25" fmla="*/ 44 h 97"/>
                <a:gd name="T26" fmla="*/ 462 w 758"/>
                <a:gd name="T27" fmla="*/ 44 h 97"/>
                <a:gd name="T28" fmla="*/ 498 w 758"/>
                <a:gd name="T29" fmla="*/ 46 h 97"/>
                <a:gd name="T30" fmla="*/ 532 w 758"/>
                <a:gd name="T31" fmla="*/ 46 h 97"/>
                <a:gd name="T32" fmla="*/ 566 w 758"/>
                <a:gd name="T33" fmla="*/ 48 h 97"/>
                <a:gd name="T34" fmla="*/ 600 w 758"/>
                <a:gd name="T35" fmla="*/ 50 h 97"/>
                <a:gd name="T36" fmla="*/ 635 w 758"/>
                <a:gd name="T37" fmla="*/ 56 h 97"/>
                <a:gd name="T38" fmla="*/ 667 w 758"/>
                <a:gd name="T39" fmla="*/ 65 h 97"/>
                <a:gd name="T40" fmla="*/ 692 w 758"/>
                <a:gd name="T41" fmla="*/ 69 h 97"/>
                <a:gd name="T42" fmla="*/ 718 w 758"/>
                <a:gd name="T43" fmla="*/ 59 h 97"/>
                <a:gd name="T44" fmla="*/ 745 w 758"/>
                <a:gd name="T45" fmla="*/ 54 h 97"/>
                <a:gd name="T46" fmla="*/ 756 w 758"/>
                <a:gd name="T47" fmla="*/ 61 h 97"/>
                <a:gd name="T48" fmla="*/ 756 w 758"/>
                <a:gd name="T49" fmla="*/ 75 h 97"/>
                <a:gd name="T50" fmla="*/ 737 w 758"/>
                <a:gd name="T51" fmla="*/ 88 h 97"/>
                <a:gd name="T52" fmla="*/ 703 w 758"/>
                <a:gd name="T53" fmla="*/ 95 h 97"/>
                <a:gd name="T54" fmla="*/ 671 w 758"/>
                <a:gd name="T55" fmla="*/ 97 h 97"/>
                <a:gd name="T56" fmla="*/ 638 w 758"/>
                <a:gd name="T57" fmla="*/ 94 h 97"/>
                <a:gd name="T58" fmla="*/ 614 w 758"/>
                <a:gd name="T59" fmla="*/ 86 h 97"/>
                <a:gd name="T60" fmla="*/ 593 w 758"/>
                <a:gd name="T61" fmla="*/ 82 h 97"/>
                <a:gd name="T62" fmla="*/ 568 w 758"/>
                <a:gd name="T63" fmla="*/ 80 h 97"/>
                <a:gd name="T64" fmla="*/ 549 w 758"/>
                <a:gd name="T65" fmla="*/ 78 h 97"/>
                <a:gd name="T66" fmla="*/ 530 w 758"/>
                <a:gd name="T67" fmla="*/ 75 h 97"/>
                <a:gd name="T68" fmla="*/ 502 w 758"/>
                <a:gd name="T69" fmla="*/ 69 h 97"/>
                <a:gd name="T70" fmla="*/ 473 w 758"/>
                <a:gd name="T71" fmla="*/ 69 h 97"/>
                <a:gd name="T72" fmla="*/ 443 w 758"/>
                <a:gd name="T73" fmla="*/ 71 h 97"/>
                <a:gd name="T74" fmla="*/ 416 w 758"/>
                <a:gd name="T75" fmla="*/ 71 h 97"/>
                <a:gd name="T76" fmla="*/ 386 w 758"/>
                <a:gd name="T77" fmla="*/ 71 h 97"/>
                <a:gd name="T78" fmla="*/ 361 w 758"/>
                <a:gd name="T79" fmla="*/ 65 h 97"/>
                <a:gd name="T80" fmla="*/ 336 w 758"/>
                <a:gd name="T81" fmla="*/ 57 h 97"/>
                <a:gd name="T82" fmla="*/ 304 w 758"/>
                <a:gd name="T83" fmla="*/ 52 h 97"/>
                <a:gd name="T84" fmla="*/ 260 w 758"/>
                <a:gd name="T85" fmla="*/ 52 h 97"/>
                <a:gd name="T86" fmla="*/ 222 w 758"/>
                <a:gd name="T87" fmla="*/ 52 h 97"/>
                <a:gd name="T88" fmla="*/ 182 w 758"/>
                <a:gd name="T89" fmla="*/ 50 h 97"/>
                <a:gd name="T90" fmla="*/ 142 w 758"/>
                <a:gd name="T91" fmla="*/ 44 h 97"/>
                <a:gd name="T92" fmla="*/ 102 w 758"/>
                <a:gd name="T93" fmla="*/ 40 h 97"/>
                <a:gd name="T94" fmla="*/ 64 w 758"/>
                <a:gd name="T95" fmla="*/ 35 h 97"/>
                <a:gd name="T96" fmla="*/ 24 w 758"/>
                <a:gd name="T97" fmla="*/ 31 h 97"/>
                <a:gd name="T98" fmla="*/ 2 w 758"/>
                <a:gd name="T99" fmla="*/ 25 h 97"/>
                <a:gd name="T100" fmla="*/ 0 w 758"/>
                <a:gd name="T101" fmla="*/ 6 h 97"/>
                <a:gd name="T102" fmla="*/ 4 w 758"/>
                <a:gd name="T10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58" h="97">
                  <a:moveTo>
                    <a:pt x="4" y="0"/>
                  </a:moveTo>
                  <a:lnTo>
                    <a:pt x="23" y="0"/>
                  </a:lnTo>
                  <a:lnTo>
                    <a:pt x="42" y="2"/>
                  </a:lnTo>
                  <a:lnTo>
                    <a:pt x="63" y="2"/>
                  </a:lnTo>
                  <a:lnTo>
                    <a:pt x="82" y="6"/>
                  </a:lnTo>
                  <a:lnTo>
                    <a:pt x="99" y="6"/>
                  </a:lnTo>
                  <a:lnTo>
                    <a:pt x="120" y="10"/>
                  </a:lnTo>
                  <a:lnTo>
                    <a:pt x="139" y="14"/>
                  </a:lnTo>
                  <a:lnTo>
                    <a:pt x="158" y="18"/>
                  </a:lnTo>
                  <a:lnTo>
                    <a:pt x="178" y="18"/>
                  </a:lnTo>
                  <a:lnTo>
                    <a:pt x="197" y="19"/>
                  </a:lnTo>
                  <a:lnTo>
                    <a:pt x="216" y="21"/>
                  </a:lnTo>
                  <a:lnTo>
                    <a:pt x="235" y="23"/>
                  </a:lnTo>
                  <a:lnTo>
                    <a:pt x="256" y="21"/>
                  </a:lnTo>
                  <a:lnTo>
                    <a:pt x="275" y="21"/>
                  </a:lnTo>
                  <a:lnTo>
                    <a:pt x="296" y="19"/>
                  </a:lnTo>
                  <a:lnTo>
                    <a:pt x="319" y="19"/>
                  </a:lnTo>
                  <a:lnTo>
                    <a:pt x="330" y="16"/>
                  </a:lnTo>
                  <a:lnTo>
                    <a:pt x="342" y="18"/>
                  </a:lnTo>
                  <a:lnTo>
                    <a:pt x="351" y="25"/>
                  </a:lnTo>
                  <a:lnTo>
                    <a:pt x="361" y="37"/>
                  </a:lnTo>
                  <a:lnTo>
                    <a:pt x="372" y="44"/>
                  </a:lnTo>
                  <a:lnTo>
                    <a:pt x="382" y="52"/>
                  </a:lnTo>
                  <a:lnTo>
                    <a:pt x="395" y="52"/>
                  </a:lnTo>
                  <a:lnTo>
                    <a:pt x="410" y="44"/>
                  </a:lnTo>
                  <a:lnTo>
                    <a:pt x="427" y="44"/>
                  </a:lnTo>
                  <a:lnTo>
                    <a:pt x="445" y="44"/>
                  </a:lnTo>
                  <a:lnTo>
                    <a:pt x="462" y="44"/>
                  </a:lnTo>
                  <a:lnTo>
                    <a:pt x="481" y="46"/>
                  </a:lnTo>
                  <a:lnTo>
                    <a:pt x="498" y="46"/>
                  </a:lnTo>
                  <a:lnTo>
                    <a:pt x="515" y="46"/>
                  </a:lnTo>
                  <a:lnTo>
                    <a:pt x="532" y="46"/>
                  </a:lnTo>
                  <a:lnTo>
                    <a:pt x="551" y="48"/>
                  </a:lnTo>
                  <a:lnTo>
                    <a:pt x="566" y="48"/>
                  </a:lnTo>
                  <a:lnTo>
                    <a:pt x="585" y="48"/>
                  </a:lnTo>
                  <a:lnTo>
                    <a:pt x="600" y="50"/>
                  </a:lnTo>
                  <a:lnTo>
                    <a:pt x="619" y="54"/>
                  </a:lnTo>
                  <a:lnTo>
                    <a:pt x="635" y="56"/>
                  </a:lnTo>
                  <a:lnTo>
                    <a:pt x="652" y="61"/>
                  </a:lnTo>
                  <a:lnTo>
                    <a:pt x="667" y="65"/>
                  </a:lnTo>
                  <a:lnTo>
                    <a:pt x="686" y="73"/>
                  </a:lnTo>
                  <a:lnTo>
                    <a:pt x="692" y="69"/>
                  </a:lnTo>
                  <a:lnTo>
                    <a:pt x="703" y="65"/>
                  </a:lnTo>
                  <a:lnTo>
                    <a:pt x="718" y="59"/>
                  </a:lnTo>
                  <a:lnTo>
                    <a:pt x="733" y="56"/>
                  </a:lnTo>
                  <a:lnTo>
                    <a:pt x="745" y="54"/>
                  </a:lnTo>
                  <a:lnTo>
                    <a:pt x="754" y="57"/>
                  </a:lnTo>
                  <a:lnTo>
                    <a:pt x="756" y="61"/>
                  </a:lnTo>
                  <a:lnTo>
                    <a:pt x="758" y="67"/>
                  </a:lnTo>
                  <a:lnTo>
                    <a:pt x="756" y="75"/>
                  </a:lnTo>
                  <a:lnTo>
                    <a:pt x="756" y="86"/>
                  </a:lnTo>
                  <a:lnTo>
                    <a:pt x="737" y="88"/>
                  </a:lnTo>
                  <a:lnTo>
                    <a:pt x="722" y="92"/>
                  </a:lnTo>
                  <a:lnTo>
                    <a:pt x="703" y="95"/>
                  </a:lnTo>
                  <a:lnTo>
                    <a:pt x="690" y="97"/>
                  </a:lnTo>
                  <a:lnTo>
                    <a:pt x="671" y="97"/>
                  </a:lnTo>
                  <a:lnTo>
                    <a:pt x="655" y="97"/>
                  </a:lnTo>
                  <a:lnTo>
                    <a:pt x="638" y="94"/>
                  </a:lnTo>
                  <a:lnTo>
                    <a:pt x="623" y="88"/>
                  </a:lnTo>
                  <a:lnTo>
                    <a:pt x="614" y="86"/>
                  </a:lnTo>
                  <a:lnTo>
                    <a:pt x="606" y="86"/>
                  </a:lnTo>
                  <a:lnTo>
                    <a:pt x="593" y="82"/>
                  </a:lnTo>
                  <a:lnTo>
                    <a:pt x="581" y="82"/>
                  </a:lnTo>
                  <a:lnTo>
                    <a:pt x="568" y="80"/>
                  </a:lnTo>
                  <a:lnTo>
                    <a:pt x="559" y="78"/>
                  </a:lnTo>
                  <a:lnTo>
                    <a:pt x="549" y="78"/>
                  </a:lnTo>
                  <a:lnTo>
                    <a:pt x="545" y="78"/>
                  </a:lnTo>
                  <a:lnTo>
                    <a:pt x="530" y="75"/>
                  </a:lnTo>
                  <a:lnTo>
                    <a:pt x="517" y="71"/>
                  </a:lnTo>
                  <a:lnTo>
                    <a:pt x="502" y="69"/>
                  </a:lnTo>
                  <a:lnTo>
                    <a:pt x="486" y="69"/>
                  </a:lnTo>
                  <a:lnTo>
                    <a:pt x="473" y="69"/>
                  </a:lnTo>
                  <a:lnTo>
                    <a:pt x="458" y="69"/>
                  </a:lnTo>
                  <a:lnTo>
                    <a:pt x="443" y="71"/>
                  </a:lnTo>
                  <a:lnTo>
                    <a:pt x="429" y="73"/>
                  </a:lnTo>
                  <a:lnTo>
                    <a:pt x="416" y="71"/>
                  </a:lnTo>
                  <a:lnTo>
                    <a:pt x="401" y="71"/>
                  </a:lnTo>
                  <a:lnTo>
                    <a:pt x="386" y="71"/>
                  </a:lnTo>
                  <a:lnTo>
                    <a:pt x="372" y="71"/>
                  </a:lnTo>
                  <a:lnTo>
                    <a:pt x="361" y="65"/>
                  </a:lnTo>
                  <a:lnTo>
                    <a:pt x="349" y="63"/>
                  </a:lnTo>
                  <a:lnTo>
                    <a:pt x="336" y="57"/>
                  </a:lnTo>
                  <a:lnTo>
                    <a:pt x="327" y="52"/>
                  </a:lnTo>
                  <a:lnTo>
                    <a:pt x="304" y="52"/>
                  </a:lnTo>
                  <a:lnTo>
                    <a:pt x="281" y="52"/>
                  </a:lnTo>
                  <a:lnTo>
                    <a:pt x="260" y="52"/>
                  </a:lnTo>
                  <a:lnTo>
                    <a:pt x="241" y="54"/>
                  </a:lnTo>
                  <a:lnTo>
                    <a:pt x="222" y="52"/>
                  </a:lnTo>
                  <a:lnTo>
                    <a:pt x="201" y="52"/>
                  </a:lnTo>
                  <a:lnTo>
                    <a:pt x="182" y="50"/>
                  </a:lnTo>
                  <a:lnTo>
                    <a:pt x="163" y="48"/>
                  </a:lnTo>
                  <a:lnTo>
                    <a:pt x="142" y="44"/>
                  </a:lnTo>
                  <a:lnTo>
                    <a:pt x="121" y="42"/>
                  </a:lnTo>
                  <a:lnTo>
                    <a:pt x="102" y="40"/>
                  </a:lnTo>
                  <a:lnTo>
                    <a:pt x="83" y="38"/>
                  </a:lnTo>
                  <a:lnTo>
                    <a:pt x="64" y="35"/>
                  </a:lnTo>
                  <a:lnTo>
                    <a:pt x="43" y="33"/>
                  </a:lnTo>
                  <a:lnTo>
                    <a:pt x="24" y="31"/>
                  </a:lnTo>
                  <a:lnTo>
                    <a:pt x="5" y="31"/>
                  </a:lnTo>
                  <a:lnTo>
                    <a:pt x="2" y="25"/>
                  </a:lnTo>
                  <a:lnTo>
                    <a:pt x="2" y="18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2D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84" name="Freeform 372"/>
            <p:cNvSpPr>
              <a:spLocks/>
            </p:cNvSpPr>
            <p:nvPr/>
          </p:nvSpPr>
          <p:spPr bwMode="auto">
            <a:xfrm>
              <a:off x="2169" y="2432"/>
              <a:ext cx="507" cy="56"/>
            </a:xfrm>
            <a:custGeom>
              <a:avLst/>
              <a:gdLst>
                <a:gd name="T0" fmla="*/ 836 w 1013"/>
                <a:gd name="T1" fmla="*/ 2 h 113"/>
                <a:gd name="T2" fmla="*/ 871 w 1013"/>
                <a:gd name="T3" fmla="*/ 6 h 113"/>
                <a:gd name="T4" fmla="*/ 907 w 1013"/>
                <a:gd name="T5" fmla="*/ 19 h 113"/>
                <a:gd name="T6" fmla="*/ 939 w 1013"/>
                <a:gd name="T7" fmla="*/ 33 h 113"/>
                <a:gd name="T8" fmla="*/ 975 w 1013"/>
                <a:gd name="T9" fmla="*/ 44 h 113"/>
                <a:gd name="T10" fmla="*/ 1004 w 1013"/>
                <a:gd name="T11" fmla="*/ 63 h 113"/>
                <a:gd name="T12" fmla="*/ 979 w 1013"/>
                <a:gd name="T13" fmla="*/ 73 h 113"/>
                <a:gd name="T14" fmla="*/ 932 w 1013"/>
                <a:gd name="T15" fmla="*/ 56 h 113"/>
                <a:gd name="T16" fmla="*/ 884 w 1013"/>
                <a:gd name="T17" fmla="*/ 42 h 113"/>
                <a:gd name="T18" fmla="*/ 835 w 1013"/>
                <a:gd name="T19" fmla="*/ 31 h 113"/>
                <a:gd name="T20" fmla="*/ 787 w 1013"/>
                <a:gd name="T21" fmla="*/ 37 h 113"/>
                <a:gd name="T22" fmla="*/ 738 w 1013"/>
                <a:gd name="T23" fmla="*/ 52 h 113"/>
                <a:gd name="T24" fmla="*/ 686 w 1013"/>
                <a:gd name="T25" fmla="*/ 56 h 113"/>
                <a:gd name="T26" fmla="*/ 660 w 1013"/>
                <a:gd name="T27" fmla="*/ 52 h 113"/>
                <a:gd name="T28" fmla="*/ 631 w 1013"/>
                <a:gd name="T29" fmla="*/ 52 h 113"/>
                <a:gd name="T30" fmla="*/ 595 w 1013"/>
                <a:gd name="T31" fmla="*/ 50 h 113"/>
                <a:gd name="T32" fmla="*/ 548 w 1013"/>
                <a:gd name="T33" fmla="*/ 52 h 113"/>
                <a:gd name="T34" fmla="*/ 498 w 1013"/>
                <a:gd name="T35" fmla="*/ 67 h 113"/>
                <a:gd name="T36" fmla="*/ 451 w 1013"/>
                <a:gd name="T37" fmla="*/ 84 h 113"/>
                <a:gd name="T38" fmla="*/ 403 w 1013"/>
                <a:gd name="T39" fmla="*/ 90 h 113"/>
                <a:gd name="T40" fmla="*/ 356 w 1013"/>
                <a:gd name="T41" fmla="*/ 78 h 113"/>
                <a:gd name="T42" fmla="*/ 304 w 1013"/>
                <a:gd name="T43" fmla="*/ 73 h 113"/>
                <a:gd name="T44" fmla="*/ 253 w 1013"/>
                <a:gd name="T45" fmla="*/ 86 h 113"/>
                <a:gd name="T46" fmla="*/ 204 w 1013"/>
                <a:gd name="T47" fmla="*/ 103 h 113"/>
                <a:gd name="T48" fmla="*/ 154 w 1013"/>
                <a:gd name="T49" fmla="*/ 113 h 113"/>
                <a:gd name="T50" fmla="*/ 107 w 1013"/>
                <a:gd name="T51" fmla="*/ 101 h 113"/>
                <a:gd name="T52" fmla="*/ 65 w 1013"/>
                <a:gd name="T53" fmla="*/ 80 h 113"/>
                <a:gd name="T54" fmla="*/ 15 w 1013"/>
                <a:gd name="T55" fmla="*/ 56 h 113"/>
                <a:gd name="T56" fmla="*/ 0 w 1013"/>
                <a:gd name="T57" fmla="*/ 31 h 113"/>
                <a:gd name="T58" fmla="*/ 14 w 1013"/>
                <a:gd name="T59" fmla="*/ 18 h 113"/>
                <a:gd name="T60" fmla="*/ 50 w 1013"/>
                <a:gd name="T61" fmla="*/ 42 h 113"/>
                <a:gd name="T62" fmla="*/ 90 w 1013"/>
                <a:gd name="T63" fmla="*/ 63 h 113"/>
                <a:gd name="T64" fmla="*/ 131 w 1013"/>
                <a:gd name="T65" fmla="*/ 78 h 113"/>
                <a:gd name="T66" fmla="*/ 175 w 1013"/>
                <a:gd name="T67" fmla="*/ 80 h 113"/>
                <a:gd name="T68" fmla="*/ 219 w 1013"/>
                <a:gd name="T69" fmla="*/ 67 h 113"/>
                <a:gd name="T70" fmla="*/ 247 w 1013"/>
                <a:gd name="T71" fmla="*/ 63 h 113"/>
                <a:gd name="T72" fmla="*/ 278 w 1013"/>
                <a:gd name="T73" fmla="*/ 54 h 113"/>
                <a:gd name="T74" fmla="*/ 308 w 1013"/>
                <a:gd name="T75" fmla="*/ 44 h 113"/>
                <a:gd name="T76" fmla="*/ 339 w 1013"/>
                <a:gd name="T77" fmla="*/ 42 h 113"/>
                <a:gd name="T78" fmla="*/ 369 w 1013"/>
                <a:gd name="T79" fmla="*/ 52 h 113"/>
                <a:gd name="T80" fmla="*/ 407 w 1013"/>
                <a:gd name="T81" fmla="*/ 63 h 113"/>
                <a:gd name="T82" fmla="*/ 445 w 1013"/>
                <a:gd name="T83" fmla="*/ 56 h 113"/>
                <a:gd name="T84" fmla="*/ 485 w 1013"/>
                <a:gd name="T85" fmla="*/ 44 h 113"/>
                <a:gd name="T86" fmla="*/ 521 w 1013"/>
                <a:gd name="T87" fmla="*/ 29 h 113"/>
                <a:gd name="T88" fmla="*/ 563 w 1013"/>
                <a:gd name="T89" fmla="*/ 21 h 113"/>
                <a:gd name="T90" fmla="*/ 606 w 1013"/>
                <a:gd name="T91" fmla="*/ 27 h 113"/>
                <a:gd name="T92" fmla="*/ 648 w 1013"/>
                <a:gd name="T93" fmla="*/ 27 h 113"/>
                <a:gd name="T94" fmla="*/ 690 w 1013"/>
                <a:gd name="T95" fmla="*/ 27 h 113"/>
                <a:gd name="T96" fmla="*/ 730 w 1013"/>
                <a:gd name="T97" fmla="*/ 23 h 113"/>
                <a:gd name="T98" fmla="*/ 772 w 1013"/>
                <a:gd name="T99" fmla="*/ 16 h 113"/>
                <a:gd name="T100" fmla="*/ 812 w 1013"/>
                <a:gd name="T101" fmla="*/ 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3" h="113">
                  <a:moveTo>
                    <a:pt x="812" y="4"/>
                  </a:moveTo>
                  <a:lnTo>
                    <a:pt x="823" y="0"/>
                  </a:lnTo>
                  <a:lnTo>
                    <a:pt x="836" y="2"/>
                  </a:lnTo>
                  <a:lnTo>
                    <a:pt x="848" y="2"/>
                  </a:lnTo>
                  <a:lnTo>
                    <a:pt x="861" y="6"/>
                  </a:lnTo>
                  <a:lnTo>
                    <a:pt x="871" y="6"/>
                  </a:lnTo>
                  <a:lnTo>
                    <a:pt x="884" y="10"/>
                  </a:lnTo>
                  <a:lnTo>
                    <a:pt x="893" y="16"/>
                  </a:lnTo>
                  <a:lnTo>
                    <a:pt x="907" y="19"/>
                  </a:lnTo>
                  <a:lnTo>
                    <a:pt x="916" y="23"/>
                  </a:lnTo>
                  <a:lnTo>
                    <a:pt x="928" y="29"/>
                  </a:lnTo>
                  <a:lnTo>
                    <a:pt x="939" y="33"/>
                  </a:lnTo>
                  <a:lnTo>
                    <a:pt x="951" y="38"/>
                  </a:lnTo>
                  <a:lnTo>
                    <a:pt x="962" y="42"/>
                  </a:lnTo>
                  <a:lnTo>
                    <a:pt x="975" y="44"/>
                  </a:lnTo>
                  <a:lnTo>
                    <a:pt x="987" y="48"/>
                  </a:lnTo>
                  <a:lnTo>
                    <a:pt x="1002" y="52"/>
                  </a:lnTo>
                  <a:lnTo>
                    <a:pt x="1004" y="63"/>
                  </a:lnTo>
                  <a:lnTo>
                    <a:pt x="1013" y="76"/>
                  </a:lnTo>
                  <a:lnTo>
                    <a:pt x="994" y="75"/>
                  </a:lnTo>
                  <a:lnTo>
                    <a:pt x="979" y="73"/>
                  </a:lnTo>
                  <a:lnTo>
                    <a:pt x="962" y="67"/>
                  </a:lnTo>
                  <a:lnTo>
                    <a:pt x="947" y="63"/>
                  </a:lnTo>
                  <a:lnTo>
                    <a:pt x="932" y="56"/>
                  </a:lnTo>
                  <a:lnTo>
                    <a:pt x="914" y="52"/>
                  </a:lnTo>
                  <a:lnTo>
                    <a:pt x="899" y="46"/>
                  </a:lnTo>
                  <a:lnTo>
                    <a:pt x="884" y="42"/>
                  </a:lnTo>
                  <a:lnTo>
                    <a:pt x="867" y="38"/>
                  </a:lnTo>
                  <a:lnTo>
                    <a:pt x="852" y="35"/>
                  </a:lnTo>
                  <a:lnTo>
                    <a:pt x="835" y="31"/>
                  </a:lnTo>
                  <a:lnTo>
                    <a:pt x="819" y="31"/>
                  </a:lnTo>
                  <a:lnTo>
                    <a:pt x="802" y="31"/>
                  </a:lnTo>
                  <a:lnTo>
                    <a:pt x="787" y="37"/>
                  </a:lnTo>
                  <a:lnTo>
                    <a:pt x="770" y="42"/>
                  </a:lnTo>
                  <a:lnTo>
                    <a:pt x="755" y="52"/>
                  </a:lnTo>
                  <a:lnTo>
                    <a:pt x="738" y="52"/>
                  </a:lnTo>
                  <a:lnTo>
                    <a:pt x="721" y="54"/>
                  </a:lnTo>
                  <a:lnTo>
                    <a:pt x="703" y="54"/>
                  </a:lnTo>
                  <a:lnTo>
                    <a:pt x="686" y="56"/>
                  </a:lnTo>
                  <a:lnTo>
                    <a:pt x="677" y="54"/>
                  </a:lnTo>
                  <a:lnTo>
                    <a:pt x="667" y="54"/>
                  </a:lnTo>
                  <a:lnTo>
                    <a:pt x="660" y="52"/>
                  </a:lnTo>
                  <a:lnTo>
                    <a:pt x="652" y="52"/>
                  </a:lnTo>
                  <a:lnTo>
                    <a:pt x="641" y="52"/>
                  </a:lnTo>
                  <a:lnTo>
                    <a:pt x="631" y="52"/>
                  </a:lnTo>
                  <a:lnTo>
                    <a:pt x="624" y="52"/>
                  </a:lnTo>
                  <a:lnTo>
                    <a:pt x="616" y="54"/>
                  </a:lnTo>
                  <a:lnTo>
                    <a:pt x="595" y="50"/>
                  </a:lnTo>
                  <a:lnTo>
                    <a:pt x="580" y="48"/>
                  </a:lnTo>
                  <a:lnTo>
                    <a:pt x="561" y="48"/>
                  </a:lnTo>
                  <a:lnTo>
                    <a:pt x="548" y="52"/>
                  </a:lnTo>
                  <a:lnTo>
                    <a:pt x="530" y="56"/>
                  </a:lnTo>
                  <a:lnTo>
                    <a:pt x="515" y="63"/>
                  </a:lnTo>
                  <a:lnTo>
                    <a:pt x="498" y="67"/>
                  </a:lnTo>
                  <a:lnTo>
                    <a:pt x="483" y="76"/>
                  </a:lnTo>
                  <a:lnTo>
                    <a:pt x="468" y="78"/>
                  </a:lnTo>
                  <a:lnTo>
                    <a:pt x="451" y="84"/>
                  </a:lnTo>
                  <a:lnTo>
                    <a:pt x="435" y="88"/>
                  </a:lnTo>
                  <a:lnTo>
                    <a:pt x="420" y="92"/>
                  </a:lnTo>
                  <a:lnTo>
                    <a:pt x="403" y="90"/>
                  </a:lnTo>
                  <a:lnTo>
                    <a:pt x="388" y="90"/>
                  </a:lnTo>
                  <a:lnTo>
                    <a:pt x="371" y="84"/>
                  </a:lnTo>
                  <a:lnTo>
                    <a:pt x="356" y="78"/>
                  </a:lnTo>
                  <a:lnTo>
                    <a:pt x="339" y="73"/>
                  </a:lnTo>
                  <a:lnTo>
                    <a:pt x="321" y="73"/>
                  </a:lnTo>
                  <a:lnTo>
                    <a:pt x="304" y="73"/>
                  </a:lnTo>
                  <a:lnTo>
                    <a:pt x="287" y="76"/>
                  </a:lnTo>
                  <a:lnTo>
                    <a:pt x="270" y="80"/>
                  </a:lnTo>
                  <a:lnTo>
                    <a:pt x="253" y="86"/>
                  </a:lnTo>
                  <a:lnTo>
                    <a:pt x="236" y="92"/>
                  </a:lnTo>
                  <a:lnTo>
                    <a:pt x="221" y="97"/>
                  </a:lnTo>
                  <a:lnTo>
                    <a:pt x="204" y="103"/>
                  </a:lnTo>
                  <a:lnTo>
                    <a:pt x="186" y="109"/>
                  </a:lnTo>
                  <a:lnTo>
                    <a:pt x="169" y="111"/>
                  </a:lnTo>
                  <a:lnTo>
                    <a:pt x="154" y="113"/>
                  </a:lnTo>
                  <a:lnTo>
                    <a:pt x="139" y="111"/>
                  </a:lnTo>
                  <a:lnTo>
                    <a:pt x="122" y="109"/>
                  </a:lnTo>
                  <a:lnTo>
                    <a:pt x="107" y="101"/>
                  </a:lnTo>
                  <a:lnTo>
                    <a:pt x="93" y="94"/>
                  </a:lnTo>
                  <a:lnTo>
                    <a:pt x="78" y="88"/>
                  </a:lnTo>
                  <a:lnTo>
                    <a:pt x="65" y="80"/>
                  </a:lnTo>
                  <a:lnTo>
                    <a:pt x="48" y="75"/>
                  </a:lnTo>
                  <a:lnTo>
                    <a:pt x="33" y="67"/>
                  </a:lnTo>
                  <a:lnTo>
                    <a:pt x="15" y="56"/>
                  </a:lnTo>
                  <a:lnTo>
                    <a:pt x="6" y="44"/>
                  </a:lnTo>
                  <a:lnTo>
                    <a:pt x="2" y="37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14" y="18"/>
                  </a:lnTo>
                  <a:lnTo>
                    <a:pt x="27" y="27"/>
                  </a:lnTo>
                  <a:lnTo>
                    <a:pt x="38" y="35"/>
                  </a:lnTo>
                  <a:lnTo>
                    <a:pt x="50" y="42"/>
                  </a:lnTo>
                  <a:lnTo>
                    <a:pt x="63" y="50"/>
                  </a:lnTo>
                  <a:lnTo>
                    <a:pt x="76" y="56"/>
                  </a:lnTo>
                  <a:lnTo>
                    <a:pt x="90" y="63"/>
                  </a:lnTo>
                  <a:lnTo>
                    <a:pt x="105" y="71"/>
                  </a:lnTo>
                  <a:lnTo>
                    <a:pt x="118" y="75"/>
                  </a:lnTo>
                  <a:lnTo>
                    <a:pt x="131" y="78"/>
                  </a:lnTo>
                  <a:lnTo>
                    <a:pt x="145" y="80"/>
                  </a:lnTo>
                  <a:lnTo>
                    <a:pt x="160" y="82"/>
                  </a:lnTo>
                  <a:lnTo>
                    <a:pt x="175" y="80"/>
                  </a:lnTo>
                  <a:lnTo>
                    <a:pt x="188" y="76"/>
                  </a:lnTo>
                  <a:lnTo>
                    <a:pt x="204" y="73"/>
                  </a:lnTo>
                  <a:lnTo>
                    <a:pt x="219" y="67"/>
                  </a:lnTo>
                  <a:lnTo>
                    <a:pt x="228" y="65"/>
                  </a:lnTo>
                  <a:lnTo>
                    <a:pt x="238" y="63"/>
                  </a:lnTo>
                  <a:lnTo>
                    <a:pt x="247" y="63"/>
                  </a:lnTo>
                  <a:lnTo>
                    <a:pt x="257" y="61"/>
                  </a:lnTo>
                  <a:lnTo>
                    <a:pt x="266" y="57"/>
                  </a:lnTo>
                  <a:lnTo>
                    <a:pt x="278" y="54"/>
                  </a:lnTo>
                  <a:lnTo>
                    <a:pt x="287" y="52"/>
                  </a:lnTo>
                  <a:lnTo>
                    <a:pt x="299" y="50"/>
                  </a:lnTo>
                  <a:lnTo>
                    <a:pt x="308" y="44"/>
                  </a:lnTo>
                  <a:lnTo>
                    <a:pt x="318" y="42"/>
                  </a:lnTo>
                  <a:lnTo>
                    <a:pt x="327" y="42"/>
                  </a:lnTo>
                  <a:lnTo>
                    <a:pt x="339" y="42"/>
                  </a:lnTo>
                  <a:lnTo>
                    <a:pt x="348" y="42"/>
                  </a:lnTo>
                  <a:lnTo>
                    <a:pt x="359" y="48"/>
                  </a:lnTo>
                  <a:lnTo>
                    <a:pt x="369" y="52"/>
                  </a:lnTo>
                  <a:lnTo>
                    <a:pt x="380" y="59"/>
                  </a:lnTo>
                  <a:lnTo>
                    <a:pt x="394" y="63"/>
                  </a:lnTo>
                  <a:lnTo>
                    <a:pt x="407" y="63"/>
                  </a:lnTo>
                  <a:lnTo>
                    <a:pt x="420" y="63"/>
                  </a:lnTo>
                  <a:lnTo>
                    <a:pt x="434" y="61"/>
                  </a:lnTo>
                  <a:lnTo>
                    <a:pt x="445" y="56"/>
                  </a:lnTo>
                  <a:lnTo>
                    <a:pt x="458" y="52"/>
                  </a:lnTo>
                  <a:lnTo>
                    <a:pt x="470" y="48"/>
                  </a:lnTo>
                  <a:lnTo>
                    <a:pt x="485" y="44"/>
                  </a:lnTo>
                  <a:lnTo>
                    <a:pt x="496" y="38"/>
                  </a:lnTo>
                  <a:lnTo>
                    <a:pt x="510" y="33"/>
                  </a:lnTo>
                  <a:lnTo>
                    <a:pt x="521" y="29"/>
                  </a:lnTo>
                  <a:lnTo>
                    <a:pt x="536" y="27"/>
                  </a:lnTo>
                  <a:lnTo>
                    <a:pt x="549" y="21"/>
                  </a:lnTo>
                  <a:lnTo>
                    <a:pt x="563" y="21"/>
                  </a:lnTo>
                  <a:lnTo>
                    <a:pt x="578" y="21"/>
                  </a:lnTo>
                  <a:lnTo>
                    <a:pt x="595" y="27"/>
                  </a:lnTo>
                  <a:lnTo>
                    <a:pt x="606" y="27"/>
                  </a:lnTo>
                  <a:lnTo>
                    <a:pt x="620" y="27"/>
                  </a:lnTo>
                  <a:lnTo>
                    <a:pt x="633" y="27"/>
                  </a:lnTo>
                  <a:lnTo>
                    <a:pt x="648" y="27"/>
                  </a:lnTo>
                  <a:lnTo>
                    <a:pt x="662" y="27"/>
                  </a:lnTo>
                  <a:lnTo>
                    <a:pt x="675" y="27"/>
                  </a:lnTo>
                  <a:lnTo>
                    <a:pt x="690" y="27"/>
                  </a:lnTo>
                  <a:lnTo>
                    <a:pt x="705" y="27"/>
                  </a:lnTo>
                  <a:lnTo>
                    <a:pt x="719" y="25"/>
                  </a:lnTo>
                  <a:lnTo>
                    <a:pt x="730" y="23"/>
                  </a:lnTo>
                  <a:lnTo>
                    <a:pt x="743" y="21"/>
                  </a:lnTo>
                  <a:lnTo>
                    <a:pt x="759" y="19"/>
                  </a:lnTo>
                  <a:lnTo>
                    <a:pt x="772" y="16"/>
                  </a:lnTo>
                  <a:lnTo>
                    <a:pt x="785" y="12"/>
                  </a:lnTo>
                  <a:lnTo>
                    <a:pt x="798" y="6"/>
                  </a:lnTo>
                  <a:lnTo>
                    <a:pt x="812" y="4"/>
                  </a:lnTo>
                  <a:lnTo>
                    <a:pt x="812" y="4"/>
                  </a:lnTo>
                  <a:close/>
                </a:path>
              </a:pathLst>
            </a:custGeom>
            <a:solidFill>
              <a:srgbClr val="42D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85" name="Freeform 373"/>
            <p:cNvSpPr>
              <a:spLocks/>
            </p:cNvSpPr>
            <p:nvPr/>
          </p:nvSpPr>
          <p:spPr bwMode="auto">
            <a:xfrm>
              <a:off x="2207" y="2541"/>
              <a:ext cx="431" cy="46"/>
            </a:xfrm>
            <a:custGeom>
              <a:avLst/>
              <a:gdLst>
                <a:gd name="T0" fmla="*/ 234 w 861"/>
                <a:gd name="T1" fmla="*/ 6 h 91"/>
                <a:gd name="T2" fmla="*/ 268 w 861"/>
                <a:gd name="T3" fmla="*/ 8 h 91"/>
                <a:gd name="T4" fmla="*/ 302 w 861"/>
                <a:gd name="T5" fmla="*/ 13 h 91"/>
                <a:gd name="T6" fmla="*/ 337 w 861"/>
                <a:gd name="T7" fmla="*/ 17 h 91"/>
                <a:gd name="T8" fmla="*/ 367 w 861"/>
                <a:gd name="T9" fmla="*/ 32 h 91"/>
                <a:gd name="T10" fmla="*/ 399 w 861"/>
                <a:gd name="T11" fmla="*/ 47 h 91"/>
                <a:gd name="T12" fmla="*/ 437 w 861"/>
                <a:gd name="T13" fmla="*/ 40 h 91"/>
                <a:gd name="T14" fmla="*/ 473 w 861"/>
                <a:gd name="T15" fmla="*/ 34 h 91"/>
                <a:gd name="T16" fmla="*/ 513 w 861"/>
                <a:gd name="T17" fmla="*/ 32 h 91"/>
                <a:gd name="T18" fmla="*/ 551 w 861"/>
                <a:gd name="T19" fmla="*/ 40 h 91"/>
                <a:gd name="T20" fmla="*/ 589 w 861"/>
                <a:gd name="T21" fmla="*/ 59 h 91"/>
                <a:gd name="T22" fmla="*/ 639 w 861"/>
                <a:gd name="T23" fmla="*/ 63 h 91"/>
                <a:gd name="T24" fmla="*/ 690 w 861"/>
                <a:gd name="T25" fmla="*/ 63 h 91"/>
                <a:gd name="T26" fmla="*/ 741 w 861"/>
                <a:gd name="T27" fmla="*/ 57 h 91"/>
                <a:gd name="T28" fmla="*/ 793 w 861"/>
                <a:gd name="T29" fmla="*/ 51 h 91"/>
                <a:gd name="T30" fmla="*/ 844 w 861"/>
                <a:gd name="T31" fmla="*/ 53 h 91"/>
                <a:gd name="T32" fmla="*/ 857 w 861"/>
                <a:gd name="T33" fmla="*/ 82 h 91"/>
                <a:gd name="T34" fmla="*/ 793 w 861"/>
                <a:gd name="T35" fmla="*/ 80 h 91"/>
                <a:gd name="T36" fmla="*/ 736 w 861"/>
                <a:gd name="T37" fmla="*/ 85 h 91"/>
                <a:gd name="T38" fmla="*/ 675 w 861"/>
                <a:gd name="T39" fmla="*/ 91 h 91"/>
                <a:gd name="T40" fmla="*/ 616 w 861"/>
                <a:gd name="T41" fmla="*/ 89 h 91"/>
                <a:gd name="T42" fmla="*/ 557 w 861"/>
                <a:gd name="T43" fmla="*/ 76 h 91"/>
                <a:gd name="T44" fmla="*/ 519 w 861"/>
                <a:gd name="T45" fmla="*/ 61 h 91"/>
                <a:gd name="T46" fmla="*/ 492 w 861"/>
                <a:gd name="T47" fmla="*/ 57 h 91"/>
                <a:gd name="T48" fmla="*/ 466 w 861"/>
                <a:gd name="T49" fmla="*/ 61 h 91"/>
                <a:gd name="T50" fmla="*/ 439 w 861"/>
                <a:gd name="T51" fmla="*/ 66 h 91"/>
                <a:gd name="T52" fmla="*/ 401 w 861"/>
                <a:gd name="T53" fmla="*/ 89 h 91"/>
                <a:gd name="T54" fmla="*/ 371 w 861"/>
                <a:gd name="T55" fmla="*/ 65 h 91"/>
                <a:gd name="T56" fmla="*/ 339 w 861"/>
                <a:gd name="T57" fmla="*/ 51 h 91"/>
                <a:gd name="T58" fmla="*/ 306 w 861"/>
                <a:gd name="T59" fmla="*/ 42 h 91"/>
                <a:gd name="T60" fmla="*/ 274 w 861"/>
                <a:gd name="T61" fmla="*/ 40 h 91"/>
                <a:gd name="T62" fmla="*/ 242 w 861"/>
                <a:gd name="T63" fmla="*/ 34 h 91"/>
                <a:gd name="T64" fmla="*/ 202 w 861"/>
                <a:gd name="T65" fmla="*/ 40 h 91"/>
                <a:gd name="T66" fmla="*/ 158 w 861"/>
                <a:gd name="T67" fmla="*/ 55 h 91"/>
                <a:gd name="T68" fmla="*/ 116 w 861"/>
                <a:gd name="T69" fmla="*/ 70 h 91"/>
                <a:gd name="T70" fmla="*/ 72 w 861"/>
                <a:gd name="T71" fmla="*/ 78 h 91"/>
                <a:gd name="T72" fmla="*/ 29 w 861"/>
                <a:gd name="T73" fmla="*/ 84 h 91"/>
                <a:gd name="T74" fmla="*/ 6 w 861"/>
                <a:gd name="T75" fmla="*/ 66 h 91"/>
                <a:gd name="T76" fmla="*/ 36 w 861"/>
                <a:gd name="T77" fmla="*/ 55 h 91"/>
                <a:gd name="T78" fmla="*/ 76 w 861"/>
                <a:gd name="T79" fmla="*/ 49 h 91"/>
                <a:gd name="T80" fmla="*/ 116 w 861"/>
                <a:gd name="T81" fmla="*/ 40 h 91"/>
                <a:gd name="T82" fmla="*/ 152 w 861"/>
                <a:gd name="T83" fmla="*/ 27 h 91"/>
                <a:gd name="T84" fmla="*/ 188 w 861"/>
                <a:gd name="T85" fmla="*/ 9 h 91"/>
                <a:gd name="T86" fmla="*/ 215 w 861"/>
                <a:gd name="T8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61" h="91">
                  <a:moveTo>
                    <a:pt x="215" y="0"/>
                  </a:moveTo>
                  <a:lnTo>
                    <a:pt x="224" y="2"/>
                  </a:lnTo>
                  <a:lnTo>
                    <a:pt x="234" y="6"/>
                  </a:lnTo>
                  <a:lnTo>
                    <a:pt x="245" y="6"/>
                  </a:lnTo>
                  <a:lnTo>
                    <a:pt x="257" y="8"/>
                  </a:lnTo>
                  <a:lnTo>
                    <a:pt x="268" y="8"/>
                  </a:lnTo>
                  <a:lnTo>
                    <a:pt x="280" y="9"/>
                  </a:lnTo>
                  <a:lnTo>
                    <a:pt x="291" y="11"/>
                  </a:lnTo>
                  <a:lnTo>
                    <a:pt x="302" y="13"/>
                  </a:lnTo>
                  <a:lnTo>
                    <a:pt x="314" y="13"/>
                  </a:lnTo>
                  <a:lnTo>
                    <a:pt x="325" y="15"/>
                  </a:lnTo>
                  <a:lnTo>
                    <a:pt x="337" y="17"/>
                  </a:lnTo>
                  <a:lnTo>
                    <a:pt x="348" y="23"/>
                  </a:lnTo>
                  <a:lnTo>
                    <a:pt x="358" y="27"/>
                  </a:lnTo>
                  <a:lnTo>
                    <a:pt x="367" y="32"/>
                  </a:lnTo>
                  <a:lnTo>
                    <a:pt x="377" y="40"/>
                  </a:lnTo>
                  <a:lnTo>
                    <a:pt x="388" y="51"/>
                  </a:lnTo>
                  <a:lnTo>
                    <a:pt x="399" y="47"/>
                  </a:lnTo>
                  <a:lnTo>
                    <a:pt x="413" y="44"/>
                  </a:lnTo>
                  <a:lnTo>
                    <a:pt x="424" y="40"/>
                  </a:lnTo>
                  <a:lnTo>
                    <a:pt x="437" y="40"/>
                  </a:lnTo>
                  <a:lnTo>
                    <a:pt x="449" y="36"/>
                  </a:lnTo>
                  <a:lnTo>
                    <a:pt x="462" y="36"/>
                  </a:lnTo>
                  <a:lnTo>
                    <a:pt x="473" y="34"/>
                  </a:lnTo>
                  <a:lnTo>
                    <a:pt x="489" y="34"/>
                  </a:lnTo>
                  <a:lnTo>
                    <a:pt x="500" y="32"/>
                  </a:lnTo>
                  <a:lnTo>
                    <a:pt x="513" y="32"/>
                  </a:lnTo>
                  <a:lnTo>
                    <a:pt x="527" y="34"/>
                  </a:lnTo>
                  <a:lnTo>
                    <a:pt x="540" y="38"/>
                  </a:lnTo>
                  <a:lnTo>
                    <a:pt x="551" y="40"/>
                  </a:lnTo>
                  <a:lnTo>
                    <a:pt x="563" y="44"/>
                  </a:lnTo>
                  <a:lnTo>
                    <a:pt x="576" y="49"/>
                  </a:lnTo>
                  <a:lnTo>
                    <a:pt x="589" y="59"/>
                  </a:lnTo>
                  <a:lnTo>
                    <a:pt x="605" y="63"/>
                  </a:lnTo>
                  <a:lnTo>
                    <a:pt x="622" y="63"/>
                  </a:lnTo>
                  <a:lnTo>
                    <a:pt x="639" y="63"/>
                  </a:lnTo>
                  <a:lnTo>
                    <a:pt x="656" y="65"/>
                  </a:lnTo>
                  <a:lnTo>
                    <a:pt x="673" y="63"/>
                  </a:lnTo>
                  <a:lnTo>
                    <a:pt x="690" y="63"/>
                  </a:lnTo>
                  <a:lnTo>
                    <a:pt x="707" y="61"/>
                  </a:lnTo>
                  <a:lnTo>
                    <a:pt x="724" y="61"/>
                  </a:lnTo>
                  <a:lnTo>
                    <a:pt x="741" y="57"/>
                  </a:lnTo>
                  <a:lnTo>
                    <a:pt x="759" y="55"/>
                  </a:lnTo>
                  <a:lnTo>
                    <a:pt x="776" y="51"/>
                  </a:lnTo>
                  <a:lnTo>
                    <a:pt x="793" y="51"/>
                  </a:lnTo>
                  <a:lnTo>
                    <a:pt x="810" y="51"/>
                  </a:lnTo>
                  <a:lnTo>
                    <a:pt x="827" y="51"/>
                  </a:lnTo>
                  <a:lnTo>
                    <a:pt x="844" y="53"/>
                  </a:lnTo>
                  <a:lnTo>
                    <a:pt x="861" y="59"/>
                  </a:lnTo>
                  <a:lnTo>
                    <a:pt x="859" y="70"/>
                  </a:lnTo>
                  <a:lnTo>
                    <a:pt x="857" y="82"/>
                  </a:lnTo>
                  <a:lnTo>
                    <a:pt x="836" y="80"/>
                  </a:lnTo>
                  <a:lnTo>
                    <a:pt x="814" y="80"/>
                  </a:lnTo>
                  <a:lnTo>
                    <a:pt x="793" y="80"/>
                  </a:lnTo>
                  <a:lnTo>
                    <a:pt x="774" y="84"/>
                  </a:lnTo>
                  <a:lnTo>
                    <a:pt x="755" y="84"/>
                  </a:lnTo>
                  <a:lnTo>
                    <a:pt x="736" y="85"/>
                  </a:lnTo>
                  <a:lnTo>
                    <a:pt x="715" y="87"/>
                  </a:lnTo>
                  <a:lnTo>
                    <a:pt x="696" y="91"/>
                  </a:lnTo>
                  <a:lnTo>
                    <a:pt x="675" y="91"/>
                  </a:lnTo>
                  <a:lnTo>
                    <a:pt x="654" y="91"/>
                  </a:lnTo>
                  <a:lnTo>
                    <a:pt x="635" y="89"/>
                  </a:lnTo>
                  <a:lnTo>
                    <a:pt x="616" y="89"/>
                  </a:lnTo>
                  <a:lnTo>
                    <a:pt x="597" y="85"/>
                  </a:lnTo>
                  <a:lnTo>
                    <a:pt x="576" y="84"/>
                  </a:lnTo>
                  <a:lnTo>
                    <a:pt x="557" y="76"/>
                  </a:lnTo>
                  <a:lnTo>
                    <a:pt x="540" y="70"/>
                  </a:lnTo>
                  <a:lnTo>
                    <a:pt x="530" y="65"/>
                  </a:lnTo>
                  <a:lnTo>
                    <a:pt x="519" y="61"/>
                  </a:lnTo>
                  <a:lnTo>
                    <a:pt x="510" y="57"/>
                  </a:lnTo>
                  <a:lnTo>
                    <a:pt x="502" y="57"/>
                  </a:lnTo>
                  <a:lnTo>
                    <a:pt x="492" y="57"/>
                  </a:lnTo>
                  <a:lnTo>
                    <a:pt x="485" y="57"/>
                  </a:lnTo>
                  <a:lnTo>
                    <a:pt x="473" y="57"/>
                  </a:lnTo>
                  <a:lnTo>
                    <a:pt x="466" y="61"/>
                  </a:lnTo>
                  <a:lnTo>
                    <a:pt x="456" y="61"/>
                  </a:lnTo>
                  <a:lnTo>
                    <a:pt x="447" y="63"/>
                  </a:lnTo>
                  <a:lnTo>
                    <a:pt x="439" y="66"/>
                  </a:lnTo>
                  <a:lnTo>
                    <a:pt x="430" y="72"/>
                  </a:lnTo>
                  <a:lnTo>
                    <a:pt x="415" y="80"/>
                  </a:lnTo>
                  <a:lnTo>
                    <a:pt x="401" y="89"/>
                  </a:lnTo>
                  <a:lnTo>
                    <a:pt x="390" y="80"/>
                  </a:lnTo>
                  <a:lnTo>
                    <a:pt x="380" y="72"/>
                  </a:lnTo>
                  <a:lnTo>
                    <a:pt x="371" y="65"/>
                  </a:lnTo>
                  <a:lnTo>
                    <a:pt x="359" y="61"/>
                  </a:lnTo>
                  <a:lnTo>
                    <a:pt x="348" y="53"/>
                  </a:lnTo>
                  <a:lnTo>
                    <a:pt x="339" y="51"/>
                  </a:lnTo>
                  <a:lnTo>
                    <a:pt x="327" y="47"/>
                  </a:lnTo>
                  <a:lnTo>
                    <a:pt x="318" y="46"/>
                  </a:lnTo>
                  <a:lnTo>
                    <a:pt x="306" y="42"/>
                  </a:lnTo>
                  <a:lnTo>
                    <a:pt x="295" y="40"/>
                  </a:lnTo>
                  <a:lnTo>
                    <a:pt x="283" y="40"/>
                  </a:lnTo>
                  <a:lnTo>
                    <a:pt x="274" y="40"/>
                  </a:lnTo>
                  <a:lnTo>
                    <a:pt x="263" y="38"/>
                  </a:lnTo>
                  <a:lnTo>
                    <a:pt x="251" y="36"/>
                  </a:lnTo>
                  <a:lnTo>
                    <a:pt x="242" y="34"/>
                  </a:lnTo>
                  <a:lnTo>
                    <a:pt x="232" y="32"/>
                  </a:lnTo>
                  <a:lnTo>
                    <a:pt x="217" y="36"/>
                  </a:lnTo>
                  <a:lnTo>
                    <a:pt x="202" y="40"/>
                  </a:lnTo>
                  <a:lnTo>
                    <a:pt x="188" y="46"/>
                  </a:lnTo>
                  <a:lnTo>
                    <a:pt x="173" y="51"/>
                  </a:lnTo>
                  <a:lnTo>
                    <a:pt x="158" y="55"/>
                  </a:lnTo>
                  <a:lnTo>
                    <a:pt x="143" y="61"/>
                  </a:lnTo>
                  <a:lnTo>
                    <a:pt x="129" y="65"/>
                  </a:lnTo>
                  <a:lnTo>
                    <a:pt x="116" y="70"/>
                  </a:lnTo>
                  <a:lnTo>
                    <a:pt x="101" y="74"/>
                  </a:lnTo>
                  <a:lnTo>
                    <a:pt x="86" y="76"/>
                  </a:lnTo>
                  <a:lnTo>
                    <a:pt x="72" y="78"/>
                  </a:lnTo>
                  <a:lnTo>
                    <a:pt x="57" y="82"/>
                  </a:lnTo>
                  <a:lnTo>
                    <a:pt x="42" y="82"/>
                  </a:lnTo>
                  <a:lnTo>
                    <a:pt x="29" y="84"/>
                  </a:lnTo>
                  <a:lnTo>
                    <a:pt x="14" y="82"/>
                  </a:lnTo>
                  <a:lnTo>
                    <a:pt x="0" y="82"/>
                  </a:lnTo>
                  <a:lnTo>
                    <a:pt x="6" y="66"/>
                  </a:lnTo>
                  <a:lnTo>
                    <a:pt x="10" y="55"/>
                  </a:lnTo>
                  <a:lnTo>
                    <a:pt x="23" y="55"/>
                  </a:lnTo>
                  <a:lnTo>
                    <a:pt x="36" y="55"/>
                  </a:lnTo>
                  <a:lnTo>
                    <a:pt x="50" y="53"/>
                  </a:lnTo>
                  <a:lnTo>
                    <a:pt x="65" y="51"/>
                  </a:lnTo>
                  <a:lnTo>
                    <a:pt x="76" y="49"/>
                  </a:lnTo>
                  <a:lnTo>
                    <a:pt x="90" y="47"/>
                  </a:lnTo>
                  <a:lnTo>
                    <a:pt x="103" y="44"/>
                  </a:lnTo>
                  <a:lnTo>
                    <a:pt x="116" y="40"/>
                  </a:lnTo>
                  <a:lnTo>
                    <a:pt x="128" y="36"/>
                  </a:lnTo>
                  <a:lnTo>
                    <a:pt x="141" y="30"/>
                  </a:lnTo>
                  <a:lnTo>
                    <a:pt x="152" y="27"/>
                  </a:lnTo>
                  <a:lnTo>
                    <a:pt x="166" y="21"/>
                  </a:lnTo>
                  <a:lnTo>
                    <a:pt x="177" y="15"/>
                  </a:lnTo>
                  <a:lnTo>
                    <a:pt x="188" y="9"/>
                  </a:lnTo>
                  <a:lnTo>
                    <a:pt x="202" y="6"/>
                  </a:lnTo>
                  <a:lnTo>
                    <a:pt x="215" y="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42D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86" name="Freeform 374"/>
            <p:cNvSpPr>
              <a:spLocks/>
            </p:cNvSpPr>
            <p:nvPr/>
          </p:nvSpPr>
          <p:spPr bwMode="auto">
            <a:xfrm>
              <a:off x="2309" y="707"/>
              <a:ext cx="719" cy="2032"/>
            </a:xfrm>
            <a:custGeom>
              <a:avLst/>
              <a:gdLst>
                <a:gd name="T0" fmla="*/ 0 w 1438"/>
                <a:gd name="T1" fmla="*/ 155 h 4062"/>
                <a:gd name="T2" fmla="*/ 7 w 1438"/>
                <a:gd name="T3" fmla="*/ 38 h 4062"/>
                <a:gd name="T4" fmla="*/ 144 w 1438"/>
                <a:gd name="T5" fmla="*/ 106 h 4062"/>
                <a:gd name="T6" fmla="*/ 273 w 1438"/>
                <a:gd name="T7" fmla="*/ 317 h 4062"/>
                <a:gd name="T8" fmla="*/ 566 w 1438"/>
                <a:gd name="T9" fmla="*/ 591 h 4062"/>
                <a:gd name="T10" fmla="*/ 570 w 1438"/>
                <a:gd name="T11" fmla="*/ 70 h 4062"/>
                <a:gd name="T12" fmla="*/ 652 w 1438"/>
                <a:gd name="T13" fmla="*/ 0 h 4062"/>
                <a:gd name="T14" fmla="*/ 712 w 1438"/>
                <a:gd name="T15" fmla="*/ 226 h 4062"/>
                <a:gd name="T16" fmla="*/ 741 w 1438"/>
                <a:gd name="T17" fmla="*/ 412 h 4062"/>
                <a:gd name="T18" fmla="*/ 701 w 1438"/>
                <a:gd name="T19" fmla="*/ 796 h 4062"/>
                <a:gd name="T20" fmla="*/ 883 w 1438"/>
                <a:gd name="T21" fmla="*/ 1003 h 4062"/>
                <a:gd name="T22" fmla="*/ 815 w 1438"/>
                <a:gd name="T23" fmla="*/ 1413 h 4062"/>
                <a:gd name="T24" fmla="*/ 838 w 1438"/>
                <a:gd name="T25" fmla="*/ 1793 h 4062"/>
                <a:gd name="T26" fmla="*/ 796 w 1438"/>
                <a:gd name="T27" fmla="*/ 1987 h 4062"/>
                <a:gd name="T28" fmla="*/ 929 w 1438"/>
                <a:gd name="T29" fmla="*/ 2210 h 4062"/>
                <a:gd name="T30" fmla="*/ 965 w 1438"/>
                <a:gd name="T31" fmla="*/ 1879 h 4062"/>
                <a:gd name="T32" fmla="*/ 940 w 1438"/>
                <a:gd name="T33" fmla="*/ 1647 h 4062"/>
                <a:gd name="T34" fmla="*/ 904 w 1438"/>
                <a:gd name="T35" fmla="*/ 1501 h 4062"/>
                <a:gd name="T36" fmla="*/ 975 w 1438"/>
                <a:gd name="T37" fmla="*/ 1292 h 4062"/>
                <a:gd name="T38" fmla="*/ 967 w 1438"/>
                <a:gd name="T39" fmla="*/ 1045 h 4062"/>
                <a:gd name="T40" fmla="*/ 883 w 1438"/>
                <a:gd name="T41" fmla="*/ 710 h 4062"/>
                <a:gd name="T42" fmla="*/ 937 w 1438"/>
                <a:gd name="T43" fmla="*/ 368 h 4062"/>
                <a:gd name="T44" fmla="*/ 872 w 1438"/>
                <a:gd name="T45" fmla="*/ 182 h 4062"/>
                <a:gd name="T46" fmla="*/ 889 w 1438"/>
                <a:gd name="T47" fmla="*/ 45 h 4062"/>
                <a:gd name="T48" fmla="*/ 1018 w 1438"/>
                <a:gd name="T49" fmla="*/ 173 h 4062"/>
                <a:gd name="T50" fmla="*/ 1054 w 1438"/>
                <a:gd name="T51" fmla="*/ 397 h 4062"/>
                <a:gd name="T52" fmla="*/ 984 w 1438"/>
                <a:gd name="T53" fmla="*/ 640 h 4062"/>
                <a:gd name="T54" fmla="*/ 984 w 1438"/>
                <a:gd name="T55" fmla="*/ 720 h 4062"/>
                <a:gd name="T56" fmla="*/ 1049 w 1438"/>
                <a:gd name="T57" fmla="*/ 883 h 4062"/>
                <a:gd name="T58" fmla="*/ 1054 w 1438"/>
                <a:gd name="T59" fmla="*/ 1172 h 4062"/>
                <a:gd name="T60" fmla="*/ 1149 w 1438"/>
                <a:gd name="T61" fmla="*/ 986 h 4062"/>
                <a:gd name="T62" fmla="*/ 1087 w 1438"/>
                <a:gd name="T63" fmla="*/ 777 h 4062"/>
                <a:gd name="T64" fmla="*/ 1218 w 1438"/>
                <a:gd name="T65" fmla="*/ 611 h 4062"/>
                <a:gd name="T66" fmla="*/ 1222 w 1438"/>
                <a:gd name="T67" fmla="*/ 220 h 4062"/>
                <a:gd name="T68" fmla="*/ 1303 w 1438"/>
                <a:gd name="T69" fmla="*/ 114 h 4062"/>
                <a:gd name="T70" fmla="*/ 1347 w 1438"/>
                <a:gd name="T71" fmla="*/ 182 h 4062"/>
                <a:gd name="T72" fmla="*/ 1438 w 1438"/>
                <a:gd name="T73" fmla="*/ 705 h 4062"/>
                <a:gd name="T74" fmla="*/ 1265 w 1438"/>
                <a:gd name="T75" fmla="*/ 1083 h 4062"/>
                <a:gd name="T76" fmla="*/ 1283 w 1438"/>
                <a:gd name="T77" fmla="*/ 1299 h 4062"/>
                <a:gd name="T78" fmla="*/ 1195 w 1438"/>
                <a:gd name="T79" fmla="*/ 1641 h 4062"/>
                <a:gd name="T80" fmla="*/ 1199 w 1438"/>
                <a:gd name="T81" fmla="*/ 2219 h 4062"/>
                <a:gd name="T82" fmla="*/ 1066 w 1438"/>
                <a:gd name="T83" fmla="*/ 2629 h 4062"/>
                <a:gd name="T84" fmla="*/ 952 w 1438"/>
                <a:gd name="T85" fmla="*/ 2897 h 4062"/>
                <a:gd name="T86" fmla="*/ 978 w 1438"/>
                <a:gd name="T87" fmla="*/ 3222 h 4062"/>
                <a:gd name="T88" fmla="*/ 971 w 1438"/>
                <a:gd name="T89" fmla="*/ 3559 h 4062"/>
                <a:gd name="T90" fmla="*/ 1094 w 1438"/>
                <a:gd name="T91" fmla="*/ 4011 h 4062"/>
                <a:gd name="T92" fmla="*/ 832 w 1438"/>
                <a:gd name="T93" fmla="*/ 4049 h 4062"/>
                <a:gd name="T94" fmla="*/ 655 w 1438"/>
                <a:gd name="T95" fmla="*/ 4062 h 4062"/>
                <a:gd name="T96" fmla="*/ 667 w 1438"/>
                <a:gd name="T97" fmla="*/ 3777 h 4062"/>
                <a:gd name="T98" fmla="*/ 760 w 1438"/>
                <a:gd name="T99" fmla="*/ 3386 h 4062"/>
                <a:gd name="T100" fmla="*/ 720 w 1438"/>
                <a:gd name="T101" fmla="*/ 2686 h 4062"/>
                <a:gd name="T102" fmla="*/ 701 w 1438"/>
                <a:gd name="T103" fmla="*/ 2289 h 4062"/>
                <a:gd name="T104" fmla="*/ 545 w 1438"/>
                <a:gd name="T105" fmla="*/ 2069 h 4062"/>
                <a:gd name="T106" fmla="*/ 632 w 1438"/>
                <a:gd name="T107" fmla="*/ 1544 h 4062"/>
                <a:gd name="T108" fmla="*/ 644 w 1438"/>
                <a:gd name="T109" fmla="*/ 1202 h 4062"/>
                <a:gd name="T110" fmla="*/ 511 w 1438"/>
                <a:gd name="T111" fmla="*/ 904 h 4062"/>
                <a:gd name="T112" fmla="*/ 258 w 1438"/>
                <a:gd name="T113" fmla="*/ 496 h 4062"/>
                <a:gd name="T114" fmla="*/ 0 w 1438"/>
                <a:gd name="T115" fmla="*/ 155 h 4062"/>
                <a:gd name="T116" fmla="*/ 0 w 1438"/>
                <a:gd name="T117" fmla="*/ 155 h 4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38" h="4062">
                  <a:moveTo>
                    <a:pt x="0" y="155"/>
                  </a:moveTo>
                  <a:lnTo>
                    <a:pt x="7" y="38"/>
                  </a:lnTo>
                  <a:lnTo>
                    <a:pt x="144" y="106"/>
                  </a:lnTo>
                  <a:lnTo>
                    <a:pt x="273" y="317"/>
                  </a:lnTo>
                  <a:lnTo>
                    <a:pt x="566" y="591"/>
                  </a:lnTo>
                  <a:lnTo>
                    <a:pt x="570" y="70"/>
                  </a:lnTo>
                  <a:lnTo>
                    <a:pt x="652" y="0"/>
                  </a:lnTo>
                  <a:lnTo>
                    <a:pt x="712" y="226"/>
                  </a:lnTo>
                  <a:lnTo>
                    <a:pt x="741" y="412"/>
                  </a:lnTo>
                  <a:lnTo>
                    <a:pt x="701" y="796"/>
                  </a:lnTo>
                  <a:lnTo>
                    <a:pt x="883" y="1003"/>
                  </a:lnTo>
                  <a:lnTo>
                    <a:pt x="815" y="1413"/>
                  </a:lnTo>
                  <a:lnTo>
                    <a:pt x="838" y="1793"/>
                  </a:lnTo>
                  <a:lnTo>
                    <a:pt x="796" y="1987"/>
                  </a:lnTo>
                  <a:lnTo>
                    <a:pt x="929" y="2210"/>
                  </a:lnTo>
                  <a:lnTo>
                    <a:pt x="965" y="1879"/>
                  </a:lnTo>
                  <a:lnTo>
                    <a:pt x="940" y="1647"/>
                  </a:lnTo>
                  <a:lnTo>
                    <a:pt x="904" y="1501"/>
                  </a:lnTo>
                  <a:lnTo>
                    <a:pt x="975" y="1292"/>
                  </a:lnTo>
                  <a:lnTo>
                    <a:pt x="967" y="1045"/>
                  </a:lnTo>
                  <a:lnTo>
                    <a:pt x="883" y="710"/>
                  </a:lnTo>
                  <a:lnTo>
                    <a:pt x="937" y="368"/>
                  </a:lnTo>
                  <a:lnTo>
                    <a:pt x="872" y="182"/>
                  </a:lnTo>
                  <a:lnTo>
                    <a:pt x="889" y="45"/>
                  </a:lnTo>
                  <a:lnTo>
                    <a:pt x="1018" y="173"/>
                  </a:lnTo>
                  <a:lnTo>
                    <a:pt x="1054" y="397"/>
                  </a:lnTo>
                  <a:lnTo>
                    <a:pt x="984" y="640"/>
                  </a:lnTo>
                  <a:lnTo>
                    <a:pt x="984" y="720"/>
                  </a:lnTo>
                  <a:lnTo>
                    <a:pt x="1049" y="883"/>
                  </a:lnTo>
                  <a:lnTo>
                    <a:pt x="1054" y="1172"/>
                  </a:lnTo>
                  <a:lnTo>
                    <a:pt x="1149" y="986"/>
                  </a:lnTo>
                  <a:lnTo>
                    <a:pt x="1087" y="777"/>
                  </a:lnTo>
                  <a:lnTo>
                    <a:pt x="1218" y="611"/>
                  </a:lnTo>
                  <a:lnTo>
                    <a:pt x="1222" y="220"/>
                  </a:lnTo>
                  <a:lnTo>
                    <a:pt x="1303" y="114"/>
                  </a:lnTo>
                  <a:lnTo>
                    <a:pt x="1347" y="182"/>
                  </a:lnTo>
                  <a:lnTo>
                    <a:pt x="1438" y="705"/>
                  </a:lnTo>
                  <a:lnTo>
                    <a:pt x="1265" y="1083"/>
                  </a:lnTo>
                  <a:lnTo>
                    <a:pt x="1283" y="1299"/>
                  </a:lnTo>
                  <a:lnTo>
                    <a:pt x="1195" y="1641"/>
                  </a:lnTo>
                  <a:lnTo>
                    <a:pt x="1199" y="2219"/>
                  </a:lnTo>
                  <a:lnTo>
                    <a:pt x="1066" y="2629"/>
                  </a:lnTo>
                  <a:lnTo>
                    <a:pt x="952" y="2897"/>
                  </a:lnTo>
                  <a:lnTo>
                    <a:pt x="978" y="3222"/>
                  </a:lnTo>
                  <a:lnTo>
                    <a:pt x="971" y="3559"/>
                  </a:lnTo>
                  <a:lnTo>
                    <a:pt x="1094" y="4011"/>
                  </a:lnTo>
                  <a:lnTo>
                    <a:pt x="832" y="4049"/>
                  </a:lnTo>
                  <a:lnTo>
                    <a:pt x="655" y="4062"/>
                  </a:lnTo>
                  <a:lnTo>
                    <a:pt x="667" y="3777"/>
                  </a:lnTo>
                  <a:lnTo>
                    <a:pt x="760" y="3386"/>
                  </a:lnTo>
                  <a:lnTo>
                    <a:pt x="720" y="2686"/>
                  </a:lnTo>
                  <a:lnTo>
                    <a:pt x="701" y="2289"/>
                  </a:lnTo>
                  <a:lnTo>
                    <a:pt x="545" y="2069"/>
                  </a:lnTo>
                  <a:lnTo>
                    <a:pt x="632" y="1544"/>
                  </a:lnTo>
                  <a:lnTo>
                    <a:pt x="644" y="1202"/>
                  </a:lnTo>
                  <a:lnTo>
                    <a:pt x="511" y="904"/>
                  </a:lnTo>
                  <a:lnTo>
                    <a:pt x="258" y="496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8C5E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87" name="Freeform 375"/>
            <p:cNvSpPr>
              <a:spLocks/>
            </p:cNvSpPr>
            <p:nvPr/>
          </p:nvSpPr>
          <p:spPr bwMode="auto">
            <a:xfrm>
              <a:off x="3886" y="1579"/>
              <a:ext cx="375" cy="145"/>
            </a:xfrm>
            <a:custGeom>
              <a:avLst/>
              <a:gdLst>
                <a:gd name="T0" fmla="*/ 748 w 748"/>
                <a:gd name="T1" fmla="*/ 15 h 293"/>
                <a:gd name="T2" fmla="*/ 733 w 748"/>
                <a:gd name="T3" fmla="*/ 40 h 293"/>
                <a:gd name="T4" fmla="*/ 709 w 748"/>
                <a:gd name="T5" fmla="*/ 55 h 293"/>
                <a:gd name="T6" fmla="*/ 690 w 748"/>
                <a:gd name="T7" fmla="*/ 63 h 293"/>
                <a:gd name="T8" fmla="*/ 671 w 748"/>
                <a:gd name="T9" fmla="*/ 70 h 293"/>
                <a:gd name="T10" fmla="*/ 657 w 748"/>
                <a:gd name="T11" fmla="*/ 76 h 293"/>
                <a:gd name="T12" fmla="*/ 629 w 748"/>
                <a:gd name="T13" fmla="*/ 89 h 293"/>
                <a:gd name="T14" fmla="*/ 587 w 748"/>
                <a:gd name="T15" fmla="*/ 103 h 293"/>
                <a:gd name="T16" fmla="*/ 543 w 748"/>
                <a:gd name="T17" fmla="*/ 112 h 293"/>
                <a:gd name="T18" fmla="*/ 498 w 748"/>
                <a:gd name="T19" fmla="*/ 120 h 293"/>
                <a:gd name="T20" fmla="*/ 454 w 748"/>
                <a:gd name="T21" fmla="*/ 127 h 293"/>
                <a:gd name="T22" fmla="*/ 410 w 748"/>
                <a:gd name="T23" fmla="*/ 137 h 293"/>
                <a:gd name="T24" fmla="*/ 368 w 748"/>
                <a:gd name="T25" fmla="*/ 154 h 293"/>
                <a:gd name="T26" fmla="*/ 330 w 748"/>
                <a:gd name="T27" fmla="*/ 179 h 293"/>
                <a:gd name="T28" fmla="*/ 304 w 748"/>
                <a:gd name="T29" fmla="*/ 203 h 293"/>
                <a:gd name="T30" fmla="*/ 281 w 748"/>
                <a:gd name="T31" fmla="*/ 211 h 293"/>
                <a:gd name="T32" fmla="*/ 256 w 748"/>
                <a:gd name="T33" fmla="*/ 213 h 293"/>
                <a:gd name="T34" fmla="*/ 233 w 748"/>
                <a:gd name="T35" fmla="*/ 213 h 293"/>
                <a:gd name="T36" fmla="*/ 211 w 748"/>
                <a:gd name="T37" fmla="*/ 211 h 293"/>
                <a:gd name="T38" fmla="*/ 188 w 748"/>
                <a:gd name="T39" fmla="*/ 211 h 293"/>
                <a:gd name="T40" fmla="*/ 167 w 748"/>
                <a:gd name="T41" fmla="*/ 215 h 293"/>
                <a:gd name="T42" fmla="*/ 148 w 748"/>
                <a:gd name="T43" fmla="*/ 228 h 293"/>
                <a:gd name="T44" fmla="*/ 123 w 748"/>
                <a:gd name="T45" fmla="*/ 247 h 293"/>
                <a:gd name="T46" fmla="*/ 91 w 748"/>
                <a:gd name="T47" fmla="*/ 266 h 293"/>
                <a:gd name="T48" fmla="*/ 64 w 748"/>
                <a:gd name="T49" fmla="*/ 279 h 293"/>
                <a:gd name="T50" fmla="*/ 45 w 748"/>
                <a:gd name="T51" fmla="*/ 285 h 293"/>
                <a:gd name="T52" fmla="*/ 28 w 748"/>
                <a:gd name="T53" fmla="*/ 289 h 293"/>
                <a:gd name="T54" fmla="*/ 9 w 748"/>
                <a:gd name="T55" fmla="*/ 291 h 293"/>
                <a:gd name="T56" fmla="*/ 0 w 748"/>
                <a:gd name="T57" fmla="*/ 281 h 293"/>
                <a:gd name="T58" fmla="*/ 2 w 748"/>
                <a:gd name="T59" fmla="*/ 266 h 293"/>
                <a:gd name="T60" fmla="*/ 13 w 748"/>
                <a:gd name="T61" fmla="*/ 257 h 293"/>
                <a:gd name="T62" fmla="*/ 30 w 748"/>
                <a:gd name="T63" fmla="*/ 251 h 293"/>
                <a:gd name="T64" fmla="*/ 47 w 748"/>
                <a:gd name="T65" fmla="*/ 249 h 293"/>
                <a:gd name="T66" fmla="*/ 68 w 748"/>
                <a:gd name="T67" fmla="*/ 245 h 293"/>
                <a:gd name="T68" fmla="*/ 93 w 748"/>
                <a:gd name="T69" fmla="*/ 238 h 293"/>
                <a:gd name="T70" fmla="*/ 114 w 748"/>
                <a:gd name="T71" fmla="*/ 222 h 293"/>
                <a:gd name="T72" fmla="*/ 133 w 748"/>
                <a:gd name="T73" fmla="*/ 207 h 293"/>
                <a:gd name="T74" fmla="*/ 152 w 748"/>
                <a:gd name="T75" fmla="*/ 196 h 293"/>
                <a:gd name="T76" fmla="*/ 173 w 748"/>
                <a:gd name="T77" fmla="*/ 186 h 293"/>
                <a:gd name="T78" fmla="*/ 193 w 748"/>
                <a:gd name="T79" fmla="*/ 179 h 293"/>
                <a:gd name="T80" fmla="*/ 216 w 748"/>
                <a:gd name="T81" fmla="*/ 177 h 293"/>
                <a:gd name="T82" fmla="*/ 239 w 748"/>
                <a:gd name="T83" fmla="*/ 177 h 293"/>
                <a:gd name="T84" fmla="*/ 262 w 748"/>
                <a:gd name="T85" fmla="*/ 179 h 293"/>
                <a:gd name="T86" fmla="*/ 290 w 748"/>
                <a:gd name="T87" fmla="*/ 175 h 293"/>
                <a:gd name="T88" fmla="*/ 319 w 748"/>
                <a:gd name="T89" fmla="*/ 154 h 293"/>
                <a:gd name="T90" fmla="*/ 346 w 748"/>
                <a:gd name="T91" fmla="*/ 137 h 293"/>
                <a:gd name="T92" fmla="*/ 374 w 748"/>
                <a:gd name="T93" fmla="*/ 120 h 293"/>
                <a:gd name="T94" fmla="*/ 404 w 748"/>
                <a:gd name="T95" fmla="*/ 106 h 293"/>
                <a:gd name="T96" fmla="*/ 433 w 748"/>
                <a:gd name="T97" fmla="*/ 95 h 293"/>
                <a:gd name="T98" fmla="*/ 465 w 748"/>
                <a:gd name="T99" fmla="*/ 89 h 293"/>
                <a:gd name="T100" fmla="*/ 498 w 748"/>
                <a:gd name="T101" fmla="*/ 89 h 293"/>
                <a:gd name="T102" fmla="*/ 532 w 748"/>
                <a:gd name="T103" fmla="*/ 89 h 293"/>
                <a:gd name="T104" fmla="*/ 560 w 748"/>
                <a:gd name="T105" fmla="*/ 82 h 293"/>
                <a:gd name="T106" fmla="*/ 589 w 748"/>
                <a:gd name="T107" fmla="*/ 70 h 293"/>
                <a:gd name="T108" fmla="*/ 617 w 748"/>
                <a:gd name="T109" fmla="*/ 61 h 293"/>
                <a:gd name="T110" fmla="*/ 646 w 748"/>
                <a:gd name="T111" fmla="*/ 47 h 293"/>
                <a:gd name="T112" fmla="*/ 672 w 748"/>
                <a:gd name="T113" fmla="*/ 34 h 293"/>
                <a:gd name="T114" fmla="*/ 701 w 748"/>
                <a:gd name="T115" fmla="*/ 19 h 293"/>
                <a:gd name="T116" fmla="*/ 729 w 748"/>
                <a:gd name="T117" fmla="*/ 6 h 293"/>
                <a:gd name="T118" fmla="*/ 745 w 748"/>
                <a:gd name="T119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48" h="293">
                  <a:moveTo>
                    <a:pt x="745" y="0"/>
                  </a:moveTo>
                  <a:lnTo>
                    <a:pt x="748" y="15"/>
                  </a:lnTo>
                  <a:lnTo>
                    <a:pt x="745" y="30"/>
                  </a:lnTo>
                  <a:lnTo>
                    <a:pt x="733" y="40"/>
                  </a:lnTo>
                  <a:lnTo>
                    <a:pt x="718" y="51"/>
                  </a:lnTo>
                  <a:lnTo>
                    <a:pt x="709" y="55"/>
                  </a:lnTo>
                  <a:lnTo>
                    <a:pt x="699" y="59"/>
                  </a:lnTo>
                  <a:lnTo>
                    <a:pt x="690" y="63"/>
                  </a:lnTo>
                  <a:lnTo>
                    <a:pt x="682" y="66"/>
                  </a:lnTo>
                  <a:lnTo>
                    <a:pt x="671" y="70"/>
                  </a:lnTo>
                  <a:lnTo>
                    <a:pt x="663" y="74"/>
                  </a:lnTo>
                  <a:lnTo>
                    <a:pt x="657" y="76"/>
                  </a:lnTo>
                  <a:lnTo>
                    <a:pt x="652" y="82"/>
                  </a:lnTo>
                  <a:lnTo>
                    <a:pt x="629" y="89"/>
                  </a:lnTo>
                  <a:lnTo>
                    <a:pt x="608" y="97"/>
                  </a:lnTo>
                  <a:lnTo>
                    <a:pt x="587" y="103"/>
                  </a:lnTo>
                  <a:lnTo>
                    <a:pt x="566" y="108"/>
                  </a:lnTo>
                  <a:lnTo>
                    <a:pt x="543" y="112"/>
                  </a:lnTo>
                  <a:lnTo>
                    <a:pt x="520" y="116"/>
                  </a:lnTo>
                  <a:lnTo>
                    <a:pt x="498" y="120"/>
                  </a:lnTo>
                  <a:lnTo>
                    <a:pt x="477" y="123"/>
                  </a:lnTo>
                  <a:lnTo>
                    <a:pt x="454" y="127"/>
                  </a:lnTo>
                  <a:lnTo>
                    <a:pt x="431" y="131"/>
                  </a:lnTo>
                  <a:lnTo>
                    <a:pt x="410" y="137"/>
                  </a:lnTo>
                  <a:lnTo>
                    <a:pt x="389" y="144"/>
                  </a:lnTo>
                  <a:lnTo>
                    <a:pt x="368" y="154"/>
                  </a:lnTo>
                  <a:lnTo>
                    <a:pt x="349" y="165"/>
                  </a:lnTo>
                  <a:lnTo>
                    <a:pt x="330" y="179"/>
                  </a:lnTo>
                  <a:lnTo>
                    <a:pt x="315" y="199"/>
                  </a:lnTo>
                  <a:lnTo>
                    <a:pt x="304" y="203"/>
                  </a:lnTo>
                  <a:lnTo>
                    <a:pt x="292" y="209"/>
                  </a:lnTo>
                  <a:lnTo>
                    <a:pt x="281" y="211"/>
                  </a:lnTo>
                  <a:lnTo>
                    <a:pt x="270" y="213"/>
                  </a:lnTo>
                  <a:lnTo>
                    <a:pt x="256" y="213"/>
                  </a:lnTo>
                  <a:lnTo>
                    <a:pt x="247" y="213"/>
                  </a:lnTo>
                  <a:lnTo>
                    <a:pt x="233" y="213"/>
                  </a:lnTo>
                  <a:lnTo>
                    <a:pt x="224" y="213"/>
                  </a:lnTo>
                  <a:lnTo>
                    <a:pt x="211" y="211"/>
                  </a:lnTo>
                  <a:lnTo>
                    <a:pt x="199" y="211"/>
                  </a:lnTo>
                  <a:lnTo>
                    <a:pt x="188" y="211"/>
                  </a:lnTo>
                  <a:lnTo>
                    <a:pt x="178" y="213"/>
                  </a:lnTo>
                  <a:lnTo>
                    <a:pt x="167" y="215"/>
                  </a:lnTo>
                  <a:lnTo>
                    <a:pt x="157" y="222"/>
                  </a:lnTo>
                  <a:lnTo>
                    <a:pt x="148" y="228"/>
                  </a:lnTo>
                  <a:lnTo>
                    <a:pt x="138" y="239"/>
                  </a:lnTo>
                  <a:lnTo>
                    <a:pt x="123" y="247"/>
                  </a:lnTo>
                  <a:lnTo>
                    <a:pt x="106" y="257"/>
                  </a:lnTo>
                  <a:lnTo>
                    <a:pt x="91" y="266"/>
                  </a:lnTo>
                  <a:lnTo>
                    <a:pt x="74" y="277"/>
                  </a:lnTo>
                  <a:lnTo>
                    <a:pt x="64" y="279"/>
                  </a:lnTo>
                  <a:lnTo>
                    <a:pt x="57" y="281"/>
                  </a:lnTo>
                  <a:lnTo>
                    <a:pt x="45" y="285"/>
                  </a:lnTo>
                  <a:lnTo>
                    <a:pt x="38" y="289"/>
                  </a:lnTo>
                  <a:lnTo>
                    <a:pt x="28" y="289"/>
                  </a:lnTo>
                  <a:lnTo>
                    <a:pt x="19" y="291"/>
                  </a:lnTo>
                  <a:lnTo>
                    <a:pt x="9" y="291"/>
                  </a:lnTo>
                  <a:lnTo>
                    <a:pt x="0" y="293"/>
                  </a:lnTo>
                  <a:lnTo>
                    <a:pt x="0" y="281"/>
                  </a:lnTo>
                  <a:lnTo>
                    <a:pt x="0" y="274"/>
                  </a:lnTo>
                  <a:lnTo>
                    <a:pt x="2" y="266"/>
                  </a:lnTo>
                  <a:lnTo>
                    <a:pt x="9" y="262"/>
                  </a:lnTo>
                  <a:lnTo>
                    <a:pt x="13" y="257"/>
                  </a:lnTo>
                  <a:lnTo>
                    <a:pt x="22" y="255"/>
                  </a:lnTo>
                  <a:lnTo>
                    <a:pt x="30" y="251"/>
                  </a:lnTo>
                  <a:lnTo>
                    <a:pt x="40" y="251"/>
                  </a:lnTo>
                  <a:lnTo>
                    <a:pt x="47" y="249"/>
                  </a:lnTo>
                  <a:lnTo>
                    <a:pt x="57" y="247"/>
                  </a:lnTo>
                  <a:lnTo>
                    <a:pt x="68" y="245"/>
                  </a:lnTo>
                  <a:lnTo>
                    <a:pt x="78" y="243"/>
                  </a:lnTo>
                  <a:lnTo>
                    <a:pt x="93" y="238"/>
                  </a:lnTo>
                  <a:lnTo>
                    <a:pt x="106" y="230"/>
                  </a:lnTo>
                  <a:lnTo>
                    <a:pt x="114" y="222"/>
                  </a:lnTo>
                  <a:lnTo>
                    <a:pt x="123" y="215"/>
                  </a:lnTo>
                  <a:lnTo>
                    <a:pt x="133" y="207"/>
                  </a:lnTo>
                  <a:lnTo>
                    <a:pt x="142" y="201"/>
                  </a:lnTo>
                  <a:lnTo>
                    <a:pt x="152" y="196"/>
                  </a:lnTo>
                  <a:lnTo>
                    <a:pt x="161" y="190"/>
                  </a:lnTo>
                  <a:lnTo>
                    <a:pt x="173" y="186"/>
                  </a:lnTo>
                  <a:lnTo>
                    <a:pt x="184" y="184"/>
                  </a:lnTo>
                  <a:lnTo>
                    <a:pt x="193" y="179"/>
                  </a:lnTo>
                  <a:lnTo>
                    <a:pt x="205" y="177"/>
                  </a:lnTo>
                  <a:lnTo>
                    <a:pt x="216" y="177"/>
                  </a:lnTo>
                  <a:lnTo>
                    <a:pt x="228" y="177"/>
                  </a:lnTo>
                  <a:lnTo>
                    <a:pt x="239" y="177"/>
                  </a:lnTo>
                  <a:lnTo>
                    <a:pt x="251" y="177"/>
                  </a:lnTo>
                  <a:lnTo>
                    <a:pt x="262" y="179"/>
                  </a:lnTo>
                  <a:lnTo>
                    <a:pt x="277" y="184"/>
                  </a:lnTo>
                  <a:lnTo>
                    <a:pt x="290" y="175"/>
                  </a:lnTo>
                  <a:lnTo>
                    <a:pt x="304" y="165"/>
                  </a:lnTo>
                  <a:lnTo>
                    <a:pt x="319" y="154"/>
                  </a:lnTo>
                  <a:lnTo>
                    <a:pt x="332" y="146"/>
                  </a:lnTo>
                  <a:lnTo>
                    <a:pt x="346" y="137"/>
                  </a:lnTo>
                  <a:lnTo>
                    <a:pt x="361" y="129"/>
                  </a:lnTo>
                  <a:lnTo>
                    <a:pt x="374" y="120"/>
                  </a:lnTo>
                  <a:lnTo>
                    <a:pt x="389" y="114"/>
                  </a:lnTo>
                  <a:lnTo>
                    <a:pt x="404" y="106"/>
                  </a:lnTo>
                  <a:lnTo>
                    <a:pt x="420" y="101"/>
                  </a:lnTo>
                  <a:lnTo>
                    <a:pt x="433" y="95"/>
                  </a:lnTo>
                  <a:lnTo>
                    <a:pt x="450" y="93"/>
                  </a:lnTo>
                  <a:lnTo>
                    <a:pt x="465" y="89"/>
                  </a:lnTo>
                  <a:lnTo>
                    <a:pt x="480" y="89"/>
                  </a:lnTo>
                  <a:lnTo>
                    <a:pt x="498" y="89"/>
                  </a:lnTo>
                  <a:lnTo>
                    <a:pt x="517" y="95"/>
                  </a:lnTo>
                  <a:lnTo>
                    <a:pt x="532" y="89"/>
                  </a:lnTo>
                  <a:lnTo>
                    <a:pt x="547" y="85"/>
                  </a:lnTo>
                  <a:lnTo>
                    <a:pt x="560" y="82"/>
                  </a:lnTo>
                  <a:lnTo>
                    <a:pt x="576" y="76"/>
                  </a:lnTo>
                  <a:lnTo>
                    <a:pt x="589" y="70"/>
                  </a:lnTo>
                  <a:lnTo>
                    <a:pt x="602" y="65"/>
                  </a:lnTo>
                  <a:lnTo>
                    <a:pt x="617" y="61"/>
                  </a:lnTo>
                  <a:lnTo>
                    <a:pt x="633" y="55"/>
                  </a:lnTo>
                  <a:lnTo>
                    <a:pt x="646" y="47"/>
                  </a:lnTo>
                  <a:lnTo>
                    <a:pt x="659" y="40"/>
                  </a:lnTo>
                  <a:lnTo>
                    <a:pt x="672" y="34"/>
                  </a:lnTo>
                  <a:lnTo>
                    <a:pt x="688" y="28"/>
                  </a:lnTo>
                  <a:lnTo>
                    <a:pt x="701" y="19"/>
                  </a:lnTo>
                  <a:lnTo>
                    <a:pt x="716" y="13"/>
                  </a:lnTo>
                  <a:lnTo>
                    <a:pt x="729" y="6"/>
                  </a:lnTo>
                  <a:lnTo>
                    <a:pt x="745" y="0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88" name="Freeform 376"/>
            <p:cNvSpPr>
              <a:spLocks/>
            </p:cNvSpPr>
            <p:nvPr/>
          </p:nvSpPr>
          <p:spPr bwMode="auto">
            <a:xfrm>
              <a:off x="4150" y="1605"/>
              <a:ext cx="219" cy="135"/>
            </a:xfrm>
            <a:custGeom>
              <a:avLst/>
              <a:gdLst>
                <a:gd name="T0" fmla="*/ 435 w 435"/>
                <a:gd name="T1" fmla="*/ 13 h 272"/>
                <a:gd name="T2" fmla="*/ 424 w 435"/>
                <a:gd name="T3" fmla="*/ 40 h 272"/>
                <a:gd name="T4" fmla="*/ 393 w 435"/>
                <a:gd name="T5" fmla="*/ 63 h 272"/>
                <a:gd name="T6" fmla="*/ 363 w 435"/>
                <a:gd name="T7" fmla="*/ 84 h 272"/>
                <a:gd name="T8" fmla="*/ 340 w 435"/>
                <a:gd name="T9" fmla="*/ 99 h 272"/>
                <a:gd name="T10" fmla="*/ 314 w 435"/>
                <a:gd name="T11" fmla="*/ 112 h 272"/>
                <a:gd name="T12" fmla="*/ 291 w 435"/>
                <a:gd name="T13" fmla="*/ 131 h 272"/>
                <a:gd name="T14" fmla="*/ 268 w 435"/>
                <a:gd name="T15" fmla="*/ 150 h 272"/>
                <a:gd name="T16" fmla="*/ 243 w 435"/>
                <a:gd name="T17" fmla="*/ 169 h 272"/>
                <a:gd name="T18" fmla="*/ 219 w 435"/>
                <a:gd name="T19" fmla="*/ 186 h 272"/>
                <a:gd name="T20" fmla="*/ 194 w 435"/>
                <a:gd name="T21" fmla="*/ 202 h 272"/>
                <a:gd name="T22" fmla="*/ 165 w 435"/>
                <a:gd name="T23" fmla="*/ 213 h 272"/>
                <a:gd name="T24" fmla="*/ 143 w 435"/>
                <a:gd name="T25" fmla="*/ 215 h 272"/>
                <a:gd name="T26" fmla="*/ 120 w 435"/>
                <a:gd name="T27" fmla="*/ 217 h 272"/>
                <a:gd name="T28" fmla="*/ 103 w 435"/>
                <a:gd name="T29" fmla="*/ 226 h 272"/>
                <a:gd name="T30" fmla="*/ 86 w 435"/>
                <a:gd name="T31" fmla="*/ 236 h 272"/>
                <a:gd name="T32" fmla="*/ 67 w 435"/>
                <a:gd name="T33" fmla="*/ 245 h 272"/>
                <a:gd name="T34" fmla="*/ 48 w 435"/>
                <a:gd name="T35" fmla="*/ 255 h 272"/>
                <a:gd name="T36" fmla="*/ 29 w 435"/>
                <a:gd name="T37" fmla="*/ 262 h 272"/>
                <a:gd name="T38" fmla="*/ 9 w 435"/>
                <a:gd name="T39" fmla="*/ 270 h 272"/>
                <a:gd name="T40" fmla="*/ 8 w 435"/>
                <a:gd name="T41" fmla="*/ 251 h 272"/>
                <a:gd name="T42" fmla="*/ 34 w 435"/>
                <a:gd name="T43" fmla="*/ 224 h 272"/>
                <a:gd name="T44" fmla="*/ 67 w 435"/>
                <a:gd name="T45" fmla="*/ 205 h 272"/>
                <a:gd name="T46" fmla="*/ 105 w 435"/>
                <a:gd name="T47" fmla="*/ 196 h 272"/>
                <a:gd name="T48" fmla="*/ 143 w 435"/>
                <a:gd name="T49" fmla="*/ 185 h 272"/>
                <a:gd name="T50" fmla="*/ 181 w 435"/>
                <a:gd name="T51" fmla="*/ 175 h 272"/>
                <a:gd name="T52" fmla="*/ 217 w 435"/>
                <a:gd name="T53" fmla="*/ 160 h 272"/>
                <a:gd name="T54" fmla="*/ 251 w 435"/>
                <a:gd name="T55" fmla="*/ 135 h 272"/>
                <a:gd name="T56" fmla="*/ 276 w 435"/>
                <a:gd name="T57" fmla="*/ 112 h 272"/>
                <a:gd name="T58" fmla="*/ 295 w 435"/>
                <a:gd name="T59" fmla="*/ 93 h 272"/>
                <a:gd name="T60" fmla="*/ 314 w 435"/>
                <a:gd name="T61" fmla="*/ 78 h 272"/>
                <a:gd name="T62" fmla="*/ 336 w 435"/>
                <a:gd name="T63" fmla="*/ 65 h 272"/>
                <a:gd name="T64" fmla="*/ 357 w 435"/>
                <a:gd name="T65" fmla="*/ 51 h 272"/>
                <a:gd name="T66" fmla="*/ 378 w 435"/>
                <a:gd name="T67" fmla="*/ 38 h 272"/>
                <a:gd name="T68" fmla="*/ 399 w 435"/>
                <a:gd name="T69" fmla="*/ 23 h 272"/>
                <a:gd name="T70" fmla="*/ 418 w 435"/>
                <a:gd name="T71" fmla="*/ 10 h 272"/>
                <a:gd name="T72" fmla="*/ 430 w 435"/>
                <a:gd name="T7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5" h="272">
                  <a:moveTo>
                    <a:pt x="430" y="0"/>
                  </a:moveTo>
                  <a:lnTo>
                    <a:pt x="435" y="13"/>
                  </a:lnTo>
                  <a:lnTo>
                    <a:pt x="431" y="27"/>
                  </a:lnTo>
                  <a:lnTo>
                    <a:pt x="424" y="40"/>
                  </a:lnTo>
                  <a:lnTo>
                    <a:pt x="411" y="53"/>
                  </a:lnTo>
                  <a:lnTo>
                    <a:pt x="393" y="63"/>
                  </a:lnTo>
                  <a:lnTo>
                    <a:pt x="378" y="74"/>
                  </a:lnTo>
                  <a:lnTo>
                    <a:pt x="363" y="84"/>
                  </a:lnTo>
                  <a:lnTo>
                    <a:pt x="355" y="95"/>
                  </a:lnTo>
                  <a:lnTo>
                    <a:pt x="340" y="99"/>
                  </a:lnTo>
                  <a:lnTo>
                    <a:pt x="327" y="105"/>
                  </a:lnTo>
                  <a:lnTo>
                    <a:pt x="314" y="112"/>
                  </a:lnTo>
                  <a:lnTo>
                    <a:pt x="302" y="122"/>
                  </a:lnTo>
                  <a:lnTo>
                    <a:pt x="291" y="131"/>
                  </a:lnTo>
                  <a:lnTo>
                    <a:pt x="279" y="141"/>
                  </a:lnTo>
                  <a:lnTo>
                    <a:pt x="268" y="150"/>
                  </a:lnTo>
                  <a:lnTo>
                    <a:pt x="257" y="162"/>
                  </a:lnTo>
                  <a:lnTo>
                    <a:pt x="243" y="169"/>
                  </a:lnTo>
                  <a:lnTo>
                    <a:pt x="232" y="179"/>
                  </a:lnTo>
                  <a:lnTo>
                    <a:pt x="219" y="186"/>
                  </a:lnTo>
                  <a:lnTo>
                    <a:pt x="207" y="196"/>
                  </a:lnTo>
                  <a:lnTo>
                    <a:pt x="194" y="202"/>
                  </a:lnTo>
                  <a:lnTo>
                    <a:pt x="181" y="209"/>
                  </a:lnTo>
                  <a:lnTo>
                    <a:pt x="165" y="213"/>
                  </a:lnTo>
                  <a:lnTo>
                    <a:pt x="154" y="217"/>
                  </a:lnTo>
                  <a:lnTo>
                    <a:pt x="143" y="215"/>
                  </a:lnTo>
                  <a:lnTo>
                    <a:pt x="131" y="217"/>
                  </a:lnTo>
                  <a:lnTo>
                    <a:pt x="120" y="217"/>
                  </a:lnTo>
                  <a:lnTo>
                    <a:pt x="112" y="223"/>
                  </a:lnTo>
                  <a:lnTo>
                    <a:pt x="103" y="226"/>
                  </a:lnTo>
                  <a:lnTo>
                    <a:pt x="93" y="230"/>
                  </a:lnTo>
                  <a:lnTo>
                    <a:pt x="86" y="236"/>
                  </a:lnTo>
                  <a:lnTo>
                    <a:pt x="76" y="240"/>
                  </a:lnTo>
                  <a:lnTo>
                    <a:pt x="67" y="245"/>
                  </a:lnTo>
                  <a:lnTo>
                    <a:pt x="57" y="249"/>
                  </a:lnTo>
                  <a:lnTo>
                    <a:pt x="48" y="255"/>
                  </a:lnTo>
                  <a:lnTo>
                    <a:pt x="40" y="259"/>
                  </a:lnTo>
                  <a:lnTo>
                    <a:pt x="29" y="262"/>
                  </a:lnTo>
                  <a:lnTo>
                    <a:pt x="19" y="268"/>
                  </a:lnTo>
                  <a:lnTo>
                    <a:pt x="9" y="270"/>
                  </a:lnTo>
                  <a:lnTo>
                    <a:pt x="0" y="272"/>
                  </a:lnTo>
                  <a:lnTo>
                    <a:pt x="8" y="251"/>
                  </a:lnTo>
                  <a:lnTo>
                    <a:pt x="21" y="236"/>
                  </a:lnTo>
                  <a:lnTo>
                    <a:pt x="34" y="224"/>
                  </a:lnTo>
                  <a:lnTo>
                    <a:pt x="51" y="215"/>
                  </a:lnTo>
                  <a:lnTo>
                    <a:pt x="67" y="205"/>
                  </a:lnTo>
                  <a:lnTo>
                    <a:pt x="86" y="202"/>
                  </a:lnTo>
                  <a:lnTo>
                    <a:pt x="105" y="196"/>
                  </a:lnTo>
                  <a:lnTo>
                    <a:pt x="124" y="190"/>
                  </a:lnTo>
                  <a:lnTo>
                    <a:pt x="143" y="185"/>
                  </a:lnTo>
                  <a:lnTo>
                    <a:pt x="162" y="179"/>
                  </a:lnTo>
                  <a:lnTo>
                    <a:pt x="181" y="175"/>
                  </a:lnTo>
                  <a:lnTo>
                    <a:pt x="200" y="169"/>
                  </a:lnTo>
                  <a:lnTo>
                    <a:pt x="217" y="160"/>
                  </a:lnTo>
                  <a:lnTo>
                    <a:pt x="234" y="150"/>
                  </a:lnTo>
                  <a:lnTo>
                    <a:pt x="251" y="135"/>
                  </a:lnTo>
                  <a:lnTo>
                    <a:pt x="268" y="122"/>
                  </a:lnTo>
                  <a:lnTo>
                    <a:pt x="276" y="112"/>
                  </a:lnTo>
                  <a:lnTo>
                    <a:pt x="285" y="101"/>
                  </a:lnTo>
                  <a:lnTo>
                    <a:pt x="295" y="93"/>
                  </a:lnTo>
                  <a:lnTo>
                    <a:pt x="304" y="88"/>
                  </a:lnTo>
                  <a:lnTo>
                    <a:pt x="314" y="78"/>
                  </a:lnTo>
                  <a:lnTo>
                    <a:pt x="325" y="72"/>
                  </a:lnTo>
                  <a:lnTo>
                    <a:pt x="336" y="65"/>
                  </a:lnTo>
                  <a:lnTo>
                    <a:pt x="348" y="59"/>
                  </a:lnTo>
                  <a:lnTo>
                    <a:pt x="357" y="51"/>
                  </a:lnTo>
                  <a:lnTo>
                    <a:pt x="369" y="44"/>
                  </a:lnTo>
                  <a:lnTo>
                    <a:pt x="378" y="38"/>
                  </a:lnTo>
                  <a:lnTo>
                    <a:pt x="390" y="32"/>
                  </a:lnTo>
                  <a:lnTo>
                    <a:pt x="399" y="23"/>
                  </a:lnTo>
                  <a:lnTo>
                    <a:pt x="409" y="17"/>
                  </a:lnTo>
                  <a:lnTo>
                    <a:pt x="418" y="10"/>
                  </a:lnTo>
                  <a:lnTo>
                    <a:pt x="430" y="0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A9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89" name="Freeform 377"/>
            <p:cNvSpPr>
              <a:spLocks/>
            </p:cNvSpPr>
            <p:nvPr/>
          </p:nvSpPr>
          <p:spPr bwMode="auto">
            <a:xfrm>
              <a:off x="4187" y="1659"/>
              <a:ext cx="191" cy="98"/>
            </a:xfrm>
            <a:custGeom>
              <a:avLst/>
              <a:gdLst>
                <a:gd name="T0" fmla="*/ 378 w 382"/>
                <a:gd name="T1" fmla="*/ 1 h 195"/>
                <a:gd name="T2" fmla="*/ 380 w 382"/>
                <a:gd name="T3" fmla="*/ 17 h 195"/>
                <a:gd name="T4" fmla="*/ 367 w 382"/>
                <a:gd name="T5" fmla="*/ 39 h 195"/>
                <a:gd name="T6" fmla="*/ 350 w 382"/>
                <a:gd name="T7" fmla="*/ 47 h 195"/>
                <a:gd name="T8" fmla="*/ 327 w 382"/>
                <a:gd name="T9" fmla="*/ 39 h 195"/>
                <a:gd name="T10" fmla="*/ 310 w 382"/>
                <a:gd name="T11" fmla="*/ 45 h 195"/>
                <a:gd name="T12" fmla="*/ 299 w 382"/>
                <a:gd name="T13" fmla="*/ 57 h 195"/>
                <a:gd name="T14" fmla="*/ 291 w 382"/>
                <a:gd name="T15" fmla="*/ 72 h 195"/>
                <a:gd name="T16" fmla="*/ 282 w 382"/>
                <a:gd name="T17" fmla="*/ 98 h 195"/>
                <a:gd name="T18" fmla="*/ 264 w 382"/>
                <a:gd name="T19" fmla="*/ 116 h 195"/>
                <a:gd name="T20" fmla="*/ 247 w 382"/>
                <a:gd name="T21" fmla="*/ 116 h 195"/>
                <a:gd name="T22" fmla="*/ 221 w 382"/>
                <a:gd name="T23" fmla="*/ 108 h 195"/>
                <a:gd name="T24" fmla="*/ 192 w 382"/>
                <a:gd name="T25" fmla="*/ 108 h 195"/>
                <a:gd name="T26" fmla="*/ 162 w 382"/>
                <a:gd name="T27" fmla="*/ 119 h 195"/>
                <a:gd name="T28" fmla="*/ 137 w 382"/>
                <a:gd name="T29" fmla="*/ 131 h 195"/>
                <a:gd name="T30" fmla="*/ 109 w 382"/>
                <a:gd name="T31" fmla="*/ 150 h 195"/>
                <a:gd name="T32" fmla="*/ 82 w 382"/>
                <a:gd name="T33" fmla="*/ 165 h 195"/>
                <a:gd name="T34" fmla="*/ 55 w 382"/>
                <a:gd name="T35" fmla="*/ 180 h 195"/>
                <a:gd name="T36" fmla="*/ 27 w 382"/>
                <a:gd name="T37" fmla="*/ 190 h 195"/>
                <a:gd name="T38" fmla="*/ 4 w 382"/>
                <a:gd name="T39" fmla="*/ 186 h 195"/>
                <a:gd name="T40" fmla="*/ 14 w 382"/>
                <a:gd name="T41" fmla="*/ 171 h 195"/>
                <a:gd name="T42" fmla="*/ 44 w 382"/>
                <a:gd name="T43" fmla="*/ 154 h 195"/>
                <a:gd name="T44" fmla="*/ 74 w 382"/>
                <a:gd name="T45" fmla="*/ 136 h 195"/>
                <a:gd name="T46" fmla="*/ 105 w 382"/>
                <a:gd name="T47" fmla="*/ 117 h 195"/>
                <a:gd name="T48" fmla="*/ 137 w 382"/>
                <a:gd name="T49" fmla="*/ 98 h 195"/>
                <a:gd name="T50" fmla="*/ 169 w 382"/>
                <a:gd name="T51" fmla="*/ 85 h 195"/>
                <a:gd name="T52" fmla="*/ 204 w 382"/>
                <a:gd name="T53" fmla="*/ 78 h 195"/>
                <a:gd name="T54" fmla="*/ 240 w 382"/>
                <a:gd name="T55" fmla="*/ 79 h 195"/>
                <a:gd name="T56" fmla="*/ 270 w 382"/>
                <a:gd name="T57" fmla="*/ 74 h 195"/>
                <a:gd name="T58" fmla="*/ 282 w 382"/>
                <a:gd name="T59" fmla="*/ 51 h 195"/>
                <a:gd name="T60" fmla="*/ 289 w 382"/>
                <a:gd name="T61" fmla="*/ 26 h 195"/>
                <a:gd name="T62" fmla="*/ 301 w 382"/>
                <a:gd name="T63" fmla="*/ 15 h 195"/>
                <a:gd name="T64" fmla="*/ 314 w 382"/>
                <a:gd name="T65" fmla="*/ 13 h 195"/>
                <a:gd name="T66" fmla="*/ 333 w 382"/>
                <a:gd name="T67" fmla="*/ 9 h 195"/>
                <a:gd name="T68" fmla="*/ 363 w 382"/>
                <a:gd name="T69" fmla="*/ 1 h 195"/>
                <a:gd name="T70" fmla="*/ 371 w 382"/>
                <a:gd name="T71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2" h="195">
                  <a:moveTo>
                    <a:pt x="371" y="0"/>
                  </a:moveTo>
                  <a:lnTo>
                    <a:pt x="378" y="1"/>
                  </a:lnTo>
                  <a:lnTo>
                    <a:pt x="382" y="9"/>
                  </a:lnTo>
                  <a:lnTo>
                    <a:pt x="380" y="17"/>
                  </a:lnTo>
                  <a:lnTo>
                    <a:pt x="378" y="30"/>
                  </a:lnTo>
                  <a:lnTo>
                    <a:pt x="367" y="39"/>
                  </a:lnTo>
                  <a:lnTo>
                    <a:pt x="359" y="45"/>
                  </a:lnTo>
                  <a:lnTo>
                    <a:pt x="350" y="47"/>
                  </a:lnTo>
                  <a:lnTo>
                    <a:pt x="340" y="41"/>
                  </a:lnTo>
                  <a:lnTo>
                    <a:pt x="327" y="39"/>
                  </a:lnTo>
                  <a:lnTo>
                    <a:pt x="318" y="41"/>
                  </a:lnTo>
                  <a:lnTo>
                    <a:pt x="310" y="45"/>
                  </a:lnTo>
                  <a:lnTo>
                    <a:pt x="304" y="51"/>
                  </a:lnTo>
                  <a:lnTo>
                    <a:pt x="299" y="57"/>
                  </a:lnTo>
                  <a:lnTo>
                    <a:pt x="295" y="66"/>
                  </a:lnTo>
                  <a:lnTo>
                    <a:pt x="291" y="72"/>
                  </a:lnTo>
                  <a:lnTo>
                    <a:pt x="289" y="83"/>
                  </a:lnTo>
                  <a:lnTo>
                    <a:pt x="282" y="98"/>
                  </a:lnTo>
                  <a:lnTo>
                    <a:pt x="274" y="112"/>
                  </a:lnTo>
                  <a:lnTo>
                    <a:pt x="264" y="116"/>
                  </a:lnTo>
                  <a:lnTo>
                    <a:pt x="257" y="117"/>
                  </a:lnTo>
                  <a:lnTo>
                    <a:pt x="247" y="116"/>
                  </a:lnTo>
                  <a:lnTo>
                    <a:pt x="238" y="112"/>
                  </a:lnTo>
                  <a:lnTo>
                    <a:pt x="221" y="108"/>
                  </a:lnTo>
                  <a:lnTo>
                    <a:pt x="207" y="108"/>
                  </a:lnTo>
                  <a:lnTo>
                    <a:pt x="192" y="108"/>
                  </a:lnTo>
                  <a:lnTo>
                    <a:pt x="177" y="114"/>
                  </a:lnTo>
                  <a:lnTo>
                    <a:pt x="162" y="119"/>
                  </a:lnTo>
                  <a:lnTo>
                    <a:pt x="150" y="125"/>
                  </a:lnTo>
                  <a:lnTo>
                    <a:pt x="137" y="131"/>
                  </a:lnTo>
                  <a:lnTo>
                    <a:pt x="124" y="140"/>
                  </a:lnTo>
                  <a:lnTo>
                    <a:pt x="109" y="150"/>
                  </a:lnTo>
                  <a:lnTo>
                    <a:pt x="95" y="157"/>
                  </a:lnTo>
                  <a:lnTo>
                    <a:pt x="82" y="165"/>
                  </a:lnTo>
                  <a:lnTo>
                    <a:pt x="71" y="174"/>
                  </a:lnTo>
                  <a:lnTo>
                    <a:pt x="55" y="180"/>
                  </a:lnTo>
                  <a:lnTo>
                    <a:pt x="42" y="186"/>
                  </a:lnTo>
                  <a:lnTo>
                    <a:pt x="27" y="190"/>
                  </a:lnTo>
                  <a:lnTo>
                    <a:pt x="14" y="195"/>
                  </a:lnTo>
                  <a:lnTo>
                    <a:pt x="4" y="186"/>
                  </a:lnTo>
                  <a:lnTo>
                    <a:pt x="0" y="176"/>
                  </a:lnTo>
                  <a:lnTo>
                    <a:pt x="14" y="171"/>
                  </a:lnTo>
                  <a:lnTo>
                    <a:pt x="29" y="165"/>
                  </a:lnTo>
                  <a:lnTo>
                    <a:pt x="44" y="154"/>
                  </a:lnTo>
                  <a:lnTo>
                    <a:pt x="59" y="146"/>
                  </a:lnTo>
                  <a:lnTo>
                    <a:pt x="74" y="136"/>
                  </a:lnTo>
                  <a:lnTo>
                    <a:pt x="91" y="127"/>
                  </a:lnTo>
                  <a:lnTo>
                    <a:pt x="105" y="117"/>
                  </a:lnTo>
                  <a:lnTo>
                    <a:pt x="122" y="108"/>
                  </a:lnTo>
                  <a:lnTo>
                    <a:pt x="137" y="98"/>
                  </a:lnTo>
                  <a:lnTo>
                    <a:pt x="152" y="93"/>
                  </a:lnTo>
                  <a:lnTo>
                    <a:pt x="169" y="85"/>
                  </a:lnTo>
                  <a:lnTo>
                    <a:pt x="186" y="83"/>
                  </a:lnTo>
                  <a:lnTo>
                    <a:pt x="204" y="78"/>
                  </a:lnTo>
                  <a:lnTo>
                    <a:pt x="221" y="79"/>
                  </a:lnTo>
                  <a:lnTo>
                    <a:pt x="240" y="79"/>
                  </a:lnTo>
                  <a:lnTo>
                    <a:pt x="259" y="85"/>
                  </a:lnTo>
                  <a:lnTo>
                    <a:pt x="270" y="74"/>
                  </a:lnTo>
                  <a:lnTo>
                    <a:pt x="276" y="64"/>
                  </a:lnTo>
                  <a:lnTo>
                    <a:pt x="282" y="51"/>
                  </a:lnTo>
                  <a:lnTo>
                    <a:pt x="287" y="39"/>
                  </a:lnTo>
                  <a:lnTo>
                    <a:pt x="289" y="26"/>
                  </a:lnTo>
                  <a:lnTo>
                    <a:pt x="297" y="19"/>
                  </a:lnTo>
                  <a:lnTo>
                    <a:pt x="301" y="15"/>
                  </a:lnTo>
                  <a:lnTo>
                    <a:pt x="308" y="15"/>
                  </a:lnTo>
                  <a:lnTo>
                    <a:pt x="314" y="13"/>
                  </a:lnTo>
                  <a:lnTo>
                    <a:pt x="323" y="15"/>
                  </a:lnTo>
                  <a:lnTo>
                    <a:pt x="333" y="9"/>
                  </a:lnTo>
                  <a:lnTo>
                    <a:pt x="350" y="5"/>
                  </a:lnTo>
                  <a:lnTo>
                    <a:pt x="363" y="1"/>
                  </a:lnTo>
                  <a:lnTo>
                    <a:pt x="371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A9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90" name="Freeform 378"/>
            <p:cNvSpPr>
              <a:spLocks/>
            </p:cNvSpPr>
            <p:nvPr/>
          </p:nvSpPr>
          <p:spPr bwMode="auto">
            <a:xfrm>
              <a:off x="3620" y="2031"/>
              <a:ext cx="84" cy="100"/>
            </a:xfrm>
            <a:custGeom>
              <a:avLst/>
              <a:gdLst>
                <a:gd name="T0" fmla="*/ 168 w 168"/>
                <a:gd name="T1" fmla="*/ 0 h 201"/>
                <a:gd name="T2" fmla="*/ 168 w 168"/>
                <a:gd name="T3" fmla="*/ 9 h 201"/>
                <a:gd name="T4" fmla="*/ 168 w 168"/>
                <a:gd name="T5" fmla="*/ 20 h 201"/>
                <a:gd name="T6" fmla="*/ 166 w 168"/>
                <a:gd name="T7" fmla="*/ 32 h 201"/>
                <a:gd name="T8" fmla="*/ 162 w 168"/>
                <a:gd name="T9" fmla="*/ 43 h 201"/>
                <a:gd name="T10" fmla="*/ 156 w 168"/>
                <a:gd name="T11" fmla="*/ 53 h 201"/>
                <a:gd name="T12" fmla="*/ 149 w 168"/>
                <a:gd name="T13" fmla="*/ 62 h 201"/>
                <a:gd name="T14" fmla="*/ 141 w 168"/>
                <a:gd name="T15" fmla="*/ 74 h 201"/>
                <a:gd name="T16" fmla="*/ 135 w 168"/>
                <a:gd name="T17" fmla="*/ 85 h 201"/>
                <a:gd name="T18" fmla="*/ 124 w 168"/>
                <a:gd name="T19" fmla="*/ 93 h 201"/>
                <a:gd name="T20" fmla="*/ 114 w 168"/>
                <a:gd name="T21" fmla="*/ 102 h 201"/>
                <a:gd name="T22" fmla="*/ 105 w 168"/>
                <a:gd name="T23" fmla="*/ 112 h 201"/>
                <a:gd name="T24" fmla="*/ 97 w 168"/>
                <a:gd name="T25" fmla="*/ 121 h 201"/>
                <a:gd name="T26" fmla="*/ 88 w 168"/>
                <a:gd name="T27" fmla="*/ 133 h 201"/>
                <a:gd name="T28" fmla="*/ 78 w 168"/>
                <a:gd name="T29" fmla="*/ 142 h 201"/>
                <a:gd name="T30" fmla="*/ 71 w 168"/>
                <a:gd name="T31" fmla="*/ 152 h 201"/>
                <a:gd name="T32" fmla="*/ 67 w 168"/>
                <a:gd name="T33" fmla="*/ 161 h 201"/>
                <a:gd name="T34" fmla="*/ 56 w 168"/>
                <a:gd name="T35" fmla="*/ 167 h 201"/>
                <a:gd name="T36" fmla="*/ 44 w 168"/>
                <a:gd name="T37" fmla="*/ 178 h 201"/>
                <a:gd name="T38" fmla="*/ 31 w 168"/>
                <a:gd name="T39" fmla="*/ 190 h 201"/>
                <a:gd name="T40" fmla="*/ 21 w 168"/>
                <a:gd name="T41" fmla="*/ 201 h 201"/>
                <a:gd name="T42" fmla="*/ 10 w 168"/>
                <a:gd name="T43" fmla="*/ 195 h 201"/>
                <a:gd name="T44" fmla="*/ 0 w 168"/>
                <a:gd name="T45" fmla="*/ 191 h 201"/>
                <a:gd name="T46" fmla="*/ 10 w 168"/>
                <a:gd name="T47" fmla="*/ 178 h 201"/>
                <a:gd name="T48" fmla="*/ 21 w 168"/>
                <a:gd name="T49" fmla="*/ 169 h 201"/>
                <a:gd name="T50" fmla="*/ 33 w 168"/>
                <a:gd name="T51" fmla="*/ 155 h 201"/>
                <a:gd name="T52" fmla="*/ 44 w 168"/>
                <a:gd name="T53" fmla="*/ 146 h 201"/>
                <a:gd name="T54" fmla="*/ 56 w 168"/>
                <a:gd name="T55" fmla="*/ 133 h 201"/>
                <a:gd name="T56" fmla="*/ 67 w 168"/>
                <a:gd name="T57" fmla="*/ 121 h 201"/>
                <a:gd name="T58" fmla="*/ 78 w 168"/>
                <a:gd name="T59" fmla="*/ 110 h 201"/>
                <a:gd name="T60" fmla="*/ 90 w 168"/>
                <a:gd name="T61" fmla="*/ 98 h 201"/>
                <a:gd name="T62" fmla="*/ 101 w 168"/>
                <a:gd name="T63" fmla="*/ 87 h 201"/>
                <a:gd name="T64" fmla="*/ 111 w 168"/>
                <a:gd name="T65" fmla="*/ 74 h 201"/>
                <a:gd name="T66" fmla="*/ 120 w 168"/>
                <a:gd name="T67" fmla="*/ 62 h 201"/>
                <a:gd name="T68" fmla="*/ 132 w 168"/>
                <a:gd name="T69" fmla="*/ 51 h 201"/>
                <a:gd name="T70" fmla="*/ 139 w 168"/>
                <a:gd name="T71" fmla="*/ 38 h 201"/>
                <a:gd name="T72" fmla="*/ 149 w 168"/>
                <a:gd name="T73" fmla="*/ 24 h 201"/>
                <a:gd name="T74" fmla="*/ 158 w 168"/>
                <a:gd name="T75" fmla="*/ 11 h 201"/>
                <a:gd name="T76" fmla="*/ 168 w 168"/>
                <a:gd name="T77" fmla="*/ 0 h 201"/>
                <a:gd name="T78" fmla="*/ 168 w 168"/>
                <a:gd name="T7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8" h="201">
                  <a:moveTo>
                    <a:pt x="168" y="0"/>
                  </a:moveTo>
                  <a:lnTo>
                    <a:pt x="168" y="9"/>
                  </a:lnTo>
                  <a:lnTo>
                    <a:pt x="168" y="20"/>
                  </a:lnTo>
                  <a:lnTo>
                    <a:pt x="166" y="32"/>
                  </a:lnTo>
                  <a:lnTo>
                    <a:pt x="162" y="43"/>
                  </a:lnTo>
                  <a:lnTo>
                    <a:pt x="156" y="53"/>
                  </a:lnTo>
                  <a:lnTo>
                    <a:pt x="149" y="62"/>
                  </a:lnTo>
                  <a:lnTo>
                    <a:pt x="141" y="74"/>
                  </a:lnTo>
                  <a:lnTo>
                    <a:pt x="135" y="85"/>
                  </a:lnTo>
                  <a:lnTo>
                    <a:pt x="124" y="93"/>
                  </a:lnTo>
                  <a:lnTo>
                    <a:pt x="114" y="102"/>
                  </a:lnTo>
                  <a:lnTo>
                    <a:pt x="105" y="112"/>
                  </a:lnTo>
                  <a:lnTo>
                    <a:pt x="97" y="121"/>
                  </a:lnTo>
                  <a:lnTo>
                    <a:pt x="88" y="133"/>
                  </a:lnTo>
                  <a:lnTo>
                    <a:pt x="78" y="142"/>
                  </a:lnTo>
                  <a:lnTo>
                    <a:pt x="71" y="152"/>
                  </a:lnTo>
                  <a:lnTo>
                    <a:pt x="67" y="161"/>
                  </a:lnTo>
                  <a:lnTo>
                    <a:pt x="56" y="167"/>
                  </a:lnTo>
                  <a:lnTo>
                    <a:pt x="44" y="178"/>
                  </a:lnTo>
                  <a:lnTo>
                    <a:pt x="31" y="190"/>
                  </a:lnTo>
                  <a:lnTo>
                    <a:pt x="21" y="201"/>
                  </a:lnTo>
                  <a:lnTo>
                    <a:pt x="10" y="195"/>
                  </a:lnTo>
                  <a:lnTo>
                    <a:pt x="0" y="191"/>
                  </a:lnTo>
                  <a:lnTo>
                    <a:pt x="10" y="178"/>
                  </a:lnTo>
                  <a:lnTo>
                    <a:pt x="21" y="169"/>
                  </a:lnTo>
                  <a:lnTo>
                    <a:pt x="33" y="155"/>
                  </a:lnTo>
                  <a:lnTo>
                    <a:pt x="44" y="146"/>
                  </a:lnTo>
                  <a:lnTo>
                    <a:pt x="56" y="133"/>
                  </a:lnTo>
                  <a:lnTo>
                    <a:pt x="67" y="121"/>
                  </a:lnTo>
                  <a:lnTo>
                    <a:pt x="78" y="110"/>
                  </a:lnTo>
                  <a:lnTo>
                    <a:pt x="90" y="98"/>
                  </a:lnTo>
                  <a:lnTo>
                    <a:pt x="101" y="87"/>
                  </a:lnTo>
                  <a:lnTo>
                    <a:pt x="111" y="74"/>
                  </a:lnTo>
                  <a:lnTo>
                    <a:pt x="120" y="62"/>
                  </a:lnTo>
                  <a:lnTo>
                    <a:pt x="132" y="51"/>
                  </a:lnTo>
                  <a:lnTo>
                    <a:pt x="139" y="38"/>
                  </a:lnTo>
                  <a:lnTo>
                    <a:pt x="149" y="24"/>
                  </a:lnTo>
                  <a:lnTo>
                    <a:pt x="158" y="11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2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91" name="Freeform 379"/>
            <p:cNvSpPr>
              <a:spLocks/>
            </p:cNvSpPr>
            <p:nvPr/>
          </p:nvSpPr>
          <p:spPr bwMode="auto">
            <a:xfrm>
              <a:off x="3653" y="2035"/>
              <a:ext cx="76" cy="110"/>
            </a:xfrm>
            <a:custGeom>
              <a:avLst/>
              <a:gdLst>
                <a:gd name="T0" fmla="*/ 150 w 150"/>
                <a:gd name="T1" fmla="*/ 0 h 221"/>
                <a:gd name="T2" fmla="*/ 150 w 150"/>
                <a:gd name="T3" fmla="*/ 15 h 221"/>
                <a:gd name="T4" fmla="*/ 150 w 150"/>
                <a:gd name="T5" fmla="*/ 32 h 221"/>
                <a:gd name="T6" fmla="*/ 148 w 150"/>
                <a:gd name="T7" fmla="*/ 46 h 221"/>
                <a:gd name="T8" fmla="*/ 146 w 150"/>
                <a:gd name="T9" fmla="*/ 63 h 221"/>
                <a:gd name="T10" fmla="*/ 139 w 150"/>
                <a:gd name="T11" fmla="*/ 76 h 221"/>
                <a:gd name="T12" fmla="*/ 133 w 150"/>
                <a:gd name="T13" fmla="*/ 89 h 221"/>
                <a:gd name="T14" fmla="*/ 124 w 150"/>
                <a:gd name="T15" fmla="*/ 105 h 221"/>
                <a:gd name="T16" fmla="*/ 114 w 150"/>
                <a:gd name="T17" fmla="*/ 120 h 221"/>
                <a:gd name="T18" fmla="*/ 103 w 150"/>
                <a:gd name="T19" fmla="*/ 131 h 221"/>
                <a:gd name="T20" fmla="*/ 91 w 150"/>
                <a:gd name="T21" fmla="*/ 146 h 221"/>
                <a:gd name="T22" fmla="*/ 80 w 150"/>
                <a:gd name="T23" fmla="*/ 158 h 221"/>
                <a:gd name="T24" fmla="*/ 68 w 150"/>
                <a:gd name="T25" fmla="*/ 171 h 221"/>
                <a:gd name="T26" fmla="*/ 55 w 150"/>
                <a:gd name="T27" fmla="*/ 183 h 221"/>
                <a:gd name="T28" fmla="*/ 42 w 150"/>
                <a:gd name="T29" fmla="*/ 196 h 221"/>
                <a:gd name="T30" fmla="*/ 28 w 150"/>
                <a:gd name="T31" fmla="*/ 207 h 221"/>
                <a:gd name="T32" fmla="*/ 17 w 150"/>
                <a:gd name="T33" fmla="*/ 221 h 221"/>
                <a:gd name="T34" fmla="*/ 9 w 150"/>
                <a:gd name="T35" fmla="*/ 221 h 221"/>
                <a:gd name="T36" fmla="*/ 0 w 150"/>
                <a:gd name="T37" fmla="*/ 221 h 221"/>
                <a:gd name="T38" fmla="*/ 2 w 150"/>
                <a:gd name="T39" fmla="*/ 205 h 221"/>
                <a:gd name="T40" fmla="*/ 8 w 150"/>
                <a:gd name="T41" fmla="*/ 196 h 221"/>
                <a:gd name="T42" fmla="*/ 11 w 150"/>
                <a:gd name="T43" fmla="*/ 186 h 221"/>
                <a:gd name="T44" fmla="*/ 23 w 150"/>
                <a:gd name="T45" fmla="*/ 177 h 221"/>
                <a:gd name="T46" fmla="*/ 28 w 150"/>
                <a:gd name="T47" fmla="*/ 167 h 221"/>
                <a:gd name="T48" fmla="*/ 38 w 150"/>
                <a:gd name="T49" fmla="*/ 160 h 221"/>
                <a:gd name="T50" fmla="*/ 47 w 150"/>
                <a:gd name="T51" fmla="*/ 150 h 221"/>
                <a:gd name="T52" fmla="*/ 59 w 150"/>
                <a:gd name="T53" fmla="*/ 145 h 221"/>
                <a:gd name="T54" fmla="*/ 68 w 150"/>
                <a:gd name="T55" fmla="*/ 135 h 221"/>
                <a:gd name="T56" fmla="*/ 78 w 150"/>
                <a:gd name="T57" fmla="*/ 126 h 221"/>
                <a:gd name="T58" fmla="*/ 87 w 150"/>
                <a:gd name="T59" fmla="*/ 118 h 221"/>
                <a:gd name="T60" fmla="*/ 97 w 150"/>
                <a:gd name="T61" fmla="*/ 110 h 221"/>
                <a:gd name="T62" fmla="*/ 103 w 150"/>
                <a:gd name="T63" fmla="*/ 101 h 221"/>
                <a:gd name="T64" fmla="*/ 110 w 150"/>
                <a:gd name="T65" fmla="*/ 89 h 221"/>
                <a:gd name="T66" fmla="*/ 114 w 150"/>
                <a:gd name="T67" fmla="*/ 80 h 221"/>
                <a:gd name="T68" fmla="*/ 120 w 150"/>
                <a:gd name="T69" fmla="*/ 70 h 221"/>
                <a:gd name="T70" fmla="*/ 124 w 150"/>
                <a:gd name="T71" fmla="*/ 61 h 221"/>
                <a:gd name="T72" fmla="*/ 125 w 150"/>
                <a:gd name="T73" fmla="*/ 53 h 221"/>
                <a:gd name="T74" fmla="*/ 127 w 150"/>
                <a:gd name="T75" fmla="*/ 44 h 221"/>
                <a:gd name="T76" fmla="*/ 131 w 150"/>
                <a:gd name="T77" fmla="*/ 34 h 221"/>
                <a:gd name="T78" fmla="*/ 133 w 150"/>
                <a:gd name="T79" fmla="*/ 25 h 221"/>
                <a:gd name="T80" fmla="*/ 137 w 150"/>
                <a:gd name="T81" fmla="*/ 15 h 221"/>
                <a:gd name="T82" fmla="*/ 143 w 150"/>
                <a:gd name="T83" fmla="*/ 8 h 221"/>
                <a:gd name="T84" fmla="*/ 150 w 150"/>
                <a:gd name="T85" fmla="*/ 0 h 221"/>
                <a:gd name="T86" fmla="*/ 150 w 150"/>
                <a:gd name="T87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0" h="221">
                  <a:moveTo>
                    <a:pt x="150" y="0"/>
                  </a:moveTo>
                  <a:lnTo>
                    <a:pt x="150" y="15"/>
                  </a:lnTo>
                  <a:lnTo>
                    <a:pt x="150" y="32"/>
                  </a:lnTo>
                  <a:lnTo>
                    <a:pt x="148" y="46"/>
                  </a:lnTo>
                  <a:lnTo>
                    <a:pt x="146" y="63"/>
                  </a:lnTo>
                  <a:lnTo>
                    <a:pt x="139" y="76"/>
                  </a:lnTo>
                  <a:lnTo>
                    <a:pt x="133" y="89"/>
                  </a:lnTo>
                  <a:lnTo>
                    <a:pt x="124" y="105"/>
                  </a:lnTo>
                  <a:lnTo>
                    <a:pt x="114" y="120"/>
                  </a:lnTo>
                  <a:lnTo>
                    <a:pt x="103" y="131"/>
                  </a:lnTo>
                  <a:lnTo>
                    <a:pt x="91" y="146"/>
                  </a:lnTo>
                  <a:lnTo>
                    <a:pt x="80" y="158"/>
                  </a:lnTo>
                  <a:lnTo>
                    <a:pt x="68" y="171"/>
                  </a:lnTo>
                  <a:lnTo>
                    <a:pt x="55" y="183"/>
                  </a:lnTo>
                  <a:lnTo>
                    <a:pt x="42" y="196"/>
                  </a:lnTo>
                  <a:lnTo>
                    <a:pt x="28" y="207"/>
                  </a:lnTo>
                  <a:lnTo>
                    <a:pt x="17" y="221"/>
                  </a:lnTo>
                  <a:lnTo>
                    <a:pt x="9" y="221"/>
                  </a:lnTo>
                  <a:lnTo>
                    <a:pt x="0" y="221"/>
                  </a:lnTo>
                  <a:lnTo>
                    <a:pt x="2" y="205"/>
                  </a:lnTo>
                  <a:lnTo>
                    <a:pt x="8" y="196"/>
                  </a:lnTo>
                  <a:lnTo>
                    <a:pt x="11" y="186"/>
                  </a:lnTo>
                  <a:lnTo>
                    <a:pt x="23" y="177"/>
                  </a:lnTo>
                  <a:lnTo>
                    <a:pt x="28" y="167"/>
                  </a:lnTo>
                  <a:lnTo>
                    <a:pt x="38" y="160"/>
                  </a:lnTo>
                  <a:lnTo>
                    <a:pt x="47" y="150"/>
                  </a:lnTo>
                  <a:lnTo>
                    <a:pt x="59" y="145"/>
                  </a:lnTo>
                  <a:lnTo>
                    <a:pt x="68" y="135"/>
                  </a:lnTo>
                  <a:lnTo>
                    <a:pt x="78" y="126"/>
                  </a:lnTo>
                  <a:lnTo>
                    <a:pt x="87" y="118"/>
                  </a:lnTo>
                  <a:lnTo>
                    <a:pt x="97" y="110"/>
                  </a:lnTo>
                  <a:lnTo>
                    <a:pt x="103" y="101"/>
                  </a:lnTo>
                  <a:lnTo>
                    <a:pt x="110" y="89"/>
                  </a:lnTo>
                  <a:lnTo>
                    <a:pt x="114" y="80"/>
                  </a:lnTo>
                  <a:lnTo>
                    <a:pt x="120" y="70"/>
                  </a:lnTo>
                  <a:lnTo>
                    <a:pt x="124" y="61"/>
                  </a:lnTo>
                  <a:lnTo>
                    <a:pt x="125" y="53"/>
                  </a:lnTo>
                  <a:lnTo>
                    <a:pt x="127" y="44"/>
                  </a:lnTo>
                  <a:lnTo>
                    <a:pt x="131" y="34"/>
                  </a:lnTo>
                  <a:lnTo>
                    <a:pt x="133" y="25"/>
                  </a:lnTo>
                  <a:lnTo>
                    <a:pt x="137" y="15"/>
                  </a:lnTo>
                  <a:lnTo>
                    <a:pt x="143" y="8"/>
                  </a:lnTo>
                  <a:lnTo>
                    <a:pt x="150" y="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782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92" name="Freeform 380"/>
            <p:cNvSpPr>
              <a:spLocks/>
            </p:cNvSpPr>
            <p:nvPr/>
          </p:nvSpPr>
          <p:spPr bwMode="auto">
            <a:xfrm>
              <a:off x="3711" y="2045"/>
              <a:ext cx="76" cy="108"/>
            </a:xfrm>
            <a:custGeom>
              <a:avLst/>
              <a:gdLst>
                <a:gd name="T0" fmla="*/ 150 w 150"/>
                <a:gd name="T1" fmla="*/ 0 h 215"/>
                <a:gd name="T2" fmla="*/ 150 w 150"/>
                <a:gd name="T3" fmla="*/ 13 h 215"/>
                <a:gd name="T4" fmla="*/ 150 w 150"/>
                <a:gd name="T5" fmla="*/ 29 h 215"/>
                <a:gd name="T6" fmla="*/ 146 w 150"/>
                <a:gd name="T7" fmla="*/ 44 h 215"/>
                <a:gd name="T8" fmla="*/ 144 w 150"/>
                <a:gd name="T9" fmla="*/ 59 h 215"/>
                <a:gd name="T10" fmla="*/ 135 w 150"/>
                <a:gd name="T11" fmla="*/ 70 h 215"/>
                <a:gd name="T12" fmla="*/ 129 w 150"/>
                <a:gd name="T13" fmla="*/ 84 h 215"/>
                <a:gd name="T14" fmla="*/ 120 w 150"/>
                <a:gd name="T15" fmla="*/ 97 h 215"/>
                <a:gd name="T16" fmla="*/ 112 w 150"/>
                <a:gd name="T17" fmla="*/ 110 h 215"/>
                <a:gd name="T18" fmla="*/ 99 w 150"/>
                <a:gd name="T19" fmla="*/ 122 h 215"/>
                <a:gd name="T20" fmla="*/ 87 w 150"/>
                <a:gd name="T21" fmla="*/ 135 h 215"/>
                <a:gd name="T22" fmla="*/ 74 w 150"/>
                <a:gd name="T23" fmla="*/ 146 h 215"/>
                <a:gd name="T24" fmla="*/ 63 w 150"/>
                <a:gd name="T25" fmla="*/ 160 h 215"/>
                <a:gd name="T26" fmla="*/ 49 w 150"/>
                <a:gd name="T27" fmla="*/ 171 h 215"/>
                <a:gd name="T28" fmla="*/ 38 w 150"/>
                <a:gd name="T29" fmla="*/ 184 h 215"/>
                <a:gd name="T30" fmla="*/ 27 w 150"/>
                <a:gd name="T31" fmla="*/ 196 h 215"/>
                <a:gd name="T32" fmla="*/ 17 w 150"/>
                <a:gd name="T33" fmla="*/ 207 h 215"/>
                <a:gd name="T34" fmla="*/ 9 w 150"/>
                <a:gd name="T35" fmla="*/ 211 h 215"/>
                <a:gd name="T36" fmla="*/ 2 w 150"/>
                <a:gd name="T37" fmla="*/ 215 h 215"/>
                <a:gd name="T38" fmla="*/ 0 w 150"/>
                <a:gd name="T39" fmla="*/ 205 h 215"/>
                <a:gd name="T40" fmla="*/ 0 w 150"/>
                <a:gd name="T41" fmla="*/ 196 h 215"/>
                <a:gd name="T42" fmla="*/ 2 w 150"/>
                <a:gd name="T43" fmla="*/ 186 h 215"/>
                <a:gd name="T44" fmla="*/ 8 w 150"/>
                <a:gd name="T45" fmla="*/ 179 h 215"/>
                <a:gd name="T46" fmla="*/ 17 w 150"/>
                <a:gd name="T47" fmla="*/ 163 h 215"/>
                <a:gd name="T48" fmla="*/ 32 w 150"/>
                <a:gd name="T49" fmla="*/ 150 h 215"/>
                <a:gd name="T50" fmla="*/ 47 w 150"/>
                <a:gd name="T51" fmla="*/ 135 h 215"/>
                <a:gd name="T52" fmla="*/ 65 w 150"/>
                <a:gd name="T53" fmla="*/ 122 h 215"/>
                <a:gd name="T54" fmla="*/ 78 w 150"/>
                <a:gd name="T55" fmla="*/ 106 h 215"/>
                <a:gd name="T56" fmla="*/ 93 w 150"/>
                <a:gd name="T57" fmla="*/ 93 h 215"/>
                <a:gd name="T58" fmla="*/ 103 w 150"/>
                <a:gd name="T59" fmla="*/ 82 h 215"/>
                <a:gd name="T60" fmla="*/ 112 w 150"/>
                <a:gd name="T61" fmla="*/ 70 h 215"/>
                <a:gd name="T62" fmla="*/ 118 w 150"/>
                <a:gd name="T63" fmla="*/ 59 h 215"/>
                <a:gd name="T64" fmla="*/ 123 w 150"/>
                <a:gd name="T65" fmla="*/ 46 h 215"/>
                <a:gd name="T66" fmla="*/ 129 w 150"/>
                <a:gd name="T67" fmla="*/ 34 h 215"/>
                <a:gd name="T68" fmla="*/ 135 w 150"/>
                <a:gd name="T69" fmla="*/ 23 h 215"/>
                <a:gd name="T70" fmla="*/ 141 w 150"/>
                <a:gd name="T71" fmla="*/ 10 h 215"/>
                <a:gd name="T72" fmla="*/ 150 w 150"/>
                <a:gd name="T73" fmla="*/ 0 h 215"/>
                <a:gd name="T74" fmla="*/ 150 w 150"/>
                <a:gd name="T7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0" h="215">
                  <a:moveTo>
                    <a:pt x="150" y="0"/>
                  </a:moveTo>
                  <a:lnTo>
                    <a:pt x="150" y="13"/>
                  </a:lnTo>
                  <a:lnTo>
                    <a:pt x="150" y="29"/>
                  </a:lnTo>
                  <a:lnTo>
                    <a:pt x="146" y="44"/>
                  </a:lnTo>
                  <a:lnTo>
                    <a:pt x="144" y="59"/>
                  </a:lnTo>
                  <a:lnTo>
                    <a:pt x="135" y="70"/>
                  </a:lnTo>
                  <a:lnTo>
                    <a:pt x="129" y="84"/>
                  </a:lnTo>
                  <a:lnTo>
                    <a:pt x="120" y="97"/>
                  </a:lnTo>
                  <a:lnTo>
                    <a:pt x="112" y="110"/>
                  </a:lnTo>
                  <a:lnTo>
                    <a:pt x="99" y="122"/>
                  </a:lnTo>
                  <a:lnTo>
                    <a:pt x="87" y="135"/>
                  </a:lnTo>
                  <a:lnTo>
                    <a:pt x="74" y="146"/>
                  </a:lnTo>
                  <a:lnTo>
                    <a:pt x="63" y="160"/>
                  </a:lnTo>
                  <a:lnTo>
                    <a:pt x="49" y="171"/>
                  </a:lnTo>
                  <a:lnTo>
                    <a:pt x="38" y="184"/>
                  </a:lnTo>
                  <a:lnTo>
                    <a:pt x="27" y="196"/>
                  </a:lnTo>
                  <a:lnTo>
                    <a:pt x="17" y="207"/>
                  </a:lnTo>
                  <a:lnTo>
                    <a:pt x="9" y="211"/>
                  </a:lnTo>
                  <a:lnTo>
                    <a:pt x="2" y="215"/>
                  </a:lnTo>
                  <a:lnTo>
                    <a:pt x="0" y="205"/>
                  </a:lnTo>
                  <a:lnTo>
                    <a:pt x="0" y="196"/>
                  </a:lnTo>
                  <a:lnTo>
                    <a:pt x="2" y="186"/>
                  </a:lnTo>
                  <a:lnTo>
                    <a:pt x="8" y="179"/>
                  </a:lnTo>
                  <a:lnTo>
                    <a:pt x="17" y="163"/>
                  </a:lnTo>
                  <a:lnTo>
                    <a:pt x="32" y="150"/>
                  </a:lnTo>
                  <a:lnTo>
                    <a:pt x="47" y="135"/>
                  </a:lnTo>
                  <a:lnTo>
                    <a:pt x="65" y="122"/>
                  </a:lnTo>
                  <a:lnTo>
                    <a:pt x="78" y="106"/>
                  </a:lnTo>
                  <a:lnTo>
                    <a:pt x="93" y="93"/>
                  </a:lnTo>
                  <a:lnTo>
                    <a:pt x="103" y="82"/>
                  </a:lnTo>
                  <a:lnTo>
                    <a:pt x="112" y="70"/>
                  </a:lnTo>
                  <a:lnTo>
                    <a:pt x="118" y="59"/>
                  </a:lnTo>
                  <a:lnTo>
                    <a:pt x="123" y="46"/>
                  </a:lnTo>
                  <a:lnTo>
                    <a:pt x="129" y="34"/>
                  </a:lnTo>
                  <a:lnTo>
                    <a:pt x="135" y="23"/>
                  </a:lnTo>
                  <a:lnTo>
                    <a:pt x="141" y="10"/>
                  </a:lnTo>
                  <a:lnTo>
                    <a:pt x="150" y="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782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93" name="Freeform 381"/>
            <p:cNvSpPr>
              <a:spLocks/>
            </p:cNvSpPr>
            <p:nvPr/>
          </p:nvSpPr>
          <p:spPr bwMode="auto">
            <a:xfrm>
              <a:off x="3736" y="2082"/>
              <a:ext cx="98" cy="92"/>
            </a:xfrm>
            <a:custGeom>
              <a:avLst/>
              <a:gdLst>
                <a:gd name="T0" fmla="*/ 196 w 196"/>
                <a:gd name="T1" fmla="*/ 0 h 184"/>
                <a:gd name="T2" fmla="*/ 196 w 196"/>
                <a:gd name="T3" fmla="*/ 17 h 184"/>
                <a:gd name="T4" fmla="*/ 190 w 196"/>
                <a:gd name="T5" fmla="*/ 34 h 184"/>
                <a:gd name="T6" fmla="*/ 181 w 196"/>
                <a:gd name="T7" fmla="*/ 50 h 184"/>
                <a:gd name="T8" fmla="*/ 168 w 196"/>
                <a:gd name="T9" fmla="*/ 65 h 184"/>
                <a:gd name="T10" fmla="*/ 150 w 196"/>
                <a:gd name="T11" fmla="*/ 80 h 184"/>
                <a:gd name="T12" fmla="*/ 133 w 196"/>
                <a:gd name="T13" fmla="*/ 97 h 184"/>
                <a:gd name="T14" fmla="*/ 120 w 196"/>
                <a:gd name="T15" fmla="*/ 110 h 184"/>
                <a:gd name="T16" fmla="*/ 111 w 196"/>
                <a:gd name="T17" fmla="*/ 129 h 184"/>
                <a:gd name="T18" fmla="*/ 99 w 196"/>
                <a:gd name="T19" fmla="*/ 137 h 184"/>
                <a:gd name="T20" fmla="*/ 90 w 196"/>
                <a:gd name="T21" fmla="*/ 145 h 184"/>
                <a:gd name="T22" fmla="*/ 78 w 196"/>
                <a:gd name="T23" fmla="*/ 152 h 184"/>
                <a:gd name="T24" fmla="*/ 69 w 196"/>
                <a:gd name="T25" fmla="*/ 160 h 184"/>
                <a:gd name="T26" fmla="*/ 57 w 196"/>
                <a:gd name="T27" fmla="*/ 167 h 184"/>
                <a:gd name="T28" fmla="*/ 46 w 196"/>
                <a:gd name="T29" fmla="*/ 173 h 184"/>
                <a:gd name="T30" fmla="*/ 35 w 196"/>
                <a:gd name="T31" fmla="*/ 179 h 184"/>
                <a:gd name="T32" fmla="*/ 25 w 196"/>
                <a:gd name="T33" fmla="*/ 184 h 184"/>
                <a:gd name="T34" fmla="*/ 12 w 196"/>
                <a:gd name="T35" fmla="*/ 179 h 184"/>
                <a:gd name="T36" fmla="*/ 0 w 196"/>
                <a:gd name="T37" fmla="*/ 173 h 184"/>
                <a:gd name="T38" fmla="*/ 12 w 196"/>
                <a:gd name="T39" fmla="*/ 164 h 184"/>
                <a:gd name="T40" fmla="*/ 23 w 196"/>
                <a:gd name="T41" fmla="*/ 156 h 184"/>
                <a:gd name="T42" fmla="*/ 35 w 196"/>
                <a:gd name="T43" fmla="*/ 145 h 184"/>
                <a:gd name="T44" fmla="*/ 48 w 196"/>
                <a:gd name="T45" fmla="*/ 137 h 184"/>
                <a:gd name="T46" fmla="*/ 59 w 196"/>
                <a:gd name="T47" fmla="*/ 127 h 184"/>
                <a:gd name="T48" fmla="*/ 71 w 196"/>
                <a:gd name="T49" fmla="*/ 120 h 184"/>
                <a:gd name="T50" fmla="*/ 82 w 196"/>
                <a:gd name="T51" fmla="*/ 110 h 184"/>
                <a:gd name="T52" fmla="*/ 95 w 196"/>
                <a:gd name="T53" fmla="*/ 103 h 184"/>
                <a:gd name="T54" fmla="*/ 105 w 196"/>
                <a:gd name="T55" fmla="*/ 91 h 184"/>
                <a:gd name="T56" fmla="*/ 116 w 196"/>
                <a:gd name="T57" fmla="*/ 82 h 184"/>
                <a:gd name="T58" fmla="*/ 126 w 196"/>
                <a:gd name="T59" fmla="*/ 72 h 184"/>
                <a:gd name="T60" fmla="*/ 137 w 196"/>
                <a:gd name="T61" fmla="*/ 63 h 184"/>
                <a:gd name="T62" fmla="*/ 147 w 196"/>
                <a:gd name="T63" fmla="*/ 51 h 184"/>
                <a:gd name="T64" fmla="*/ 158 w 196"/>
                <a:gd name="T65" fmla="*/ 40 h 184"/>
                <a:gd name="T66" fmla="*/ 168 w 196"/>
                <a:gd name="T67" fmla="*/ 31 h 184"/>
                <a:gd name="T68" fmla="*/ 179 w 196"/>
                <a:gd name="T69" fmla="*/ 19 h 184"/>
                <a:gd name="T70" fmla="*/ 187 w 196"/>
                <a:gd name="T71" fmla="*/ 8 h 184"/>
                <a:gd name="T72" fmla="*/ 196 w 196"/>
                <a:gd name="T73" fmla="*/ 0 h 184"/>
                <a:gd name="T74" fmla="*/ 196 w 196"/>
                <a:gd name="T7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6" h="184">
                  <a:moveTo>
                    <a:pt x="196" y="0"/>
                  </a:moveTo>
                  <a:lnTo>
                    <a:pt x="196" y="17"/>
                  </a:lnTo>
                  <a:lnTo>
                    <a:pt x="190" y="34"/>
                  </a:lnTo>
                  <a:lnTo>
                    <a:pt x="181" y="50"/>
                  </a:lnTo>
                  <a:lnTo>
                    <a:pt x="168" y="65"/>
                  </a:lnTo>
                  <a:lnTo>
                    <a:pt x="150" y="80"/>
                  </a:lnTo>
                  <a:lnTo>
                    <a:pt x="133" y="97"/>
                  </a:lnTo>
                  <a:lnTo>
                    <a:pt x="120" y="110"/>
                  </a:lnTo>
                  <a:lnTo>
                    <a:pt x="111" y="129"/>
                  </a:lnTo>
                  <a:lnTo>
                    <a:pt x="99" y="137"/>
                  </a:lnTo>
                  <a:lnTo>
                    <a:pt x="90" y="145"/>
                  </a:lnTo>
                  <a:lnTo>
                    <a:pt x="78" y="152"/>
                  </a:lnTo>
                  <a:lnTo>
                    <a:pt x="69" y="160"/>
                  </a:lnTo>
                  <a:lnTo>
                    <a:pt x="57" y="167"/>
                  </a:lnTo>
                  <a:lnTo>
                    <a:pt x="46" y="173"/>
                  </a:lnTo>
                  <a:lnTo>
                    <a:pt x="35" y="179"/>
                  </a:lnTo>
                  <a:lnTo>
                    <a:pt x="25" y="184"/>
                  </a:lnTo>
                  <a:lnTo>
                    <a:pt x="12" y="179"/>
                  </a:lnTo>
                  <a:lnTo>
                    <a:pt x="0" y="173"/>
                  </a:lnTo>
                  <a:lnTo>
                    <a:pt x="12" y="164"/>
                  </a:lnTo>
                  <a:lnTo>
                    <a:pt x="23" y="156"/>
                  </a:lnTo>
                  <a:lnTo>
                    <a:pt x="35" y="145"/>
                  </a:lnTo>
                  <a:lnTo>
                    <a:pt x="48" y="137"/>
                  </a:lnTo>
                  <a:lnTo>
                    <a:pt x="59" y="127"/>
                  </a:lnTo>
                  <a:lnTo>
                    <a:pt x="71" y="120"/>
                  </a:lnTo>
                  <a:lnTo>
                    <a:pt x="82" y="110"/>
                  </a:lnTo>
                  <a:lnTo>
                    <a:pt x="95" y="103"/>
                  </a:lnTo>
                  <a:lnTo>
                    <a:pt x="105" y="91"/>
                  </a:lnTo>
                  <a:lnTo>
                    <a:pt x="116" y="82"/>
                  </a:lnTo>
                  <a:lnTo>
                    <a:pt x="126" y="72"/>
                  </a:lnTo>
                  <a:lnTo>
                    <a:pt x="137" y="63"/>
                  </a:lnTo>
                  <a:lnTo>
                    <a:pt x="147" y="51"/>
                  </a:lnTo>
                  <a:lnTo>
                    <a:pt x="158" y="40"/>
                  </a:lnTo>
                  <a:lnTo>
                    <a:pt x="168" y="31"/>
                  </a:lnTo>
                  <a:lnTo>
                    <a:pt x="179" y="19"/>
                  </a:lnTo>
                  <a:lnTo>
                    <a:pt x="187" y="8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782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94" name="Freeform 382"/>
            <p:cNvSpPr>
              <a:spLocks/>
            </p:cNvSpPr>
            <p:nvPr/>
          </p:nvSpPr>
          <p:spPr bwMode="auto">
            <a:xfrm>
              <a:off x="3773" y="2094"/>
              <a:ext cx="107" cy="105"/>
            </a:xfrm>
            <a:custGeom>
              <a:avLst/>
              <a:gdLst>
                <a:gd name="T0" fmla="*/ 213 w 213"/>
                <a:gd name="T1" fmla="*/ 0 h 211"/>
                <a:gd name="T2" fmla="*/ 213 w 213"/>
                <a:gd name="T3" fmla="*/ 9 h 211"/>
                <a:gd name="T4" fmla="*/ 213 w 213"/>
                <a:gd name="T5" fmla="*/ 23 h 211"/>
                <a:gd name="T6" fmla="*/ 210 w 213"/>
                <a:gd name="T7" fmla="*/ 32 h 211"/>
                <a:gd name="T8" fmla="*/ 208 w 213"/>
                <a:gd name="T9" fmla="*/ 45 h 211"/>
                <a:gd name="T10" fmla="*/ 202 w 213"/>
                <a:gd name="T11" fmla="*/ 55 h 211"/>
                <a:gd name="T12" fmla="*/ 196 w 213"/>
                <a:gd name="T13" fmla="*/ 66 h 211"/>
                <a:gd name="T14" fmla="*/ 191 w 213"/>
                <a:gd name="T15" fmla="*/ 76 h 211"/>
                <a:gd name="T16" fmla="*/ 183 w 213"/>
                <a:gd name="T17" fmla="*/ 87 h 211"/>
                <a:gd name="T18" fmla="*/ 173 w 213"/>
                <a:gd name="T19" fmla="*/ 97 h 211"/>
                <a:gd name="T20" fmla="*/ 164 w 213"/>
                <a:gd name="T21" fmla="*/ 108 h 211"/>
                <a:gd name="T22" fmla="*/ 154 w 213"/>
                <a:gd name="T23" fmla="*/ 118 h 211"/>
                <a:gd name="T24" fmla="*/ 145 w 213"/>
                <a:gd name="T25" fmla="*/ 127 h 211"/>
                <a:gd name="T26" fmla="*/ 135 w 213"/>
                <a:gd name="T27" fmla="*/ 135 h 211"/>
                <a:gd name="T28" fmla="*/ 124 w 213"/>
                <a:gd name="T29" fmla="*/ 142 h 211"/>
                <a:gd name="T30" fmla="*/ 114 w 213"/>
                <a:gd name="T31" fmla="*/ 152 h 211"/>
                <a:gd name="T32" fmla="*/ 107 w 213"/>
                <a:gd name="T33" fmla="*/ 161 h 211"/>
                <a:gd name="T34" fmla="*/ 94 w 213"/>
                <a:gd name="T35" fmla="*/ 169 h 211"/>
                <a:gd name="T36" fmla="*/ 80 w 213"/>
                <a:gd name="T37" fmla="*/ 178 h 211"/>
                <a:gd name="T38" fmla="*/ 67 w 213"/>
                <a:gd name="T39" fmla="*/ 188 h 211"/>
                <a:gd name="T40" fmla="*/ 57 w 213"/>
                <a:gd name="T41" fmla="*/ 197 h 211"/>
                <a:gd name="T42" fmla="*/ 44 w 213"/>
                <a:gd name="T43" fmla="*/ 201 h 211"/>
                <a:gd name="T44" fmla="*/ 31 w 213"/>
                <a:gd name="T45" fmla="*/ 209 h 211"/>
                <a:gd name="T46" fmla="*/ 16 w 213"/>
                <a:gd name="T47" fmla="*/ 211 h 211"/>
                <a:gd name="T48" fmla="*/ 0 w 213"/>
                <a:gd name="T49" fmla="*/ 211 h 211"/>
                <a:gd name="T50" fmla="*/ 6 w 213"/>
                <a:gd name="T51" fmla="*/ 199 h 211"/>
                <a:gd name="T52" fmla="*/ 16 w 213"/>
                <a:gd name="T53" fmla="*/ 188 h 211"/>
                <a:gd name="T54" fmla="*/ 23 w 213"/>
                <a:gd name="T55" fmla="*/ 178 h 211"/>
                <a:gd name="T56" fmla="*/ 35 w 213"/>
                <a:gd name="T57" fmla="*/ 169 h 211"/>
                <a:gd name="T58" fmla="*/ 46 w 213"/>
                <a:gd name="T59" fmla="*/ 159 h 211"/>
                <a:gd name="T60" fmla="*/ 57 w 213"/>
                <a:gd name="T61" fmla="*/ 154 h 211"/>
                <a:gd name="T62" fmla="*/ 69 w 213"/>
                <a:gd name="T63" fmla="*/ 142 h 211"/>
                <a:gd name="T64" fmla="*/ 84 w 213"/>
                <a:gd name="T65" fmla="*/ 137 h 211"/>
                <a:gd name="T66" fmla="*/ 95 w 213"/>
                <a:gd name="T67" fmla="*/ 127 h 211"/>
                <a:gd name="T68" fmla="*/ 109 w 213"/>
                <a:gd name="T69" fmla="*/ 120 h 211"/>
                <a:gd name="T70" fmla="*/ 122 w 213"/>
                <a:gd name="T71" fmla="*/ 110 h 211"/>
                <a:gd name="T72" fmla="*/ 135 w 213"/>
                <a:gd name="T73" fmla="*/ 102 h 211"/>
                <a:gd name="T74" fmla="*/ 147 w 213"/>
                <a:gd name="T75" fmla="*/ 91 h 211"/>
                <a:gd name="T76" fmla="*/ 158 w 213"/>
                <a:gd name="T77" fmla="*/ 82 h 211"/>
                <a:gd name="T78" fmla="*/ 168 w 213"/>
                <a:gd name="T79" fmla="*/ 70 h 211"/>
                <a:gd name="T80" fmla="*/ 177 w 213"/>
                <a:gd name="T81" fmla="*/ 59 h 211"/>
                <a:gd name="T82" fmla="*/ 185 w 213"/>
                <a:gd name="T83" fmla="*/ 44 h 211"/>
                <a:gd name="T84" fmla="*/ 192 w 213"/>
                <a:gd name="T85" fmla="*/ 28 h 211"/>
                <a:gd name="T86" fmla="*/ 200 w 213"/>
                <a:gd name="T87" fmla="*/ 13 h 211"/>
                <a:gd name="T88" fmla="*/ 213 w 213"/>
                <a:gd name="T89" fmla="*/ 0 h 211"/>
                <a:gd name="T90" fmla="*/ 213 w 213"/>
                <a:gd name="T91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3" h="211">
                  <a:moveTo>
                    <a:pt x="213" y="0"/>
                  </a:moveTo>
                  <a:lnTo>
                    <a:pt x="213" y="9"/>
                  </a:lnTo>
                  <a:lnTo>
                    <a:pt x="213" y="23"/>
                  </a:lnTo>
                  <a:lnTo>
                    <a:pt x="210" y="32"/>
                  </a:lnTo>
                  <a:lnTo>
                    <a:pt x="208" y="45"/>
                  </a:lnTo>
                  <a:lnTo>
                    <a:pt x="202" y="55"/>
                  </a:lnTo>
                  <a:lnTo>
                    <a:pt x="196" y="66"/>
                  </a:lnTo>
                  <a:lnTo>
                    <a:pt x="191" y="76"/>
                  </a:lnTo>
                  <a:lnTo>
                    <a:pt x="183" y="87"/>
                  </a:lnTo>
                  <a:lnTo>
                    <a:pt x="173" y="97"/>
                  </a:lnTo>
                  <a:lnTo>
                    <a:pt x="164" y="108"/>
                  </a:lnTo>
                  <a:lnTo>
                    <a:pt x="154" y="118"/>
                  </a:lnTo>
                  <a:lnTo>
                    <a:pt x="145" y="127"/>
                  </a:lnTo>
                  <a:lnTo>
                    <a:pt x="135" y="135"/>
                  </a:lnTo>
                  <a:lnTo>
                    <a:pt x="124" y="142"/>
                  </a:lnTo>
                  <a:lnTo>
                    <a:pt x="114" y="152"/>
                  </a:lnTo>
                  <a:lnTo>
                    <a:pt x="107" y="161"/>
                  </a:lnTo>
                  <a:lnTo>
                    <a:pt x="94" y="169"/>
                  </a:lnTo>
                  <a:lnTo>
                    <a:pt x="80" y="178"/>
                  </a:lnTo>
                  <a:lnTo>
                    <a:pt x="67" y="188"/>
                  </a:lnTo>
                  <a:lnTo>
                    <a:pt x="57" y="197"/>
                  </a:lnTo>
                  <a:lnTo>
                    <a:pt x="44" y="201"/>
                  </a:lnTo>
                  <a:lnTo>
                    <a:pt x="31" y="209"/>
                  </a:lnTo>
                  <a:lnTo>
                    <a:pt x="16" y="211"/>
                  </a:lnTo>
                  <a:lnTo>
                    <a:pt x="0" y="211"/>
                  </a:lnTo>
                  <a:lnTo>
                    <a:pt x="6" y="199"/>
                  </a:lnTo>
                  <a:lnTo>
                    <a:pt x="16" y="188"/>
                  </a:lnTo>
                  <a:lnTo>
                    <a:pt x="23" y="178"/>
                  </a:lnTo>
                  <a:lnTo>
                    <a:pt x="35" y="169"/>
                  </a:lnTo>
                  <a:lnTo>
                    <a:pt x="46" y="159"/>
                  </a:lnTo>
                  <a:lnTo>
                    <a:pt x="57" y="154"/>
                  </a:lnTo>
                  <a:lnTo>
                    <a:pt x="69" y="142"/>
                  </a:lnTo>
                  <a:lnTo>
                    <a:pt x="84" y="137"/>
                  </a:lnTo>
                  <a:lnTo>
                    <a:pt x="95" y="127"/>
                  </a:lnTo>
                  <a:lnTo>
                    <a:pt x="109" y="120"/>
                  </a:lnTo>
                  <a:lnTo>
                    <a:pt x="122" y="110"/>
                  </a:lnTo>
                  <a:lnTo>
                    <a:pt x="135" y="102"/>
                  </a:lnTo>
                  <a:lnTo>
                    <a:pt x="147" y="91"/>
                  </a:lnTo>
                  <a:lnTo>
                    <a:pt x="158" y="82"/>
                  </a:lnTo>
                  <a:lnTo>
                    <a:pt x="168" y="70"/>
                  </a:lnTo>
                  <a:lnTo>
                    <a:pt x="177" y="59"/>
                  </a:lnTo>
                  <a:lnTo>
                    <a:pt x="185" y="44"/>
                  </a:lnTo>
                  <a:lnTo>
                    <a:pt x="192" y="28"/>
                  </a:lnTo>
                  <a:lnTo>
                    <a:pt x="200" y="13"/>
                  </a:lnTo>
                  <a:lnTo>
                    <a:pt x="213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782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95" name="Freeform 383"/>
            <p:cNvSpPr>
              <a:spLocks/>
            </p:cNvSpPr>
            <p:nvPr/>
          </p:nvSpPr>
          <p:spPr bwMode="auto">
            <a:xfrm>
              <a:off x="3830" y="2151"/>
              <a:ext cx="58" cy="65"/>
            </a:xfrm>
            <a:custGeom>
              <a:avLst/>
              <a:gdLst>
                <a:gd name="T0" fmla="*/ 113 w 116"/>
                <a:gd name="T1" fmla="*/ 0 h 129"/>
                <a:gd name="T2" fmla="*/ 115 w 116"/>
                <a:gd name="T3" fmla="*/ 9 h 129"/>
                <a:gd name="T4" fmla="*/ 116 w 116"/>
                <a:gd name="T5" fmla="*/ 19 h 129"/>
                <a:gd name="T6" fmla="*/ 115 w 116"/>
                <a:gd name="T7" fmla="*/ 28 h 129"/>
                <a:gd name="T8" fmla="*/ 113 w 116"/>
                <a:gd name="T9" fmla="*/ 40 h 129"/>
                <a:gd name="T10" fmla="*/ 101 w 116"/>
                <a:gd name="T11" fmla="*/ 55 h 129"/>
                <a:gd name="T12" fmla="*/ 90 w 116"/>
                <a:gd name="T13" fmla="*/ 74 h 129"/>
                <a:gd name="T14" fmla="*/ 80 w 116"/>
                <a:gd name="T15" fmla="*/ 80 h 129"/>
                <a:gd name="T16" fmla="*/ 71 w 116"/>
                <a:gd name="T17" fmla="*/ 87 h 129"/>
                <a:gd name="T18" fmla="*/ 61 w 116"/>
                <a:gd name="T19" fmla="*/ 95 h 129"/>
                <a:gd name="T20" fmla="*/ 54 w 116"/>
                <a:gd name="T21" fmla="*/ 102 h 129"/>
                <a:gd name="T22" fmla="*/ 37 w 116"/>
                <a:gd name="T23" fmla="*/ 116 h 129"/>
                <a:gd name="T24" fmla="*/ 23 w 116"/>
                <a:gd name="T25" fmla="*/ 129 h 129"/>
                <a:gd name="T26" fmla="*/ 10 w 116"/>
                <a:gd name="T27" fmla="*/ 120 h 129"/>
                <a:gd name="T28" fmla="*/ 0 w 116"/>
                <a:gd name="T29" fmla="*/ 114 h 129"/>
                <a:gd name="T30" fmla="*/ 14 w 116"/>
                <a:gd name="T31" fmla="*/ 97 h 129"/>
                <a:gd name="T32" fmla="*/ 29 w 116"/>
                <a:gd name="T33" fmla="*/ 85 h 129"/>
                <a:gd name="T34" fmla="*/ 44 w 116"/>
                <a:gd name="T35" fmla="*/ 70 h 129"/>
                <a:gd name="T36" fmla="*/ 59 w 116"/>
                <a:gd name="T37" fmla="*/ 59 h 129"/>
                <a:gd name="T38" fmla="*/ 75 w 116"/>
                <a:gd name="T39" fmla="*/ 44 h 129"/>
                <a:gd name="T40" fmla="*/ 90 w 116"/>
                <a:gd name="T41" fmla="*/ 30 h 129"/>
                <a:gd name="T42" fmla="*/ 101 w 116"/>
                <a:gd name="T43" fmla="*/ 15 h 129"/>
                <a:gd name="T44" fmla="*/ 113 w 116"/>
                <a:gd name="T45" fmla="*/ 0 h 129"/>
                <a:gd name="T46" fmla="*/ 113 w 116"/>
                <a:gd name="T47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6" h="129">
                  <a:moveTo>
                    <a:pt x="113" y="0"/>
                  </a:moveTo>
                  <a:lnTo>
                    <a:pt x="115" y="9"/>
                  </a:lnTo>
                  <a:lnTo>
                    <a:pt x="116" y="19"/>
                  </a:lnTo>
                  <a:lnTo>
                    <a:pt x="115" y="28"/>
                  </a:lnTo>
                  <a:lnTo>
                    <a:pt x="113" y="40"/>
                  </a:lnTo>
                  <a:lnTo>
                    <a:pt x="101" y="55"/>
                  </a:lnTo>
                  <a:lnTo>
                    <a:pt x="90" y="74"/>
                  </a:lnTo>
                  <a:lnTo>
                    <a:pt x="80" y="80"/>
                  </a:lnTo>
                  <a:lnTo>
                    <a:pt x="71" y="87"/>
                  </a:lnTo>
                  <a:lnTo>
                    <a:pt x="61" y="95"/>
                  </a:lnTo>
                  <a:lnTo>
                    <a:pt x="54" y="102"/>
                  </a:lnTo>
                  <a:lnTo>
                    <a:pt x="37" y="116"/>
                  </a:lnTo>
                  <a:lnTo>
                    <a:pt x="23" y="129"/>
                  </a:lnTo>
                  <a:lnTo>
                    <a:pt x="10" y="120"/>
                  </a:lnTo>
                  <a:lnTo>
                    <a:pt x="0" y="114"/>
                  </a:lnTo>
                  <a:lnTo>
                    <a:pt x="14" y="97"/>
                  </a:lnTo>
                  <a:lnTo>
                    <a:pt x="29" y="85"/>
                  </a:lnTo>
                  <a:lnTo>
                    <a:pt x="44" y="70"/>
                  </a:lnTo>
                  <a:lnTo>
                    <a:pt x="59" y="59"/>
                  </a:lnTo>
                  <a:lnTo>
                    <a:pt x="75" y="44"/>
                  </a:lnTo>
                  <a:lnTo>
                    <a:pt x="90" y="30"/>
                  </a:lnTo>
                  <a:lnTo>
                    <a:pt x="101" y="15"/>
                  </a:lnTo>
                  <a:lnTo>
                    <a:pt x="113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782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96" name="Freeform 384"/>
            <p:cNvSpPr>
              <a:spLocks/>
            </p:cNvSpPr>
            <p:nvPr/>
          </p:nvSpPr>
          <p:spPr bwMode="auto">
            <a:xfrm>
              <a:off x="3662" y="1827"/>
              <a:ext cx="189" cy="144"/>
            </a:xfrm>
            <a:custGeom>
              <a:avLst/>
              <a:gdLst>
                <a:gd name="T0" fmla="*/ 355 w 378"/>
                <a:gd name="T1" fmla="*/ 0 h 287"/>
                <a:gd name="T2" fmla="*/ 359 w 378"/>
                <a:gd name="T3" fmla="*/ 2 h 287"/>
                <a:gd name="T4" fmla="*/ 367 w 378"/>
                <a:gd name="T5" fmla="*/ 11 h 287"/>
                <a:gd name="T6" fmla="*/ 373 w 378"/>
                <a:gd name="T7" fmla="*/ 19 h 287"/>
                <a:gd name="T8" fmla="*/ 378 w 378"/>
                <a:gd name="T9" fmla="*/ 27 h 287"/>
                <a:gd name="T10" fmla="*/ 352 w 378"/>
                <a:gd name="T11" fmla="*/ 32 h 287"/>
                <a:gd name="T12" fmla="*/ 327 w 378"/>
                <a:gd name="T13" fmla="*/ 38 h 287"/>
                <a:gd name="T14" fmla="*/ 302 w 378"/>
                <a:gd name="T15" fmla="*/ 46 h 287"/>
                <a:gd name="T16" fmla="*/ 279 w 378"/>
                <a:gd name="T17" fmla="*/ 57 h 287"/>
                <a:gd name="T18" fmla="*/ 255 w 378"/>
                <a:gd name="T19" fmla="*/ 66 h 287"/>
                <a:gd name="T20" fmla="*/ 232 w 378"/>
                <a:gd name="T21" fmla="*/ 78 h 287"/>
                <a:gd name="T22" fmla="*/ 209 w 378"/>
                <a:gd name="T23" fmla="*/ 89 h 287"/>
                <a:gd name="T24" fmla="*/ 188 w 378"/>
                <a:gd name="T25" fmla="*/ 103 h 287"/>
                <a:gd name="T26" fmla="*/ 165 w 378"/>
                <a:gd name="T27" fmla="*/ 116 h 287"/>
                <a:gd name="T28" fmla="*/ 145 w 378"/>
                <a:gd name="T29" fmla="*/ 133 h 287"/>
                <a:gd name="T30" fmla="*/ 126 w 378"/>
                <a:gd name="T31" fmla="*/ 148 h 287"/>
                <a:gd name="T32" fmla="*/ 108 w 378"/>
                <a:gd name="T33" fmla="*/ 167 h 287"/>
                <a:gd name="T34" fmla="*/ 88 w 378"/>
                <a:gd name="T35" fmla="*/ 184 h 287"/>
                <a:gd name="T36" fmla="*/ 74 w 378"/>
                <a:gd name="T37" fmla="*/ 207 h 287"/>
                <a:gd name="T38" fmla="*/ 57 w 378"/>
                <a:gd name="T39" fmla="*/ 228 h 287"/>
                <a:gd name="T40" fmla="*/ 44 w 378"/>
                <a:gd name="T41" fmla="*/ 253 h 287"/>
                <a:gd name="T42" fmla="*/ 40 w 378"/>
                <a:gd name="T43" fmla="*/ 258 h 287"/>
                <a:gd name="T44" fmla="*/ 34 w 378"/>
                <a:gd name="T45" fmla="*/ 266 h 287"/>
                <a:gd name="T46" fmla="*/ 29 w 378"/>
                <a:gd name="T47" fmla="*/ 275 h 287"/>
                <a:gd name="T48" fmla="*/ 25 w 378"/>
                <a:gd name="T49" fmla="*/ 285 h 287"/>
                <a:gd name="T50" fmla="*/ 10 w 378"/>
                <a:gd name="T51" fmla="*/ 285 h 287"/>
                <a:gd name="T52" fmla="*/ 0 w 378"/>
                <a:gd name="T53" fmla="*/ 287 h 287"/>
                <a:gd name="T54" fmla="*/ 6 w 378"/>
                <a:gd name="T55" fmla="*/ 272 h 287"/>
                <a:gd name="T56" fmla="*/ 11 w 378"/>
                <a:gd name="T57" fmla="*/ 260 h 287"/>
                <a:gd name="T58" fmla="*/ 17 w 378"/>
                <a:gd name="T59" fmla="*/ 247 h 287"/>
                <a:gd name="T60" fmla="*/ 27 w 378"/>
                <a:gd name="T61" fmla="*/ 236 h 287"/>
                <a:gd name="T62" fmla="*/ 32 w 378"/>
                <a:gd name="T63" fmla="*/ 222 h 287"/>
                <a:gd name="T64" fmla="*/ 40 w 378"/>
                <a:gd name="T65" fmla="*/ 211 h 287"/>
                <a:gd name="T66" fmla="*/ 51 w 378"/>
                <a:gd name="T67" fmla="*/ 199 h 287"/>
                <a:gd name="T68" fmla="*/ 61 w 378"/>
                <a:gd name="T69" fmla="*/ 190 h 287"/>
                <a:gd name="T70" fmla="*/ 68 w 378"/>
                <a:gd name="T71" fmla="*/ 177 h 287"/>
                <a:gd name="T72" fmla="*/ 76 w 378"/>
                <a:gd name="T73" fmla="*/ 165 h 287"/>
                <a:gd name="T74" fmla="*/ 86 w 378"/>
                <a:gd name="T75" fmla="*/ 154 h 287"/>
                <a:gd name="T76" fmla="*/ 97 w 378"/>
                <a:gd name="T77" fmla="*/ 144 h 287"/>
                <a:gd name="T78" fmla="*/ 107 w 378"/>
                <a:gd name="T79" fmla="*/ 133 h 287"/>
                <a:gd name="T80" fmla="*/ 116 w 378"/>
                <a:gd name="T81" fmla="*/ 122 h 287"/>
                <a:gd name="T82" fmla="*/ 126 w 378"/>
                <a:gd name="T83" fmla="*/ 110 h 287"/>
                <a:gd name="T84" fmla="*/ 135 w 378"/>
                <a:gd name="T85" fmla="*/ 101 h 287"/>
                <a:gd name="T86" fmla="*/ 146 w 378"/>
                <a:gd name="T87" fmla="*/ 91 h 287"/>
                <a:gd name="T88" fmla="*/ 162 w 378"/>
                <a:gd name="T89" fmla="*/ 84 h 287"/>
                <a:gd name="T90" fmla="*/ 173 w 378"/>
                <a:gd name="T91" fmla="*/ 76 h 287"/>
                <a:gd name="T92" fmla="*/ 188 w 378"/>
                <a:gd name="T93" fmla="*/ 68 h 287"/>
                <a:gd name="T94" fmla="*/ 200 w 378"/>
                <a:gd name="T95" fmla="*/ 61 h 287"/>
                <a:gd name="T96" fmla="*/ 213 w 378"/>
                <a:gd name="T97" fmla="*/ 55 h 287"/>
                <a:gd name="T98" fmla="*/ 226 w 378"/>
                <a:gd name="T99" fmla="*/ 46 h 287"/>
                <a:gd name="T100" fmla="*/ 241 w 378"/>
                <a:gd name="T101" fmla="*/ 40 h 287"/>
                <a:gd name="T102" fmla="*/ 255 w 378"/>
                <a:gd name="T103" fmla="*/ 32 h 287"/>
                <a:gd name="T104" fmla="*/ 268 w 378"/>
                <a:gd name="T105" fmla="*/ 25 h 287"/>
                <a:gd name="T106" fmla="*/ 279 w 378"/>
                <a:gd name="T107" fmla="*/ 21 h 287"/>
                <a:gd name="T108" fmla="*/ 295 w 378"/>
                <a:gd name="T109" fmla="*/ 15 h 287"/>
                <a:gd name="T110" fmla="*/ 310 w 378"/>
                <a:gd name="T111" fmla="*/ 9 h 287"/>
                <a:gd name="T112" fmla="*/ 325 w 378"/>
                <a:gd name="T113" fmla="*/ 6 h 287"/>
                <a:gd name="T114" fmla="*/ 338 w 378"/>
                <a:gd name="T115" fmla="*/ 0 h 287"/>
                <a:gd name="T116" fmla="*/ 355 w 378"/>
                <a:gd name="T117" fmla="*/ 0 h 287"/>
                <a:gd name="T118" fmla="*/ 355 w 378"/>
                <a:gd name="T11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8" h="287">
                  <a:moveTo>
                    <a:pt x="355" y="0"/>
                  </a:moveTo>
                  <a:lnTo>
                    <a:pt x="359" y="2"/>
                  </a:lnTo>
                  <a:lnTo>
                    <a:pt x="367" y="11"/>
                  </a:lnTo>
                  <a:lnTo>
                    <a:pt x="373" y="19"/>
                  </a:lnTo>
                  <a:lnTo>
                    <a:pt x="378" y="27"/>
                  </a:lnTo>
                  <a:lnTo>
                    <a:pt x="352" y="32"/>
                  </a:lnTo>
                  <a:lnTo>
                    <a:pt x="327" y="38"/>
                  </a:lnTo>
                  <a:lnTo>
                    <a:pt x="302" y="46"/>
                  </a:lnTo>
                  <a:lnTo>
                    <a:pt x="279" y="57"/>
                  </a:lnTo>
                  <a:lnTo>
                    <a:pt x="255" y="66"/>
                  </a:lnTo>
                  <a:lnTo>
                    <a:pt x="232" y="78"/>
                  </a:lnTo>
                  <a:lnTo>
                    <a:pt x="209" y="89"/>
                  </a:lnTo>
                  <a:lnTo>
                    <a:pt x="188" y="103"/>
                  </a:lnTo>
                  <a:lnTo>
                    <a:pt x="165" y="116"/>
                  </a:lnTo>
                  <a:lnTo>
                    <a:pt x="145" y="133"/>
                  </a:lnTo>
                  <a:lnTo>
                    <a:pt x="126" y="148"/>
                  </a:lnTo>
                  <a:lnTo>
                    <a:pt x="108" y="167"/>
                  </a:lnTo>
                  <a:lnTo>
                    <a:pt x="88" y="184"/>
                  </a:lnTo>
                  <a:lnTo>
                    <a:pt x="74" y="207"/>
                  </a:lnTo>
                  <a:lnTo>
                    <a:pt x="57" y="228"/>
                  </a:lnTo>
                  <a:lnTo>
                    <a:pt x="44" y="253"/>
                  </a:lnTo>
                  <a:lnTo>
                    <a:pt x="40" y="258"/>
                  </a:lnTo>
                  <a:lnTo>
                    <a:pt x="34" y="266"/>
                  </a:lnTo>
                  <a:lnTo>
                    <a:pt x="29" y="275"/>
                  </a:lnTo>
                  <a:lnTo>
                    <a:pt x="25" y="285"/>
                  </a:lnTo>
                  <a:lnTo>
                    <a:pt x="10" y="285"/>
                  </a:lnTo>
                  <a:lnTo>
                    <a:pt x="0" y="287"/>
                  </a:lnTo>
                  <a:lnTo>
                    <a:pt x="6" y="272"/>
                  </a:lnTo>
                  <a:lnTo>
                    <a:pt x="11" y="260"/>
                  </a:lnTo>
                  <a:lnTo>
                    <a:pt x="17" y="247"/>
                  </a:lnTo>
                  <a:lnTo>
                    <a:pt x="27" y="236"/>
                  </a:lnTo>
                  <a:lnTo>
                    <a:pt x="32" y="222"/>
                  </a:lnTo>
                  <a:lnTo>
                    <a:pt x="40" y="211"/>
                  </a:lnTo>
                  <a:lnTo>
                    <a:pt x="51" y="199"/>
                  </a:lnTo>
                  <a:lnTo>
                    <a:pt x="61" y="190"/>
                  </a:lnTo>
                  <a:lnTo>
                    <a:pt x="68" y="177"/>
                  </a:lnTo>
                  <a:lnTo>
                    <a:pt x="76" y="165"/>
                  </a:lnTo>
                  <a:lnTo>
                    <a:pt x="86" y="154"/>
                  </a:lnTo>
                  <a:lnTo>
                    <a:pt x="97" y="144"/>
                  </a:lnTo>
                  <a:lnTo>
                    <a:pt x="107" y="133"/>
                  </a:lnTo>
                  <a:lnTo>
                    <a:pt x="116" y="122"/>
                  </a:lnTo>
                  <a:lnTo>
                    <a:pt x="126" y="110"/>
                  </a:lnTo>
                  <a:lnTo>
                    <a:pt x="135" y="101"/>
                  </a:lnTo>
                  <a:lnTo>
                    <a:pt x="146" y="91"/>
                  </a:lnTo>
                  <a:lnTo>
                    <a:pt x="162" y="84"/>
                  </a:lnTo>
                  <a:lnTo>
                    <a:pt x="173" y="76"/>
                  </a:lnTo>
                  <a:lnTo>
                    <a:pt x="188" y="68"/>
                  </a:lnTo>
                  <a:lnTo>
                    <a:pt x="200" y="61"/>
                  </a:lnTo>
                  <a:lnTo>
                    <a:pt x="213" y="55"/>
                  </a:lnTo>
                  <a:lnTo>
                    <a:pt x="226" y="46"/>
                  </a:lnTo>
                  <a:lnTo>
                    <a:pt x="241" y="40"/>
                  </a:lnTo>
                  <a:lnTo>
                    <a:pt x="255" y="32"/>
                  </a:lnTo>
                  <a:lnTo>
                    <a:pt x="268" y="25"/>
                  </a:lnTo>
                  <a:lnTo>
                    <a:pt x="279" y="21"/>
                  </a:lnTo>
                  <a:lnTo>
                    <a:pt x="295" y="15"/>
                  </a:lnTo>
                  <a:lnTo>
                    <a:pt x="310" y="9"/>
                  </a:lnTo>
                  <a:lnTo>
                    <a:pt x="325" y="6"/>
                  </a:lnTo>
                  <a:lnTo>
                    <a:pt x="338" y="0"/>
                  </a:lnTo>
                  <a:lnTo>
                    <a:pt x="355" y="0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782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97" name="Freeform 385"/>
            <p:cNvSpPr>
              <a:spLocks/>
            </p:cNvSpPr>
            <p:nvPr/>
          </p:nvSpPr>
          <p:spPr bwMode="auto">
            <a:xfrm>
              <a:off x="3747" y="1852"/>
              <a:ext cx="101" cy="109"/>
            </a:xfrm>
            <a:custGeom>
              <a:avLst/>
              <a:gdLst>
                <a:gd name="T0" fmla="*/ 200 w 204"/>
                <a:gd name="T1" fmla="*/ 0 h 223"/>
                <a:gd name="T2" fmla="*/ 202 w 204"/>
                <a:gd name="T3" fmla="*/ 8 h 223"/>
                <a:gd name="T4" fmla="*/ 204 w 204"/>
                <a:gd name="T5" fmla="*/ 19 h 223"/>
                <a:gd name="T6" fmla="*/ 202 w 204"/>
                <a:gd name="T7" fmla="*/ 25 h 223"/>
                <a:gd name="T8" fmla="*/ 200 w 204"/>
                <a:gd name="T9" fmla="*/ 31 h 223"/>
                <a:gd name="T10" fmla="*/ 188 w 204"/>
                <a:gd name="T11" fmla="*/ 40 h 223"/>
                <a:gd name="T12" fmla="*/ 171 w 204"/>
                <a:gd name="T13" fmla="*/ 48 h 223"/>
                <a:gd name="T14" fmla="*/ 162 w 204"/>
                <a:gd name="T15" fmla="*/ 50 h 223"/>
                <a:gd name="T16" fmla="*/ 152 w 204"/>
                <a:gd name="T17" fmla="*/ 54 h 223"/>
                <a:gd name="T18" fmla="*/ 143 w 204"/>
                <a:gd name="T19" fmla="*/ 57 h 223"/>
                <a:gd name="T20" fmla="*/ 133 w 204"/>
                <a:gd name="T21" fmla="*/ 63 h 223"/>
                <a:gd name="T22" fmla="*/ 124 w 204"/>
                <a:gd name="T23" fmla="*/ 67 h 223"/>
                <a:gd name="T24" fmla="*/ 118 w 204"/>
                <a:gd name="T25" fmla="*/ 74 h 223"/>
                <a:gd name="T26" fmla="*/ 112 w 204"/>
                <a:gd name="T27" fmla="*/ 80 h 223"/>
                <a:gd name="T28" fmla="*/ 110 w 204"/>
                <a:gd name="T29" fmla="*/ 90 h 223"/>
                <a:gd name="T30" fmla="*/ 93 w 204"/>
                <a:gd name="T31" fmla="*/ 105 h 223"/>
                <a:gd name="T32" fmla="*/ 82 w 204"/>
                <a:gd name="T33" fmla="*/ 122 h 223"/>
                <a:gd name="T34" fmla="*/ 74 w 204"/>
                <a:gd name="T35" fmla="*/ 130 h 223"/>
                <a:gd name="T36" fmla="*/ 69 w 204"/>
                <a:gd name="T37" fmla="*/ 139 h 223"/>
                <a:gd name="T38" fmla="*/ 65 w 204"/>
                <a:gd name="T39" fmla="*/ 147 h 223"/>
                <a:gd name="T40" fmla="*/ 59 w 204"/>
                <a:gd name="T41" fmla="*/ 158 h 223"/>
                <a:gd name="T42" fmla="*/ 46 w 204"/>
                <a:gd name="T43" fmla="*/ 173 h 223"/>
                <a:gd name="T44" fmla="*/ 34 w 204"/>
                <a:gd name="T45" fmla="*/ 192 h 223"/>
                <a:gd name="T46" fmla="*/ 21 w 204"/>
                <a:gd name="T47" fmla="*/ 206 h 223"/>
                <a:gd name="T48" fmla="*/ 8 w 204"/>
                <a:gd name="T49" fmla="*/ 223 h 223"/>
                <a:gd name="T50" fmla="*/ 0 w 204"/>
                <a:gd name="T51" fmla="*/ 206 h 223"/>
                <a:gd name="T52" fmla="*/ 2 w 204"/>
                <a:gd name="T53" fmla="*/ 192 h 223"/>
                <a:gd name="T54" fmla="*/ 8 w 204"/>
                <a:gd name="T55" fmla="*/ 179 h 223"/>
                <a:gd name="T56" fmla="*/ 19 w 204"/>
                <a:gd name="T57" fmla="*/ 168 h 223"/>
                <a:gd name="T58" fmla="*/ 29 w 204"/>
                <a:gd name="T59" fmla="*/ 154 h 223"/>
                <a:gd name="T60" fmla="*/ 42 w 204"/>
                <a:gd name="T61" fmla="*/ 141 h 223"/>
                <a:gd name="T62" fmla="*/ 53 w 204"/>
                <a:gd name="T63" fmla="*/ 128 h 223"/>
                <a:gd name="T64" fmla="*/ 61 w 204"/>
                <a:gd name="T65" fmla="*/ 116 h 223"/>
                <a:gd name="T66" fmla="*/ 65 w 204"/>
                <a:gd name="T67" fmla="*/ 105 h 223"/>
                <a:gd name="T68" fmla="*/ 69 w 204"/>
                <a:gd name="T69" fmla="*/ 93 h 223"/>
                <a:gd name="T70" fmla="*/ 74 w 204"/>
                <a:gd name="T71" fmla="*/ 84 h 223"/>
                <a:gd name="T72" fmla="*/ 84 w 204"/>
                <a:gd name="T73" fmla="*/ 76 h 223"/>
                <a:gd name="T74" fmla="*/ 90 w 204"/>
                <a:gd name="T75" fmla="*/ 65 h 223"/>
                <a:gd name="T76" fmla="*/ 99 w 204"/>
                <a:gd name="T77" fmla="*/ 57 h 223"/>
                <a:gd name="T78" fmla="*/ 109 w 204"/>
                <a:gd name="T79" fmla="*/ 50 h 223"/>
                <a:gd name="T80" fmla="*/ 118 w 204"/>
                <a:gd name="T81" fmla="*/ 42 h 223"/>
                <a:gd name="T82" fmla="*/ 128 w 204"/>
                <a:gd name="T83" fmla="*/ 35 h 223"/>
                <a:gd name="T84" fmla="*/ 137 w 204"/>
                <a:gd name="T85" fmla="*/ 29 h 223"/>
                <a:gd name="T86" fmla="*/ 147 w 204"/>
                <a:gd name="T87" fmla="*/ 23 h 223"/>
                <a:gd name="T88" fmla="*/ 156 w 204"/>
                <a:gd name="T89" fmla="*/ 19 h 223"/>
                <a:gd name="T90" fmla="*/ 166 w 204"/>
                <a:gd name="T91" fmla="*/ 12 h 223"/>
                <a:gd name="T92" fmla="*/ 177 w 204"/>
                <a:gd name="T93" fmla="*/ 8 h 223"/>
                <a:gd name="T94" fmla="*/ 188 w 204"/>
                <a:gd name="T95" fmla="*/ 4 h 223"/>
                <a:gd name="T96" fmla="*/ 200 w 204"/>
                <a:gd name="T97" fmla="*/ 0 h 223"/>
                <a:gd name="T98" fmla="*/ 200 w 204"/>
                <a:gd name="T99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4" h="223">
                  <a:moveTo>
                    <a:pt x="200" y="0"/>
                  </a:moveTo>
                  <a:lnTo>
                    <a:pt x="202" y="8"/>
                  </a:lnTo>
                  <a:lnTo>
                    <a:pt x="204" y="19"/>
                  </a:lnTo>
                  <a:lnTo>
                    <a:pt x="202" y="25"/>
                  </a:lnTo>
                  <a:lnTo>
                    <a:pt x="200" y="31"/>
                  </a:lnTo>
                  <a:lnTo>
                    <a:pt x="188" y="40"/>
                  </a:lnTo>
                  <a:lnTo>
                    <a:pt x="171" y="48"/>
                  </a:lnTo>
                  <a:lnTo>
                    <a:pt x="162" y="50"/>
                  </a:lnTo>
                  <a:lnTo>
                    <a:pt x="152" y="54"/>
                  </a:lnTo>
                  <a:lnTo>
                    <a:pt x="143" y="57"/>
                  </a:lnTo>
                  <a:lnTo>
                    <a:pt x="133" y="63"/>
                  </a:lnTo>
                  <a:lnTo>
                    <a:pt x="124" y="67"/>
                  </a:lnTo>
                  <a:lnTo>
                    <a:pt x="118" y="74"/>
                  </a:lnTo>
                  <a:lnTo>
                    <a:pt x="112" y="80"/>
                  </a:lnTo>
                  <a:lnTo>
                    <a:pt x="110" y="90"/>
                  </a:lnTo>
                  <a:lnTo>
                    <a:pt x="93" y="105"/>
                  </a:lnTo>
                  <a:lnTo>
                    <a:pt x="82" y="122"/>
                  </a:lnTo>
                  <a:lnTo>
                    <a:pt x="74" y="130"/>
                  </a:lnTo>
                  <a:lnTo>
                    <a:pt x="69" y="139"/>
                  </a:lnTo>
                  <a:lnTo>
                    <a:pt x="65" y="147"/>
                  </a:lnTo>
                  <a:lnTo>
                    <a:pt x="59" y="158"/>
                  </a:lnTo>
                  <a:lnTo>
                    <a:pt x="46" y="173"/>
                  </a:lnTo>
                  <a:lnTo>
                    <a:pt x="34" y="192"/>
                  </a:lnTo>
                  <a:lnTo>
                    <a:pt x="21" y="206"/>
                  </a:lnTo>
                  <a:lnTo>
                    <a:pt x="8" y="223"/>
                  </a:lnTo>
                  <a:lnTo>
                    <a:pt x="0" y="206"/>
                  </a:lnTo>
                  <a:lnTo>
                    <a:pt x="2" y="192"/>
                  </a:lnTo>
                  <a:lnTo>
                    <a:pt x="8" y="179"/>
                  </a:lnTo>
                  <a:lnTo>
                    <a:pt x="19" y="168"/>
                  </a:lnTo>
                  <a:lnTo>
                    <a:pt x="29" y="154"/>
                  </a:lnTo>
                  <a:lnTo>
                    <a:pt x="42" y="141"/>
                  </a:lnTo>
                  <a:lnTo>
                    <a:pt x="53" y="128"/>
                  </a:lnTo>
                  <a:lnTo>
                    <a:pt x="61" y="116"/>
                  </a:lnTo>
                  <a:lnTo>
                    <a:pt x="65" y="105"/>
                  </a:lnTo>
                  <a:lnTo>
                    <a:pt x="69" y="93"/>
                  </a:lnTo>
                  <a:lnTo>
                    <a:pt x="74" y="84"/>
                  </a:lnTo>
                  <a:lnTo>
                    <a:pt x="84" y="76"/>
                  </a:lnTo>
                  <a:lnTo>
                    <a:pt x="90" y="65"/>
                  </a:lnTo>
                  <a:lnTo>
                    <a:pt x="99" y="57"/>
                  </a:lnTo>
                  <a:lnTo>
                    <a:pt x="109" y="50"/>
                  </a:lnTo>
                  <a:lnTo>
                    <a:pt x="118" y="42"/>
                  </a:lnTo>
                  <a:lnTo>
                    <a:pt x="128" y="35"/>
                  </a:lnTo>
                  <a:lnTo>
                    <a:pt x="137" y="29"/>
                  </a:lnTo>
                  <a:lnTo>
                    <a:pt x="147" y="23"/>
                  </a:lnTo>
                  <a:lnTo>
                    <a:pt x="156" y="19"/>
                  </a:lnTo>
                  <a:lnTo>
                    <a:pt x="166" y="12"/>
                  </a:lnTo>
                  <a:lnTo>
                    <a:pt x="177" y="8"/>
                  </a:lnTo>
                  <a:lnTo>
                    <a:pt x="188" y="4"/>
                  </a:lnTo>
                  <a:lnTo>
                    <a:pt x="200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782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98" name="Freeform 386"/>
            <p:cNvSpPr>
              <a:spLocks/>
            </p:cNvSpPr>
            <p:nvPr/>
          </p:nvSpPr>
          <p:spPr bwMode="auto">
            <a:xfrm>
              <a:off x="3784" y="1901"/>
              <a:ext cx="53" cy="72"/>
            </a:xfrm>
            <a:custGeom>
              <a:avLst/>
              <a:gdLst>
                <a:gd name="T0" fmla="*/ 99 w 103"/>
                <a:gd name="T1" fmla="*/ 0 h 145"/>
                <a:gd name="T2" fmla="*/ 103 w 103"/>
                <a:gd name="T3" fmla="*/ 8 h 145"/>
                <a:gd name="T4" fmla="*/ 103 w 103"/>
                <a:gd name="T5" fmla="*/ 15 h 145"/>
                <a:gd name="T6" fmla="*/ 103 w 103"/>
                <a:gd name="T7" fmla="*/ 25 h 145"/>
                <a:gd name="T8" fmla="*/ 101 w 103"/>
                <a:gd name="T9" fmla="*/ 33 h 145"/>
                <a:gd name="T10" fmla="*/ 93 w 103"/>
                <a:gd name="T11" fmla="*/ 38 h 145"/>
                <a:gd name="T12" fmla="*/ 88 w 103"/>
                <a:gd name="T13" fmla="*/ 48 h 145"/>
                <a:gd name="T14" fmla="*/ 78 w 103"/>
                <a:gd name="T15" fmla="*/ 53 h 145"/>
                <a:gd name="T16" fmla="*/ 71 w 103"/>
                <a:gd name="T17" fmla="*/ 61 h 145"/>
                <a:gd name="T18" fmla="*/ 57 w 103"/>
                <a:gd name="T19" fmla="*/ 67 h 145"/>
                <a:gd name="T20" fmla="*/ 48 w 103"/>
                <a:gd name="T21" fmla="*/ 74 h 145"/>
                <a:gd name="T22" fmla="*/ 38 w 103"/>
                <a:gd name="T23" fmla="*/ 82 h 145"/>
                <a:gd name="T24" fmla="*/ 33 w 103"/>
                <a:gd name="T25" fmla="*/ 91 h 145"/>
                <a:gd name="T26" fmla="*/ 25 w 103"/>
                <a:gd name="T27" fmla="*/ 99 h 145"/>
                <a:gd name="T28" fmla="*/ 19 w 103"/>
                <a:gd name="T29" fmla="*/ 109 h 145"/>
                <a:gd name="T30" fmla="*/ 16 w 103"/>
                <a:gd name="T31" fmla="*/ 118 h 145"/>
                <a:gd name="T32" fmla="*/ 17 w 103"/>
                <a:gd name="T33" fmla="*/ 131 h 145"/>
                <a:gd name="T34" fmla="*/ 10 w 103"/>
                <a:gd name="T35" fmla="*/ 137 h 145"/>
                <a:gd name="T36" fmla="*/ 2 w 103"/>
                <a:gd name="T37" fmla="*/ 145 h 145"/>
                <a:gd name="T38" fmla="*/ 0 w 103"/>
                <a:gd name="T39" fmla="*/ 131 h 145"/>
                <a:gd name="T40" fmla="*/ 0 w 103"/>
                <a:gd name="T41" fmla="*/ 120 h 145"/>
                <a:gd name="T42" fmla="*/ 0 w 103"/>
                <a:gd name="T43" fmla="*/ 110 h 145"/>
                <a:gd name="T44" fmla="*/ 4 w 103"/>
                <a:gd name="T45" fmla="*/ 101 h 145"/>
                <a:gd name="T46" fmla="*/ 8 w 103"/>
                <a:gd name="T47" fmla="*/ 90 h 145"/>
                <a:gd name="T48" fmla="*/ 12 w 103"/>
                <a:gd name="T49" fmla="*/ 80 h 145"/>
                <a:gd name="T50" fmla="*/ 19 w 103"/>
                <a:gd name="T51" fmla="*/ 71 h 145"/>
                <a:gd name="T52" fmla="*/ 27 w 103"/>
                <a:gd name="T53" fmla="*/ 61 h 145"/>
                <a:gd name="T54" fmla="*/ 35 w 103"/>
                <a:gd name="T55" fmla="*/ 52 h 145"/>
                <a:gd name="T56" fmla="*/ 42 w 103"/>
                <a:gd name="T57" fmla="*/ 42 h 145"/>
                <a:gd name="T58" fmla="*/ 50 w 103"/>
                <a:gd name="T59" fmla="*/ 34 h 145"/>
                <a:gd name="T60" fmla="*/ 59 w 103"/>
                <a:gd name="T61" fmla="*/ 27 h 145"/>
                <a:gd name="T62" fmla="*/ 71 w 103"/>
                <a:gd name="T63" fmla="*/ 17 h 145"/>
                <a:gd name="T64" fmla="*/ 80 w 103"/>
                <a:gd name="T65" fmla="*/ 12 h 145"/>
                <a:gd name="T66" fmla="*/ 90 w 103"/>
                <a:gd name="T67" fmla="*/ 4 h 145"/>
                <a:gd name="T68" fmla="*/ 99 w 103"/>
                <a:gd name="T69" fmla="*/ 0 h 145"/>
                <a:gd name="T70" fmla="*/ 99 w 103"/>
                <a:gd name="T7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3" h="145">
                  <a:moveTo>
                    <a:pt x="99" y="0"/>
                  </a:moveTo>
                  <a:lnTo>
                    <a:pt x="103" y="8"/>
                  </a:lnTo>
                  <a:lnTo>
                    <a:pt x="103" y="15"/>
                  </a:lnTo>
                  <a:lnTo>
                    <a:pt x="103" y="25"/>
                  </a:lnTo>
                  <a:lnTo>
                    <a:pt x="101" y="33"/>
                  </a:lnTo>
                  <a:lnTo>
                    <a:pt x="93" y="38"/>
                  </a:lnTo>
                  <a:lnTo>
                    <a:pt x="88" y="48"/>
                  </a:lnTo>
                  <a:lnTo>
                    <a:pt x="78" y="53"/>
                  </a:lnTo>
                  <a:lnTo>
                    <a:pt x="71" y="61"/>
                  </a:lnTo>
                  <a:lnTo>
                    <a:pt x="57" y="67"/>
                  </a:lnTo>
                  <a:lnTo>
                    <a:pt x="48" y="74"/>
                  </a:lnTo>
                  <a:lnTo>
                    <a:pt x="38" y="82"/>
                  </a:lnTo>
                  <a:lnTo>
                    <a:pt x="33" y="91"/>
                  </a:lnTo>
                  <a:lnTo>
                    <a:pt x="25" y="99"/>
                  </a:lnTo>
                  <a:lnTo>
                    <a:pt x="19" y="109"/>
                  </a:lnTo>
                  <a:lnTo>
                    <a:pt x="16" y="118"/>
                  </a:lnTo>
                  <a:lnTo>
                    <a:pt x="17" y="131"/>
                  </a:lnTo>
                  <a:lnTo>
                    <a:pt x="10" y="137"/>
                  </a:lnTo>
                  <a:lnTo>
                    <a:pt x="2" y="145"/>
                  </a:lnTo>
                  <a:lnTo>
                    <a:pt x="0" y="131"/>
                  </a:lnTo>
                  <a:lnTo>
                    <a:pt x="0" y="120"/>
                  </a:lnTo>
                  <a:lnTo>
                    <a:pt x="0" y="110"/>
                  </a:lnTo>
                  <a:lnTo>
                    <a:pt x="4" y="101"/>
                  </a:lnTo>
                  <a:lnTo>
                    <a:pt x="8" y="90"/>
                  </a:lnTo>
                  <a:lnTo>
                    <a:pt x="12" y="80"/>
                  </a:lnTo>
                  <a:lnTo>
                    <a:pt x="19" y="71"/>
                  </a:lnTo>
                  <a:lnTo>
                    <a:pt x="27" y="61"/>
                  </a:lnTo>
                  <a:lnTo>
                    <a:pt x="35" y="52"/>
                  </a:lnTo>
                  <a:lnTo>
                    <a:pt x="42" y="42"/>
                  </a:lnTo>
                  <a:lnTo>
                    <a:pt x="50" y="34"/>
                  </a:lnTo>
                  <a:lnTo>
                    <a:pt x="59" y="27"/>
                  </a:lnTo>
                  <a:lnTo>
                    <a:pt x="71" y="17"/>
                  </a:lnTo>
                  <a:lnTo>
                    <a:pt x="80" y="12"/>
                  </a:lnTo>
                  <a:lnTo>
                    <a:pt x="90" y="4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782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699" name="Freeform 387"/>
            <p:cNvSpPr>
              <a:spLocks/>
            </p:cNvSpPr>
            <p:nvPr/>
          </p:nvSpPr>
          <p:spPr bwMode="auto">
            <a:xfrm>
              <a:off x="3816" y="1942"/>
              <a:ext cx="29" cy="46"/>
            </a:xfrm>
            <a:custGeom>
              <a:avLst/>
              <a:gdLst>
                <a:gd name="T0" fmla="*/ 59 w 63"/>
                <a:gd name="T1" fmla="*/ 0 h 89"/>
                <a:gd name="T2" fmla="*/ 63 w 63"/>
                <a:gd name="T3" fmla="*/ 11 h 89"/>
                <a:gd name="T4" fmla="*/ 63 w 63"/>
                <a:gd name="T5" fmla="*/ 25 h 89"/>
                <a:gd name="T6" fmla="*/ 57 w 63"/>
                <a:gd name="T7" fmla="*/ 34 h 89"/>
                <a:gd name="T8" fmla="*/ 49 w 63"/>
                <a:gd name="T9" fmla="*/ 45 h 89"/>
                <a:gd name="T10" fmla="*/ 38 w 63"/>
                <a:gd name="T11" fmla="*/ 57 h 89"/>
                <a:gd name="T12" fmla="*/ 27 w 63"/>
                <a:gd name="T13" fmla="*/ 66 h 89"/>
                <a:gd name="T14" fmla="*/ 17 w 63"/>
                <a:gd name="T15" fmla="*/ 76 h 89"/>
                <a:gd name="T16" fmla="*/ 15 w 63"/>
                <a:gd name="T17" fmla="*/ 89 h 89"/>
                <a:gd name="T18" fmla="*/ 6 w 63"/>
                <a:gd name="T19" fmla="*/ 85 h 89"/>
                <a:gd name="T20" fmla="*/ 0 w 63"/>
                <a:gd name="T21" fmla="*/ 83 h 89"/>
                <a:gd name="T22" fmla="*/ 2 w 63"/>
                <a:gd name="T23" fmla="*/ 70 h 89"/>
                <a:gd name="T24" fmla="*/ 6 w 63"/>
                <a:gd name="T25" fmla="*/ 59 h 89"/>
                <a:gd name="T26" fmla="*/ 11 w 63"/>
                <a:gd name="T27" fmla="*/ 47 h 89"/>
                <a:gd name="T28" fmla="*/ 19 w 63"/>
                <a:gd name="T29" fmla="*/ 38 h 89"/>
                <a:gd name="T30" fmla="*/ 27 w 63"/>
                <a:gd name="T31" fmla="*/ 28 h 89"/>
                <a:gd name="T32" fmla="*/ 38 w 63"/>
                <a:gd name="T33" fmla="*/ 19 h 89"/>
                <a:gd name="T34" fmla="*/ 47 w 63"/>
                <a:gd name="T35" fmla="*/ 9 h 89"/>
                <a:gd name="T36" fmla="*/ 59 w 63"/>
                <a:gd name="T37" fmla="*/ 0 h 89"/>
                <a:gd name="T38" fmla="*/ 59 w 63"/>
                <a:gd name="T3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3" h="89">
                  <a:moveTo>
                    <a:pt x="59" y="0"/>
                  </a:moveTo>
                  <a:lnTo>
                    <a:pt x="63" y="11"/>
                  </a:lnTo>
                  <a:lnTo>
                    <a:pt x="63" y="25"/>
                  </a:lnTo>
                  <a:lnTo>
                    <a:pt x="57" y="34"/>
                  </a:lnTo>
                  <a:lnTo>
                    <a:pt x="49" y="45"/>
                  </a:lnTo>
                  <a:lnTo>
                    <a:pt x="38" y="57"/>
                  </a:lnTo>
                  <a:lnTo>
                    <a:pt x="27" y="66"/>
                  </a:lnTo>
                  <a:lnTo>
                    <a:pt x="17" y="76"/>
                  </a:lnTo>
                  <a:lnTo>
                    <a:pt x="15" y="89"/>
                  </a:lnTo>
                  <a:lnTo>
                    <a:pt x="6" y="85"/>
                  </a:lnTo>
                  <a:lnTo>
                    <a:pt x="0" y="83"/>
                  </a:lnTo>
                  <a:lnTo>
                    <a:pt x="2" y="70"/>
                  </a:lnTo>
                  <a:lnTo>
                    <a:pt x="6" y="59"/>
                  </a:lnTo>
                  <a:lnTo>
                    <a:pt x="11" y="47"/>
                  </a:lnTo>
                  <a:lnTo>
                    <a:pt x="19" y="38"/>
                  </a:lnTo>
                  <a:lnTo>
                    <a:pt x="27" y="28"/>
                  </a:lnTo>
                  <a:lnTo>
                    <a:pt x="38" y="19"/>
                  </a:lnTo>
                  <a:lnTo>
                    <a:pt x="47" y="9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2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00" name="Freeform 388"/>
            <p:cNvSpPr>
              <a:spLocks/>
            </p:cNvSpPr>
            <p:nvPr/>
          </p:nvSpPr>
          <p:spPr bwMode="auto">
            <a:xfrm>
              <a:off x="3825" y="1746"/>
              <a:ext cx="48" cy="51"/>
            </a:xfrm>
            <a:custGeom>
              <a:avLst/>
              <a:gdLst>
                <a:gd name="T0" fmla="*/ 4 w 95"/>
                <a:gd name="T1" fmla="*/ 0 h 102"/>
                <a:gd name="T2" fmla="*/ 15 w 95"/>
                <a:gd name="T3" fmla="*/ 3 h 102"/>
                <a:gd name="T4" fmla="*/ 28 w 95"/>
                <a:gd name="T5" fmla="*/ 11 h 102"/>
                <a:gd name="T6" fmla="*/ 40 w 95"/>
                <a:gd name="T7" fmla="*/ 17 h 102"/>
                <a:gd name="T8" fmla="*/ 51 w 95"/>
                <a:gd name="T9" fmla="*/ 28 h 102"/>
                <a:gd name="T10" fmla="*/ 61 w 95"/>
                <a:gd name="T11" fmla="*/ 38 h 102"/>
                <a:gd name="T12" fmla="*/ 70 w 95"/>
                <a:gd name="T13" fmla="*/ 49 h 102"/>
                <a:gd name="T14" fmla="*/ 80 w 95"/>
                <a:gd name="T15" fmla="*/ 59 h 102"/>
                <a:gd name="T16" fmla="*/ 91 w 95"/>
                <a:gd name="T17" fmla="*/ 72 h 102"/>
                <a:gd name="T18" fmla="*/ 91 w 95"/>
                <a:gd name="T19" fmla="*/ 78 h 102"/>
                <a:gd name="T20" fmla="*/ 93 w 95"/>
                <a:gd name="T21" fmla="*/ 85 h 102"/>
                <a:gd name="T22" fmla="*/ 93 w 95"/>
                <a:gd name="T23" fmla="*/ 95 h 102"/>
                <a:gd name="T24" fmla="*/ 95 w 95"/>
                <a:gd name="T25" fmla="*/ 102 h 102"/>
                <a:gd name="T26" fmla="*/ 82 w 95"/>
                <a:gd name="T27" fmla="*/ 91 h 102"/>
                <a:gd name="T28" fmla="*/ 70 w 95"/>
                <a:gd name="T29" fmla="*/ 81 h 102"/>
                <a:gd name="T30" fmla="*/ 59 w 95"/>
                <a:gd name="T31" fmla="*/ 70 h 102"/>
                <a:gd name="T32" fmla="*/ 47 w 95"/>
                <a:gd name="T33" fmla="*/ 60 h 102"/>
                <a:gd name="T34" fmla="*/ 34 w 95"/>
                <a:gd name="T35" fmla="*/ 49 h 102"/>
                <a:gd name="T36" fmla="*/ 23 w 95"/>
                <a:gd name="T37" fmla="*/ 40 h 102"/>
                <a:gd name="T38" fmla="*/ 11 w 95"/>
                <a:gd name="T39" fmla="*/ 28 h 102"/>
                <a:gd name="T40" fmla="*/ 0 w 95"/>
                <a:gd name="T41" fmla="*/ 17 h 102"/>
                <a:gd name="T42" fmla="*/ 2 w 95"/>
                <a:gd name="T43" fmla="*/ 7 h 102"/>
                <a:gd name="T44" fmla="*/ 4 w 95"/>
                <a:gd name="T45" fmla="*/ 0 h 102"/>
                <a:gd name="T46" fmla="*/ 4 w 95"/>
                <a:gd name="T4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5" h="102">
                  <a:moveTo>
                    <a:pt x="4" y="0"/>
                  </a:moveTo>
                  <a:lnTo>
                    <a:pt x="15" y="3"/>
                  </a:lnTo>
                  <a:lnTo>
                    <a:pt x="28" y="11"/>
                  </a:lnTo>
                  <a:lnTo>
                    <a:pt x="40" y="17"/>
                  </a:lnTo>
                  <a:lnTo>
                    <a:pt x="51" y="28"/>
                  </a:lnTo>
                  <a:lnTo>
                    <a:pt x="61" y="38"/>
                  </a:lnTo>
                  <a:lnTo>
                    <a:pt x="70" y="49"/>
                  </a:lnTo>
                  <a:lnTo>
                    <a:pt x="80" y="59"/>
                  </a:lnTo>
                  <a:lnTo>
                    <a:pt x="91" y="72"/>
                  </a:lnTo>
                  <a:lnTo>
                    <a:pt x="91" y="78"/>
                  </a:lnTo>
                  <a:lnTo>
                    <a:pt x="93" y="85"/>
                  </a:lnTo>
                  <a:lnTo>
                    <a:pt x="93" y="95"/>
                  </a:lnTo>
                  <a:lnTo>
                    <a:pt x="95" y="102"/>
                  </a:lnTo>
                  <a:lnTo>
                    <a:pt x="82" y="91"/>
                  </a:lnTo>
                  <a:lnTo>
                    <a:pt x="70" y="81"/>
                  </a:lnTo>
                  <a:lnTo>
                    <a:pt x="59" y="70"/>
                  </a:lnTo>
                  <a:lnTo>
                    <a:pt x="47" y="60"/>
                  </a:lnTo>
                  <a:lnTo>
                    <a:pt x="34" y="49"/>
                  </a:lnTo>
                  <a:lnTo>
                    <a:pt x="23" y="40"/>
                  </a:lnTo>
                  <a:lnTo>
                    <a:pt x="11" y="28"/>
                  </a:lnTo>
                  <a:lnTo>
                    <a:pt x="0" y="17"/>
                  </a:lnTo>
                  <a:lnTo>
                    <a:pt x="2" y="7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82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01" name="Freeform 389"/>
            <p:cNvSpPr>
              <a:spLocks/>
            </p:cNvSpPr>
            <p:nvPr/>
          </p:nvSpPr>
          <p:spPr bwMode="auto">
            <a:xfrm>
              <a:off x="3794" y="1770"/>
              <a:ext cx="42" cy="62"/>
            </a:xfrm>
            <a:custGeom>
              <a:avLst/>
              <a:gdLst>
                <a:gd name="T0" fmla="*/ 2 w 82"/>
                <a:gd name="T1" fmla="*/ 0 h 125"/>
                <a:gd name="T2" fmla="*/ 14 w 82"/>
                <a:gd name="T3" fmla="*/ 13 h 125"/>
                <a:gd name="T4" fmla="*/ 27 w 82"/>
                <a:gd name="T5" fmla="*/ 28 h 125"/>
                <a:gd name="T6" fmla="*/ 40 w 82"/>
                <a:gd name="T7" fmla="*/ 44 h 125"/>
                <a:gd name="T8" fmla="*/ 53 w 82"/>
                <a:gd name="T9" fmla="*/ 59 h 125"/>
                <a:gd name="T10" fmla="*/ 63 w 82"/>
                <a:gd name="T11" fmla="*/ 74 h 125"/>
                <a:gd name="T12" fmla="*/ 72 w 82"/>
                <a:gd name="T13" fmla="*/ 91 h 125"/>
                <a:gd name="T14" fmla="*/ 80 w 82"/>
                <a:gd name="T15" fmla="*/ 108 h 125"/>
                <a:gd name="T16" fmla="*/ 82 w 82"/>
                <a:gd name="T17" fmla="*/ 125 h 125"/>
                <a:gd name="T18" fmla="*/ 67 w 82"/>
                <a:gd name="T19" fmla="*/ 116 h 125"/>
                <a:gd name="T20" fmla="*/ 57 w 82"/>
                <a:gd name="T21" fmla="*/ 106 h 125"/>
                <a:gd name="T22" fmla="*/ 48 w 82"/>
                <a:gd name="T23" fmla="*/ 93 h 125"/>
                <a:gd name="T24" fmla="*/ 38 w 82"/>
                <a:gd name="T25" fmla="*/ 82 h 125"/>
                <a:gd name="T26" fmla="*/ 31 w 82"/>
                <a:gd name="T27" fmla="*/ 68 h 125"/>
                <a:gd name="T28" fmla="*/ 23 w 82"/>
                <a:gd name="T29" fmla="*/ 55 h 125"/>
                <a:gd name="T30" fmla="*/ 12 w 82"/>
                <a:gd name="T31" fmla="*/ 42 h 125"/>
                <a:gd name="T32" fmla="*/ 0 w 82"/>
                <a:gd name="T33" fmla="*/ 32 h 125"/>
                <a:gd name="T34" fmla="*/ 0 w 82"/>
                <a:gd name="T35" fmla="*/ 23 h 125"/>
                <a:gd name="T36" fmla="*/ 0 w 82"/>
                <a:gd name="T37" fmla="*/ 11 h 125"/>
                <a:gd name="T38" fmla="*/ 0 w 82"/>
                <a:gd name="T39" fmla="*/ 4 h 125"/>
                <a:gd name="T40" fmla="*/ 2 w 82"/>
                <a:gd name="T41" fmla="*/ 0 h 125"/>
                <a:gd name="T42" fmla="*/ 2 w 82"/>
                <a:gd name="T4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2" h="125">
                  <a:moveTo>
                    <a:pt x="2" y="0"/>
                  </a:moveTo>
                  <a:lnTo>
                    <a:pt x="14" y="13"/>
                  </a:lnTo>
                  <a:lnTo>
                    <a:pt x="27" y="28"/>
                  </a:lnTo>
                  <a:lnTo>
                    <a:pt x="40" y="44"/>
                  </a:lnTo>
                  <a:lnTo>
                    <a:pt x="53" y="59"/>
                  </a:lnTo>
                  <a:lnTo>
                    <a:pt x="63" y="74"/>
                  </a:lnTo>
                  <a:lnTo>
                    <a:pt x="72" y="91"/>
                  </a:lnTo>
                  <a:lnTo>
                    <a:pt x="80" y="108"/>
                  </a:lnTo>
                  <a:lnTo>
                    <a:pt x="82" y="125"/>
                  </a:lnTo>
                  <a:lnTo>
                    <a:pt x="67" y="116"/>
                  </a:lnTo>
                  <a:lnTo>
                    <a:pt x="57" y="106"/>
                  </a:lnTo>
                  <a:lnTo>
                    <a:pt x="48" y="93"/>
                  </a:lnTo>
                  <a:lnTo>
                    <a:pt x="38" y="82"/>
                  </a:lnTo>
                  <a:lnTo>
                    <a:pt x="31" y="68"/>
                  </a:lnTo>
                  <a:lnTo>
                    <a:pt x="23" y="55"/>
                  </a:lnTo>
                  <a:lnTo>
                    <a:pt x="12" y="42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0" y="11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82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02" name="Freeform 390"/>
            <p:cNvSpPr>
              <a:spLocks/>
            </p:cNvSpPr>
            <p:nvPr/>
          </p:nvSpPr>
          <p:spPr bwMode="auto">
            <a:xfrm>
              <a:off x="3738" y="1779"/>
              <a:ext cx="58" cy="69"/>
            </a:xfrm>
            <a:custGeom>
              <a:avLst/>
              <a:gdLst>
                <a:gd name="T0" fmla="*/ 0 w 116"/>
                <a:gd name="T1" fmla="*/ 0 h 141"/>
                <a:gd name="T2" fmla="*/ 12 w 116"/>
                <a:gd name="T3" fmla="*/ 6 h 141"/>
                <a:gd name="T4" fmla="*/ 21 w 116"/>
                <a:gd name="T5" fmla="*/ 10 h 141"/>
                <a:gd name="T6" fmla="*/ 31 w 116"/>
                <a:gd name="T7" fmla="*/ 17 h 141"/>
                <a:gd name="T8" fmla="*/ 42 w 116"/>
                <a:gd name="T9" fmla="*/ 25 h 141"/>
                <a:gd name="T10" fmla="*/ 50 w 116"/>
                <a:gd name="T11" fmla="*/ 30 h 141"/>
                <a:gd name="T12" fmla="*/ 59 w 116"/>
                <a:gd name="T13" fmla="*/ 40 h 141"/>
                <a:gd name="T14" fmla="*/ 70 w 116"/>
                <a:gd name="T15" fmla="*/ 48 h 141"/>
                <a:gd name="T16" fmla="*/ 80 w 116"/>
                <a:gd name="T17" fmla="*/ 57 h 141"/>
                <a:gd name="T18" fmla="*/ 86 w 116"/>
                <a:gd name="T19" fmla="*/ 65 h 141"/>
                <a:gd name="T20" fmla="*/ 93 w 116"/>
                <a:gd name="T21" fmla="*/ 74 h 141"/>
                <a:gd name="T22" fmla="*/ 101 w 116"/>
                <a:gd name="T23" fmla="*/ 84 h 141"/>
                <a:gd name="T24" fmla="*/ 107 w 116"/>
                <a:gd name="T25" fmla="*/ 95 h 141"/>
                <a:gd name="T26" fmla="*/ 110 w 116"/>
                <a:gd name="T27" fmla="*/ 105 h 141"/>
                <a:gd name="T28" fmla="*/ 114 w 116"/>
                <a:gd name="T29" fmla="*/ 116 h 141"/>
                <a:gd name="T30" fmla="*/ 114 w 116"/>
                <a:gd name="T31" fmla="*/ 127 h 141"/>
                <a:gd name="T32" fmla="*/ 116 w 116"/>
                <a:gd name="T33" fmla="*/ 141 h 141"/>
                <a:gd name="T34" fmla="*/ 99 w 116"/>
                <a:gd name="T35" fmla="*/ 124 h 141"/>
                <a:gd name="T36" fmla="*/ 86 w 116"/>
                <a:gd name="T37" fmla="*/ 108 h 141"/>
                <a:gd name="T38" fmla="*/ 72 w 116"/>
                <a:gd name="T39" fmla="*/ 93 h 141"/>
                <a:gd name="T40" fmla="*/ 61 w 116"/>
                <a:gd name="T41" fmla="*/ 78 h 141"/>
                <a:gd name="T42" fmla="*/ 46 w 116"/>
                <a:gd name="T43" fmla="*/ 63 h 141"/>
                <a:gd name="T44" fmla="*/ 34 w 116"/>
                <a:gd name="T45" fmla="*/ 49 h 141"/>
                <a:gd name="T46" fmla="*/ 25 w 116"/>
                <a:gd name="T47" fmla="*/ 44 h 141"/>
                <a:gd name="T48" fmla="*/ 17 w 116"/>
                <a:gd name="T49" fmla="*/ 40 h 141"/>
                <a:gd name="T50" fmla="*/ 8 w 116"/>
                <a:gd name="T51" fmla="*/ 34 h 141"/>
                <a:gd name="T52" fmla="*/ 0 w 116"/>
                <a:gd name="T53" fmla="*/ 30 h 141"/>
                <a:gd name="T54" fmla="*/ 0 w 116"/>
                <a:gd name="T55" fmla="*/ 19 h 141"/>
                <a:gd name="T56" fmla="*/ 0 w 116"/>
                <a:gd name="T57" fmla="*/ 10 h 141"/>
                <a:gd name="T58" fmla="*/ 0 w 116"/>
                <a:gd name="T59" fmla="*/ 2 h 141"/>
                <a:gd name="T60" fmla="*/ 0 w 116"/>
                <a:gd name="T61" fmla="*/ 0 h 141"/>
                <a:gd name="T62" fmla="*/ 0 w 116"/>
                <a:gd name="T6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41">
                  <a:moveTo>
                    <a:pt x="0" y="0"/>
                  </a:moveTo>
                  <a:lnTo>
                    <a:pt x="12" y="6"/>
                  </a:lnTo>
                  <a:lnTo>
                    <a:pt x="21" y="10"/>
                  </a:lnTo>
                  <a:lnTo>
                    <a:pt x="31" y="17"/>
                  </a:lnTo>
                  <a:lnTo>
                    <a:pt x="42" y="25"/>
                  </a:lnTo>
                  <a:lnTo>
                    <a:pt x="50" y="30"/>
                  </a:lnTo>
                  <a:lnTo>
                    <a:pt x="59" y="40"/>
                  </a:lnTo>
                  <a:lnTo>
                    <a:pt x="70" y="48"/>
                  </a:lnTo>
                  <a:lnTo>
                    <a:pt x="80" y="57"/>
                  </a:lnTo>
                  <a:lnTo>
                    <a:pt x="86" y="65"/>
                  </a:lnTo>
                  <a:lnTo>
                    <a:pt x="93" y="74"/>
                  </a:lnTo>
                  <a:lnTo>
                    <a:pt x="101" y="84"/>
                  </a:lnTo>
                  <a:lnTo>
                    <a:pt x="107" y="95"/>
                  </a:lnTo>
                  <a:lnTo>
                    <a:pt x="110" y="105"/>
                  </a:lnTo>
                  <a:lnTo>
                    <a:pt x="114" y="116"/>
                  </a:lnTo>
                  <a:lnTo>
                    <a:pt x="114" y="127"/>
                  </a:lnTo>
                  <a:lnTo>
                    <a:pt x="116" y="141"/>
                  </a:lnTo>
                  <a:lnTo>
                    <a:pt x="99" y="124"/>
                  </a:lnTo>
                  <a:lnTo>
                    <a:pt x="86" y="108"/>
                  </a:lnTo>
                  <a:lnTo>
                    <a:pt x="72" y="93"/>
                  </a:lnTo>
                  <a:lnTo>
                    <a:pt x="61" y="78"/>
                  </a:lnTo>
                  <a:lnTo>
                    <a:pt x="46" y="63"/>
                  </a:lnTo>
                  <a:lnTo>
                    <a:pt x="34" y="49"/>
                  </a:lnTo>
                  <a:lnTo>
                    <a:pt x="25" y="44"/>
                  </a:lnTo>
                  <a:lnTo>
                    <a:pt x="17" y="40"/>
                  </a:lnTo>
                  <a:lnTo>
                    <a:pt x="8" y="34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0" y="1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2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03" name="Freeform 391"/>
            <p:cNvSpPr>
              <a:spLocks/>
            </p:cNvSpPr>
            <p:nvPr/>
          </p:nvSpPr>
          <p:spPr bwMode="auto">
            <a:xfrm>
              <a:off x="3681" y="1805"/>
              <a:ext cx="68" cy="67"/>
            </a:xfrm>
            <a:custGeom>
              <a:avLst/>
              <a:gdLst>
                <a:gd name="T0" fmla="*/ 2 w 135"/>
                <a:gd name="T1" fmla="*/ 0 h 135"/>
                <a:gd name="T2" fmla="*/ 11 w 135"/>
                <a:gd name="T3" fmla="*/ 0 h 135"/>
                <a:gd name="T4" fmla="*/ 21 w 135"/>
                <a:gd name="T5" fmla="*/ 4 h 135"/>
                <a:gd name="T6" fmla="*/ 30 w 135"/>
                <a:gd name="T7" fmla="*/ 10 h 135"/>
                <a:gd name="T8" fmla="*/ 40 w 135"/>
                <a:gd name="T9" fmla="*/ 16 h 135"/>
                <a:gd name="T10" fmla="*/ 50 w 135"/>
                <a:gd name="T11" fmla="*/ 21 h 135"/>
                <a:gd name="T12" fmla="*/ 59 w 135"/>
                <a:gd name="T13" fmla="*/ 29 h 135"/>
                <a:gd name="T14" fmla="*/ 70 w 135"/>
                <a:gd name="T15" fmla="*/ 36 h 135"/>
                <a:gd name="T16" fmla="*/ 80 w 135"/>
                <a:gd name="T17" fmla="*/ 46 h 135"/>
                <a:gd name="T18" fmla="*/ 86 w 135"/>
                <a:gd name="T19" fmla="*/ 55 h 135"/>
                <a:gd name="T20" fmla="*/ 93 w 135"/>
                <a:gd name="T21" fmla="*/ 65 h 135"/>
                <a:gd name="T22" fmla="*/ 103 w 135"/>
                <a:gd name="T23" fmla="*/ 74 h 135"/>
                <a:gd name="T24" fmla="*/ 110 w 135"/>
                <a:gd name="T25" fmla="*/ 84 h 135"/>
                <a:gd name="T26" fmla="*/ 116 w 135"/>
                <a:gd name="T27" fmla="*/ 93 h 135"/>
                <a:gd name="T28" fmla="*/ 124 w 135"/>
                <a:gd name="T29" fmla="*/ 103 h 135"/>
                <a:gd name="T30" fmla="*/ 127 w 135"/>
                <a:gd name="T31" fmla="*/ 114 h 135"/>
                <a:gd name="T32" fmla="*/ 135 w 135"/>
                <a:gd name="T33" fmla="*/ 126 h 135"/>
                <a:gd name="T34" fmla="*/ 126 w 135"/>
                <a:gd name="T35" fmla="*/ 130 h 135"/>
                <a:gd name="T36" fmla="*/ 114 w 135"/>
                <a:gd name="T37" fmla="*/ 135 h 135"/>
                <a:gd name="T38" fmla="*/ 108 w 135"/>
                <a:gd name="T39" fmla="*/ 126 h 135"/>
                <a:gd name="T40" fmla="*/ 105 w 135"/>
                <a:gd name="T41" fmla="*/ 114 h 135"/>
                <a:gd name="T42" fmla="*/ 97 w 135"/>
                <a:gd name="T43" fmla="*/ 105 h 135"/>
                <a:gd name="T44" fmla="*/ 93 w 135"/>
                <a:gd name="T45" fmla="*/ 99 h 135"/>
                <a:gd name="T46" fmla="*/ 78 w 135"/>
                <a:gd name="T47" fmla="*/ 82 h 135"/>
                <a:gd name="T48" fmla="*/ 65 w 135"/>
                <a:gd name="T49" fmla="*/ 69 h 135"/>
                <a:gd name="T50" fmla="*/ 48 w 135"/>
                <a:gd name="T51" fmla="*/ 54 h 135"/>
                <a:gd name="T52" fmla="*/ 32 w 135"/>
                <a:gd name="T53" fmla="*/ 40 h 135"/>
                <a:gd name="T54" fmla="*/ 15 w 135"/>
                <a:gd name="T55" fmla="*/ 27 h 135"/>
                <a:gd name="T56" fmla="*/ 0 w 135"/>
                <a:gd name="T57" fmla="*/ 16 h 135"/>
                <a:gd name="T58" fmla="*/ 0 w 135"/>
                <a:gd name="T59" fmla="*/ 8 h 135"/>
                <a:gd name="T60" fmla="*/ 2 w 135"/>
                <a:gd name="T61" fmla="*/ 0 h 135"/>
                <a:gd name="T62" fmla="*/ 2 w 135"/>
                <a:gd name="T6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" h="135">
                  <a:moveTo>
                    <a:pt x="2" y="0"/>
                  </a:moveTo>
                  <a:lnTo>
                    <a:pt x="11" y="0"/>
                  </a:lnTo>
                  <a:lnTo>
                    <a:pt x="21" y="4"/>
                  </a:lnTo>
                  <a:lnTo>
                    <a:pt x="30" y="10"/>
                  </a:lnTo>
                  <a:lnTo>
                    <a:pt x="40" y="16"/>
                  </a:lnTo>
                  <a:lnTo>
                    <a:pt x="50" y="21"/>
                  </a:lnTo>
                  <a:lnTo>
                    <a:pt x="59" y="29"/>
                  </a:lnTo>
                  <a:lnTo>
                    <a:pt x="70" y="36"/>
                  </a:lnTo>
                  <a:lnTo>
                    <a:pt x="80" y="46"/>
                  </a:lnTo>
                  <a:lnTo>
                    <a:pt x="86" y="55"/>
                  </a:lnTo>
                  <a:lnTo>
                    <a:pt x="93" y="65"/>
                  </a:lnTo>
                  <a:lnTo>
                    <a:pt x="103" y="74"/>
                  </a:lnTo>
                  <a:lnTo>
                    <a:pt x="110" y="84"/>
                  </a:lnTo>
                  <a:lnTo>
                    <a:pt x="116" y="93"/>
                  </a:lnTo>
                  <a:lnTo>
                    <a:pt x="124" y="103"/>
                  </a:lnTo>
                  <a:lnTo>
                    <a:pt x="127" y="114"/>
                  </a:lnTo>
                  <a:lnTo>
                    <a:pt x="135" y="126"/>
                  </a:lnTo>
                  <a:lnTo>
                    <a:pt x="126" y="130"/>
                  </a:lnTo>
                  <a:lnTo>
                    <a:pt x="114" y="135"/>
                  </a:lnTo>
                  <a:lnTo>
                    <a:pt x="108" y="126"/>
                  </a:lnTo>
                  <a:lnTo>
                    <a:pt x="105" y="114"/>
                  </a:lnTo>
                  <a:lnTo>
                    <a:pt x="97" y="105"/>
                  </a:lnTo>
                  <a:lnTo>
                    <a:pt x="93" y="99"/>
                  </a:lnTo>
                  <a:lnTo>
                    <a:pt x="78" y="82"/>
                  </a:lnTo>
                  <a:lnTo>
                    <a:pt x="65" y="69"/>
                  </a:lnTo>
                  <a:lnTo>
                    <a:pt x="48" y="54"/>
                  </a:lnTo>
                  <a:lnTo>
                    <a:pt x="32" y="40"/>
                  </a:lnTo>
                  <a:lnTo>
                    <a:pt x="15" y="27"/>
                  </a:lnTo>
                  <a:lnTo>
                    <a:pt x="0" y="16"/>
                  </a:lnTo>
                  <a:lnTo>
                    <a:pt x="0" y="8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82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04" name="Freeform 392"/>
            <p:cNvSpPr>
              <a:spLocks/>
            </p:cNvSpPr>
            <p:nvPr/>
          </p:nvSpPr>
          <p:spPr bwMode="auto">
            <a:xfrm>
              <a:off x="3634" y="1845"/>
              <a:ext cx="76" cy="46"/>
            </a:xfrm>
            <a:custGeom>
              <a:avLst/>
              <a:gdLst>
                <a:gd name="T0" fmla="*/ 6 w 152"/>
                <a:gd name="T1" fmla="*/ 0 h 93"/>
                <a:gd name="T2" fmla="*/ 15 w 152"/>
                <a:gd name="T3" fmla="*/ 2 h 93"/>
                <a:gd name="T4" fmla="*/ 23 w 152"/>
                <a:gd name="T5" fmla="*/ 6 h 93"/>
                <a:gd name="T6" fmla="*/ 32 w 152"/>
                <a:gd name="T7" fmla="*/ 10 h 93"/>
                <a:gd name="T8" fmla="*/ 42 w 152"/>
                <a:gd name="T9" fmla="*/ 12 h 93"/>
                <a:gd name="T10" fmla="*/ 51 w 152"/>
                <a:gd name="T11" fmla="*/ 13 h 93"/>
                <a:gd name="T12" fmla="*/ 61 w 152"/>
                <a:gd name="T13" fmla="*/ 17 h 93"/>
                <a:gd name="T14" fmla="*/ 70 w 152"/>
                <a:gd name="T15" fmla="*/ 21 h 93"/>
                <a:gd name="T16" fmla="*/ 80 w 152"/>
                <a:gd name="T17" fmla="*/ 25 h 93"/>
                <a:gd name="T18" fmla="*/ 87 w 152"/>
                <a:gd name="T19" fmla="*/ 27 h 93"/>
                <a:gd name="T20" fmla="*/ 97 w 152"/>
                <a:gd name="T21" fmla="*/ 31 h 93"/>
                <a:gd name="T22" fmla="*/ 106 w 152"/>
                <a:gd name="T23" fmla="*/ 34 h 93"/>
                <a:gd name="T24" fmla="*/ 116 w 152"/>
                <a:gd name="T25" fmla="*/ 40 h 93"/>
                <a:gd name="T26" fmla="*/ 131 w 152"/>
                <a:gd name="T27" fmla="*/ 50 h 93"/>
                <a:gd name="T28" fmla="*/ 148 w 152"/>
                <a:gd name="T29" fmla="*/ 67 h 93"/>
                <a:gd name="T30" fmla="*/ 148 w 152"/>
                <a:gd name="T31" fmla="*/ 78 h 93"/>
                <a:gd name="T32" fmla="*/ 152 w 152"/>
                <a:gd name="T33" fmla="*/ 93 h 93"/>
                <a:gd name="T34" fmla="*/ 143 w 152"/>
                <a:gd name="T35" fmla="*/ 86 h 93"/>
                <a:gd name="T36" fmla="*/ 131 w 152"/>
                <a:gd name="T37" fmla="*/ 80 h 93"/>
                <a:gd name="T38" fmla="*/ 122 w 152"/>
                <a:gd name="T39" fmla="*/ 74 h 93"/>
                <a:gd name="T40" fmla="*/ 112 w 152"/>
                <a:gd name="T41" fmla="*/ 69 h 93"/>
                <a:gd name="T42" fmla="*/ 101 w 152"/>
                <a:gd name="T43" fmla="*/ 65 h 93"/>
                <a:gd name="T44" fmla="*/ 91 w 152"/>
                <a:gd name="T45" fmla="*/ 61 h 93"/>
                <a:gd name="T46" fmla="*/ 82 w 152"/>
                <a:gd name="T47" fmla="*/ 57 h 93"/>
                <a:gd name="T48" fmla="*/ 72 w 152"/>
                <a:gd name="T49" fmla="*/ 57 h 93"/>
                <a:gd name="T50" fmla="*/ 63 w 152"/>
                <a:gd name="T51" fmla="*/ 51 h 93"/>
                <a:gd name="T52" fmla="*/ 51 w 152"/>
                <a:gd name="T53" fmla="*/ 48 h 93"/>
                <a:gd name="T54" fmla="*/ 42 w 152"/>
                <a:gd name="T55" fmla="*/ 44 h 93"/>
                <a:gd name="T56" fmla="*/ 32 w 152"/>
                <a:gd name="T57" fmla="*/ 40 h 93"/>
                <a:gd name="T58" fmla="*/ 15 w 152"/>
                <a:gd name="T59" fmla="*/ 29 h 93"/>
                <a:gd name="T60" fmla="*/ 0 w 152"/>
                <a:gd name="T61" fmla="*/ 15 h 93"/>
                <a:gd name="T62" fmla="*/ 4 w 152"/>
                <a:gd name="T63" fmla="*/ 8 h 93"/>
                <a:gd name="T64" fmla="*/ 6 w 152"/>
                <a:gd name="T65" fmla="*/ 0 h 93"/>
                <a:gd name="T66" fmla="*/ 6 w 152"/>
                <a:gd name="T6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2" h="93">
                  <a:moveTo>
                    <a:pt x="6" y="0"/>
                  </a:moveTo>
                  <a:lnTo>
                    <a:pt x="15" y="2"/>
                  </a:lnTo>
                  <a:lnTo>
                    <a:pt x="23" y="6"/>
                  </a:lnTo>
                  <a:lnTo>
                    <a:pt x="32" y="10"/>
                  </a:lnTo>
                  <a:lnTo>
                    <a:pt x="42" y="12"/>
                  </a:lnTo>
                  <a:lnTo>
                    <a:pt x="51" y="13"/>
                  </a:lnTo>
                  <a:lnTo>
                    <a:pt x="61" y="17"/>
                  </a:lnTo>
                  <a:lnTo>
                    <a:pt x="70" y="21"/>
                  </a:lnTo>
                  <a:lnTo>
                    <a:pt x="80" y="25"/>
                  </a:lnTo>
                  <a:lnTo>
                    <a:pt x="87" y="27"/>
                  </a:lnTo>
                  <a:lnTo>
                    <a:pt x="97" y="31"/>
                  </a:lnTo>
                  <a:lnTo>
                    <a:pt x="106" y="34"/>
                  </a:lnTo>
                  <a:lnTo>
                    <a:pt x="116" y="40"/>
                  </a:lnTo>
                  <a:lnTo>
                    <a:pt x="131" y="50"/>
                  </a:lnTo>
                  <a:lnTo>
                    <a:pt x="148" y="67"/>
                  </a:lnTo>
                  <a:lnTo>
                    <a:pt x="148" y="78"/>
                  </a:lnTo>
                  <a:lnTo>
                    <a:pt x="152" y="93"/>
                  </a:lnTo>
                  <a:lnTo>
                    <a:pt x="143" y="86"/>
                  </a:lnTo>
                  <a:lnTo>
                    <a:pt x="131" y="80"/>
                  </a:lnTo>
                  <a:lnTo>
                    <a:pt x="122" y="74"/>
                  </a:lnTo>
                  <a:lnTo>
                    <a:pt x="112" y="69"/>
                  </a:lnTo>
                  <a:lnTo>
                    <a:pt x="101" y="65"/>
                  </a:lnTo>
                  <a:lnTo>
                    <a:pt x="91" y="61"/>
                  </a:lnTo>
                  <a:lnTo>
                    <a:pt x="82" y="57"/>
                  </a:lnTo>
                  <a:lnTo>
                    <a:pt x="72" y="57"/>
                  </a:lnTo>
                  <a:lnTo>
                    <a:pt x="63" y="51"/>
                  </a:lnTo>
                  <a:lnTo>
                    <a:pt x="51" y="48"/>
                  </a:lnTo>
                  <a:lnTo>
                    <a:pt x="42" y="44"/>
                  </a:lnTo>
                  <a:lnTo>
                    <a:pt x="32" y="40"/>
                  </a:lnTo>
                  <a:lnTo>
                    <a:pt x="15" y="29"/>
                  </a:lnTo>
                  <a:lnTo>
                    <a:pt x="0" y="15"/>
                  </a:lnTo>
                  <a:lnTo>
                    <a:pt x="4" y="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82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05" name="Freeform 393"/>
            <p:cNvSpPr>
              <a:spLocks/>
            </p:cNvSpPr>
            <p:nvPr/>
          </p:nvSpPr>
          <p:spPr bwMode="auto">
            <a:xfrm>
              <a:off x="3870" y="1806"/>
              <a:ext cx="96" cy="46"/>
            </a:xfrm>
            <a:custGeom>
              <a:avLst/>
              <a:gdLst>
                <a:gd name="T0" fmla="*/ 101 w 192"/>
                <a:gd name="T1" fmla="*/ 6 h 93"/>
                <a:gd name="T2" fmla="*/ 112 w 192"/>
                <a:gd name="T3" fmla="*/ 4 h 93"/>
                <a:gd name="T4" fmla="*/ 124 w 192"/>
                <a:gd name="T5" fmla="*/ 4 h 93"/>
                <a:gd name="T6" fmla="*/ 137 w 192"/>
                <a:gd name="T7" fmla="*/ 2 h 93"/>
                <a:gd name="T8" fmla="*/ 150 w 192"/>
                <a:gd name="T9" fmla="*/ 2 h 93"/>
                <a:gd name="T10" fmla="*/ 162 w 192"/>
                <a:gd name="T11" fmla="*/ 0 h 93"/>
                <a:gd name="T12" fmla="*/ 173 w 192"/>
                <a:gd name="T13" fmla="*/ 4 h 93"/>
                <a:gd name="T14" fmla="*/ 183 w 192"/>
                <a:gd name="T15" fmla="*/ 10 h 93"/>
                <a:gd name="T16" fmla="*/ 192 w 192"/>
                <a:gd name="T17" fmla="*/ 19 h 93"/>
                <a:gd name="T18" fmla="*/ 183 w 192"/>
                <a:gd name="T19" fmla="*/ 27 h 93"/>
                <a:gd name="T20" fmla="*/ 179 w 192"/>
                <a:gd name="T21" fmla="*/ 36 h 93"/>
                <a:gd name="T22" fmla="*/ 164 w 192"/>
                <a:gd name="T23" fmla="*/ 31 h 93"/>
                <a:gd name="T24" fmla="*/ 150 w 192"/>
                <a:gd name="T25" fmla="*/ 27 h 93"/>
                <a:gd name="T26" fmla="*/ 137 w 192"/>
                <a:gd name="T27" fmla="*/ 25 h 93"/>
                <a:gd name="T28" fmla="*/ 128 w 192"/>
                <a:gd name="T29" fmla="*/ 27 h 93"/>
                <a:gd name="T30" fmla="*/ 114 w 192"/>
                <a:gd name="T31" fmla="*/ 29 h 93"/>
                <a:gd name="T32" fmla="*/ 103 w 192"/>
                <a:gd name="T33" fmla="*/ 33 h 93"/>
                <a:gd name="T34" fmla="*/ 93 w 192"/>
                <a:gd name="T35" fmla="*/ 36 h 93"/>
                <a:gd name="T36" fmla="*/ 84 w 192"/>
                <a:gd name="T37" fmla="*/ 44 h 93"/>
                <a:gd name="T38" fmla="*/ 73 w 192"/>
                <a:gd name="T39" fmla="*/ 48 h 93"/>
                <a:gd name="T40" fmla="*/ 61 w 192"/>
                <a:gd name="T41" fmla="*/ 55 h 93"/>
                <a:gd name="T42" fmla="*/ 52 w 192"/>
                <a:gd name="T43" fmla="*/ 59 h 93"/>
                <a:gd name="T44" fmla="*/ 42 w 192"/>
                <a:gd name="T45" fmla="*/ 67 h 93"/>
                <a:gd name="T46" fmla="*/ 31 w 192"/>
                <a:gd name="T47" fmla="*/ 74 h 93"/>
                <a:gd name="T48" fmla="*/ 21 w 192"/>
                <a:gd name="T49" fmla="*/ 80 h 93"/>
                <a:gd name="T50" fmla="*/ 10 w 192"/>
                <a:gd name="T51" fmla="*/ 88 h 93"/>
                <a:gd name="T52" fmla="*/ 0 w 192"/>
                <a:gd name="T53" fmla="*/ 93 h 93"/>
                <a:gd name="T54" fmla="*/ 0 w 192"/>
                <a:gd name="T55" fmla="*/ 84 h 93"/>
                <a:gd name="T56" fmla="*/ 0 w 192"/>
                <a:gd name="T57" fmla="*/ 74 h 93"/>
                <a:gd name="T58" fmla="*/ 2 w 192"/>
                <a:gd name="T59" fmla="*/ 67 h 93"/>
                <a:gd name="T60" fmla="*/ 8 w 192"/>
                <a:gd name="T61" fmla="*/ 59 h 93"/>
                <a:gd name="T62" fmla="*/ 19 w 192"/>
                <a:gd name="T63" fmla="*/ 46 h 93"/>
                <a:gd name="T64" fmla="*/ 35 w 192"/>
                <a:gd name="T65" fmla="*/ 36 h 93"/>
                <a:gd name="T66" fmla="*/ 50 w 192"/>
                <a:gd name="T67" fmla="*/ 27 h 93"/>
                <a:gd name="T68" fmla="*/ 67 w 192"/>
                <a:gd name="T69" fmla="*/ 19 h 93"/>
                <a:gd name="T70" fmla="*/ 84 w 192"/>
                <a:gd name="T71" fmla="*/ 12 h 93"/>
                <a:gd name="T72" fmla="*/ 101 w 192"/>
                <a:gd name="T73" fmla="*/ 6 h 93"/>
                <a:gd name="T74" fmla="*/ 101 w 192"/>
                <a:gd name="T75" fmla="*/ 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2" h="93">
                  <a:moveTo>
                    <a:pt x="101" y="6"/>
                  </a:moveTo>
                  <a:lnTo>
                    <a:pt x="112" y="4"/>
                  </a:lnTo>
                  <a:lnTo>
                    <a:pt x="124" y="4"/>
                  </a:lnTo>
                  <a:lnTo>
                    <a:pt x="137" y="2"/>
                  </a:lnTo>
                  <a:lnTo>
                    <a:pt x="150" y="2"/>
                  </a:lnTo>
                  <a:lnTo>
                    <a:pt x="162" y="0"/>
                  </a:lnTo>
                  <a:lnTo>
                    <a:pt x="173" y="4"/>
                  </a:lnTo>
                  <a:lnTo>
                    <a:pt x="183" y="10"/>
                  </a:lnTo>
                  <a:lnTo>
                    <a:pt x="192" y="19"/>
                  </a:lnTo>
                  <a:lnTo>
                    <a:pt x="183" y="27"/>
                  </a:lnTo>
                  <a:lnTo>
                    <a:pt x="179" y="36"/>
                  </a:lnTo>
                  <a:lnTo>
                    <a:pt x="164" y="31"/>
                  </a:lnTo>
                  <a:lnTo>
                    <a:pt x="150" y="27"/>
                  </a:lnTo>
                  <a:lnTo>
                    <a:pt x="137" y="25"/>
                  </a:lnTo>
                  <a:lnTo>
                    <a:pt x="128" y="27"/>
                  </a:lnTo>
                  <a:lnTo>
                    <a:pt x="114" y="29"/>
                  </a:lnTo>
                  <a:lnTo>
                    <a:pt x="103" y="33"/>
                  </a:lnTo>
                  <a:lnTo>
                    <a:pt x="93" y="36"/>
                  </a:lnTo>
                  <a:lnTo>
                    <a:pt x="84" y="44"/>
                  </a:lnTo>
                  <a:lnTo>
                    <a:pt x="73" y="48"/>
                  </a:lnTo>
                  <a:lnTo>
                    <a:pt x="61" y="55"/>
                  </a:lnTo>
                  <a:lnTo>
                    <a:pt x="52" y="59"/>
                  </a:lnTo>
                  <a:lnTo>
                    <a:pt x="42" y="67"/>
                  </a:lnTo>
                  <a:lnTo>
                    <a:pt x="31" y="74"/>
                  </a:lnTo>
                  <a:lnTo>
                    <a:pt x="21" y="80"/>
                  </a:lnTo>
                  <a:lnTo>
                    <a:pt x="10" y="88"/>
                  </a:lnTo>
                  <a:lnTo>
                    <a:pt x="0" y="93"/>
                  </a:lnTo>
                  <a:lnTo>
                    <a:pt x="0" y="84"/>
                  </a:lnTo>
                  <a:lnTo>
                    <a:pt x="0" y="74"/>
                  </a:lnTo>
                  <a:lnTo>
                    <a:pt x="2" y="67"/>
                  </a:lnTo>
                  <a:lnTo>
                    <a:pt x="8" y="59"/>
                  </a:lnTo>
                  <a:lnTo>
                    <a:pt x="19" y="46"/>
                  </a:lnTo>
                  <a:lnTo>
                    <a:pt x="35" y="36"/>
                  </a:lnTo>
                  <a:lnTo>
                    <a:pt x="50" y="27"/>
                  </a:lnTo>
                  <a:lnTo>
                    <a:pt x="67" y="19"/>
                  </a:lnTo>
                  <a:lnTo>
                    <a:pt x="84" y="12"/>
                  </a:lnTo>
                  <a:lnTo>
                    <a:pt x="101" y="6"/>
                  </a:lnTo>
                  <a:lnTo>
                    <a:pt x="101" y="6"/>
                  </a:lnTo>
                  <a:close/>
                </a:path>
              </a:pathLst>
            </a:custGeom>
            <a:solidFill>
              <a:srgbClr val="782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06" name="Freeform 394"/>
            <p:cNvSpPr>
              <a:spLocks/>
            </p:cNvSpPr>
            <p:nvPr/>
          </p:nvSpPr>
          <p:spPr bwMode="auto">
            <a:xfrm>
              <a:off x="4019" y="1832"/>
              <a:ext cx="105" cy="52"/>
            </a:xfrm>
            <a:custGeom>
              <a:avLst/>
              <a:gdLst>
                <a:gd name="T0" fmla="*/ 19 w 209"/>
                <a:gd name="T1" fmla="*/ 0 h 105"/>
                <a:gd name="T2" fmla="*/ 49 w 209"/>
                <a:gd name="T3" fmla="*/ 0 h 105"/>
                <a:gd name="T4" fmla="*/ 80 w 209"/>
                <a:gd name="T5" fmla="*/ 2 h 105"/>
                <a:gd name="T6" fmla="*/ 108 w 209"/>
                <a:gd name="T7" fmla="*/ 10 h 105"/>
                <a:gd name="T8" fmla="*/ 138 w 209"/>
                <a:gd name="T9" fmla="*/ 17 h 105"/>
                <a:gd name="T10" fmla="*/ 163 w 209"/>
                <a:gd name="T11" fmla="*/ 31 h 105"/>
                <a:gd name="T12" fmla="*/ 184 w 209"/>
                <a:gd name="T13" fmla="*/ 50 h 105"/>
                <a:gd name="T14" fmla="*/ 201 w 209"/>
                <a:gd name="T15" fmla="*/ 76 h 105"/>
                <a:gd name="T16" fmla="*/ 197 w 209"/>
                <a:gd name="T17" fmla="*/ 99 h 105"/>
                <a:gd name="T18" fmla="*/ 171 w 209"/>
                <a:gd name="T19" fmla="*/ 103 h 105"/>
                <a:gd name="T20" fmla="*/ 152 w 209"/>
                <a:gd name="T21" fmla="*/ 103 h 105"/>
                <a:gd name="T22" fmla="*/ 129 w 209"/>
                <a:gd name="T23" fmla="*/ 103 h 105"/>
                <a:gd name="T24" fmla="*/ 106 w 209"/>
                <a:gd name="T25" fmla="*/ 103 h 105"/>
                <a:gd name="T26" fmla="*/ 87 w 209"/>
                <a:gd name="T27" fmla="*/ 103 h 105"/>
                <a:gd name="T28" fmla="*/ 66 w 209"/>
                <a:gd name="T29" fmla="*/ 103 h 105"/>
                <a:gd name="T30" fmla="*/ 43 w 209"/>
                <a:gd name="T31" fmla="*/ 99 h 105"/>
                <a:gd name="T32" fmla="*/ 43 w 209"/>
                <a:gd name="T33" fmla="*/ 80 h 105"/>
                <a:gd name="T34" fmla="*/ 70 w 209"/>
                <a:gd name="T35" fmla="*/ 73 h 105"/>
                <a:gd name="T36" fmla="*/ 89 w 209"/>
                <a:gd name="T37" fmla="*/ 73 h 105"/>
                <a:gd name="T38" fmla="*/ 108 w 209"/>
                <a:gd name="T39" fmla="*/ 73 h 105"/>
                <a:gd name="T40" fmla="*/ 127 w 209"/>
                <a:gd name="T41" fmla="*/ 73 h 105"/>
                <a:gd name="T42" fmla="*/ 144 w 209"/>
                <a:gd name="T43" fmla="*/ 74 h 105"/>
                <a:gd name="T44" fmla="*/ 165 w 209"/>
                <a:gd name="T45" fmla="*/ 74 h 105"/>
                <a:gd name="T46" fmla="*/ 163 w 209"/>
                <a:gd name="T47" fmla="*/ 67 h 105"/>
                <a:gd name="T48" fmla="*/ 144 w 209"/>
                <a:gd name="T49" fmla="*/ 55 h 105"/>
                <a:gd name="T50" fmla="*/ 121 w 209"/>
                <a:gd name="T51" fmla="*/ 46 h 105"/>
                <a:gd name="T52" fmla="*/ 100 w 209"/>
                <a:gd name="T53" fmla="*/ 38 h 105"/>
                <a:gd name="T54" fmla="*/ 78 w 209"/>
                <a:gd name="T55" fmla="*/ 35 h 105"/>
                <a:gd name="T56" fmla="*/ 55 w 209"/>
                <a:gd name="T57" fmla="*/ 31 h 105"/>
                <a:gd name="T58" fmla="*/ 32 w 209"/>
                <a:gd name="T59" fmla="*/ 29 h 105"/>
                <a:gd name="T60" fmla="*/ 9 w 209"/>
                <a:gd name="T61" fmla="*/ 27 h 105"/>
                <a:gd name="T62" fmla="*/ 2 w 209"/>
                <a:gd name="T63" fmla="*/ 14 h 105"/>
                <a:gd name="T64" fmla="*/ 5 w 209"/>
                <a:gd name="T65" fmla="*/ 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9" h="105">
                  <a:moveTo>
                    <a:pt x="5" y="2"/>
                  </a:moveTo>
                  <a:lnTo>
                    <a:pt x="19" y="0"/>
                  </a:lnTo>
                  <a:lnTo>
                    <a:pt x="32" y="0"/>
                  </a:lnTo>
                  <a:lnTo>
                    <a:pt x="49" y="0"/>
                  </a:lnTo>
                  <a:lnTo>
                    <a:pt x="64" y="2"/>
                  </a:lnTo>
                  <a:lnTo>
                    <a:pt x="80" y="2"/>
                  </a:lnTo>
                  <a:lnTo>
                    <a:pt x="95" y="6"/>
                  </a:lnTo>
                  <a:lnTo>
                    <a:pt x="108" y="10"/>
                  </a:lnTo>
                  <a:lnTo>
                    <a:pt x="125" y="14"/>
                  </a:lnTo>
                  <a:lnTo>
                    <a:pt x="138" y="17"/>
                  </a:lnTo>
                  <a:lnTo>
                    <a:pt x="152" y="23"/>
                  </a:lnTo>
                  <a:lnTo>
                    <a:pt x="163" y="31"/>
                  </a:lnTo>
                  <a:lnTo>
                    <a:pt x="176" y="40"/>
                  </a:lnTo>
                  <a:lnTo>
                    <a:pt x="184" y="50"/>
                  </a:lnTo>
                  <a:lnTo>
                    <a:pt x="194" y="63"/>
                  </a:lnTo>
                  <a:lnTo>
                    <a:pt x="201" y="76"/>
                  </a:lnTo>
                  <a:lnTo>
                    <a:pt x="209" y="92"/>
                  </a:lnTo>
                  <a:lnTo>
                    <a:pt x="197" y="99"/>
                  </a:lnTo>
                  <a:lnTo>
                    <a:pt x="182" y="103"/>
                  </a:lnTo>
                  <a:lnTo>
                    <a:pt x="171" y="103"/>
                  </a:lnTo>
                  <a:lnTo>
                    <a:pt x="161" y="103"/>
                  </a:lnTo>
                  <a:lnTo>
                    <a:pt x="152" y="103"/>
                  </a:lnTo>
                  <a:lnTo>
                    <a:pt x="142" y="105"/>
                  </a:lnTo>
                  <a:lnTo>
                    <a:pt x="129" y="103"/>
                  </a:lnTo>
                  <a:lnTo>
                    <a:pt x="119" y="103"/>
                  </a:lnTo>
                  <a:lnTo>
                    <a:pt x="106" y="103"/>
                  </a:lnTo>
                  <a:lnTo>
                    <a:pt x="97" y="103"/>
                  </a:lnTo>
                  <a:lnTo>
                    <a:pt x="87" y="103"/>
                  </a:lnTo>
                  <a:lnTo>
                    <a:pt x="76" y="103"/>
                  </a:lnTo>
                  <a:lnTo>
                    <a:pt x="66" y="103"/>
                  </a:lnTo>
                  <a:lnTo>
                    <a:pt x="61" y="105"/>
                  </a:lnTo>
                  <a:lnTo>
                    <a:pt x="43" y="99"/>
                  </a:lnTo>
                  <a:lnTo>
                    <a:pt x="30" y="92"/>
                  </a:lnTo>
                  <a:lnTo>
                    <a:pt x="43" y="80"/>
                  </a:lnTo>
                  <a:lnTo>
                    <a:pt x="62" y="76"/>
                  </a:lnTo>
                  <a:lnTo>
                    <a:pt x="70" y="73"/>
                  </a:lnTo>
                  <a:lnTo>
                    <a:pt x="80" y="73"/>
                  </a:lnTo>
                  <a:lnTo>
                    <a:pt x="89" y="73"/>
                  </a:lnTo>
                  <a:lnTo>
                    <a:pt x="99" y="73"/>
                  </a:lnTo>
                  <a:lnTo>
                    <a:pt x="108" y="73"/>
                  </a:lnTo>
                  <a:lnTo>
                    <a:pt x="118" y="73"/>
                  </a:lnTo>
                  <a:lnTo>
                    <a:pt x="127" y="73"/>
                  </a:lnTo>
                  <a:lnTo>
                    <a:pt x="137" y="74"/>
                  </a:lnTo>
                  <a:lnTo>
                    <a:pt x="144" y="74"/>
                  </a:lnTo>
                  <a:lnTo>
                    <a:pt x="154" y="74"/>
                  </a:lnTo>
                  <a:lnTo>
                    <a:pt x="165" y="74"/>
                  </a:lnTo>
                  <a:lnTo>
                    <a:pt x="175" y="76"/>
                  </a:lnTo>
                  <a:lnTo>
                    <a:pt x="163" y="67"/>
                  </a:lnTo>
                  <a:lnTo>
                    <a:pt x="154" y="59"/>
                  </a:lnTo>
                  <a:lnTo>
                    <a:pt x="144" y="55"/>
                  </a:lnTo>
                  <a:lnTo>
                    <a:pt x="133" y="50"/>
                  </a:lnTo>
                  <a:lnTo>
                    <a:pt x="121" y="46"/>
                  </a:lnTo>
                  <a:lnTo>
                    <a:pt x="112" y="42"/>
                  </a:lnTo>
                  <a:lnTo>
                    <a:pt x="100" y="38"/>
                  </a:lnTo>
                  <a:lnTo>
                    <a:pt x="91" y="36"/>
                  </a:lnTo>
                  <a:lnTo>
                    <a:pt x="78" y="35"/>
                  </a:lnTo>
                  <a:lnTo>
                    <a:pt x="66" y="33"/>
                  </a:lnTo>
                  <a:lnTo>
                    <a:pt x="55" y="31"/>
                  </a:lnTo>
                  <a:lnTo>
                    <a:pt x="43" y="31"/>
                  </a:lnTo>
                  <a:lnTo>
                    <a:pt x="32" y="29"/>
                  </a:lnTo>
                  <a:lnTo>
                    <a:pt x="21" y="29"/>
                  </a:lnTo>
                  <a:lnTo>
                    <a:pt x="9" y="27"/>
                  </a:lnTo>
                  <a:lnTo>
                    <a:pt x="0" y="27"/>
                  </a:lnTo>
                  <a:lnTo>
                    <a:pt x="2" y="14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82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07" name="Freeform 395"/>
            <p:cNvSpPr>
              <a:spLocks/>
            </p:cNvSpPr>
            <p:nvPr/>
          </p:nvSpPr>
          <p:spPr bwMode="auto">
            <a:xfrm>
              <a:off x="3873" y="1839"/>
              <a:ext cx="92" cy="42"/>
            </a:xfrm>
            <a:custGeom>
              <a:avLst/>
              <a:gdLst>
                <a:gd name="T0" fmla="*/ 129 w 182"/>
                <a:gd name="T1" fmla="*/ 0 h 83"/>
                <a:gd name="T2" fmla="*/ 137 w 182"/>
                <a:gd name="T3" fmla="*/ 0 h 83"/>
                <a:gd name="T4" fmla="*/ 148 w 182"/>
                <a:gd name="T5" fmla="*/ 0 h 83"/>
                <a:gd name="T6" fmla="*/ 160 w 182"/>
                <a:gd name="T7" fmla="*/ 0 h 83"/>
                <a:gd name="T8" fmla="*/ 173 w 182"/>
                <a:gd name="T9" fmla="*/ 4 h 83"/>
                <a:gd name="T10" fmla="*/ 179 w 182"/>
                <a:gd name="T11" fmla="*/ 5 h 83"/>
                <a:gd name="T12" fmla="*/ 182 w 182"/>
                <a:gd name="T13" fmla="*/ 11 h 83"/>
                <a:gd name="T14" fmla="*/ 175 w 182"/>
                <a:gd name="T15" fmla="*/ 19 h 83"/>
                <a:gd name="T16" fmla="*/ 163 w 182"/>
                <a:gd name="T17" fmla="*/ 28 h 83"/>
                <a:gd name="T18" fmla="*/ 152 w 182"/>
                <a:gd name="T19" fmla="*/ 24 h 83"/>
                <a:gd name="T20" fmla="*/ 141 w 182"/>
                <a:gd name="T21" fmla="*/ 26 h 83"/>
                <a:gd name="T22" fmla="*/ 129 w 182"/>
                <a:gd name="T23" fmla="*/ 26 h 83"/>
                <a:gd name="T24" fmla="*/ 118 w 182"/>
                <a:gd name="T25" fmla="*/ 32 h 83"/>
                <a:gd name="T26" fmla="*/ 108 w 182"/>
                <a:gd name="T27" fmla="*/ 34 h 83"/>
                <a:gd name="T28" fmla="*/ 99 w 182"/>
                <a:gd name="T29" fmla="*/ 40 h 83"/>
                <a:gd name="T30" fmla="*/ 89 w 182"/>
                <a:gd name="T31" fmla="*/ 45 h 83"/>
                <a:gd name="T32" fmla="*/ 80 w 182"/>
                <a:gd name="T33" fmla="*/ 51 h 83"/>
                <a:gd name="T34" fmla="*/ 70 w 182"/>
                <a:gd name="T35" fmla="*/ 57 h 83"/>
                <a:gd name="T36" fmla="*/ 61 w 182"/>
                <a:gd name="T37" fmla="*/ 61 h 83"/>
                <a:gd name="T38" fmla="*/ 49 w 182"/>
                <a:gd name="T39" fmla="*/ 66 h 83"/>
                <a:gd name="T40" fmla="*/ 40 w 182"/>
                <a:gd name="T41" fmla="*/ 70 h 83"/>
                <a:gd name="T42" fmla="*/ 29 w 182"/>
                <a:gd name="T43" fmla="*/ 74 h 83"/>
                <a:gd name="T44" fmla="*/ 19 w 182"/>
                <a:gd name="T45" fmla="*/ 80 h 83"/>
                <a:gd name="T46" fmla="*/ 10 w 182"/>
                <a:gd name="T47" fmla="*/ 80 h 83"/>
                <a:gd name="T48" fmla="*/ 0 w 182"/>
                <a:gd name="T49" fmla="*/ 83 h 83"/>
                <a:gd name="T50" fmla="*/ 2 w 182"/>
                <a:gd name="T51" fmla="*/ 72 h 83"/>
                <a:gd name="T52" fmla="*/ 6 w 182"/>
                <a:gd name="T53" fmla="*/ 62 h 83"/>
                <a:gd name="T54" fmla="*/ 11 w 182"/>
                <a:gd name="T55" fmla="*/ 55 h 83"/>
                <a:gd name="T56" fmla="*/ 19 w 182"/>
                <a:gd name="T57" fmla="*/ 47 h 83"/>
                <a:gd name="T58" fmla="*/ 27 w 182"/>
                <a:gd name="T59" fmla="*/ 40 h 83"/>
                <a:gd name="T60" fmla="*/ 34 w 182"/>
                <a:gd name="T61" fmla="*/ 34 h 83"/>
                <a:gd name="T62" fmla="*/ 44 w 182"/>
                <a:gd name="T63" fmla="*/ 30 h 83"/>
                <a:gd name="T64" fmla="*/ 53 w 182"/>
                <a:gd name="T65" fmla="*/ 26 h 83"/>
                <a:gd name="T66" fmla="*/ 63 w 182"/>
                <a:gd name="T67" fmla="*/ 23 h 83"/>
                <a:gd name="T68" fmla="*/ 72 w 182"/>
                <a:gd name="T69" fmla="*/ 19 h 83"/>
                <a:gd name="T70" fmla="*/ 84 w 182"/>
                <a:gd name="T71" fmla="*/ 15 h 83"/>
                <a:gd name="T72" fmla="*/ 93 w 182"/>
                <a:gd name="T73" fmla="*/ 13 h 83"/>
                <a:gd name="T74" fmla="*/ 101 w 182"/>
                <a:gd name="T75" fmla="*/ 9 h 83"/>
                <a:gd name="T76" fmla="*/ 110 w 182"/>
                <a:gd name="T77" fmla="*/ 7 h 83"/>
                <a:gd name="T78" fmla="*/ 120 w 182"/>
                <a:gd name="T79" fmla="*/ 2 h 83"/>
                <a:gd name="T80" fmla="*/ 129 w 182"/>
                <a:gd name="T81" fmla="*/ 0 h 83"/>
                <a:gd name="T82" fmla="*/ 129 w 182"/>
                <a:gd name="T8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2" h="83">
                  <a:moveTo>
                    <a:pt x="129" y="0"/>
                  </a:moveTo>
                  <a:lnTo>
                    <a:pt x="137" y="0"/>
                  </a:lnTo>
                  <a:lnTo>
                    <a:pt x="148" y="0"/>
                  </a:lnTo>
                  <a:lnTo>
                    <a:pt x="160" y="0"/>
                  </a:lnTo>
                  <a:lnTo>
                    <a:pt x="173" y="4"/>
                  </a:lnTo>
                  <a:lnTo>
                    <a:pt x="179" y="5"/>
                  </a:lnTo>
                  <a:lnTo>
                    <a:pt x="182" y="11"/>
                  </a:lnTo>
                  <a:lnTo>
                    <a:pt x="175" y="19"/>
                  </a:lnTo>
                  <a:lnTo>
                    <a:pt x="163" y="28"/>
                  </a:lnTo>
                  <a:lnTo>
                    <a:pt x="152" y="24"/>
                  </a:lnTo>
                  <a:lnTo>
                    <a:pt x="141" y="26"/>
                  </a:lnTo>
                  <a:lnTo>
                    <a:pt x="129" y="26"/>
                  </a:lnTo>
                  <a:lnTo>
                    <a:pt x="118" y="32"/>
                  </a:lnTo>
                  <a:lnTo>
                    <a:pt x="108" y="34"/>
                  </a:lnTo>
                  <a:lnTo>
                    <a:pt x="99" y="40"/>
                  </a:lnTo>
                  <a:lnTo>
                    <a:pt x="89" y="45"/>
                  </a:lnTo>
                  <a:lnTo>
                    <a:pt x="80" y="51"/>
                  </a:lnTo>
                  <a:lnTo>
                    <a:pt x="70" y="57"/>
                  </a:lnTo>
                  <a:lnTo>
                    <a:pt x="61" y="61"/>
                  </a:lnTo>
                  <a:lnTo>
                    <a:pt x="49" y="66"/>
                  </a:lnTo>
                  <a:lnTo>
                    <a:pt x="40" y="70"/>
                  </a:lnTo>
                  <a:lnTo>
                    <a:pt x="29" y="74"/>
                  </a:lnTo>
                  <a:lnTo>
                    <a:pt x="19" y="80"/>
                  </a:lnTo>
                  <a:lnTo>
                    <a:pt x="10" y="80"/>
                  </a:lnTo>
                  <a:lnTo>
                    <a:pt x="0" y="83"/>
                  </a:lnTo>
                  <a:lnTo>
                    <a:pt x="2" y="72"/>
                  </a:lnTo>
                  <a:lnTo>
                    <a:pt x="6" y="62"/>
                  </a:lnTo>
                  <a:lnTo>
                    <a:pt x="11" y="55"/>
                  </a:lnTo>
                  <a:lnTo>
                    <a:pt x="19" y="47"/>
                  </a:lnTo>
                  <a:lnTo>
                    <a:pt x="27" y="40"/>
                  </a:lnTo>
                  <a:lnTo>
                    <a:pt x="34" y="34"/>
                  </a:lnTo>
                  <a:lnTo>
                    <a:pt x="44" y="30"/>
                  </a:lnTo>
                  <a:lnTo>
                    <a:pt x="53" y="26"/>
                  </a:lnTo>
                  <a:lnTo>
                    <a:pt x="63" y="23"/>
                  </a:lnTo>
                  <a:lnTo>
                    <a:pt x="72" y="19"/>
                  </a:lnTo>
                  <a:lnTo>
                    <a:pt x="84" y="15"/>
                  </a:lnTo>
                  <a:lnTo>
                    <a:pt x="93" y="13"/>
                  </a:lnTo>
                  <a:lnTo>
                    <a:pt x="101" y="9"/>
                  </a:lnTo>
                  <a:lnTo>
                    <a:pt x="110" y="7"/>
                  </a:lnTo>
                  <a:lnTo>
                    <a:pt x="120" y="2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782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08" name="Freeform 396"/>
            <p:cNvSpPr>
              <a:spLocks/>
            </p:cNvSpPr>
            <p:nvPr/>
          </p:nvSpPr>
          <p:spPr bwMode="auto">
            <a:xfrm>
              <a:off x="3897" y="1865"/>
              <a:ext cx="67" cy="43"/>
            </a:xfrm>
            <a:custGeom>
              <a:avLst/>
              <a:gdLst>
                <a:gd name="T0" fmla="*/ 96 w 134"/>
                <a:gd name="T1" fmla="*/ 0 h 85"/>
                <a:gd name="T2" fmla="*/ 106 w 134"/>
                <a:gd name="T3" fmla="*/ 0 h 85"/>
                <a:gd name="T4" fmla="*/ 117 w 134"/>
                <a:gd name="T5" fmla="*/ 4 h 85"/>
                <a:gd name="T6" fmla="*/ 127 w 134"/>
                <a:gd name="T7" fmla="*/ 13 h 85"/>
                <a:gd name="T8" fmla="*/ 133 w 134"/>
                <a:gd name="T9" fmla="*/ 23 h 85"/>
                <a:gd name="T10" fmla="*/ 134 w 134"/>
                <a:gd name="T11" fmla="*/ 27 h 85"/>
                <a:gd name="T12" fmla="*/ 133 w 134"/>
                <a:gd name="T13" fmla="*/ 32 h 85"/>
                <a:gd name="T14" fmla="*/ 125 w 134"/>
                <a:gd name="T15" fmla="*/ 30 h 85"/>
                <a:gd name="T16" fmla="*/ 114 w 134"/>
                <a:gd name="T17" fmla="*/ 27 h 85"/>
                <a:gd name="T18" fmla="*/ 98 w 134"/>
                <a:gd name="T19" fmla="*/ 27 h 85"/>
                <a:gd name="T20" fmla="*/ 83 w 134"/>
                <a:gd name="T21" fmla="*/ 34 h 85"/>
                <a:gd name="T22" fmla="*/ 70 w 134"/>
                <a:gd name="T23" fmla="*/ 44 h 85"/>
                <a:gd name="T24" fmla="*/ 57 w 134"/>
                <a:gd name="T25" fmla="*/ 53 h 85"/>
                <a:gd name="T26" fmla="*/ 41 w 134"/>
                <a:gd name="T27" fmla="*/ 61 h 85"/>
                <a:gd name="T28" fmla="*/ 26 w 134"/>
                <a:gd name="T29" fmla="*/ 72 h 85"/>
                <a:gd name="T30" fmla="*/ 13 w 134"/>
                <a:gd name="T31" fmla="*/ 80 h 85"/>
                <a:gd name="T32" fmla="*/ 0 w 134"/>
                <a:gd name="T33" fmla="*/ 85 h 85"/>
                <a:gd name="T34" fmla="*/ 0 w 134"/>
                <a:gd name="T35" fmla="*/ 72 h 85"/>
                <a:gd name="T36" fmla="*/ 1 w 134"/>
                <a:gd name="T37" fmla="*/ 63 h 85"/>
                <a:gd name="T38" fmla="*/ 1 w 134"/>
                <a:gd name="T39" fmla="*/ 53 h 85"/>
                <a:gd name="T40" fmla="*/ 7 w 134"/>
                <a:gd name="T41" fmla="*/ 47 h 85"/>
                <a:gd name="T42" fmla="*/ 17 w 134"/>
                <a:gd name="T43" fmla="*/ 32 h 85"/>
                <a:gd name="T44" fmla="*/ 32 w 134"/>
                <a:gd name="T45" fmla="*/ 25 h 85"/>
                <a:gd name="T46" fmla="*/ 47 w 134"/>
                <a:gd name="T47" fmla="*/ 15 h 85"/>
                <a:gd name="T48" fmla="*/ 62 w 134"/>
                <a:gd name="T49" fmla="*/ 8 h 85"/>
                <a:gd name="T50" fmla="*/ 79 w 134"/>
                <a:gd name="T51" fmla="*/ 4 h 85"/>
                <a:gd name="T52" fmla="*/ 96 w 134"/>
                <a:gd name="T53" fmla="*/ 0 h 85"/>
                <a:gd name="T54" fmla="*/ 96 w 134"/>
                <a:gd name="T5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4" h="85">
                  <a:moveTo>
                    <a:pt x="96" y="0"/>
                  </a:moveTo>
                  <a:lnTo>
                    <a:pt x="106" y="0"/>
                  </a:lnTo>
                  <a:lnTo>
                    <a:pt x="117" y="4"/>
                  </a:lnTo>
                  <a:lnTo>
                    <a:pt x="127" y="13"/>
                  </a:lnTo>
                  <a:lnTo>
                    <a:pt x="133" y="23"/>
                  </a:lnTo>
                  <a:lnTo>
                    <a:pt x="134" y="27"/>
                  </a:lnTo>
                  <a:lnTo>
                    <a:pt x="133" y="32"/>
                  </a:lnTo>
                  <a:lnTo>
                    <a:pt x="125" y="30"/>
                  </a:lnTo>
                  <a:lnTo>
                    <a:pt x="114" y="27"/>
                  </a:lnTo>
                  <a:lnTo>
                    <a:pt x="98" y="27"/>
                  </a:lnTo>
                  <a:lnTo>
                    <a:pt x="83" y="34"/>
                  </a:lnTo>
                  <a:lnTo>
                    <a:pt x="70" y="44"/>
                  </a:lnTo>
                  <a:lnTo>
                    <a:pt x="57" y="53"/>
                  </a:lnTo>
                  <a:lnTo>
                    <a:pt x="41" y="61"/>
                  </a:lnTo>
                  <a:lnTo>
                    <a:pt x="26" y="72"/>
                  </a:lnTo>
                  <a:lnTo>
                    <a:pt x="13" y="80"/>
                  </a:lnTo>
                  <a:lnTo>
                    <a:pt x="0" y="85"/>
                  </a:lnTo>
                  <a:lnTo>
                    <a:pt x="0" y="72"/>
                  </a:lnTo>
                  <a:lnTo>
                    <a:pt x="1" y="63"/>
                  </a:lnTo>
                  <a:lnTo>
                    <a:pt x="1" y="53"/>
                  </a:lnTo>
                  <a:lnTo>
                    <a:pt x="7" y="47"/>
                  </a:lnTo>
                  <a:lnTo>
                    <a:pt x="17" y="32"/>
                  </a:lnTo>
                  <a:lnTo>
                    <a:pt x="32" y="25"/>
                  </a:lnTo>
                  <a:lnTo>
                    <a:pt x="47" y="15"/>
                  </a:lnTo>
                  <a:lnTo>
                    <a:pt x="62" y="8"/>
                  </a:lnTo>
                  <a:lnTo>
                    <a:pt x="79" y="4"/>
                  </a:lnTo>
                  <a:lnTo>
                    <a:pt x="96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782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09" name="Freeform 397"/>
            <p:cNvSpPr>
              <a:spLocks/>
            </p:cNvSpPr>
            <p:nvPr/>
          </p:nvSpPr>
          <p:spPr bwMode="auto">
            <a:xfrm>
              <a:off x="4022" y="1893"/>
              <a:ext cx="111" cy="24"/>
            </a:xfrm>
            <a:custGeom>
              <a:avLst/>
              <a:gdLst>
                <a:gd name="T0" fmla="*/ 120 w 223"/>
                <a:gd name="T1" fmla="*/ 0 h 48"/>
                <a:gd name="T2" fmla="*/ 132 w 223"/>
                <a:gd name="T3" fmla="*/ 0 h 48"/>
                <a:gd name="T4" fmla="*/ 143 w 223"/>
                <a:gd name="T5" fmla="*/ 2 h 48"/>
                <a:gd name="T6" fmla="*/ 154 w 223"/>
                <a:gd name="T7" fmla="*/ 6 h 48"/>
                <a:gd name="T8" fmla="*/ 166 w 223"/>
                <a:gd name="T9" fmla="*/ 8 h 48"/>
                <a:gd name="T10" fmla="*/ 175 w 223"/>
                <a:gd name="T11" fmla="*/ 11 h 48"/>
                <a:gd name="T12" fmla="*/ 187 w 223"/>
                <a:gd name="T13" fmla="*/ 15 h 48"/>
                <a:gd name="T14" fmla="*/ 198 w 223"/>
                <a:gd name="T15" fmla="*/ 17 h 48"/>
                <a:gd name="T16" fmla="*/ 213 w 223"/>
                <a:gd name="T17" fmla="*/ 21 h 48"/>
                <a:gd name="T18" fmla="*/ 215 w 223"/>
                <a:gd name="T19" fmla="*/ 34 h 48"/>
                <a:gd name="T20" fmla="*/ 223 w 223"/>
                <a:gd name="T21" fmla="*/ 48 h 48"/>
                <a:gd name="T22" fmla="*/ 208 w 223"/>
                <a:gd name="T23" fmla="*/ 44 h 48"/>
                <a:gd name="T24" fmla="*/ 194 w 223"/>
                <a:gd name="T25" fmla="*/ 42 h 48"/>
                <a:gd name="T26" fmla="*/ 183 w 223"/>
                <a:gd name="T27" fmla="*/ 40 h 48"/>
                <a:gd name="T28" fmla="*/ 171 w 223"/>
                <a:gd name="T29" fmla="*/ 40 h 48"/>
                <a:gd name="T30" fmla="*/ 158 w 223"/>
                <a:gd name="T31" fmla="*/ 36 h 48"/>
                <a:gd name="T32" fmla="*/ 147 w 223"/>
                <a:gd name="T33" fmla="*/ 34 h 48"/>
                <a:gd name="T34" fmla="*/ 133 w 223"/>
                <a:gd name="T35" fmla="*/ 32 h 48"/>
                <a:gd name="T36" fmla="*/ 122 w 223"/>
                <a:gd name="T37" fmla="*/ 32 h 48"/>
                <a:gd name="T38" fmla="*/ 109 w 223"/>
                <a:gd name="T39" fmla="*/ 30 h 48"/>
                <a:gd name="T40" fmla="*/ 97 w 223"/>
                <a:gd name="T41" fmla="*/ 30 h 48"/>
                <a:gd name="T42" fmla="*/ 84 w 223"/>
                <a:gd name="T43" fmla="*/ 30 h 48"/>
                <a:gd name="T44" fmla="*/ 73 w 223"/>
                <a:gd name="T45" fmla="*/ 32 h 48"/>
                <a:gd name="T46" fmla="*/ 59 w 223"/>
                <a:gd name="T47" fmla="*/ 32 h 48"/>
                <a:gd name="T48" fmla="*/ 48 w 223"/>
                <a:gd name="T49" fmla="*/ 38 h 48"/>
                <a:gd name="T50" fmla="*/ 37 w 223"/>
                <a:gd name="T51" fmla="*/ 40 h 48"/>
                <a:gd name="T52" fmla="*/ 25 w 223"/>
                <a:gd name="T53" fmla="*/ 48 h 48"/>
                <a:gd name="T54" fmla="*/ 12 w 223"/>
                <a:gd name="T55" fmla="*/ 42 h 48"/>
                <a:gd name="T56" fmla="*/ 0 w 223"/>
                <a:gd name="T57" fmla="*/ 42 h 48"/>
                <a:gd name="T58" fmla="*/ 2 w 223"/>
                <a:gd name="T59" fmla="*/ 32 h 48"/>
                <a:gd name="T60" fmla="*/ 6 w 223"/>
                <a:gd name="T61" fmla="*/ 25 h 48"/>
                <a:gd name="T62" fmla="*/ 12 w 223"/>
                <a:gd name="T63" fmla="*/ 17 h 48"/>
                <a:gd name="T64" fmla="*/ 18 w 223"/>
                <a:gd name="T65" fmla="*/ 15 h 48"/>
                <a:gd name="T66" fmla="*/ 23 w 223"/>
                <a:gd name="T67" fmla="*/ 10 h 48"/>
                <a:gd name="T68" fmla="*/ 31 w 223"/>
                <a:gd name="T69" fmla="*/ 8 h 48"/>
                <a:gd name="T70" fmla="*/ 40 w 223"/>
                <a:gd name="T71" fmla="*/ 6 h 48"/>
                <a:gd name="T72" fmla="*/ 50 w 223"/>
                <a:gd name="T73" fmla="*/ 6 h 48"/>
                <a:gd name="T74" fmla="*/ 57 w 223"/>
                <a:gd name="T75" fmla="*/ 6 h 48"/>
                <a:gd name="T76" fmla="*/ 69 w 223"/>
                <a:gd name="T77" fmla="*/ 6 h 48"/>
                <a:gd name="T78" fmla="*/ 76 w 223"/>
                <a:gd name="T79" fmla="*/ 6 h 48"/>
                <a:gd name="T80" fmla="*/ 86 w 223"/>
                <a:gd name="T81" fmla="*/ 6 h 48"/>
                <a:gd name="T82" fmla="*/ 94 w 223"/>
                <a:gd name="T83" fmla="*/ 4 h 48"/>
                <a:gd name="T84" fmla="*/ 103 w 223"/>
                <a:gd name="T85" fmla="*/ 2 h 48"/>
                <a:gd name="T86" fmla="*/ 113 w 223"/>
                <a:gd name="T87" fmla="*/ 0 h 48"/>
                <a:gd name="T88" fmla="*/ 120 w 223"/>
                <a:gd name="T89" fmla="*/ 0 h 48"/>
                <a:gd name="T90" fmla="*/ 120 w 223"/>
                <a:gd name="T9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3" h="48">
                  <a:moveTo>
                    <a:pt x="120" y="0"/>
                  </a:moveTo>
                  <a:lnTo>
                    <a:pt x="132" y="0"/>
                  </a:lnTo>
                  <a:lnTo>
                    <a:pt x="143" y="2"/>
                  </a:lnTo>
                  <a:lnTo>
                    <a:pt x="154" y="6"/>
                  </a:lnTo>
                  <a:lnTo>
                    <a:pt x="166" y="8"/>
                  </a:lnTo>
                  <a:lnTo>
                    <a:pt x="175" y="11"/>
                  </a:lnTo>
                  <a:lnTo>
                    <a:pt x="187" y="15"/>
                  </a:lnTo>
                  <a:lnTo>
                    <a:pt x="198" y="17"/>
                  </a:lnTo>
                  <a:lnTo>
                    <a:pt x="213" y="21"/>
                  </a:lnTo>
                  <a:lnTo>
                    <a:pt x="215" y="34"/>
                  </a:lnTo>
                  <a:lnTo>
                    <a:pt x="223" y="48"/>
                  </a:lnTo>
                  <a:lnTo>
                    <a:pt x="208" y="44"/>
                  </a:lnTo>
                  <a:lnTo>
                    <a:pt x="194" y="42"/>
                  </a:lnTo>
                  <a:lnTo>
                    <a:pt x="183" y="40"/>
                  </a:lnTo>
                  <a:lnTo>
                    <a:pt x="171" y="40"/>
                  </a:lnTo>
                  <a:lnTo>
                    <a:pt x="158" y="36"/>
                  </a:lnTo>
                  <a:lnTo>
                    <a:pt x="147" y="34"/>
                  </a:lnTo>
                  <a:lnTo>
                    <a:pt x="133" y="32"/>
                  </a:lnTo>
                  <a:lnTo>
                    <a:pt x="122" y="32"/>
                  </a:lnTo>
                  <a:lnTo>
                    <a:pt x="109" y="30"/>
                  </a:lnTo>
                  <a:lnTo>
                    <a:pt x="97" y="30"/>
                  </a:lnTo>
                  <a:lnTo>
                    <a:pt x="84" y="30"/>
                  </a:lnTo>
                  <a:lnTo>
                    <a:pt x="73" y="32"/>
                  </a:lnTo>
                  <a:lnTo>
                    <a:pt x="59" y="32"/>
                  </a:lnTo>
                  <a:lnTo>
                    <a:pt x="48" y="38"/>
                  </a:lnTo>
                  <a:lnTo>
                    <a:pt x="37" y="40"/>
                  </a:lnTo>
                  <a:lnTo>
                    <a:pt x="25" y="48"/>
                  </a:lnTo>
                  <a:lnTo>
                    <a:pt x="12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6" y="25"/>
                  </a:lnTo>
                  <a:lnTo>
                    <a:pt x="12" y="17"/>
                  </a:lnTo>
                  <a:lnTo>
                    <a:pt x="18" y="15"/>
                  </a:lnTo>
                  <a:lnTo>
                    <a:pt x="23" y="10"/>
                  </a:lnTo>
                  <a:lnTo>
                    <a:pt x="31" y="8"/>
                  </a:lnTo>
                  <a:lnTo>
                    <a:pt x="40" y="6"/>
                  </a:lnTo>
                  <a:lnTo>
                    <a:pt x="50" y="6"/>
                  </a:lnTo>
                  <a:lnTo>
                    <a:pt x="57" y="6"/>
                  </a:lnTo>
                  <a:lnTo>
                    <a:pt x="69" y="6"/>
                  </a:lnTo>
                  <a:lnTo>
                    <a:pt x="76" y="6"/>
                  </a:lnTo>
                  <a:lnTo>
                    <a:pt x="86" y="6"/>
                  </a:lnTo>
                  <a:lnTo>
                    <a:pt x="94" y="4"/>
                  </a:lnTo>
                  <a:lnTo>
                    <a:pt x="103" y="2"/>
                  </a:lnTo>
                  <a:lnTo>
                    <a:pt x="113" y="0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782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10" name="Freeform 398"/>
            <p:cNvSpPr>
              <a:spLocks/>
            </p:cNvSpPr>
            <p:nvPr/>
          </p:nvSpPr>
          <p:spPr bwMode="auto">
            <a:xfrm>
              <a:off x="3911" y="1898"/>
              <a:ext cx="48" cy="31"/>
            </a:xfrm>
            <a:custGeom>
              <a:avLst/>
              <a:gdLst>
                <a:gd name="T0" fmla="*/ 82 w 93"/>
                <a:gd name="T1" fmla="*/ 0 h 62"/>
                <a:gd name="T2" fmla="*/ 89 w 93"/>
                <a:gd name="T3" fmla="*/ 0 h 62"/>
                <a:gd name="T4" fmla="*/ 93 w 93"/>
                <a:gd name="T5" fmla="*/ 7 h 62"/>
                <a:gd name="T6" fmla="*/ 93 w 93"/>
                <a:gd name="T7" fmla="*/ 15 h 62"/>
                <a:gd name="T8" fmla="*/ 91 w 93"/>
                <a:gd name="T9" fmla="*/ 26 h 62"/>
                <a:gd name="T10" fmla="*/ 84 w 93"/>
                <a:gd name="T11" fmla="*/ 34 h 62"/>
                <a:gd name="T12" fmla="*/ 76 w 93"/>
                <a:gd name="T13" fmla="*/ 41 h 62"/>
                <a:gd name="T14" fmla="*/ 65 w 93"/>
                <a:gd name="T15" fmla="*/ 45 h 62"/>
                <a:gd name="T16" fmla="*/ 53 w 93"/>
                <a:gd name="T17" fmla="*/ 43 h 62"/>
                <a:gd name="T18" fmla="*/ 44 w 93"/>
                <a:gd name="T19" fmla="*/ 55 h 62"/>
                <a:gd name="T20" fmla="*/ 34 w 93"/>
                <a:gd name="T21" fmla="*/ 62 h 62"/>
                <a:gd name="T22" fmla="*/ 21 w 93"/>
                <a:gd name="T23" fmla="*/ 60 h 62"/>
                <a:gd name="T24" fmla="*/ 10 w 93"/>
                <a:gd name="T25" fmla="*/ 55 h 62"/>
                <a:gd name="T26" fmla="*/ 2 w 93"/>
                <a:gd name="T27" fmla="*/ 47 h 62"/>
                <a:gd name="T28" fmla="*/ 0 w 93"/>
                <a:gd name="T29" fmla="*/ 39 h 62"/>
                <a:gd name="T30" fmla="*/ 2 w 93"/>
                <a:gd name="T31" fmla="*/ 34 h 62"/>
                <a:gd name="T32" fmla="*/ 8 w 93"/>
                <a:gd name="T33" fmla="*/ 30 h 62"/>
                <a:gd name="T34" fmla="*/ 17 w 93"/>
                <a:gd name="T35" fmla="*/ 26 h 62"/>
                <a:gd name="T36" fmla="*/ 30 w 93"/>
                <a:gd name="T37" fmla="*/ 24 h 62"/>
                <a:gd name="T38" fmla="*/ 42 w 93"/>
                <a:gd name="T39" fmla="*/ 19 h 62"/>
                <a:gd name="T40" fmla="*/ 55 w 93"/>
                <a:gd name="T41" fmla="*/ 11 h 62"/>
                <a:gd name="T42" fmla="*/ 70 w 93"/>
                <a:gd name="T43" fmla="*/ 3 h 62"/>
                <a:gd name="T44" fmla="*/ 82 w 93"/>
                <a:gd name="T45" fmla="*/ 0 h 62"/>
                <a:gd name="T46" fmla="*/ 82 w 93"/>
                <a:gd name="T4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62">
                  <a:moveTo>
                    <a:pt x="82" y="0"/>
                  </a:moveTo>
                  <a:lnTo>
                    <a:pt x="89" y="0"/>
                  </a:lnTo>
                  <a:lnTo>
                    <a:pt x="93" y="7"/>
                  </a:lnTo>
                  <a:lnTo>
                    <a:pt x="93" y="15"/>
                  </a:lnTo>
                  <a:lnTo>
                    <a:pt x="91" y="26"/>
                  </a:lnTo>
                  <a:lnTo>
                    <a:pt x="84" y="34"/>
                  </a:lnTo>
                  <a:lnTo>
                    <a:pt x="76" y="41"/>
                  </a:lnTo>
                  <a:lnTo>
                    <a:pt x="65" y="45"/>
                  </a:lnTo>
                  <a:lnTo>
                    <a:pt x="53" y="43"/>
                  </a:lnTo>
                  <a:lnTo>
                    <a:pt x="44" y="55"/>
                  </a:lnTo>
                  <a:lnTo>
                    <a:pt x="34" y="62"/>
                  </a:lnTo>
                  <a:lnTo>
                    <a:pt x="21" y="60"/>
                  </a:lnTo>
                  <a:lnTo>
                    <a:pt x="10" y="55"/>
                  </a:lnTo>
                  <a:lnTo>
                    <a:pt x="2" y="47"/>
                  </a:lnTo>
                  <a:lnTo>
                    <a:pt x="0" y="39"/>
                  </a:lnTo>
                  <a:lnTo>
                    <a:pt x="2" y="34"/>
                  </a:lnTo>
                  <a:lnTo>
                    <a:pt x="8" y="30"/>
                  </a:lnTo>
                  <a:lnTo>
                    <a:pt x="17" y="26"/>
                  </a:lnTo>
                  <a:lnTo>
                    <a:pt x="30" y="24"/>
                  </a:lnTo>
                  <a:lnTo>
                    <a:pt x="42" y="19"/>
                  </a:lnTo>
                  <a:lnTo>
                    <a:pt x="55" y="11"/>
                  </a:lnTo>
                  <a:lnTo>
                    <a:pt x="70" y="3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782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11" name="Freeform 399"/>
            <p:cNvSpPr>
              <a:spLocks/>
            </p:cNvSpPr>
            <p:nvPr/>
          </p:nvSpPr>
          <p:spPr bwMode="auto">
            <a:xfrm>
              <a:off x="4017" y="1935"/>
              <a:ext cx="101" cy="20"/>
            </a:xfrm>
            <a:custGeom>
              <a:avLst/>
              <a:gdLst>
                <a:gd name="T0" fmla="*/ 6 w 203"/>
                <a:gd name="T1" fmla="*/ 0 h 40"/>
                <a:gd name="T2" fmla="*/ 15 w 203"/>
                <a:gd name="T3" fmla="*/ 0 h 40"/>
                <a:gd name="T4" fmla="*/ 29 w 203"/>
                <a:gd name="T5" fmla="*/ 2 h 40"/>
                <a:gd name="T6" fmla="*/ 40 w 203"/>
                <a:gd name="T7" fmla="*/ 2 h 40"/>
                <a:gd name="T8" fmla="*/ 53 w 203"/>
                <a:gd name="T9" fmla="*/ 2 h 40"/>
                <a:gd name="T10" fmla="*/ 65 w 203"/>
                <a:gd name="T11" fmla="*/ 2 h 40"/>
                <a:gd name="T12" fmla="*/ 78 w 203"/>
                <a:gd name="T13" fmla="*/ 3 h 40"/>
                <a:gd name="T14" fmla="*/ 89 w 203"/>
                <a:gd name="T15" fmla="*/ 3 h 40"/>
                <a:gd name="T16" fmla="*/ 103 w 203"/>
                <a:gd name="T17" fmla="*/ 5 h 40"/>
                <a:gd name="T18" fmla="*/ 114 w 203"/>
                <a:gd name="T19" fmla="*/ 5 h 40"/>
                <a:gd name="T20" fmla="*/ 127 w 203"/>
                <a:gd name="T21" fmla="*/ 5 h 40"/>
                <a:gd name="T22" fmla="*/ 139 w 203"/>
                <a:gd name="T23" fmla="*/ 5 h 40"/>
                <a:gd name="T24" fmla="*/ 150 w 203"/>
                <a:gd name="T25" fmla="*/ 7 h 40"/>
                <a:gd name="T26" fmla="*/ 162 w 203"/>
                <a:gd name="T27" fmla="*/ 7 h 40"/>
                <a:gd name="T28" fmla="*/ 175 w 203"/>
                <a:gd name="T29" fmla="*/ 9 h 40"/>
                <a:gd name="T30" fmla="*/ 186 w 203"/>
                <a:gd name="T31" fmla="*/ 11 h 40"/>
                <a:gd name="T32" fmla="*/ 200 w 203"/>
                <a:gd name="T33" fmla="*/ 13 h 40"/>
                <a:gd name="T34" fmla="*/ 201 w 203"/>
                <a:gd name="T35" fmla="*/ 26 h 40"/>
                <a:gd name="T36" fmla="*/ 203 w 203"/>
                <a:gd name="T37" fmla="*/ 40 h 40"/>
                <a:gd name="T38" fmla="*/ 188 w 203"/>
                <a:gd name="T39" fmla="*/ 38 h 40"/>
                <a:gd name="T40" fmla="*/ 177 w 203"/>
                <a:gd name="T41" fmla="*/ 38 h 40"/>
                <a:gd name="T42" fmla="*/ 162 w 203"/>
                <a:gd name="T43" fmla="*/ 38 h 40"/>
                <a:gd name="T44" fmla="*/ 150 w 203"/>
                <a:gd name="T45" fmla="*/ 38 h 40"/>
                <a:gd name="T46" fmla="*/ 139 w 203"/>
                <a:gd name="T47" fmla="*/ 36 h 40"/>
                <a:gd name="T48" fmla="*/ 125 w 203"/>
                <a:gd name="T49" fmla="*/ 36 h 40"/>
                <a:gd name="T50" fmla="*/ 112 w 203"/>
                <a:gd name="T51" fmla="*/ 36 h 40"/>
                <a:gd name="T52" fmla="*/ 101 w 203"/>
                <a:gd name="T53" fmla="*/ 36 h 40"/>
                <a:gd name="T54" fmla="*/ 86 w 203"/>
                <a:gd name="T55" fmla="*/ 34 h 40"/>
                <a:gd name="T56" fmla="*/ 74 w 203"/>
                <a:gd name="T57" fmla="*/ 32 h 40"/>
                <a:gd name="T58" fmla="*/ 59 w 203"/>
                <a:gd name="T59" fmla="*/ 30 h 40"/>
                <a:gd name="T60" fmla="*/ 48 w 203"/>
                <a:gd name="T61" fmla="*/ 30 h 40"/>
                <a:gd name="T62" fmla="*/ 36 w 203"/>
                <a:gd name="T63" fmla="*/ 28 h 40"/>
                <a:gd name="T64" fmla="*/ 25 w 203"/>
                <a:gd name="T65" fmla="*/ 28 h 40"/>
                <a:gd name="T66" fmla="*/ 11 w 203"/>
                <a:gd name="T67" fmla="*/ 26 h 40"/>
                <a:gd name="T68" fmla="*/ 0 w 203"/>
                <a:gd name="T69" fmla="*/ 26 h 40"/>
                <a:gd name="T70" fmla="*/ 0 w 203"/>
                <a:gd name="T71" fmla="*/ 19 h 40"/>
                <a:gd name="T72" fmla="*/ 0 w 203"/>
                <a:gd name="T73" fmla="*/ 11 h 40"/>
                <a:gd name="T74" fmla="*/ 2 w 203"/>
                <a:gd name="T75" fmla="*/ 2 h 40"/>
                <a:gd name="T76" fmla="*/ 6 w 203"/>
                <a:gd name="T77" fmla="*/ 0 h 40"/>
                <a:gd name="T78" fmla="*/ 6 w 203"/>
                <a:gd name="T7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3" h="40">
                  <a:moveTo>
                    <a:pt x="6" y="0"/>
                  </a:moveTo>
                  <a:lnTo>
                    <a:pt x="15" y="0"/>
                  </a:lnTo>
                  <a:lnTo>
                    <a:pt x="29" y="2"/>
                  </a:lnTo>
                  <a:lnTo>
                    <a:pt x="40" y="2"/>
                  </a:lnTo>
                  <a:lnTo>
                    <a:pt x="53" y="2"/>
                  </a:lnTo>
                  <a:lnTo>
                    <a:pt x="65" y="2"/>
                  </a:lnTo>
                  <a:lnTo>
                    <a:pt x="78" y="3"/>
                  </a:lnTo>
                  <a:lnTo>
                    <a:pt x="89" y="3"/>
                  </a:lnTo>
                  <a:lnTo>
                    <a:pt x="103" y="5"/>
                  </a:lnTo>
                  <a:lnTo>
                    <a:pt x="114" y="5"/>
                  </a:lnTo>
                  <a:lnTo>
                    <a:pt x="127" y="5"/>
                  </a:lnTo>
                  <a:lnTo>
                    <a:pt x="139" y="5"/>
                  </a:lnTo>
                  <a:lnTo>
                    <a:pt x="150" y="7"/>
                  </a:lnTo>
                  <a:lnTo>
                    <a:pt x="162" y="7"/>
                  </a:lnTo>
                  <a:lnTo>
                    <a:pt x="175" y="9"/>
                  </a:lnTo>
                  <a:lnTo>
                    <a:pt x="186" y="11"/>
                  </a:lnTo>
                  <a:lnTo>
                    <a:pt x="200" y="13"/>
                  </a:lnTo>
                  <a:lnTo>
                    <a:pt x="201" y="26"/>
                  </a:lnTo>
                  <a:lnTo>
                    <a:pt x="203" y="40"/>
                  </a:lnTo>
                  <a:lnTo>
                    <a:pt x="188" y="38"/>
                  </a:lnTo>
                  <a:lnTo>
                    <a:pt x="177" y="38"/>
                  </a:lnTo>
                  <a:lnTo>
                    <a:pt x="162" y="38"/>
                  </a:lnTo>
                  <a:lnTo>
                    <a:pt x="150" y="38"/>
                  </a:lnTo>
                  <a:lnTo>
                    <a:pt x="139" y="36"/>
                  </a:lnTo>
                  <a:lnTo>
                    <a:pt x="125" y="36"/>
                  </a:lnTo>
                  <a:lnTo>
                    <a:pt x="112" y="36"/>
                  </a:lnTo>
                  <a:lnTo>
                    <a:pt x="101" y="36"/>
                  </a:lnTo>
                  <a:lnTo>
                    <a:pt x="86" y="34"/>
                  </a:lnTo>
                  <a:lnTo>
                    <a:pt x="74" y="32"/>
                  </a:lnTo>
                  <a:lnTo>
                    <a:pt x="59" y="30"/>
                  </a:lnTo>
                  <a:lnTo>
                    <a:pt x="48" y="30"/>
                  </a:lnTo>
                  <a:lnTo>
                    <a:pt x="36" y="28"/>
                  </a:lnTo>
                  <a:lnTo>
                    <a:pt x="25" y="28"/>
                  </a:lnTo>
                  <a:lnTo>
                    <a:pt x="11" y="26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2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82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12" name="Freeform 400"/>
            <p:cNvSpPr>
              <a:spLocks/>
            </p:cNvSpPr>
            <p:nvPr/>
          </p:nvSpPr>
          <p:spPr bwMode="auto">
            <a:xfrm>
              <a:off x="4016" y="1960"/>
              <a:ext cx="89" cy="20"/>
            </a:xfrm>
            <a:custGeom>
              <a:avLst/>
              <a:gdLst>
                <a:gd name="T0" fmla="*/ 8 w 179"/>
                <a:gd name="T1" fmla="*/ 0 h 40"/>
                <a:gd name="T2" fmla="*/ 17 w 179"/>
                <a:gd name="T3" fmla="*/ 2 h 40"/>
                <a:gd name="T4" fmla="*/ 27 w 179"/>
                <a:gd name="T5" fmla="*/ 4 h 40"/>
                <a:gd name="T6" fmla="*/ 38 w 179"/>
                <a:gd name="T7" fmla="*/ 4 h 40"/>
                <a:gd name="T8" fmla="*/ 50 w 179"/>
                <a:gd name="T9" fmla="*/ 6 h 40"/>
                <a:gd name="T10" fmla="*/ 61 w 179"/>
                <a:gd name="T11" fmla="*/ 6 h 40"/>
                <a:gd name="T12" fmla="*/ 70 w 179"/>
                <a:gd name="T13" fmla="*/ 6 h 40"/>
                <a:gd name="T14" fmla="*/ 84 w 179"/>
                <a:gd name="T15" fmla="*/ 6 h 40"/>
                <a:gd name="T16" fmla="*/ 95 w 179"/>
                <a:gd name="T17" fmla="*/ 8 h 40"/>
                <a:gd name="T18" fmla="*/ 105 w 179"/>
                <a:gd name="T19" fmla="*/ 6 h 40"/>
                <a:gd name="T20" fmla="*/ 116 w 179"/>
                <a:gd name="T21" fmla="*/ 6 h 40"/>
                <a:gd name="T22" fmla="*/ 126 w 179"/>
                <a:gd name="T23" fmla="*/ 6 h 40"/>
                <a:gd name="T24" fmla="*/ 137 w 179"/>
                <a:gd name="T25" fmla="*/ 8 h 40"/>
                <a:gd name="T26" fmla="*/ 146 w 179"/>
                <a:gd name="T27" fmla="*/ 8 h 40"/>
                <a:gd name="T28" fmla="*/ 158 w 179"/>
                <a:gd name="T29" fmla="*/ 9 h 40"/>
                <a:gd name="T30" fmla="*/ 167 w 179"/>
                <a:gd name="T31" fmla="*/ 15 h 40"/>
                <a:gd name="T32" fmla="*/ 179 w 179"/>
                <a:gd name="T33" fmla="*/ 21 h 40"/>
                <a:gd name="T34" fmla="*/ 167 w 179"/>
                <a:gd name="T35" fmla="*/ 28 h 40"/>
                <a:gd name="T36" fmla="*/ 158 w 179"/>
                <a:gd name="T37" fmla="*/ 38 h 40"/>
                <a:gd name="T38" fmla="*/ 143 w 179"/>
                <a:gd name="T39" fmla="*/ 38 h 40"/>
                <a:gd name="T40" fmla="*/ 129 w 179"/>
                <a:gd name="T41" fmla="*/ 40 h 40"/>
                <a:gd name="T42" fmla="*/ 116 w 179"/>
                <a:gd name="T43" fmla="*/ 38 h 40"/>
                <a:gd name="T44" fmla="*/ 107 w 179"/>
                <a:gd name="T45" fmla="*/ 38 h 40"/>
                <a:gd name="T46" fmla="*/ 93 w 179"/>
                <a:gd name="T47" fmla="*/ 36 h 40"/>
                <a:gd name="T48" fmla="*/ 82 w 179"/>
                <a:gd name="T49" fmla="*/ 36 h 40"/>
                <a:gd name="T50" fmla="*/ 69 w 179"/>
                <a:gd name="T51" fmla="*/ 36 h 40"/>
                <a:gd name="T52" fmla="*/ 57 w 179"/>
                <a:gd name="T53" fmla="*/ 38 h 40"/>
                <a:gd name="T54" fmla="*/ 50 w 179"/>
                <a:gd name="T55" fmla="*/ 34 h 40"/>
                <a:gd name="T56" fmla="*/ 44 w 179"/>
                <a:gd name="T57" fmla="*/ 32 h 40"/>
                <a:gd name="T58" fmla="*/ 36 w 179"/>
                <a:gd name="T59" fmla="*/ 32 h 40"/>
                <a:gd name="T60" fmla="*/ 27 w 179"/>
                <a:gd name="T61" fmla="*/ 30 h 40"/>
                <a:gd name="T62" fmla="*/ 17 w 179"/>
                <a:gd name="T63" fmla="*/ 27 h 40"/>
                <a:gd name="T64" fmla="*/ 10 w 179"/>
                <a:gd name="T65" fmla="*/ 27 h 40"/>
                <a:gd name="T66" fmla="*/ 4 w 179"/>
                <a:gd name="T67" fmla="*/ 25 h 40"/>
                <a:gd name="T68" fmla="*/ 0 w 179"/>
                <a:gd name="T69" fmla="*/ 25 h 40"/>
                <a:gd name="T70" fmla="*/ 0 w 179"/>
                <a:gd name="T71" fmla="*/ 17 h 40"/>
                <a:gd name="T72" fmla="*/ 4 w 179"/>
                <a:gd name="T73" fmla="*/ 9 h 40"/>
                <a:gd name="T74" fmla="*/ 6 w 179"/>
                <a:gd name="T75" fmla="*/ 2 h 40"/>
                <a:gd name="T76" fmla="*/ 8 w 179"/>
                <a:gd name="T77" fmla="*/ 0 h 40"/>
                <a:gd name="T78" fmla="*/ 8 w 179"/>
                <a:gd name="T7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9" h="40">
                  <a:moveTo>
                    <a:pt x="8" y="0"/>
                  </a:moveTo>
                  <a:lnTo>
                    <a:pt x="17" y="2"/>
                  </a:lnTo>
                  <a:lnTo>
                    <a:pt x="27" y="4"/>
                  </a:lnTo>
                  <a:lnTo>
                    <a:pt x="38" y="4"/>
                  </a:lnTo>
                  <a:lnTo>
                    <a:pt x="50" y="6"/>
                  </a:lnTo>
                  <a:lnTo>
                    <a:pt x="61" y="6"/>
                  </a:lnTo>
                  <a:lnTo>
                    <a:pt x="70" y="6"/>
                  </a:lnTo>
                  <a:lnTo>
                    <a:pt x="84" y="6"/>
                  </a:lnTo>
                  <a:lnTo>
                    <a:pt x="95" y="8"/>
                  </a:lnTo>
                  <a:lnTo>
                    <a:pt x="105" y="6"/>
                  </a:lnTo>
                  <a:lnTo>
                    <a:pt x="116" y="6"/>
                  </a:lnTo>
                  <a:lnTo>
                    <a:pt x="126" y="6"/>
                  </a:lnTo>
                  <a:lnTo>
                    <a:pt x="137" y="8"/>
                  </a:lnTo>
                  <a:lnTo>
                    <a:pt x="146" y="8"/>
                  </a:lnTo>
                  <a:lnTo>
                    <a:pt x="158" y="9"/>
                  </a:lnTo>
                  <a:lnTo>
                    <a:pt x="167" y="15"/>
                  </a:lnTo>
                  <a:lnTo>
                    <a:pt x="179" y="21"/>
                  </a:lnTo>
                  <a:lnTo>
                    <a:pt x="167" y="28"/>
                  </a:lnTo>
                  <a:lnTo>
                    <a:pt x="158" y="38"/>
                  </a:lnTo>
                  <a:lnTo>
                    <a:pt x="143" y="38"/>
                  </a:lnTo>
                  <a:lnTo>
                    <a:pt x="129" y="40"/>
                  </a:lnTo>
                  <a:lnTo>
                    <a:pt x="116" y="38"/>
                  </a:lnTo>
                  <a:lnTo>
                    <a:pt x="107" y="38"/>
                  </a:lnTo>
                  <a:lnTo>
                    <a:pt x="93" y="36"/>
                  </a:lnTo>
                  <a:lnTo>
                    <a:pt x="82" y="36"/>
                  </a:lnTo>
                  <a:lnTo>
                    <a:pt x="69" y="36"/>
                  </a:lnTo>
                  <a:lnTo>
                    <a:pt x="57" y="38"/>
                  </a:lnTo>
                  <a:lnTo>
                    <a:pt x="50" y="34"/>
                  </a:lnTo>
                  <a:lnTo>
                    <a:pt x="44" y="32"/>
                  </a:lnTo>
                  <a:lnTo>
                    <a:pt x="36" y="32"/>
                  </a:lnTo>
                  <a:lnTo>
                    <a:pt x="27" y="30"/>
                  </a:lnTo>
                  <a:lnTo>
                    <a:pt x="17" y="27"/>
                  </a:lnTo>
                  <a:lnTo>
                    <a:pt x="10" y="27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4" y="9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2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13" name="Freeform 401"/>
            <p:cNvSpPr>
              <a:spLocks/>
            </p:cNvSpPr>
            <p:nvPr/>
          </p:nvSpPr>
          <p:spPr bwMode="auto">
            <a:xfrm>
              <a:off x="4021" y="2002"/>
              <a:ext cx="72" cy="77"/>
            </a:xfrm>
            <a:custGeom>
              <a:avLst/>
              <a:gdLst>
                <a:gd name="T0" fmla="*/ 140 w 142"/>
                <a:gd name="T1" fmla="*/ 0 h 153"/>
                <a:gd name="T2" fmla="*/ 140 w 142"/>
                <a:gd name="T3" fmla="*/ 11 h 153"/>
                <a:gd name="T4" fmla="*/ 142 w 142"/>
                <a:gd name="T5" fmla="*/ 22 h 153"/>
                <a:gd name="T6" fmla="*/ 140 w 142"/>
                <a:gd name="T7" fmla="*/ 34 h 153"/>
                <a:gd name="T8" fmla="*/ 136 w 142"/>
                <a:gd name="T9" fmla="*/ 45 h 153"/>
                <a:gd name="T10" fmla="*/ 129 w 142"/>
                <a:gd name="T11" fmla="*/ 55 h 153"/>
                <a:gd name="T12" fmla="*/ 123 w 142"/>
                <a:gd name="T13" fmla="*/ 64 h 153"/>
                <a:gd name="T14" fmla="*/ 114 w 142"/>
                <a:gd name="T15" fmla="*/ 74 h 153"/>
                <a:gd name="T16" fmla="*/ 104 w 142"/>
                <a:gd name="T17" fmla="*/ 85 h 153"/>
                <a:gd name="T18" fmla="*/ 93 w 142"/>
                <a:gd name="T19" fmla="*/ 93 h 153"/>
                <a:gd name="T20" fmla="*/ 83 w 142"/>
                <a:gd name="T21" fmla="*/ 100 h 153"/>
                <a:gd name="T22" fmla="*/ 70 w 142"/>
                <a:gd name="T23" fmla="*/ 108 h 153"/>
                <a:gd name="T24" fmla="*/ 58 w 142"/>
                <a:gd name="T25" fmla="*/ 119 h 153"/>
                <a:gd name="T26" fmla="*/ 49 w 142"/>
                <a:gd name="T27" fmla="*/ 127 h 153"/>
                <a:gd name="T28" fmla="*/ 38 w 142"/>
                <a:gd name="T29" fmla="*/ 134 h 153"/>
                <a:gd name="T30" fmla="*/ 28 w 142"/>
                <a:gd name="T31" fmla="*/ 144 h 153"/>
                <a:gd name="T32" fmla="*/ 22 w 142"/>
                <a:gd name="T33" fmla="*/ 153 h 153"/>
                <a:gd name="T34" fmla="*/ 11 w 142"/>
                <a:gd name="T35" fmla="*/ 152 h 153"/>
                <a:gd name="T36" fmla="*/ 0 w 142"/>
                <a:gd name="T37" fmla="*/ 152 h 153"/>
                <a:gd name="T38" fmla="*/ 3 w 142"/>
                <a:gd name="T39" fmla="*/ 138 h 153"/>
                <a:gd name="T40" fmla="*/ 11 w 142"/>
                <a:gd name="T41" fmla="*/ 129 h 153"/>
                <a:gd name="T42" fmla="*/ 17 w 142"/>
                <a:gd name="T43" fmla="*/ 119 h 153"/>
                <a:gd name="T44" fmla="*/ 26 w 142"/>
                <a:gd name="T45" fmla="*/ 108 h 153"/>
                <a:gd name="T46" fmla="*/ 38 w 142"/>
                <a:gd name="T47" fmla="*/ 98 h 153"/>
                <a:gd name="T48" fmla="*/ 47 w 142"/>
                <a:gd name="T49" fmla="*/ 91 h 153"/>
                <a:gd name="T50" fmla="*/ 58 w 142"/>
                <a:gd name="T51" fmla="*/ 83 h 153"/>
                <a:gd name="T52" fmla="*/ 70 w 142"/>
                <a:gd name="T53" fmla="*/ 74 h 153"/>
                <a:gd name="T54" fmla="*/ 79 w 142"/>
                <a:gd name="T55" fmla="*/ 64 h 153"/>
                <a:gd name="T56" fmla="*/ 89 w 142"/>
                <a:gd name="T57" fmla="*/ 57 h 153"/>
                <a:gd name="T58" fmla="*/ 98 w 142"/>
                <a:gd name="T59" fmla="*/ 49 h 153"/>
                <a:gd name="T60" fmla="*/ 108 w 142"/>
                <a:gd name="T61" fmla="*/ 39 h 153"/>
                <a:gd name="T62" fmla="*/ 117 w 142"/>
                <a:gd name="T63" fmla="*/ 28 h 153"/>
                <a:gd name="T64" fmla="*/ 127 w 142"/>
                <a:gd name="T65" fmla="*/ 19 h 153"/>
                <a:gd name="T66" fmla="*/ 133 w 142"/>
                <a:gd name="T67" fmla="*/ 9 h 153"/>
                <a:gd name="T68" fmla="*/ 140 w 142"/>
                <a:gd name="T69" fmla="*/ 0 h 153"/>
                <a:gd name="T70" fmla="*/ 140 w 142"/>
                <a:gd name="T7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2" h="153">
                  <a:moveTo>
                    <a:pt x="140" y="0"/>
                  </a:moveTo>
                  <a:lnTo>
                    <a:pt x="140" y="11"/>
                  </a:lnTo>
                  <a:lnTo>
                    <a:pt x="142" y="22"/>
                  </a:lnTo>
                  <a:lnTo>
                    <a:pt x="140" y="34"/>
                  </a:lnTo>
                  <a:lnTo>
                    <a:pt x="136" y="45"/>
                  </a:lnTo>
                  <a:lnTo>
                    <a:pt x="129" y="55"/>
                  </a:lnTo>
                  <a:lnTo>
                    <a:pt x="123" y="64"/>
                  </a:lnTo>
                  <a:lnTo>
                    <a:pt x="114" y="74"/>
                  </a:lnTo>
                  <a:lnTo>
                    <a:pt x="104" y="85"/>
                  </a:lnTo>
                  <a:lnTo>
                    <a:pt x="93" y="93"/>
                  </a:lnTo>
                  <a:lnTo>
                    <a:pt x="83" y="100"/>
                  </a:lnTo>
                  <a:lnTo>
                    <a:pt x="70" y="108"/>
                  </a:lnTo>
                  <a:lnTo>
                    <a:pt x="58" y="119"/>
                  </a:lnTo>
                  <a:lnTo>
                    <a:pt x="49" y="127"/>
                  </a:lnTo>
                  <a:lnTo>
                    <a:pt x="38" y="134"/>
                  </a:lnTo>
                  <a:lnTo>
                    <a:pt x="28" y="144"/>
                  </a:lnTo>
                  <a:lnTo>
                    <a:pt x="22" y="153"/>
                  </a:lnTo>
                  <a:lnTo>
                    <a:pt x="11" y="152"/>
                  </a:lnTo>
                  <a:lnTo>
                    <a:pt x="0" y="152"/>
                  </a:lnTo>
                  <a:lnTo>
                    <a:pt x="3" y="138"/>
                  </a:lnTo>
                  <a:lnTo>
                    <a:pt x="11" y="129"/>
                  </a:lnTo>
                  <a:lnTo>
                    <a:pt x="17" y="119"/>
                  </a:lnTo>
                  <a:lnTo>
                    <a:pt x="26" y="108"/>
                  </a:lnTo>
                  <a:lnTo>
                    <a:pt x="38" y="98"/>
                  </a:lnTo>
                  <a:lnTo>
                    <a:pt x="47" y="91"/>
                  </a:lnTo>
                  <a:lnTo>
                    <a:pt x="58" y="83"/>
                  </a:lnTo>
                  <a:lnTo>
                    <a:pt x="70" y="74"/>
                  </a:lnTo>
                  <a:lnTo>
                    <a:pt x="79" y="64"/>
                  </a:lnTo>
                  <a:lnTo>
                    <a:pt x="89" y="57"/>
                  </a:lnTo>
                  <a:lnTo>
                    <a:pt x="98" y="49"/>
                  </a:lnTo>
                  <a:lnTo>
                    <a:pt x="108" y="39"/>
                  </a:lnTo>
                  <a:lnTo>
                    <a:pt x="117" y="28"/>
                  </a:lnTo>
                  <a:lnTo>
                    <a:pt x="127" y="19"/>
                  </a:lnTo>
                  <a:lnTo>
                    <a:pt x="133" y="9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82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14" name="Freeform 402"/>
            <p:cNvSpPr>
              <a:spLocks/>
            </p:cNvSpPr>
            <p:nvPr/>
          </p:nvSpPr>
          <p:spPr bwMode="auto">
            <a:xfrm>
              <a:off x="4015" y="2051"/>
              <a:ext cx="71" cy="124"/>
            </a:xfrm>
            <a:custGeom>
              <a:avLst/>
              <a:gdLst>
                <a:gd name="T0" fmla="*/ 143 w 143"/>
                <a:gd name="T1" fmla="*/ 0 h 249"/>
                <a:gd name="T2" fmla="*/ 143 w 143"/>
                <a:gd name="T3" fmla="*/ 10 h 249"/>
                <a:gd name="T4" fmla="*/ 143 w 143"/>
                <a:gd name="T5" fmla="*/ 21 h 249"/>
                <a:gd name="T6" fmla="*/ 139 w 143"/>
                <a:gd name="T7" fmla="*/ 33 h 249"/>
                <a:gd name="T8" fmla="*/ 135 w 143"/>
                <a:gd name="T9" fmla="*/ 44 h 249"/>
                <a:gd name="T10" fmla="*/ 129 w 143"/>
                <a:gd name="T11" fmla="*/ 54 h 249"/>
                <a:gd name="T12" fmla="*/ 122 w 143"/>
                <a:gd name="T13" fmla="*/ 65 h 249"/>
                <a:gd name="T14" fmla="*/ 114 w 143"/>
                <a:gd name="T15" fmla="*/ 75 h 249"/>
                <a:gd name="T16" fmla="*/ 107 w 143"/>
                <a:gd name="T17" fmla="*/ 86 h 249"/>
                <a:gd name="T18" fmla="*/ 95 w 143"/>
                <a:gd name="T19" fmla="*/ 94 h 249"/>
                <a:gd name="T20" fmla="*/ 86 w 143"/>
                <a:gd name="T21" fmla="*/ 103 h 249"/>
                <a:gd name="T22" fmla="*/ 72 w 143"/>
                <a:gd name="T23" fmla="*/ 113 h 249"/>
                <a:gd name="T24" fmla="*/ 63 w 143"/>
                <a:gd name="T25" fmla="*/ 122 h 249"/>
                <a:gd name="T26" fmla="*/ 52 w 143"/>
                <a:gd name="T27" fmla="*/ 128 h 249"/>
                <a:gd name="T28" fmla="*/ 42 w 143"/>
                <a:gd name="T29" fmla="*/ 137 h 249"/>
                <a:gd name="T30" fmla="*/ 33 w 143"/>
                <a:gd name="T31" fmla="*/ 145 h 249"/>
                <a:gd name="T32" fmla="*/ 27 w 143"/>
                <a:gd name="T33" fmla="*/ 152 h 249"/>
                <a:gd name="T34" fmla="*/ 36 w 143"/>
                <a:gd name="T35" fmla="*/ 162 h 249"/>
                <a:gd name="T36" fmla="*/ 48 w 143"/>
                <a:gd name="T37" fmla="*/ 173 h 249"/>
                <a:gd name="T38" fmla="*/ 59 w 143"/>
                <a:gd name="T39" fmla="*/ 181 h 249"/>
                <a:gd name="T40" fmla="*/ 72 w 143"/>
                <a:gd name="T41" fmla="*/ 190 h 249"/>
                <a:gd name="T42" fmla="*/ 86 w 143"/>
                <a:gd name="T43" fmla="*/ 198 h 249"/>
                <a:gd name="T44" fmla="*/ 97 w 143"/>
                <a:gd name="T45" fmla="*/ 209 h 249"/>
                <a:gd name="T46" fmla="*/ 110 w 143"/>
                <a:gd name="T47" fmla="*/ 219 h 249"/>
                <a:gd name="T48" fmla="*/ 124 w 143"/>
                <a:gd name="T49" fmla="*/ 234 h 249"/>
                <a:gd name="T50" fmla="*/ 114 w 143"/>
                <a:gd name="T51" fmla="*/ 240 h 249"/>
                <a:gd name="T52" fmla="*/ 109 w 143"/>
                <a:gd name="T53" fmla="*/ 249 h 249"/>
                <a:gd name="T54" fmla="*/ 99 w 143"/>
                <a:gd name="T55" fmla="*/ 242 h 249"/>
                <a:gd name="T56" fmla="*/ 91 w 143"/>
                <a:gd name="T57" fmla="*/ 236 h 249"/>
                <a:gd name="T58" fmla="*/ 80 w 143"/>
                <a:gd name="T59" fmla="*/ 230 h 249"/>
                <a:gd name="T60" fmla="*/ 69 w 143"/>
                <a:gd name="T61" fmla="*/ 223 h 249"/>
                <a:gd name="T62" fmla="*/ 55 w 143"/>
                <a:gd name="T63" fmla="*/ 213 h 249"/>
                <a:gd name="T64" fmla="*/ 46 w 143"/>
                <a:gd name="T65" fmla="*/ 206 h 249"/>
                <a:gd name="T66" fmla="*/ 34 w 143"/>
                <a:gd name="T67" fmla="*/ 196 h 249"/>
                <a:gd name="T68" fmla="*/ 25 w 143"/>
                <a:gd name="T69" fmla="*/ 189 h 249"/>
                <a:gd name="T70" fmla="*/ 15 w 143"/>
                <a:gd name="T71" fmla="*/ 179 h 249"/>
                <a:gd name="T72" fmla="*/ 6 w 143"/>
                <a:gd name="T73" fmla="*/ 170 h 249"/>
                <a:gd name="T74" fmla="*/ 2 w 143"/>
                <a:gd name="T75" fmla="*/ 160 h 249"/>
                <a:gd name="T76" fmla="*/ 0 w 143"/>
                <a:gd name="T77" fmla="*/ 151 h 249"/>
                <a:gd name="T78" fmla="*/ 0 w 143"/>
                <a:gd name="T79" fmla="*/ 141 h 249"/>
                <a:gd name="T80" fmla="*/ 6 w 143"/>
                <a:gd name="T81" fmla="*/ 133 h 249"/>
                <a:gd name="T82" fmla="*/ 15 w 143"/>
                <a:gd name="T83" fmla="*/ 126 h 249"/>
                <a:gd name="T84" fmla="*/ 29 w 143"/>
                <a:gd name="T85" fmla="*/ 118 h 249"/>
                <a:gd name="T86" fmla="*/ 44 w 143"/>
                <a:gd name="T87" fmla="*/ 103 h 249"/>
                <a:gd name="T88" fmla="*/ 59 w 143"/>
                <a:gd name="T89" fmla="*/ 90 h 249"/>
                <a:gd name="T90" fmla="*/ 72 w 143"/>
                <a:gd name="T91" fmla="*/ 75 h 249"/>
                <a:gd name="T92" fmla="*/ 90 w 143"/>
                <a:gd name="T93" fmla="*/ 61 h 249"/>
                <a:gd name="T94" fmla="*/ 103 w 143"/>
                <a:gd name="T95" fmla="*/ 46 h 249"/>
                <a:gd name="T96" fmla="*/ 118 w 143"/>
                <a:gd name="T97" fmla="*/ 31 h 249"/>
                <a:gd name="T98" fmla="*/ 131 w 143"/>
                <a:gd name="T99" fmla="*/ 14 h 249"/>
                <a:gd name="T100" fmla="*/ 143 w 143"/>
                <a:gd name="T101" fmla="*/ 0 h 249"/>
                <a:gd name="T102" fmla="*/ 143 w 143"/>
                <a:gd name="T103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3" h="249">
                  <a:moveTo>
                    <a:pt x="143" y="0"/>
                  </a:moveTo>
                  <a:lnTo>
                    <a:pt x="143" y="10"/>
                  </a:lnTo>
                  <a:lnTo>
                    <a:pt x="143" y="21"/>
                  </a:lnTo>
                  <a:lnTo>
                    <a:pt x="139" y="33"/>
                  </a:lnTo>
                  <a:lnTo>
                    <a:pt x="135" y="44"/>
                  </a:lnTo>
                  <a:lnTo>
                    <a:pt x="129" y="54"/>
                  </a:lnTo>
                  <a:lnTo>
                    <a:pt x="122" y="65"/>
                  </a:lnTo>
                  <a:lnTo>
                    <a:pt x="114" y="75"/>
                  </a:lnTo>
                  <a:lnTo>
                    <a:pt x="107" y="86"/>
                  </a:lnTo>
                  <a:lnTo>
                    <a:pt x="95" y="94"/>
                  </a:lnTo>
                  <a:lnTo>
                    <a:pt x="86" y="103"/>
                  </a:lnTo>
                  <a:lnTo>
                    <a:pt x="72" y="113"/>
                  </a:lnTo>
                  <a:lnTo>
                    <a:pt x="63" y="122"/>
                  </a:lnTo>
                  <a:lnTo>
                    <a:pt x="52" y="128"/>
                  </a:lnTo>
                  <a:lnTo>
                    <a:pt x="42" y="137"/>
                  </a:lnTo>
                  <a:lnTo>
                    <a:pt x="33" y="145"/>
                  </a:lnTo>
                  <a:lnTo>
                    <a:pt x="27" y="152"/>
                  </a:lnTo>
                  <a:lnTo>
                    <a:pt x="36" y="162"/>
                  </a:lnTo>
                  <a:lnTo>
                    <a:pt x="48" y="173"/>
                  </a:lnTo>
                  <a:lnTo>
                    <a:pt x="59" y="181"/>
                  </a:lnTo>
                  <a:lnTo>
                    <a:pt x="72" y="190"/>
                  </a:lnTo>
                  <a:lnTo>
                    <a:pt x="86" y="198"/>
                  </a:lnTo>
                  <a:lnTo>
                    <a:pt x="97" y="209"/>
                  </a:lnTo>
                  <a:lnTo>
                    <a:pt x="110" y="219"/>
                  </a:lnTo>
                  <a:lnTo>
                    <a:pt x="124" y="234"/>
                  </a:lnTo>
                  <a:lnTo>
                    <a:pt x="114" y="240"/>
                  </a:lnTo>
                  <a:lnTo>
                    <a:pt x="109" y="249"/>
                  </a:lnTo>
                  <a:lnTo>
                    <a:pt x="99" y="242"/>
                  </a:lnTo>
                  <a:lnTo>
                    <a:pt x="91" y="236"/>
                  </a:lnTo>
                  <a:lnTo>
                    <a:pt x="80" y="230"/>
                  </a:lnTo>
                  <a:lnTo>
                    <a:pt x="69" y="223"/>
                  </a:lnTo>
                  <a:lnTo>
                    <a:pt x="55" y="213"/>
                  </a:lnTo>
                  <a:lnTo>
                    <a:pt x="46" y="206"/>
                  </a:lnTo>
                  <a:lnTo>
                    <a:pt x="34" y="196"/>
                  </a:lnTo>
                  <a:lnTo>
                    <a:pt x="25" y="189"/>
                  </a:lnTo>
                  <a:lnTo>
                    <a:pt x="15" y="179"/>
                  </a:lnTo>
                  <a:lnTo>
                    <a:pt x="6" y="170"/>
                  </a:lnTo>
                  <a:lnTo>
                    <a:pt x="2" y="160"/>
                  </a:lnTo>
                  <a:lnTo>
                    <a:pt x="0" y="151"/>
                  </a:lnTo>
                  <a:lnTo>
                    <a:pt x="0" y="141"/>
                  </a:lnTo>
                  <a:lnTo>
                    <a:pt x="6" y="133"/>
                  </a:lnTo>
                  <a:lnTo>
                    <a:pt x="15" y="126"/>
                  </a:lnTo>
                  <a:lnTo>
                    <a:pt x="29" y="118"/>
                  </a:lnTo>
                  <a:lnTo>
                    <a:pt x="44" y="103"/>
                  </a:lnTo>
                  <a:lnTo>
                    <a:pt x="59" y="90"/>
                  </a:lnTo>
                  <a:lnTo>
                    <a:pt x="72" y="75"/>
                  </a:lnTo>
                  <a:lnTo>
                    <a:pt x="90" y="61"/>
                  </a:lnTo>
                  <a:lnTo>
                    <a:pt x="103" y="46"/>
                  </a:lnTo>
                  <a:lnTo>
                    <a:pt x="118" y="31"/>
                  </a:lnTo>
                  <a:lnTo>
                    <a:pt x="131" y="14"/>
                  </a:lnTo>
                  <a:lnTo>
                    <a:pt x="143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782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15" name="Freeform 403"/>
            <p:cNvSpPr>
              <a:spLocks/>
            </p:cNvSpPr>
            <p:nvPr/>
          </p:nvSpPr>
          <p:spPr bwMode="auto">
            <a:xfrm>
              <a:off x="4017" y="2149"/>
              <a:ext cx="49" cy="51"/>
            </a:xfrm>
            <a:custGeom>
              <a:avLst/>
              <a:gdLst>
                <a:gd name="T0" fmla="*/ 8 w 97"/>
                <a:gd name="T1" fmla="*/ 0 h 99"/>
                <a:gd name="T2" fmla="*/ 17 w 97"/>
                <a:gd name="T3" fmla="*/ 10 h 99"/>
                <a:gd name="T4" fmla="*/ 32 w 97"/>
                <a:gd name="T5" fmla="*/ 21 h 99"/>
                <a:gd name="T6" fmla="*/ 46 w 97"/>
                <a:gd name="T7" fmla="*/ 32 h 99"/>
                <a:gd name="T8" fmla="*/ 65 w 97"/>
                <a:gd name="T9" fmla="*/ 44 h 99"/>
                <a:gd name="T10" fmla="*/ 78 w 97"/>
                <a:gd name="T11" fmla="*/ 53 h 99"/>
                <a:gd name="T12" fmla="*/ 89 w 97"/>
                <a:gd name="T13" fmla="*/ 67 h 99"/>
                <a:gd name="T14" fmla="*/ 91 w 97"/>
                <a:gd name="T15" fmla="*/ 72 h 99"/>
                <a:gd name="T16" fmla="*/ 95 w 97"/>
                <a:gd name="T17" fmla="*/ 80 h 99"/>
                <a:gd name="T18" fmla="*/ 95 w 97"/>
                <a:gd name="T19" fmla="*/ 89 h 99"/>
                <a:gd name="T20" fmla="*/ 97 w 97"/>
                <a:gd name="T21" fmla="*/ 99 h 99"/>
                <a:gd name="T22" fmla="*/ 82 w 97"/>
                <a:gd name="T23" fmla="*/ 91 h 99"/>
                <a:gd name="T24" fmla="*/ 68 w 97"/>
                <a:gd name="T25" fmla="*/ 84 h 99"/>
                <a:gd name="T26" fmla="*/ 57 w 97"/>
                <a:gd name="T27" fmla="*/ 74 h 99"/>
                <a:gd name="T28" fmla="*/ 46 w 97"/>
                <a:gd name="T29" fmla="*/ 67 h 99"/>
                <a:gd name="T30" fmla="*/ 32 w 97"/>
                <a:gd name="T31" fmla="*/ 55 h 99"/>
                <a:gd name="T32" fmla="*/ 21 w 97"/>
                <a:gd name="T33" fmla="*/ 44 h 99"/>
                <a:gd name="T34" fmla="*/ 9 w 97"/>
                <a:gd name="T35" fmla="*/ 32 h 99"/>
                <a:gd name="T36" fmla="*/ 0 w 97"/>
                <a:gd name="T37" fmla="*/ 21 h 99"/>
                <a:gd name="T38" fmla="*/ 2 w 97"/>
                <a:gd name="T39" fmla="*/ 10 h 99"/>
                <a:gd name="T40" fmla="*/ 8 w 97"/>
                <a:gd name="T41" fmla="*/ 0 h 99"/>
                <a:gd name="T42" fmla="*/ 8 w 97"/>
                <a:gd name="T4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" h="99">
                  <a:moveTo>
                    <a:pt x="8" y="0"/>
                  </a:moveTo>
                  <a:lnTo>
                    <a:pt x="17" y="10"/>
                  </a:lnTo>
                  <a:lnTo>
                    <a:pt x="32" y="21"/>
                  </a:lnTo>
                  <a:lnTo>
                    <a:pt x="46" y="32"/>
                  </a:lnTo>
                  <a:lnTo>
                    <a:pt x="65" y="44"/>
                  </a:lnTo>
                  <a:lnTo>
                    <a:pt x="78" y="53"/>
                  </a:lnTo>
                  <a:lnTo>
                    <a:pt x="89" y="67"/>
                  </a:lnTo>
                  <a:lnTo>
                    <a:pt x="91" y="72"/>
                  </a:lnTo>
                  <a:lnTo>
                    <a:pt x="95" y="80"/>
                  </a:lnTo>
                  <a:lnTo>
                    <a:pt x="95" y="89"/>
                  </a:lnTo>
                  <a:lnTo>
                    <a:pt x="97" y="99"/>
                  </a:lnTo>
                  <a:lnTo>
                    <a:pt x="82" y="91"/>
                  </a:lnTo>
                  <a:lnTo>
                    <a:pt x="68" y="84"/>
                  </a:lnTo>
                  <a:lnTo>
                    <a:pt x="57" y="74"/>
                  </a:lnTo>
                  <a:lnTo>
                    <a:pt x="46" y="67"/>
                  </a:lnTo>
                  <a:lnTo>
                    <a:pt x="32" y="55"/>
                  </a:lnTo>
                  <a:lnTo>
                    <a:pt x="21" y="44"/>
                  </a:lnTo>
                  <a:lnTo>
                    <a:pt x="9" y="32"/>
                  </a:lnTo>
                  <a:lnTo>
                    <a:pt x="0" y="21"/>
                  </a:lnTo>
                  <a:lnTo>
                    <a:pt x="2" y="1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2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16" name="Freeform 404"/>
            <p:cNvSpPr>
              <a:spLocks/>
            </p:cNvSpPr>
            <p:nvPr/>
          </p:nvSpPr>
          <p:spPr bwMode="auto">
            <a:xfrm>
              <a:off x="4002" y="2175"/>
              <a:ext cx="45" cy="47"/>
            </a:xfrm>
            <a:custGeom>
              <a:avLst/>
              <a:gdLst>
                <a:gd name="T0" fmla="*/ 8 w 90"/>
                <a:gd name="T1" fmla="*/ 0 h 93"/>
                <a:gd name="T2" fmla="*/ 18 w 90"/>
                <a:gd name="T3" fmla="*/ 6 h 93"/>
                <a:gd name="T4" fmla="*/ 29 w 90"/>
                <a:gd name="T5" fmla="*/ 16 h 93"/>
                <a:gd name="T6" fmla="*/ 40 w 90"/>
                <a:gd name="T7" fmla="*/ 23 h 93"/>
                <a:gd name="T8" fmla="*/ 54 w 90"/>
                <a:gd name="T9" fmla="*/ 33 h 93"/>
                <a:gd name="T10" fmla="*/ 63 w 90"/>
                <a:gd name="T11" fmla="*/ 40 h 93"/>
                <a:gd name="T12" fmla="*/ 75 w 90"/>
                <a:gd name="T13" fmla="*/ 50 h 93"/>
                <a:gd name="T14" fmla="*/ 82 w 90"/>
                <a:gd name="T15" fmla="*/ 61 h 93"/>
                <a:gd name="T16" fmla="*/ 90 w 90"/>
                <a:gd name="T17" fmla="*/ 76 h 93"/>
                <a:gd name="T18" fmla="*/ 82 w 90"/>
                <a:gd name="T19" fmla="*/ 84 h 93"/>
                <a:gd name="T20" fmla="*/ 77 w 90"/>
                <a:gd name="T21" fmla="*/ 93 h 93"/>
                <a:gd name="T22" fmla="*/ 67 w 90"/>
                <a:gd name="T23" fmla="*/ 78 h 93"/>
                <a:gd name="T24" fmla="*/ 54 w 90"/>
                <a:gd name="T25" fmla="*/ 69 h 93"/>
                <a:gd name="T26" fmla="*/ 40 w 90"/>
                <a:gd name="T27" fmla="*/ 57 h 93"/>
                <a:gd name="T28" fmla="*/ 27 w 90"/>
                <a:gd name="T29" fmla="*/ 50 h 93"/>
                <a:gd name="T30" fmla="*/ 12 w 90"/>
                <a:gd name="T31" fmla="*/ 38 h 93"/>
                <a:gd name="T32" fmla="*/ 4 w 90"/>
                <a:gd name="T33" fmla="*/ 27 h 93"/>
                <a:gd name="T34" fmla="*/ 0 w 90"/>
                <a:gd name="T35" fmla="*/ 16 h 93"/>
                <a:gd name="T36" fmla="*/ 8 w 90"/>
                <a:gd name="T37" fmla="*/ 0 h 93"/>
                <a:gd name="T38" fmla="*/ 8 w 90"/>
                <a:gd name="T3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93">
                  <a:moveTo>
                    <a:pt x="8" y="0"/>
                  </a:moveTo>
                  <a:lnTo>
                    <a:pt x="18" y="6"/>
                  </a:lnTo>
                  <a:lnTo>
                    <a:pt x="29" y="16"/>
                  </a:lnTo>
                  <a:lnTo>
                    <a:pt x="40" y="23"/>
                  </a:lnTo>
                  <a:lnTo>
                    <a:pt x="54" y="33"/>
                  </a:lnTo>
                  <a:lnTo>
                    <a:pt x="63" y="40"/>
                  </a:lnTo>
                  <a:lnTo>
                    <a:pt x="75" y="50"/>
                  </a:lnTo>
                  <a:lnTo>
                    <a:pt x="82" y="61"/>
                  </a:lnTo>
                  <a:lnTo>
                    <a:pt x="90" y="76"/>
                  </a:lnTo>
                  <a:lnTo>
                    <a:pt x="82" y="84"/>
                  </a:lnTo>
                  <a:lnTo>
                    <a:pt x="77" y="93"/>
                  </a:lnTo>
                  <a:lnTo>
                    <a:pt x="67" y="78"/>
                  </a:lnTo>
                  <a:lnTo>
                    <a:pt x="54" y="69"/>
                  </a:lnTo>
                  <a:lnTo>
                    <a:pt x="40" y="57"/>
                  </a:lnTo>
                  <a:lnTo>
                    <a:pt x="27" y="50"/>
                  </a:lnTo>
                  <a:lnTo>
                    <a:pt x="12" y="38"/>
                  </a:lnTo>
                  <a:lnTo>
                    <a:pt x="4" y="27"/>
                  </a:lnTo>
                  <a:lnTo>
                    <a:pt x="0" y="16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2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17" name="Freeform 405"/>
            <p:cNvSpPr>
              <a:spLocks/>
            </p:cNvSpPr>
            <p:nvPr/>
          </p:nvSpPr>
          <p:spPr bwMode="auto">
            <a:xfrm>
              <a:off x="3897" y="1734"/>
              <a:ext cx="36" cy="81"/>
            </a:xfrm>
            <a:custGeom>
              <a:avLst/>
              <a:gdLst>
                <a:gd name="T0" fmla="*/ 5 w 72"/>
                <a:gd name="T1" fmla="*/ 0 h 159"/>
                <a:gd name="T2" fmla="*/ 19 w 72"/>
                <a:gd name="T3" fmla="*/ 13 h 159"/>
                <a:gd name="T4" fmla="*/ 30 w 72"/>
                <a:gd name="T5" fmla="*/ 30 h 159"/>
                <a:gd name="T6" fmla="*/ 34 w 72"/>
                <a:gd name="T7" fmla="*/ 38 h 159"/>
                <a:gd name="T8" fmla="*/ 38 w 72"/>
                <a:gd name="T9" fmla="*/ 47 h 159"/>
                <a:gd name="T10" fmla="*/ 41 w 72"/>
                <a:gd name="T11" fmla="*/ 57 h 159"/>
                <a:gd name="T12" fmla="*/ 47 w 72"/>
                <a:gd name="T13" fmla="*/ 66 h 159"/>
                <a:gd name="T14" fmla="*/ 47 w 72"/>
                <a:gd name="T15" fmla="*/ 76 h 159"/>
                <a:gd name="T16" fmla="*/ 53 w 72"/>
                <a:gd name="T17" fmla="*/ 85 h 159"/>
                <a:gd name="T18" fmla="*/ 55 w 72"/>
                <a:gd name="T19" fmla="*/ 95 h 159"/>
                <a:gd name="T20" fmla="*/ 58 w 72"/>
                <a:gd name="T21" fmla="*/ 104 h 159"/>
                <a:gd name="T22" fmla="*/ 60 w 72"/>
                <a:gd name="T23" fmla="*/ 114 h 159"/>
                <a:gd name="T24" fmla="*/ 64 w 72"/>
                <a:gd name="T25" fmla="*/ 125 h 159"/>
                <a:gd name="T26" fmla="*/ 68 w 72"/>
                <a:gd name="T27" fmla="*/ 135 h 159"/>
                <a:gd name="T28" fmla="*/ 72 w 72"/>
                <a:gd name="T29" fmla="*/ 146 h 159"/>
                <a:gd name="T30" fmla="*/ 64 w 72"/>
                <a:gd name="T31" fmla="*/ 150 h 159"/>
                <a:gd name="T32" fmla="*/ 58 w 72"/>
                <a:gd name="T33" fmla="*/ 159 h 159"/>
                <a:gd name="T34" fmla="*/ 55 w 72"/>
                <a:gd name="T35" fmla="*/ 150 h 159"/>
                <a:gd name="T36" fmla="*/ 51 w 72"/>
                <a:gd name="T37" fmla="*/ 138 h 159"/>
                <a:gd name="T38" fmla="*/ 47 w 72"/>
                <a:gd name="T39" fmla="*/ 129 h 159"/>
                <a:gd name="T40" fmla="*/ 43 w 72"/>
                <a:gd name="T41" fmla="*/ 119 h 159"/>
                <a:gd name="T42" fmla="*/ 38 w 72"/>
                <a:gd name="T43" fmla="*/ 110 h 159"/>
                <a:gd name="T44" fmla="*/ 36 w 72"/>
                <a:gd name="T45" fmla="*/ 102 h 159"/>
                <a:gd name="T46" fmla="*/ 30 w 72"/>
                <a:gd name="T47" fmla="*/ 93 h 159"/>
                <a:gd name="T48" fmla="*/ 26 w 72"/>
                <a:gd name="T49" fmla="*/ 83 h 159"/>
                <a:gd name="T50" fmla="*/ 22 w 72"/>
                <a:gd name="T51" fmla="*/ 74 h 159"/>
                <a:gd name="T52" fmla="*/ 17 w 72"/>
                <a:gd name="T53" fmla="*/ 66 h 159"/>
                <a:gd name="T54" fmla="*/ 13 w 72"/>
                <a:gd name="T55" fmla="*/ 57 h 159"/>
                <a:gd name="T56" fmla="*/ 11 w 72"/>
                <a:gd name="T57" fmla="*/ 47 h 159"/>
                <a:gd name="T58" fmla="*/ 5 w 72"/>
                <a:gd name="T59" fmla="*/ 38 h 159"/>
                <a:gd name="T60" fmla="*/ 1 w 72"/>
                <a:gd name="T61" fmla="*/ 28 h 159"/>
                <a:gd name="T62" fmla="*/ 0 w 72"/>
                <a:gd name="T63" fmla="*/ 19 h 159"/>
                <a:gd name="T64" fmla="*/ 0 w 72"/>
                <a:gd name="T65" fmla="*/ 11 h 159"/>
                <a:gd name="T66" fmla="*/ 1 w 72"/>
                <a:gd name="T67" fmla="*/ 3 h 159"/>
                <a:gd name="T68" fmla="*/ 5 w 72"/>
                <a:gd name="T69" fmla="*/ 0 h 159"/>
                <a:gd name="T70" fmla="*/ 5 w 72"/>
                <a:gd name="T7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2" h="159">
                  <a:moveTo>
                    <a:pt x="5" y="0"/>
                  </a:moveTo>
                  <a:lnTo>
                    <a:pt x="19" y="13"/>
                  </a:lnTo>
                  <a:lnTo>
                    <a:pt x="30" y="30"/>
                  </a:lnTo>
                  <a:lnTo>
                    <a:pt x="34" y="38"/>
                  </a:lnTo>
                  <a:lnTo>
                    <a:pt x="38" y="47"/>
                  </a:lnTo>
                  <a:lnTo>
                    <a:pt x="41" y="57"/>
                  </a:lnTo>
                  <a:lnTo>
                    <a:pt x="47" y="66"/>
                  </a:lnTo>
                  <a:lnTo>
                    <a:pt x="47" y="76"/>
                  </a:lnTo>
                  <a:lnTo>
                    <a:pt x="53" y="85"/>
                  </a:lnTo>
                  <a:lnTo>
                    <a:pt x="55" y="95"/>
                  </a:lnTo>
                  <a:lnTo>
                    <a:pt x="58" y="104"/>
                  </a:lnTo>
                  <a:lnTo>
                    <a:pt x="60" y="114"/>
                  </a:lnTo>
                  <a:lnTo>
                    <a:pt x="64" y="125"/>
                  </a:lnTo>
                  <a:lnTo>
                    <a:pt x="68" y="135"/>
                  </a:lnTo>
                  <a:lnTo>
                    <a:pt x="72" y="146"/>
                  </a:lnTo>
                  <a:lnTo>
                    <a:pt x="64" y="150"/>
                  </a:lnTo>
                  <a:lnTo>
                    <a:pt x="58" y="159"/>
                  </a:lnTo>
                  <a:lnTo>
                    <a:pt x="55" y="150"/>
                  </a:lnTo>
                  <a:lnTo>
                    <a:pt x="51" y="138"/>
                  </a:lnTo>
                  <a:lnTo>
                    <a:pt x="47" y="129"/>
                  </a:lnTo>
                  <a:lnTo>
                    <a:pt x="43" y="119"/>
                  </a:lnTo>
                  <a:lnTo>
                    <a:pt x="38" y="110"/>
                  </a:lnTo>
                  <a:lnTo>
                    <a:pt x="36" y="102"/>
                  </a:lnTo>
                  <a:lnTo>
                    <a:pt x="30" y="93"/>
                  </a:lnTo>
                  <a:lnTo>
                    <a:pt x="26" y="83"/>
                  </a:lnTo>
                  <a:lnTo>
                    <a:pt x="22" y="74"/>
                  </a:lnTo>
                  <a:lnTo>
                    <a:pt x="17" y="66"/>
                  </a:lnTo>
                  <a:lnTo>
                    <a:pt x="13" y="57"/>
                  </a:lnTo>
                  <a:lnTo>
                    <a:pt x="11" y="47"/>
                  </a:lnTo>
                  <a:lnTo>
                    <a:pt x="5" y="38"/>
                  </a:lnTo>
                  <a:lnTo>
                    <a:pt x="1" y="28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1" y="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82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18" name="Freeform 406"/>
            <p:cNvSpPr>
              <a:spLocks/>
            </p:cNvSpPr>
            <p:nvPr/>
          </p:nvSpPr>
          <p:spPr bwMode="auto">
            <a:xfrm>
              <a:off x="4115" y="1746"/>
              <a:ext cx="98" cy="67"/>
            </a:xfrm>
            <a:custGeom>
              <a:avLst/>
              <a:gdLst>
                <a:gd name="T0" fmla="*/ 184 w 197"/>
                <a:gd name="T1" fmla="*/ 0 h 133"/>
                <a:gd name="T2" fmla="*/ 192 w 197"/>
                <a:gd name="T3" fmla="*/ 0 h 133"/>
                <a:gd name="T4" fmla="*/ 197 w 197"/>
                <a:gd name="T5" fmla="*/ 5 h 133"/>
                <a:gd name="T6" fmla="*/ 197 w 197"/>
                <a:gd name="T7" fmla="*/ 13 h 133"/>
                <a:gd name="T8" fmla="*/ 194 w 197"/>
                <a:gd name="T9" fmla="*/ 26 h 133"/>
                <a:gd name="T10" fmla="*/ 188 w 197"/>
                <a:gd name="T11" fmla="*/ 36 h 133"/>
                <a:gd name="T12" fmla="*/ 180 w 197"/>
                <a:gd name="T13" fmla="*/ 43 h 133"/>
                <a:gd name="T14" fmla="*/ 173 w 197"/>
                <a:gd name="T15" fmla="*/ 47 h 133"/>
                <a:gd name="T16" fmla="*/ 165 w 197"/>
                <a:gd name="T17" fmla="*/ 41 h 133"/>
                <a:gd name="T18" fmla="*/ 152 w 197"/>
                <a:gd name="T19" fmla="*/ 45 h 133"/>
                <a:gd name="T20" fmla="*/ 140 w 197"/>
                <a:gd name="T21" fmla="*/ 47 h 133"/>
                <a:gd name="T22" fmla="*/ 129 w 197"/>
                <a:gd name="T23" fmla="*/ 53 h 133"/>
                <a:gd name="T24" fmla="*/ 119 w 197"/>
                <a:gd name="T25" fmla="*/ 58 h 133"/>
                <a:gd name="T26" fmla="*/ 108 w 197"/>
                <a:gd name="T27" fmla="*/ 62 h 133"/>
                <a:gd name="T28" fmla="*/ 97 w 197"/>
                <a:gd name="T29" fmla="*/ 68 h 133"/>
                <a:gd name="T30" fmla="*/ 87 w 197"/>
                <a:gd name="T31" fmla="*/ 72 h 133"/>
                <a:gd name="T32" fmla="*/ 76 w 197"/>
                <a:gd name="T33" fmla="*/ 79 h 133"/>
                <a:gd name="T34" fmla="*/ 66 w 197"/>
                <a:gd name="T35" fmla="*/ 83 h 133"/>
                <a:gd name="T36" fmla="*/ 57 w 197"/>
                <a:gd name="T37" fmla="*/ 89 h 133"/>
                <a:gd name="T38" fmla="*/ 47 w 197"/>
                <a:gd name="T39" fmla="*/ 95 h 133"/>
                <a:gd name="T40" fmla="*/ 38 w 197"/>
                <a:gd name="T41" fmla="*/ 104 h 133"/>
                <a:gd name="T42" fmla="*/ 28 w 197"/>
                <a:gd name="T43" fmla="*/ 108 h 133"/>
                <a:gd name="T44" fmla="*/ 19 w 197"/>
                <a:gd name="T45" fmla="*/ 117 h 133"/>
                <a:gd name="T46" fmla="*/ 9 w 197"/>
                <a:gd name="T47" fmla="*/ 123 h 133"/>
                <a:gd name="T48" fmla="*/ 2 w 197"/>
                <a:gd name="T49" fmla="*/ 133 h 133"/>
                <a:gd name="T50" fmla="*/ 0 w 197"/>
                <a:gd name="T51" fmla="*/ 119 h 133"/>
                <a:gd name="T52" fmla="*/ 2 w 197"/>
                <a:gd name="T53" fmla="*/ 110 h 133"/>
                <a:gd name="T54" fmla="*/ 5 w 197"/>
                <a:gd name="T55" fmla="*/ 100 h 133"/>
                <a:gd name="T56" fmla="*/ 11 w 197"/>
                <a:gd name="T57" fmla="*/ 93 h 133"/>
                <a:gd name="T58" fmla="*/ 22 w 197"/>
                <a:gd name="T59" fmla="*/ 77 h 133"/>
                <a:gd name="T60" fmla="*/ 41 w 197"/>
                <a:gd name="T61" fmla="*/ 66 h 133"/>
                <a:gd name="T62" fmla="*/ 49 w 197"/>
                <a:gd name="T63" fmla="*/ 60 h 133"/>
                <a:gd name="T64" fmla="*/ 59 w 197"/>
                <a:gd name="T65" fmla="*/ 55 h 133"/>
                <a:gd name="T66" fmla="*/ 68 w 197"/>
                <a:gd name="T67" fmla="*/ 49 h 133"/>
                <a:gd name="T68" fmla="*/ 79 w 197"/>
                <a:gd name="T69" fmla="*/ 47 h 133"/>
                <a:gd name="T70" fmla="*/ 89 w 197"/>
                <a:gd name="T71" fmla="*/ 41 h 133"/>
                <a:gd name="T72" fmla="*/ 99 w 197"/>
                <a:gd name="T73" fmla="*/ 38 h 133"/>
                <a:gd name="T74" fmla="*/ 106 w 197"/>
                <a:gd name="T75" fmla="*/ 34 h 133"/>
                <a:gd name="T76" fmla="*/ 116 w 197"/>
                <a:gd name="T77" fmla="*/ 30 h 133"/>
                <a:gd name="T78" fmla="*/ 131 w 197"/>
                <a:gd name="T79" fmla="*/ 22 h 133"/>
                <a:gd name="T80" fmla="*/ 148 w 197"/>
                <a:gd name="T81" fmla="*/ 13 h 133"/>
                <a:gd name="T82" fmla="*/ 156 w 197"/>
                <a:gd name="T83" fmla="*/ 9 h 133"/>
                <a:gd name="T84" fmla="*/ 167 w 197"/>
                <a:gd name="T85" fmla="*/ 5 h 133"/>
                <a:gd name="T86" fmla="*/ 175 w 197"/>
                <a:gd name="T87" fmla="*/ 1 h 133"/>
                <a:gd name="T88" fmla="*/ 184 w 197"/>
                <a:gd name="T89" fmla="*/ 0 h 133"/>
                <a:gd name="T90" fmla="*/ 184 w 197"/>
                <a:gd name="T9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7" h="133">
                  <a:moveTo>
                    <a:pt x="184" y="0"/>
                  </a:moveTo>
                  <a:lnTo>
                    <a:pt x="192" y="0"/>
                  </a:lnTo>
                  <a:lnTo>
                    <a:pt x="197" y="5"/>
                  </a:lnTo>
                  <a:lnTo>
                    <a:pt x="197" y="13"/>
                  </a:lnTo>
                  <a:lnTo>
                    <a:pt x="194" y="26"/>
                  </a:lnTo>
                  <a:lnTo>
                    <a:pt x="188" y="36"/>
                  </a:lnTo>
                  <a:lnTo>
                    <a:pt x="180" y="43"/>
                  </a:lnTo>
                  <a:lnTo>
                    <a:pt x="173" y="47"/>
                  </a:lnTo>
                  <a:lnTo>
                    <a:pt x="165" y="41"/>
                  </a:lnTo>
                  <a:lnTo>
                    <a:pt x="152" y="45"/>
                  </a:lnTo>
                  <a:lnTo>
                    <a:pt x="140" y="47"/>
                  </a:lnTo>
                  <a:lnTo>
                    <a:pt x="129" y="53"/>
                  </a:lnTo>
                  <a:lnTo>
                    <a:pt x="119" y="58"/>
                  </a:lnTo>
                  <a:lnTo>
                    <a:pt x="108" y="62"/>
                  </a:lnTo>
                  <a:lnTo>
                    <a:pt x="97" y="68"/>
                  </a:lnTo>
                  <a:lnTo>
                    <a:pt x="87" y="72"/>
                  </a:lnTo>
                  <a:lnTo>
                    <a:pt x="76" y="79"/>
                  </a:lnTo>
                  <a:lnTo>
                    <a:pt x="66" y="83"/>
                  </a:lnTo>
                  <a:lnTo>
                    <a:pt x="57" y="89"/>
                  </a:lnTo>
                  <a:lnTo>
                    <a:pt x="47" y="95"/>
                  </a:lnTo>
                  <a:lnTo>
                    <a:pt x="38" y="104"/>
                  </a:lnTo>
                  <a:lnTo>
                    <a:pt x="28" y="108"/>
                  </a:lnTo>
                  <a:lnTo>
                    <a:pt x="19" y="117"/>
                  </a:lnTo>
                  <a:lnTo>
                    <a:pt x="9" y="123"/>
                  </a:lnTo>
                  <a:lnTo>
                    <a:pt x="2" y="133"/>
                  </a:lnTo>
                  <a:lnTo>
                    <a:pt x="0" y="119"/>
                  </a:lnTo>
                  <a:lnTo>
                    <a:pt x="2" y="110"/>
                  </a:lnTo>
                  <a:lnTo>
                    <a:pt x="5" y="100"/>
                  </a:lnTo>
                  <a:lnTo>
                    <a:pt x="11" y="93"/>
                  </a:lnTo>
                  <a:lnTo>
                    <a:pt x="22" y="77"/>
                  </a:lnTo>
                  <a:lnTo>
                    <a:pt x="41" y="66"/>
                  </a:lnTo>
                  <a:lnTo>
                    <a:pt x="49" y="60"/>
                  </a:lnTo>
                  <a:lnTo>
                    <a:pt x="59" y="55"/>
                  </a:lnTo>
                  <a:lnTo>
                    <a:pt x="68" y="49"/>
                  </a:lnTo>
                  <a:lnTo>
                    <a:pt x="79" y="47"/>
                  </a:lnTo>
                  <a:lnTo>
                    <a:pt x="89" y="41"/>
                  </a:lnTo>
                  <a:lnTo>
                    <a:pt x="99" y="38"/>
                  </a:lnTo>
                  <a:lnTo>
                    <a:pt x="106" y="34"/>
                  </a:lnTo>
                  <a:lnTo>
                    <a:pt x="116" y="30"/>
                  </a:lnTo>
                  <a:lnTo>
                    <a:pt x="131" y="22"/>
                  </a:lnTo>
                  <a:lnTo>
                    <a:pt x="148" y="13"/>
                  </a:lnTo>
                  <a:lnTo>
                    <a:pt x="156" y="9"/>
                  </a:lnTo>
                  <a:lnTo>
                    <a:pt x="167" y="5"/>
                  </a:lnTo>
                  <a:lnTo>
                    <a:pt x="175" y="1"/>
                  </a:lnTo>
                  <a:lnTo>
                    <a:pt x="184" y="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2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19" name="Freeform 407"/>
            <p:cNvSpPr>
              <a:spLocks/>
            </p:cNvSpPr>
            <p:nvPr/>
          </p:nvSpPr>
          <p:spPr bwMode="auto">
            <a:xfrm>
              <a:off x="4176" y="1780"/>
              <a:ext cx="69" cy="42"/>
            </a:xfrm>
            <a:custGeom>
              <a:avLst/>
              <a:gdLst>
                <a:gd name="T0" fmla="*/ 135 w 137"/>
                <a:gd name="T1" fmla="*/ 0 h 84"/>
                <a:gd name="T2" fmla="*/ 135 w 137"/>
                <a:gd name="T3" fmla="*/ 8 h 84"/>
                <a:gd name="T4" fmla="*/ 137 w 137"/>
                <a:gd name="T5" fmla="*/ 17 h 84"/>
                <a:gd name="T6" fmla="*/ 131 w 137"/>
                <a:gd name="T7" fmla="*/ 25 h 84"/>
                <a:gd name="T8" fmla="*/ 128 w 137"/>
                <a:gd name="T9" fmla="*/ 30 h 84"/>
                <a:gd name="T10" fmla="*/ 122 w 137"/>
                <a:gd name="T11" fmla="*/ 32 h 84"/>
                <a:gd name="T12" fmla="*/ 114 w 137"/>
                <a:gd name="T13" fmla="*/ 36 h 84"/>
                <a:gd name="T14" fmla="*/ 105 w 137"/>
                <a:gd name="T15" fmla="*/ 38 h 84"/>
                <a:gd name="T16" fmla="*/ 97 w 137"/>
                <a:gd name="T17" fmla="*/ 42 h 84"/>
                <a:gd name="T18" fmla="*/ 86 w 137"/>
                <a:gd name="T19" fmla="*/ 44 h 84"/>
                <a:gd name="T20" fmla="*/ 76 w 137"/>
                <a:gd name="T21" fmla="*/ 46 h 84"/>
                <a:gd name="T22" fmla="*/ 67 w 137"/>
                <a:gd name="T23" fmla="*/ 47 h 84"/>
                <a:gd name="T24" fmla="*/ 57 w 137"/>
                <a:gd name="T25" fmla="*/ 49 h 84"/>
                <a:gd name="T26" fmla="*/ 46 w 137"/>
                <a:gd name="T27" fmla="*/ 53 h 84"/>
                <a:gd name="T28" fmla="*/ 38 w 137"/>
                <a:gd name="T29" fmla="*/ 59 h 84"/>
                <a:gd name="T30" fmla="*/ 31 w 137"/>
                <a:gd name="T31" fmla="*/ 63 h 84"/>
                <a:gd name="T32" fmla="*/ 27 w 137"/>
                <a:gd name="T33" fmla="*/ 72 h 84"/>
                <a:gd name="T34" fmla="*/ 14 w 137"/>
                <a:gd name="T35" fmla="*/ 76 h 84"/>
                <a:gd name="T36" fmla="*/ 0 w 137"/>
                <a:gd name="T37" fmla="*/ 84 h 84"/>
                <a:gd name="T38" fmla="*/ 0 w 137"/>
                <a:gd name="T39" fmla="*/ 70 h 84"/>
                <a:gd name="T40" fmla="*/ 0 w 137"/>
                <a:gd name="T41" fmla="*/ 57 h 84"/>
                <a:gd name="T42" fmla="*/ 14 w 137"/>
                <a:gd name="T43" fmla="*/ 42 h 84"/>
                <a:gd name="T44" fmla="*/ 29 w 137"/>
                <a:gd name="T45" fmla="*/ 32 h 84"/>
                <a:gd name="T46" fmla="*/ 46 w 137"/>
                <a:gd name="T47" fmla="*/ 23 h 84"/>
                <a:gd name="T48" fmla="*/ 63 w 137"/>
                <a:gd name="T49" fmla="*/ 17 h 84"/>
                <a:gd name="T50" fmla="*/ 80 w 137"/>
                <a:gd name="T51" fmla="*/ 13 h 84"/>
                <a:gd name="T52" fmla="*/ 97 w 137"/>
                <a:gd name="T53" fmla="*/ 8 h 84"/>
                <a:gd name="T54" fmla="*/ 105 w 137"/>
                <a:gd name="T55" fmla="*/ 4 h 84"/>
                <a:gd name="T56" fmla="*/ 114 w 137"/>
                <a:gd name="T57" fmla="*/ 4 h 84"/>
                <a:gd name="T58" fmla="*/ 126 w 137"/>
                <a:gd name="T59" fmla="*/ 2 h 84"/>
                <a:gd name="T60" fmla="*/ 135 w 137"/>
                <a:gd name="T61" fmla="*/ 0 h 84"/>
                <a:gd name="T62" fmla="*/ 135 w 137"/>
                <a:gd name="T6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7" h="84">
                  <a:moveTo>
                    <a:pt x="135" y="0"/>
                  </a:moveTo>
                  <a:lnTo>
                    <a:pt x="135" y="8"/>
                  </a:lnTo>
                  <a:lnTo>
                    <a:pt x="137" y="17"/>
                  </a:lnTo>
                  <a:lnTo>
                    <a:pt x="131" y="25"/>
                  </a:lnTo>
                  <a:lnTo>
                    <a:pt x="128" y="30"/>
                  </a:lnTo>
                  <a:lnTo>
                    <a:pt x="122" y="32"/>
                  </a:lnTo>
                  <a:lnTo>
                    <a:pt x="114" y="36"/>
                  </a:lnTo>
                  <a:lnTo>
                    <a:pt x="105" y="38"/>
                  </a:lnTo>
                  <a:lnTo>
                    <a:pt x="97" y="42"/>
                  </a:lnTo>
                  <a:lnTo>
                    <a:pt x="86" y="44"/>
                  </a:lnTo>
                  <a:lnTo>
                    <a:pt x="76" y="46"/>
                  </a:lnTo>
                  <a:lnTo>
                    <a:pt x="67" y="47"/>
                  </a:lnTo>
                  <a:lnTo>
                    <a:pt x="57" y="49"/>
                  </a:lnTo>
                  <a:lnTo>
                    <a:pt x="46" y="53"/>
                  </a:lnTo>
                  <a:lnTo>
                    <a:pt x="38" y="59"/>
                  </a:lnTo>
                  <a:lnTo>
                    <a:pt x="31" y="63"/>
                  </a:lnTo>
                  <a:lnTo>
                    <a:pt x="27" y="72"/>
                  </a:lnTo>
                  <a:lnTo>
                    <a:pt x="14" y="76"/>
                  </a:lnTo>
                  <a:lnTo>
                    <a:pt x="0" y="84"/>
                  </a:lnTo>
                  <a:lnTo>
                    <a:pt x="0" y="70"/>
                  </a:lnTo>
                  <a:lnTo>
                    <a:pt x="0" y="57"/>
                  </a:lnTo>
                  <a:lnTo>
                    <a:pt x="14" y="42"/>
                  </a:lnTo>
                  <a:lnTo>
                    <a:pt x="29" y="32"/>
                  </a:lnTo>
                  <a:lnTo>
                    <a:pt x="46" y="23"/>
                  </a:lnTo>
                  <a:lnTo>
                    <a:pt x="63" y="17"/>
                  </a:lnTo>
                  <a:lnTo>
                    <a:pt x="80" y="13"/>
                  </a:lnTo>
                  <a:lnTo>
                    <a:pt x="97" y="8"/>
                  </a:lnTo>
                  <a:lnTo>
                    <a:pt x="105" y="4"/>
                  </a:lnTo>
                  <a:lnTo>
                    <a:pt x="114" y="4"/>
                  </a:lnTo>
                  <a:lnTo>
                    <a:pt x="126" y="2"/>
                  </a:lnTo>
                  <a:lnTo>
                    <a:pt x="13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782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20" name="Freeform 408"/>
            <p:cNvSpPr>
              <a:spLocks/>
            </p:cNvSpPr>
            <p:nvPr/>
          </p:nvSpPr>
          <p:spPr bwMode="auto">
            <a:xfrm>
              <a:off x="4176" y="1791"/>
              <a:ext cx="99" cy="76"/>
            </a:xfrm>
            <a:custGeom>
              <a:avLst/>
              <a:gdLst>
                <a:gd name="T0" fmla="*/ 179 w 198"/>
                <a:gd name="T1" fmla="*/ 0 h 150"/>
                <a:gd name="T2" fmla="*/ 183 w 198"/>
                <a:gd name="T3" fmla="*/ 0 h 150"/>
                <a:gd name="T4" fmla="*/ 188 w 198"/>
                <a:gd name="T5" fmla="*/ 9 h 150"/>
                <a:gd name="T6" fmla="*/ 194 w 198"/>
                <a:gd name="T7" fmla="*/ 17 h 150"/>
                <a:gd name="T8" fmla="*/ 198 w 198"/>
                <a:gd name="T9" fmla="*/ 26 h 150"/>
                <a:gd name="T10" fmla="*/ 183 w 198"/>
                <a:gd name="T11" fmla="*/ 28 h 150"/>
                <a:gd name="T12" fmla="*/ 171 w 198"/>
                <a:gd name="T13" fmla="*/ 32 h 150"/>
                <a:gd name="T14" fmla="*/ 158 w 198"/>
                <a:gd name="T15" fmla="*/ 36 h 150"/>
                <a:gd name="T16" fmla="*/ 147 w 198"/>
                <a:gd name="T17" fmla="*/ 41 h 150"/>
                <a:gd name="T18" fmla="*/ 133 w 198"/>
                <a:gd name="T19" fmla="*/ 47 h 150"/>
                <a:gd name="T20" fmla="*/ 124 w 198"/>
                <a:gd name="T21" fmla="*/ 53 h 150"/>
                <a:gd name="T22" fmla="*/ 111 w 198"/>
                <a:gd name="T23" fmla="*/ 59 h 150"/>
                <a:gd name="T24" fmla="*/ 101 w 198"/>
                <a:gd name="T25" fmla="*/ 70 h 150"/>
                <a:gd name="T26" fmla="*/ 90 w 198"/>
                <a:gd name="T27" fmla="*/ 76 h 150"/>
                <a:gd name="T28" fmla="*/ 78 w 198"/>
                <a:gd name="T29" fmla="*/ 83 h 150"/>
                <a:gd name="T30" fmla="*/ 67 w 198"/>
                <a:gd name="T31" fmla="*/ 93 h 150"/>
                <a:gd name="T32" fmla="*/ 57 w 198"/>
                <a:gd name="T33" fmla="*/ 104 h 150"/>
                <a:gd name="T34" fmla="*/ 46 w 198"/>
                <a:gd name="T35" fmla="*/ 114 h 150"/>
                <a:gd name="T36" fmla="*/ 35 w 198"/>
                <a:gd name="T37" fmla="*/ 123 h 150"/>
                <a:gd name="T38" fmla="*/ 23 w 198"/>
                <a:gd name="T39" fmla="*/ 135 h 150"/>
                <a:gd name="T40" fmla="*/ 14 w 198"/>
                <a:gd name="T41" fmla="*/ 146 h 150"/>
                <a:gd name="T42" fmla="*/ 6 w 198"/>
                <a:gd name="T43" fmla="*/ 148 h 150"/>
                <a:gd name="T44" fmla="*/ 0 w 198"/>
                <a:gd name="T45" fmla="*/ 150 h 150"/>
                <a:gd name="T46" fmla="*/ 0 w 198"/>
                <a:gd name="T47" fmla="*/ 136 h 150"/>
                <a:gd name="T48" fmla="*/ 4 w 198"/>
                <a:gd name="T49" fmla="*/ 125 h 150"/>
                <a:gd name="T50" fmla="*/ 8 w 198"/>
                <a:gd name="T51" fmla="*/ 116 h 150"/>
                <a:gd name="T52" fmla="*/ 16 w 198"/>
                <a:gd name="T53" fmla="*/ 104 h 150"/>
                <a:gd name="T54" fmla="*/ 21 w 198"/>
                <a:gd name="T55" fmla="*/ 95 h 150"/>
                <a:gd name="T56" fmla="*/ 31 w 198"/>
                <a:gd name="T57" fmla="*/ 85 h 150"/>
                <a:gd name="T58" fmla="*/ 40 w 198"/>
                <a:gd name="T59" fmla="*/ 78 h 150"/>
                <a:gd name="T60" fmla="*/ 50 w 198"/>
                <a:gd name="T61" fmla="*/ 70 h 150"/>
                <a:gd name="T62" fmla="*/ 59 w 198"/>
                <a:gd name="T63" fmla="*/ 60 h 150"/>
                <a:gd name="T64" fmla="*/ 69 w 198"/>
                <a:gd name="T65" fmla="*/ 55 h 150"/>
                <a:gd name="T66" fmla="*/ 80 w 198"/>
                <a:gd name="T67" fmla="*/ 47 h 150"/>
                <a:gd name="T68" fmla="*/ 92 w 198"/>
                <a:gd name="T69" fmla="*/ 43 h 150"/>
                <a:gd name="T70" fmla="*/ 103 w 198"/>
                <a:gd name="T71" fmla="*/ 36 h 150"/>
                <a:gd name="T72" fmla="*/ 112 w 198"/>
                <a:gd name="T73" fmla="*/ 30 h 150"/>
                <a:gd name="T74" fmla="*/ 122 w 198"/>
                <a:gd name="T75" fmla="*/ 24 h 150"/>
                <a:gd name="T76" fmla="*/ 133 w 198"/>
                <a:gd name="T77" fmla="*/ 21 h 150"/>
                <a:gd name="T78" fmla="*/ 143 w 198"/>
                <a:gd name="T79" fmla="*/ 13 h 150"/>
                <a:gd name="T80" fmla="*/ 158 w 198"/>
                <a:gd name="T81" fmla="*/ 9 h 150"/>
                <a:gd name="T82" fmla="*/ 171 w 198"/>
                <a:gd name="T83" fmla="*/ 2 h 150"/>
                <a:gd name="T84" fmla="*/ 179 w 198"/>
                <a:gd name="T85" fmla="*/ 0 h 150"/>
                <a:gd name="T86" fmla="*/ 179 w 198"/>
                <a:gd name="T8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8" h="150">
                  <a:moveTo>
                    <a:pt x="179" y="0"/>
                  </a:moveTo>
                  <a:lnTo>
                    <a:pt x="183" y="0"/>
                  </a:lnTo>
                  <a:lnTo>
                    <a:pt x="188" y="9"/>
                  </a:lnTo>
                  <a:lnTo>
                    <a:pt x="194" y="17"/>
                  </a:lnTo>
                  <a:lnTo>
                    <a:pt x="198" y="26"/>
                  </a:lnTo>
                  <a:lnTo>
                    <a:pt x="183" y="28"/>
                  </a:lnTo>
                  <a:lnTo>
                    <a:pt x="171" y="32"/>
                  </a:lnTo>
                  <a:lnTo>
                    <a:pt x="158" y="36"/>
                  </a:lnTo>
                  <a:lnTo>
                    <a:pt x="147" y="41"/>
                  </a:lnTo>
                  <a:lnTo>
                    <a:pt x="133" y="47"/>
                  </a:lnTo>
                  <a:lnTo>
                    <a:pt x="124" y="53"/>
                  </a:lnTo>
                  <a:lnTo>
                    <a:pt x="111" y="59"/>
                  </a:lnTo>
                  <a:lnTo>
                    <a:pt x="101" y="70"/>
                  </a:lnTo>
                  <a:lnTo>
                    <a:pt x="90" y="76"/>
                  </a:lnTo>
                  <a:lnTo>
                    <a:pt x="78" y="83"/>
                  </a:lnTo>
                  <a:lnTo>
                    <a:pt x="67" y="93"/>
                  </a:lnTo>
                  <a:lnTo>
                    <a:pt x="57" y="104"/>
                  </a:lnTo>
                  <a:lnTo>
                    <a:pt x="46" y="114"/>
                  </a:lnTo>
                  <a:lnTo>
                    <a:pt x="35" y="123"/>
                  </a:lnTo>
                  <a:lnTo>
                    <a:pt x="23" y="135"/>
                  </a:lnTo>
                  <a:lnTo>
                    <a:pt x="14" y="146"/>
                  </a:lnTo>
                  <a:lnTo>
                    <a:pt x="6" y="148"/>
                  </a:lnTo>
                  <a:lnTo>
                    <a:pt x="0" y="150"/>
                  </a:lnTo>
                  <a:lnTo>
                    <a:pt x="0" y="136"/>
                  </a:lnTo>
                  <a:lnTo>
                    <a:pt x="4" y="125"/>
                  </a:lnTo>
                  <a:lnTo>
                    <a:pt x="8" y="116"/>
                  </a:lnTo>
                  <a:lnTo>
                    <a:pt x="16" y="104"/>
                  </a:lnTo>
                  <a:lnTo>
                    <a:pt x="21" y="95"/>
                  </a:lnTo>
                  <a:lnTo>
                    <a:pt x="31" y="85"/>
                  </a:lnTo>
                  <a:lnTo>
                    <a:pt x="40" y="78"/>
                  </a:lnTo>
                  <a:lnTo>
                    <a:pt x="50" y="70"/>
                  </a:lnTo>
                  <a:lnTo>
                    <a:pt x="59" y="60"/>
                  </a:lnTo>
                  <a:lnTo>
                    <a:pt x="69" y="55"/>
                  </a:lnTo>
                  <a:lnTo>
                    <a:pt x="80" y="47"/>
                  </a:lnTo>
                  <a:lnTo>
                    <a:pt x="92" y="43"/>
                  </a:lnTo>
                  <a:lnTo>
                    <a:pt x="103" y="36"/>
                  </a:lnTo>
                  <a:lnTo>
                    <a:pt x="112" y="30"/>
                  </a:lnTo>
                  <a:lnTo>
                    <a:pt x="122" y="24"/>
                  </a:lnTo>
                  <a:lnTo>
                    <a:pt x="133" y="21"/>
                  </a:lnTo>
                  <a:lnTo>
                    <a:pt x="143" y="13"/>
                  </a:lnTo>
                  <a:lnTo>
                    <a:pt x="158" y="9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782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21" name="Freeform 409"/>
            <p:cNvSpPr>
              <a:spLocks/>
            </p:cNvSpPr>
            <p:nvPr/>
          </p:nvSpPr>
          <p:spPr bwMode="auto">
            <a:xfrm>
              <a:off x="4206" y="1799"/>
              <a:ext cx="100" cy="74"/>
            </a:xfrm>
            <a:custGeom>
              <a:avLst/>
              <a:gdLst>
                <a:gd name="T0" fmla="*/ 190 w 202"/>
                <a:gd name="T1" fmla="*/ 0 h 148"/>
                <a:gd name="T2" fmla="*/ 198 w 202"/>
                <a:gd name="T3" fmla="*/ 2 h 148"/>
                <a:gd name="T4" fmla="*/ 202 w 202"/>
                <a:gd name="T5" fmla="*/ 11 h 148"/>
                <a:gd name="T6" fmla="*/ 200 w 202"/>
                <a:gd name="T7" fmla="*/ 19 h 148"/>
                <a:gd name="T8" fmla="*/ 196 w 202"/>
                <a:gd name="T9" fmla="*/ 30 h 148"/>
                <a:gd name="T10" fmla="*/ 188 w 202"/>
                <a:gd name="T11" fmla="*/ 38 h 148"/>
                <a:gd name="T12" fmla="*/ 181 w 202"/>
                <a:gd name="T13" fmla="*/ 46 h 148"/>
                <a:gd name="T14" fmla="*/ 169 w 202"/>
                <a:gd name="T15" fmla="*/ 46 h 148"/>
                <a:gd name="T16" fmla="*/ 162 w 202"/>
                <a:gd name="T17" fmla="*/ 44 h 148"/>
                <a:gd name="T18" fmla="*/ 150 w 202"/>
                <a:gd name="T19" fmla="*/ 47 h 148"/>
                <a:gd name="T20" fmla="*/ 139 w 202"/>
                <a:gd name="T21" fmla="*/ 53 h 148"/>
                <a:gd name="T22" fmla="*/ 129 w 202"/>
                <a:gd name="T23" fmla="*/ 59 h 148"/>
                <a:gd name="T24" fmla="*/ 120 w 202"/>
                <a:gd name="T25" fmla="*/ 68 h 148"/>
                <a:gd name="T26" fmla="*/ 110 w 202"/>
                <a:gd name="T27" fmla="*/ 74 h 148"/>
                <a:gd name="T28" fmla="*/ 101 w 202"/>
                <a:gd name="T29" fmla="*/ 82 h 148"/>
                <a:gd name="T30" fmla="*/ 90 w 202"/>
                <a:gd name="T31" fmla="*/ 91 h 148"/>
                <a:gd name="T32" fmla="*/ 82 w 202"/>
                <a:gd name="T33" fmla="*/ 101 h 148"/>
                <a:gd name="T34" fmla="*/ 72 w 202"/>
                <a:gd name="T35" fmla="*/ 106 h 148"/>
                <a:gd name="T36" fmla="*/ 63 w 202"/>
                <a:gd name="T37" fmla="*/ 114 h 148"/>
                <a:gd name="T38" fmla="*/ 53 w 202"/>
                <a:gd name="T39" fmla="*/ 122 h 148"/>
                <a:gd name="T40" fmla="*/ 44 w 202"/>
                <a:gd name="T41" fmla="*/ 129 h 148"/>
                <a:gd name="T42" fmla="*/ 33 w 202"/>
                <a:gd name="T43" fmla="*/ 135 h 148"/>
                <a:gd name="T44" fmla="*/ 23 w 202"/>
                <a:gd name="T45" fmla="*/ 139 h 148"/>
                <a:gd name="T46" fmla="*/ 14 w 202"/>
                <a:gd name="T47" fmla="*/ 142 h 148"/>
                <a:gd name="T48" fmla="*/ 4 w 202"/>
                <a:gd name="T49" fmla="*/ 148 h 148"/>
                <a:gd name="T50" fmla="*/ 0 w 202"/>
                <a:gd name="T51" fmla="*/ 137 h 148"/>
                <a:gd name="T52" fmla="*/ 2 w 202"/>
                <a:gd name="T53" fmla="*/ 129 h 148"/>
                <a:gd name="T54" fmla="*/ 4 w 202"/>
                <a:gd name="T55" fmla="*/ 122 h 148"/>
                <a:gd name="T56" fmla="*/ 10 w 202"/>
                <a:gd name="T57" fmla="*/ 116 h 148"/>
                <a:gd name="T58" fmla="*/ 19 w 202"/>
                <a:gd name="T59" fmla="*/ 106 h 148"/>
                <a:gd name="T60" fmla="*/ 33 w 202"/>
                <a:gd name="T61" fmla="*/ 101 h 148"/>
                <a:gd name="T62" fmla="*/ 48 w 202"/>
                <a:gd name="T63" fmla="*/ 91 h 148"/>
                <a:gd name="T64" fmla="*/ 63 w 202"/>
                <a:gd name="T65" fmla="*/ 85 h 148"/>
                <a:gd name="T66" fmla="*/ 76 w 202"/>
                <a:gd name="T67" fmla="*/ 76 h 148"/>
                <a:gd name="T68" fmla="*/ 88 w 202"/>
                <a:gd name="T69" fmla="*/ 65 h 148"/>
                <a:gd name="T70" fmla="*/ 97 w 202"/>
                <a:gd name="T71" fmla="*/ 53 h 148"/>
                <a:gd name="T72" fmla="*/ 110 w 202"/>
                <a:gd name="T73" fmla="*/ 44 h 148"/>
                <a:gd name="T74" fmla="*/ 122 w 202"/>
                <a:gd name="T75" fmla="*/ 34 h 148"/>
                <a:gd name="T76" fmla="*/ 135 w 202"/>
                <a:gd name="T77" fmla="*/ 25 h 148"/>
                <a:gd name="T78" fmla="*/ 147 w 202"/>
                <a:gd name="T79" fmla="*/ 15 h 148"/>
                <a:gd name="T80" fmla="*/ 160 w 202"/>
                <a:gd name="T81" fmla="*/ 11 h 148"/>
                <a:gd name="T82" fmla="*/ 175 w 202"/>
                <a:gd name="T83" fmla="*/ 4 h 148"/>
                <a:gd name="T84" fmla="*/ 190 w 202"/>
                <a:gd name="T85" fmla="*/ 0 h 148"/>
                <a:gd name="T86" fmla="*/ 190 w 202"/>
                <a:gd name="T8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2" h="148">
                  <a:moveTo>
                    <a:pt x="190" y="0"/>
                  </a:moveTo>
                  <a:lnTo>
                    <a:pt x="198" y="2"/>
                  </a:lnTo>
                  <a:lnTo>
                    <a:pt x="202" y="11"/>
                  </a:lnTo>
                  <a:lnTo>
                    <a:pt x="200" y="19"/>
                  </a:lnTo>
                  <a:lnTo>
                    <a:pt x="196" y="30"/>
                  </a:lnTo>
                  <a:lnTo>
                    <a:pt x="188" y="38"/>
                  </a:lnTo>
                  <a:lnTo>
                    <a:pt x="181" y="46"/>
                  </a:lnTo>
                  <a:lnTo>
                    <a:pt x="169" y="46"/>
                  </a:lnTo>
                  <a:lnTo>
                    <a:pt x="162" y="44"/>
                  </a:lnTo>
                  <a:lnTo>
                    <a:pt x="150" y="47"/>
                  </a:lnTo>
                  <a:lnTo>
                    <a:pt x="139" y="53"/>
                  </a:lnTo>
                  <a:lnTo>
                    <a:pt x="129" y="59"/>
                  </a:lnTo>
                  <a:lnTo>
                    <a:pt x="120" y="68"/>
                  </a:lnTo>
                  <a:lnTo>
                    <a:pt x="110" y="74"/>
                  </a:lnTo>
                  <a:lnTo>
                    <a:pt x="101" y="82"/>
                  </a:lnTo>
                  <a:lnTo>
                    <a:pt x="90" y="91"/>
                  </a:lnTo>
                  <a:lnTo>
                    <a:pt x="82" y="101"/>
                  </a:lnTo>
                  <a:lnTo>
                    <a:pt x="72" y="106"/>
                  </a:lnTo>
                  <a:lnTo>
                    <a:pt x="63" y="114"/>
                  </a:lnTo>
                  <a:lnTo>
                    <a:pt x="53" y="122"/>
                  </a:lnTo>
                  <a:lnTo>
                    <a:pt x="44" y="129"/>
                  </a:lnTo>
                  <a:lnTo>
                    <a:pt x="33" y="135"/>
                  </a:lnTo>
                  <a:lnTo>
                    <a:pt x="23" y="139"/>
                  </a:lnTo>
                  <a:lnTo>
                    <a:pt x="14" y="142"/>
                  </a:lnTo>
                  <a:lnTo>
                    <a:pt x="4" y="148"/>
                  </a:lnTo>
                  <a:lnTo>
                    <a:pt x="0" y="137"/>
                  </a:lnTo>
                  <a:lnTo>
                    <a:pt x="2" y="129"/>
                  </a:lnTo>
                  <a:lnTo>
                    <a:pt x="4" y="122"/>
                  </a:lnTo>
                  <a:lnTo>
                    <a:pt x="10" y="116"/>
                  </a:lnTo>
                  <a:lnTo>
                    <a:pt x="19" y="106"/>
                  </a:lnTo>
                  <a:lnTo>
                    <a:pt x="33" y="101"/>
                  </a:lnTo>
                  <a:lnTo>
                    <a:pt x="48" y="91"/>
                  </a:lnTo>
                  <a:lnTo>
                    <a:pt x="63" y="85"/>
                  </a:lnTo>
                  <a:lnTo>
                    <a:pt x="76" y="76"/>
                  </a:lnTo>
                  <a:lnTo>
                    <a:pt x="88" y="65"/>
                  </a:lnTo>
                  <a:lnTo>
                    <a:pt x="97" y="53"/>
                  </a:lnTo>
                  <a:lnTo>
                    <a:pt x="110" y="44"/>
                  </a:lnTo>
                  <a:lnTo>
                    <a:pt x="122" y="34"/>
                  </a:lnTo>
                  <a:lnTo>
                    <a:pt x="135" y="25"/>
                  </a:lnTo>
                  <a:lnTo>
                    <a:pt x="147" y="15"/>
                  </a:lnTo>
                  <a:lnTo>
                    <a:pt x="160" y="11"/>
                  </a:lnTo>
                  <a:lnTo>
                    <a:pt x="175" y="4"/>
                  </a:lnTo>
                  <a:lnTo>
                    <a:pt x="190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782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22" name="Freeform 410"/>
            <p:cNvSpPr>
              <a:spLocks/>
            </p:cNvSpPr>
            <p:nvPr/>
          </p:nvSpPr>
          <p:spPr bwMode="auto">
            <a:xfrm>
              <a:off x="4162" y="1871"/>
              <a:ext cx="85" cy="33"/>
            </a:xfrm>
            <a:custGeom>
              <a:avLst/>
              <a:gdLst>
                <a:gd name="T0" fmla="*/ 9 w 171"/>
                <a:gd name="T1" fmla="*/ 0 h 67"/>
                <a:gd name="T2" fmla="*/ 19 w 171"/>
                <a:gd name="T3" fmla="*/ 0 h 67"/>
                <a:gd name="T4" fmla="*/ 28 w 171"/>
                <a:gd name="T5" fmla="*/ 2 h 67"/>
                <a:gd name="T6" fmla="*/ 40 w 171"/>
                <a:gd name="T7" fmla="*/ 4 h 67"/>
                <a:gd name="T8" fmla="*/ 49 w 171"/>
                <a:gd name="T9" fmla="*/ 4 h 67"/>
                <a:gd name="T10" fmla="*/ 59 w 171"/>
                <a:gd name="T11" fmla="*/ 4 h 67"/>
                <a:gd name="T12" fmla="*/ 70 w 171"/>
                <a:gd name="T13" fmla="*/ 6 h 67"/>
                <a:gd name="T14" fmla="*/ 80 w 171"/>
                <a:gd name="T15" fmla="*/ 8 h 67"/>
                <a:gd name="T16" fmla="*/ 91 w 171"/>
                <a:gd name="T17" fmla="*/ 12 h 67"/>
                <a:gd name="T18" fmla="*/ 101 w 171"/>
                <a:gd name="T19" fmla="*/ 14 h 67"/>
                <a:gd name="T20" fmla="*/ 110 w 171"/>
                <a:gd name="T21" fmla="*/ 16 h 67"/>
                <a:gd name="T22" fmla="*/ 120 w 171"/>
                <a:gd name="T23" fmla="*/ 17 h 67"/>
                <a:gd name="T24" fmla="*/ 131 w 171"/>
                <a:gd name="T25" fmla="*/ 23 h 67"/>
                <a:gd name="T26" fmla="*/ 140 w 171"/>
                <a:gd name="T27" fmla="*/ 27 h 67"/>
                <a:gd name="T28" fmla="*/ 150 w 171"/>
                <a:gd name="T29" fmla="*/ 29 h 67"/>
                <a:gd name="T30" fmla="*/ 159 w 171"/>
                <a:gd name="T31" fmla="*/ 35 h 67"/>
                <a:gd name="T32" fmla="*/ 169 w 171"/>
                <a:gd name="T33" fmla="*/ 40 h 67"/>
                <a:gd name="T34" fmla="*/ 169 w 171"/>
                <a:gd name="T35" fmla="*/ 54 h 67"/>
                <a:gd name="T36" fmla="*/ 171 w 171"/>
                <a:gd name="T37" fmla="*/ 67 h 67"/>
                <a:gd name="T38" fmla="*/ 159 w 171"/>
                <a:gd name="T39" fmla="*/ 61 h 67"/>
                <a:gd name="T40" fmla="*/ 148 w 171"/>
                <a:gd name="T41" fmla="*/ 57 h 67"/>
                <a:gd name="T42" fmla="*/ 137 w 171"/>
                <a:gd name="T43" fmla="*/ 54 h 67"/>
                <a:gd name="T44" fmla="*/ 127 w 171"/>
                <a:gd name="T45" fmla="*/ 52 h 67"/>
                <a:gd name="T46" fmla="*/ 116 w 171"/>
                <a:gd name="T47" fmla="*/ 50 h 67"/>
                <a:gd name="T48" fmla="*/ 104 w 171"/>
                <a:gd name="T49" fmla="*/ 48 h 67"/>
                <a:gd name="T50" fmla="*/ 95 w 171"/>
                <a:gd name="T51" fmla="*/ 44 h 67"/>
                <a:gd name="T52" fmla="*/ 85 w 171"/>
                <a:gd name="T53" fmla="*/ 44 h 67"/>
                <a:gd name="T54" fmla="*/ 74 w 171"/>
                <a:gd name="T55" fmla="*/ 40 h 67"/>
                <a:gd name="T56" fmla="*/ 63 w 171"/>
                <a:gd name="T57" fmla="*/ 38 h 67"/>
                <a:gd name="T58" fmla="*/ 51 w 171"/>
                <a:gd name="T59" fmla="*/ 36 h 67"/>
                <a:gd name="T60" fmla="*/ 42 w 171"/>
                <a:gd name="T61" fmla="*/ 35 h 67"/>
                <a:gd name="T62" fmla="*/ 28 w 171"/>
                <a:gd name="T63" fmla="*/ 31 h 67"/>
                <a:gd name="T64" fmla="*/ 19 w 171"/>
                <a:gd name="T65" fmla="*/ 27 h 67"/>
                <a:gd name="T66" fmla="*/ 9 w 171"/>
                <a:gd name="T67" fmla="*/ 25 h 67"/>
                <a:gd name="T68" fmla="*/ 0 w 171"/>
                <a:gd name="T69" fmla="*/ 21 h 67"/>
                <a:gd name="T70" fmla="*/ 2 w 171"/>
                <a:gd name="T71" fmla="*/ 16 h 67"/>
                <a:gd name="T72" fmla="*/ 6 w 171"/>
                <a:gd name="T73" fmla="*/ 8 h 67"/>
                <a:gd name="T74" fmla="*/ 7 w 171"/>
                <a:gd name="T75" fmla="*/ 2 h 67"/>
                <a:gd name="T76" fmla="*/ 9 w 171"/>
                <a:gd name="T77" fmla="*/ 0 h 67"/>
                <a:gd name="T78" fmla="*/ 9 w 171"/>
                <a:gd name="T7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1" h="67">
                  <a:moveTo>
                    <a:pt x="9" y="0"/>
                  </a:moveTo>
                  <a:lnTo>
                    <a:pt x="19" y="0"/>
                  </a:lnTo>
                  <a:lnTo>
                    <a:pt x="28" y="2"/>
                  </a:lnTo>
                  <a:lnTo>
                    <a:pt x="40" y="4"/>
                  </a:lnTo>
                  <a:lnTo>
                    <a:pt x="49" y="4"/>
                  </a:lnTo>
                  <a:lnTo>
                    <a:pt x="59" y="4"/>
                  </a:lnTo>
                  <a:lnTo>
                    <a:pt x="70" y="6"/>
                  </a:lnTo>
                  <a:lnTo>
                    <a:pt x="80" y="8"/>
                  </a:lnTo>
                  <a:lnTo>
                    <a:pt x="91" y="12"/>
                  </a:lnTo>
                  <a:lnTo>
                    <a:pt x="101" y="14"/>
                  </a:lnTo>
                  <a:lnTo>
                    <a:pt x="110" y="16"/>
                  </a:lnTo>
                  <a:lnTo>
                    <a:pt x="120" y="17"/>
                  </a:lnTo>
                  <a:lnTo>
                    <a:pt x="131" y="23"/>
                  </a:lnTo>
                  <a:lnTo>
                    <a:pt x="140" y="27"/>
                  </a:lnTo>
                  <a:lnTo>
                    <a:pt x="150" y="29"/>
                  </a:lnTo>
                  <a:lnTo>
                    <a:pt x="159" y="35"/>
                  </a:lnTo>
                  <a:lnTo>
                    <a:pt x="169" y="40"/>
                  </a:lnTo>
                  <a:lnTo>
                    <a:pt x="169" y="54"/>
                  </a:lnTo>
                  <a:lnTo>
                    <a:pt x="171" y="67"/>
                  </a:lnTo>
                  <a:lnTo>
                    <a:pt x="159" y="61"/>
                  </a:lnTo>
                  <a:lnTo>
                    <a:pt x="148" y="57"/>
                  </a:lnTo>
                  <a:lnTo>
                    <a:pt x="137" y="54"/>
                  </a:lnTo>
                  <a:lnTo>
                    <a:pt x="127" y="52"/>
                  </a:lnTo>
                  <a:lnTo>
                    <a:pt x="116" y="50"/>
                  </a:lnTo>
                  <a:lnTo>
                    <a:pt x="104" y="48"/>
                  </a:lnTo>
                  <a:lnTo>
                    <a:pt x="95" y="44"/>
                  </a:lnTo>
                  <a:lnTo>
                    <a:pt x="85" y="44"/>
                  </a:lnTo>
                  <a:lnTo>
                    <a:pt x="74" y="40"/>
                  </a:lnTo>
                  <a:lnTo>
                    <a:pt x="63" y="38"/>
                  </a:lnTo>
                  <a:lnTo>
                    <a:pt x="51" y="36"/>
                  </a:lnTo>
                  <a:lnTo>
                    <a:pt x="42" y="35"/>
                  </a:lnTo>
                  <a:lnTo>
                    <a:pt x="28" y="31"/>
                  </a:lnTo>
                  <a:lnTo>
                    <a:pt x="19" y="27"/>
                  </a:lnTo>
                  <a:lnTo>
                    <a:pt x="9" y="25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6" y="8"/>
                  </a:lnTo>
                  <a:lnTo>
                    <a:pt x="7" y="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782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23" name="Freeform 411"/>
            <p:cNvSpPr>
              <a:spLocks/>
            </p:cNvSpPr>
            <p:nvPr/>
          </p:nvSpPr>
          <p:spPr bwMode="auto">
            <a:xfrm>
              <a:off x="4166" y="1893"/>
              <a:ext cx="60" cy="29"/>
            </a:xfrm>
            <a:custGeom>
              <a:avLst/>
              <a:gdLst>
                <a:gd name="T0" fmla="*/ 6 w 122"/>
                <a:gd name="T1" fmla="*/ 0 h 59"/>
                <a:gd name="T2" fmla="*/ 21 w 122"/>
                <a:gd name="T3" fmla="*/ 2 h 59"/>
                <a:gd name="T4" fmla="*/ 35 w 122"/>
                <a:gd name="T5" fmla="*/ 6 h 59"/>
                <a:gd name="T6" fmla="*/ 50 w 122"/>
                <a:gd name="T7" fmla="*/ 10 h 59"/>
                <a:gd name="T8" fmla="*/ 65 w 122"/>
                <a:gd name="T9" fmla="*/ 17 h 59"/>
                <a:gd name="T10" fmla="*/ 78 w 122"/>
                <a:gd name="T11" fmla="*/ 21 h 59"/>
                <a:gd name="T12" fmla="*/ 92 w 122"/>
                <a:gd name="T13" fmla="*/ 30 h 59"/>
                <a:gd name="T14" fmla="*/ 107 w 122"/>
                <a:gd name="T15" fmla="*/ 38 h 59"/>
                <a:gd name="T16" fmla="*/ 122 w 122"/>
                <a:gd name="T17" fmla="*/ 48 h 59"/>
                <a:gd name="T18" fmla="*/ 109 w 122"/>
                <a:gd name="T19" fmla="*/ 51 h 59"/>
                <a:gd name="T20" fmla="*/ 99 w 122"/>
                <a:gd name="T21" fmla="*/ 59 h 59"/>
                <a:gd name="T22" fmla="*/ 86 w 122"/>
                <a:gd name="T23" fmla="*/ 51 h 59"/>
                <a:gd name="T24" fmla="*/ 69 w 122"/>
                <a:gd name="T25" fmla="*/ 48 h 59"/>
                <a:gd name="T26" fmla="*/ 52 w 122"/>
                <a:gd name="T27" fmla="*/ 42 h 59"/>
                <a:gd name="T28" fmla="*/ 35 w 122"/>
                <a:gd name="T29" fmla="*/ 40 h 59"/>
                <a:gd name="T30" fmla="*/ 19 w 122"/>
                <a:gd name="T31" fmla="*/ 32 h 59"/>
                <a:gd name="T32" fmla="*/ 8 w 122"/>
                <a:gd name="T33" fmla="*/ 25 h 59"/>
                <a:gd name="T34" fmla="*/ 0 w 122"/>
                <a:gd name="T35" fmla="*/ 15 h 59"/>
                <a:gd name="T36" fmla="*/ 6 w 122"/>
                <a:gd name="T37" fmla="*/ 0 h 59"/>
                <a:gd name="T38" fmla="*/ 6 w 122"/>
                <a:gd name="T3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59">
                  <a:moveTo>
                    <a:pt x="6" y="0"/>
                  </a:moveTo>
                  <a:lnTo>
                    <a:pt x="21" y="2"/>
                  </a:lnTo>
                  <a:lnTo>
                    <a:pt x="35" y="6"/>
                  </a:lnTo>
                  <a:lnTo>
                    <a:pt x="50" y="10"/>
                  </a:lnTo>
                  <a:lnTo>
                    <a:pt x="65" y="17"/>
                  </a:lnTo>
                  <a:lnTo>
                    <a:pt x="78" y="21"/>
                  </a:lnTo>
                  <a:lnTo>
                    <a:pt x="92" y="30"/>
                  </a:lnTo>
                  <a:lnTo>
                    <a:pt x="107" y="38"/>
                  </a:lnTo>
                  <a:lnTo>
                    <a:pt x="122" y="48"/>
                  </a:lnTo>
                  <a:lnTo>
                    <a:pt x="109" y="51"/>
                  </a:lnTo>
                  <a:lnTo>
                    <a:pt x="99" y="59"/>
                  </a:lnTo>
                  <a:lnTo>
                    <a:pt x="86" y="51"/>
                  </a:lnTo>
                  <a:lnTo>
                    <a:pt x="69" y="48"/>
                  </a:lnTo>
                  <a:lnTo>
                    <a:pt x="52" y="42"/>
                  </a:lnTo>
                  <a:lnTo>
                    <a:pt x="35" y="40"/>
                  </a:lnTo>
                  <a:lnTo>
                    <a:pt x="19" y="32"/>
                  </a:lnTo>
                  <a:lnTo>
                    <a:pt x="8" y="25"/>
                  </a:lnTo>
                  <a:lnTo>
                    <a:pt x="0" y="15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82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24" name="Freeform 412"/>
            <p:cNvSpPr>
              <a:spLocks/>
            </p:cNvSpPr>
            <p:nvPr/>
          </p:nvSpPr>
          <p:spPr bwMode="auto">
            <a:xfrm>
              <a:off x="4170" y="1917"/>
              <a:ext cx="29" cy="22"/>
            </a:xfrm>
            <a:custGeom>
              <a:avLst/>
              <a:gdLst>
                <a:gd name="T0" fmla="*/ 8 w 59"/>
                <a:gd name="T1" fmla="*/ 0 h 43"/>
                <a:gd name="T2" fmla="*/ 13 w 59"/>
                <a:gd name="T3" fmla="*/ 0 h 43"/>
                <a:gd name="T4" fmla="*/ 25 w 59"/>
                <a:gd name="T5" fmla="*/ 3 h 43"/>
                <a:gd name="T6" fmla="*/ 34 w 59"/>
                <a:gd name="T7" fmla="*/ 5 h 43"/>
                <a:gd name="T8" fmla="*/ 44 w 59"/>
                <a:gd name="T9" fmla="*/ 11 h 43"/>
                <a:gd name="T10" fmla="*/ 49 w 59"/>
                <a:gd name="T11" fmla="*/ 17 h 43"/>
                <a:gd name="T12" fmla="*/ 55 w 59"/>
                <a:gd name="T13" fmla="*/ 24 h 43"/>
                <a:gd name="T14" fmla="*/ 59 w 59"/>
                <a:gd name="T15" fmla="*/ 32 h 43"/>
                <a:gd name="T16" fmla="*/ 59 w 59"/>
                <a:gd name="T17" fmla="*/ 43 h 43"/>
                <a:gd name="T18" fmla="*/ 48 w 59"/>
                <a:gd name="T19" fmla="*/ 41 h 43"/>
                <a:gd name="T20" fmla="*/ 36 w 59"/>
                <a:gd name="T21" fmla="*/ 39 h 43"/>
                <a:gd name="T22" fmla="*/ 23 w 59"/>
                <a:gd name="T23" fmla="*/ 38 h 43"/>
                <a:gd name="T24" fmla="*/ 13 w 59"/>
                <a:gd name="T25" fmla="*/ 34 h 43"/>
                <a:gd name="T26" fmla="*/ 2 w 59"/>
                <a:gd name="T27" fmla="*/ 26 h 43"/>
                <a:gd name="T28" fmla="*/ 0 w 59"/>
                <a:gd name="T29" fmla="*/ 19 h 43"/>
                <a:gd name="T30" fmla="*/ 2 w 59"/>
                <a:gd name="T31" fmla="*/ 9 h 43"/>
                <a:gd name="T32" fmla="*/ 8 w 59"/>
                <a:gd name="T33" fmla="*/ 0 h 43"/>
                <a:gd name="T34" fmla="*/ 8 w 59"/>
                <a:gd name="T3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43">
                  <a:moveTo>
                    <a:pt x="8" y="0"/>
                  </a:moveTo>
                  <a:lnTo>
                    <a:pt x="13" y="0"/>
                  </a:lnTo>
                  <a:lnTo>
                    <a:pt x="25" y="3"/>
                  </a:lnTo>
                  <a:lnTo>
                    <a:pt x="34" y="5"/>
                  </a:lnTo>
                  <a:lnTo>
                    <a:pt x="44" y="11"/>
                  </a:lnTo>
                  <a:lnTo>
                    <a:pt x="49" y="17"/>
                  </a:lnTo>
                  <a:lnTo>
                    <a:pt x="55" y="24"/>
                  </a:lnTo>
                  <a:lnTo>
                    <a:pt x="59" y="32"/>
                  </a:lnTo>
                  <a:lnTo>
                    <a:pt x="59" y="43"/>
                  </a:lnTo>
                  <a:lnTo>
                    <a:pt x="48" y="41"/>
                  </a:lnTo>
                  <a:lnTo>
                    <a:pt x="36" y="39"/>
                  </a:lnTo>
                  <a:lnTo>
                    <a:pt x="23" y="38"/>
                  </a:lnTo>
                  <a:lnTo>
                    <a:pt x="13" y="34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9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2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25" name="Freeform 413"/>
            <p:cNvSpPr>
              <a:spLocks/>
            </p:cNvSpPr>
            <p:nvPr/>
          </p:nvSpPr>
          <p:spPr bwMode="auto">
            <a:xfrm>
              <a:off x="4301" y="1933"/>
              <a:ext cx="46" cy="72"/>
            </a:xfrm>
            <a:custGeom>
              <a:avLst/>
              <a:gdLst>
                <a:gd name="T0" fmla="*/ 6 w 93"/>
                <a:gd name="T1" fmla="*/ 0 h 144"/>
                <a:gd name="T2" fmla="*/ 23 w 93"/>
                <a:gd name="T3" fmla="*/ 15 h 144"/>
                <a:gd name="T4" fmla="*/ 38 w 93"/>
                <a:gd name="T5" fmla="*/ 30 h 144"/>
                <a:gd name="T6" fmla="*/ 46 w 93"/>
                <a:gd name="T7" fmla="*/ 38 h 144"/>
                <a:gd name="T8" fmla="*/ 52 w 93"/>
                <a:gd name="T9" fmla="*/ 45 h 144"/>
                <a:gd name="T10" fmla="*/ 59 w 93"/>
                <a:gd name="T11" fmla="*/ 55 h 144"/>
                <a:gd name="T12" fmla="*/ 67 w 93"/>
                <a:gd name="T13" fmla="*/ 64 h 144"/>
                <a:gd name="T14" fmla="*/ 71 w 93"/>
                <a:gd name="T15" fmla="*/ 74 h 144"/>
                <a:gd name="T16" fmla="*/ 76 w 93"/>
                <a:gd name="T17" fmla="*/ 83 h 144"/>
                <a:gd name="T18" fmla="*/ 80 w 93"/>
                <a:gd name="T19" fmla="*/ 93 h 144"/>
                <a:gd name="T20" fmla="*/ 84 w 93"/>
                <a:gd name="T21" fmla="*/ 102 h 144"/>
                <a:gd name="T22" fmla="*/ 86 w 93"/>
                <a:gd name="T23" fmla="*/ 112 h 144"/>
                <a:gd name="T24" fmla="*/ 90 w 93"/>
                <a:gd name="T25" fmla="*/ 121 h 144"/>
                <a:gd name="T26" fmla="*/ 92 w 93"/>
                <a:gd name="T27" fmla="*/ 133 h 144"/>
                <a:gd name="T28" fmla="*/ 93 w 93"/>
                <a:gd name="T29" fmla="*/ 144 h 144"/>
                <a:gd name="T30" fmla="*/ 80 w 93"/>
                <a:gd name="T31" fmla="*/ 127 h 144"/>
                <a:gd name="T32" fmla="*/ 67 w 93"/>
                <a:gd name="T33" fmla="*/ 112 h 144"/>
                <a:gd name="T34" fmla="*/ 54 w 93"/>
                <a:gd name="T35" fmla="*/ 95 h 144"/>
                <a:gd name="T36" fmla="*/ 44 w 93"/>
                <a:gd name="T37" fmla="*/ 80 h 144"/>
                <a:gd name="T38" fmla="*/ 33 w 93"/>
                <a:gd name="T39" fmla="*/ 63 h 144"/>
                <a:gd name="T40" fmla="*/ 21 w 93"/>
                <a:gd name="T41" fmla="*/ 45 h 144"/>
                <a:gd name="T42" fmla="*/ 10 w 93"/>
                <a:gd name="T43" fmla="*/ 30 h 144"/>
                <a:gd name="T44" fmla="*/ 0 w 93"/>
                <a:gd name="T45" fmla="*/ 17 h 144"/>
                <a:gd name="T46" fmla="*/ 2 w 93"/>
                <a:gd name="T47" fmla="*/ 7 h 144"/>
                <a:gd name="T48" fmla="*/ 6 w 93"/>
                <a:gd name="T49" fmla="*/ 0 h 144"/>
                <a:gd name="T50" fmla="*/ 6 w 93"/>
                <a:gd name="T5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3" h="144">
                  <a:moveTo>
                    <a:pt x="6" y="0"/>
                  </a:moveTo>
                  <a:lnTo>
                    <a:pt x="23" y="15"/>
                  </a:lnTo>
                  <a:lnTo>
                    <a:pt x="38" y="30"/>
                  </a:lnTo>
                  <a:lnTo>
                    <a:pt x="46" y="38"/>
                  </a:lnTo>
                  <a:lnTo>
                    <a:pt x="52" y="45"/>
                  </a:lnTo>
                  <a:lnTo>
                    <a:pt x="59" y="55"/>
                  </a:lnTo>
                  <a:lnTo>
                    <a:pt x="67" y="64"/>
                  </a:lnTo>
                  <a:lnTo>
                    <a:pt x="71" y="74"/>
                  </a:lnTo>
                  <a:lnTo>
                    <a:pt x="76" y="83"/>
                  </a:lnTo>
                  <a:lnTo>
                    <a:pt x="80" y="93"/>
                  </a:lnTo>
                  <a:lnTo>
                    <a:pt x="84" y="102"/>
                  </a:lnTo>
                  <a:lnTo>
                    <a:pt x="86" y="112"/>
                  </a:lnTo>
                  <a:lnTo>
                    <a:pt x="90" y="121"/>
                  </a:lnTo>
                  <a:lnTo>
                    <a:pt x="92" y="133"/>
                  </a:lnTo>
                  <a:lnTo>
                    <a:pt x="93" y="144"/>
                  </a:lnTo>
                  <a:lnTo>
                    <a:pt x="80" y="127"/>
                  </a:lnTo>
                  <a:lnTo>
                    <a:pt x="67" y="112"/>
                  </a:lnTo>
                  <a:lnTo>
                    <a:pt x="54" y="95"/>
                  </a:lnTo>
                  <a:lnTo>
                    <a:pt x="44" y="80"/>
                  </a:lnTo>
                  <a:lnTo>
                    <a:pt x="33" y="63"/>
                  </a:lnTo>
                  <a:lnTo>
                    <a:pt x="21" y="45"/>
                  </a:lnTo>
                  <a:lnTo>
                    <a:pt x="10" y="30"/>
                  </a:lnTo>
                  <a:lnTo>
                    <a:pt x="0" y="17"/>
                  </a:lnTo>
                  <a:lnTo>
                    <a:pt x="2" y="7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82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26" name="Freeform 414"/>
            <p:cNvSpPr>
              <a:spLocks/>
            </p:cNvSpPr>
            <p:nvPr/>
          </p:nvSpPr>
          <p:spPr bwMode="auto">
            <a:xfrm>
              <a:off x="4275" y="1959"/>
              <a:ext cx="72" cy="96"/>
            </a:xfrm>
            <a:custGeom>
              <a:avLst/>
              <a:gdLst>
                <a:gd name="T0" fmla="*/ 9 w 144"/>
                <a:gd name="T1" fmla="*/ 0 h 190"/>
                <a:gd name="T2" fmla="*/ 21 w 144"/>
                <a:gd name="T3" fmla="*/ 6 h 190"/>
                <a:gd name="T4" fmla="*/ 32 w 144"/>
                <a:gd name="T5" fmla="*/ 13 h 190"/>
                <a:gd name="T6" fmla="*/ 44 w 144"/>
                <a:gd name="T7" fmla="*/ 25 h 190"/>
                <a:gd name="T8" fmla="*/ 57 w 144"/>
                <a:gd name="T9" fmla="*/ 34 h 190"/>
                <a:gd name="T10" fmla="*/ 68 w 144"/>
                <a:gd name="T11" fmla="*/ 44 h 190"/>
                <a:gd name="T12" fmla="*/ 80 w 144"/>
                <a:gd name="T13" fmla="*/ 55 h 190"/>
                <a:gd name="T14" fmla="*/ 89 w 144"/>
                <a:gd name="T15" fmla="*/ 67 h 190"/>
                <a:gd name="T16" fmla="*/ 101 w 144"/>
                <a:gd name="T17" fmla="*/ 80 h 190"/>
                <a:gd name="T18" fmla="*/ 110 w 144"/>
                <a:gd name="T19" fmla="*/ 91 h 190"/>
                <a:gd name="T20" fmla="*/ 118 w 144"/>
                <a:gd name="T21" fmla="*/ 105 h 190"/>
                <a:gd name="T22" fmla="*/ 124 w 144"/>
                <a:gd name="T23" fmla="*/ 116 h 190"/>
                <a:gd name="T24" fmla="*/ 133 w 144"/>
                <a:gd name="T25" fmla="*/ 131 h 190"/>
                <a:gd name="T26" fmla="*/ 135 w 144"/>
                <a:gd name="T27" fmla="*/ 146 h 190"/>
                <a:gd name="T28" fmla="*/ 141 w 144"/>
                <a:gd name="T29" fmla="*/ 162 h 190"/>
                <a:gd name="T30" fmla="*/ 143 w 144"/>
                <a:gd name="T31" fmla="*/ 175 h 190"/>
                <a:gd name="T32" fmla="*/ 144 w 144"/>
                <a:gd name="T33" fmla="*/ 190 h 190"/>
                <a:gd name="T34" fmla="*/ 133 w 144"/>
                <a:gd name="T35" fmla="*/ 177 h 190"/>
                <a:gd name="T36" fmla="*/ 125 w 144"/>
                <a:gd name="T37" fmla="*/ 165 h 190"/>
                <a:gd name="T38" fmla="*/ 118 w 144"/>
                <a:gd name="T39" fmla="*/ 152 h 190"/>
                <a:gd name="T40" fmla="*/ 110 w 144"/>
                <a:gd name="T41" fmla="*/ 143 h 190"/>
                <a:gd name="T42" fmla="*/ 101 w 144"/>
                <a:gd name="T43" fmla="*/ 129 h 190"/>
                <a:gd name="T44" fmla="*/ 95 w 144"/>
                <a:gd name="T45" fmla="*/ 118 h 190"/>
                <a:gd name="T46" fmla="*/ 87 w 144"/>
                <a:gd name="T47" fmla="*/ 107 h 190"/>
                <a:gd name="T48" fmla="*/ 80 w 144"/>
                <a:gd name="T49" fmla="*/ 97 h 190"/>
                <a:gd name="T50" fmla="*/ 70 w 144"/>
                <a:gd name="T51" fmla="*/ 86 h 190"/>
                <a:gd name="T52" fmla="*/ 61 w 144"/>
                <a:gd name="T53" fmla="*/ 74 h 190"/>
                <a:gd name="T54" fmla="*/ 51 w 144"/>
                <a:gd name="T55" fmla="*/ 65 h 190"/>
                <a:gd name="T56" fmla="*/ 42 w 144"/>
                <a:gd name="T57" fmla="*/ 55 h 190"/>
                <a:gd name="T58" fmla="*/ 30 w 144"/>
                <a:gd name="T59" fmla="*/ 46 h 190"/>
                <a:gd name="T60" fmla="*/ 21 w 144"/>
                <a:gd name="T61" fmla="*/ 36 h 190"/>
                <a:gd name="T62" fmla="*/ 9 w 144"/>
                <a:gd name="T63" fmla="*/ 25 h 190"/>
                <a:gd name="T64" fmla="*/ 0 w 144"/>
                <a:gd name="T65" fmla="*/ 19 h 190"/>
                <a:gd name="T66" fmla="*/ 6 w 144"/>
                <a:gd name="T67" fmla="*/ 10 h 190"/>
                <a:gd name="T68" fmla="*/ 9 w 144"/>
                <a:gd name="T69" fmla="*/ 0 h 190"/>
                <a:gd name="T70" fmla="*/ 9 w 144"/>
                <a:gd name="T7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4" h="190">
                  <a:moveTo>
                    <a:pt x="9" y="0"/>
                  </a:moveTo>
                  <a:lnTo>
                    <a:pt x="21" y="6"/>
                  </a:lnTo>
                  <a:lnTo>
                    <a:pt x="32" y="13"/>
                  </a:lnTo>
                  <a:lnTo>
                    <a:pt x="44" y="25"/>
                  </a:lnTo>
                  <a:lnTo>
                    <a:pt x="57" y="34"/>
                  </a:lnTo>
                  <a:lnTo>
                    <a:pt x="68" y="44"/>
                  </a:lnTo>
                  <a:lnTo>
                    <a:pt x="80" y="55"/>
                  </a:lnTo>
                  <a:lnTo>
                    <a:pt x="89" y="67"/>
                  </a:lnTo>
                  <a:lnTo>
                    <a:pt x="101" y="80"/>
                  </a:lnTo>
                  <a:lnTo>
                    <a:pt x="110" y="91"/>
                  </a:lnTo>
                  <a:lnTo>
                    <a:pt x="118" y="105"/>
                  </a:lnTo>
                  <a:lnTo>
                    <a:pt x="124" y="116"/>
                  </a:lnTo>
                  <a:lnTo>
                    <a:pt x="133" y="131"/>
                  </a:lnTo>
                  <a:lnTo>
                    <a:pt x="135" y="146"/>
                  </a:lnTo>
                  <a:lnTo>
                    <a:pt x="141" y="162"/>
                  </a:lnTo>
                  <a:lnTo>
                    <a:pt x="143" y="175"/>
                  </a:lnTo>
                  <a:lnTo>
                    <a:pt x="144" y="190"/>
                  </a:lnTo>
                  <a:lnTo>
                    <a:pt x="133" y="177"/>
                  </a:lnTo>
                  <a:lnTo>
                    <a:pt x="125" y="165"/>
                  </a:lnTo>
                  <a:lnTo>
                    <a:pt x="118" y="152"/>
                  </a:lnTo>
                  <a:lnTo>
                    <a:pt x="110" y="143"/>
                  </a:lnTo>
                  <a:lnTo>
                    <a:pt x="101" y="129"/>
                  </a:lnTo>
                  <a:lnTo>
                    <a:pt x="95" y="118"/>
                  </a:lnTo>
                  <a:lnTo>
                    <a:pt x="87" y="107"/>
                  </a:lnTo>
                  <a:lnTo>
                    <a:pt x="80" y="97"/>
                  </a:lnTo>
                  <a:lnTo>
                    <a:pt x="70" y="86"/>
                  </a:lnTo>
                  <a:lnTo>
                    <a:pt x="61" y="74"/>
                  </a:lnTo>
                  <a:lnTo>
                    <a:pt x="51" y="65"/>
                  </a:lnTo>
                  <a:lnTo>
                    <a:pt x="42" y="55"/>
                  </a:lnTo>
                  <a:lnTo>
                    <a:pt x="30" y="46"/>
                  </a:lnTo>
                  <a:lnTo>
                    <a:pt x="21" y="36"/>
                  </a:lnTo>
                  <a:lnTo>
                    <a:pt x="9" y="25"/>
                  </a:lnTo>
                  <a:lnTo>
                    <a:pt x="0" y="19"/>
                  </a:lnTo>
                  <a:lnTo>
                    <a:pt x="6" y="1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782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27" name="Freeform 415"/>
            <p:cNvSpPr>
              <a:spLocks/>
            </p:cNvSpPr>
            <p:nvPr/>
          </p:nvSpPr>
          <p:spPr bwMode="auto">
            <a:xfrm>
              <a:off x="4250" y="1995"/>
              <a:ext cx="88" cy="83"/>
            </a:xfrm>
            <a:custGeom>
              <a:avLst/>
              <a:gdLst>
                <a:gd name="T0" fmla="*/ 5 w 174"/>
                <a:gd name="T1" fmla="*/ 0 h 168"/>
                <a:gd name="T2" fmla="*/ 17 w 174"/>
                <a:gd name="T3" fmla="*/ 4 h 168"/>
                <a:gd name="T4" fmla="*/ 30 w 174"/>
                <a:gd name="T5" fmla="*/ 10 h 168"/>
                <a:gd name="T6" fmla="*/ 43 w 174"/>
                <a:gd name="T7" fmla="*/ 16 h 168"/>
                <a:gd name="T8" fmla="*/ 57 w 174"/>
                <a:gd name="T9" fmla="*/ 23 h 168"/>
                <a:gd name="T10" fmla="*/ 70 w 174"/>
                <a:gd name="T11" fmla="*/ 33 h 168"/>
                <a:gd name="T12" fmla="*/ 83 w 174"/>
                <a:gd name="T13" fmla="*/ 40 h 168"/>
                <a:gd name="T14" fmla="*/ 96 w 174"/>
                <a:gd name="T15" fmla="*/ 50 h 168"/>
                <a:gd name="T16" fmla="*/ 112 w 174"/>
                <a:gd name="T17" fmla="*/ 61 h 168"/>
                <a:gd name="T18" fmla="*/ 123 w 174"/>
                <a:gd name="T19" fmla="*/ 71 h 168"/>
                <a:gd name="T20" fmla="*/ 135 w 174"/>
                <a:gd name="T21" fmla="*/ 84 h 168"/>
                <a:gd name="T22" fmla="*/ 144 w 174"/>
                <a:gd name="T23" fmla="*/ 95 h 168"/>
                <a:gd name="T24" fmla="*/ 154 w 174"/>
                <a:gd name="T25" fmla="*/ 109 h 168"/>
                <a:gd name="T26" fmla="*/ 159 w 174"/>
                <a:gd name="T27" fmla="*/ 122 h 168"/>
                <a:gd name="T28" fmla="*/ 167 w 174"/>
                <a:gd name="T29" fmla="*/ 135 h 168"/>
                <a:gd name="T30" fmla="*/ 171 w 174"/>
                <a:gd name="T31" fmla="*/ 150 h 168"/>
                <a:gd name="T32" fmla="*/ 174 w 174"/>
                <a:gd name="T33" fmla="*/ 168 h 168"/>
                <a:gd name="T34" fmla="*/ 163 w 174"/>
                <a:gd name="T35" fmla="*/ 154 h 168"/>
                <a:gd name="T36" fmla="*/ 154 w 174"/>
                <a:gd name="T37" fmla="*/ 143 h 168"/>
                <a:gd name="T38" fmla="*/ 144 w 174"/>
                <a:gd name="T39" fmla="*/ 131 h 168"/>
                <a:gd name="T40" fmla="*/ 135 w 174"/>
                <a:gd name="T41" fmla="*/ 122 h 168"/>
                <a:gd name="T42" fmla="*/ 123 w 174"/>
                <a:gd name="T43" fmla="*/ 111 h 168"/>
                <a:gd name="T44" fmla="*/ 114 w 174"/>
                <a:gd name="T45" fmla="*/ 101 h 168"/>
                <a:gd name="T46" fmla="*/ 102 w 174"/>
                <a:gd name="T47" fmla="*/ 90 h 168"/>
                <a:gd name="T48" fmla="*/ 91 w 174"/>
                <a:gd name="T49" fmla="*/ 80 h 168"/>
                <a:gd name="T50" fmla="*/ 79 w 174"/>
                <a:gd name="T51" fmla="*/ 71 h 168"/>
                <a:gd name="T52" fmla="*/ 68 w 174"/>
                <a:gd name="T53" fmla="*/ 61 h 168"/>
                <a:gd name="T54" fmla="*/ 57 w 174"/>
                <a:gd name="T55" fmla="*/ 54 h 168"/>
                <a:gd name="T56" fmla="*/ 47 w 174"/>
                <a:gd name="T57" fmla="*/ 46 h 168"/>
                <a:gd name="T58" fmla="*/ 34 w 174"/>
                <a:gd name="T59" fmla="*/ 38 h 168"/>
                <a:gd name="T60" fmla="*/ 22 w 174"/>
                <a:gd name="T61" fmla="*/ 33 h 168"/>
                <a:gd name="T62" fmla="*/ 11 w 174"/>
                <a:gd name="T63" fmla="*/ 27 h 168"/>
                <a:gd name="T64" fmla="*/ 0 w 174"/>
                <a:gd name="T65" fmla="*/ 21 h 168"/>
                <a:gd name="T66" fmla="*/ 1 w 174"/>
                <a:gd name="T67" fmla="*/ 10 h 168"/>
                <a:gd name="T68" fmla="*/ 5 w 174"/>
                <a:gd name="T69" fmla="*/ 0 h 168"/>
                <a:gd name="T70" fmla="*/ 5 w 174"/>
                <a:gd name="T7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4" h="168">
                  <a:moveTo>
                    <a:pt x="5" y="0"/>
                  </a:moveTo>
                  <a:lnTo>
                    <a:pt x="17" y="4"/>
                  </a:lnTo>
                  <a:lnTo>
                    <a:pt x="30" y="10"/>
                  </a:lnTo>
                  <a:lnTo>
                    <a:pt x="43" y="16"/>
                  </a:lnTo>
                  <a:lnTo>
                    <a:pt x="57" y="23"/>
                  </a:lnTo>
                  <a:lnTo>
                    <a:pt x="70" y="33"/>
                  </a:lnTo>
                  <a:lnTo>
                    <a:pt x="83" y="40"/>
                  </a:lnTo>
                  <a:lnTo>
                    <a:pt x="96" y="50"/>
                  </a:lnTo>
                  <a:lnTo>
                    <a:pt x="112" y="61"/>
                  </a:lnTo>
                  <a:lnTo>
                    <a:pt x="123" y="71"/>
                  </a:lnTo>
                  <a:lnTo>
                    <a:pt x="135" y="84"/>
                  </a:lnTo>
                  <a:lnTo>
                    <a:pt x="144" y="95"/>
                  </a:lnTo>
                  <a:lnTo>
                    <a:pt x="154" y="109"/>
                  </a:lnTo>
                  <a:lnTo>
                    <a:pt x="159" y="122"/>
                  </a:lnTo>
                  <a:lnTo>
                    <a:pt x="167" y="135"/>
                  </a:lnTo>
                  <a:lnTo>
                    <a:pt x="171" y="150"/>
                  </a:lnTo>
                  <a:lnTo>
                    <a:pt x="174" y="168"/>
                  </a:lnTo>
                  <a:lnTo>
                    <a:pt x="163" y="154"/>
                  </a:lnTo>
                  <a:lnTo>
                    <a:pt x="154" y="143"/>
                  </a:lnTo>
                  <a:lnTo>
                    <a:pt x="144" y="131"/>
                  </a:lnTo>
                  <a:lnTo>
                    <a:pt x="135" y="122"/>
                  </a:lnTo>
                  <a:lnTo>
                    <a:pt x="123" y="111"/>
                  </a:lnTo>
                  <a:lnTo>
                    <a:pt x="114" y="101"/>
                  </a:lnTo>
                  <a:lnTo>
                    <a:pt x="102" y="90"/>
                  </a:lnTo>
                  <a:lnTo>
                    <a:pt x="91" y="80"/>
                  </a:lnTo>
                  <a:lnTo>
                    <a:pt x="79" y="71"/>
                  </a:lnTo>
                  <a:lnTo>
                    <a:pt x="68" y="61"/>
                  </a:lnTo>
                  <a:lnTo>
                    <a:pt x="57" y="54"/>
                  </a:lnTo>
                  <a:lnTo>
                    <a:pt x="47" y="46"/>
                  </a:lnTo>
                  <a:lnTo>
                    <a:pt x="34" y="38"/>
                  </a:lnTo>
                  <a:lnTo>
                    <a:pt x="22" y="33"/>
                  </a:lnTo>
                  <a:lnTo>
                    <a:pt x="11" y="27"/>
                  </a:lnTo>
                  <a:lnTo>
                    <a:pt x="0" y="21"/>
                  </a:lnTo>
                  <a:lnTo>
                    <a:pt x="1" y="1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82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28" name="Freeform 416"/>
            <p:cNvSpPr>
              <a:spLocks/>
            </p:cNvSpPr>
            <p:nvPr/>
          </p:nvSpPr>
          <p:spPr bwMode="auto">
            <a:xfrm>
              <a:off x="4230" y="2019"/>
              <a:ext cx="87" cy="108"/>
            </a:xfrm>
            <a:custGeom>
              <a:avLst/>
              <a:gdLst>
                <a:gd name="T0" fmla="*/ 5 w 173"/>
                <a:gd name="T1" fmla="*/ 0 h 214"/>
                <a:gd name="T2" fmla="*/ 17 w 173"/>
                <a:gd name="T3" fmla="*/ 7 h 214"/>
                <a:gd name="T4" fmla="*/ 30 w 173"/>
                <a:gd name="T5" fmla="*/ 17 h 214"/>
                <a:gd name="T6" fmla="*/ 41 w 173"/>
                <a:gd name="T7" fmla="*/ 28 h 214"/>
                <a:gd name="T8" fmla="*/ 55 w 173"/>
                <a:gd name="T9" fmla="*/ 38 h 214"/>
                <a:gd name="T10" fmla="*/ 64 w 173"/>
                <a:gd name="T11" fmla="*/ 47 h 214"/>
                <a:gd name="T12" fmla="*/ 78 w 173"/>
                <a:gd name="T13" fmla="*/ 61 h 214"/>
                <a:gd name="T14" fmla="*/ 87 w 173"/>
                <a:gd name="T15" fmla="*/ 72 h 214"/>
                <a:gd name="T16" fmla="*/ 100 w 173"/>
                <a:gd name="T17" fmla="*/ 85 h 214"/>
                <a:gd name="T18" fmla="*/ 108 w 173"/>
                <a:gd name="T19" fmla="*/ 95 h 214"/>
                <a:gd name="T20" fmla="*/ 119 w 173"/>
                <a:gd name="T21" fmla="*/ 108 h 214"/>
                <a:gd name="T22" fmla="*/ 129 w 173"/>
                <a:gd name="T23" fmla="*/ 119 h 214"/>
                <a:gd name="T24" fmla="*/ 138 w 173"/>
                <a:gd name="T25" fmla="*/ 131 h 214"/>
                <a:gd name="T26" fmla="*/ 146 w 173"/>
                <a:gd name="T27" fmla="*/ 144 h 214"/>
                <a:gd name="T28" fmla="*/ 155 w 173"/>
                <a:gd name="T29" fmla="*/ 157 h 214"/>
                <a:gd name="T30" fmla="*/ 165 w 173"/>
                <a:gd name="T31" fmla="*/ 169 h 214"/>
                <a:gd name="T32" fmla="*/ 173 w 173"/>
                <a:gd name="T33" fmla="*/ 184 h 214"/>
                <a:gd name="T34" fmla="*/ 173 w 173"/>
                <a:gd name="T35" fmla="*/ 190 h 214"/>
                <a:gd name="T36" fmla="*/ 173 w 173"/>
                <a:gd name="T37" fmla="*/ 199 h 214"/>
                <a:gd name="T38" fmla="*/ 173 w 173"/>
                <a:gd name="T39" fmla="*/ 207 h 214"/>
                <a:gd name="T40" fmla="*/ 173 w 173"/>
                <a:gd name="T41" fmla="*/ 214 h 214"/>
                <a:gd name="T42" fmla="*/ 167 w 173"/>
                <a:gd name="T43" fmla="*/ 214 h 214"/>
                <a:gd name="T44" fmla="*/ 163 w 173"/>
                <a:gd name="T45" fmla="*/ 214 h 214"/>
                <a:gd name="T46" fmla="*/ 154 w 173"/>
                <a:gd name="T47" fmla="*/ 199 h 214"/>
                <a:gd name="T48" fmla="*/ 148 w 173"/>
                <a:gd name="T49" fmla="*/ 184 h 214"/>
                <a:gd name="T50" fmla="*/ 140 w 173"/>
                <a:gd name="T51" fmla="*/ 171 h 214"/>
                <a:gd name="T52" fmla="*/ 131 w 173"/>
                <a:gd name="T53" fmla="*/ 157 h 214"/>
                <a:gd name="T54" fmla="*/ 119 w 173"/>
                <a:gd name="T55" fmla="*/ 144 h 214"/>
                <a:gd name="T56" fmla="*/ 110 w 173"/>
                <a:gd name="T57" fmla="*/ 131 h 214"/>
                <a:gd name="T58" fmla="*/ 98 w 173"/>
                <a:gd name="T59" fmla="*/ 119 h 214"/>
                <a:gd name="T60" fmla="*/ 89 w 173"/>
                <a:gd name="T61" fmla="*/ 108 h 214"/>
                <a:gd name="T62" fmla="*/ 76 w 173"/>
                <a:gd name="T63" fmla="*/ 95 h 214"/>
                <a:gd name="T64" fmla="*/ 64 w 173"/>
                <a:gd name="T65" fmla="*/ 83 h 214"/>
                <a:gd name="T66" fmla="*/ 51 w 173"/>
                <a:gd name="T67" fmla="*/ 72 h 214"/>
                <a:gd name="T68" fmla="*/ 41 w 173"/>
                <a:gd name="T69" fmla="*/ 61 h 214"/>
                <a:gd name="T70" fmla="*/ 28 w 173"/>
                <a:gd name="T71" fmla="*/ 47 h 214"/>
                <a:gd name="T72" fmla="*/ 17 w 173"/>
                <a:gd name="T73" fmla="*/ 36 h 214"/>
                <a:gd name="T74" fmla="*/ 7 w 173"/>
                <a:gd name="T75" fmla="*/ 24 h 214"/>
                <a:gd name="T76" fmla="*/ 0 w 173"/>
                <a:gd name="T77" fmla="*/ 13 h 214"/>
                <a:gd name="T78" fmla="*/ 2 w 173"/>
                <a:gd name="T79" fmla="*/ 5 h 214"/>
                <a:gd name="T80" fmla="*/ 5 w 173"/>
                <a:gd name="T81" fmla="*/ 0 h 214"/>
                <a:gd name="T82" fmla="*/ 5 w 173"/>
                <a:gd name="T83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3" h="214">
                  <a:moveTo>
                    <a:pt x="5" y="0"/>
                  </a:moveTo>
                  <a:lnTo>
                    <a:pt x="17" y="7"/>
                  </a:lnTo>
                  <a:lnTo>
                    <a:pt x="30" y="17"/>
                  </a:lnTo>
                  <a:lnTo>
                    <a:pt x="41" y="28"/>
                  </a:lnTo>
                  <a:lnTo>
                    <a:pt x="55" y="38"/>
                  </a:lnTo>
                  <a:lnTo>
                    <a:pt x="64" y="47"/>
                  </a:lnTo>
                  <a:lnTo>
                    <a:pt x="78" y="61"/>
                  </a:lnTo>
                  <a:lnTo>
                    <a:pt x="87" y="72"/>
                  </a:lnTo>
                  <a:lnTo>
                    <a:pt x="100" y="85"/>
                  </a:lnTo>
                  <a:lnTo>
                    <a:pt x="108" y="95"/>
                  </a:lnTo>
                  <a:lnTo>
                    <a:pt x="119" y="108"/>
                  </a:lnTo>
                  <a:lnTo>
                    <a:pt x="129" y="119"/>
                  </a:lnTo>
                  <a:lnTo>
                    <a:pt x="138" y="131"/>
                  </a:lnTo>
                  <a:lnTo>
                    <a:pt x="146" y="144"/>
                  </a:lnTo>
                  <a:lnTo>
                    <a:pt x="155" y="157"/>
                  </a:lnTo>
                  <a:lnTo>
                    <a:pt x="165" y="169"/>
                  </a:lnTo>
                  <a:lnTo>
                    <a:pt x="173" y="184"/>
                  </a:lnTo>
                  <a:lnTo>
                    <a:pt x="173" y="190"/>
                  </a:lnTo>
                  <a:lnTo>
                    <a:pt x="173" y="199"/>
                  </a:lnTo>
                  <a:lnTo>
                    <a:pt x="173" y="207"/>
                  </a:lnTo>
                  <a:lnTo>
                    <a:pt x="173" y="214"/>
                  </a:lnTo>
                  <a:lnTo>
                    <a:pt x="167" y="214"/>
                  </a:lnTo>
                  <a:lnTo>
                    <a:pt x="163" y="214"/>
                  </a:lnTo>
                  <a:lnTo>
                    <a:pt x="154" y="199"/>
                  </a:lnTo>
                  <a:lnTo>
                    <a:pt x="148" y="184"/>
                  </a:lnTo>
                  <a:lnTo>
                    <a:pt x="140" y="171"/>
                  </a:lnTo>
                  <a:lnTo>
                    <a:pt x="131" y="157"/>
                  </a:lnTo>
                  <a:lnTo>
                    <a:pt x="119" y="144"/>
                  </a:lnTo>
                  <a:lnTo>
                    <a:pt x="110" y="131"/>
                  </a:lnTo>
                  <a:lnTo>
                    <a:pt x="98" y="119"/>
                  </a:lnTo>
                  <a:lnTo>
                    <a:pt x="89" y="108"/>
                  </a:lnTo>
                  <a:lnTo>
                    <a:pt x="76" y="95"/>
                  </a:lnTo>
                  <a:lnTo>
                    <a:pt x="64" y="83"/>
                  </a:lnTo>
                  <a:lnTo>
                    <a:pt x="51" y="72"/>
                  </a:lnTo>
                  <a:lnTo>
                    <a:pt x="41" y="61"/>
                  </a:lnTo>
                  <a:lnTo>
                    <a:pt x="28" y="47"/>
                  </a:lnTo>
                  <a:lnTo>
                    <a:pt x="17" y="36"/>
                  </a:lnTo>
                  <a:lnTo>
                    <a:pt x="7" y="24"/>
                  </a:lnTo>
                  <a:lnTo>
                    <a:pt x="0" y="13"/>
                  </a:lnTo>
                  <a:lnTo>
                    <a:pt x="2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82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29" name="Freeform 417"/>
            <p:cNvSpPr>
              <a:spLocks/>
            </p:cNvSpPr>
            <p:nvPr/>
          </p:nvSpPr>
          <p:spPr bwMode="auto">
            <a:xfrm>
              <a:off x="4213" y="2030"/>
              <a:ext cx="74" cy="130"/>
            </a:xfrm>
            <a:custGeom>
              <a:avLst/>
              <a:gdLst>
                <a:gd name="T0" fmla="*/ 2 w 149"/>
                <a:gd name="T1" fmla="*/ 0 h 260"/>
                <a:gd name="T2" fmla="*/ 16 w 149"/>
                <a:gd name="T3" fmla="*/ 11 h 260"/>
                <a:gd name="T4" fmla="*/ 29 w 149"/>
                <a:gd name="T5" fmla="*/ 24 h 260"/>
                <a:gd name="T6" fmla="*/ 40 w 149"/>
                <a:gd name="T7" fmla="*/ 38 h 260"/>
                <a:gd name="T8" fmla="*/ 54 w 149"/>
                <a:gd name="T9" fmla="*/ 53 h 260"/>
                <a:gd name="T10" fmla="*/ 63 w 149"/>
                <a:gd name="T11" fmla="*/ 64 h 260"/>
                <a:gd name="T12" fmla="*/ 75 w 149"/>
                <a:gd name="T13" fmla="*/ 79 h 260"/>
                <a:gd name="T14" fmla="*/ 84 w 149"/>
                <a:gd name="T15" fmla="*/ 95 h 260"/>
                <a:gd name="T16" fmla="*/ 94 w 149"/>
                <a:gd name="T17" fmla="*/ 110 h 260"/>
                <a:gd name="T18" fmla="*/ 99 w 149"/>
                <a:gd name="T19" fmla="*/ 125 h 260"/>
                <a:gd name="T20" fmla="*/ 109 w 149"/>
                <a:gd name="T21" fmla="*/ 142 h 260"/>
                <a:gd name="T22" fmla="*/ 114 w 149"/>
                <a:gd name="T23" fmla="*/ 157 h 260"/>
                <a:gd name="T24" fmla="*/ 122 w 149"/>
                <a:gd name="T25" fmla="*/ 174 h 260"/>
                <a:gd name="T26" fmla="*/ 130 w 149"/>
                <a:gd name="T27" fmla="*/ 190 h 260"/>
                <a:gd name="T28" fmla="*/ 135 w 149"/>
                <a:gd name="T29" fmla="*/ 205 h 260"/>
                <a:gd name="T30" fmla="*/ 143 w 149"/>
                <a:gd name="T31" fmla="*/ 222 h 260"/>
                <a:gd name="T32" fmla="*/ 149 w 149"/>
                <a:gd name="T33" fmla="*/ 237 h 260"/>
                <a:gd name="T34" fmla="*/ 147 w 149"/>
                <a:gd name="T35" fmla="*/ 249 h 260"/>
                <a:gd name="T36" fmla="*/ 147 w 149"/>
                <a:gd name="T37" fmla="*/ 260 h 260"/>
                <a:gd name="T38" fmla="*/ 135 w 149"/>
                <a:gd name="T39" fmla="*/ 245 h 260"/>
                <a:gd name="T40" fmla="*/ 126 w 149"/>
                <a:gd name="T41" fmla="*/ 231 h 260"/>
                <a:gd name="T42" fmla="*/ 118 w 149"/>
                <a:gd name="T43" fmla="*/ 216 h 260"/>
                <a:gd name="T44" fmla="*/ 111 w 149"/>
                <a:gd name="T45" fmla="*/ 203 h 260"/>
                <a:gd name="T46" fmla="*/ 103 w 149"/>
                <a:gd name="T47" fmla="*/ 190 h 260"/>
                <a:gd name="T48" fmla="*/ 97 w 149"/>
                <a:gd name="T49" fmla="*/ 174 h 260"/>
                <a:gd name="T50" fmla="*/ 90 w 149"/>
                <a:gd name="T51" fmla="*/ 159 h 260"/>
                <a:gd name="T52" fmla="*/ 86 w 149"/>
                <a:gd name="T53" fmla="*/ 144 h 260"/>
                <a:gd name="T54" fmla="*/ 76 w 149"/>
                <a:gd name="T55" fmla="*/ 129 h 260"/>
                <a:gd name="T56" fmla="*/ 69 w 149"/>
                <a:gd name="T57" fmla="*/ 114 h 260"/>
                <a:gd name="T58" fmla="*/ 61 w 149"/>
                <a:gd name="T59" fmla="*/ 98 h 260"/>
                <a:gd name="T60" fmla="*/ 52 w 149"/>
                <a:gd name="T61" fmla="*/ 85 h 260"/>
                <a:gd name="T62" fmla="*/ 40 w 149"/>
                <a:gd name="T63" fmla="*/ 70 h 260"/>
                <a:gd name="T64" fmla="*/ 29 w 149"/>
                <a:gd name="T65" fmla="*/ 57 h 260"/>
                <a:gd name="T66" fmla="*/ 18 w 149"/>
                <a:gd name="T67" fmla="*/ 43 h 260"/>
                <a:gd name="T68" fmla="*/ 4 w 149"/>
                <a:gd name="T69" fmla="*/ 34 h 260"/>
                <a:gd name="T70" fmla="*/ 0 w 149"/>
                <a:gd name="T71" fmla="*/ 24 h 260"/>
                <a:gd name="T72" fmla="*/ 0 w 149"/>
                <a:gd name="T73" fmla="*/ 15 h 260"/>
                <a:gd name="T74" fmla="*/ 0 w 149"/>
                <a:gd name="T75" fmla="*/ 3 h 260"/>
                <a:gd name="T76" fmla="*/ 2 w 149"/>
                <a:gd name="T77" fmla="*/ 0 h 260"/>
                <a:gd name="T78" fmla="*/ 2 w 149"/>
                <a:gd name="T7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9" h="260">
                  <a:moveTo>
                    <a:pt x="2" y="0"/>
                  </a:moveTo>
                  <a:lnTo>
                    <a:pt x="16" y="11"/>
                  </a:lnTo>
                  <a:lnTo>
                    <a:pt x="29" y="24"/>
                  </a:lnTo>
                  <a:lnTo>
                    <a:pt x="40" y="38"/>
                  </a:lnTo>
                  <a:lnTo>
                    <a:pt x="54" y="53"/>
                  </a:lnTo>
                  <a:lnTo>
                    <a:pt x="63" y="64"/>
                  </a:lnTo>
                  <a:lnTo>
                    <a:pt x="75" y="79"/>
                  </a:lnTo>
                  <a:lnTo>
                    <a:pt x="84" y="95"/>
                  </a:lnTo>
                  <a:lnTo>
                    <a:pt x="94" y="110"/>
                  </a:lnTo>
                  <a:lnTo>
                    <a:pt x="99" y="125"/>
                  </a:lnTo>
                  <a:lnTo>
                    <a:pt x="109" y="142"/>
                  </a:lnTo>
                  <a:lnTo>
                    <a:pt x="114" y="157"/>
                  </a:lnTo>
                  <a:lnTo>
                    <a:pt x="122" y="174"/>
                  </a:lnTo>
                  <a:lnTo>
                    <a:pt x="130" y="190"/>
                  </a:lnTo>
                  <a:lnTo>
                    <a:pt x="135" y="205"/>
                  </a:lnTo>
                  <a:lnTo>
                    <a:pt x="143" y="222"/>
                  </a:lnTo>
                  <a:lnTo>
                    <a:pt x="149" y="237"/>
                  </a:lnTo>
                  <a:lnTo>
                    <a:pt x="147" y="249"/>
                  </a:lnTo>
                  <a:lnTo>
                    <a:pt x="147" y="260"/>
                  </a:lnTo>
                  <a:lnTo>
                    <a:pt x="135" y="245"/>
                  </a:lnTo>
                  <a:lnTo>
                    <a:pt x="126" y="231"/>
                  </a:lnTo>
                  <a:lnTo>
                    <a:pt x="118" y="216"/>
                  </a:lnTo>
                  <a:lnTo>
                    <a:pt x="111" y="203"/>
                  </a:lnTo>
                  <a:lnTo>
                    <a:pt x="103" y="190"/>
                  </a:lnTo>
                  <a:lnTo>
                    <a:pt x="97" y="174"/>
                  </a:lnTo>
                  <a:lnTo>
                    <a:pt x="90" y="159"/>
                  </a:lnTo>
                  <a:lnTo>
                    <a:pt x="86" y="144"/>
                  </a:lnTo>
                  <a:lnTo>
                    <a:pt x="76" y="129"/>
                  </a:lnTo>
                  <a:lnTo>
                    <a:pt x="69" y="114"/>
                  </a:lnTo>
                  <a:lnTo>
                    <a:pt x="61" y="98"/>
                  </a:lnTo>
                  <a:lnTo>
                    <a:pt x="52" y="85"/>
                  </a:lnTo>
                  <a:lnTo>
                    <a:pt x="40" y="70"/>
                  </a:lnTo>
                  <a:lnTo>
                    <a:pt x="29" y="57"/>
                  </a:lnTo>
                  <a:lnTo>
                    <a:pt x="18" y="43"/>
                  </a:lnTo>
                  <a:lnTo>
                    <a:pt x="4" y="34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82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30" name="Freeform 418"/>
            <p:cNvSpPr>
              <a:spLocks/>
            </p:cNvSpPr>
            <p:nvPr/>
          </p:nvSpPr>
          <p:spPr bwMode="auto">
            <a:xfrm>
              <a:off x="4194" y="2051"/>
              <a:ext cx="77" cy="131"/>
            </a:xfrm>
            <a:custGeom>
              <a:avLst/>
              <a:gdLst>
                <a:gd name="T0" fmla="*/ 2 w 154"/>
                <a:gd name="T1" fmla="*/ 0 h 263"/>
                <a:gd name="T2" fmla="*/ 18 w 154"/>
                <a:gd name="T3" fmla="*/ 12 h 263"/>
                <a:gd name="T4" fmla="*/ 33 w 154"/>
                <a:gd name="T5" fmla="*/ 27 h 263"/>
                <a:gd name="T6" fmla="*/ 44 w 154"/>
                <a:gd name="T7" fmla="*/ 42 h 263"/>
                <a:gd name="T8" fmla="*/ 59 w 154"/>
                <a:gd name="T9" fmla="*/ 57 h 263"/>
                <a:gd name="T10" fmla="*/ 71 w 154"/>
                <a:gd name="T11" fmla="*/ 71 h 263"/>
                <a:gd name="T12" fmla="*/ 84 w 154"/>
                <a:gd name="T13" fmla="*/ 86 h 263"/>
                <a:gd name="T14" fmla="*/ 94 w 154"/>
                <a:gd name="T15" fmla="*/ 103 h 263"/>
                <a:gd name="T16" fmla="*/ 105 w 154"/>
                <a:gd name="T17" fmla="*/ 118 h 263"/>
                <a:gd name="T18" fmla="*/ 113 w 154"/>
                <a:gd name="T19" fmla="*/ 133 h 263"/>
                <a:gd name="T20" fmla="*/ 120 w 154"/>
                <a:gd name="T21" fmla="*/ 151 h 263"/>
                <a:gd name="T22" fmla="*/ 126 w 154"/>
                <a:gd name="T23" fmla="*/ 168 h 263"/>
                <a:gd name="T24" fmla="*/ 135 w 154"/>
                <a:gd name="T25" fmla="*/ 187 h 263"/>
                <a:gd name="T26" fmla="*/ 139 w 154"/>
                <a:gd name="T27" fmla="*/ 206 h 263"/>
                <a:gd name="T28" fmla="*/ 145 w 154"/>
                <a:gd name="T29" fmla="*/ 223 h 263"/>
                <a:gd name="T30" fmla="*/ 149 w 154"/>
                <a:gd name="T31" fmla="*/ 242 h 263"/>
                <a:gd name="T32" fmla="*/ 154 w 154"/>
                <a:gd name="T33" fmla="*/ 263 h 263"/>
                <a:gd name="T34" fmla="*/ 145 w 154"/>
                <a:gd name="T35" fmla="*/ 255 h 263"/>
                <a:gd name="T36" fmla="*/ 137 w 154"/>
                <a:gd name="T37" fmla="*/ 249 h 263"/>
                <a:gd name="T38" fmla="*/ 132 w 154"/>
                <a:gd name="T39" fmla="*/ 242 h 263"/>
                <a:gd name="T40" fmla="*/ 126 w 154"/>
                <a:gd name="T41" fmla="*/ 234 h 263"/>
                <a:gd name="T42" fmla="*/ 122 w 154"/>
                <a:gd name="T43" fmla="*/ 225 h 263"/>
                <a:gd name="T44" fmla="*/ 120 w 154"/>
                <a:gd name="T45" fmla="*/ 215 h 263"/>
                <a:gd name="T46" fmla="*/ 116 w 154"/>
                <a:gd name="T47" fmla="*/ 206 h 263"/>
                <a:gd name="T48" fmla="*/ 114 w 154"/>
                <a:gd name="T49" fmla="*/ 196 h 263"/>
                <a:gd name="T50" fmla="*/ 111 w 154"/>
                <a:gd name="T51" fmla="*/ 185 h 263"/>
                <a:gd name="T52" fmla="*/ 109 w 154"/>
                <a:gd name="T53" fmla="*/ 173 h 263"/>
                <a:gd name="T54" fmla="*/ 103 w 154"/>
                <a:gd name="T55" fmla="*/ 164 h 263"/>
                <a:gd name="T56" fmla="*/ 101 w 154"/>
                <a:gd name="T57" fmla="*/ 154 h 263"/>
                <a:gd name="T58" fmla="*/ 97 w 154"/>
                <a:gd name="T59" fmla="*/ 145 h 263"/>
                <a:gd name="T60" fmla="*/ 92 w 154"/>
                <a:gd name="T61" fmla="*/ 135 h 263"/>
                <a:gd name="T62" fmla="*/ 86 w 154"/>
                <a:gd name="T63" fmla="*/ 128 h 263"/>
                <a:gd name="T64" fmla="*/ 80 w 154"/>
                <a:gd name="T65" fmla="*/ 122 h 263"/>
                <a:gd name="T66" fmla="*/ 76 w 154"/>
                <a:gd name="T67" fmla="*/ 113 h 263"/>
                <a:gd name="T68" fmla="*/ 71 w 154"/>
                <a:gd name="T69" fmla="*/ 103 h 263"/>
                <a:gd name="T70" fmla="*/ 65 w 154"/>
                <a:gd name="T71" fmla="*/ 95 h 263"/>
                <a:gd name="T72" fmla="*/ 59 w 154"/>
                <a:gd name="T73" fmla="*/ 90 h 263"/>
                <a:gd name="T74" fmla="*/ 44 w 154"/>
                <a:gd name="T75" fmla="*/ 75 h 263"/>
                <a:gd name="T76" fmla="*/ 31 w 154"/>
                <a:gd name="T77" fmla="*/ 61 h 263"/>
                <a:gd name="T78" fmla="*/ 16 w 154"/>
                <a:gd name="T79" fmla="*/ 48 h 263"/>
                <a:gd name="T80" fmla="*/ 6 w 154"/>
                <a:gd name="T81" fmla="*/ 35 h 263"/>
                <a:gd name="T82" fmla="*/ 0 w 154"/>
                <a:gd name="T83" fmla="*/ 18 h 263"/>
                <a:gd name="T84" fmla="*/ 2 w 154"/>
                <a:gd name="T85" fmla="*/ 0 h 263"/>
                <a:gd name="T86" fmla="*/ 2 w 154"/>
                <a:gd name="T8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4" h="263">
                  <a:moveTo>
                    <a:pt x="2" y="0"/>
                  </a:moveTo>
                  <a:lnTo>
                    <a:pt x="18" y="12"/>
                  </a:lnTo>
                  <a:lnTo>
                    <a:pt x="33" y="27"/>
                  </a:lnTo>
                  <a:lnTo>
                    <a:pt x="44" y="42"/>
                  </a:lnTo>
                  <a:lnTo>
                    <a:pt x="59" y="57"/>
                  </a:lnTo>
                  <a:lnTo>
                    <a:pt x="71" y="71"/>
                  </a:lnTo>
                  <a:lnTo>
                    <a:pt x="84" y="86"/>
                  </a:lnTo>
                  <a:lnTo>
                    <a:pt x="94" y="103"/>
                  </a:lnTo>
                  <a:lnTo>
                    <a:pt x="105" y="118"/>
                  </a:lnTo>
                  <a:lnTo>
                    <a:pt x="113" y="133"/>
                  </a:lnTo>
                  <a:lnTo>
                    <a:pt x="120" y="151"/>
                  </a:lnTo>
                  <a:lnTo>
                    <a:pt x="126" y="168"/>
                  </a:lnTo>
                  <a:lnTo>
                    <a:pt x="135" y="187"/>
                  </a:lnTo>
                  <a:lnTo>
                    <a:pt x="139" y="206"/>
                  </a:lnTo>
                  <a:lnTo>
                    <a:pt x="145" y="223"/>
                  </a:lnTo>
                  <a:lnTo>
                    <a:pt x="149" y="242"/>
                  </a:lnTo>
                  <a:lnTo>
                    <a:pt x="154" y="263"/>
                  </a:lnTo>
                  <a:lnTo>
                    <a:pt x="145" y="255"/>
                  </a:lnTo>
                  <a:lnTo>
                    <a:pt x="137" y="249"/>
                  </a:lnTo>
                  <a:lnTo>
                    <a:pt x="132" y="242"/>
                  </a:lnTo>
                  <a:lnTo>
                    <a:pt x="126" y="234"/>
                  </a:lnTo>
                  <a:lnTo>
                    <a:pt x="122" y="225"/>
                  </a:lnTo>
                  <a:lnTo>
                    <a:pt x="120" y="215"/>
                  </a:lnTo>
                  <a:lnTo>
                    <a:pt x="116" y="206"/>
                  </a:lnTo>
                  <a:lnTo>
                    <a:pt x="114" y="196"/>
                  </a:lnTo>
                  <a:lnTo>
                    <a:pt x="111" y="185"/>
                  </a:lnTo>
                  <a:lnTo>
                    <a:pt x="109" y="173"/>
                  </a:lnTo>
                  <a:lnTo>
                    <a:pt x="103" y="164"/>
                  </a:lnTo>
                  <a:lnTo>
                    <a:pt x="101" y="154"/>
                  </a:lnTo>
                  <a:lnTo>
                    <a:pt x="97" y="145"/>
                  </a:lnTo>
                  <a:lnTo>
                    <a:pt x="92" y="135"/>
                  </a:lnTo>
                  <a:lnTo>
                    <a:pt x="86" y="128"/>
                  </a:lnTo>
                  <a:lnTo>
                    <a:pt x="80" y="122"/>
                  </a:lnTo>
                  <a:lnTo>
                    <a:pt x="76" y="113"/>
                  </a:lnTo>
                  <a:lnTo>
                    <a:pt x="71" y="103"/>
                  </a:lnTo>
                  <a:lnTo>
                    <a:pt x="65" y="95"/>
                  </a:lnTo>
                  <a:lnTo>
                    <a:pt x="59" y="90"/>
                  </a:lnTo>
                  <a:lnTo>
                    <a:pt x="44" y="75"/>
                  </a:lnTo>
                  <a:lnTo>
                    <a:pt x="31" y="61"/>
                  </a:lnTo>
                  <a:lnTo>
                    <a:pt x="16" y="48"/>
                  </a:lnTo>
                  <a:lnTo>
                    <a:pt x="6" y="35"/>
                  </a:lnTo>
                  <a:lnTo>
                    <a:pt x="0" y="18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82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31" name="Freeform 419"/>
            <p:cNvSpPr>
              <a:spLocks/>
            </p:cNvSpPr>
            <p:nvPr/>
          </p:nvSpPr>
          <p:spPr bwMode="auto">
            <a:xfrm>
              <a:off x="4176" y="2066"/>
              <a:ext cx="54" cy="118"/>
            </a:xfrm>
            <a:custGeom>
              <a:avLst/>
              <a:gdLst>
                <a:gd name="T0" fmla="*/ 10 w 109"/>
                <a:gd name="T1" fmla="*/ 0 h 234"/>
                <a:gd name="T2" fmla="*/ 16 w 109"/>
                <a:gd name="T3" fmla="*/ 13 h 234"/>
                <a:gd name="T4" fmla="*/ 23 w 109"/>
                <a:gd name="T5" fmla="*/ 26 h 234"/>
                <a:gd name="T6" fmla="*/ 31 w 109"/>
                <a:gd name="T7" fmla="*/ 40 h 234"/>
                <a:gd name="T8" fmla="*/ 40 w 109"/>
                <a:gd name="T9" fmla="*/ 55 h 234"/>
                <a:gd name="T10" fmla="*/ 46 w 109"/>
                <a:gd name="T11" fmla="*/ 68 h 234"/>
                <a:gd name="T12" fmla="*/ 55 w 109"/>
                <a:gd name="T13" fmla="*/ 83 h 234"/>
                <a:gd name="T14" fmla="*/ 63 w 109"/>
                <a:gd name="T15" fmla="*/ 97 h 234"/>
                <a:gd name="T16" fmla="*/ 71 w 109"/>
                <a:gd name="T17" fmla="*/ 112 h 234"/>
                <a:gd name="T18" fmla="*/ 78 w 109"/>
                <a:gd name="T19" fmla="*/ 125 h 234"/>
                <a:gd name="T20" fmla="*/ 84 w 109"/>
                <a:gd name="T21" fmla="*/ 140 h 234"/>
                <a:gd name="T22" fmla="*/ 90 w 109"/>
                <a:gd name="T23" fmla="*/ 154 h 234"/>
                <a:gd name="T24" fmla="*/ 95 w 109"/>
                <a:gd name="T25" fmla="*/ 171 h 234"/>
                <a:gd name="T26" fmla="*/ 99 w 109"/>
                <a:gd name="T27" fmla="*/ 186 h 234"/>
                <a:gd name="T28" fmla="*/ 103 w 109"/>
                <a:gd name="T29" fmla="*/ 199 h 234"/>
                <a:gd name="T30" fmla="*/ 105 w 109"/>
                <a:gd name="T31" fmla="*/ 216 h 234"/>
                <a:gd name="T32" fmla="*/ 109 w 109"/>
                <a:gd name="T33" fmla="*/ 234 h 234"/>
                <a:gd name="T34" fmla="*/ 103 w 109"/>
                <a:gd name="T35" fmla="*/ 234 h 234"/>
                <a:gd name="T36" fmla="*/ 95 w 109"/>
                <a:gd name="T37" fmla="*/ 234 h 234"/>
                <a:gd name="T38" fmla="*/ 92 w 109"/>
                <a:gd name="T39" fmla="*/ 218 h 234"/>
                <a:gd name="T40" fmla="*/ 86 w 109"/>
                <a:gd name="T41" fmla="*/ 203 h 234"/>
                <a:gd name="T42" fmla="*/ 80 w 109"/>
                <a:gd name="T43" fmla="*/ 188 h 234"/>
                <a:gd name="T44" fmla="*/ 76 w 109"/>
                <a:gd name="T45" fmla="*/ 177 h 234"/>
                <a:gd name="T46" fmla="*/ 69 w 109"/>
                <a:gd name="T47" fmla="*/ 161 h 234"/>
                <a:gd name="T48" fmla="*/ 63 w 109"/>
                <a:gd name="T49" fmla="*/ 148 h 234"/>
                <a:gd name="T50" fmla="*/ 57 w 109"/>
                <a:gd name="T51" fmla="*/ 135 h 234"/>
                <a:gd name="T52" fmla="*/ 50 w 109"/>
                <a:gd name="T53" fmla="*/ 123 h 234"/>
                <a:gd name="T54" fmla="*/ 42 w 109"/>
                <a:gd name="T55" fmla="*/ 108 h 234"/>
                <a:gd name="T56" fmla="*/ 35 w 109"/>
                <a:gd name="T57" fmla="*/ 97 h 234"/>
                <a:gd name="T58" fmla="*/ 27 w 109"/>
                <a:gd name="T59" fmla="*/ 83 h 234"/>
                <a:gd name="T60" fmla="*/ 23 w 109"/>
                <a:gd name="T61" fmla="*/ 70 h 234"/>
                <a:gd name="T62" fmla="*/ 16 w 109"/>
                <a:gd name="T63" fmla="*/ 55 h 234"/>
                <a:gd name="T64" fmla="*/ 10 w 109"/>
                <a:gd name="T65" fmla="*/ 44 h 234"/>
                <a:gd name="T66" fmla="*/ 4 w 109"/>
                <a:gd name="T67" fmla="*/ 28 h 234"/>
                <a:gd name="T68" fmla="*/ 0 w 109"/>
                <a:gd name="T69" fmla="*/ 17 h 234"/>
                <a:gd name="T70" fmla="*/ 4 w 109"/>
                <a:gd name="T71" fmla="*/ 7 h 234"/>
                <a:gd name="T72" fmla="*/ 10 w 109"/>
                <a:gd name="T73" fmla="*/ 0 h 234"/>
                <a:gd name="T74" fmla="*/ 10 w 109"/>
                <a:gd name="T75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9" h="234">
                  <a:moveTo>
                    <a:pt x="10" y="0"/>
                  </a:moveTo>
                  <a:lnTo>
                    <a:pt x="16" y="13"/>
                  </a:lnTo>
                  <a:lnTo>
                    <a:pt x="23" y="26"/>
                  </a:lnTo>
                  <a:lnTo>
                    <a:pt x="31" y="40"/>
                  </a:lnTo>
                  <a:lnTo>
                    <a:pt x="40" y="55"/>
                  </a:lnTo>
                  <a:lnTo>
                    <a:pt x="46" y="68"/>
                  </a:lnTo>
                  <a:lnTo>
                    <a:pt x="55" y="83"/>
                  </a:lnTo>
                  <a:lnTo>
                    <a:pt x="63" y="97"/>
                  </a:lnTo>
                  <a:lnTo>
                    <a:pt x="71" y="112"/>
                  </a:lnTo>
                  <a:lnTo>
                    <a:pt x="78" y="125"/>
                  </a:lnTo>
                  <a:lnTo>
                    <a:pt x="84" y="140"/>
                  </a:lnTo>
                  <a:lnTo>
                    <a:pt x="90" y="154"/>
                  </a:lnTo>
                  <a:lnTo>
                    <a:pt x="95" y="171"/>
                  </a:lnTo>
                  <a:lnTo>
                    <a:pt x="99" y="186"/>
                  </a:lnTo>
                  <a:lnTo>
                    <a:pt x="103" y="199"/>
                  </a:lnTo>
                  <a:lnTo>
                    <a:pt x="105" y="216"/>
                  </a:lnTo>
                  <a:lnTo>
                    <a:pt x="109" y="234"/>
                  </a:lnTo>
                  <a:lnTo>
                    <a:pt x="103" y="234"/>
                  </a:lnTo>
                  <a:lnTo>
                    <a:pt x="95" y="234"/>
                  </a:lnTo>
                  <a:lnTo>
                    <a:pt x="92" y="218"/>
                  </a:lnTo>
                  <a:lnTo>
                    <a:pt x="86" y="203"/>
                  </a:lnTo>
                  <a:lnTo>
                    <a:pt x="80" y="188"/>
                  </a:lnTo>
                  <a:lnTo>
                    <a:pt x="76" y="177"/>
                  </a:lnTo>
                  <a:lnTo>
                    <a:pt x="69" y="161"/>
                  </a:lnTo>
                  <a:lnTo>
                    <a:pt x="63" y="148"/>
                  </a:lnTo>
                  <a:lnTo>
                    <a:pt x="57" y="135"/>
                  </a:lnTo>
                  <a:lnTo>
                    <a:pt x="50" y="123"/>
                  </a:lnTo>
                  <a:lnTo>
                    <a:pt x="42" y="108"/>
                  </a:lnTo>
                  <a:lnTo>
                    <a:pt x="35" y="97"/>
                  </a:lnTo>
                  <a:lnTo>
                    <a:pt x="27" y="83"/>
                  </a:lnTo>
                  <a:lnTo>
                    <a:pt x="23" y="70"/>
                  </a:lnTo>
                  <a:lnTo>
                    <a:pt x="16" y="55"/>
                  </a:lnTo>
                  <a:lnTo>
                    <a:pt x="10" y="44"/>
                  </a:lnTo>
                  <a:lnTo>
                    <a:pt x="4" y="28"/>
                  </a:lnTo>
                  <a:lnTo>
                    <a:pt x="0" y="17"/>
                  </a:lnTo>
                  <a:lnTo>
                    <a:pt x="4" y="7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82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32" name="Freeform 420"/>
            <p:cNvSpPr>
              <a:spLocks/>
            </p:cNvSpPr>
            <p:nvPr/>
          </p:nvSpPr>
          <p:spPr bwMode="auto">
            <a:xfrm>
              <a:off x="4150" y="2078"/>
              <a:ext cx="51" cy="115"/>
            </a:xfrm>
            <a:custGeom>
              <a:avLst/>
              <a:gdLst>
                <a:gd name="T0" fmla="*/ 10 w 103"/>
                <a:gd name="T1" fmla="*/ 0 h 229"/>
                <a:gd name="T2" fmla="*/ 17 w 103"/>
                <a:gd name="T3" fmla="*/ 13 h 229"/>
                <a:gd name="T4" fmla="*/ 25 w 103"/>
                <a:gd name="T5" fmla="*/ 26 h 229"/>
                <a:gd name="T6" fmla="*/ 31 w 103"/>
                <a:gd name="T7" fmla="*/ 38 h 229"/>
                <a:gd name="T8" fmla="*/ 42 w 103"/>
                <a:gd name="T9" fmla="*/ 53 h 229"/>
                <a:gd name="T10" fmla="*/ 50 w 103"/>
                <a:gd name="T11" fmla="*/ 66 h 229"/>
                <a:gd name="T12" fmla="*/ 57 w 103"/>
                <a:gd name="T13" fmla="*/ 79 h 229"/>
                <a:gd name="T14" fmla="*/ 67 w 103"/>
                <a:gd name="T15" fmla="*/ 93 h 229"/>
                <a:gd name="T16" fmla="*/ 74 w 103"/>
                <a:gd name="T17" fmla="*/ 108 h 229"/>
                <a:gd name="T18" fmla="*/ 80 w 103"/>
                <a:gd name="T19" fmla="*/ 121 h 229"/>
                <a:gd name="T20" fmla="*/ 88 w 103"/>
                <a:gd name="T21" fmla="*/ 136 h 229"/>
                <a:gd name="T22" fmla="*/ 91 w 103"/>
                <a:gd name="T23" fmla="*/ 152 h 229"/>
                <a:gd name="T24" fmla="*/ 97 w 103"/>
                <a:gd name="T25" fmla="*/ 165 h 229"/>
                <a:gd name="T26" fmla="*/ 99 w 103"/>
                <a:gd name="T27" fmla="*/ 180 h 229"/>
                <a:gd name="T28" fmla="*/ 101 w 103"/>
                <a:gd name="T29" fmla="*/ 195 h 229"/>
                <a:gd name="T30" fmla="*/ 101 w 103"/>
                <a:gd name="T31" fmla="*/ 210 h 229"/>
                <a:gd name="T32" fmla="*/ 103 w 103"/>
                <a:gd name="T33" fmla="*/ 229 h 229"/>
                <a:gd name="T34" fmla="*/ 97 w 103"/>
                <a:gd name="T35" fmla="*/ 218 h 229"/>
                <a:gd name="T36" fmla="*/ 91 w 103"/>
                <a:gd name="T37" fmla="*/ 209 h 229"/>
                <a:gd name="T38" fmla="*/ 88 w 103"/>
                <a:gd name="T39" fmla="*/ 197 h 229"/>
                <a:gd name="T40" fmla="*/ 82 w 103"/>
                <a:gd name="T41" fmla="*/ 188 h 229"/>
                <a:gd name="T42" fmla="*/ 76 w 103"/>
                <a:gd name="T43" fmla="*/ 178 h 229"/>
                <a:gd name="T44" fmla="*/ 74 w 103"/>
                <a:gd name="T45" fmla="*/ 169 h 229"/>
                <a:gd name="T46" fmla="*/ 70 w 103"/>
                <a:gd name="T47" fmla="*/ 159 h 229"/>
                <a:gd name="T48" fmla="*/ 67 w 103"/>
                <a:gd name="T49" fmla="*/ 150 h 229"/>
                <a:gd name="T50" fmla="*/ 63 w 103"/>
                <a:gd name="T51" fmla="*/ 140 h 229"/>
                <a:gd name="T52" fmla="*/ 57 w 103"/>
                <a:gd name="T53" fmla="*/ 129 h 229"/>
                <a:gd name="T54" fmla="*/ 53 w 103"/>
                <a:gd name="T55" fmla="*/ 119 h 229"/>
                <a:gd name="T56" fmla="*/ 50 w 103"/>
                <a:gd name="T57" fmla="*/ 110 h 229"/>
                <a:gd name="T58" fmla="*/ 40 w 103"/>
                <a:gd name="T59" fmla="*/ 93 h 229"/>
                <a:gd name="T60" fmla="*/ 29 w 103"/>
                <a:gd name="T61" fmla="*/ 76 h 229"/>
                <a:gd name="T62" fmla="*/ 25 w 103"/>
                <a:gd name="T63" fmla="*/ 64 h 229"/>
                <a:gd name="T64" fmla="*/ 21 w 103"/>
                <a:gd name="T65" fmla="*/ 55 h 229"/>
                <a:gd name="T66" fmla="*/ 13 w 103"/>
                <a:gd name="T67" fmla="*/ 45 h 229"/>
                <a:gd name="T68" fmla="*/ 8 w 103"/>
                <a:gd name="T69" fmla="*/ 36 h 229"/>
                <a:gd name="T70" fmla="*/ 2 w 103"/>
                <a:gd name="T71" fmla="*/ 26 h 229"/>
                <a:gd name="T72" fmla="*/ 0 w 103"/>
                <a:gd name="T73" fmla="*/ 15 h 229"/>
                <a:gd name="T74" fmla="*/ 2 w 103"/>
                <a:gd name="T75" fmla="*/ 7 h 229"/>
                <a:gd name="T76" fmla="*/ 10 w 103"/>
                <a:gd name="T77" fmla="*/ 0 h 229"/>
                <a:gd name="T78" fmla="*/ 10 w 103"/>
                <a:gd name="T7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3" h="229">
                  <a:moveTo>
                    <a:pt x="10" y="0"/>
                  </a:moveTo>
                  <a:lnTo>
                    <a:pt x="17" y="13"/>
                  </a:lnTo>
                  <a:lnTo>
                    <a:pt x="25" y="26"/>
                  </a:lnTo>
                  <a:lnTo>
                    <a:pt x="31" y="38"/>
                  </a:lnTo>
                  <a:lnTo>
                    <a:pt x="42" y="53"/>
                  </a:lnTo>
                  <a:lnTo>
                    <a:pt x="50" y="66"/>
                  </a:lnTo>
                  <a:lnTo>
                    <a:pt x="57" y="79"/>
                  </a:lnTo>
                  <a:lnTo>
                    <a:pt x="67" y="93"/>
                  </a:lnTo>
                  <a:lnTo>
                    <a:pt x="74" y="108"/>
                  </a:lnTo>
                  <a:lnTo>
                    <a:pt x="80" y="121"/>
                  </a:lnTo>
                  <a:lnTo>
                    <a:pt x="88" y="136"/>
                  </a:lnTo>
                  <a:lnTo>
                    <a:pt x="91" y="152"/>
                  </a:lnTo>
                  <a:lnTo>
                    <a:pt x="97" y="165"/>
                  </a:lnTo>
                  <a:lnTo>
                    <a:pt x="99" y="180"/>
                  </a:lnTo>
                  <a:lnTo>
                    <a:pt x="101" y="195"/>
                  </a:lnTo>
                  <a:lnTo>
                    <a:pt x="101" y="210"/>
                  </a:lnTo>
                  <a:lnTo>
                    <a:pt x="103" y="229"/>
                  </a:lnTo>
                  <a:lnTo>
                    <a:pt x="97" y="218"/>
                  </a:lnTo>
                  <a:lnTo>
                    <a:pt x="91" y="209"/>
                  </a:lnTo>
                  <a:lnTo>
                    <a:pt x="88" y="197"/>
                  </a:lnTo>
                  <a:lnTo>
                    <a:pt x="82" y="188"/>
                  </a:lnTo>
                  <a:lnTo>
                    <a:pt x="76" y="178"/>
                  </a:lnTo>
                  <a:lnTo>
                    <a:pt x="74" y="169"/>
                  </a:lnTo>
                  <a:lnTo>
                    <a:pt x="70" y="159"/>
                  </a:lnTo>
                  <a:lnTo>
                    <a:pt x="67" y="150"/>
                  </a:lnTo>
                  <a:lnTo>
                    <a:pt x="63" y="140"/>
                  </a:lnTo>
                  <a:lnTo>
                    <a:pt x="57" y="129"/>
                  </a:lnTo>
                  <a:lnTo>
                    <a:pt x="53" y="119"/>
                  </a:lnTo>
                  <a:lnTo>
                    <a:pt x="50" y="110"/>
                  </a:lnTo>
                  <a:lnTo>
                    <a:pt x="40" y="93"/>
                  </a:lnTo>
                  <a:lnTo>
                    <a:pt x="29" y="76"/>
                  </a:lnTo>
                  <a:lnTo>
                    <a:pt x="25" y="64"/>
                  </a:lnTo>
                  <a:lnTo>
                    <a:pt x="21" y="55"/>
                  </a:lnTo>
                  <a:lnTo>
                    <a:pt x="13" y="45"/>
                  </a:lnTo>
                  <a:lnTo>
                    <a:pt x="8" y="36"/>
                  </a:lnTo>
                  <a:lnTo>
                    <a:pt x="2" y="26"/>
                  </a:lnTo>
                  <a:lnTo>
                    <a:pt x="0" y="15"/>
                  </a:lnTo>
                  <a:lnTo>
                    <a:pt x="2" y="7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82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33" name="Freeform 421"/>
            <p:cNvSpPr>
              <a:spLocks/>
            </p:cNvSpPr>
            <p:nvPr/>
          </p:nvSpPr>
          <p:spPr bwMode="auto">
            <a:xfrm>
              <a:off x="3572" y="1953"/>
              <a:ext cx="291" cy="66"/>
            </a:xfrm>
            <a:custGeom>
              <a:avLst/>
              <a:gdLst>
                <a:gd name="T0" fmla="*/ 235 w 581"/>
                <a:gd name="T1" fmla="*/ 0 h 131"/>
                <a:gd name="T2" fmla="*/ 258 w 581"/>
                <a:gd name="T3" fmla="*/ 0 h 131"/>
                <a:gd name="T4" fmla="*/ 283 w 581"/>
                <a:gd name="T5" fmla="*/ 0 h 131"/>
                <a:gd name="T6" fmla="*/ 306 w 581"/>
                <a:gd name="T7" fmla="*/ 0 h 131"/>
                <a:gd name="T8" fmla="*/ 330 w 581"/>
                <a:gd name="T9" fmla="*/ 2 h 131"/>
                <a:gd name="T10" fmla="*/ 353 w 581"/>
                <a:gd name="T11" fmla="*/ 2 h 131"/>
                <a:gd name="T12" fmla="*/ 376 w 581"/>
                <a:gd name="T13" fmla="*/ 4 h 131"/>
                <a:gd name="T14" fmla="*/ 399 w 581"/>
                <a:gd name="T15" fmla="*/ 7 h 131"/>
                <a:gd name="T16" fmla="*/ 421 w 581"/>
                <a:gd name="T17" fmla="*/ 11 h 131"/>
                <a:gd name="T18" fmla="*/ 442 w 581"/>
                <a:gd name="T19" fmla="*/ 17 h 131"/>
                <a:gd name="T20" fmla="*/ 463 w 581"/>
                <a:gd name="T21" fmla="*/ 24 h 131"/>
                <a:gd name="T22" fmla="*/ 484 w 581"/>
                <a:gd name="T23" fmla="*/ 32 h 131"/>
                <a:gd name="T24" fmla="*/ 505 w 581"/>
                <a:gd name="T25" fmla="*/ 42 h 131"/>
                <a:gd name="T26" fmla="*/ 524 w 581"/>
                <a:gd name="T27" fmla="*/ 51 h 131"/>
                <a:gd name="T28" fmla="*/ 543 w 581"/>
                <a:gd name="T29" fmla="*/ 66 h 131"/>
                <a:gd name="T30" fmla="*/ 560 w 581"/>
                <a:gd name="T31" fmla="*/ 81 h 131"/>
                <a:gd name="T32" fmla="*/ 581 w 581"/>
                <a:gd name="T33" fmla="*/ 100 h 131"/>
                <a:gd name="T34" fmla="*/ 581 w 581"/>
                <a:gd name="T35" fmla="*/ 106 h 131"/>
                <a:gd name="T36" fmla="*/ 581 w 581"/>
                <a:gd name="T37" fmla="*/ 116 h 131"/>
                <a:gd name="T38" fmla="*/ 581 w 581"/>
                <a:gd name="T39" fmla="*/ 123 h 131"/>
                <a:gd name="T40" fmla="*/ 581 w 581"/>
                <a:gd name="T41" fmla="*/ 131 h 131"/>
                <a:gd name="T42" fmla="*/ 551 w 581"/>
                <a:gd name="T43" fmla="*/ 104 h 131"/>
                <a:gd name="T44" fmla="*/ 518 w 581"/>
                <a:gd name="T45" fmla="*/ 83 h 131"/>
                <a:gd name="T46" fmla="*/ 486 w 581"/>
                <a:gd name="T47" fmla="*/ 66 h 131"/>
                <a:gd name="T48" fmla="*/ 454 w 581"/>
                <a:gd name="T49" fmla="*/ 53 h 131"/>
                <a:gd name="T50" fmla="*/ 418 w 581"/>
                <a:gd name="T51" fmla="*/ 42 h 131"/>
                <a:gd name="T52" fmla="*/ 383 w 581"/>
                <a:gd name="T53" fmla="*/ 34 h 131"/>
                <a:gd name="T54" fmla="*/ 347 w 581"/>
                <a:gd name="T55" fmla="*/ 28 h 131"/>
                <a:gd name="T56" fmla="*/ 311 w 581"/>
                <a:gd name="T57" fmla="*/ 28 h 131"/>
                <a:gd name="T58" fmla="*/ 275 w 581"/>
                <a:gd name="T59" fmla="*/ 26 h 131"/>
                <a:gd name="T60" fmla="*/ 237 w 581"/>
                <a:gd name="T61" fmla="*/ 30 h 131"/>
                <a:gd name="T62" fmla="*/ 199 w 581"/>
                <a:gd name="T63" fmla="*/ 36 h 131"/>
                <a:gd name="T64" fmla="*/ 163 w 581"/>
                <a:gd name="T65" fmla="*/ 43 h 131"/>
                <a:gd name="T66" fmla="*/ 129 w 581"/>
                <a:gd name="T67" fmla="*/ 49 h 131"/>
                <a:gd name="T68" fmla="*/ 93 w 581"/>
                <a:gd name="T69" fmla="*/ 61 h 131"/>
                <a:gd name="T70" fmla="*/ 58 w 581"/>
                <a:gd name="T71" fmla="*/ 70 h 131"/>
                <a:gd name="T72" fmla="*/ 26 w 581"/>
                <a:gd name="T73" fmla="*/ 83 h 131"/>
                <a:gd name="T74" fmla="*/ 13 w 581"/>
                <a:gd name="T75" fmla="*/ 78 h 131"/>
                <a:gd name="T76" fmla="*/ 0 w 581"/>
                <a:gd name="T77" fmla="*/ 72 h 131"/>
                <a:gd name="T78" fmla="*/ 11 w 581"/>
                <a:gd name="T79" fmla="*/ 62 h 131"/>
                <a:gd name="T80" fmla="*/ 24 w 581"/>
                <a:gd name="T81" fmla="*/ 53 h 131"/>
                <a:gd name="T82" fmla="*/ 38 w 581"/>
                <a:gd name="T83" fmla="*/ 45 h 131"/>
                <a:gd name="T84" fmla="*/ 53 w 581"/>
                <a:gd name="T85" fmla="*/ 40 h 131"/>
                <a:gd name="T86" fmla="*/ 68 w 581"/>
                <a:gd name="T87" fmla="*/ 34 h 131"/>
                <a:gd name="T88" fmla="*/ 83 w 581"/>
                <a:gd name="T89" fmla="*/ 28 h 131"/>
                <a:gd name="T90" fmla="*/ 96 w 581"/>
                <a:gd name="T91" fmla="*/ 24 h 131"/>
                <a:gd name="T92" fmla="*/ 112 w 581"/>
                <a:gd name="T93" fmla="*/ 23 h 131"/>
                <a:gd name="T94" fmla="*/ 127 w 581"/>
                <a:gd name="T95" fmla="*/ 17 h 131"/>
                <a:gd name="T96" fmla="*/ 140 w 581"/>
                <a:gd name="T97" fmla="*/ 13 h 131"/>
                <a:gd name="T98" fmla="*/ 157 w 581"/>
                <a:gd name="T99" fmla="*/ 11 h 131"/>
                <a:gd name="T100" fmla="*/ 174 w 581"/>
                <a:gd name="T101" fmla="*/ 9 h 131"/>
                <a:gd name="T102" fmla="*/ 188 w 581"/>
                <a:gd name="T103" fmla="*/ 5 h 131"/>
                <a:gd name="T104" fmla="*/ 203 w 581"/>
                <a:gd name="T105" fmla="*/ 4 h 131"/>
                <a:gd name="T106" fmla="*/ 220 w 581"/>
                <a:gd name="T107" fmla="*/ 2 h 131"/>
                <a:gd name="T108" fmla="*/ 235 w 581"/>
                <a:gd name="T109" fmla="*/ 0 h 131"/>
                <a:gd name="T110" fmla="*/ 235 w 581"/>
                <a:gd name="T111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1" h="131">
                  <a:moveTo>
                    <a:pt x="235" y="0"/>
                  </a:moveTo>
                  <a:lnTo>
                    <a:pt x="258" y="0"/>
                  </a:lnTo>
                  <a:lnTo>
                    <a:pt x="283" y="0"/>
                  </a:lnTo>
                  <a:lnTo>
                    <a:pt x="306" y="0"/>
                  </a:lnTo>
                  <a:lnTo>
                    <a:pt x="330" y="2"/>
                  </a:lnTo>
                  <a:lnTo>
                    <a:pt x="353" y="2"/>
                  </a:lnTo>
                  <a:lnTo>
                    <a:pt x="376" y="4"/>
                  </a:lnTo>
                  <a:lnTo>
                    <a:pt x="399" y="7"/>
                  </a:lnTo>
                  <a:lnTo>
                    <a:pt x="421" y="11"/>
                  </a:lnTo>
                  <a:lnTo>
                    <a:pt x="442" y="17"/>
                  </a:lnTo>
                  <a:lnTo>
                    <a:pt x="463" y="24"/>
                  </a:lnTo>
                  <a:lnTo>
                    <a:pt x="484" y="32"/>
                  </a:lnTo>
                  <a:lnTo>
                    <a:pt x="505" y="42"/>
                  </a:lnTo>
                  <a:lnTo>
                    <a:pt x="524" y="51"/>
                  </a:lnTo>
                  <a:lnTo>
                    <a:pt x="543" y="66"/>
                  </a:lnTo>
                  <a:lnTo>
                    <a:pt x="560" y="81"/>
                  </a:lnTo>
                  <a:lnTo>
                    <a:pt x="581" y="100"/>
                  </a:lnTo>
                  <a:lnTo>
                    <a:pt x="581" y="106"/>
                  </a:lnTo>
                  <a:lnTo>
                    <a:pt x="581" y="116"/>
                  </a:lnTo>
                  <a:lnTo>
                    <a:pt x="581" y="123"/>
                  </a:lnTo>
                  <a:lnTo>
                    <a:pt x="581" y="131"/>
                  </a:lnTo>
                  <a:lnTo>
                    <a:pt x="551" y="104"/>
                  </a:lnTo>
                  <a:lnTo>
                    <a:pt x="518" y="83"/>
                  </a:lnTo>
                  <a:lnTo>
                    <a:pt x="486" y="66"/>
                  </a:lnTo>
                  <a:lnTo>
                    <a:pt x="454" y="53"/>
                  </a:lnTo>
                  <a:lnTo>
                    <a:pt x="418" y="42"/>
                  </a:lnTo>
                  <a:lnTo>
                    <a:pt x="383" y="34"/>
                  </a:lnTo>
                  <a:lnTo>
                    <a:pt x="347" y="28"/>
                  </a:lnTo>
                  <a:lnTo>
                    <a:pt x="311" y="28"/>
                  </a:lnTo>
                  <a:lnTo>
                    <a:pt x="275" y="26"/>
                  </a:lnTo>
                  <a:lnTo>
                    <a:pt x="237" y="30"/>
                  </a:lnTo>
                  <a:lnTo>
                    <a:pt x="199" y="36"/>
                  </a:lnTo>
                  <a:lnTo>
                    <a:pt x="163" y="43"/>
                  </a:lnTo>
                  <a:lnTo>
                    <a:pt x="129" y="49"/>
                  </a:lnTo>
                  <a:lnTo>
                    <a:pt x="93" y="61"/>
                  </a:lnTo>
                  <a:lnTo>
                    <a:pt x="58" y="70"/>
                  </a:lnTo>
                  <a:lnTo>
                    <a:pt x="26" y="83"/>
                  </a:lnTo>
                  <a:lnTo>
                    <a:pt x="13" y="78"/>
                  </a:lnTo>
                  <a:lnTo>
                    <a:pt x="0" y="72"/>
                  </a:lnTo>
                  <a:lnTo>
                    <a:pt x="11" y="62"/>
                  </a:lnTo>
                  <a:lnTo>
                    <a:pt x="24" y="53"/>
                  </a:lnTo>
                  <a:lnTo>
                    <a:pt x="38" y="45"/>
                  </a:lnTo>
                  <a:lnTo>
                    <a:pt x="53" y="40"/>
                  </a:lnTo>
                  <a:lnTo>
                    <a:pt x="68" y="34"/>
                  </a:lnTo>
                  <a:lnTo>
                    <a:pt x="83" y="28"/>
                  </a:lnTo>
                  <a:lnTo>
                    <a:pt x="96" y="24"/>
                  </a:lnTo>
                  <a:lnTo>
                    <a:pt x="112" y="23"/>
                  </a:lnTo>
                  <a:lnTo>
                    <a:pt x="127" y="17"/>
                  </a:lnTo>
                  <a:lnTo>
                    <a:pt x="140" y="13"/>
                  </a:lnTo>
                  <a:lnTo>
                    <a:pt x="157" y="11"/>
                  </a:lnTo>
                  <a:lnTo>
                    <a:pt x="174" y="9"/>
                  </a:lnTo>
                  <a:lnTo>
                    <a:pt x="188" y="5"/>
                  </a:lnTo>
                  <a:lnTo>
                    <a:pt x="203" y="4"/>
                  </a:lnTo>
                  <a:lnTo>
                    <a:pt x="220" y="2"/>
                  </a:lnTo>
                  <a:lnTo>
                    <a:pt x="235" y="0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782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34" name="Freeform 422"/>
            <p:cNvSpPr>
              <a:spLocks/>
            </p:cNvSpPr>
            <p:nvPr/>
          </p:nvSpPr>
          <p:spPr bwMode="auto">
            <a:xfrm>
              <a:off x="3583" y="1992"/>
              <a:ext cx="269" cy="57"/>
            </a:xfrm>
            <a:custGeom>
              <a:avLst/>
              <a:gdLst>
                <a:gd name="T0" fmla="*/ 234 w 538"/>
                <a:gd name="T1" fmla="*/ 0 h 117"/>
                <a:gd name="T2" fmla="*/ 278 w 538"/>
                <a:gd name="T3" fmla="*/ 0 h 117"/>
                <a:gd name="T4" fmla="*/ 318 w 538"/>
                <a:gd name="T5" fmla="*/ 3 h 117"/>
                <a:gd name="T6" fmla="*/ 358 w 538"/>
                <a:gd name="T7" fmla="*/ 13 h 117"/>
                <a:gd name="T8" fmla="*/ 398 w 538"/>
                <a:gd name="T9" fmla="*/ 24 h 117"/>
                <a:gd name="T10" fmla="*/ 437 w 538"/>
                <a:gd name="T11" fmla="*/ 38 h 117"/>
                <a:gd name="T12" fmla="*/ 474 w 538"/>
                <a:gd name="T13" fmla="*/ 55 h 117"/>
                <a:gd name="T14" fmla="*/ 510 w 538"/>
                <a:gd name="T15" fmla="*/ 74 h 117"/>
                <a:gd name="T16" fmla="*/ 532 w 538"/>
                <a:gd name="T17" fmla="*/ 100 h 117"/>
                <a:gd name="T18" fmla="*/ 521 w 538"/>
                <a:gd name="T19" fmla="*/ 108 h 117"/>
                <a:gd name="T20" fmla="*/ 493 w 538"/>
                <a:gd name="T21" fmla="*/ 95 h 117"/>
                <a:gd name="T22" fmla="*/ 462 w 538"/>
                <a:gd name="T23" fmla="*/ 81 h 117"/>
                <a:gd name="T24" fmla="*/ 434 w 538"/>
                <a:gd name="T25" fmla="*/ 68 h 117"/>
                <a:gd name="T26" fmla="*/ 401 w 538"/>
                <a:gd name="T27" fmla="*/ 55 h 117"/>
                <a:gd name="T28" fmla="*/ 373 w 538"/>
                <a:gd name="T29" fmla="*/ 45 h 117"/>
                <a:gd name="T30" fmla="*/ 342 w 538"/>
                <a:gd name="T31" fmla="*/ 38 h 117"/>
                <a:gd name="T32" fmla="*/ 310 w 538"/>
                <a:gd name="T33" fmla="*/ 34 h 117"/>
                <a:gd name="T34" fmla="*/ 274 w 538"/>
                <a:gd name="T35" fmla="*/ 30 h 117"/>
                <a:gd name="T36" fmla="*/ 234 w 538"/>
                <a:gd name="T37" fmla="*/ 30 h 117"/>
                <a:gd name="T38" fmla="*/ 198 w 538"/>
                <a:gd name="T39" fmla="*/ 34 h 117"/>
                <a:gd name="T40" fmla="*/ 162 w 538"/>
                <a:gd name="T41" fmla="*/ 38 h 117"/>
                <a:gd name="T42" fmla="*/ 124 w 538"/>
                <a:gd name="T43" fmla="*/ 45 h 117"/>
                <a:gd name="T44" fmla="*/ 88 w 538"/>
                <a:gd name="T45" fmla="*/ 49 h 117"/>
                <a:gd name="T46" fmla="*/ 52 w 538"/>
                <a:gd name="T47" fmla="*/ 53 h 117"/>
                <a:gd name="T48" fmla="*/ 16 w 538"/>
                <a:gd name="T49" fmla="*/ 51 h 117"/>
                <a:gd name="T50" fmla="*/ 4 w 538"/>
                <a:gd name="T51" fmla="*/ 40 h 117"/>
                <a:gd name="T52" fmla="*/ 25 w 538"/>
                <a:gd name="T53" fmla="*/ 26 h 117"/>
                <a:gd name="T54" fmla="*/ 46 w 538"/>
                <a:gd name="T55" fmla="*/ 19 h 117"/>
                <a:gd name="T56" fmla="*/ 73 w 538"/>
                <a:gd name="T57" fmla="*/ 17 h 117"/>
                <a:gd name="T58" fmla="*/ 99 w 538"/>
                <a:gd name="T59" fmla="*/ 17 h 117"/>
                <a:gd name="T60" fmla="*/ 126 w 538"/>
                <a:gd name="T61" fmla="*/ 17 h 117"/>
                <a:gd name="T62" fmla="*/ 152 w 538"/>
                <a:gd name="T63" fmla="*/ 15 h 117"/>
                <a:gd name="T64" fmla="*/ 175 w 538"/>
                <a:gd name="T65" fmla="*/ 11 h 117"/>
                <a:gd name="T66" fmla="*/ 198 w 538"/>
                <a:gd name="T67" fmla="*/ 3 h 117"/>
                <a:gd name="T68" fmla="*/ 213 w 538"/>
                <a:gd name="T69" fmla="*/ 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8" h="117">
                  <a:moveTo>
                    <a:pt x="213" y="3"/>
                  </a:moveTo>
                  <a:lnTo>
                    <a:pt x="234" y="0"/>
                  </a:lnTo>
                  <a:lnTo>
                    <a:pt x="255" y="0"/>
                  </a:lnTo>
                  <a:lnTo>
                    <a:pt x="278" y="0"/>
                  </a:lnTo>
                  <a:lnTo>
                    <a:pt x="299" y="3"/>
                  </a:lnTo>
                  <a:lnTo>
                    <a:pt x="318" y="3"/>
                  </a:lnTo>
                  <a:lnTo>
                    <a:pt x="339" y="7"/>
                  </a:lnTo>
                  <a:lnTo>
                    <a:pt x="358" y="13"/>
                  </a:lnTo>
                  <a:lnTo>
                    <a:pt x="380" y="19"/>
                  </a:lnTo>
                  <a:lnTo>
                    <a:pt x="398" y="24"/>
                  </a:lnTo>
                  <a:lnTo>
                    <a:pt x="417" y="30"/>
                  </a:lnTo>
                  <a:lnTo>
                    <a:pt x="437" y="38"/>
                  </a:lnTo>
                  <a:lnTo>
                    <a:pt x="456" y="47"/>
                  </a:lnTo>
                  <a:lnTo>
                    <a:pt x="474" y="55"/>
                  </a:lnTo>
                  <a:lnTo>
                    <a:pt x="493" y="64"/>
                  </a:lnTo>
                  <a:lnTo>
                    <a:pt x="510" y="74"/>
                  </a:lnTo>
                  <a:lnTo>
                    <a:pt x="529" y="85"/>
                  </a:lnTo>
                  <a:lnTo>
                    <a:pt x="532" y="100"/>
                  </a:lnTo>
                  <a:lnTo>
                    <a:pt x="538" y="117"/>
                  </a:lnTo>
                  <a:lnTo>
                    <a:pt x="521" y="108"/>
                  </a:lnTo>
                  <a:lnTo>
                    <a:pt x="506" y="102"/>
                  </a:lnTo>
                  <a:lnTo>
                    <a:pt x="493" y="95"/>
                  </a:lnTo>
                  <a:lnTo>
                    <a:pt x="477" y="89"/>
                  </a:lnTo>
                  <a:lnTo>
                    <a:pt x="462" y="81"/>
                  </a:lnTo>
                  <a:lnTo>
                    <a:pt x="447" y="74"/>
                  </a:lnTo>
                  <a:lnTo>
                    <a:pt x="434" y="68"/>
                  </a:lnTo>
                  <a:lnTo>
                    <a:pt x="418" y="62"/>
                  </a:lnTo>
                  <a:lnTo>
                    <a:pt x="401" y="55"/>
                  </a:lnTo>
                  <a:lnTo>
                    <a:pt x="388" y="49"/>
                  </a:lnTo>
                  <a:lnTo>
                    <a:pt x="373" y="45"/>
                  </a:lnTo>
                  <a:lnTo>
                    <a:pt x="358" y="41"/>
                  </a:lnTo>
                  <a:lnTo>
                    <a:pt x="342" y="38"/>
                  </a:lnTo>
                  <a:lnTo>
                    <a:pt x="325" y="36"/>
                  </a:lnTo>
                  <a:lnTo>
                    <a:pt x="310" y="34"/>
                  </a:lnTo>
                  <a:lnTo>
                    <a:pt x="293" y="36"/>
                  </a:lnTo>
                  <a:lnTo>
                    <a:pt x="274" y="30"/>
                  </a:lnTo>
                  <a:lnTo>
                    <a:pt x="255" y="30"/>
                  </a:lnTo>
                  <a:lnTo>
                    <a:pt x="234" y="30"/>
                  </a:lnTo>
                  <a:lnTo>
                    <a:pt x="217" y="32"/>
                  </a:lnTo>
                  <a:lnTo>
                    <a:pt x="198" y="34"/>
                  </a:lnTo>
                  <a:lnTo>
                    <a:pt x="179" y="38"/>
                  </a:lnTo>
                  <a:lnTo>
                    <a:pt x="162" y="38"/>
                  </a:lnTo>
                  <a:lnTo>
                    <a:pt x="143" y="43"/>
                  </a:lnTo>
                  <a:lnTo>
                    <a:pt x="124" y="45"/>
                  </a:lnTo>
                  <a:lnTo>
                    <a:pt x="107" y="49"/>
                  </a:lnTo>
                  <a:lnTo>
                    <a:pt x="88" y="49"/>
                  </a:lnTo>
                  <a:lnTo>
                    <a:pt x="71" y="53"/>
                  </a:lnTo>
                  <a:lnTo>
                    <a:pt x="52" y="53"/>
                  </a:lnTo>
                  <a:lnTo>
                    <a:pt x="35" y="53"/>
                  </a:lnTo>
                  <a:lnTo>
                    <a:pt x="16" y="51"/>
                  </a:lnTo>
                  <a:lnTo>
                    <a:pt x="0" y="51"/>
                  </a:lnTo>
                  <a:lnTo>
                    <a:pt x="4" y="40"/>
                  </a:lnTo>
                  <a:lnTo>
                    <a:pt x="16" y="34"/>
                  </a:lnTo>
                  <a:lnTo>
                    <a:pt x="25" y="26"/>
                  </a:lnTo>
                  <a:lnTo>
                    <a:pt x="36" y="24"/>
                  </a:lnTo>
                  <a:lnTo>
                    <a:pt x="46" y="19"/>
                  </a:lnTo>
                  <a:lnTo>
                    <a:pt x="59" y="17"/>
                  </a:lnTo>
                  <a:lnTo>
                    <a:pt x="73" y="17"/>
                  </a:lnTo>
                  <a:lnTo>
                    <a:pt x="86" y="17"/>
                  </a:lnTo>
                  <a:lnTo>
                    <a:pt x="99" y="17"/>
                  </a:lnTo>
                  <a:lnTo>
                    <a:pt x="112" y="17"/>
                  </a:lnTo>
                  <a:lnTo>
                    <a:pt x="126" y="17"/>
                  </a:lnTo>
                  <a:lnTo>
                    <a:pt x="141" y="17"/>
                  </a:lnTo>
                  <a:lnTo>
                    <a:pt x="152" y="15"/>
                  </a:lnTo>
                  <a:lnTo>
                    <a:pt x="164" y="15"/>
                  </a:lnTo>
                  <a:lnTo>
                    <a:pt x="175" y="11"/>
                  </a:lnTo>
                  <a:lnTo>
                    <a:pt x="188" y="7"/>
                  </a:lnTo>
                  <a:lnTo>
                    <a:pt x="198" y="3"/>
                  </a:lnTo>
                  <a:lnTo>
                    <a:pt x="213" y="3"/>
                  </a:lnTo>
                  <a:lnTo>
                    <a:pt x="213" y="3"/>
                  </a:lnTo>
                  <a:close/>
                </a:path>
              </a:pathLst>
            </a:custGeom>
            <a:solidFill>
              <a:srgbClr val="782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35" name="Freeform 423"/>
            <p:cNvSpPr>
              <a:spLocks/>
            </p:cNvSpPr>
            <p:nvPr/>
          </p:nvSpPr>
          <p:spPr bwMode="auto">
            <a:xfrm>
              <a:off x="3583" y="2028"/>
              <a:ext cx="298" cy="73"/>
            </a:xfrm>
            <a:custGeom>
              <a:avLst/>
              <a:gdLst>
                <a:gd name="T0" fmla="*/ 69 w 595"/>
                <a:gd name="T1" fmla="*/ 2 h 146"/>
                <a:gd name="T2" fmla="*/ 103 w 595"/>
                <a:gd name="T3" fmla="*/ 0 h 146"/>
                <a:gd name="T4" fmla="*/ 137 w 595"/>
                <a:gd name="T5" fmla="*/ 0 h 146"/>
                <a:gd name="T6" fmla="*/ 171 w 595"/>
                <a:gd name="T7" fmla="*/ 0 h 146"/>
                <a:gd name="T8" fmla="*/ 207 w 595"/>
                <a:gd name="T9" fmla="*/ 4 h 146"/>
                <a:gd name="T10" fmla="*/ 242 w 595"/>
                <a:gd name="T11" fmla="*/ 5 h 146"/>
                <a:gd name="T12" fmla="*/ 276 w 595"/>
                <a:gd name="T13" fmla="*/ 9 h 146"/>
                <a:gd name="T14" fmla="*/ 308 w 595"/>
                <a:gd name="T15" fmla="*/ 15 h 146"/>
                <a:gd name="T16" fmla="*/ 342 w 595"/>
                <a:gd name="T17" fmla="*/ 23 h 146"/>
                <a:gd name="T18" fmla="*/ 373 w 595"/>
                <a:gd name="T19" fmla="*/ 28 h 146"/>
                <a:gd name="T20" fmla="*/ 405 w 595"/>
                <a:gd name="T21" fmla="*/ 38 h 146"/>
                <a:gd name="T22" fmla="*/ 437 w 595"/>
                <a:gd name="T23" fmla="*/ 45 h 146"/>
                <a:gd name="T24" fmla="*/ 472 w 595"/>
                <a:gd name="T25" fmla="*/ 59 h 146"/>
                <a:gd name="T26" fmla="*/ 502 w 595"/>
                <a:gd name="T27" fmla="*/ 68 h 146"/>
                <a:gd name="T28" fmla="*/ 532 w 595"/>
                <a:gd name="T29" fmla="*/ 83 h 146"/>
                <a:gd name="T30" fmla="*/ 561 w 595"/>
                <a:gd name="T31" fmla="*/ 99 h 146"/>
                <a:gd name="T32" fmla="*/ 593 w 595"/>
                <a:gd name="T33" fmla="*/ 118 h 146"/>
                <a:gd name="T34" fmla="*/ 593 w 595"/>
                <a:gd name="T35" fmla="*/ 131 h 146"/>
                <a:gd name="T36" fmla="*/ 595 w 595"/>
                <a:gd name="T37" fmla="*/ 146 h 146"/>
                <a:gd name="T38" fmla="*/ 561 w 595"/>
                <a:gd name="T39" fmla="*/ 129 h 146"/>
                <a:gd name="T40" fmla="*/ 529 w 595"/>
                <a:gd name="T41" fmla="*/ 114 h 146"/>
                <a:gd name="T42" fmla="*/ 496 w 595"/>
                <a:gd name="T43" fmla="*/ 100 h 146"/>
                <a:gd name="T44" fmla="*/ 466 w 595"/>
                <a:gd name="T45" fmla="*/ 91 h 146"/>
                <a:gd name="T46" fmla="*/ 432 w 595"/>
                <a:gd name="T47" fmla="*/ 78 h 146"/>
                <a:gd name="T48" fmla="*/ 399 w 595"/>
                <a:gd name="T49" fmla="*/ 66 h 146"/>
                <a:gd name="T50" fmla="*/ 365 w 595"/>
                <a:gd name="T51" fmla="*/ 57 h 146"/>
                <a:gd name="T52" fmla="*/ 333 w 595"/>
                <a:gd name="T53" fmla="*/ 51 h 146"/>
                <a:gd name="T54" fmla="*/ 297 w 595"/>
                <a:gd name="T55" fmla="*/ 43 h 146"/>
                <a:gd name="T56" fmla="*/ 263 w 595"/>
                <a:gd name="T57" fmla="*/ 38 h 146"/>
                <a:gd name="T58" fmla="*/ 226 w 595"/>
                <a:gd name="T59" fmla="*/ 32 h 146"/>
                <a:gd name="T60" fmla="*/ 192 w 595"/>
                <a:gd name="T61" fmla="*/ 32 h 146"/>
                <a:gd name="T62" fmla="*/ 156 w 595"/>
                <a:gd name="T63" fmla="*/ 30 h 146"/>
                <a:gd name="T64" fmla="*/ 120 w 595"/>
                <a:gd name="T65" fmla="*/ 32 h 146"/>
                <a:gd name="T66" fmla="*/ 84 w 595"/>
                <a:gd name="T67" fmla="*/ 34 h 146"/>
                <a:gd name="T68" fmla="*/ 50 w 595"/>
                <a:gd name="T69" fmla="*/ 42 h 146"/>
                <a:gd name="T70" fmla="*/ 38 w 595"/>
                <a:gd name="T71" fmla="*/ 42 h 146"/>
                <a:gd name="T72" fmla="*/ 25 w 595"/>
                <a:gd name="T73" fmla="*/ 43 h 146"/>
                <a:gd name="T74" fmla="*/ 10 w 595"/>
                <a:gd name="T75" fmla="*/ 43 h 146"/>
                <a:gd name="T76" fmla="*/ 2 w 595"/>
                <a:gd name="T77" fmla="*/ 43 h 146"/>
                <a:gd name="T78" fmla="*/ 0 w 595"/>
                <a:gd name="T79" fmla="*/ 30 h 146"/>
                <a:gd name="T80" fmla="*/ 4 w 595"/>
                <a:gd name="T81" fmla="*/ 21 h 146"/>
                <a:gd name="T82" fmla="*/ 14 w 595"/>
                <a:gd name="T83" fmla="*/ 15 h 146"/>
                <a:gd name="T84" fmla="*/ 25 w 595"/>
                <a:gd name="T85" fmla="*/ 13 h 146"/>
                <a:gd name="T86" fmla="*/ 35 w 595"/>
                <a:gd name="T87" fmla="*/ 9 h 146"/>
                <a:gd name="T88" fmla="*/ 48 w 595"/>
                <a:gd name="T89" fmla="*/ 9 h 146"/>
                <a:gd name="T90" fmla="*/ 57 w 595"/>
                <a:gd name="T91" fmla="*/ 5 h 146"/>
                <a:gd name="T92" fmla="*/ 69 w 595"/>
                <a:gd name="T93" fmla="*/ 2 h 146"/>
                <a:gd name="T94" fmla="*/ 69 w 595"/>
                <a:gd name="T95" fmla="*/ 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95" h="146">
                  <a:moveTo>
                    <a:pt x="69" y="2"/>
                  </a:moveTo>
                  <a:lnTo>
                    <a:pt x="103" y="0"/>
                  </a:lnTo>
                  <a:lnTo>
                    <a:pt x="137" y="0"/>
                  </a:lnTo>
                  <a:lnTo>
                    <a:pt x="171" y="0"/>
                  </a:lnTo>
                  <a:lnTo>
                    <a:pt x="207" y="4"/>
                  </a:lnTo>
                  <a:lnTo>
                    <a:pt x="242" y="5"/>
                  </a:lnTo>
                  <a:lnTo>
                    <a:pt x="276" y="9"/>
                  </a:lnTo>
                  <a:lnTo>
                    <a:pt x="308" y="15"/>
                  </a:lnTo>
                  <a:lnTo>
                    <a:pt x="342" y="23"/>
                  </a:lnTo>
                  <a:lnTo>
                    <a:pt x="373" y="28"/>
                  </a:lnTo>
                  <a:lnTo>
                    <a:pt x="405" y="38"/>
                  </a:lnTo>
                  <a:lnTo>
                    <a:pt x="437" y="45"/>
                  </a:lnTo>
                  <a:lnTo>
                    <a:pt x="472" y="59"/>
                  </a:lnTo>
                  <a:lnTo>
                    <a:pt x="502" y="68"/>
                  </a:lnTo>
                  <a:lnTo>
                    <a:pt x="532" y="83"/>
                  </a:lnTo>
                  <a:lnTo>
                    <a:pt x="561" y="99"/>
                  </a:lnTo>
                  <a:lnTo>
                    <a:pt x="593" y="118"/>
                  </a:lnTo>
                  <a:lnTo>
                    <a:pt x="593" y="131"/>
                  </a:lnTo>
                  <a:lnTo>
                    <a:pt x="595" y="146"/>
                  </a:lnTo>
                  <a:lnTo>
                    <a:pt x="561" y="129"/>
                  </a:lnTo>
                  <a:lnTo>
                    <a:pt x="529" y="114"/>
                  </a:lnTo>
                  <a:lnTo>
                    <a:pt x="496" y="100"/>
                  </a:lnTo>
                  <a:lnTo>
                    <a:pt x="466" y="91"/>
                  </a:lnTo>
                  <a:lnTo>
                    <a:pt x="432" y="78"/>
                  </a:lnTo>
                  <a:lnTo>
                    <a:pt x="399" y="66"/>
                  </a:lnTo>
                  <a:lnTo>
                    <a:pt x="365" y="57"/>
                  </a:lnTo>
                  <a:lnTo>
                    <a:pt x="333" y="51"/>
                  </a:lnTo>
                  <a:lnTo>
                    <a:pt x="297" y="43"/>
                  </a:lnTo>
                  <a:lnTo>
                    <a:pt x="263" y="38"/>
                  </a:lnTo>
                  <a:lnTo>
                    <a:pt x="226" y="32"/>
                  </a:lnTo>
                  <a:lnTo>
                    <a:pt x="192" y="32"/>
                  </a:lnTo>
                  <a:lnTo>
                    <a:pt x="156" y="30"/>
                  </a:lnTo>
                  <a:lnTo>
                    <a:pt x="120" y="32"/>
                  </a:lnTo>
                  <a:lnTo>
                    <a:pt x="84" y="34"/>
                  </a:lnTo>
                  <a:lnTo>
                    <a:pt x="50" y="42"/>
                  </a:lnTo>
                  <a:lnTo>
                    <a:pt x="38" y="42"/>
                  </a:lnTo>
                  <a:lnTo>
                    <a:pt x="25" y="43"/>
                  </a:lnTo>
                  <a:lnTo>
                    <a:pt x="10" y="43"/>
                  </a:lnTo>
                  <a:lnTo>
                    <a:pt x="2" y="43"/>
                  </a:lnTo>
                  <a:lnTo>
                    <a:pt x="0" y="30"/>
                  </a:lnTo>
                  <a:lnTo>
                    <a:pt x="4" y="21"/>
                  </a:lnTo>
                  <a:lnTo>
                    <a:pt x="14" y="15"/>
                  </a:lnTo>
                  <a:lnTo>
                    <a:pt x="25" y="13"/>
                  </a:lnTo>
                  <a:lnTo>
                    <a:pt x="35" y="9"/>
                  </a:lnTo>
                  <a:lnTo>
                    <a:pt x="48" y="9"/>
                  </a:lnTo>
                  <a:lnTo>
                    <a:pt x="57" y="5"/>
                  </a:lnTo>
                  <a:lnTo>
                    <a:pt x="69" y="2"/>
                  </a:lnTo>
                  <a:lnTo>
                    <a:pt x="69" y="2"/>
                  </a:lnTo>
                  <a:close/>
                </a:path>
              </a:pathLst>
            </a:custGeom>
            <a:solidFill>
              <a:srgbClr val="782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36" name="Freeform 424"/>
            <p:cNvSpPr>
              <a:spLocks/>
            </p:cNvSpPr>
            <p:nvPr/>
          </p:nvSpPr>
          <p:spPr bwMode="auto">
            <a:xfrm>
              <a:off x="3551" y="1693"/>
              <a:ext cx="392" cy="581"/>
            </a:xfrm>
            <a:custGeom>
              <a:avLst/>
              <a:gdLst>
                <a:gd name="T0" fmla="*/ 739 w 785"/>
                <a:gd name="T1" fmla="*/ 2 h 1163"/>
                <a:gd name="T2" fmla="*/ 779 w 785"/>
                <a:gd name="T3" fmla="*/ 23 h 1163"/>
                <a:gd name="T4" fmla="*/ 777 w 785"/>
                <a:gd name="T5" fmla="*/ 65 h 1163"/>
                <a:gd name="T6" fmla="*/ 705 w 785"/>
                <a:gd name="T7" fmla="*/ 55 h 1163"/>
                <a:gd name="T8" fmla="*/ 635 w 785"/>
                <a:gd name="T9" fmla="*/ 88 h 1163"/>
                <a:gd name="T10" fmla="*/ 558 w 785"/>
                <a:gd name="T11" fmla="*/ 137 h 1163"/>
                <a:gd name="T12" fmla="*/ 488 w 785"/>
                <a:gd name="T13" fmla="*/ 184 h 1163"/>
                <a:gd name="T14" fmla="*/ 418 w 785"/>
                <a:gd name="T15" fmla="*/ 207 h 1163"/>
                <a:gd name="T16" fmla="*/ 304 w 785"/>
                <a:gd name="T17" fmla="*/ 236 h 1163"/>
                <a:gd name="T18" fmla="*/ 173 w 785"/>
                <a:gd name="T19" fmla="*/ 321 h 1163"/>
                <a:gd name="T20" fmla="*/ 80 w 785"/>
                <a:gd name="T21" fmla="*/ 443 h 1163"/>
                <a:gd name="T22" fmla="*/ 34 w 785"/>
                <a:gd name="T23" fmla="*/ 582 h 1163"/>
                <a:gd name="T24" fmla="*/ 66 w 785"/>
                <a:gd name="T25" fmla="*/ 724 h 1163"/>
                <a:gd name="T26" fmla="*/ 159 w 785"/>
                <a:gd name="T27" fmla="*/ 834 h 1163"/>
                <a:gd name="T28" fmla="*/ 228 w 785"/>
                <a:gd name="T29" fmla="*/ 912 h 1163"/>
                <a:gd name="T30" fmla="*/ 308 w 785"/>
                <a:gd name="T31" fmla="*/ 981 h 1163"/>
                <a:gd name="T32" fmla="*/ 397 w 785"/>
                <a:gd name="T33" fmla="*/ 1036 h 1163"/>
                <a:gd name="T34" fmla="*/ 490 w 785"/>
                <a:gd name="T35" fmla="*/ 1074 h 1163"/>
                <a:gd name="T36" fmla="*/ 593 w 785"/>
                <a:gd name="T37" fmla="*/ 1093 h 1163"/>
                <a:gd name="T38" fmla="*/ 652 w 785"/>
                <a:gd name="T39" fmla="*/ 1083 h 1163"/>
                <a:gd name="T40" fmla="*/ 705 w 785"/>
                <a:gd name="T41" fmla="*/ 1078 h 1163"/>
                <a:gd name="T42" fmla="*/ 749 w 785"/>
                <a:gd name="T43" fmla="*/ 1078 h 1163"/>
                <a:gd name="T44" fmla="*/ 775 w 785"/>
                <a:gd name="T45" fmla="*/ 1097 h 1163"/>
                <a:gd name="T46" fmla="*/ 785 w 785"/>
                <a:gd name="T47" fmla="*/ 1140 h 1163"/>
                <a:gd name="T48" fmla="*/ 758 w 785"/>
                <a:gd name="T49" fmla="*/ 1163 h 1163"/>
                <a:gd name="T50" fmla="*/ 728 w 785"/>
                <a:gd name="T51" fmla="*/ 1163 h 1163"/>
                <a:gd name="T52" fmla="*/ 695 w 785"/>
                <a:gd name="T53" fmla="*/ 1163 h 1163"/>
                <a:gd name="T54" fmla="*/ 659 w 785"/>
                <a:gd name="T55" fmla="*/ 1163 h 1163"/>
                <a:gd name="T56" fmla="*/ 581 w 785"/>
                <a:gd name="T57" fmla="*/ 1146 h 1163"/>
                <a:gd name="T58" fmla="*/ 481 w 785"/>
                <a:gd name="T59" fmla="*/ 1121 h 1163"/>
                <a:gd name="T60" fmla="*/ 382 w 785"/>
                <a:gd name="T61" fmla="*/ 1093 h 1163"/>
                <a:gd name="T62" fmla="*/ 287 w 785"/>
                <a:gd name="T63" fmla="*/ 1045 h 1163"/>
                <a:gd name="T64" fmla="*/ 211 w 785"/>
                <a:gd name="T65" fmla="*/ 975 h 1163"/>
                <a:gd name="T66" fmla="*/ 110 w 785"/>
                <a:gd name="T67" fmla="*/ 863 h 1163"/>
                <a:gd name="T68" fmla="*/ 11 w 785"/>
                <a:gd name="T69" fmla="*/ 694 h 1163"/>
                <a:gd name="T70" fmla="*/ 11 w 785"/>
                <a:gd name="T71" fmla="*/ 506 h 1163"/>
                <a:gd name="T72" fmla="*/ 93 w 785"/>
                <a:gd name="T73" fmla="*/ 333 h 1163"/>
                <a:gd name="T74" fmla="*/ 237 w 785"/>
                <a:gd name="T75" fmla="*/ 200 h 1163"/>
                <a:gd name="T76" fmla="*/ 420 w 785"/>
                <a:gd name="T77" fmla="*/ 143 h 1163"/>
                <a:gd name="T78" fmla="*/ 469 w 785"/>
                <a:gd name="T79" fmla="*/ 122 h 1163"/>
                <a:gd name="T80" fmla="*/ 524 w 785"/>
                <a:gd name="T81" fmla="*/ 91 h 1163"/>
                <a:gd name="T82" fmla="*/ 581 w 785"/>
                <a:gd name="T83" fmla="*/ 55 h 1163"/>
                <a:gd name="T84" fmla="*/ 638 w 785"/>
                <a:gd name="T85" fmla="*/ 23 h 1163"/>
                <a:gd name="T86" fmla="*/ 690 w 785"/>
                <a:gd name="T87" fmla="*/ 2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85" h="1163">
                  <a:moveTo>
                    <a:pt x="707" y="2"/>
                  </a:moveTo>
                  <a:lnTo>
                    <a:pt x="720" y="0"/>
                  </a:lnTo>
                  <a:lnTo>
                    <a:pt x="739" y="2"/>
                  </a:lnTo>
                  <a:lnTo>
                    <a:pt x="754" y="6"/>
                  </a:lnTo>
                  <a:lnTo>
                    <a:pt x="769" y="13"/>
                  </a:lnTo>
                  <a:lnTo>
                    <a:pt x="779" y="23"/>
                  </a:lnTo>
                  <a:lnTo>
                    <a:pt x="785" y="36"/>
                  </a:lnTo>
                  <a:lnTo>
                    <a:pt x="785" y="50"/>
                  </a:lnTo>
                  <a:lnTo>
                    <a:pt x="777" y="65"/>
                  </a:lnTo>
                  <a:lnTo>
                    <a:pt x="752" y="55"/>
                  </a:lnTo>
                  <a:lnTo>
                    <a:pt x="730" y="53"/>
                  </a:lnTo>
                  <a:lnTo>
                    <a:pt x="705" y="55"/>
                  </a:lnTo>
                  <a:lnTo>
                    <a:pt x="682" y="63"/>
                  </a:lnTo>
                  <a:lnTo>
                    <a:pt x="659" y="74"/>
                  </a:lnTo>
                  <a:lnTo>
                    <a:pt x="635" y="88"/>
                  </a:lnTo>
                  <a:lnTo>
                    <a:pt x="610" y="103"/>
                  </a:lnTo>
                  <a:lnTo>
                    <a:pt x="585" y="120"/>
                  </a:lnTo>
                  <a:lnTo>
                    <a:pt x="558" y="137"/>
                  </a:lnTo>
                  <a:lnTo>
                    <a:pt x="536" y="154"/>
                  </a:lnTo>
                  <a:lnTo>
                    <a:pt x="511" y="167"/>
                  </a:lnTo>
                  <a:lnTo>
                    <a:pt x="488" y="184"/>
                  </a:lnTo>
                  <a:lnTo>
                    <a:pt x="463" y="194"/>
                  </a:lnTo>
                  <a:lnTo>
                    <a:pt x="441" y="202"/>
                  </a:lnTo>
                  <a:lnTo>
                    <a:pt x="418" y="207"/>
                  </a:lnTo>
                  <a:lnTo>
                    <a:pt x="399" y="207"/>
                  </a:lnTo>
                  <a:lnTo>
                    <a:pt x="349" y="217"/>
                  </a:lnTo>
                  <a:lnTo>
                    <a:pt x="304" y="236"/>
                  </a:lnTo>
                  <a:lnTo>
                    <a:pt x="256" y="259"/>
                  </a:lnTo>
                  <a:lnTo>
                    <a:pt x="214" y="289"/>
                  </a:lnTo>
                  <a:lnTo>
                    <a:pt x="173" y="321"/>
                  </a:lnTo>
                  <a:lnTo>
                    <a:pt x="137" y="359"/>
                  </a:lnTo>
                  <a:lnTo>
                    <a:pt x="104" y="397"/>
                  </a:lnTo>
                  <a:lnTo>
                    <a:pt x="80" y="443"/>
                  </a:lnTo>
                  <a:lnTo>
                    <a:pt x="57" y="487"/>
                  </a:lnTo>
                  <a:lnTo>
                    <a:pt x="43" y="534"/>
                  </a:lnTo>
                  <a:lnTo>
                    <a:pt x="34" y="582"/>
                  </a:lnTo>
                  <a:lnTo>
                    <a:pt x="38" y="631"/>
                  </a:lnTo>
                  <a:lnTo>
                    <a:pt x="45" y="677"/>
                  </a:lnTo>
                  <a:lnTo>
                    <a:pt x="66" y="724"/>
                  </a:lnTo>
                  <a:lnTo>
                    <a:pt x="97" y="766"/>
                  </a:lnTo>
                  <a:lnTo>
                    <a:pt x="138" y="810"/>
                  </a:lnTo>
                  <a:lnTo>
                    <a:pt x="159" y="834"/>
                  </a:lnTo>
                  <a:lnTo>
                    <a:pt x="182" y="861"/>
                  </a:lnTo>
                  <a:lnTo>
                    <a:pt x="205" y="886"/>
                  </a:lnTo>
                  <a:lnTo>
                    <a:pt x="228" y="912"/>
                  </a:lnTo>
                  <a:lnTo>
                    <a:pt x="252" y="935"/>
                  </a:lnTo>
                  <a:lnTo>
                    <a:pt x="281" y="958"/>
                  </a:lnTo>
                  <a:lnTo>
                    <a:pt x="308" y="981"/>
                  </a:lnTo>
                  <a:lnTo>
                    <a:pt x="338" y="1001"/>
                  </a:lnTo>
                  <a:lnTo>
                    <a:pt x="365" y="1019"/>
                  </a:lnTo>
                  <a:lnTo>
                    <a:pt x="397" y="1036"/>
                  </a:lnTo>
                  <a:lnTo>
                    <a:pt x="425" y="1049"/>
                  </a:lnTo>
                  <a:lnTo>
                    <a:pt x="460" y="1064"/>
                  </a:lnTo>
                  <a:lnTo>
                    <a:pt x="490" y="1074"/>
                  </a:lnTo>
                  <a:lnTo>
                    <a:pt x="524" y="1083"/>
                  </a:lnTo>
                  <a:lnTo>
                    <a:pt x="558" y="1087"/>
                  </a:lnTo>
                  <a:lnTo>
                    <a:pt x="593" y="1093"/>
                  </a:lnTo>
                  <a:lnTo>
                    <a:pt x="614" y="1089"/>
                  </a:lnTo>
                  <a:lnTo>
                    <a:pt x="633" y="1087"/>
                  </a:lnTo>
                  <a:lnTo>
                    <a:pt x="652" y="1083"/>
                  </a:lnTo>
                  <a:lnTo>
                    <a:pt x="671" y="1083"/>
                  </a:lnTo>
                  <a:lnTo>
                    <a:pt x="688" y="1078"/>
                  </a:lnTo>
                  <a:lnTo>
                    <a:pt x="705" y="1078"/>
                  </a:lnTo>
                  <a:lnTo>
                    <a:pt x="720" y="1076"/>
                  </a:lnTo>
                  <a:lnTo>
                    <a:pt x="737" y="1078"/>
                  </a:lnTo>
                  <a:lnTo>
                    <a:pt x="749" y="1078"/>
                  </a:lnTo>
                  <a:lnTo>
                    <a:pt x="760" y="1083"/>
                  </a:lnTo>
                  <a:lnTo>
                    <a:pt x="768" y="1087"/>
                  </a:lnTo>
                  <a:lnTo>
                    <a:pt x="775" y="1097"/>
                  </a:lnTo>
                  <a:lnTo>
                    <a:pt x="779" y="1106"/>
                  </a:lnTo>
                  <a:lnTo>
                    <a:pt x="785" y="1121"/>
                  </a:lnTo>
                  <a:lnTo>
                    <a:pt x="785" y="1140"/>
                  </a:lnTo>
                  <a:lnTo>
                    <a:pt x="785" y="1163"/>
                  </a:lnTo>
                  <a:lnTo>
                    <a:pt x="773" y="1163"/>
                  </a:lnTo>
                  <a:lnTo>
                    <a:pt x="758" y="1163"/>
                  </a:lnTo>
                  <a:lnTo>
                    <a:pt x="747" y="1163"/>
                  </a:lnTo>
                  <a:lnTo>
                    <a:pt x="737" y="1163"/>
                  </a:lnTo>
                  <a:lnTo>
                    <a:pt x="728" y="1163"/>
                  </a:lnTo>
                  <a:lnTo>
                    <a:pt x="716" y="1163"/>
                  </a:lnTo>
                  <a:lnTo>
                    <a:pt x="705" y="1163"/>
                  </a:lnTo>
                  <a:lnTo>
                    <a:pt x="695" y="1163"/>
                  </a:lnTo>
                  <a:lnTo>
                    <a:pt x="686" y="1163"/>
                  </a:lnTo>
                  <a:lnTo>
                    <a:pt x="676" y="1163"/>
                  </a:lnTo>
                  <a:lnTo>
                    <a:pt x="659" y="1163"/>
                  </a:lnTo>
                  <a:lnTo>
                    <a:pt x="650" y="1163"/>
                  </a:lnTo>
                  <a:lnTo>
                    <a:pt x="616" y="1152"/>
                  </a:lnTo>
                  <a:lnTo>
                    <a:pt x="581" y="1146"/>
                  </a:lnTo>
                  <a:lnTo>
                    <a:pt x="547" y="1138"/>
                  </a:lnTo>
                  <a:lnTo>
                    <a:pt x="515" y="1131"/>
                  </a:lnTo>
                  <a:lnTo>
                    <a:pt x="481" y="1121"/>
                  </a:lnTo>
                  <a:lnTo>
                    <a:pt x="446" y="1114"/>
                  </a:lnTo>
                  <a:lnTo>
                    <a:pt x="412" y="1102"/>
                  </a:lnTo>
                  <a:lnTo>
                    <a:pt x="382" y="1093"/>
                  </a:lnTo>
                  <a:lnTo>
                    <a:pt x="348" y="1078"/>
                  </a:lnTo>
                  <a:lnTo>
                    <a:pt x="319" y="1062"/>
                  </a:lnTo>
                  <a:lnTo>
                    <a:pt x="287" y="1045"/>
                  </a:lnTo>
                  <a:lnTo>
                    <a:pt x="262" y="1026"/>
                  </a:lnTo>
                  <a:lnTo>
                    <a:pt x="233" y="1001"/>
                  </a:lnTo>
                  <a:lnTo>
                    <a:pt x="211" y="975"/>
                  </a:lnTo>
                  <a:lnTo>
                    <a:pt x="188" y="944"/>
                  </a:lnTo>
                  <a:lnTo>
                    <a:pt x="171" y="912"/>
                  </a:lnTo>
                  <a:lnTo>
                    <a:pt x="110" y="863"/>
                  </a:lnTo>
                  <a:lnTo>
                    <a:pt x="64" y="810"/>
                  </a:lnTo>
                  <a:lnTo>
                    <a:pt x="30" y="751"/>
                  </a:lnTo>
                  <a:lnTo>
                    <a:pt x="11" y="694"/>
                  </a:lnTo>
                  <a:lnTo>
                    <a:pt x="0" y="629"/>
                  </a:lnTo>
                  <a:lnTo>
                    <a:pt x="0" y="568"/>
                  </a:lnTo>
                  <a:lnTo>
                    <a:pt x="11" y="506"/>
                  </a:lnTo>
                  <a:lnTo>
                    <a:pt x="32" y="447"/>
                  </a:lnTo>
                  <a:lnTo>
                    <a:pt x="57" y="386"/>
                  </a:lnTo>
                  <a:lnTo>
                    <a:pt x="93" y="333"/>
                  </a:lnTo>
                  <a:lnTo>
                    <a:pt x="137" y="283"/>
                  </a:lnTo>
                  <a:lnTo>
                    <a:pt x="184" y="240"/>
                  </a:lnTo>
                  <a:lnTo>
                    <a:pt x="237" y="200"/>
                  </a:lnTo>
                  <a:lnTo>
                    <a:pt x="294" y="173"/>
                  </a:lnTo>
                  <a:lnTo>
                    <a:pt x="355" y="152"/>
                  </a:lnTo>
                  <a:lnTo>
                    <a:pt x="420" y="143"/>
                  </a:lnTo>
                  <a:lnTo>
                    <a:pt x="435" y="137"/>
                  </a:lnTo>
                  <a:lnTo>
                    <a:pt x="454" y="131"/>
                  </a:lnTo>
                  <a:lnTo>
                    <a:pt x="469" y="122"/>
                  </a:lnTo>
                  <a:lnTo>
                    <a:pt x="490" y="114"/>
                  </a:lnTo>
                  <a:lnTo>
                    <a:pt x="507" y="103"/>
                  </a:lnTo>
                  <a:lnTo>
                    <a:pt x="524" y="91"/>
                  </a:lnTo>
                  <a:lnTo>
                    <a:pt x="545" y="80"/>
                  </a:lnTo>
                  <a:lnTo>
                    <a:pt x="564" y="69"/>
                  </a:lnTo>
                  <a:lnTo>
                    <a:pt x="581" y="55"/>
                  </a:lnTo>
                  <a:lnTo>
                    <a:pt x="600" y="44"/>
                  </a:lnTo>
                  <a:lnTo>
                    <a:pt x="617" y="32"/>
                  </a:lnTo>
                  <a:lnTo>
                    <a:pt x="638" y="23"/>
                  </a:lnTo>
                  <a:lnTo>
                    <a:pt x="655" y="13"/>
                  </a:lnTo>
                  <a:lnTo>
                    <a:pt x="673" y="6"/>
                  </a:lnTo>
                  <a:lnTo>
                    <a:pt x="690" y="2"/>
                  </a:lnTo>
                  <a:lnTo>
                    <a:pt x="707" y="2"/>
                  </a:lnTo>
                  <a:lnTo>
                    <a:pt x="707" y="2"/>
                  </a:lnTo>
                  <a:close/>
                </a:path>
              </a:pathLst>
            </a:custGeom>
            <a:solidFill>
              <a:srgbClr val="782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37" name="Freeform 425"/>
            <p:cNvSpPr>
              <a:spLocks/>
            </p:cNvSpPr>
            <p:nvPr/>
          </p:nvSpPr>
          <p:spPr bwMode="auto">
            <a:xfrm>
              <a:off x="3921" y="1695"/>
              <a:ext cx="472" cy="569"/>
            </a:xfrm>
            <a:custGeom>
              <a:avLst/>
              <a:gdLst>
                <a:gd name="T0" fmla="*/ 66 w 939"/>
                <a:gd name="T1" fmla="*/ 6 h 1136"/>
                <a:gd name="T2" fmla="*/ 186 w 939"/>
                <a:gd name="T3" fmla="*/ 17 h 1136"/>
                <a:gd name="T4" fmla="*/ 304 w 939"/>
                <a:gd name="T5" fmla="*/ 30 h 1136"/>
                <a:gd name="T6" fmla="*/ 424 w 939"/>
                <a:gd name="T7" fmla="*/ 47 h 1136"/>
                <a:gd name="T8" fmla="*/ 536 w 939"/>
                <a:gd name="T9" fmla="*/ 78 h 1136"/>
                <a:gd name="T10" fmla="*/ 644 w 939"/>
                <a:gd name="T11" fmla="*/ 123 h 1136"/>
                <a:gd name="T12" fmla="*/ 741 w 939"/>
                <a:gd name="T13" fmla="*/ 186 h 1136"/>
                <a:gd name="T14" fmla="*/ 827 w 939"/>
                <a:gd name="T15" fmla="*/ 275 h 1136"/>
                <a:gd name="T16" fmla="*/ 884 w 939"/>
                <a:gd name="T17" fmla="*/ 351 h 1136"/>
                <a:gd name="T18" fmla="*/ 910 w 939"/>
                <a:gd name="T19" fmla="*/ 393 h 1136"/>
                <a:gd name="T20" fmla="*/ 927 w 939"/>
                <a:gd name="T21" fmla="*/ 443 h 1136"/>
                <a:gd name="T22" fmla="*/ 935 w 939"/>
                <a:gd name="T23" fmla="*/ 492 h 1136"/>
                <a:gd name="T24" fmla="*/ 937 w 939"/>
                <a:gd name="T25" fmla="*/ 543 h 1136"/>
                <a:gd name="T26" fmla="*/ 935 w 939"/>
                <a:gd name="T27" fmla="*/ 596 h 1136"/>
                <a:gd name="T28" fmla="*/ 933 w 939"/>
                <a:gd name="T29" fmla="*/ 646 h 1136"/>
                <a:gd name="T30" fmla="*/ 931 w 939"/>
                <a:gd name="T31" fmla="*/ 697 h 1136"/>
                <a:gd name="T32" fmla="*/ 927 w 939"/>
                <a:gd name="T33" fmla="*/ 756 h 1136"/>
                <a:gd name="T34" fmla="*/ 905 w 939"/>
                <a:gd name="T35" fmla="*/ 819 h 1136"/>
                <a:gd name="T36" fmla="*/ 865 w 939"/>
                <a:gd name="T37" fmla="*/ 881 h 1136"/>
                <a:gd name="T38" fmla="*/ 817 w 939"/>
                <a:gd name="T39" fmla="*/ 940 h 1136"/>
                <a:gd name="T40" fmla="*/ 756 w 939"/>
                <a:gd name="T41" fmla="*/ 990 h 1136"/>
                <a:gd name="T42" fmla="*/ 692 w 939"/>
                <a:gd name="T43" fmla="*/ 1033 h 1136"/>
                <a:gd name="T44" fmla="*/ 623 w 939"/>
                <a:gd name="T45" fmla="*/ 1070 h 1136"/>
                <a:gd name="T46" fmla="*/ 557 w 939"/>
                <a:gd name="T47" fmla="*/ 1096 h 1136"/>
                <a:gd name="T48" fmla="*/ 515 w 939"/>
                <a:gd name="T49" fmla="*/ 1110 h 1136"/>
                <a:gd name="T50" fmla="*/ 485 w 939"/>
                <a:gd name="T51" fmla="*/ 1119 h 1136"/>
                <a:gd name="T52" fmla="*/ 458 w 939"/>
                <a:gd name="T53" fmla="*/ 1125 h 1136"/>
                <a:gd name="T54" fmla="*/ 441 w 939"/>
                <a:gd name="T55" fmla="*/ 1129 h 1136"/>
                <a:gd name="T56" fmla="*/ 420 w 939"/>
                <a:gd name="T57" fmla="*/ 1134 h 1136"/>
                <a:gd name="T58" fmla="*/ 431 w 939"/>
                <a:gd name="T59" fmla="*/ 1108 h 1136"/>
                <a:gd name="T60" fmla="*/ 477 w 939"/>
                <a:gd name="T61" fmla="*/ 1064 h 1136"/>
                <a:gd name="T62" fmla="*/ 534 w 939"/>
                <a:gd name="T63" fmla="*/ 1032 h 1136"/>
                <a:gd name="T64" fmla="*/ 597 w 939"/>
                <a:gd name="T65" fmla="*/ 1003 h 1136"/>
                <a:gd name="T66" fmla="*/ 658 w 939"/>
                <a:gd name="T67" fmla="*/ 975 h 1136"/>
                <a:gd name="T68" fmla="*/ 716 w 939"/>
                <a:gd name="T69" fmla="*/ 940 h 1136"/>
                <a:gd name="T70" fmla="*/ 770 w 939"/>
                <a:gd name="T71" fmla="*/ 895 h 1136"/>
                <a:gd name="T72" fmla="*/ 810 w 939"/>
                <a:gd name="T73" fmla="*/ 838 h 1136"/>
                <a:gd name="T74" fmla="*/ 836 w 939"/>
                <a:gd name="T75" fmla="*/ 767 h 1136"/>
                <a:gd name="T76" fmla="*/ 855 w 939"/>
                <a:gd name="T77" fmla="*/ 693 h 1136"/>
                <a:gd name="T78" fmla="*/ 872 w 939"/>
                <a:gd name="T79" fmla="*/ 619 h 1136"/>
                <a:gd name="T80" fmla="*/ 878 w 939"/>
                <a:gd name="T81" fmla="*/ 545 h 1136"/>
                <a:gd name="T82" fmla="*/ 874 w 939"/>
                <a:gd name="T83" fmla="*/ 471 h 1136"/>
                <a:gd name="T84" fmla="*/ 855 w 939"/>
                <a:gd name="T85" fmla="*/ 401 h 1136"/>
                <a:gd name="T86" fmla="*/ 819 w 939"/>
                <a:gd name="T87" fmla="*/ 334 h 1136"/>
                <a:gd name="T88" fmla="*/ 766 w 939"/>
                <a:gd name="T89" fmla="*/ 275 h 1136"/>
                <a:gd name="T90" fmla="*/ 697 w 939"/>
                <a:gd name="T91" fmla="*/ 226 h 1136"/>
                <a:gd name="T92" fmla="*/ 631 w 939"/>
                <a:gd name="T93" fmla="*/ 184 h 1136"/>
                <a:gd name="T94" fmla="*/ 563 w 939"/>
                <a:gd name="T95" fmla="*/ 152 h 1136"/>
                <a:gd name="T96" fmla="*/ 492 w 939"/>
                <a:gd name="T97" fmla="*/ 127 h 1136"/>
                <a:gd name="T98" fmla="*/ 420 w 939"/>
                <a:gd name="T99" fmla="*/ 108 h 1136"/>
                <a:gd name="T100" fmla="*/ 344 w 939"/>
                <a:gd name="T101" fmla="*/ 95 h 1136"/>
                <a:gd name="T102" fmla="*/ 266 w 939"/>
                <a:gd name="T103" fmla="*/ 89 h 1136"/>
                <a:gd name="T104" fmla="*/ 188 w 939"/>
                <a:gd name="T105" fmla="*/ 89 h 1136"/>
                <a:gd name="T106" fmla="*/ 137 w 939"/>
                <a:gd name="T107" fmla="*/ 83 h 1136"/>
                <a:gd name="T108" fmla="*/ 114 w 939"/>
                <a:gd name="T109" fmla="*/ 76 h 1136"/>
                <a:gd name="T110" fmla="*/ 89 w 939"/>
                <a:gd name="T111" fmla="*/ 70 h 1136"/>
                <a:gd name="T112" fmla="*/ 59 w 939"/>
                <a:gd name="T113" fmla="*/ 66 h 1136"/>
                <a:gd name="T114" fmla="*/ 32 w 939"/>
                <a:gd name="T115" fmla="*/ 59 h 1136"/>
                <a:gd name="T116" fmla="*/ 13 w 939"/>
                <a:gd name="T117" fmla="*/ 49 h 1136"/>
                <a:gd name="T118" fmla="*/ 0 w 939"/>
                <a:gd name="T119" fmla="*/ 34 h 1136"/>
                <a:gd name="T120" fmla="*/ 2 w 939"/>
                <a:gd name="T121" fmla="*/ 13 h 1136"/>
                <a:gd name="T122" fmla="*/ 9 w 939"/>
                <a:gd name="T123" fmla="*/ 0 h 1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39" h="1136">
                  <a:moveTo>
                    <a:pt x="9" y="0"/>
                  </a:moveTo>
                  <a:lnTo>
                    <a:pt x="66" y="6"/>
                  </a:lnTo>
                  <a:lnTo>
                    <a:pt x="125" y="11"/>
                  </a:lnTo>
                  <a:lnTo>
                    <a:pt x="186" y="17"/>
                  </a:lnTo>
                  <a:lnTo>
                    <a:pt x="247" y="23"/>
                  </a:lnTo>
                  <a:lnTo>
                    <a:pt x="304" y="30"/>
                  </a:lnTo>
                  <a:lnTo>
                    <a:pt x="365" y="38"/>
                  </a:lnTo>
                  <a:lnTo>
                    <a:pt x="424" y="47"/>
                  </a:lnTo>
                  <a:lnTo>
                    <a:pt x="483" y="63"/>
                  </a:lnTo>
                  <a:lnTo>
                    <a:pt x="536" y="78"/>
                  </a:lnTo>
                  <a:lnTo>
                    <a:pt x="591" y="99"/>
                  </a:lnTo>
                  <a:lnTo>
                    <a:pt x="644" y="123"/>
                  </a:lnTo>
                  <a:lnTo>
                    <a:pt x="696" y="152"/>
                  </a:lnTo>
                  <a:lnTo>
                    <a:pt x="741" y="186"/>
                  </a:lnTo>
                  <a:lnTo>
                    <a:pt x="787" y="228"/>
                  </a:lnTo>
                  <a:lnTo>
                    <a:pt x="827" y="275"/>
                  </a:lnTo>
                  <a:lnTo>
                    <a:pt x="865" y="332"/>
                  </a:lnTo>
                  <a:lnTo>
                    <a:pt x="884" y="351"/>
                  </a:lnTo>
                  <a:lnTo>
                    <a:pt x="899" y="372"/>
                  </a:lnTo>
                  <a:lnTo>
                    <a:pt x="910" y="393"/>
                  </a:lnTo>
                  <a:lnTo>
                    <a:pt x="922" y="418"/>
                  </a:lnTo>
                  <a:lnTo>
                    <a:pt x="927" y="443"/>
                  </a:lnTo>
                  <a:lnTo>
                    <a:pt x="933" y="467"/>
                  </a:lnTo>
                  <a:lnTo>
                    <a:pt x="935" y="492"/>
                  </a:lnTo>
                  <a:lnTo>
                    <a:pt x="939" y="519"/>
                  </a:lnTo>
                  <a:lnTo>
                    <a:pt x="937" y="543"/>
                  </a:lnTo>
                  <a:lnTo>
                    <a:pt x="937" y="570"/>
                  </a:lnTo>
                  <a:lnTo>
                    <a:pt x="935" y="596"/>
                  </a:lnTo>
                  <a:lnTo>
                    <a:pt x="935" y="621"/>
                  </a:lnTo>
                  <a:lnTo>
                    <a:pt x="933" y="646"/>
                  </a:lnTo>
                  <a:lnTo>
                    <a:pt x="931" y="672"/>
                  </a:lnTo>
                  <a:lnTo>
                    <a:pt x="931" y="697"/>
                  </a:lnTo>
                  <a:lnTo>
                    <a:pt x="933" y="722"/>
                  </a:lnTo>
                  <a:lnTo>
                    <a:pt x="927" y="756"/>
                  </a:lnTo>
                  <a:lnTo>
                    <a:pt x="918" y="788"/>
                  </a:lnTo>
                  <a:lnTo>
                    <a:pt x="905" y="819"/>
                  </a:lnTo>
                  <a:lnTo>
                    <a:pt x="888" y="851"/>
                  </a:lnTo>
                  <a:lnTo>
                    <a:pt x="865" y="881"/>
                  </a:lnTo>
                  <a:lnTo>
                    <a:pt x="842" y="912"/>
                  </a:lnTo>
                  <a:lnTo>
                    <a:pt x="817" y="940"/>
                  </a:lnTo>
                  <a:lnTo>
                    <a:pt x="789" y="967"/>
                  </a:lnTo>
                  <a:lnTo>
                    <a:pt x="756" y="990"/>
                  </a:lnTo>
                  <a:lnTo>
                    <a:pt x="726" y="1014"/>
                  </a:lnTo>
                  <a:lnTo>
                    <a:pt x="692" y="1033"/>
                  </a:lnTo>
                  <a:lnTo>
                    <a:pt x="658" y="1054"/>
                  </a:lnTo>
                  <a:lnTo>
                    <a:pt x="623" y="1070"/>
                  </a:lnTo>
                  <a:lnTo>
                    <a:pt x="591" y="1085"/>
                  </a:lnTo>
                  <a:lnTo>
                    <a:pt x="557" y="1096"/>
                  </a:lnTo>
                  <a:lnTo>
                    <a:pt x="528" y="1106"/>
                  </a:lnTo>
                  <a:lnTo>
                    <a:pt x="515" y="1110"/>
                  </a:lnTo>
                  <a:lnTo>
                    <a:pt x="500" y="1113"/>
                  </a:lnTo>
                  <a:lnTo>
                    <a:pt x="485" y="1119"/>
                  </a:lnTo>
                  <a:lnTo>
                    <a:pt x="467" y="1123"/>
                  </a:lnTo>
                  <a:lnTo>
                    <a:pt x="458" y="1125"/>
                  </a:lnTo>
                  <a:lnTo>
                    <a:pt x="448" y="1127"/>
                  </a:lnTo>
                  <a:lnTo>
                    <a:pt x="441" y="1129"/>
                  </a:lnTo>
                  <a:lnTo>
                    <a:pt x="433" y="1132"/>
                  </a:lnTo>
                  <a:lnTo>
                    <a:pt x="420" y="1134"/>
                  </a:lnTo>
                  <a:lnTo>
                    <a:pt x="414" y="1136"/>
                  </a:lnTo>
                  <a:lnTo>
                    <a:pt x="431" y="1108"/>
                  </a:lnTo>
                  <a:lnTo>
                    <a:pt x="452" y="1085"/>
                  </a:lnTo>
                  <a:lnTo>
                    <a:pt x="477" y="1064"/>
                  </a:lnTo>
                  <a:lnTo>
                    <a:pt x="507" y="1047"/>
                  </a:lnTo>
                  <a:lnTo>
                    <a:pt x="534" y="1032"/>
                  </a:lnTo>
                  <a:lnTo>
                    <a:pt x="566" y="1016"/>
                  </a:lnTo>
                  <a:lnTo>
                    <a:pt x="597" y="1003"/>
                  </a:lnTo>
                  <a:lnTo>
                    <a:pt x="629" y="990"/>
                  </a:lnTo>
                  <a:lnTo>
                    <a:pt x="658" y="975"/>
                  </a:lnTo>
                  <a:lnTo>
                    <a:pt x="690" y="957"/>
                  </a:lnTo>
                  <a:lnTo>
                    <a:pt x="716" y="940"/>
                  </a:lnTo>
                  <a:lnTo>
                    <a:pt x="747" y="919"/>
                  </a:lnTo>
                  <a:lnTo>
                    <a:pt x="770" y="895"/>
                  </a:lnTo>
                  <a:lnTo>
                    <a:pt x="793" y="870"/>
                  </a:lnTo>
                  <a:lnTo>
                    <a:pt x="810" y="838"/>
                  </a:lnTo>
                  <a:lnTo>
                    <a:pt x="825" y="804"/>
                  </a:lnTo>
                  <a:lnTo>
                    <a:pt x="836" y="767"/>
                  </a:lnTo>
                  <a:lnTo>
                    <a:pt x="848" y="731"/>
                  </a:lnTo>
                  <a:lnTo>
                    <a:pt x="855" y="693"/>
                  </a:lnTo>
                  <a:lnTo>
                    <a:pt x="865" y="657"/>
                  </a:lnTo>
                  <a:lnTo>
                    <a:pt x="872" y="619"/>
                  </a:lnTo>
                  <a:lnTo>
                    <a:pt x="876" y="583"/>
                  </a:lnTo>
                  <a:lnTo>
                    <a:pt x="878" y="545"/>
                  </a:lnTo>
                  <a:lnTo>
                    <a:pt x="880" y="509"/>
                  </a:lnTo>
                  <a:lnTo>
                    <a:pt x="874" y="471"/>
                  </a:lnTo>
                  <a:lnTo>
                    <a:pt x="867" y="435"/>
                  </a:lnTo>
                  <a:lnTo>
                    <a:pt x="855" y="401"/>
                  </a:lnTo>
                  <a:lnTo>
                    <a:pt x="840" y="368"/>
                  </a:lnTo>
                  <a:lnTo>
                    <a:pt x="819" y="334"/>
                  </a:lnTo>
                  <a:lnTo>
                    <a:pt x="794" y="306"/>
                  </a:lnTo>
                  <a:lnTo>
                    <a:pt x="766" y="275"/>
                  </a:lnTo>
                  <a:lnTo>
                    <a:pt x="732" y="253"/>
                  </a:lnTo>
                  <a:lnTo>
                    <a:pt x="697" y="226"/>
                  </a:lnTo>
                  <a:lnTo>
                    <a:pt x="665" y="205"/>
                  </a:lnTo>
                  <a:lnTo>
                    <a:pt x="631" y="184"/>
                  </a:lnTo>
                  <a:lnTo>
                    <a:pt x="599" y="169"/>
                  </a:lnTo>
                  <a:lnTo>
                    <a:pt x="563" y="152"/>
                  </a:lnTo>
                  <a:lnTo>
                    <a:pt x="528" y="139"/>
                  </a:lnTo>
                  <a:lnTo>
                    <a:pt x="492" y="127"/>
                  </a:lnTo>
                  <a:lnTo>
                    <a:pt x="456" y="118"/>
                  </a:lnTo>
                  <a:lnTo>
                    <a:pt x="420" y="108"/>
                  </a:lnTo>
                  <a:lnTo>
                    <a:pt x="382" y="102"/>
                  </a:lnTo>
                  <a:lnTo>
                    <a:pt x="344" y="95"/>
                  </a:lnTo>
                  <a:lnTo>
                    <a:pt x="306" y="93"/>
                  </a:lnTo>
                  <a:lnTo>
                    <a:pt x="266" y="89"/>
                  </a:lnTo>
                  <a:lnTo>
                    <a:pt x="226" y="89"/>
                  </a:lnTo>
                  <a:lnTo>
                    <a:pt x="188" y="89"/>
                  </a:lnTo>
                  <a:lnTo>
                    <a:pt x="148" y="91"/>
                  </a:lnTo>
                  <a:lnTo>
                    <a:pt x="137" y="83"/>
                  </a:lnTo>
                  <a:lnTo>
                    <a:pt x="127" y="80"/>
                  </a:lnTo>
                  <a:lnTo>
                    <a:pt x="114" y="76"/>
                  </a:lnTo>
                  <a:lnTo>
                    <a:pt x="103" y="74"/>
                  </a:lnTo>
                  <a:lnTo>
                    <a:pt x="89" y="70"/>
                  </a:lnTo>
                  <a:lnTo>
                    <a:pt x="74" y="68"/>
                  </a:lnTo>
                  <a:lnTo>
                    <a:pt x="59" y="66"/>
                  </a:lnTo>
                  <a:lnTo>
                    <a:pt x="47" y="64"/>
                  </a:lnTo>
                  <a:lnTo>
                    <a:pt x="32" y="59"/>
                  </a:lnTo>
                  <a:lnTo>
                    <a:pt x="23" y="57"/>
                  </a:lnTo>
                  <a:lnTo>
                    <a:pt x="13" y="49"/>
                  </a:lnTo>
                  <a:lnTo>
                    <a:pt x="8" y="45"/>
                  </a:lnTo>
                  <a:lnTo>
                    <a:pt x="0" y="34"/>
                  </a:lnTo>
                  <a:lnTo>
                    <a:pt x="0" y="25"/>
                  </a:lnTo>
                  <a:lnTo>
                    <a:pt x="2" y="13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782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38" name="Freeform 426"/>
            <p:cNvSpPr>
              <a:spLocks/>
            </p:cNvSpPr>
            <p:nvPr/>
          </p:nvSpPr>
          <p:spPr bwMode="auto">
            <a:xfrm>
              <a:off x="2370" y="757"/>
              <a:ext cx="232" cy="280"/>
            </a:xfrm>
            <a:custGeom>
              <a:avLst/>
              <a:gdLst>
                <a:gd name="T0" fmla="*/ 19 w 470"/>
                <a:gd name="T1" fmla="*/ 0 h 561"/>
                <a:gd name="T2" fmla="*/ 40 w 470"/>
                <a:gd name="T3" fmla="*/ 25 h 561"/>
                <a:gd name="T4" fmla="*/ 63 w 470"/>
                <a:gd name="T5" fmla="*/ 54 h 561"/>
                <a:gd name="T6" fmla="*/ 84 w 470"/>
                <a:gd name="T7" fmla="*/ 80 h 561"/>
                <a:gd name="T8" fmla="*/ 107 w 470"/>
                <a:gd name="T9" fmla="*/ 107 h 561"/>
                <a:gd name="T10" fmla="*/ 128 w 470"/>
                <a:gd name="T11" fmla="*/ 133 h 561"/>
                <a:gd name="T12" fmla="*/ 150 w 470"/>
                <a:gd name="T13" fmla="*/ 160 h 561"/>
                <a:gd name="T14" fmla="*/ 171 w 470"/>
                <a:gd name="T15" fmla="*/ 189 h 561"/>
                <a:gd name="T16" fmla="*/ 196 w 470"/>
                <a:gd name="T17" fmla="*/ 217 h 561"/>
                <a:gd name="T18" fmla="*/ 217 w 470"/>
                <a:gd name="T19" fmla="*/ 242 h 561"/>
                <a:gd name="T20" fmla="*/ 240 w 470"/>
                <a:gd name="T21" fmla="*/ 268 h 561"/>
                <a:gd name="T22" fmla="*/ 264 w 470"/>
                <a:gd name="T23" fmla="*/ 295 h 561"/>
                <a:gd name="T24" fmla="*/ 291 w 470"/>
                <a:gd name="T25" fmla="*/ 320 h 561"/>
                <a:gd name="T26" fmla="*/ 316 w 470"/>
                <a:gd name="T27" fmla="*/ 344 h 561"/>
                <a:gd name="T28" fmla="*/ 344 w 470"/>
                <a:gd name="T29" fmla="*/ 369 h 561"/>
                <a:gd name="T30" fmla="*/ 373 w 470"/>
                <a:gd name="T31" fmla="*/ 392 h 561"/>
                <a:gd name="T32" fmla="*/ 403 w 470"/>
                <a:gd name="T33" fmla="*/ 417 h 561"/>
                <a:gd name="T34" fmla="*/ 411 w 470"/>
                <a:gd name="T35" fmla="*/ 434 h 561"/>
                <a:gd name="T36" fmla="*/ 424 w 470"/>
                <a:gd name="T37" fmla="*/ 449 h 561"/>
                <a:gd name="T38" fmla="*/ 437 w 470"/>
                <a:gd name="T39" fmla="*/ 466 h 561"/>
                <a:gd name="T40" fmla="*/ 453 w 470"/>
                <a:gd name="T41" fmla="*/ 483 h 561"/>
                <a:gd name="T42" fmla="*/ 456 w 470"/>
                <a:gd name="T43" fmla="*/ 493 h 561"/>
                <a:gd name="T44" fmla="*/ 462 w 470"/>
                <a:gd name="T45" fmla="*/ 500 h 561"/>
                <a:gd name="T46" fmla="*/ 466 w 470"/>
                <a:gd name="T47" fmla="*/ 510 h 561"/>
                <a:gd name="T48" fmla="*/ 470 w 470"/>
                <a:gd name="T49" fmla="*/ 519 h 561"/>
                <a:gd name="T50" fmla="*/ 470 w 470"/>
                <a:gd name="T51" fmla="*/ 529 h 561"/>
                <a:gd name="T52" fmla="*/ 470 w 470"/>
                <a:gd name="T53" fmla="*/ 538 h 561"/>
                <a:gd name="T54" fmla="*/ 468 w 470"/>
                <a:gd name="T55" fmla="*/ 550 h 561"/>
                <a:gd name="T56" fmla="*/ 466 w 470"/>
                <a:gd name="T57" fmla="*/ 561 h 561"/>
                <a:gd name="T58" fmla="*/ 435 w 470"/>
                <a:gd name="T59" fmla="*/ 529 h 561"/>
                <a:gd name="T60" fmla="*/ 407 w 470"/>
                <a:gd name="T61" fmla="*/ 498 h 561"/>
                <a:gd name="T62" fmla="*/ 375 w 470"/>
                <a:gd name="T63" fmla="*/ 466 h 561"/>
                <a:gd name="T64" fmla="*/ 342 w 470"/>
                <a:gd name="T65" fmla="*/ 436 h 561"/>
                <a:gd name="T66" fmla="*/ 310 w 470"/>
                <a:gd name="T67" fmla="*/ 401 h 561"/>
                <a:gd name="T68" fmla="*/ 278 w 470"/>
                <a:gd name="T69" fmla="*/ 371 h 561"/>
                <a:gd name="T70" fmla="*/ 244 w 470"/>
                <a:gd name="T71" fmla="*/ 341 h 561"/>
                <a:gd name="T72" fmla="*/ 213 w 470"/>
                <a:gd name="T73" fmla="*/ 310 h 561"/>
                <a:gd name="T74" fmla="*/ 179 w 470"/>
                <a:gd name="T75" fmla="*/ 274 h 561"/>
                <a:gd name="T76" fmla="*/ 148 w 470"/>
                <a:gd name="T77" fmla="*/ 242 h 561"/>
                <a:gd name="T78" fmla="*/ 118 w 470"/>
                <a:gd name="T79" fmla="*/ 208 h 561"/>
                <a:gd name="T80" fmla="*/ 91 w 470"/>
                <a:gd name="T81" fmla="*/ 175 h 561"/>
                <a:gd name="T82" fmla="*/ 63 w 470"/>
                <a:gd name="T83" fmla="*/ 139 h 561"/>
                <a:gd name="T84" fmla="*/ 40 w 470"/>
                <a:gd name="T85" fmla="*/ 105 h 561"/>
                <a:gd name="T86" fmla="*/ 17 w 470"/>
                <a:gd name="T87" fmla="*/ 69 h 561"/>
                <a:gd name="T88" fmla="*/ 0 w 470"/>
                <a:gd name="T89" fmla="*/ 33 h 561"/>
                <a:gd name="T90" fmla="*/ 4 w 470"/>
                <a:gd name="T91" fmla="*/ 21 h 561"/>
                <a:gd name="T92" fmla="*/ 10 w 470"/>
                <a:gd name="T93" fmla="*/ 16 h 561"/>
                <a:gd name="T94" fmla="*/ 14 w 470"/>
                <a:gd name="T95" fmla="*/ 8 h 561"/>
                <a:gd name="T96" fmla="*/ 19 w 470"/>
                <a:gd name="T97" fmla="*/ 0 h 561"/>
                <a:gd name="T98" fmla="*/ 19 w 470"/>
                <a:gd name="T99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0" h="561">
                  <a:moveTo>
                    <a:pt x="19" y="0"/>
                  </a:moveTo>
                  <a:lnTo>
                    <a:pt x="40" y="25"/>
                  </a:lnTo>
                  <a:lnTo>
                    <a:pt x="63" y="54"/>
                  </a:lnTo>
                  <a:lnTo>
                    <a:pt x="84" y="80"/>
                  </a:lnTo>
                  <a:lnTo>
                    <a:pt x="107" y="107"/>
                  </a:lnTo>
                  <a:lnTo>
                    <a:pt x="128" y="133"/>
                  </a:lnTo>
                  <a:lnTo>
                    <a:pt x="150" y="160"/>
                  </a:lnTo>
                  <a:lnTo>
                    <a:pt x="171" y="189"/>
                  </a:lnTo>
                  <a:lnTo>
                    <a:pt x="196" y="217"/>
                  </a:lnTo>
                  <a:lnTo>
                    <a:pt x="217" y="242"/>
                  </a:lnTo>
                  <a:lnTo>
                    <a:pt x="240" y="268"/>
                  </a:lnTo>
                  <a:lnTo>
                    <a:pt x="264" y="295"/>
                  </a:lnTo>
                  <a:lnTo>
                    <a:pt x="291" y="320"/>
                  </a:lnTo>
                  <a:lnTo>
                    <a:pt x="316" y="344"/>
                  </a:lnTo>
                  <a:lnTo>
                    <a:pt x="344" y="369"/>
                  </a:lnTo>
                  <a:lnTo>
                    <a:pt x="373" y="392"/>
                  </a:lnTo>
                  <a:lnTo>
                    <a:pt x="403" y="417"/>
                  </a:lnTo>
                  <a:lnTo>
                    <a:pt x="411" y="434"/>
                  </a:lnTo>
                  <a:lnTo>
                    <a:pt x="424" y="449"/>
                  </a:lnTo>
                  <a:lnTo>
                    <a:pt x="437" y="466"/>
                  </a:lnTo>
                  <a:lnTo>
                    <a:pt x="453" y="483"/>
                  </a:lnTo>
                  <a:lnTo>
                    <a:pt x="456" y="493"/>
                  </a:lnTo>
                  <a:lnTo>
                    <a:pt x="462" y="500"/>
                  </a:lnTo>
                  <a:lnTo>
                    <a:pt x="466" y="510"/>
                  </a:lnTo>
                  <a:lnTo>
                    <a:pt x="470" y="519"/>
                  </a:lnTo>
                  <a:lnTo>
                    <a:pt x="470" y="529"/>
                  </a:lnTo>
                  <a:lnTo>
                    <a:pt x="470" y="538"/>
                  </a:lnTo>
                  <a:lnTo>
                    <a:pt x="468" y="550"/>
                  </a:lnTo>
                  <a:lnTo>
                    <a:pt x="466" y="561"/>
                  </a:lnTo>
                  <a:lnTo>
                    <a:pt x="435" y="529"/>
                  </a:lnTo>
                  <a:lnTo>
                    <a:pt x="407" y="498"/>
                  </a:lnTo>
                  <a:lnTo>
                    <a:pt x="375" y="466"/>
                  </a:lnTo>
                  <a:lnTo>
                    <a:pt x="342" y="436"/>
                  </a:lnTo>
                  <a:lnTo>
                    <a:pt x="310" y="401"/>
                  </a:lnTo>
                  <a:lnTo>
                    <a:pt x="278" y="371"/>
                  </a:lnTo>
                  <a:lnTo>
                    <a:pt x="244" y="341"/>
                  </a:lnTo>
                  <a:lnTo>
                    <a:pt x="213" y="310"/>
                  </a:lnTo>
                  <a:lnTo>
                    <a:pt x="179" y="274"/>
                  </a:lnTo>
                  <a:lnTo>
                    <a:pt x="148" y="242"/>
                  </a:lnTo>
                  <a:lnTo>
                    <a:pt x="118" y="208"/>
                  </a:lnTo>
                  <a:lnTo>
                    <a:pt x="91" y="175"/>
                  </a:lnTo>
                  <a:lnTo>
                    <a:pt x="63" y="139"/>
                  </a:lnTo>
                  <a:lnTo>
                    <a:pt x="40" y="105"/>
                  </a:lnTo>
                  <a:lnTo>
                    <a:pt x="17" y="69"/>
                  </a:lnTo>
                  <a:lnTo>
                    <a:pt x="0" y="33"/>
                  </a:lnTo>
                  <a:lnTo>
                    <a:pt x="4" y="21"/>
                  </a:lnTo>
                  <a:lnTo>
                    <a:pt x="10" y="16"/>
                  </a:lnTo>
                  <a:lnTo>
                    <a:pt x="14" y="8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AD9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39" name="Freeform 427"/>
            <p:cNvSpPr>
              <a:spLocks/>
            </p:cNvSpPr>
            <p:nvPr/>
          </p:nvSpPr>
          <p:spPr bwMode="auto">
            <a:xfrm>
              <a:off x="2303" y="751"/>
              <a:ext cx="410" cy="1990"/>
            </a:xfrm>
            <a:custGeom>
              <a:avLst/>
              <a:gdLst>
                <a:gd name="T0" fmla="*/ 63 w 819"/>
                <a:gd name="T1" fmla="*/ 82 h 3979"/>
                <a:gd name="T2" fmla="*/ 145 w 819"/>
                <a:gd name="T3" fmla="*/ 194 h 3979"/>
                <a:gd name="T4" fmla="*/ 243 w 819"/>
                <a:gd name="T5" fmla="*/ 302 h 3979"/>
                <a:gd name="T6" fmla="*/ 337 w 819"/>
                <a:gd name="T7" fmla="*/ 409 h 3979"/>
                <a:gd name="T8" fmla="*/ 413 w 819"/>
                <a:gd name="T9" fmla="*/ 526 h 3979"/>
                <a:gd name="T10" fmla="*/ 500 w 819"/>
                <a:gd name="T11" fmla="*/ 686 h 3979"/>
                <a:gd name="T12" fmla="*/ 622 w 819"/>
                <a:gd name="T13" fmla="*/ 918 h 3979"/>
                <a:gd name="T14" fmla="*/ 681 w 819"/>
                <a:gd name="T15" fmla="*/ 1167 h 3979"/>
                <a:gd name="T16" fmla="*/ 694 w 819"/>
                <a:gd name="T17" fmla="*/ 1425 h 3979"/>
                <a:gd name="T18" fmla="*/ 667 w 819"/>
                <a:gd name="T19" fmla="*/ 1685 h 3979"/>
                <a:gd name="T20" fmla="*/ 614 w 819"/>
                <a:gd name="T21" fmla="*/ 1946 h 3979"/>
                <a:gd name="T22" fmla="*/ 646 w 819"/>
                <a:gd name="T23" fmla="*/ 2054 h 3979"/>
                <a:gd name="T24" fmla="*/ 711 w 819"/>
                <a:gd name="T25" fmla="*/ 2153 h 3979"/>
                <a:gd name="T26" fmla="*/ 772 w 819"/>
                <a:gd name="T27" fmla="*/ 2252 h 3979"/>
                <a:gd name="T28" fmla="*/ 816 w 819"/>
                <a:gd name="T29" fmla="*/ 2354 h 3979"/>
                <a:gd name="T30" fmla="*/ 810 w 819"/>
                <a:gd name="T31" fmla="*/ 2466 h 3979"/>
                <a:gd name="T32" fmla="*/ 797 w 819"/>
                <a:gd name="T33" fmla="*/ 2609 h 3979"/>
                <a:gd name="T34" fmla="*/ 791 w 819"/>
                <a:gd name="T35" fmla="*/ 2761 h 3979"/>
                <a:gd name="T36" fmla="*/ 785 w 819"/>
                <a:gd name="T37" fmla="*/ 2915 h 3979"/>
                <a:gd name="T38" fmla="*/ 781 w 819"/>
                <a:gd name="T39" fmla="*/ 3069 h 3979"/>
                <a:gd name="T40" fmla="*/ 798 w 819"/>
                <a:gd name="T41" fmla="*/ 3225 h 3979"/>
                <a:gd name="T42" fmla="*/ 806 w 819"/>
                <a:gd name="T43" fmla="*/ 3367 h 3979"/>
                <a:gd name="T44" fmla="*/ 774 w 819"/>
                <a:gd name="T45" fmla="*/ 3485 h 3979"/>
                <a:gd name="T46" fmla="*/ 743 w 819"/>
                <a:gd name="T47" fmla="*/ 3605 h 3979"/>
                <a:gd name="T48" fmla="*/ 713 w 819"/>
                <a:gd name="T49" fmla="*/ 3724 h 3979"/>
                <a:gd name="T50" fmla="*/ 690 w 819"/>
                <a:gd name="T51" fmla="*/ 3850 h 3979"/>
                <a:gd name="T52" fmla="*/ 675 w 819"/>
                <a:gd name="T53" fmla="*/ 3979 h 3979"/>
                <a:gd name="T54" fmla="*/ 612 w 819"/>
                <a:gd name="T55" fmla="*/ 3848 h 3979"/>
                <a:gd name="T56" fmla="*/ 618 w 819"/>
                <a:gd name="T57" fmla="*/ 3717 h 3979"/>
                <a:gd name="T58" fmla="*/ 658 w 819"/>
                <a:gd name="T59" fmla="*/ 3584 h 3979"/>
                <a:gd name="T60" fmla="*/ 705 w 819"/>
                <a:gd name="T61" fmla="*/ 3449 h 3979"/>
                <a:gd name="T62" fmla="*/ 726 w 819"/>
                <a:gd name="T63" fmla="*/ 3312 h 3979"/>
                <a:gd name="T64" fmla="*/ 711 w 819"/>
                <a:gd name="T65" fmla="*/ 3139 h 3979"/>
                <a:gd name="T66" fmla="*/ 703 w 819"/>
                <a:gd name="T67" fmla="*/ 2949 h 3979"/>
                <a:gd name="T68" fmla="*/ 709 w 819"/>
                <a:gd name="T69" fmla="*/ 2761 h 3979"/>
                <a:gd name="T70" fmla="*/ 707 w 819"/>
                <a:gd name="T71" fmla="*/ 2571 h 3979"/>
                <a:gd name="T72" fmla="*/ 694 w 819"/>
                <a:gd name="T73" fmla="*/ 2387 h 3979"/>
                <a:gd name="T74" fmla="*/ 616 w 819"/>
                <a:gd name="T75" fmla="*/ 2191 h 3979"/>
                <a:gd name="T76" fmla="*/ 544 w 819"/>
                <a:gd name="T77" fmla="*/ 1950 h 3979"/>
                <a:gd name="T78" fmla="*/ 565 w 819"/>
                <a:gd name="T79" fmla="*/ 1697 h 3979"/>
                <a:gd name="T80" fmla="*/ 614 w 819"/>
                <a:gd name="T81" fmla="*/ 1433 h 3979"/>
                <a:gd name="T82" fmla="*/ 622 w 819"/>
                <a:gd name="T83" fmla="*/ 1176 h 3979"/>
                <a:gd name="T84" fmla="*/ 519 w 819"/>
                <a:gd name="T85" fmla="*/ 939 h 3979"/>
                <a:gd name="T86" fmla="*/ 445 w 819"/>
                <a:gd name="T87" fmla="*/ 773 h 3979"/>
                <a:gd name="T88" fmla="*/ 350 w 819"/>
                <a:gd name="T89" fmla="*/ 618 h 3979"/>
                <a:gd name="T90" fmla="*/ 238 w 819"/>
                <a:gd name="T91" fmla="*/ 469 h 3979"/>
                <a:gd name="T92" fmla="*/ 128 w 819"/>
                <a:gd name="T93" fmla="*/ 321 h 3979"/>
                <a:gd name="T94" fmla="*/ 29 w 819"/>
                <a:gd name="T95" fmla="*/ 171 h 3979"/>
                <a:gd name="T96" fmla="*/ 0 w 819"/>
                <a:gd name="T97" fmla="*/ 103 h 3979"/>
                <a:gd name="T98" fmla="*/ 4 w 819"/>
                <a:gd name="T99" fmla="*/ 70 h 3979"/>
                <a:gd name="T100" fmla="*/ 15 w 819"/>
                <a:gd name="T101" fmla="*/ 27 h 3979"/>
                <a:gd name="T102" fmla="*/ 25 w 819"/>
                <a:gd name="T103" fmla="*/ 0 h 3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19" h="3979">
                  <a:moveTo>
                    <a:pt x="25" y="0"/>
                  </a:moveTo>
                  <a:lnTo>
                    <a:pt x="42" y="42"/>
                  </a:lnTo>
                  <a:lnTo>
                    <a:pt x="63" y="82"/>
                  </a:lnTo>
                  <a:lnTo>
                    <a:pt x="88" y="120"/>
                  </a:lnTo>
                  <a:lnTo>
                    <a:pt x="116" y="160"/>
                  </a:lnTo>
                  <a:lnTo>
                    <a:pt x="145" y="194"/>
                  </a:lnTo>
                  <a:lnTo>
                    <a:pt x="177" y="230"/>
                  </a:lnTo>
                  <a:lnTo>
                    <a:pt x="209" y="266"/>
                  </a:lnTo>
                  <a:lnTo>
                    <a:pt x="243" y="302"/>
                  </a:lnTo>
                  <a:lnTo>
                    <a:pt x="274" y="336"/>
                  </a:lnTo>
                  <a:lnTo>
                    <a:pt x="306" y="372"/>
                  </a:lnTo>
                  <a:lnTo>
                    <a:pt x="337" y="409"/>
                  </a:lnTo>
                  <a:lnTo>
                    <a:pt x="365" y="447"/>
                  </a:lnTo>
                  <a:lnTo>
                    <a:pt x="390" y="485"/>
                  </a:lnTo>
                  <a:lnTo>
                    <a:pt x="413" y="526"/>
                  </a:lnTo>
                  <a:lnTo>
                    <a:pt x="432" y="568"/>
                  </a:lnTo>
                  <a:lnTo>
                    <a:pt x="447" y="614"/>
                  </a:lnTo>
                  <a:lnTo>
                    <a:pt x="500" y="686"/>
                  </a:lnTo>
                  <a:lnTo>
                    <a:pt x="548" y="760"/>
                  </a:lnTo>
                  <a:lnTo>
                    <a:pt x="587" y="836"/>
                  </a:lnTo>
                  <a:lnTo>
                    <a:pt x="622" y="918"/>
                  </a:lnTo>
                  <a:lnTo>
                    <a:pt x="644" y="998"/>
                  </a:lnTo>
                  <a:lnTo>
                    <a:pt x="667" y="1083"/>
                  </a:lnTo>
                  <a:lnTo>
                    <a:pt x="681" y="1167"/>
                  </a:lnTo>
                  <a:lnTo>
                    <a:pt x="692" y="1252"/>
                  </a:lnTo>
                  <a:lnTo>
                    <a:pt x="696" y="1338"/>
                  </a:lnTo>
                  <a:lnTo>
                    <a:pt x="694" y="1425"/>
                  </a:lnTo>
                  <a:lnTo>
                    <a:pt x="690" y="1513"/>
                  </a:lnTo>
                  <a:lnTo>
                    <a:pt x="683" y="1600"/>
                  </a:lnTo>
                  <a:lnTo>
                    <a:pt x="667" y="1685"/>
                  </a:lnTo>
                  <a:lnTo>
                    <a:pt x="654" y="1775"/>
                  </a:lnTo>
                  <a:lnTo>
                    <a:pt x="635" y="1860"/>
                  </a:lnTo>
                  <a:lnTo>
                    <a:pt x="614" y="1946"/>
                  </a:lnTo>
                  <a:lnTo>
                    <a:pt x="620" y="1982"/>
                  </a:lnTo>
                  <a:lnTo>
                    <a:pt x="633" y="2020"/>
                  </a:lnTo>
                  <a:lnTo>
                    <a:pt x="646" y="2054"/>
                  </a:lnTo>
                  <a:lnTo>
                    <a:pt x="667" y="2088"/>
                  </a:lnTo>
                  <a:lnTo>
                    <a:pt x="686" y="2121"/>
                  </a:lnTo>
                  <a:lnTo>
                    <a:pt x="711" y="2153"/>
                  </a:lnTo>
                  <a:lnTo>
                    <a:pt x="732" y="2187"/>
                  </a:lnTo>
                  <a:lnTo>
                    <a:pt x="755" y="2221"/>
                  </a:lnTo>
                  <a:lnTo>
                    <a:pt x="772" y="2252"/>
                  </a:lnTo>
                  <a:lnTo>
                    <a:pt x="791" y="2284"/>
                  </a:lnTo>
                  <a:lnTo>
                    <a:pt x="804" y="2318"/>
                  </a:lnTo>
                  <a:lnTo>
                    <a:pt x="816" y="2354"/>
                  </a:lnTo>
                  <a:lnTo>
                    <a:pt x="817" y="2389"/>
                  </a:lnTo>
                  <a:lnTo>
                    <a:pt x="817" y="2428"/>
                  </a:lnTo>
                  <a:lnTo>
                    <a:pt x="810" y="2466"/>
                  </a:lnTo>
                  <a:lnTo>
                    <a:pt x="795" y="2510"/>
                  </a:lnTo>
                  <a:lnTo>
                    <a:pt x="795" y="2560"/>
                  </a:lnTo>
                  <a:lnTo>
                    <a:pt x="797" y="2609"/>
                  </a:lnTo>
                  <a:lnTo>
                    <a:pt x="795" y="2658"/>
                  </a:lnTo>
                  <a:lnTo>
                    <a:pt x="793" y="2710"/>
                  </a:lnTo>
                  <a:lnTo>
                    <a:pt x="791" y="2761"/>
                  </a:lnTo>
                  <a:lnTo>
                    <a:pt x="789" y="2812"/>
                  </a:lnTo>
                  <a:lnTo>
                    <a:pt x="785" y="2864"/>
                  </a:lnTo>
                  <a:lnTo>
                    <a:pt x="785" y="2915"/>
                  </a:lnTo>
                  <a:lnTo>
                    <a:pt x="781" y="2966"/>
                  </a:lnTo>
                  <a:lnTo>
                    <a:pt x="781" y="3018"/>
                  </a:lnTo>
                  <a:lnTo>
                    <a:pt x="781" y="3069"/>
                  </a:lnTo>
                  <a:lnTo>
                    <a:pt x="787" y="3120"/>
                  </a:lnTo>
                  <a:lnTo>
                    <a:pt x="791" y="3173"/>
                  </a:lnTo>
                  <a:lnTo>
                    <a:pt x="798" y="3225"/>
                  </a:lnTo>
                  <a:lnTo>
                    <a:pt x="806" y="3276"/>
                  </a:lnTo>
                  <a:lnTo>
                    <a:pt x="819" y="3331"/>
                  </a:lnTo>
                  <a:lnTo>
                    <a:pt x="806" y="3367"/>
                  </a:lnTo>
                  <a:lnTo>
                    <a:pt x="795" y="3405"/>
                  </a:lnTo>
                  <a:lnTo>
                    <a:pt x="783" y="3445"/>
                  </a:lnTo>
                  <a:lnTo>
                    <a:pt x="774" y="3485"/>
                  </a:lnTo>
                  <a:lnTo>
                    <a:pt x="762" y="3525"/>
                  </a:lnTo>
                  <a:lnTo>
                    <a:pt x="753" y="3563"/>
                  </a:lnTo>
                  <a:lnTo>
                    <a:pt x="743" y="3605"/>
                  </a:lnTo>
                  <a:lnTo>
                    <a:pt x="734" y="3645"/>
                  </a:lnTo>
                  <a:lnTo>
                    <a:pt x="724" y="3684"/>
                  </a:lnTo>
                  <a:lnTo>
                    <a:pt x="713" y="3724"/>
                  </a:lnTo>
                  <a:lnTo>
                    <a:pt x="703" y="3766"/>
                  </a:lnTo>
                  <a:lnTo>
                    <a:pt x="698" y="3810"/>
                  </a:lnTo>
                  <a:lnTo>
                    <a:pt x="690" y="3850"/>
                  </a:lnTo>
                  <a:lnTo>
                    <a:pt x="683" y="3893"/>
                  </a:lnTo>
                  <a:lnTo>
                    <a:pt x="679" y="3935"/>
                  </a:lnTo>
                  <a:lnTo>
                    <a:pt x="675" y="3979"/>
                  </a:lnTo>
                  <a:lnTo>
                    <a:pt x="644" y="3935"/>
                  </a:lnTo>
                  <a:lnTo>
                    <a:pt x="624" y="3892"/>
                  </a:lnTo>
                  <a:lnTo>
                    <a:pt x="612" y="3848"/>
                  </a:lnTo>
                  <a:lnTo>
                    <a:pt x="610" y="3804"/>
                  </a:lnTo>
                  <a:lnTo>
                    <a:pt x="610" y="3760"/>
                  </a:lnTo>
                  <a:lnTo>
                    <a:pt x="618" y="3717"/>
                  </a:lnTo>
                  <a:lnTo>
                    <a:pt x="629" y="3673"/>
                  </a:lnTo>
                  <a:lnTo>
                    <a:pt x="644" y="3629"/>
                  </a:lnTo>
                  <a:lnTo>
                    <a:pt x="658" y="3584"/>
                  </a:lnTo>
                  <a:lnTo>
                    <a:pt x="675" y="3538"/>
                  </a:lnTo>
                  <a:lnTo>
                    <a:pt x="690" y="3493"/>
                  </a:lnTo>
                  <a:lnTo>
                    <a:pt x="705" y="3449"/>
                  </a:lnTo>
                  <a:lnTo>
                    <a:pt x="715" y="3403"/>
                  </a:lnTo>
                  <a:lnTo>
                    <a:pt x="724" y="3358"/>
                  </a:lnTo>
                  <a:lnTo>
                    <a:pt x="726" y="3312"/>
                  </a:lnTo>
                  <a:lnTo>
                    <a:pt x="724" y="3268"/>
                  </a:lnTo>
                  <a:lnTo>
                    <a:pt x="715" y="3204"/>
                  </a:lnTo>
                  <a:lnTo>
                    <a:pt x="711" y="3139"/>
                  </a:lnTo>
                  <a:lnTo>
                    <a:pt x="705" y="3076"/>
                  </a:lnTo>
                  <a:lnTo>
                    <a:pt x="705" y="3012"/>
                  </a:lnTo>
                  <a:lnTo>
                    <a:pt x="703" y="2949"/>
                  </a:lnTo>
                  <a:lnTo>
                    <a:pt x="705" y="2886"/>
                  </a:lnTo>
                  <a:lnTo>
                    <a:pt x="705" y="2822"/>
                  </a:lnTo>
                  <a:lnTo>
                    <a:pt x="709" y="2761"/>
                  </a:lnTo>
                  <a:lnTo>
                    <a:pt x="709" y="2696"/>
                  </a:lnTo>
                  <a:lnTo>
                    <a:pt x="709" y="2634"/>
                  </a:lnTo>
                  <a:lnTo>
                    <a:pt x="707" y="2571"/>
                  </a:lnTo>
                  <a:lnTo>
                    <a:pt x="705" y="2508"/>
                  </a:lnTo>
                  <a:lnTo>
                    <a:pt x="702" y="2447"/>
                  </a:lnTo>
                  <a:lnTo>
                    <a:pt x="694" y="2387"/>
                  </a:lnTo>
                  <a:lnTo>
                    <a:pt x="684" y="2328"/>
                  </a:lnTo>
                  <a:lnTo>
                    <a:pt x="675" y="2269"/>
                  </a:lnTo>
                  <a:lnTo>
                    <a:pt x="616" y="2191"/>
                  </a:lnTo>
                  <a:lnTo>
                    <a:pt x="576" y="2115"/>
                  </a:lnTo>
                  <a:lnTo>
                    <a:pt x="553" y="2031"/>
                  </a:lnTo>
                  <a:lnTo>
                    <a:pt x="544" y="1950"/>
                  </a:lnTo>
                  <a:lnTo>
                    <a:pt x="542" y="1868"/>
                  </a:lnTo>
                  <a:lnTo>
                    <a:pt x="551" y="1782"/>
                  </a:lnTo>
                  <a:lnTo>
                    <a:pt x="565" y="1697"/>
                  </a:lnTo>
                  <a:lnTo>
                    <a:pt x="584" y="1609"/>
                  </a:lnTo>
                  <a:lnTo>
                    <a:pt x="599" y="1522"/>
                  </a:lnTo>
                  <a:lnTo>
                    <a:pt x="614" y="1433"/>
                  </a:lnTo>
                  <a:lnTo>
                    <a:pt x="624" y="1345"/>
                  </a:lnTo>
                  <a:lnTo>
                    <a:pt x="629" y="1262"/>
                  </a:lnTo>
                  <a:lnTo>
                    <a:pt x="622" y="1176"/>
                  </a:lnTo>
                  <a:lnTo>
                    <a:pt x="603" y="1095"/>
                  </a:lnTo>
                  <a:lnTo>
                    <a:pt x="568" y="1015"/>
                  </a:lnTo>
                  <a:lnTo>
                    <a:pt x="519" y="939"/>
                  </a:lnTo>
                  <a:lnTo>
                    <a:pt x="498" y="882"/>
                  </a:lnTo>
                  <a:lnTo>
                    <a:pt x="473" y="827"/>
                  </a:lnTo>
                  <a:lnTo>
                    <a:pt x="445" y="773"/>
                  </a:lnTo>
                  <a:lnTo>
                    <a:pt x="416" y="722"/>
                  </a:lnTo>
                  <a:lnTo>
                    <a:pt x="382" y="669"/>
                  </a:lnTo>
                  <a:lnTo>
                    <a:pt x="350" y="618"/>
                  </a:lnTo>
                  <a:lnTo>
                    <a:pt x="314" y="568"/>
                  </a:lnTo>
                  <a:lnTo>
                    <a:pt x="278" y="519"/>
                  </a:lnTo>
                  <a:lnTo>
                    <a:pt x="238" y="469"/>
                  </a:lnTo>
                  <a:lnTo>
                    <a:pt x="202" y="420"/>
                  </a:lnTo>
                  <a:lnTo>
                    <a:pt x="164" y="371"/>
                  </a:lnTo>
                  <a:lnTo>
                    <a:pt x="128" y="321"/>
                  </a:lnTo>
                  <a:lnTo>
                    <a:pt x="91" y="272"/>
                  </a:lnTo>
                  <a:lnTo>
                    <a:pt x="59" y="220"/>
                  </a:lnTo>
                  <a:lnTo>
                    <a:pt x="29" y="171"/>
                  </a:lnTo>
                  <a:lnTo>
                    <a:pt x="0" y="122"/>
                  </a:lnTo>
                  <a:lnTo>
                    <a:pt x="0" y="112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2" y="86"/>
                  </a:lnTo>
                  <a:lnTo>
                    <a:pt x="4" y="70"/>
                  </a:lnTo>
                  <a:lnTo>
                    <a:pt x="8" y="57"/>
                  </a:lnTo>
                  <a:lnTo>
                    <a:pt x="10" y="42"/>
                  </a:lnTo>
                  <a:lnTo>
                    <a:pt x="15" y="27"/>
                  </a:lnTo>
                  <a:lnTo>
                    <a:pt x="19" y="13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D9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40" name="Freeform 428"/>
            <p:cNvSpPr>
              <a:spLocks/>
            </p:cNvSpPr>
            <p:nvPr/>
          </p:nvSpPr>
          <p:spPr bwMode="auto">
            <a:xfrm>
              <a:off x="2573" y="740"/>
              <a:ext cx="46" cy="294"/>
            </a:xfrm>
            <a:custGeom>
              <a:avLst/>
              <a:gdLst>
                <a:gd name="T0" fmla="*/ 40 w 93"/>
                <a:gd name="T1" fmla="*/ 0 h 589"/>
                <a:gd name="T2" fmla="*/ 46 w 93"/>
                <a:gd name="T3" fmla="*/ 33 h 589"/>
                <a:gd name="T4" fmla="*/ 53 w 93"/>
                <a:gd name="T5" fmla="*/ 69 h 589"/>
                <a:gd name="T6" fmla="*/ 59 w 93"/>
                <a:gd name="T7" fmla="*/ 103 h 589"/>
                <a:gd name="T8" fmla="*/ 66 w 93"/>
                <a:gd name="T9" fmla="*/ 141 h 589"/>
                <a:gd name="T10" fmla="*/ 72 w 93"/>
                <a:gd name="T11" fmla="*/ 179 h 589"/>
                <a:gd name="T12" fmla="*/ 80 w 93"/>
                <a:gd name="T13" fmla="*/ 217 h 589"/>
                <a:gd name="T14" fmla="*/ 84 w 93"/>
                <a:gd name="T15" fmla="*/ 255 h 589"/>
                <a:gd name="T16" fmla="*/ 89 w 93"/>
                <a:gd name="T17" fmla="*/ 295 h 589"/>
                <a:gd name="T18" fmla="*/ 91 w 93"/>
                <a:gd name="T19" fmla="*/ 333 h 589"/>
                <a:gd name="T20" fmla="*/ 93 w 93"/>
                <a:gd name="T21" fmla="*/ 369 h 589"/>
                <a:gd name="T22" fmla="*/ 91 w 93"/>
                <a:gd name="T23" fmla="*/ 407 h 589"/>
                <a:gd name="T24" fmla="*/ 89 w 93"/>
                <a:gd name="T25" fmla="*/ 447 h 589"/>
                <a:gd name="T26" fmla="*/ 82 w 93"/>
                <a:gd name="T27" fmla="*/ 481 h 589"/>
                <a:gd name="T28" fmla="*/ 74 w 93"/>
                <a:gd name="T29" fmla="*/ 519 h 589"/>
                <a:gd name="T30" fmla="*/ 63 w 93"/>
                <a:gd name="T31" fmla="*/ 553 h 589"/>
                <a:gd name="T32" fmla="*/ 51 w 93"/>
                <a:gd name="T33" fmla="*/ 589 h 589"/>
                <a:gd name="T34" fmla="*/ 36 w 93"/>
                <a:gd name="T35" fmla="*/ 555 h 589"/>
                <a:gd name="T36" fmla="*/ 25 w 93"/>
                <a:gd name="T37" fmla="*/ 521 h 589"/>
                <a:gd name="T38" fmla="*/ 15 w 93"/>
                <a:gd name="T39" fmla="*/ 485 h 589"/>
                <a:gd name="T40" fmla="*/ 11 w 93"/>
                <a:gd name="T41" fmla="*/ 449 h 589"/>
                <a:gd name="T42" fmla="*/ 4 w 93"/>
                <a:gd name="T43" fmla="*/ 411 h 589"/>
                <a:gd name="T44" fmla="*/ 2 w 93"/>
                <a:gd name="T45" fmla="*/ 371 h 589"/>
                <a:gd name="T46" fmla="*/ 0 w 93"/>
                <a:gd name="T47" fmla="*/ 333 h 589"/>
                <a:gd name="T48" fmla="*/ 0 w 93"/>
                <a:gd name="T49" fmla="*/ 295 h 589"/>
                <a:gd name="T50" fmla="*/ 0 w 93"/>
                <a:gd name="T51" fmla="*/ 253 h 589"/>
                <a:gd name="T52" fmla="*/ 2 w 93"/>
                <a:gd name="T53" fmla="*/ 215 h 589"/>
                <a:gd name="T54" fmla="*/ 4 w 93"/>
                <a:gd name="T55" fmla="*/ 175 h 589"/>
                <a:gd name="T56" fmla="*/ 9 w 93"/>
                <a:gd name="T57" fmla="*/ 137 h 589"/>
                <a:gd name="T58" fmla="*/ 13 w 93"/>
                <a:gd name="T59" fmla="*/ 101 h 589"/>
                <a:gd name="T60" fmla="*/ 23 w 93"/>
                <a:gd name="T61" fmla="*/ 67 h 589"/>
                <a:gd name="T62" fmla="*/ 30 w 93"/>
                <a:gd name="T63" fmla="*/ 31 h 589"/>
                <a:gd name="T64" fmla="*/ 40 w 93"/>
                <a:gd name="T65" fmla="*/ 0 h 589"/>
                <a:gd name="T66" fmla="*/ 40 w 93"/>
                <a:gd name="T6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3" h="589">
                  <a:moveTo>
                    <a:pt x="40" y="0"/>
                  </a:moveTo>
                  <a:lnTo>
                    <a:pt x="46" y="33"/>
                  </a:lnTo>
                  <a:lnTo>
                    <a:pt x="53" y="69"/>
                  </a:lnTo>
                  <a:lnTo>
                    <a:pt x="59" y="103"/>
                  </a:lnTo>
                  <a:lnTo>
                    <a:pt x="66" y="141"/>
                  </a:lnTo>
                  <a:lnTo>
                    <a:pt x="72" y="179"/>
                  </a:lnTo>
                  <a:lnTo>
                    <a:pt x="80" y="217"/>
                  </a:lnTo>
                  <a:lnTo>
                    <a:pt x="84" y="255"/>
                  </a:lnTo>
                  <a:lnTo>
                    <a:pt x="89" y="295"/>
                  </a:lnTo>
                  <a:lnTo>
                    <a:pt x="91" y="333"/>
                  </a:lnTo>
                  <a:lnTo>
                    <a:pt x="93" y="369"/>
                  </a:lnTo>
                  <a:lnTo>
                    <a:pt x="91" y="407"/>
                  </a:lnTo>
                  <a:lnTo>
                    <a:pt x="89" y="447"/>
                  </a:lnTo>
                  <a:lnTo>
                    <a:pt x="82" y="481"/>
                  </a:lnTo>
                  <a:lnTo>
                    <a:pt x="74" y="519"/>
                  </a:lnTo>
                  <a:lnTo>
                    <a:pt x="63" y="553"/>
                  </a:lnTo>
                  <a:lnTo>
                    <a:pt x="51" y="589"/>
                  </a:lnTo>
                  <a:lnTo>
                    <a:pt x="36" y="555"/>
                  </a:lnTo>
                  <a:lnTo>
                    <a:pt x="25" y="521"/>
                  </a:lnTo>
                  <a:lnTo>
                    <a:pt x="15" y="485"/>
                  </a:lnTo>
                  <a:lnTo>
                    <a:pt x="11" y="449"/>
                  </a:lnTo>
                  <a:lnTo>
                    <a:pt x="4" y="411"/>
                  </a:lnTo>
                  <a:lnTo>
                    <a:pt x="2" y="371"/>
                  </a:lnTo>
                  <a:lnTo>
                    <a:pt x="0" y="333"/>
                  </a:lnTo>
                  <a:lnTo>
                    <a:pt x="0" y="295"/>
                  </a:lnTo>
                  <a:lnTo>
                    <a:pt x="0" y="253"/>
                  </a:lnTo>
                  <a:lnTo>
                    <a:pt x="2" y="215"/>
                  </a:lnTo>
                  <a:lnTo>
                    <a:pt x="4" y="175"/>
                  </a:lnTo>
                  <a:lnTo>
                    <a:pt x="9" y="137"/>
                  </a:lnTo>
                  <a:lnTo>
                    <a:pt x="13" y="101"/>
                  </a:lnTo>
                  <a:lnTo>
                    <a:pt x="23" y="67"/>
                  </a:lnTo>
                  <a:lnTo>
                    <a:pt x="30" y="31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AD9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41" name="Freeform 429"/>
            <p:cNvSpPr>
              <a:spLocks/>
            </p:cNvSpPr>
            <p:nvPr/>
          </p:nvSpPr>
          <p:spPr bwMode="auto">
            <a:xfrm>
              <a:off x="2640" y="793"/>
              <a:ext cx="145" cy="1046"/>
            </a:xfrm>
            <a:custGeom>
              <a:avLst/>
              <a:gdLst>
                <a:gd name="T0" fmla="*/ 68 w 289"/>
                <a:gd name="T1" fmla="*/ 41 h 2092"/>
                <a:gd name="T2" fmla="*/ 103 w 289"/>
                <a:gd name="T3" fmla="*/ 135 h 2092"/>
                <a:gd name="T4" fmla="*/ 106 w 289"/>
                <a:gd name="T5" fmla="*/ 239 h 2092"/>
                <a:gd name="T6" fmla="*/ 97 w 289"/>
                <a:gd name="T7" fmla="*/ 349 h 2092"/>
                <a:gd name="T8" fmla="*/ 85 w 289"/>
                <a:gd name="T9" fmla="*/ 458 h 2092"/>
                <a:gd name="T10" fmla="*/ 87 w 289"/>
                <a:gd name="T11" fmla="*/ 558 h 2092"/>
                <a:gd name="T12" fmla="*/ 118 w 289"/>
                <a:gd name="T13" fmla="*/ 649 h 2092"/>
                <a:gd name="T14" fmla="*/ 186 w 289"/>
                <a:gd name="T15" fmla="*/ 726 h 2092"/>
                <a:gd name="T16" fmla="*/ 249 w 289"/>
                <a:gd name="T17" fmla="*/ 803 h 2092"/>
                <a:gd name="T18" fmla="*/ 251 w 289"/>
                <a:gd name="T19" fmla="*/ 897 h 2092"/>
                <a:gd name="T20" fmla="*/ 236 w 289"/>
                <a:gd name="T21" fmla="*/ 992 h 2092"/>
                <a:gd name="T22" fmla="*/ 215 w 289"/>
                <a:gd name="T23" fmla="*/ 1088 h 2092"/>
                <a:gd name="T24" fmla="*/ 194 w 289"/>
                <a:gd name="T25" fmla="*/ 1187 h 2092"/>
                <a:gd name="T26" fmla="*/ 179 w 289"/>
                <a:gd name="T27" fmla="*/ 1284 h 2092"/>
                <a:gd name="T28" fmla="*/ 179 w 289"/>
                <a:gd name="T29" fmla="*/ 1383 h 2092"/>
                <a:gd name="T30" fmla="*/ 203 w 289"/>
                <a:gd name="T31" fmla="*/ 1486 h 2092"/>
                <a:gd name="T32" fmla="*/ 230 w 289"/>
                <a:gd name="T33" fmla="*/ 1565 h 2092"/>
                <a:gd name="T34" fmla="*/ 222 w 289"/>
                <a:gd name="T35" fmla="*/ 1615 h 2092"/>
                <a:gd name="T36" fmla="*/ 207 w 289"/>
                <a:gd name="T37" fmla="*/ 1670 h 2092"/>
                <a:gd name="T38" fmla="*/ 190 w 289"/>
                <a:gd name="T39" fmla="*/ 1723 h 2092"/>
                <a:gd name="T40" fmla="*/ 177 w 289"/>
                <a:gd name="T41" fmla="*/ 1774 h 2092"/>
                <a:gd name="T42" fmla="*/ 175 w 289"/>
                <a:gd name="T43" fmla="*/ 1824 h 2092"/>
                <a:gd name="T44" fmla="*/ 190 w 289"/>
                <a:gd name="T45" fmla="*/ 1871 h 2092"/>
                <a:gd name="T46" fmla="*/ 232 w 289"/>
                <a:gd name="T47" fmla="*/ 1913 h 2092"/>
                <a:gd name="T48" fmla="*/ 266 w 289"/>
                <a:gd name="T49" fmla="*/ 1940 h 2092"/>
                <a:gd name="T50" fmla="*/ 270 w 289"/>
                <a:gd name="T51" fmla="*/ 1959 h 2092"/>
                <a:gd name="T52" fmla="*/ 275 w 289"/>
                <a:gd name="T53" fmla="*/ 1980 h 2092"/>
                <a:gd name="T54" fmla="*/ 277 w 289"/>
                <a:gd name="T55" fmla="*/ 2004 h 2092"/>
                <a:gd name="T56" fmla="*/ 281 w 289"/>
                <a:gd name="T57" fmla="*/ 2029 h 2092"/>
                <a:gd name="T58" fmla="*/ 285 w 289"/>
                <a:gd name="T59" fmla="*/ 2050 h 2092"/>
                <a:gd name="T60" fmla="*/ 287 w 289"/>
                <a:gd name="T61" fmla="*/ 2069 h 2092"/>
                <a:gd name="T62" fmla="*/ 289 w 289"/>
                <a:gd name="T63" fmla="*/ 2086 h 2092"/>
                <a:gd name="T64" fmla="*/ 243 w 289"/>
                <a:gd name="T65" fmla="*/ 2067 h 2092"/>
                <a:gd name="T66" fmla="*/ 173 w 289"/>
                <a:gd name="T67" fmla="*/ 2010 h 2092"/>
                <a:gd name="T68" fmla="*/ 129 w 289"/>
                <a:gd name="T69" fmla="*/ 1944 h 2092"/>
                <a:gd name="T70" fmla="*/ 106 w 289"/>
                <a:gd name="T71" fmla="*/ 1871 h 2092"/>
                <a:gd name="T72" fmla="*/ 101 w 289"/>
                <a:gd name="T73" fmla="*/ 1793 h 2092"/>
                <a:gd name="T74" fmla="*/ 106 w 289"/>
                <a:gd name="T75" fmla="*/ 1710 h 2092"/>
                <a:gd name="T76" fmla="*/ 120 w 289"/>
                <a:gd name="T77" fmla="*/ 1626 h 2092"/>
                <a:gd name="T78" fmla="*/ 137 w 289"/>
                <a:gd name="T79" fmla="*/ 1543 h 2092"/>
                <a:gd name="T80" fmla="*/ 131 w 289"/>
                <a:gd name="T81" fmla="*/ 1459 h 2092"/>
                <a:gd name="T82" fmla="*/ 118 w 289"/>
                <a:gd name="T83" fmla="*/ 1373 h 2092"/>
                <a:gd name="T84" fmla="*/ 112 w 289"/>
                <a:gd name="T85" fmla="*/ 1292 h 2092"/>
                <a:gd name="T86" fmla="*/ 118 w 289"/>
                <a:gd name="T87" fmla="*/ 1214 h 2092"/>
                <a:gd name="T88" fmla="*/ 129 w 289"/>
                <a:gd name="T89" fmla="*/ 1136 h 2092"/>
                <a:gd name="T90" fmla="*/ 142 w 289"/>
                <a:gd name="T91" fmla="*/ 1058 h 2092"/>
                <a:gd name="T92" fmla="*/ 163 w 289"/>
                <a:gd name="T93" fmla="*/ 980 h 2092"/>
                <a:gd name="T94" fmla="*/ 182 w 289"/>
                <a:gd name="T95" fmla="*/ 904 h 2092"/>
                <a:gd name="T96" fmla="*/ 133 w 289"/>
                <a:gd name="T97" fmla="*/ 830 h 2092"/>
                <a:gd name="T98" fmla="*/ 55 w 289"/>
                <a:gd name="T99" fmla="*/ 745 h 2092"/>
                <a:gd name="T100" fmla="*/ 13 w 289"/>
                <a:gd name="T101" fmla="*/ 649 h 2092"/>
                <a:gd name="T102" fmla="*/ 0 w 289"/>
                <a:gd name="T103" fmla="*/ 541 h 2092"/>
                <a:gd name="T104" fmla="*/ 4 w 289"/>
                <a:gd name="T105" fmla="*/ 429 h 2092"/>
                <a:gd name="T106" fmla="*/ 15 w 289"/>
                <a:gd name="T107" fmla="*/ 315 h 2092"/>
                <a:gd name="T108" fmla="*/ 27 w 289"/>
                <a:gd name="T109" fmla="*/ 199 h 2092"/>
                <a:gd name="T110" fmla="*/ 21 w 289"/>
                <a:gd name="T111" fmla="*/ 89 h 2092"/>
                <a:gd name="T112" fmla="*/ 17 w 289"/>
                <a:gd name="T113" fmla="*/ 28 h 2092"/>
                <a:gd name="T114" fmla="*/ 28 w 289"/>
                <a:gd name="T115" fmla="*/ 7 h 2092"/>
                <a:gd name="T116" fmla="*/ 38 w 289"/>
                <a:gd name="T117" fmla="*/ 0 h 2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9" h="2092">
                  <a:moveTo>
                    <a:pt x="38" y="0"/>
                  </a:moveTo>
                  <a:lnTo>
                    <a:pt x="68" y="41"/>
                  </a:lnTo>
                  <a:lnTo>
                    <a:pt x="89" y="87"/>
                  </a:lnTo>
                  <a:lnTo>
                    <a:pt x="103" y="135"/>
                  </a:lnTo>
                  <a:lnTo>
                    <a:pt x="108" y="188"/>
                  </a:lnTo>
                  <a:lnTo>
                    <a:pt x="106" y="239"/>
                  </a:lnTo>
                  <a:lnTo>
                    <a:pt x="104" y="294"/>
                  </a:lnTo>
                  <a:lnTo>
                    <a:pt x="97" y="349"/>
                  </a:lnTo>
                  <a:lnTo>
                    <a:pt x="93" y="406"/>
                  </a:lnTo>
                  <a:lnTo>
                    <a:pt x="85" y="458"/>
                  </a:lnTo>
                  <a:lnTo>
                    <a:pt x="85" y="511"/>
                  </a:lnTo>
                  <a:lnTo>
                    <a:pt x="87" y="558"/>
                  </a:lnTo>
                  <a:lnTo>
                    <a:pt x="99" y="608"/>
                  </a:lnTo>
                  <a:lnTo>
                    <a:pt x="118" y="649"/>
                  </a:lnTo>
                  <a:lnTo>
                    <a:pt x="146" y="691"/>
                  </a:lnTo>
                  <a:lnTo>
                    <a:pt x="186" y="726"/>
                  </a:lnTo>
                  <a:lnTo>
                    <a:pt x="241" y="758"/>
                  </a:lnTo>
                  <a:lnTo>
                    <a:pt x="249" y="803"/>
                  </a:lnTo>
                  <a:lnTo>
                    <a:pt x="253" y="851"/>
                  </a:lnTo>
                  <a:lnTo>
                    <a:pt x="251" y="897"/>
                  </a:lnTo>
                  <a:lnTo>
                    <a:pt x="245" y="946"/>
                  </a:lnTo>
                  <a:lnTo>
                    <a:pt x="236" y="992"/>
                  </a:lnTo>
                  <a:lnTo>
                    <a:pt x="226" y="1039"/>
                  </a:lnTo>
                  <a:lnTo>
                    <a:pt x="215" y="1088"/>
                  </a:lnTo>
                  <a:lnTo>
                    <a:pt x="205" y="1138"/>
                  </a:lnTo>
                  <a:lnTo>
                    <a:pt x="194" y="1187"/>
                  </a:lnTo>
                  <a:lnTo>
                    <a:pt x="186" y="1235"/>
                  </a:lnTo>
                  <a:lnTo>
                    <a:pt x="179" y="1284"/>
                  </a:lnTo>
                  <a:lnTo>
                    <a:pt x="177" y="1335"/>
                  </a:lnTo>
                  <a:lnTo>
                    <a:pt x="179" y="1383"/>
                  </a:lnTo>
                  <a:lnTo>
                    <a:pt x="188" y="1436"/>
                  </a:lnTo>
                  <a:lnTo>
                    <a:pt x="203" y="1486"/>
                  </a:lnTo>
                  <a:lnTo>
                    <a:pt x="230" y="1541"/>
                  </a:lnTo>
                  <a:lnTo>
                    <a:pt x="230" y="1565"/>
                  </a:lnTo>
                  <a:lnTo>
                    <a:pt x="228" y="1588"/>
                  </a:lnTo>
                  <a:lnTo>
                    <a:pt x="222" y="1615"/>
                  </a:lnTo>
                  <a:lnTo>
                    <a:pt x="217" y="1643"/>
                  </a:lnTo>
                  <a:lnTo>
                    <a:pt x="207" y="1670"/>
                  </a:lnTo>
                  <a:lnTo>
                    <a:pt x="198" y="1696"/>
                  </a:lnTo>
                  <a:lnTo>
                    <a:pt x="190" y="1723"/>
                  </a:lnTo>
                  <a:lnTo>
                    <a:pt x="184" y="1750"/>
                  </a:lnTo>
                  <a:lnTo>
                    <a:pt x="177" y="1774"/>
                  </a:lnTo>
                  <a:lnTo>
                    <a:pt x="175" y="1801"/>
                  </a:lnTo>
                  <a:lnTo>
                    <a:pt x="175" y="1824"/>
                  </a:lnTo>
                  <a:lnTo>
                    <a:pt x="180" y="1849"/>
                  </a:lnTo>
                  <a:lnTo>
                    <a:pt x="190" y="1871"/>
                  </a:lnTo>
                  <a:lnTo>
                    <a:pt x="209" y="1894"/>
                  </a:lnTo>
                  <a:lnTo>
                    <a:pt x="232" y="1913"/>
                  </a:lnTo>
                  <a:lnTo>
                    <a:pt x="266" y="1934"/>
                  </a:lnTo>
                  <a:lnTo>
                    <a:pt x="266" y="1940"/>
                  </a:lnTo>
                  <a:lnTo>
                    <a:pt x="268" y="1949"/>
                  </a:lnTo>
                  <a:lnTo>
                    <a:pt x="270" y="1959"/>
                  </a:lnTo>
                  <a:lnTo>
                    <a:pt x="274" y="1970"/>
                  </a:lnTo>
                  <a:lnTo>
                    <a:pt x="275" y="1980"/>
                  </a:lnTo>
                  <a:lnTo>
                    <a:pt x="277" y="1993"/>
                  </a:lnTo>
                  <a:lnTo>
                    <a:pt x="277" y="2004"/>
                  </a:lnTo>
                  <a:lnTo>
                    <a:pt x="281" y="2018"/>
                  </a:lnTo>
                  <a:lnTo>
                    <a:pt x="281" y="2029"/>
                  </a:lnTo>
                  <a:lnTo>
                    <a:pt x="283" y="2040"/>
                  </a:lnTo>
                  <a:lnTo>
                    <a:pt x="285" y="2050"/>
                  </a:lnTo>
                  <a:lnTo>
                    <a:pt x="287" y="2061"/>
                  </a:lnTo>
                  <a:lnTo>
                    <a:pt x="287" y="2069"/>
                  </a:lnTo>
                  <a:lnTo>
                    <a:pt x="289" y="2080"/>
                  </a:lnTo>
                  <a:lnTo>
                    <a:pt x="289" y="2086"/>
                  </a:lnTo>
                  <a:lnTo>
                    <a:pt x="289" y="2092"/>
                  </a:lnTo>
                  <a:lnTo>
                    <a:pt x="243" y="2067"/>
                  </a:lnTo>
                  <a:lnTo>
                    <a:pt x="203" y="2040"/>
                  </a:lnTo>
                  <a:lnTo>
                    <a:pt x="173" y="2010"/>
                  </a:lnTo>
                  <a:lnTo>
                    <a:pt x="148" y="1978"/>
                  </a:lnTo>
                  <a:lnTo>
                    <a:pt x="129" y="1944"/>
                  </a:lnTo>
                  <a:lnTo>
                    <a:pt x="116" y="1907"/>
                  </a:lnTo>
                  <a:lnTo>
                    <a:pt x="106" y="1871"/>
                  </a:lnTo>
                  <a:lnTo>
                    <a:pt x="104" y="1833"/>
                  </a:lnTo>
                  <a:lnTo>
                    <a:pt x="101" y="1793"/>
                  </a:lnTo>
                  <a:lnTo>
                    <a:pt x="104" y="1752"/>
                  </a:lnTo>
                  <a:lnTo>
                    <a:pt x="106" y="1710"/>
                  </a:lnTo>
                  <a:lnTo>
                    <a:pt x="114" y="1670"/>
                  </a:lnTo>
                  <a:lnTo>
                    <a:pt x="120" y="1626"/>
                  </a:lnTo>
                  <a:lnTo>
                    <a:pt x="129" y="1584"/>
                  </a:lnTo>
                  <a:lnTo>
                    <a:pt x="137" y="1543"/>
                  </a:lnTo>
                  <a:lnTo>
                    <a:pt x="144" y="1503"/>
                  </a:lnTo>
                  <a:lnTo>
                    <a:pt x="131" y="1459"/>
                  </a:lnTo>
                  <a:lnTo>
                    <a:pt x="123" y="1417"/>
                  </a:lnTo>
                  <a:lnTo>
                    <a:pt x="118" y="1373"/>
                  </a:lnTo>
                  <a:lnTo>
                    <a:pt x="114" y="1335"/>
                  </a:lnTo>
                  <a:lnTo>
                    <a:pt x="112" y="1292"/>
                  </a:lnTo>
                  <a:lnTo>
                    <a:pt x="114" y="1254"/>
                  </a:lnTo>
                  <a:lnTo>
                    <a:pt x="118" y="1214"/>
                  </a:lnTo>
                  <a:lnTo>
                    <a:pt x="123" y="1176"/>
                  </a:lnTo>
                  <a:lnTo>
                    <a:pt x="129" y="1136"/>
                  </a:lnTo>
                  <a:lnTo>
                    <a:pt x="135" y="1096"/>
                  </a:lnTo>
                  <a:lnTo>
                    <a:pt x="142" y="1058"/>
                  </a:lnTo>
                  <a:lnTo>
                    <a:pt x="152" y="1018"/>
                  </a:lnTo>
                  <a:lnTo>
                    <a:pt x="163" y="980"/>
                  </a:lnTo>
                  <a:lnTo>
                    <a:pt x="173" y="942"/>
                  </a:lnTo>
                  <a:lnTo>
                    <a:pt x="182" y="904"/>
                  </a:lnTo>
                  <a:lnTo>
                    <a:pt x="192" y="866"/>
                  </a:lnTo>
                  <a:lnTo>
                    <a:pt x="133" y="830"/>
                  </a:lnTo>
                  <a:lnTo>
                    <a:pt x="89" y="788"/>
                  </a:lnTo>
                  <a:lnTo>
                    <a:pt x="55" y="745"/>
                  </a:lnTo>
                  <a:lnTo>
                    <a:pt x="30" y="699"/>
                  </a:lnTo>
                  <a:lnTo>
                    <a:pt x="13" y="649"/>
                  </a:lnTo>
                  <a:lnTo>
                    <a:pt x="4" y="596"/>
                  </a:lnTo>
                  <a:lnTo>
                    <a:pt x="0" y="541"/>
                  </a:lnTo>
                  <a:lnTo>
                    <a:pt x="2" y="488"/>
                  </a:lnTo>
                  <a:lnTo>
                    <a:pt x="4" y="429"/>
                  </a:lnTo>
                  <a:lnTo>
                    <a:pt x="9" y="372"/>
                  </a:lnTo>
                  <a:lnTo>
                    <a:pt x="15" y="315"/>
                  </a:lnTo>
                  <a:lnTo>
                    <a:pt x="23" y="258"/>
                  </a:lnTo>
                  <a:lnTo>
                    <a:pt x="27" y="199"/>
                  </a:lnTo>
                  <a:lnTo>
                    <a:pt x="27" y="144"/>
                  </a:lnTo>
                  <a:lnTo>
                    <a:pt x="21" y="89"/>
                  </a:lnTo>
                  <a:lnTo>
                    <a:pt x="13" y="38"/>
                  </a:lnTo>
                  <a:lnTo>
                    <a:pt x="17" y="28"/>
                  </a:lnTo>
                  <a:lnTo>
                    <a:pt x="25" y="19"/>
                  </a:lnTo>
                  <a:lnTo>
                    <a:pt x="28" y="7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D9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42" name="Freeform 430"/>
            <p:cNvSpPr>
              <a:spLocks/>
            </p:cNvSpPr>
            <p:nvPr/>
          </p:nvSpPr>
          <p:spPr bwMode="auto">
            <a:xfrm>
              <a:off x="2762" y="798"/>
              <a:ext cx="296" cy="1918"/>
            </a:xfrm>
            <a:custGeom>
              <a:avLst/>
              <a:gdLst>
                <a:gd name="T0" fmla="*/ 479 w 589"/>
                <a:gd name="T1" fmla="*/ 89 h 3837"/>
                <a:gd name="T2" fmla="*/ 500 w 589"/>
                <a:gd name="T3" fmla="*/ 181 h 3837"/>
                <a:gd name="T4" fmla="*/ 523 w 589"/>
                <a:gd name="T5" fmla="*/ 274 h 3837"/>
                <a:gd name="T6" fmla="*/ 546 w 589"/>
                <a:gd name="T7" fmla="*/ 365 h 3837"/>
                <a:gd name="T8" fmla="*/ 568 w 589"/>
                <a:gd name="T9" fmla="*/ 456 h 3837"/>
                <a:gd name="T10" fmla="*/ 572 w 589"/>
                <a:gd name="T11" fmla="*/ 553 h 3837"/>
                <a:gd name="T12" fmla="*/ 523 w 589"/>
                <a:gd name="T13" fmla="*/ 652 h 3837"/>
                <a:gd name="T14" fmla="*/ 466 w 589"/>
                <a:gd name="T15" fmla="*/ 755 h 3837"/>
                <a:gd name="T16" fmla="*/ 424 w 589"/>
                <a:gd name="T17" fmla="*/ 857 h 3837"/>
                <a:gd name="T18" fmla="*/ 407 w 589"/>
                <a:gd name="T19" fmla="*/ 967 h 3837"/>
                <a:gd name="T20" fmla="*/ 432 w 589"/>
                <a:gd name="T21" fmla="*/ 1087 h 3837"/>
                <a:gd name="T22" fmla="*/ 340 w 589"/>
                <a:gd name="T23" fmla="*/ 1340 h 3837"/>
                <a:gd name="T24" fmla="*/ 318 w 589"/>
                <a:gd name="T25" fmla="*/ 1621 h 3837"/>
                <a:gd name="T26" fmla="*/ 319 w 589"/>
                <a:gd name="T27" fmla="*/ 1904 h 3837"/>
                <a:gd name="T28" fmla="*/ 304 w 589"/>
                <a:gd name="T29" fmla="*/ 2185 h 3837"/>
                <a:gd name="T30" fmla="*/ 217 w 589"/>
                <a:gd name="T31" fmla="*/ 2444 h 3837"/>
                <a:gd name="T32" fmla="*/ 118 w 589"/>
                <a:gd name="T33" fmla="*/ 2615 h 3837"/>
                <a:gd name="T34" fmla="*/ 91 w 589"/>
                <a:gd name="T35" fmla="*/ 2761 h 3837"/>
                <a:gd name="T36" fmla="*/ 99 w 589"/>
                <a:gd name="T37" fmla="*/ 2921 h 3837"/>
                <a:gd name="T38" fmla="*/ 112 w 589"/>
                <a:gd name="T39" fmla="*/ 3082 h 3837"/>
                <a:gd name="T40" fmla="*/ 114 w 589"/>
                <a:gd name="T41" fmla="*/ 3242 h 3837"/>
                <a:gd name="T42" fmla="*/ 99 w 589"/>
                <a:gd name="T43" fmla="*/ 3373 h 3837"/>
                <a:gd name="T44" fmla="*/ 126 w 589"/>
                <a:gd name="T45" fmla="*/ 3462 h 3837"/>
                <a:gd name="T46" fmla="*/ 154 w 589"/>
                <a:gd name="T47" fmla="*/ 3553 h 3837"/>
                <a:gd name="T48" fmla="*/ 177 w 589"/>
                <a:gd name="T49" fmla="*/ 3647 h 3837"/>
                <a:gd name="T50" fmla="*/ 185 w 589"/>
                <a:gd name="T51" fmla="*/ 3742 h 3837"/>
                <a:gd name="T52" fmla="*/ 181 w 589"/>
                <a:gd name="T53" fmla="*/ 3837 h 3837"/>
                <a:gd name="T54" fmla="*/ 88 w 589"/>
                <a:gd name="T55" fmla="*/ 3688 h 3837"/>
                <a:gd name="T56" fmla="*/ 38 w 589"/>
                <a:gd name="T57" fmla="*/ 3527 h 3837"/>
                <a:gd name="T58" fmla="*/ 19 w 589"/>
                <a:gd name="T59" fmla="*/ 3356 h 3837"/>
                <a:gd name="T60" fmla="*/ 23 w 589"/>
                <a:gd name="T61" fmla="*/ 3181 h 3837"/>
                <a:gd name="T62" fmla="*/ 32 w 589"/>
                <a:gd name="T63" fmla="*/ 3004 h 3837"/>
                <a:gd name="T64" fmla="*/ 0 w 589"/>
                <a:gd name="T65" fmla="*/ 2799 h 3837"/>
                <a:gd name="T66" fmla="*/ 27 w 589"/>
                <a:gd name="T67" fmla="*/ 2600 h 3837"/>
                <a:gd name="T68" fmla="*/ 110 w 589"/>
                <a:gd name="T69" fmla="*/ 2417 h 3837"/>
                <a:gd name="T70" fmla="*/ 198 w 589"/>
                <a:gd name="T71" fmla="*/ 2231 h 3837"/>
                <a:gd name="T72" fmla="*/ 255 w 589"/>
                <a:gd name="T73" fmla="*/ 2033 h 3837"/>
                <a:gd name="T74" fmla="*/ 247 w 589"/>
                <a:gd name="T75" fmla="*/ 1834 h 3837"/>
                <a:gd name="T76" fmla="*/ 240 w 589"/>
                <a:gd name="T77" fmla="*/ 1674 h 3837"/>
                <a:gd name="T78" fmla="*/ 245 w 589"/>
                <a:gd name="T79" fmla="*/ 1515 h 3837"/>
                <a:gd name="T80" fmla="*/ 261 w 589"/>
                <a:gd name="T81" fmla="*/ 1357 h 3837"/>
                <a:gd name="T82" fmla="*/ 297 w 589"/>
                <a:gd name="T83" fmla="*/ 1205 h 3837"/>
                <a:gd name="T84" fmla="*/ 350 w 589"/>
                <a:gd name="T85" fmla="*/ 1062 h 3837"/>
                <a:gd name="T86" fmla="*/ 316 w 589"/>
                <a:gd name="T87" fmla="*/ 918 h 3837"/>
                <a:gd name="T88" fmla="*/ 356 w 589"/>
                <a:gd name="T89" fmla="*/ 787 h 3837"/>
                <a:gd name="T90" fmla="*/ 424 w 589"/>
                <a:gd name="T91" fmla="*/ 663 h 3837"/>
                <a:gd name="T92" fmla="*/ 479 w 589"/>
                <a:gd name="T93" fmla="*/ 542 h 3837"/>
                <a:gd name="T94" fmla="*/ 477 w 589"/>
                <a:gd name="T95" fmla="*/ 418 h 3837"/>
                <a:gd name="T96" fmla="*/ 432 w 589"/>
                <a:gd name="T97" fmla="*/ 325 h 3837"/>
                <a:gd name="T98" fmla="*/ 415 w 589"/>
                <a:gd name="T99" fmla="*/ 221 h 3837"/>
                <a:gd name="T100" fmla="*/ 415 w 589"/>
                <a:gd name="T101" fmla="*/ 114 h 3837"/>
                <a:gd name="T102" fmla="*/ 424 w 589"/>
                <a:gd name="T103" fmla="*/ 31 h 3837"/>
                <a:gd name="T104" fmla="*/ 447 w 589"/>
                <a:gd name="T105" fmla="*/ 0 h 3837"/>
                <a:gd name="T106" fmla="*/ 466 w 589"/>
                <a:gd name="T107" fmla="*/ 29 h 3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9" h="3837">
                  <a:moveTo>
                    <a:pt x="466" y="29"/>
                  </a:moveTo>
                  <a:lnTo>
                    <a:pt x="472" y="57"/>
                  </a:lnTo>
                  <a:lnTo>
                    <a:pt x="479" y="89"/>
                  </a:lnTo>
                  <a:lnTo>
                    <a:pt x="487" y="120"/>
                  </a:lnTo>
                  <a:lnTo>
                    <a:pt x="494" y="150"/>
                  </a:lnTo>
                  <a:lnTo>
                    <a:pt x="500" y="181"/>
                  </a:lnTo>
                  <a:lnTo>
                    <a:pt x="510" y="211"/>
                  </a:lnTo>
                  <a:lnTo>
                    <a:pt x="515" y="241"/>
                  </a:lnTo>
                  <a:lnTo>
                    <a:pt x="523" y="274"/>
                  </a:lnTo>
                  <a:lnTo>
                    <a:pt x="530" y="302"/>
                  </a:lnTo>
                  <a:lnTo>
                    <a:pt x="538" y="333"/>
                  </a:lnTo>
                  <a:lnTo>
                    <a:pt x="546" y="365"/>
                  </a:lnTo>
                  <a:lnTo>
                    <a:pt x="553" y="395"/>
                  </a:lnTo>
                  <a:lnTo>
                    <a:pt x="561" y="424"/>
                  </a:lnTo>
                  <a:lnTo>
                    <a:pt x="568" y="456"/>
                  </a:lnTo>
                  <a:lnTo>
                    <a:pt x="580" y="488"/>
                  </a:lnTo>
                  <a:lnTo>
                    <a:pt x="589" y="521"/>
                  </a:lnTo>
                  <a:lnTo>
                    <a:pt x="572" y="553"/>
                  </a:lnTo>
                  <a:lnTo>
                    <a:pt x="557" y="585"/>
                  </a:lnTo>
                  <a:lnTo>
                    <a:pt x="540" y="618"/>
                  </a:lnTo>
                  <a:lnTo>
                    <a:pt x="523" y="652"/>
                  </a:lnTo>
                  <a:lnTo>
                    <a:pt x="502" y="686"/>
                  </a:lnTo>
                  <a:lnTo>
                    <a:pt x="485" y="720"/>
                  </a:lnTo>
                  <a:lnTo>
                    <a:pt x="466" y="755"/>
                  </a:lnTo>
                  <a:lnTo>
                    <a:pt x="453" y="789"/>
                  </a:lnTo>
                  <a:lnTo>
                    <a:pt x="435" y="823"/>
                  </a:lnTo>
                  <a:lnTo>
                    <a:pt x="424" y="857"/>
                  </a:lnTo>
                  <a:lnTo>
                    <a:pt x="415" y="893"/>
                  </a:lnTo>
                  <a:lnTo>
                    <a:pt x="409" y="929"/>
                  </a:lnTo>
                  <a:lnTo>
                    <a:pt x="407" y="967"/>
                  </a:lnTo>
                  <a:lnTo>
                    <a:pt x="411" y="1005"/>
                  </a:lnTo>
                  <a:lnTo>
                    <a:pt x="418" y="1043"/>
                  </a:lnTo>
                  <a:lnTo>
                    <a:pt x="432" y="1087"/>
                  </a:lnTo>
                  <a:lnTo>
                    <a:pt x="390" y="1167"/>
                  </a:lnTo>
                  <a:lnTo>
                    <a:pt x="361" y="1254"/>
                  </a:lnTo>
                  <a:lnTo>
                    <a:pt x="340" y="1340"/>
                  </a:lnTo>
                  <a:lnTo>
                    <a:pt x="329" y="1433"/>
                  </a:lnTo>
                  <a:lnTo>
                    <a:pt x="319" y="1526"/>
                  </a:lnTo>
                  <a:lnTo>
                    <a:pt x="318" y="1621"/>
                  </a:lnTo>
                  <a:lnTo>
                    <a:pt x="318" y="1716"/>
                  </a:lnTo>
                  <a:lnTo>
                    <a:pt x="321" y="1809"/>
                  </a:lnTo>
                  <a:lnTo>
                    <a:pt x="319" y="1904"/>
                  </a:lnTo>
                  <a:lnTo>
                    <a:pt x="319" y="1999"/>
                  </a:lnTo>
                  <a:lnTo>
                    <a:pt x="314" y="2092"/>
                  </a:lnTo>
                  <a:lnTo>
                    <a:pt x="304" y="2185"/>
                  </a:lnTo>
                  <a:lnTo>
                    <a:pt x="283" y="2273"/>
                  </a:lnTo>
                  <a:lnTo>
                    <a:pt x="257" y="2360"/>
                  </a:lnTo>
                  <a:lnTo>
                    <a:pt x="217" y="2444"/>
                  </a:lnTo>
                  <a:lnTo>
                    <a:pt x="167" y="2527"/>
                  </a:lnTo>
                  <a:lnTo>
                    <a:pt x="137" y="2569"/>
                  </a:lnTo>
                  <a:lnTo>
                    <a:pt x="118" y="2615"/>
                  </a:lnTo>
                  <a:lnTo>
                    <a:pt x="103" y="2662"/>
                  </a:lnTo>
                  <a:lnTo>
                    <a:pt x="95" y="2714"/>
                  </a:lnTo>
                  <a:lnTo>
                    <a:pt x="91" y="2761"/>
                  </a:lnTo>
                  <a:lnTo>
                    <a:pt x="91" y="2814"/>
                  </a:lnTo>
                  <a:lnTo>
                    <a:pt x="93" y="2868"/>
                  </a:lnTo>
                  <a:lnTo>
                    <a:pt x="99" y="2921"/>
                  </a:lnTo>
                  <a:lnTo>
                    <a:pt x="103" y="2976"/>
                  </a:lnTo>
                  <a:lnTo>
                    <a:pt x="109" y="3029"/>
                  </a:lnTo>
                  <a:lnTo>
                    <a:pt x="112" y="3082"/>
                  </a:lnTo>
                  <a:lnTo>
                    <a:pt x="116" y="3137"/>
                  </a:lnTo>
                  <a:lnTo>
                    <a:pt x="114" y="3189"/>
                  </a:lnTo>
                  <a:lnTo>
                    <a:pt x="114" y="3242"/>
                  </a:lnTo>
                  <a:lnTo>
                    <a:pt x="105" y="3293"/>
                  </a:lnTo>
                  <a:lnTo>
                    <a:pt x="93" y="3344"/>
                  </a:lnTo>
                  <a:lnTo>
                    <a:pt x="99" y="3373"/>
                  </a:lnTo>
                  <a:lnTo>
                    <a:pt x="109" y="3401"/>
                  </a:lnTo>
                  <a:lnTo>
                    <a:pt x="116" y="3432"/>
                  </a:lnTo>
                  <a:lnTo>
                    <a:pt x="126" y="3462"/>
                  </a:lnTo>
                  <a:lnTo>
                    <a:pt x="135" y="3493"/>
                  </a:lnTo>
                  <a:lnTo>
                    <a:pt x="145" y="3523"/>
                  </a:lnTo>
                  <a:lnTo>
                    <a:pt x="154" y="3553"/>
                  </a:lnTo>
                  <a:lnTo>
                    <a:pt x="164" y="3586"/>
                  </a:lnTo>
                  <a:lnTo>
                    <a:pt x="169" y="3616"/>
                  </a:lnTo>
                  <a:lnTo>
                    <a:pt x="177" y="3647"/>
                  </a:lnTo>
                  <a:lnTo>
                    <a:pt x="181" y="3677"/>
                  </a:lnTo>
                  <a:lnTo>
                    <a:pt x="185" y="3711"/>
                  </a:lnTo>
                  <a:lnTo>
                    <a:pt x="185" y="3742"/>
                  </a:lnTo>
                  <a:lnTo>
                    <a:pt x="186" y="3774"/>
                  </a:lnTo>
                  <a:lnTo>
                    <a:pt x="183" y="3804"/>
                  </a:lnTo>
                  <a:lnTo>
                    <a:pt x="181" y="3837"/>
                  </a:lnTo>
                  <a:lnTo>
                    <a:pt x="143" y="3787"/>
                  </a:lnTo>
                  <a:lnTo>
                    <a:pt x="114" y="3738"/>
                  </a:lnTo>
                  <a:lnTo>
                    <a:pt x="88" y="3688"/>
                  </a:lnTo>
                  <a:lnTo>
                    <a:pt x="69" y="3635"/>
                  </a:lnTo>
                  <a:lnTo>
                    <a:pt x="50" y="3580"/>
                  </a:lnTo>
                  <a:lnTo>
                    <a:pt x="38" y="3527"/>
                  </a:lnTo>
                  <a:lnTo>
                    <a:pt x="29" y="3470"/>
                  </a:lnTo>
                  <a:lnTo>
                    <a:pt x="23" y="3413"/>
                  </a:lnTo>
                  <a:lnTo>
                    <a:pt x="19" y="3356"/>
                  </a:lnTo>
                  <a:lnTo>
                    <a:pt x="19" y="3297"/>
                  </a:lnTo>
                  <a:lnTo>
                    <a:pt x="19" y="3238"/>
                  </a:lnTo>
                  <a:lnTo>
                    <a:pt x="23" y="3181"/>
                  </a:lnTo>
                  <a:lnTo>
                    <a:pt x="23" y="3122"/>
                  </a:lnTo>
                  <a:lnTo>
                    <a:pt x="29" y="3063"/>
                  </a:lnTo>
                  <a:lnTo>
                    <a:pt x="32" y="3004"/>
                  </a:lnTo>
                  <a:lnTo>
                    <a:pt x="34" y="2947"/>
                  </a:lnTo>
                  <a:lnTo>
                    <a:pt x="12" y="2871"/>
                  </a:lnTo>
                  <a:lnTo>
                    <a:pt x="0" y="2799"/>
                  </a:lnTo>
                  <a:lnTo>
                    <a:pt x="0" y="2731"/>
                  </a:lnTo>
                  <a:lnTo>
                    <a:pt x="12" y="2666"/>
                  </a:lnTo>
                  <a:lnTo>
                    <a:pt x="27" y="2600"/>
                  </a:lnTo>
                  <a:lnTo>
                    <a:pt x="50" y="2539"/>
                  </a:lnTo>
                  <a:lnTo>
                    <a:pt x="78" y="2476"/>
                  </a:lnTo>
                  <a:lnTo>
                    <a:pt x="110" y="2417"/>
                  </a:lnTo>
                  <a:lnTo>
                    <a:pt x="139" y="2356"/>
                  </a:lnTo>
                  <a:lnTo>
                    <a:pt x="169" y="2294"/>
                  </a:lnTo>
                  <a:lnTo>
                    <a:pt x="198" y="2231"/>
                  </a:lnTo>
                  <a:lnTo>
                    <a:pt x="224" y="2168"/>
                  </a:lnTo>
                  <a:lnTo>
                    <a:pt x="242" y="2102"/>
                  </a:lnTo>
                  <a:lnTo>
                    <a:pt x="255" y="2033"/>
                  </a:lnTo>
                  <a:lnTo>
                    <a:pt x="259" y="1963"/>
                  </a:lnTo>
                  <a:lnTo>
                    <a:pt x="251" y="1889"/>
                  </a:lnTo>
                  <a:lnTo>
                    <a:pt x="247" y="1834"/>
                  </a:lnTo>
                  <a:lnTo>
                    <a:pt x="243" y="1782"/>
                  </a:lnTo>
                  <a:lnTo>
                    <a:pt x="240" y="1729"/>
                  </a:lnTo>
                  <a:lnTo>
                    <a:pt x="240" y="1674"/>
                  </a:lnTo>
                  <a:lnTo>
                    <a:pt x="240" y="1621"/>
                  </a:lnTo>
                  <a:lnTo>
                    <a:pt x="242" y="1568"/>
                  </a:lnTo>
                  <a:lnTo>
                    <a:pt x="245" y="1515"/>
                  </a:lnTo>
                  <a:lnTo>
                    <a:pt x="251" y="1463"/>
                  </a:lnTo>
                  <a:lnTo>
                    <a:pt x="255" y="1408"/>
                  </a:lnTo>
                  <a:lnTo>
                    <a:pt x="261" y="1357"/>
                  </a:lnTo>
                  <a:lnTo>
                    <a:pt x="272" y="1306"/>
                  </a:lnTo>
                  <a:lnTo>
                    <a:pt x="283" y="1256"/>
                  </a:lnTo>
                  <a:lnTo>
                    <a:pt x="297" y="1205"/>
                  </a:lnTo>
                  <a:lnTo>
                    <a:pt x="310" y="1155"/>
                  </a:lnTo>
                  <a:lnTo>
                    <a:pt x="329" y="1108"/>
                  </a:lnTo>
                  <a:lnTo>
                    <a:pt x="350" y="1062"/>
                  </a:lnTo>
                  <a:lnTo>
                    <a:pt x="327" y="1011"/>
                  </a:lnTo>
                  <a:lnTo>
                    <a:pt x="318" y="964"/>
                  </a:lnTo>
                  <a:lnTo>
                    <a:pt x="316" y="918"/>
                  </a:lnTo>
                  <a:lnTo>
                    <a:pt x="325" y="874"/>
                  </a:lnTo>
                  <a:lnTo>
                    <a:pt x="338" y="831"/>
                  </a:lnTo>
                  <a:lnTo>
                    <a:pt x="356" y="787"/>
                  </a:lnTo>
                  <a:lnTo>
                    <a:pt x="378" y="743"/>
                  </a:lnTo>
                  <a:lnTo>
                    <a:pt x="403" y="705"/>
                  </a:lnTo>
                  <a:lnTo>
                    <a:pt x="424" y="663"/>
                  </a:lnTo>
                  <a:lnTo>
                    <a:pt x="447" y="621"/>
                  </a:lnTo>
                  <a:lnTo>
                    <a:pt x="466" y="582"/>
                  </a:lnTo>
                  <a:lnTo>
                    <a:pt x="479" y="542"/>
                  </a:lnTo>
                  <a:lnTo>
                    <a:pt x="487" y="500"/>
                  </a:lnTo>
                  <a:lnTo>
                    <a:pt x="487" y="458"/>
                  </a:lnTo>
                  <a:lnTo>
                    <a:pt x="477" y="418"/>
                  </a:lnTo>
                  <a:lnTo>
                    <a:pt x="456" y="376"/>
                  </a:lnTo>
                  <a:lnTo>
                    <a:pt x="443" y="354"/>
                  </a:lnTo>
                  <a:lnTo>
                    <a:pt x="432" y="325"/>
                  </a:lnTo>
                  <a:lnTo>
                    <a:pt x="424" y="293"/>
                  </a:lnTo>
                  <a:lnTo>
                    <a:pt x="420" y="259"/>
                  </a:lnTo>
                  <a:lnTo>
                    <a:pt x="415" y="221"/>
                  </a:lnTo>
                  <a:lnTo>
                    <a:pt x="413" y="184"/>
                  </a:lnTo>
                  <a:lnTo>
                    <a:pt x="411" y="146"/>
                  </a:lnTo>
                  <a:lnTo>
                    <a:pt x="415" y="114"/>
                  </a:lnTo>
                  <a:lnTo>
                    <a:pt x="415" y="80"/>
                  </a:lnTo>
                  <a:lnTo>
                    <a:pt x="420" y="53"/>
                  </a:lnTo>
                  <a:lnTo>
                    <a:pt x="424" y="31"/>
                  </a:lnTo>
                  <a:lnTo>
                    <a:pt x="432" y="13"/>
                  </a:lnTo>
                  <a:lnTo>
                    <a:pt x="437" y="2"/>
                  </a:lnTo>
                  <a:lnTo>
                    <a:pt x="447" y="0"/>
                  </a:lnTo>
                  <a:lnTo>
                    <a:pt x="456" y="10"/>
                  </a:lnTo>
                  <a:lnTo>
                    <a:pt x="466" y="29"/>
                  </a:lnTo>
                  <a:lnTo>
                    <a:pt x="466" y="29"/>
                  </a:lnTo>
                  <a:close/>
                </a:path>
              </a:pathLst>
            </a:custGeom>
            <a:solidFill>
              <a:srgbClr val="AD9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43" name="Freeform 431"/>
            <p:cNvSpPr>
              <a:spLocks/>
            </p:cNvSpPr>
            <p:nvPr/>
          </p:nvSpPr>
          <p:spPr bwMode="auto">
            <a:xfrm>
              <a:off x="2744" y="802"/>
              <a:ext cx="67" cy="1031"/>
            </a:xfrm>
            <a:custGeom>
              <a:avLst/>
              <a:gdLst>
                <a:gd name="T0" fmla="*/ 55 w 131"/>
                <a:gd name="T1" fmla="*/ 70 h 2061"/>
                <a:gd name="T2" fmla="*/ 78 w 131"/>
                <a:gd name="T3" fmla="*/ 186 h 2061"/>
                <a:gd name="T4" fmla="*/ 68 w 131"/>
                <a:gd name="T5" fmla="*/ 313 h 2061"/>
                <a:gd name="T6" fmla="*/ 48 w 131"/>
                <a:gd name="T7" fmla="*/ 440 h 2061"/>
                <a:gd name="T8" fmla="*/ 48 w 131"/>
                <a:gd name="T9" fmla="*/ 564 h 2061"/>
                <a:gd name="T10" fmla="*/ 80 w 131"/>
                <a:gd name="T11" fmla="*/ 672 h 2061"/>
                <a:gd name="T12" fmla="*/ 97 w 131"/>
                <a:gd name="T13" fmla="*/ 764 h 2061"/>
                <a:gd name="T14" fmla="*/ 114 w 131"/>
                <a:gd name="T15" fmla="*/ 859 h 2061"/>
                <a:gd name="T16" fmla="*/ 127 w 131"/>
                <a:gd name="T17" fmla="*/ 954 h 2061"/>
                <a:gd name="T18" fmla="*/ 129 w 131"/>
                <a:gd name="T19" fmla="*/ 1049 h 2061"/>
                <a:gd name="T20" fmla="*/ 124 w 131"/>
                <a:gd name="T21" fmla="*/ 1145 h 2061"/>
                <a:gd name="T22" fmla="*/ 97 w 131"/>
                <a:gd name="T23" fmla="*/ 1195 h 2061"/>
                <a:gd name="T24" fmla="*/ 76 w 131"/>
                <a:gd name="T25" fmla="*/ 1250 h 2061"/>
                <a:gd name="T26" fmla="*/ 63 w 131"/>
                <a:gd name="T27" fmla="*/ 1307 h 2061"/>
                <a:gd name="T28" fmla="*/ 61 w 131"/>
                <a:gd name="T29" fmla="*/ 1364 h 2061"/>
                <a:gd name="T30" fmla="*/ 72 w 131"/>
                <a:gd name="T31" fmla="*/ 1421 h 2061"/>
                <a:gd name="T32" fmla="*/ 95 w 131"/>
                <a:gd name="T33" fmla="*/ 1516 h 2061"/>
                <a:gd name="T34" fmla="*/ 107 w 131"/>
                <a:gd name="T35" fmla="*/ 1634 h 2061"/>
                <a:gd name="T36" fmla="*/ 110 w 131"/>
                <a:gd name="T37" fmla="*/ 1753 h 2061"/>
                <a:gd name="T38" fmla="*/ 101 w 131"/>
                <a:gd name="T39" fmla="*/ 1868 h 2061"/>
                <a:gd name="T40" fmla="*/ 88 w 131"/>
                <a:gd name="T41" fmla="*/ 1983 h 2061"/>
                <a:gd name="T42" fmla="*/ 65 w 131"/>
                <a:gd name="T43" fmla="*/ 2037 h 2061"/>
                <a:gd name="T44" fmla="*/ 53 w 131"/>
                <a:gd name="T45" fmla="*/ 1963 h 2061"/>
                <a:gd name="T46" fmla="*/ 55 w 131"/>
                <a:gd name="T47" fmla="*/ 1885 h 2061"/>
                <a:gd name="T48" fmla="*/ 67 w 131"/>
                <a:gd name="T49" fmla="*/ 1807 h 2061"/>
                <a:gd name="T50" fmla="*/ 74 w 131"/>
                <a:gd name="T51" fmla="*/ 1727 h 2061"/>
                <a:gd name="T52" fmla="*/ 76 w 131"/>
                <a:gd name="T53" fmla="*/ 1651 h 2061"/>
                <a:gd name="T54" fmla="*/ 61 w 131"/>
                <a:gd name="T55" fmla="*/ 1562 h 2061"/>
                <a:gd name="T56" fmla="*/ 40 w 131"/>
                <a:gd name="T57" fmla="*/ 1474 h 2061"/>
                <a:gd name="T58" fmla="*/ 21 w 131"/>
                <a:gd name="T59" fmla="*/ 1387 h 2061"/>
                <a:gd name="T60" fmla="*/ 15 w 131"/>
                <a:gd name="T61" fmla="*/ 1297 h 2061"/>
                <a:gd name="T62" fmla="*/ 36 w 131"/>
                <a:gd name="T63" fmla="*/ 1212 h 2061"/>
                <a:gd name="T64" fmla="*/ 68 w 131"/>
                <a:gd name="T65" fmla="*/ 1113 h 2061"/>
                <a:gd name="T66" fmla="*/ 80 w 131"/>
                <a:gd name="T67" fmla="*/ 1007 h 2061"/>
                <a:gd name="T68" fmla="*/ 76 w 131"/>
                <a:gd name="T69" fmla="*/ 898 h 2061"/>
                <a:gd name="T70" fmla="*/ 59 w 131"/>
                <a:gd name="T71" fmla="*/ 788 h 2061"/>
                <a:gd name="T72" fmla="*/ 36 w 131"/>
                <a:gd name="T73" fmla="*/ 680 h 2061"/>
                <a:gd name="T74" fmla="*/ 10 w 131"/>
                <a:gd name="T75" fmla="*/ 577 h 2061"/>
                <a:gd name="T76" fmla="*/ 2 w 131"/>
                <a:gd name="T77" fmla="*/ 477 h 2061"/>
                <a:gd name="T78" fmla="*/ 17 w 131"/>
                <a:gd name="T79" fmla="*/ 370 h 2061"/>
                <a:gd name="T80" fmla="*/ 36 w 131"/>
                <a:gd name="T81" fmla="*/ 264 h 2061"/>
                <a:gd name="T82" fmla="*/ 36 w 131"/>
                <a:gd name="T83" fmla="*/ 161 h 2061"/>
                <a:gd name="T84" fmla="*/ 0 w 131"/>
                <a:gd name="T85" fmla="*/ 64 h 2061"/>
                <a:gd name="T86" fmla="*/ 2 w 131"/>
                <a:gd name="T87" fmla="*/ 34 h 2061"/>
                <a:gd name="T88" fmla="*/ 4 w 131"/>
                <a:gd name="T89" fmla="*/ 7 h 2061"/>
                <a:gd name="T90" fmla="*/ 6 w 131"/>
                <a:gd name="T91" fmla="*/ 0 h 2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1" h="2061">
                  <a:moveTo>
                    <a:pt x="6" y="0"/>
                  </a:moveTo>
                  <a:lnTo>
                    <a:pt x="34" y="34"/>
                  </a:lnTo>
                  <a:lnTo>
                    <a:pt x="55" y="70"/>
                  </a:lnTo>
                  <a:lnTo>
                    <a:pt x="68" y="108"/>
                  </a:lnTo>
                  <a:lnTo>
                    <a:pt x="76" y="148"/>
                  </a:lnTo>
                  <a:lnTo>
                    <a:pt x="78" y="186"/>
                  </a:lnTo>
                  <a:lnTo>
                    <a:pt x="76" y="228"/>
                  </a:lnTo>
                  <a:lnTo>
                    <a:pt x="70" y="269"/>
                  </a:lnTo>
                  <a:lnTo>
                    <a:pt x="68" y="313"/>
                  </a:lnTo>
                  <a:lnTo>
                    <a:pt x="59" y="355"/>
                  </a:lnTo>
                  <a:lnTo>
                    <a:pt x="53" y="399"/>
                  </a:lnTo>
                  <a:lnTo>
                    <a:pt x="48" y="440"/>
                  </a:lnTo>
                  <a:lnTo>
                    <a:pt x="44" y="482"/>
                  </a:lnTo>
                  <a:lnTo>
                    <a:pt x="44" y="524"/>
                  </a:lnTo>
                  <a:lnTo>
                    <a:pt x="48" y="564"/>
                  </a:lnTo>
                  <a:lnTo>
                    <a:pt x="59" y="604"/>
                  </a:lnTo>
                  <a:lnTo>
                    <a:pt x="76" y="642"/>
                  </a:lnTo>
                  <a:lnTo>
                    <a:pt x="80" y="672"/>
                  </a:lnTo>
                  <a:lnTo>
                    <a:pt x="84" y="701"/>
                  </a:lnTo>
                  <a:lnTo>
                    <a:pt x="91" y="733"/>
                  </a:lnTo>
                  <a:lnTo>
                    <a:pt x="97" y="764"/>
                  </a:lnTo>
                  <a:lnTo>
                    <a:pt x="103" y="794"/>
                  </a:lnTo>
                  <a:lnTo>
                    <a:pt x="108" y="826"/>
                  </a:lnTo>
                  <a:lnTo>
                    <a:pt x="114" y="859"/>
                  </a:lnTo>
                  <a:lnTo>
                    <a:pt x="120" y="891"/>
                  </a:lnTo>
                  <a:lnTo>
                    <a:pt x="124" y="921"/>
                  </a:lnTo>
                  <a:lnTo>
                    <a:pt x="127" y="954"/>
                  </a:lnTo>
                  <a:lnTo>
                    <a:pt x="127" y="986"/>
                  </a:lnTo>
                  <a:lnTo>
                    <a:pt x="131" y="1018"/>
                  </a:lnTo>
                  <a:lnTo>
                    <a:pt x="129" y="1049"/>
                  </a:lnTo>
                  <a:lnTo>
                    <a:pt x="129" y="1081"/>
                  </a:lnTo>
                  <a:lnTo>
                    <a:pt x="127" y="1113"/>
                  </a:lnTo>
                  <a:lnTo>
                    <a:pt x="124" y="1145"/>
                  </a:lnTo>
                  <a:lnTo>
                    <a:pt x="114" y="1161"/>
                  </a:lnTo>
                  <a:lnTo>
                    <a:pt x="105" y="1180"/>
                  </a:lnTo>
                  <a:lnTo>
                    <a:pt x="97" y="1195"/>
                  </a:lnTo>
                  <a:lnTo>
                    <a:pt x="91" y="1216"/>
                  </a:lnTo>
                  <a:lnTo>
                    <a:pt x="82" y="1233"/>
                  </a:lnTo>
                  <a:lnTo>
                    <a:pt x="76" y="1250"/>
                  </a:lnTo>
                  <a:lnTo>
                    <a:pt x="70" y="1271"/>
                  </a:lnTo>
                  <a:lnTo>
                    <a:pt x="68" y="1290"/>
                  </a:lnTo>
                  <a:lnTo>
                    <a:pt x="63" y="1307"/>
                  </a:lnTo>
                  <a:lnTo>
                    <a:pt x="61" y="1328"/>
                  </a:lnTo>
                  <a:lnTo>
                    <a:pt x="59" y="1345"/>
                  </a:lnTo>
                  <a:lnTo>
                    <a:pt x="61" y="1364"/>
                  </a:lnTo>
                  <a:lnTo>
                    <a:pt x="61" y="1383"/>
                  </a:lnTo>
                  <a:lnTo>
                    <a:pt x="67" y="1402"/>
                  </a:lnTo>
                  <a:lnTo>
                    <a:pt x="72" y="1421"/>
                  </a:lnTo>
                  <a:lnTo>
                    <a:pt x="82" y="1442"/>
                  </a:lnTo>
                  <a:lnTo>
                    <a:pt x="89" y="1478"/>
                  </a:lnTo>
                  <a:lnTo>
                    <a:pt x="95" y="1516"/>
                  </a:lnTo>
                  <a:lnTo>
                    <a:pt x="101" y="1556"/>
                  </a:lnTo>
                  <a:lnTo>
                    <a:pt x="105" y="1594"/>
                  </a:lnTo>
                  <a:lnTo>
                    <a:pt x="107" y="1634"/>
                  </a:lnTo>
                  <a:lnTo>
                    <a:pt x="110" y="1674"/>
                  </a:lnTo>
                  <a:lnTo>
                    <a:pt x="110" y="1712"/>
                  </a:lnTo>
                  <a:lnTo>
                    <a:pt x="110" y="1753"/>
                  </a:lnTo>
                  <a:lnTo>
                    <a:pt x="107" y="1790"/>
                  </a:lnTo>
                  <a:lnTo>
                    <a:pt x="105" y="1830"/>
                  </a:lnTo>
                  <a:lnTo>
                    <a:pt x="101" y="1868"/>
                  </a:lnTo>
                  <a:lnTo>
                    <a:pt x="97" y="1907"/>
                  </a:lnTo>
                  <a:lnTo>
                    <a:pt x="93" y="1945"/>
                  </a:lnTo>
                  <a:lnTo>
                    <a:pt x="88" y="1983"/>
                  </a:lnTo>
                  <a:lnTo>
                    <a:pt x="82" y="2021"/>
                  </a:lnTo>
                  <a:lnTo>
                    <a:pt x="76" y="2061"/>
                  </a:lnTo>
                  <a:lnTo>
                    <a:pt x="65" y="2037"/>
                  </a:lnTo>
                  <a:lnTo>
                    <a:pt x="59" y="2012"/>
                  </a:lnTo>
                  <a:lnTo>
                    <a:pt x="53" y="1987"/>
                  </a:lnTo>
                  <a:lnTo>
                    <a:pt x="53" y="1963"/>
                  </a:lnTo>
                  <a:lnTo>
                    <a:pt x="51" y="1936"/>
                  </a:lnTo>
                  <a:lnTo>
                    <a:pt x="53" y="1911"/>
                  </a:lnTo>
                  <a:lnTo>
                    <a:pt x="55" y="1885"/>
                  </a:lnTo>
                  <a:lnTo>
                    <a:pt x="59" y="1860"/>
                  </a:lnTo>
                  <a:lnTo>
                    <a:pt x="61" y="1833"/>
                  </a:lnTo>
                  <a:lnTo>
                    <a:pt x="67" y="1807"/>
                  </a:lnTo>
                  <a:lnTo>
                    <a:pt x="70" y="1780"/>
                  </a:lnTo>
                  <a:lnTo>
                    <a:pt x="72" y="1753"/>
                  </a:lnTo>
                  <a:lnTo>
                    <a:pt x="74" y="1727"/>
                  </a:lnTo>
                  <a:lnTo>
                    <a:pt x="76" y="1700"/>
                  </a:lnTo>
                  <a:lnTo>
                    <a:pt x="76" y="1676"/>
                  </a:lnTo>
                  <a:lnTo>
                    <a:pt x="76" y="1651"/>
                  </a:lnTo>
                  <a:lnTo>
                    <a:pt x="72" y="1620"/>
                  </a:lnTo>
                  <a:lnTo>
                    <a:pt x="68" y="1592"/>
                  </a:lnTo>
                  <a:lnTo>
                    <a:pt x="61" y="1562"/>
                  </a:lnTo>
                  <a:lnTo>
                    <a:pt x="57" y="1533"/>
                  </a:lnTo>
                  <a:lnTo>
                    <a:pt x="48" y="1503"/>
                  </a:lnTo>
                  <a:lnTo>
                    <a:pt x="40" y="1474"/>
                  </a:lnTo>
                  <a:lnTo>
                    <a:pt x="32" y="1444"/>
                  </a:lnTo>
                  <a:lnTo>
                    <a:pt x="27" y="1415"/>
                  </a:lnTo>
                  <a:lnTo>
                    <a:pt x="21" y="1387"/>
                  </a:lnTo>
                  <a:lnTo>
                    <a:pt x="15" y="1356"/>
                  </a:lnTo>
                  <a:lnTo>
                    <a:pt x="13" y="1328"/>
                  </a:lnTo>
                  <a:lnTo>
                    <a:pt x="15" y="1297"/>
                  </a:lnTo>
                  <a:lnTo>
                    <a:pt x="17" y="1269"/>
                  </a:lnTo>
                  <a:lnTo>
                    <a:pt x="25" y="1239"/>
                  </a:lnTo>
                  <a:lnTo>
                    <a:pt x="36" y="1212"/>
                  </a:lnTo>
                  <a:lnTo>
                    <a:pt x="51" y="1183"/>
                  </a:lnTo>
                  <a:lnTo>
                    <a:pt x="59" y="1147"/>
                  </a:lnTo>
                  <a:lnTo>
                    <a:pt x="68" y="1113"/>
                  </a:lnTo>
                  <a:lnTo>
                    <a:pt x="72" y="1077"/>
                  </a:lnTo>
                  <a:lnTo>
                    <a:pt x="78" y="1043"/>
                  </a:lnTo>
                  <a:lnTo>
                    <a:pt x="80" y="1007"/>
                  </a:lnTo>
                  <a:lnTo>
                    <a:pt x="80" y="971"/>
                  </a:lnTo>
                  <a:lnTo>
                    <a:pt x="78" y="935"/>
                  </a:lnTo>
                  <a:lnTo>
                    <a:pt x="76" y="898"/>
                  </a:lnTo>
                  <a:lnTo>
                    <a:pt x="70" y="860"/>
                  </a:lnTo>
                  <a:lnTo>
                    <a:pt x="67" y="824"/>
                  </a:lnTo>
                  <a:lnTo>
                    <a:pt x="59" y="788"/>
                  </a:lnTo>
                  <a:lnTo>
                    <a:pt x="53" y="752"/>
                  </a:lnTo>
                  <a:lnTo>
                    <a:pt x="46" y="716"/>
                  </a:lnTo>
                  <a:lnTo>
                    <a:pt x="36" y="680"/>
                  </a:lnTo>
                  <a:lnTo>
                    <a:pt x="29" y="646"/>
                  </a:lnTo>
                  <a:lnTo>
                    <a:pt x="23" y="611"/>
                  </a:lnTo>
                  <a:lnTo>
                    <a:pt x="10" y="577"/>
                  </a:lnTo>
                  <a:lnTo>
                    <a:pt x="2" y="543"/>
                  </a:lnTo>
                  <a:lnTo>
                    <a:pt x="0" y="509"/>
                  </a:lnTo>
                  <a:lnTo>
                    <a:pt x="2" y="477"/>
                  </a:lnTo>
                  <a:lnTo>
                    <a:pt x="4" y="440"/>
                  </a:lnTo>
                  <a:lnTo>
                    <a:pt x="11" y="406"/>
                  </a:lnTo>
                  <a:lnTo>
                    <a:pt x="17" y="370"/>
                  </a:lnTo>
                  <a:lnTo>
                    <a:pt x="25" y="336"/>
                  </a:lnTo>
                  <a:lnTo>
                    <a:pt x="30" y="300"/>
                  </a:lnTo>
                  <a:lnTo>
                    <a:pt x="36" y="264"/>
                  </a:lnTo>
                  <a:lnTo>
                    <a:pt x="40" y="230"/>
                  </a:lnTo>
                  <a:lnTo>
                    <a:pt x="42" y="195"/>
                  </a:lnTo>
                  <a:lnTo>
                    <a:pt x="36" y="161"/>
                  </a:lnTo>
                  <a:lnTo>
                    <a:pt x="30" y="127"/>
                  </a:lnTo>
                  <a:lnTo>
                    <a:pt x="17" y="95"/>
                  </a:lnTo>
                  <a:lnTo>
                    <a:pt x="0" y="64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4" y="7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D9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44" name="Freeform 432"/>
            <p:cNvSpPr>
              <a:spLocks/>
            </p:cNvSpPr>
            <p:nvPr/>
          </p:nvSpPr>
          <p:spPr bwMode="auto">
            <a:xfrm>
              <a:off x="2790" y="745"/>
              <a:ext cx="210" cy="567"/>
            </a:xfrm>
            <a:custGeom>
              <a:avLst/>
              <a:gdLst>
                <a:gd name="T0" fmla="*/ 365 w 420"/>
                <a:gd name="T1" fmla="*/ 22 h 1128"/>
                <a:gd name="T2" fmla="*/ 399 w 420"/>
                <a:gd name="T3" fmla="*/ 79 h 1128"/>
                <a:gd name="T4" fmla="*/ 415 w 420"/>
                <a:gd name="T5" fmla="*/ 148 h 1128"/>
                <a:gd name="T6" fmla="*/ 418 w 420"/>
                <a:gd name="T7" fmla="*/ 216 h 1128"/>
                <a:gd name="T8" fmla="*/ 388 w 420"/>
                <a:gd name="T9" fmla="*/ 211 h 1128"/>
                <a:gd name="T10" fmla="*/ 365 w 420"/>
                <a:gd name="T11" fmla="*/ 173 h 1128"/>
                <a:gd name="T12" fmla="*/ 360 w 420"/>
                <a:gd name="T13" fmla="*/ 127 h 1128"/>
                <a:gd name="T14" fmla="*/ 358 w 420"/>
                <a:gd name="T15" fmla="*/ 79 h 1128"/>
                <a:gd name="T16" fmla="*/ 312 w 420"/>
                <a:gd name="T17" fmla="*/ 119 h 1128"/>
                <a:gd name="T18" fmla="*/ 291 w 420"/>
                <a:gd name="T19" fmla="*/ 218 h 1128"/>
                <a:gd name="T20" fmla="*/ 291 w 420"/>
                <a:gd name="T21" fmla="*/ 332 h 1128"/>
                <a:gd name="T22" fmla="*/ 289 w 420"/>
                <a:gd name="T23" fmla="*/ 439 h 1128"/>
                <a:gd name="T24" fmla="*/ 287 w 420"/>
                <a:gd name="T25" fmla="*/ 515 h 1128"/>
                <a:gd name="T26" fmla="*/ 274 w 420"/>
                <a:gd name="T27" fmla="*/ 573 h 1128"/>
                <a:gd name="T28" fmla="*/ 236 w 420"/>
                <a:gd name="T29" fmla="*/ 623 h 1128"/>
                <a:gd name="T30" fmla="*/ 183 w 420"/>
                <a:gd name="T31" fmla="*/ 674 h 1128"/>
                <a:gd name="T32" fmla="*/ 160 w 420"/>
                <a:gd name="T33" fmla="*/ 739 h 1128"/>
                <a:gd name="T34" fmla="*/ 181 w 420"/>
                <a:gd name="T35" fmla="*/ 805 h 1128"/>
                <a:gd name="T36" fmla="*/ 202 w 420"/>
                <a:gd name="T37" fmla="*/ 874 h 1128"/>
                <a:gd name="T38" fmla="*/ 194 w 420"/>
                <a:gd name="T39" fmla="*/ 948 h 1128"/>
                <a:gd name="T40" fmla="*/ 166 w 420"/>
                <a:gd name="T41" fmla="*/ 997 h 1128"/>
                <a:gd name="T42" fmla="*/ 150 w 420"/>
                <a:gd name="T43" fmla="*/ 1041 h 1128"/>
                <a:gd name="T44" fmla="*/ 128 w 420"/>
                <a:gd name="T45" fmla="*/ 1081 h 1128"/>
                <a:gd name="T46" fmla="*/ 97 w 420"/>
                <a:gd name="T47" fmla="*/ 1119 h 1128"/>
                <a:gd name="T48" fmla="*/ 63 w 420"/>
                <a:gd name="T49" fmla="*/ 1045 h 1128"/>
                <a:gd name="T50" fmla="*/ 61 w 420"/>
                <a:gd name="T51" fmla="*/ 927 h 1128"/>
                <a:gd name="T52" fmla="*/ 59 w 420"/>
                <a:gd name="T53" fmla="*/ 809 h 1128"/>
                <a:gd name="T54" fmla="*/ 25 w 420"/>
                <a:gd name="T55" fmla="*/ 703 h 1128"/>
                <a:gd name="T56" fmla="*/ 0 w 420"/>
                <a:gd name="T57" fmla="*/ 587 h 1128"/>
                <a:gd name="T58" fmla="*/ 31 w 420"/>
                <a:gd name="T59" fmla="*/ 469 h 1128"/>
                <a:gd name="T60" fmla="*/ 59 w 420"/>
                <a:gd name="T61" fmla="*/ 355 h 1128"/>
                <a:gd name="T62" fmla="*/ 44 w 420"/>
                <a:gd name="T63" fmla="*/ 243 h 1128"/>
                <a:gd name="T64" fmla="*/ 27 w 420"/>
                <a:gd name="T65" fmla="*/ 193 h 1128"/>
                <a:gd name="T66" fmla="*/ 31 w 420"/>
                <a:gd name="T67" fmla="*/ 154 h 1128"/>
                <a:gd name="T68" fmla="*/ 36 w 420"/>
                <a:gd name="T69" fmla="*/ 114 h 1128"/>
                <a:gd name="T70" fmla="*/ 59 w 420"/>
                <a:gd name="T71" fmla="*/ 102 h 1128"/>
                <a:gd name="T72" fmla="*/ 97 w 420"/>
                <a:gd name="T73" fmla="*/ 205 h 1128"/>
                <a:gd name="T74" fmla="*/ 111 w 420"/>
                <a:gd name="T75" fmla="*/ 313 h 1128"/>
                <a:gd name="T76" fmla="*/ 95 w 420"/>
                <a:gd name="T77" fmla="*/ 423 h 1128"/>
                <a:gd name="T78" fmla="*/ 50 w 420"/>
                <a:gd name="T79" fmla="*/ 528 h 1128"/>
                <a:gd name="T80" fmla="*/ 46 w 420"/>
                <a:gd name="T81" fmla="*/ 623 h 1128"/>
                <a:gd name="T82" fmla="*/ 80 w 420"/>
                <a:gd name="T83" fmla="*/ 716 h 1128"/>
                <a:gd name="T84" fmla="*/ 109 w 420"/>
                <a:gd name="T85" fmla="*/ 811 h 1128"/>
                <a:gd name="T86" fmla="*/ 105 w 420"/>
                <a:gd name="T87" fmla="*/ 893 h 1128"/>
                <a:gd name="T88" fmla="*/ 105 w 420"/>
                <a:gd name="T89" fmla="*/ 929 h 1128"/>
                <a:gd name="T90" fmla="*/ 105 w 420"/>
                <a:gd name="T91" fmla="*/ 973 h 1128"/>
                <a:gd name="T92" fmla="*/ 107 w 420"/>
                <a:gd name="T93" fmla="*/ 1012 h 1128"/>
                <a:gd name="T94" fmla="*/ 120 w 420"/>
                <a:gd name="T95" fmla="*/ 1011 h 1128"/>
                <a:gd name="T96" fmla="*/ 145 w 420"/>
                <a:gd name="T97" fmla="*/ 927 h 1128"/>
                <a:gd name="T98" fmla="*/ 145 w 420"/>
                <a:gd name="T99" fmla="*/ 843 h 1128"/>
                <a:gd name="T100" fmla="*/ 124 w 420"/>
                <a:gd name="T101" fmla="*/ 763 h 1128"/>
                <a:gd name="T102" fmla="*/ 103 w 420"/>
                <a:gd name="T103" fmla="*/ 687 h 1128"/>
                <a:gd name="T104" fmla="*/ 141 w 420"/>
                <a:gd name="T105" fmla="*/ 629 h 1128"/>
                <a:gd name="T106" fmla="*/ 196 w 420"/>
                <a:gd name="T107" fmla="*/ 573 h 1128"/>
                <a:gd name="T108" fmla="*/ 236 w 420"/>
                <a:gd name="T109" fmla="*/ 515 h 1128"/>
                <a:gd name="T110" fmla="*/ 232 w 420"/>
                <a:gd name="T111" fmla="*/ 431 h 1128"/>
                <a:gd name="T112" fmla="*/ 236 w 420"/>
                <a:gd name="T113" fmla="*/ 307 h 1128"/>
                <a:gd name="T114" fmla="*/ 249 w 420"/>
                <a:gd name="T115" fmla="*/ 192 h 1128"/>
                <a:gd name="T116" fmla="*/ 278 w 420"/>
                <a:gd name="T117" fmla="*/ 78 h 1128"/>
                <a:gd name="T118" fmla="*/ 322 w 420"/>
                <a:gd name="T119" fmla="*/ 0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0" h="1128">
                  <a:moveTo>
                    <a:pt x="322" y="0"/>
                  </a:moveTo>
                  <a:lnTo>
                    <a:pt x="339" y="3"/>
                  </a:lnTo>
                  <a:lnTo>
                    <a:pt x="354" y="11"/>
                  </a:lnTo>
                  <a:lnTo>
                    <a:pt x="365" y="22"/>
                  </a:lnTo>
                  <a:lnTo>
                    <a:pt x="377" y="36"/>
                  </a:lnTo>
                  <a:lnTo>
                    <a:pt x="386" y="49"/>
                  </a:lnTo>
                  <a:lnTo>
                    <a:pt x="394" y="64"/>
                  </a:lnTo>
                  <a:lnTo>
                    <a:pt x="399" y="79"/>
                  </a:lnTo>
                  <a:lnTo>
                    <a:pt x="407" y="98"/>
                  </a:lnTo>
                  <a:lnTo>
                    <a:pt x="411" y="114"/>
                  </a:lnTo>
                  <a:lnTo>
                    <a:pt x="413" y="133"/>
                  </a:lnTo>
                  <a:lnTo>
                    <a:pt x="415" y="148"/>
                  </a:lnTo>
                  <a:lnTo>
                    <a:pt x="418" y="169"/>
                  </a:lnTo>
                  <a:lnTo>
                    <a:pt x="418" y="184"/>
                  </a:lnTo>
                  <a:lnTo>
                    <a:pt x="418" y="201"/>
                  </a:lnTo>
                  <a:lnTo>
                    <a:pt x="418" y="216"/>
                  </a:lnTo>
                  <a:lnTo>
                    <a:pt x="420" y="233"/>
                  </a:lnTo>
                  <a:lnTo>
                    <a:pt x="407" y="226"/>
                  </a:lnTo>
                  <a:lnTo>
                    <a:pt x="398" y="218"/>
                  </a:lnTo>
                  <a:lnTo>
                    <a:pt x="388" y="211"/>
                  </a:lnTo>
                  <a:lnTo>
                    <a:pt x="380" y="203"/>
                  </a:lnTo>
                  <a:lnTo>
                    <a:pt x="375" y="193"/>
                  </a:lnTo>
                  <a:lnTo>
                    <a:pt x="369" y="182"/>
                  </a:lnTo>
                  <a:lnTo>
                    <a:pt x="365" y="173"/>
                  </a:lnTo>
                  <a:lnTo>
                    <a:pt x="365" y="163"/>
                  </a:lnTo>
                  <a:lnTo>
                    <a:pt x="361" y="150"/>
                  </a:lnTo>
                  <a:lnTo>
                    <a:pt x="360" y="138"/>
                  </a:lnTo>
                  <a:lnTo>
                    <a:pt x="360" y="127"/>
                  </a:lnTo>
                  <a:lnTo>
                    <a:pt x="360" y="116"/>
                  </a:lnTo>
                  <a:lnTo>
                    <a:pt x="358" y="102"/>
                  </a:lnTo>
                  <a:lnTo>
                    <a:pt x="358" y="93"/>
                  </a:lnTo>
                  <a:lnTo>
                    <a:pt x="358" y="79"/>
                  </a:lnTo>
                  <a:lnTo>
                    <a:pt x="360" y="70"/>
                  </a:lnTo>
                  <a:lnTo>
                    <a:pt x="339" y="83"/>
                  </a:lnTo>
                  <a:lnTo>
                    <a:pt x="323" y="100"/>
                  </a:lnTo>
                  <a:lnTo>
                    <a:pt x="312" y="119"/>
                  </a:lnTo>
                  <a:lnTo>
                    <a:pt x="304" y="142"/>
                  </a:lnTo>
                  <a:lnTo>
                    <a:pt x="297" y="165"/>
                  </a:lnTo>
                  <a:lnTo>
                    <a:pt x="293" y="193"/>
                  </a:lnTo>
                  <a:lnTo>
                    <a:pt x="291" y="218"/>
                  </a:lnTo>
                  <a:lnTo>
                    <a:pt x="291" y="249"/>
                  </a:lnTo>
                  <a:lnTo>
                    <a:pt x="289" y="275"/>
                  </a:lnTo>
                  <a:lnTo>
                    <a:pt x="289" y="306"/>
                  </a:lnTo>
                  <a:lnTo>
                    <a:pt x="291" y="332"/>
                  </a:lnTo>
                  <a:lnTo>
                    <a:pt x="293" y="363"/>
                  </a:lnTo>
                  <a:lnTo>
                    <a:pt x="291" y="389"/>
                  </a:lnTo>
                  <a:lnTo>
                    <a:pt x="291" y="414"/>
                  </a:lnTo>
                  <a:lnTo>
                    <a:pt x="289" y="439"/>
                  </a:lnTo>
                  <a:lnTo>
                    <a:pt x="287" y="463"/>
                  </a:lnTo>
                  <a:lnTo>
                    <a:pt x="287" y="480"/>
                  </a:lnTo>
                  <a:lnTo>
                    <a:pt x="289" y="499"/>
                  </a:lnTo>
                  <a:lnTo>
                    <a:pt x="287" y="515"/>
                  </a:lnTo>
                  <a:lnTo>
                    <a:pt x="287" y="532"/>
                  </a:lnTo>
                  <a:lnTo>
                    <a:pt x="283" y="547"/>
                  </a:lnTo>
                  <a:lnTo>
                    <a:pt x="280" y="560"/>
                  </a:lnTo>
                  <a:lnTo>
                    <a:pt x="274" y="573"/>
                  </a:lnTo>
                  <a:lnTo>
                    <a:pt x="266" y="587"/>
                  </a:lnTo>
                  <a:lnTo>
                    <a:pt x="257" y="598"/>
                  </a:lnTo>
                  <a:lnTo>
                    <a:pt x="247" y="611"/>
                  </a:lnTo>
                  <a:lnTo>
                    <a:pt x="236" y="623"/>
                  </a:lnTo>
                  <a:lnTo>
                    <a:pt x="225" y="636"/>
                  </a:lnTo>
                  <a:lnTo>
                    <a:pt x="209" y="648"/>
                  </a:lnTo>
                  <a:lnTo>
                    <a:pt x="196" y="661"/>
                  </a:lnTo>
                  <a:lnTo>
                    <a:pt x="183" y="674"/>
                  </a:lnTo>
                  <a:lnTo>
                    <a:pt x="168" y="691"/>
                  </a:lnTo>
                  <a:lnTo>
                    <a:pt x="160" y="706"/>
                  </a:lnTo>
                  <a:lnTo>
                    <a:pt x="160" y="724"/>
                  </a:lnTo>
                  <a:lnTo>
                    <a:pt x="160" y="739"/>
                  </a:lnTo>
                  <a:lnTo>
                    <a:pt x="166" y="756"/>
                  </a:lnTo>
                  <a:lnTo>
                    <a:pt x="169" y="773"/>
                  </a:lnTo>
                  <a:lnTo>
                    <a:pt x="175" y="790"/>
                  </a:lnTo>
                  <a:lnTo>
                    <a:pt x="181" y="805"/>
                  </a:lnTo>
                  <a:lnTo>
                    <a:pt x="188" y="824"/>
                  </a:lnTo>
                  <a:lnTo>
                    <a:pt x="194" y="840"/>
                  </a:lnTo>
                  <a:lnTo>
                    <a:pt x="198" y="859"/>
                  </a:lnTo>
                  <a:lnTo>
                    <a:pt x="202" y="874"/>
                  </a:lnTo>
                  <a:lnTo>
                    <a:pt x="204" y="893"/>
                  </a:lnTo>
                  <a:lnTo>
                    <a:pt x="202" y="910"/>
                  </a:lnTo>
                  <a:lnTo>
                    <a:pt x="200" y="927"/>
                  </a:lnTo>
                  <a:lnTo>
                    <a:pt x="194" y="948"/>
                  </a:lnTo>
                  <a:lnTo>
                    <a:pt x="185" y="967"/>
                  </a:lnTo>
                  <a:lnTo>
                    <a:pt x="175" y="976"/>
                  </a:lnTo>
                  <a:lnTo>
                    <a:pt x="171" y="986"/>
                  </a:lnTo>
                  <a:lnTo>
                    <a:pt x="166" y="997"/>
                  </a:lnTo>
                  <a:lnTo>
                    <a:pt x="162" y="1007"/>
                  </a:lnTo>
                  <a:lnTo>
                    <a:pt x="158" y="1018"/>
                  </a:lnTo>
                  <a:lnTo>
                    <a:pt x="152" y="1030"/>
                  </a:lnTo>
                  <a:lnTo>
                    <a:pt x="150" y="1041"/>
                  </a:lnTo>
                  <a:lnTo>
                    <a:pt x="147" y="1052"/>
                  </a:lnTo>
                  <a:lnTo>
                    <a:pt x="139" y="1062"/>
                  </a:lnTo>
                  <a:lnTo>
                    <a:pt x="135" y="1071"/>
                  </a:lnTo>
                  <a:lnTo>
                    <a:pt x="128" y="1081"/>
                  </a:lnTo>
                  <a:lnTo>
                    <a:pt x="124" y="1092"/>
                  </a:lnTo>
                  <a:lnTo>
                    <a:pt x="114" y="1100"/>
                  </a:lnTo>
                  <a:lnTo>
                    <a:pt x="107" y="1111"/>
                  </a:lnTo>
                  <a:lnTo>
                    <a:pt x="97" y="1119"/>
                  </a:lnTo>
                  <a:lnTo>
                    <a:pt x="88" y="1128"/>
                  </a:lnTo>
                  <a:lnTo>
                    <a:pt x="76" y="1100"/>
                  </a:lnTo>
                  <a:lnTo>
                    <a:pt x="69" y="1075"/>
                  </a:lnTo>
                  <a:lnTo>
                    <a:pt x="63" y="1045"/>
                  </a:lnTo>
                  <a:lnTo>
                    <a:pt x="61" y="1018"/>
                  </a:lnTo>
                  <a:lnTo>
                    <a:pt x="59" y="986"/>
                  </a:lnTo>
                  <a:lnTo>
                    <a:pt x="61" y="957"/>
                  </a:lnTo>
                  <a:lnTo>
                    <a:pt x="61" y="927"/>
                  </a:lnTo>
                  <a:lnTo>
                    <a:pt x="65" y="898"/>
                  </a:lnTo>
                  <a:lnTo>
                    <a:pt x="63" y="868"/>
                  </a:lnTo>
                  <a:lnTo>
                    <a:pt x="63" y="838"/>
                  </a:lnTo>
                  <a:lnTo>
                    <a:pt x="59" y="809"/>
                  </a:lnTo>
                  <a:lnTo>
                    <a:pt x="57" y="781"/>
                  </a:lnTo>
                  <a:lnTo>
                    <a:pt x="48" y="754"/>
                  </a:lnTo>
                  <a:lnTo>
                    <a:pt x="40" y="727"/>
                  </a:lnTo>
                  <a:lnTo>
                    <a:pt x="25" y="703"/>
                  </a:lnTo>
                  <a:lnTo>
                    <a:pt x="10" y="680"/>
                  </a:lnTo>
                  <a:lnTo>
                    <a:pt x="2" y="648"/>
                  </a:lnTo>
                  <a:lnTo>
                    <a:pt x="0" y="617"/>
                  </a:lnTo>
                  <a:lnTo>
                    <a:pt x="0" y="587"/>
                  </a:lnTo>
                  <a:lnTo>
                    <a:pt x="6" y="558"/>
                  </a:lnTo>
                  <a:lnTo>
                    <a:pt x="12" y="528"/>
                  </a:lnTo>
                  <a:lnTo>
                    <a:pt x="21" y="499"/>
                  </a:lnTo>
                  <a:lnTo>
                    <a:pt x="31" y="469"/>
                  </a:lnTo>
                  <a:lnTo>
                    <a:pt x="40" y="442"/>
                  </a:lnTo>
                  <a:lnTo>
                    <a:pt x="48" y="412"/>
                  </a:lnTo>
                  <a:lnTo>
                    <a:pt x="55" y="383"/>
                  </a:lnTo>
                  <a:lnTo>
                    <a:pt x="59" y="355"/>
                  </a:lnTo>
                  <a:lnTo>
                    <a:pt x="63" y="328"/>
                  </a:lnTo>
                  <a:lnTo>
                    <a:pt x="61" y="298"/>
                  </a:lnTo>
                  <a:lnTo>
                    <a:pt x="55" y="271"/>
                  </a:lnTo>
                  <a:lnTo>
                    <a:pt x="44" y="243"/>
                  </a:lnTo>
                  <a:lnTo>
                    <a:pt x="29" y="216"/>
                  </a:lnTo>
                  <a:lnTo>
                    <a:pt x="27" y="209"/>
                  </a:lnTo>
                  <a:lnTo>
                    <a:pt x="27" y="203"/>
                  </a:lnTo>
                  <a:lnTo>
                    <a:pt x="27" y="193"/>
                  </a:lnTo>
                  <a:lnTo>
                    <a:pt x="27" y="184"/>
                  </a:lnTo>
                  <a:lnTo>
                    <a:pt x="27" y="174"/>
                  </a:lnTo>
                  <a:lnTo>
                    <a:pt x="29" y="165"/>
                  </a:lnTo>
                  <a:lnTo>
                    <a:pt x="31" y="154"/>
                  </a:lnTo>
                  <a:lnTo>
                    <a:pt x="35" y="144"/>
                  </a:lnTo>
                  <a:lnTo>
                    <a:pt x="35" y="133"/>
                  </a:lnTo>
                  <a:lnTo>
                    <a:pt x="36" y="123"/>
                  </a:lnTo>
                  <a:lnTo>
                    <a:pt x="36" y="114"/>
                  </a:lnTo>
                  <a:lnTo>
                    <a:pt x="40" y="104"/>
                  </a:lnTo>
                  <a:lnTo>
                    <a:pt x="44" y="89"/>
                  </a:lnTo>
                  <a:lnTo>
                    <a:pt x="48" y="79"/>
                  </a:lnTo>
                  <a:lnTo>
                    <a:pt x="59" y="102"/>
                  </a:lnTo>
                  <a:lnTo>
                    <a:pt x="71" y="127"/>
                  </a:lnTo>
                  <a:lnTo>
                    <a:pt x="82" y="152"/>
                  </a:lnTo>
                  <a:lnTo>
                    <a:pt x="92" y="178"/>
                  </a:lnTo>
                  <a:lnTo>
                    <a:pt x="97" y="205"/>
                  </a:lnTo>
                  <a:lnTo>
                    <a:pt x="105" y="231"/>
                  </a:lnTo>
                  <a:lnTo>
                    <a:pt x="107" y="258"/>
                  </a:lnTo>
                  <a:lnTo>
                    <a:pt x="112" y="287"/>
                  </a:lnTo>
                  <a:lnTo>
                    <a:pt x="111" y="313"/>
                  </a:lnTo>
                  <a:lnTo>
                    <a:pt x="111" y="342"/>
                  </a:lnTo>
                  <a:lnTo>
                    <a:pt x="107" y="368"/>
                  </a:lnTo>
                  <a:lnTo>
                    <a:pt x="105" y="397"/>
                  </a:lnTo>
                  <a:lnTo>
                    <a:pt x="95" y="423"/>
                  </a:lnTo>
                  <a:lnTo>
                    <a:pt x="88" y="450"/>
                  </a:lnTo>
                  <a:lnTo>
                    <a:pt x="76" y="477"/>
                  </a:lnTo>
                  <a:lnTo>
                    <a:pt x="63" y="503"/>
                  </a:lnTo>
                  <a:lnTo>
                    <a:pt x="50" y="528"/>
                  </a:lnTo>
                  <a:lnTo>
                    <a:pt x="44" y="553"/>
                  </a:lnTo>
                  <a:lnTo>
                    <a:pt x="40" y="575"/>
                  </a:lnTo>
                  <a:lnTo>
                    <a:pt x="42" y="600"/>
                  </a:lnTo>
                  <a:lnTo>
                    <a:pt x="46" y="623"/>
                  </a:lnTo>
                  <a:lnTo>
                    <a:pt x="52" y="646"/>
                  </a:lnTo>
                  <a:lnTo>
                    <a:pt x="61" y="668"/>
                  </a:lnTo>
                  <a:lnTo>
                    <a:pt x="71" y="693"/>
                  </a:lnTo>
                  <a:lnTo>
                    <a:pt x="80" y="716"/>
                  </a:lnTo>
                  <a:lnTo>
                    <a:pt x="90" y="739"/>
                  </a:lnTo>
                  <a:lnTo>
                    <a:pt x="97" y="762"/>
                  </a:lnTo>
                  <a:lnTo>
                    <a:pt x="105" y="786"/>
                  </a:lnTo>
                  <a:lnTo>
                    <a:pt x="109" y="811"/>
                  </a:lnTo>
                  <a:lnTo>
                    <a:pt x="112" y="836"/>
                  </a:lnTo>
                  <a:lnTo>
                    <a:pt x="111" y="860"/>
                  </a:lnTo>
                  <a:lnTo>
                    <a:pt x="105" y="889"/>
                  </a:lnTo>
                  <a:lnTo>
                    <a:pt x="105" y="893"/>
                  </a:lnTo>
                  <a:lnTo>
                    <a:pt x="105" y="902"/>
                  </a:lnTo>
                  <a:lnTo>
                    <a:pt x="105" y="910"/>
                  </a:lnTo>
                  <a:lnTo>
                    <a:pt x="105" y="919"/>
                  </a:lnTo>
                  <a:lnTo>
                    <a:pt x="105" y="929"/>
                  </a:lnTo>
                  <a:lnTo>
                    <a:pt x="105" y="940"/>
                  </a:lnTo>
                  <a:lnTo>
                    <a:pt x="105" y="952"/>
                  </a:lnTo>
                  <a:lnTo>
                    <a:pt x="105" y="963"/>
                  </a:lnTo>
                  <a:lnTo>
                    <a:pt x="105" y="973"/>
                  </a:lnTo>
                  <a:lnTo>
                    <a:pt x="105" y="986"/>
                  </a:lnTo>
                  <a:lnTo>
                    <a:pt x="105" y="995"/>
                  </a:lnTo>
                  <a:lnTo>
                    <a:pt x="107" y="1005"/>
                  </a:lnTo>
                  <a:lnTo>
                    <a:pt x="107" y="1012"/>
                  </a:lnTo>
                  <a:lnTo>
                    <a:pt x="109" y="1020"/>
                  </a:lnTo>
                  <a:lnTo>
                    <a:pt x="111" y="1026"/>
                  </a:lnTo>
                  <a:lnTo>
                    <a:pt x="112" y="1031"/>
                  </a:lnTo>
                  <a:lnTo>
                    <a:pt x="120" y="1011"/>
                  </a:lnTo>
                  <a:lnTo>
                    <a:pt x="130" y="990"/>
                  </a:lnTo>
                  <a:lnTo>
                    <a:pt x="137" y="969"/>
                  </a:lnTo>
                  <a:lnTo>
                    <a:pt x="143" y="950"/>
                  </a:lnTo>
                  <a:lnTo>
                    <a:pt x="145" y="927"/>
                  </a:lnTo>
                  <a:lnTo>
                    <a:pt x="149" y="906"/>
                  </a:lnTo>
                  <a:lnTo>
                    <a:pt x="149" y="883"/>
                  </a:lnTo>
                  <a:lnTo>
                    <a:pt x="149" y="864"/>
                  </a:lnTo>
                  <a:lnTo>
                    <a:pt x="145" y="843"/>
                  </a:lnTo>
                  <a:lnTo>
                    <a:pt x="141" y="822"/>
                  </a:lnTo>
                  <a:lnTo>
                    <a:pt x="137" y="801"/>
                  </a:lnTo>
                  <a:lnTo>
                    <a:pt x="131" y="782"/>
                  </a:lnTo>
                  <a:lnTo>
                    <a:pt x="124" y="763"/>
                  </a:lnTo>
                  <a:lnTo>
                    <a:pt x="116" y="744"/>
                  </a:lnTo>
                  <a:lnTo>
                    <a:pt x="109" y="724"/>
                  </a:lnTo>
                  <a:lnTo>
                    <a:pt x="101" y="708"/>
                  </a:lnTo>
                  <a:lnTo>
                    <a:pt x="103" y="687"/>
                  </a:lnTo>
                  <a:lnTo>
                    <a:pt x="111" y="672"/>
                  </a:lnTo>
                  <a:lnTo>
                    <a:pt x="118" y="657"/>
                  </a:lnTo>
                  <a:lnTo>
                    <a:pt x="130" y="642"/>
                  </a:lnTo>
                  <a:lnTo>
                    <a:pt x="141" y="629"/>
                  </a:lnTo>
                  <a:lnTo>
                    <a:pt x="156" y="615"/>
                  </a:lnTo>
                  <a:lnTo>
                    <a:pt x="171" y="600"/>
                  </a:lnTo>
                  <a:lnTo>
                    <a:pt x="185" y="589"/>
                  </a:lnTo>
                  <a:lnTo>
                    <a:pt x="196" y="573"/>
                  </a:lnTo>
                  <a:lnTo>
                    <a:pt x="209" y="560"/>
                  </a:lnTo>
                  <a:lnTo>
                    <a:pt x="221" y="547"/>
                  </a:lnTo>
                  <a:lnTo>
                    <a:pt x="230" y="532"/>
                  </a:lnTo>
                  <a:lnTo>
                    <a:pt x="236" y="515"/>
                  </a:lnTo>
                  <a:lnTo>
                    <a:pt x="240" y="499"/>
                  </a:lnTo>
                  <a:lnTo>
                    <a:pt x="238" y="480"/>
                  </a:lnTo>
                  <a:lnTo>
                    <a:pt x="232" y="463"/>
                  </a:lnTo>
                  <a:lnTo>
                    <a:pt x="232" y="431"/>
                  </a:lnTo>
                  <a:lnTo>
                    <a:pt x="234" y="401"/>
                  </a:lnTo>
                  <a:lnTo>
                    <a:pt x="234" y="368"/>
                  </a:lnTo>
                  <a:lnTo>
                    <a:pt x="236" y="340"/>
                  </a:lnTo>
                  <a:lnTo>
                    <a:pt x="236" y="307"/>
                  </a:lnTo>
                  <a:lnTo>
                    <a:pt x="240" y="279"/>
                  </a:lnTo>
                  <a:lnTo>
                    <a:pt x="242" y="250"/>
                  </a:lnTo>
                  <a:lnTo>
                    <a:pt x="245" y="220"/>
                  </a:lnTo>
                  <a:lnTo>
                    <a:pt x="249" y="192"/>
                  </a:lnTo>
                  <a:lnTo>
                    <a:pt x="253" y="161"/>
                  </a:lnTo>
                  <a:lnTo>
                    <a:pt x="261" y="133"/>
                  </a:lnTo>
                  <a:lnTo>
                    <a:pt x="270" y="104"/>
                  </a:lnTo>
                  <a:lnTo>
                    <a:pt x="278" y="78"/>
                  </a:lnTo>
                  <a:lnTo>
                    <a:pt x="291" y="51"/>
                  </a:lnTo>
                  <a:lnTo>
                    <a:pt x="304" y="22"/>
                  </a:lnTo>
                  <a:lnTo>
                    <a:pt x="322" y="0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AD9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45" name="Freeform 433"/>
            <p:cNvSpPr>
              <a:spLocks/>
            </p:cNvSpPr>
            <p:nvPr/>
          </p:nvSpPr>
          <p:spPr bwMode="auto">
            <a:xfrm>
              <a:off x="2137" y="726"/>
              <a:ext cx="415" cy="862"/>
            </a:xfrm>
            <a:custGeom>
              <a:avLst/>
              <a:gdLst>
                <a:gd name="T0" fmla="*/ 79 w 832"/>
                <a:gd name="T1" fmla="*/ 55 h 1723"/>
                <a:gd name="T2" fmla="*/ 91 w 832"/>
                <a:gd name="T3" fmla="*/ 174 h 1723"/>
                <a:gd name="T4" fmla="*/ 97 w 832"/>
                <a:gd name="T5" fmla="*/ 300 h 1723"/>
                <a:gd name="T6" fmla="*/ 100 w 832"/>
                <a:gd name="T7" fmla="*/ 427 h 1723"/>
                <a:gd name="T8" fmla="*/ 102 w 832"/>
                <a:gd name="T9" fmla="*/ 556 h 1723"/>
                <a:gd name="T10" fmla="*/ 112 w 832"/>
                <a:gd name="T11" fmla="*/ 684 h 1723"/>
                <a:gd name="T12" fmla="*/ 123 w 832"/>
                <a:gd name="T13" fmla="*/ 807 h 1723"/>
                <a:gd name="T14" fmla="*/ 148 w 832"/>
                <a:gd name="T15" fmla="*/ 927 h 1723"/>
                <a:gd name="T16" fmla="*/ 182 w 832"/>
                <a:gd name="T17" fmla="*/ 1041 h 1723"/>
                <a:gd name="T18" fmla="*/ 220 w 832"/>
                <a:gd name="T19" fmla="*/ 1161 h 1723"/>
                <a:gd name="T20" fmla="*/ 273 w 832"/>
                <a:gd name="T21" fmla="*/ 1286 h 1723"/>
                <a:gd name="T22" fmla="*/ 340 w 832"/>
                <a:gd name="T23" fmla="*/ 1406 h 1723"/>
                <a:gd name="T24" fmla="*/ 418 w 832"/>
                <a:gd name="T25" fmla="*/ 1512 h 1723"/>
                <a:gd name="T26" fmla="*/ 511 w 832"/>
                <a:gd name="T27" fmla="*/ 1596 h 1723"/>
                <a:gd name="T28" fmla="*/ 621 w 832"/>
                <a:gd name="T29" fmla="*/ 1655 h 1723"/>
                <a:gd name="T30" fmla="*/ 748 w 832"/>
                <a:gd name="T31" fmla="*/ 1672 h 1723"/>
                <a:gd name="T32" fmla="*/ 819 w 832"/>
                <a:gd name="T33" fmla="*/ 1676 h 1723"/>
                <a:gd name="T34" fmla="*/ 828 w 832"/>
                <a:gd name="T35" fmla="*/ 1700 h 1723"/>
                <a:gd name="T36" fmla="*/ 748 w 832"/>
                <a:gd name="T37" fmla="*/ 1723 h 1723"/>
                <a:gd name="T38" fmla="*/ 598 w 832"/>
                <a:gd name="T39" fmla="*/ 1710 h 1723"/>
                <a:gd name="T40" fmla="*/ 463 w 832"/>
                <a:gd name="T41" fmla="*/ 1657 h 1723"/>
                <a:gd name="T42" fmla="*/ 342 w 832"/>
                <a:gd name="T43" fmla="*/ 1567 h 1723"/>
                <a:gd name="T44" fmla="*/ 239 w 832"/>
                <a:gd name="T45" fmla="*/ 1455 h 1723"/>
                <a:gd name="T46" fmla="*/ 155 w 832"/>
                <a:gd name="T47" fmla="*/ 1324 h 1723"/>
                <a:gd name="T48" fmla="*/ 91 w 832"/>
                <a:gd name="T49" fmla="*/ 1187 h 1723"/>
                <a:gd name="T50" fmla="*/ 45 w 832"/>
                <a:gd name="T51" fmla="*/ 1050 h 1723"/>
                <a:gd name="T52" fmla="*/ 19 w 832"/>
                <a:gd name="T53" fmla="*/ 936 h 1723"/>
                <a:gd name="T54" fmla="*/ 5 w 832"/>
                <a:gd name="T55" fmla="*/ 834 h 1723"/>
                <a:gd name="T56" fmla="*/ 0 w 832"/>
                <a:gd name="T57" fmla="*/ 727 h 1723"/>
                <a:gd name="T58" fmla="*/ 0 w 832"/>
                <a:gd name="T59" fmla="*/ 621 h 1723"/>
                <a:gd name="T60" fmla="*/ 5 w 832"/>
                <a:gd name="T61" fmla="*/ 511 h 1723"/>
                <a:gd name="T62" fmla="*/ 11 w 832"/>
                <a:gd name="T63" fmla="*/ 402 h 1723"/>
                <a:gd name="T64" fmla="*/ 20 w 832"/>
                <a:gd name="T65" fmla="*/ 294 h 1723"/>
                <a:gd name="T66" fmla="*/ 26 w 832"/>
                <a:gd name="T67" fmla="*/ 188 h 1723"/>
                <a:gd name="T68" fmla="*/ 30 w 832"/>
                <a:gd name="T69" fmla="*/ 133 h 1723"/>
                <a:gd name="T70" fmla="*/ 32 w 832"/>
                <a:gd name="T71" fmla="*/ 117 h 1723"/>
                <a:gd name="T72" fmla="*/ 36 w 832"/>
                <a:gd name="T73" fmla="*/ 98 h 1723"/>
                <a:gd name="T74" fmla="*/ 45 w 832"/>
                <a:gd name="T75" fmla="*/ 76 h 1723"/>
                <a:gd name="T76" fmla="*/ 53 w 832"/>
                <a:gd name="T77" fmla="*/ 53 h 1723"/>
                <a:gd name="T78" fmla="*/ 58 w 832"/>
                <a:gd name="T79" fmla="*/ 32 h 1723"/>
                <a:gd name="T80" fmla="*/ 68 w 832"/>
                <a:gd name="T81" fmla="*/ 5 h 1723"/>
                <a:gd name="T82" fmla="*/ 74 w 832"/>
                <a:gd name="T83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32" h="1723">
                  <a:moveTo>
                    <a:pt x="74" y="0"/>
                  </a:moveTo>
                  <a:lnTo>
                    <a:pt x="79" y="55"/>
                  </a:lnTo>
                  <a:lnTo>
                    <a:pt x="87" y="116"/>
                  </a:lnTo>
                  <a:lnTo>
                    <a:pt x="91" y="174"/>
                  </a:lnTo>
                  <a:lnTo>
                    <a:pt x="95" y="237"/>
                  </a:lnTo>
                  <a:lnTo>
                    <a:pt x="97" y="300"/>
                  </a:lnTo>
                  <a:lnTo>
                    <a:pt x="98" y="363"/>
                  </a:lnTo>
                  <a:lnTo>
                    <a:pt x="100" y="427"/>
                  </a:lnTo>
                  <a:lnTo>
                    <a:pt x="102" y="494"/>
                  </a:lnTo>
                  <a:lnTo>
                    <a:pt x="102" y="556"/>
                  </a:lnTo>
                  <a:lnTo>
                    <a:pt x="108" y="621"/>
                  </a:lnTo>
                  <a:lnTo>
                    <a:pt x="112" y="684"/>
                  </a:lnTo>
                  <a:lnTo>
                    <a:pt x="117" y="748"/>
                  </a:lnTo>
                  <a:lnTo>
                    <a:pt x="123" y="807"/>
                  </a:lnTo>
                  <a:lnTo>
                    <a:pt x="136" y="868"/>
                  </a:lnTo>
                  <a:lnTo>
                    <a:pt x="148" y="927"/>
                  </a:lnTo>
                  <a:lnTo>
                    <a:pt x="167" y="986"/>
                  </a:lnTo>
                  <a:lnTo>
                    <a:pt x="182" y="1041"/>
                  </a:lnTo>
                  <a:lnTo>
                    <a:pt x="201" y="1102"/>
                  </a:lnTo>
                  <a:lnTo>
                    <a:pt x="220" y="1161"/>
                  </a:lnTo>
                  <a:lnTo>
                    <a:pt x="247" y="1225"/>
                  </a:lnTo>
                  <a:lnTo>
                    <a:pt x="273" y="1286"/>
                  </a:lnTo>
                  <a:lnTo>
                    <a:pt x="306" y="1347"/>
                  </a:lnTo>
                  <a:lnTo>
                    <a:pt x="340" y="1406"/>
                  </a:lnTo>
                  <a:lnTo>
                    <a:pt x="378" y="1463"/>
                  </a:lnTo>
                  <a:lnTo>
                    <a:pt x="418" y="1512"/>
                  </a:lnTo>
                  <a:lnTo>
                    <a:pt x="463" y="1560"/>
                  </a:lnTo>
                  <a:lnTo>
                    <a:pt x="511" y="1596"/>
                  </a:lnTo>
                  <a:lnTo>
                    <a:pt x="566" y="1630"/>
                  </a:lnTo>
                  <a:lnTo>
                    <a:pt x="621" y="1655"/>
                  </a:lnTo>
                  <a:lnTo>
                    <a:pt x="682" y="1668"/>
                  </a:lnTo>
                  <a:lnTo>
                    <a:pt x="748" y="1672"/>
                  </a:lnTo>
                  <a:lnTo>
                    <a:pt x="819" y="1666"/>
                  </a:lnTo>
                  <a:lnTo>
                    <a:pt x="819" y="1676"/>
                  </a:lnTo>
                  <a:lnTo>
                    <a:pt x="823" y="1687"/>
                  </a:lnTo>
                  <a:lnTo>
                    <a:pt x="828" y="1700"/>
                  </a:lnTo>
                  <a:lnTo>
                    <a:pt x="832" y="1714"/>
                  </a:lnTo>
                  <a:lnTo>
                    <a:pt x="748" y="1723"/>
                  </a:lnTo>
                  <a:lnTo>
                    <a:pt x="672" y="1723"/>
                  </a:lnTo>
                  <a:lnTo>
                    <a:pt x="598" y="1710"/>
                  </a:lnTo>
                  <a:lnTo>
                    <a:pt x="530" y="1689"/>
                  </a:lnTo>
                  <a:lnTo>
                    <a:pt x="463" y="1657"/>
                  </a:lnTo>
                  <a:lnTo>
                    <a:pt x="401" y="1617"/>
                  </a:lnTo>
                  <a:lnTo>
                    <a:pt x="342" y="1567"/>
                  </a:lnTo>
                  <a:lnTo>
                    <a:pt x="290" y="1516"/>
                  </a:lnTo>
                  <a:lnTo>
                    <a:pt x="239" y="1455"/>
                  </a:lnTo>
                  <a:lnTo>
                    <a:pt x="195" y="1391"/>
                  </a:lnTo>
                  <a:lnTo>
                    <a:pt x="155" y="1324"/>
                  </a:lnTo>
                  <a:lnTo>
                    <a:pt x="121" y="1258"/>
                  </a:lnTo>
                  <a:lnTo>
                    <a:pt x="91" y="1187"/>
                  </a:lnTo>
                  <a:lnTo>
                    <a:pt x="64" y="1119"/>
                  </a:lnTo>
                  <a:lnTo>
                    <a:pt x="45" y="1050"/>
                  </a:lnTo>
                  <a:lnTo>
                    <a:pt x="30" y="990"/>
                  </a:lnTo>
                  <a:lnTo>
                    <a:pt x="19" y="936"/>
                  </a:lnTo>
                  <a:lnTo>
                    <a:pt x="11" y="885"/>
                  </a:lnTo>
                  <a:lnTo>
                    <a:pt x="5" y="834"/>
                  </a:lnTo>
                  <a:lnTo>
                    <a:pt x="3" y="782"/>
                  </a:lnTo>
                  <a:lnTo>
                    <a:pt x="0" y="727"/>
                  </a:lnTo>
                  <a:lnTo>
                    <a:pt x="0" y="674"/>
                  </a:lnTo>
                  <a:lnTo>
                    <a:pt x="0" y="621"/>
                  </a:lnTo>
                  <a:lnTo>
                    <a:pt x="3" y="566"/>
                  </a:lnTo>
                  <a:lnTo>
                    <a:pt x="5" y="511"/>
                  </a:lnTo>
                  <a:lnTo>
                    <a:pt x="9" y="456"/>
                  </a:lnTo>
                  <a:lnTo>
                    <a:pt x="11" y="402"/>
                  </a:lnTo>
                  <a:lnTo>
                    <a:pt x="17" y="347"/>
                  </a:lnTo>
                  <a:lnTo>
                    <a:pt x="20" y="294"/>
                  </a:lnTo>
                  <a:lnTo>
                    <a:pt x="22" y="241"/>
                  </a:lnTo>
                  <a:lnTo>
                    <a:pt x="26" y="188"/>
                  </a:lnTo>
                  <a:lnTo>
                    <a:pt x="30" y="140"/>
                  </a:lnTo>
                  <a:lnTo>
                    <a:pt x="30" y="133"/>
                  </a:lnTo>
                  <a:lnTo>
                    <a:pt x="30" y="127"/>
                  </a:lnTo>
                  <a:lnTo>
                    <a:pt x="32" y="117"/>
                  </a:lnTo>
                  <a:lnTo>
                    <a:pt x="34" y="110"/>
                  </a:lnTo>
                  <a:lnTo>
                    <a:pt x="36" y="98"/>
                  </a:lnTo>
                  <a:lnTo>
                    <a:pt x="39" y="87"/>
                  </a:lnTo>
                  <a:lnTo>
                    <a:pt x="45" y="76"/>
                  </a:lnTo>
                  <a:lnTo>
                    <a:pt x="49" y="66"/>
                  </a:lnTo>
                  <a:lnTo>
                    <a:pt x="53" y="53"/>
                  </a:lnTo>
                  <a:lnTo>
                    <a:pt x="57" y="41"/>
                  </a:lnTo>
                  <a:lnTo>
                    <a:pt x="58" y="32"/>
                  </a:lnTo>
                  <a:lnTo>
                    <a:pt x="64" y="22"/>
                  </a:lnTo>
                  <a:lnTo>
                    <a:pt x="68" y="5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945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46" name="Freeform 434"/>
            <p:cNvSpPr>
              <a:spLocks/>
            </p:cNvSpPr>
            <p:nvPr/>
          </p:nvSpPr>
          <p:spPr bwMode="auto">
            <a:xfrm>
              <a:off x="2982" y="763"/>
              <a:ext cx="433" cy="803"/>
            </a:xfrm>
            <a:custGeom>
              <a:avLst/>
              <a:gdLst>
                <a:gd name="T0" fmla="*/ 764 w 867"/>
                <a:gd name="T1" fmla="*/ 28 h 1605"/>
                <a:gd name="T2" fmla="*/ 798 w 867"/>
                <a:gd name="T3" fmla="*/ 93 h 1605"/>
                <a:gd name="T4" fmla="*/ 827 w 867"/>
                <a:gd name="T5" fmla="*/ 163 h 1605"/>
                <a:gd name="T6" fmla="*/ 846 w 867"/>
                <a:gd name="T7" fmla="*/ 241 h 1605"/>
                <a:gd name="T8" fmla="*/ 857 w 867"/>
                <a:gd name="T9" fmla="*/ 319 h 1605"/>
                <a:gd name="T10" fmla="*/ 865 w 867"/>
                <a:gd name="T11" fmla="*/ 399 h 1605"/>
                <a:gd name="T12" fmla="*/ 865 w 867"/>
                <a:gd name="T13" fmla="*/ 477 h 1605"/>
                <a:gd name="T14" fmla="*/ 859 w 867"/>
                <a:gd name="T15" fmla="*/ 553 h 1605"/>
                <a:gd name="T16" fmla="*/ 848 w 867"/>
                <a:gd name="T17" fmla="*/ 648 h 1605"/>
                <a:gd name="T18" fmla="*/ 819 w 867"/>
                <a:gd name="T19" fmla="*/ 762 h 1605"/>
                <a:gd name="T20" fmla="*/ 778 w 867"/>
                <a:gd name="T21" fmla="*/ 878 h 1605"/>
                <a:gd name="T22" fmla="*/ 728 w 867"/>
                <a:gd name="T23" fmla="*/ 992 h 1605"/>
                <a:gd name="T24" fmla="*/ 667 w 867"/>
                <a:gd name="T25" fmla="*/ 1104 h 1605"/>
                <a:gd name="T26" fmla="*/ 603 w 867"/>
                <a:gd name="T27" fmla="*/ 1212 h 1605"/>
                <a:gd name="T28" fmla="*/ 534 w 867"/>
                <a:gd name="T29" fmla="*/ 1318 h 1605"/>
                <a:gd name="T30" fmla="*/ 466 w 867"/>
                <a:gd name="T31" fmla="*/ 1419 h 1605"/>
                <a:gd name="T32" fmla="*/ 405 w 867"/>
                <a:gd name="T33" fmla="*/ 1484 h 1605"/>
                <a:gd name="T34" fmla="*/ 356 w 867"/>
                <a:gd name="T35" fmla="*/ 1514 h 1605"/>
                <a:gd name="T36" fmla="*/ 304 w 867"/>
                <a:gd name="T37" fmla="*/ 1541 h 1605"/>
                <a:gd name="T38" fmla="*/ 253 w 867"/>
                <a:gd name="T39" fmla="*/ 1564 h 1605"/>
                <a:gd name="T40" fmla="*/ 200 w 867"/>
                <a:gd name="T41" fmla="*/ 1581 h 1605"/>
                <a:gd name="T42" fmla="*/ 145 w 867"/>
                <a:gd name="T43" fmla="*/ 1592 h 1605"/>
                <a:gd name="T44" fmla="*/ 88 w 867"/>
                <a:gd name="T45" fmla="*/ 1602 h 1605"/>
                <a:gd name="T46" fmla="*/ 29 w 867"/>
                <a:gd name="T47" fmla="*/ 1603 h 1605"/>
                <a:gd name="T48" fmla="*/ 0 w 867"/>
                <a:gd name="T49" fmla="*/ 1590 h 1605"/>
                <a:gd name="T50" fmla="*/ 0 w 867"/>
                <a:gd name="T51" fmla="*/ 1565 h 1605"/>
                <a:gd name="T52" fmla="*/ 52 w 867"/>
                <a:gd name="T53" fmla="*/ 1539 h 1605"/>
                <a:gd name="T54" fmla="*/ 152 w 867"/>
                <a:gd name="T55" fmla="*/ 1493 h 1605"/>
                <a:gd name="T56" fmla="*/ 245 w 867"/>
                <a:gd name="T57" fmla="*/ 1431 h 1605"/>
                <a:gd name="T58" fmla="*/ 333 w 867"/>
                <a:gd name="T59" fmla="*/ 1358 h 1605"/>
                <a:gd name="T60" fmla="*/ 411 w 867"/>
                <a:gd name="T61" fmla="*/ 1275 h 1605"/>
                <a:gd name="T62" fmla="*/ 483 w 867"/>
                <a:gd name="T63" fmla="*/ 1185 h 1605"/>
                <a:gd name="T64" fmla="*/ 548 w 867"/>
                <a:gd name="T65" fmla="*/ 1092 h 1605"/>
                <a:gd name="T66" fmla="*/ 610 w 867"/>
                <a:gd name="T67" fmla="*/ 999 h 1605"/>
                <a:gd name="T68" fmla="*/ 671 w 867"/>
                <a:gd name="T69" fmla="*/ 902 h 1605"/>
                <a:gd name="T70" fmla="*/ 721 w 867"/>
                <a:gd name="T71" fmla="*/ 794 h 1605"/>
                <a:gd name="T72" fmla="*/ 760 w 867"/>
                <a:gd name="T73" fmla="*/ 684 h 1605"/>
                <a:gd name="T74" fmla="*/ 787 w 867"/>
                <a:gd name="T75" fmla="*/ 568 h 1605"/>
                <a:gd name="T76" fmla="*/ 800 w 867"/>
                <a:gd name="T77" fmla="*/ 450 h 1605"/>
                <a:gd name="T78" fmla="*/ 800 w 867"/>
                <a:gd name="T79" fmla="*/ 330 h 1605"/>
                <a:gd name="T80" fmla="*/ 787 w 867"/>
                <a:gd name="T81" fmla="*/ 214 h 1605"/>
                <a:gd name="T82" fmla="*/ 757 w 867"/>
                <a:gd name="T83" fmla="*/ 100 h 1605"/>
                <a:gd name="T84" fmla="*/ 738 w 867"/>
                <a:gd name="T85" fmla="*/ 32 h 1605"/>
                <a:gd name="T86" fmla="*/ 741 w 867"/>
                <a:gd name="T87" fmla="*/ 11 h 1605"/>
                <a:gd name="T88" fmla="*/ 743 w 867"/>
                <a:gd name="T89" fmla="*/ 0 h 1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7" h="1605">
                  <a:moveTo>
                    <a:pt x="743" y="0"/>
                  </a:moveTo>
                  <a:lnTo>
                    <a:pt x="764" y="28"/>
                  </a:lnTo>
                  <a:lnTo>
                    <a:pt x="783" y="61"/>
                  </a:lnTo>
                  <a:lnTo>
                    <a:pt x="798" y="93"/>
                  </a:lnTo>
                  <a:lnTo>
                    <a:pt x="816" y="129"/>
                  </a:lnTo>
                  <a:lnTo>
                    <a:pt x="827" y="163"/>
                  </a:lnTo>
                  <a:lnTo>
                    <a:pt x="838" y="203"/>
                  </a:lnTo>
                  <a:lnTo>
                    <a:pt x="846" y="241"/>
                  </a:lnTo>
                  <a:lnTo>
                    <a:pt x="856" y="281"/>
                  </a:lnTo>
                  <a:lnTo>
                    <a:pt x="857" y="319"/>
                  </a:lnTo>
                  <a:lnTo>
                    <a:pt x="863" y="359"/>
                  </a:lnTo>
                  <a:lnTo>
                    <a:pt x="865" y="399"/>
                  </a:lnTo>
                  <a:lnTo>
                    <a:pt x="867" y="439"/>
                  </a:lnTo>
                  <a:lnTo>
                    <a:pt x="865" y="477"/>
                  </a:lnTo>
                  <a:lnTo>
                    <a:pt x="863" y="515"/>
                  </a:lnTo>
                  <a:lnTo>
                    <a:pt x="859" y="553"/>
                  </a:lnTo>
                  <a:lnTo>
                    <a:pt x="857" y="593"/>
                  </a:lnTo>
                  <a:lnTo>
                    <a:pt x="848" y="648"/>
                  </a:lnTo>
                  <a:lnTo>
                    <a:pt x="835" y="705"/>
                  </a:lnTo>
                  <a:lnTo>
                    <a:pt x="819" y="762"/>
                  </a:lnTo>
                  <a:lnTo>
                    <a:pt x="800" y="821"/>
                  </a:lnTo>
                  <a:lnTo>
                    <a:pt x="778" y="878"/>
                  </a:lnTo>
                  <a:lnTo>
                    <a:pt x="753" y="935"/>
                  </a:lnTo>
                  <a:lnTo>
                    <a:pt x="728" y="992"/>
                  </a:lnTo>
                  <a:lnTo>
                    <a:pt x="700" y="1049"/>
                  </a:lnTo>
                  <a:lnTo>
                    <a:pt x="667" y="1104"/>
                  </a:lnTo>
                  <a:lnTo>
                    <a:pt x="637" y="1159"/>
                  </a:lnTo>
                  <a:lnTo>
                    <a:pt x="603" y="1212"/>
                  </a:lnTo>
                  <a:lnTo>
                    <a:pt x="570" y="1267"/>
                  </a:lnTo>
                  <a:lnTo>
                    <a:pt x="534" y="1318"/>
                  </a:lnTo>
                  <a:lnTo>
                    <a:pt x="500" y="1370"/>
                  </a:lnTo>
                  <a:lnTo>
                    <a:pt x="466" y="1419"/>
                  </a:lnTo>
                  <a:lnTo>
                    <a:pt x="432" y="1469"/>
                  </a:lnTo>
                  <a:lnTo>
                    <a:pt x="405" y="1484"/>
                  </a:lnTo>
                  <a:lnTo>
                    <a:pt x="380" y="1499"/>
                  </a:lnTo>
                  <a:lnTo>
                    <a:pt x="356" y="1514"/>
                  </a:lnTo>
                  <a:lnTo>
                    <a:pt x="331" y="1529"/>
                  </a:lnTo>
                  <a:lnTo>
                    <a:pt x="304" y="1541"/>
                  </a:lnTo>
                  <a:lnTo>
                    <a:pt x="278" y="1554"/>
                  </a:lnTo>
                  <a:lnTo>
                    <a:pt x="253" y="1564"/>
                  </a:lnTo>
                  <a:lnTo>
                    <a:pt x="228" y="1573"/>
                  </a:lnTo>
                  <a:lnTo>
                    <a:pt x="200" y="1581"/>
                  </a:lnTo>
                  <a:lnTo>
                    <a:pt x="173" y="1588"/>
                  </a:lnTo>
                  <a:lnTo>
                    <a:pt x="145" y="1592"/>
                  </a:lnTo>
                  <a:lnTo>
                    <a:pt x="118" y="1600"/>
                  </a:lnTo>
                  <a:lnTo>
                    <a:pt x="88" y="1602"/>
                  </a:lnTo>
                  <a:lnTo>
                    <a:pt x="59" y="1603"/>
                  </a:lnTo>
                  <a:lnTo>
                    <a:pt x="29" y="1603"/>
                  </a:lnTo>
                  <a:lnTo>
                    <a:pt x="0" y="1605"/>
                  </a:lnTo>
                  <a:lnTo>
                    <a:pt x="0" y="1590"/>
                  </a:lnTo>
                  <a:lnTo>
                    <a:pt x="0" y="1579"/>
                  </a:lnTo>
                  <a:lnTo>
                    <a:pt x="0" y="1565"/>
                  </a:lnTo>
                  <a:lnTo>
                    <a:pt x="0" y="1556"/>
                  </a:lnTo>
                  <a:lnTo>
                    <a:pt x="52" y="1539"/>
                  </a:lnTo>
                  <a:lnTo>
                    <a:pt x="105" y="1520"/>
                  </a:lnTo>
                  <a:lnTo>
                    <a:pt x="152" y="1493"/>
                  </a:lnTo>
                  <a:lnTo>
                    <a:pt x="202" y="1465"/>
                  </a:lnTo>
                  <a:lnTo>
                    <a:pt x="245" y="1431"/>
                  </a:lnTo>
                  <a:lnTo>
                    <a:pt x="289" y="1396"/>
                  </a:lnTo>
                  <a:lnTo>
                    <a:pt x="333" y="1358"/>
                  </a:lnTo>
                  <a:lnTo>
                    <a:pt x="373" y="1318"/>
                  </a:lnTo>
                  <a:lnTo>
                    <a:pt x="411" y="1275"/>
                  </a:lnTo>
                  <a:lnTo>
                    <a:pt x="447" y="1231"/>
                  </a:lnTo>
                  <a:lnTo>
                    <a:pt x="483" y="1185"/>
                  </a:lnTo>
                  <a:lnTo>
                    <a:pt x="517" y="1140"/>
                  </a:lnTo>
                  <a:lnTo>
                    <a:pt x="548" y="1092"/>
                  </a:lnTo>
                  <a:lnTo>
                    <a:pt x="580" y="1045"/>
                  </a:lnTo>
                  <a:lnTo>
                    <a:pt x="610" y="999"/>
                  </a:lnTo>
                  <a:lnTo>
                    <a:pt x="641" y="956"/>
                  </a:lnTo>
                  <a:lnTo>
                    <a:pt x="671" y="902"/>
                  </a:lnTo>
                  <a:lnTo>
                    <a:pt x="698" y="849"/>
                  </a:lnTo>
                  <a:lnTo>
                    <a:pt x="721" y="794"/>
                  </a:lnTo>
                  <a:lnTo>
                    <a:pt x="743" y="741"/>
                  </a:lnTo>
                  <a:lnTo>
                    <a:pt x="760" y="684"/>
                  </a:lnTo>
                  <a:lnTo>
                    <a:pt x="776" y="627"/>
                  </a:lnTo>
                  <a:lnTo>
                    <a:pt x="787" y="568"/>
                  </a:lnTo>
                  <a:lnTo>
                    <a:pt x="798" y="511"/>
                  </a:lnTo>
                  <a:lnTo>
                    <a:pt x="800" y="450"/>
                  </a:lnTo>
                  <a:lnTo>
                    <a:pt x="802" y="389"/>
                  </a:lnTo>
                  <a:lnTo>
                    <a:pt x="800" y="330"/>
                  </a:lnTo>
                  <a:lnTo>
                    <a:pt x="797" y="273"/>
                  </a:lnTo>
                  <a:lnTo>
                    <a:pt x="787" y="214"/>
                  </a:lnTo>
                  <a:lnTo>
                    <a:pt x="774" y="157"/>
                  </a:lnTo>
                  <a:lnTo>
                    <a:pt x="757" y="100"/>
                  </a:lnTo>
                  <a:lnTo>
                    <a:pt x="738" y="47"/>
                  </a:lnTo>
                  <a:lnTo>
                    <a:pt x="738" y="32"/>
                  </a:lnTo>
                  <a:lnTo>
                    <a:pt x="741" y="23"/>
                  </a:lnTo>
                  <a:lnTo>
                    <a:pt x="741" y="11"/>
                  </a:lnTo>
                  <a:lnTo>
                    <a:pt x="743" y="0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945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47" name="Freeform 435"/>
            <p:cNvSpPr>
              <a:spLocks/>
            </p:cNvSpPr>
            <p:nvPr/>
          </p:nvSpPr>
          <p:spPr bwMode="auto">
            <a:xfrm>
              <a:off x="2146" y="1949"/>
              <a:ext cx="506" cy="217"/>
            </a:xfrm>
            <a:custGeom>
              <a:avLst/>
              <a:gdLst>
                <a:gd name="T0" fmla="*/ 1007 w 1011"/>
                <a:gd name="T1" fmla="*/ 19 h 433"/>
                <a:gd name="T2" fmla="*/ 1007 w 1011"/>
                <a:gd name="T3" fmla="*/ 53 h 433"/>
                <a:gd name="T4" fmla="*/ 990 w 1011"/>
                <a:gd name="T5" fmla="*/ 80 h 433"/>
                <a:gd name="T6" fmla="*/ 959 w 1011"/>
                <a:gd name="T7" fmla="*/ 101 h 433"/>
                <a:gd name="T8" fmla="*/ 919 w 1011"/>
                <a:gd name="T9" fmla="*/ 116 h 433"/>
                <a:gd name="T10" fmla="*/ 876 w 1011"/>
                <a:gd name="T11" fmla="*/ 127 h 433"/>
                <a:gd name="T12" fmla="*/ 832 w 1011"/>
                <a:gd name="T13" fmla="*/ 135 h 433"/>
                <a:gd name="T14" fmla="*/ 796 w 1011"/>
                <a:gd name="T15" fmla="*/ 137 h 433"/>
                <a:gd name="T16" fmla="*/ 758 w 1011"/>
                <a:gd name="T17" fmla="*/ 137 h 433"/>
                <a:gd name="T18" fmla="*/ 709 w 1011"/>
                <a:gd name="T19" fmla="*/ 137 h 433"/>
                <a:gd name="T20" fmla="*/ 663 w 1011"/>
                <a:gd name="T21" fmla="*/ 145 h 433"/>
                <a:gd name="T22" fmla="*/ 621 w 1011"/>
                <a:gd name="T23" fmla="*/ 156 h 433"/>
                <a:gd name="T24" fmla="*/ 581 w 1011"/>
                <a:gd name="T25" fmla="*/ 173 h 433"/>
                <a:gd name="T26" fmla="*/ 541 w 1011"/>
                <a:gd name="T27" fmla="*/ 196 h 433"/>
                <a:gd name="T28" fmla="*/ 505 w 1011"/>
                <a:gd name="T29" fmla="*/ 226 h 433"/>
                <a:gd name="T30" fmla="*/ 473 w 1011"/>
                <a:gd name="T31" fmla="*/ 260 h 433"/>
                <a:gd name="T32" fmla="*/ 441 w 1011"/>
                <a:gd name="T33" fmla="*/ 297 h 433"/>
                <a:gd name="T34" fmla="*/ 406 w 1011"/>
                <a:gd name="T35" fmla="*/ 306 h 433"/>
                <a:gd name="T36" fmla="*/ 374 w 1011"/>
                <a:gd name="T37" fmla="*/ 306 h 433"/>
                <a:gd name="T38" fmla="*/ 340 w 1011"/>
                <a:gd name="T39" fmla="*/ 297 h 433"/>
                <a:gd name="T40" fmla="*/ 307 w 1011"/>
                <a:gd name="T41" fmla="*/ 285 h 433"/>
                <a:gd name="T42" fmla="*/ 275 w 1011"/>
                <a:gd name="T43" fmla="*/ 278 h 433"/>
                <a:gd name="T44" fmla="*/ 243 w 1011"/>
                <a:gd name="T45" fmla="*/ 278 h 433"/>
                <a:gd name="T46" fmla="*/ 212 w 1011"/>
                <a:gd name="T47" fmla="*/ 295 h 433"/>
                <a:gd name="T48" fmla="*/ 186 w 1011"/>
                <a:gd name="T49" fmla="*/ 312 h 433"/>
                <a:gd name="T50" fmla="*/ 163 w 1011"/>
                <a:gd name="T51" fmla="*/ 323 h 433"/>
                <a:gd name="T52" fmla="*/ 142 w 1011"/>
                <a:gd name="T53" fmla="*/ 336 h 433"/>
                <a:gd name="T54" fmla="*/ 123 w 1011"/>
                <a:gd name="T55" fmla="*/ 354 h 433"/>
                <a:gd name="T56" fmla="*/ 102 w 1011"/>
                <a:gd name="T57" fmla="*/ 373 h 433"/>
                <a:gd name="T58" fmla="*/ 83 w 1011"/>
                <a:gd name="T59" fmla="*/ 388 h 433"/>
                <a:gd name="T60" fmla="*/ 62 w 1011"/>
                <a:gd name="T61" fmla="*/ 407 h 433"/>
                <a:gd name="T62" fmla="*/ 45 w 1011"/>
                <a:gd name="T63" fmla="*/ 424 h 433"/>
                <a:gd name="T64" fmla="*/ 26 w 1011"/>
                <a:gd name="T65" fmla="*/ 424 h 433"/>
                <a:gd name="T66" fmla="*/ 7 w 1011"/>
                <a:gd name="T67" fmla="*/ 411 h 433"/>
                <a:gd name="T68" fmla="*/ 15 w 1011"/>
                <a:gd name="T69" fmla="*/ 384 h 433"/>
                <a:gd name="T70" fmla="*/ 51 w 1011"/>
                <a:gd name="T71" fmla="*/ 342 h 433"/>
                <a:gd name="T72" fmla="*/ 93 w 1011"/>
                <a:gd name="T73" fmla="*/ 304 h 433"/>
                <a:gd name="T74" fmla="*/ 138 w 1011"/>
                <a:gd name="T75" fmla="*/ 268 h 433"/>
                <a:gd name="T76" fmla="*/ 186 w 1011"/>
                <a:gd name="T77" fmla="*/ 240 h 433"/>
                <a:gd name="T78" fmla="*/ 233 w 1011"/>
                <a:gd name="T79" fmla="*/ 224 h 433"/>
                <a:gd name="T80" fmla="*/ 283 w 1011"/>
                <a:gd name="T81" fmla="*/ 219 h 433"/>
                <a:gd name="T82" fmla="*/ 332 w 1011"/>
                <a:gd name="T83" fmla="*/ 232 h 433"/>
                <a:gd name="T84" fmla="*/ 376 w 1011"/>
                <a:gd name="T85" fmla="*/ 243 h 433"/>
                <a:gd name="T86" fmla="*/ 416 w 1011"/>
                <a:gd name="T87" fmla="*/ 228 h 433"/>
                <a:gd name="T88" fmla="*/ 452 w 1011"/>
                <a:gd name="T89" fmla="*/ 205 h 433"/>
                <a:gd name="T90" fmla="*/ 486 w 1011"/>
                <a:gd name="T91" fmla="*/ 179 h 433"/>
                <a:gd name="T92" fmla="*/ 520 w 1011"/>
                <a:gd name="T93" fmla="*/ 146 h 433"/>
                <a:gd name="T94" fmla="*/ 555 w 1011"/>
                <a:gd name="T95" fmla="*/ 118 h 433"/>
                <a:gd name="T96" fmla="*/ 593 w 1011"/>
                <a:gd name="T97" fmla="*/ 95 h 433"/>
                <a:gd name="T98" fmla="*/ 634 w 1011"/>
                <a:gd name="T99" fmla="*/ 84 h 433"/>
                <a:gd name="T100" fmla="*/ 680 w 1011"/>
                <a:gd name="T101" fmla="*/ 82 h 433"/>
                <a:gd name="T102" fmla="*/ 726 w 1011"/>
                <a:gd name="T103" fmla="*/ 78 h 433"/>
                <a:gd name="T104" fmla="*/ 769 w 1011"/>
                <a:gd name="T105" fmla="*/ 78 h 433"/>
                <a:gd name="T106" fmla="*/ 815 w 1011"/>
                <a:gd name="T107" fmla="*/ 72 h 433"/>
                <a:gd name="T108" fmla="*/ 859 w 1011"/>
                <a:gd name="T109" fmla="*/ 65 h 433"/>
                <a:gd name="T110" fmla="*/ 902 w 1011"/>
                <a:gd name="T111" fmla="*/ 51 h 433"/>
                <a:gd name="T112" fmla="*/ 942 w 1011"/>
                <a:gd name="T113" fmla="*/ 34 h 433"/>
                <a:gd name="T114" fmla="*/ 980 w 1011"/>
                <a:gd name="T115" fmla="*/ 13 h 433"/>
                <a:gd name="T116" fmla="*/ 1001 w 1011"/>
                <a:gd name="T117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1" h="433">
                  <a:moveTo>
                    <a:pt x="1001" y="0"/>
                  </a:moveTo>
                  <a:lnTo>
                    <a:pt x="1007" y="19"/>
                  </a:lnTo>
                  <a:lnTo>
                    <a:pt x="1011" y="38"/>
                  </a:lnTo>
                  <a:lnTo>
                    <a:pt x="1007" y="53"/>
                  </a:lnTo>
                  <a:lnTo>
                    <a:pt x="1003" y="69"/>
                  </a:lnTo>
                  <a:lnTo>
                    <a:pt x="990" y="80"/>
                  </a:lnTo>
                  <a:lnTo>
                    <a:pt x="977" y="91"/>
                  </a:lnTo>
                  <a:lnTo>
                    <a:pt x="959" y="101"/>
                  </a:lnTo>
                  <a:lnTo>
                    <a:pt x="942" y="112"/>
                  </a:lnTo>
                  <a:lnTo>
                    <a:pt x="919" y="116"/>
                  </a:lnTo>
                  <a:lnTo>
                    <a:pt x="899" y="124"/>
                  </a:lnTo>
                  <a:lnTo>
                    <a:pt x="876" y="127"/>
                  </a:lnTo>
                  <a:lnTo>
                    <a:pt x="855" y="133"/>
                  </a:lnTo>
                  <a:lnTo>
                    <a:pt x="832" y="135"/>
                  </a:lnTo>
                  <a:lnTo>
                    <a:pt x="813" y="137"/>
                  </a:lnTo>
                  <a:lnTo>
                    <a:pt x="796" y="137"/>
                  </a:lnTo>
                  <a:lnTo>
                    <a:pt x="783" y="139"/>
                  </a:lnTo>
                  <a:lnTo>
                    <a:pt x="758" y="137"/>
                  </a:lnTo>
                  <a:lnTo>
                    <a:pt x="733" y="137"/>
                  </a:lnTo>
                  <a:lnTo>
                    <a:pt x="709" y="137"/>
                  </a:lnTo>
                  <a:lnTo>
                    <a:pt x="688" y="143"/>
                  </a:lnTo>
                  <a:lnTo>
                    <a:pt x="663" y="145"/>
                  </a:lnTo>
                  <a:lnTo>
                    <a:pt x="642" y="150"/>
                  </a:lnTo>
                  <a:lnTo>
                    <a:pt x="621" y="156"/>
                  </a:lnTo>
                  <a:lnTo>
                    <a:pt x="602" y="165"/>
                  </a:lnTo>
                  <a:lnTo>
                    <a:pt x="581" y="173"/>
                  </a:lnTo>
                  <a:lnTo>
                    <a:pt x="560" y="184"/>
                  </a:lnTo>
                  <a:lnTo>
                    <a:pt x="541" y="196"/>
                  </a:lnTo>
                  <a:lnTo>
                    <a:pt x="526" y="211"/>
                  </a:lnTo>
                  <a:lnTo>
                    <a:pt x="505" y="226"/>
                  </a:lnTo>
                  <a:lnTo>
                    <a:pt x="490" y="243"/>
                  </a:lnTo>
                  <a:lnTo>
                    <a:pt x="473" y="260"/>
                  </a:lnTo>
                  <a:lnTo>
                    <a:pt x="458" y="285"/>
                  </a:lnTo>
                  <a:lnTo>
                    <a:pt x="441" y="297"/>
                  </a:lnTo>
                  <a:lnTo>
                    <a:pt x="423" y="304"/>
                  </a:lnTo>
                  <a:lnTo>
                    <a:pt x="406" y="306"/>
                  </a:lnTo>
                  <a:lnTo>
                    <a:pt x="391" y="308"/>
                  </a:lnTo>
                  <a:lnTo>
                    <a:pt x="374" y="306"/>
                  </a:lnTo>
                  <a:lnTo>
                    <a:pt x="357" y="302"/>
                  </a:lnTo>
                  <a:lnTo>
                    <a:pt x="340" y="297"/>
                  </a:lnTo>
                  <a:lnTo>
                    <a:pt x="325" y="293"/>
                  </a:lnTo>
                  <a:lnTo>
                    <a:pt x="307" y="285"/>
                  </a:lnTo>
                  <a:lnTo>
                    <a:pt x="290" y="281"/>
                  </a:lnTo>
                  <a:lnTo>
                    <a:pt x="275" y="278"/>
                  </a:lnTo>
                  <a:lnTo>
                    <a:pt x="260" y="278"/>
                  </a:lnTo>
                  <a:lnTo>
                    <a:pt x="243" y="278"/>
                  </a:lnTo>
                  <a:lnTo>
                    <a:pt x="228" y="285"/>
                  </a:lnTo>
                  <a:lnTo>
                    <a:pt x="212" y="295"/>
                  </a:lnTo>
                  <a:lnTo>
                    <a:pt x="199" y="308"/>
                  </a:lnTo>
                  <a:lnTo>
                    <a:pt x="186" y="312"/>
                  </a:lnTo>
                  <a:lnTo>
                    <a:pt x="174" y="317"/>
                  </a:lnTo>
                  <a:lnTo>
                    <a:pt x="163" y="323"/>
                  </a:lnTo>
                  <a:lnTo>
                    <a:pt x="154" y="331"/>
                  </a:lnTo>
                  <a:lnTo>
                    <a:pt x="142" y="336"/>
                  </a:lnTo>
                  <a:lnTo>
                    <a:pt x="133" y="344"/>
                  </a:lnTo>
                  <a:lnTo>
                    <a:pt x="123" y="354"/>
                  </a:lnTo>
                  <a:lnTo>
                    <a:pt x="114" y="365"/>
                  </a:lnTo>
                  <a:lnTo>
                    <a:pt x="102" y="373"/>
                  </a:lnTo>
                  <a:lnTo>
                    <a:pt x="93" y="380"/>
                  </a:lnTo>
                  <a:lnTo>
                    <a:pt x="83" y="388"/>
                  </a:lnTo>
                  <a:lnTo>
                    <a:pt x="72" y="399"/>
                  </a:lnTo>
                  <a:lnTo>
                    <a:pt x="62" y="407"/>
                  </a:lnTo>
                  <a:lnTo>
                    <a:pt x="55" y="416"/>
                  </a:lnTo>
                  <a:lnTo>
                    <a:pt x="45" y="424"/>
                  </a:lnTo>
                  <a:lnTo>
                    <a:pt x="38" y="433"/>
                  </a:lnTo>
                  <a:lnTo>
                    <a:pt x="26" y="424"/>
                  </a:lnTo>
                  <a:lnTo>
                    <a:pt x="17" y="418"/>
                  </a:lnTo>
                  <a:lnTo>
                    <a:pt x="7" y="411"/>
                  </a:lnTo>
                  <a:lnTo>
                    <a:pt x="0" y="405"/>
                  </a:lnTo>
                  <a:lnTo>
                    <a:pt x="15" y="384"/>
                  </a:lnTo>
                  <a:lnTo>
                    <a:pt x="34" y="365"/>
                  </a:lnTo>
                  <a:lnTo>
                    <a:pt x="51" y="342"/>
                  </a:lnTo>
                  <a:lnTo>
                    <a:pt x="72" y="323"/>
                  </a:lnTo>
                  <a:lnTo>
                    <a:pt x="93" y="304"/>
                  </a:lnTo>
                  <a:lnTo>
                    <a:pt x="116" y="285"/>
                  </a:lnTo>
                  <a:lnTo>
                    <a:pt x="138" y="268"/>
                  </a:lnTo>
                  <a:lnTo>
                    <a:pt x="163" y="255"/>
                  </a:lnTo>
                  <a:lnTo>
                    <a:pt x="186" y="240"/>
                  </a:lnTo>
                  <a:lnTo>
                    <a:pt x="209" y="232"/>
                  </a:lnTo>
                  <a:lnTo>
                    <a:pt x="233" y="224"/>
                  </a:lnTo>
                  <a:lnTo>
                    <a:pt x="258" y="221"/>
                  </a:lnTo>
                  <a:lnTo>
                    <a:pt x="283" y="219"/>
                  </a:lnTo>
                  <a:lnTo>
                    <a:pt x="307" y="224"/>
                  </a:lnTo>
                  <a:lnTo>
                    <a:pt x="332" y="232"/>
                  </a:lnTo>
                  <a:lnTo>
                    <a:pt x="355" y="247"/>
                  </a:lnTo>
                  <a:lnTo>
                    <a:pt x="376" y="243"/>
                  </a:lnTo>
                  <a:lnTo>
                    <a:pt x="397" y="238"/>
                  </a:lnTo>
                  <a:lnTo>
                    <a:pt x="416" y="228"/>
                  </a:lnTo>
                  <a:lnTo>
                    <a:pt x="435" y="219"/>
                  </a:lnTo>
                  <a:lnTo>
                    <a:pt x="452" y="205"/>
                  </a:lnTo>
                  <a:lnTo>
                    <a:pt x="469" y="192"/>
                  </a:lnTo>
                  <a:lnTo>
                    <a:pt x="486" y="179"/>
                  </a:lnTo>
                  <a:lnTo>
                    <a:pt x="503" y="164"/>
                  </a:lnTo>
                  <a:lnTo>
                    <a:pt x="520" y="146"/>
                  </a:lnTo>
                  <a:lnTo>
                    <a:pt x="537" y="133"/>
                  </a:lnTo>
                  <a:lnTo>
                    <a:pt x="555" y="118"/>
                  </a:lnTo>
                  <a:lnTo>
                    <a:pt x="574" y="107"/>
                  </a:lnTo>
                  <a:lnTo>
                    <a:pt x="593" y="95"/>
                  </a:lnTo>
                  <a:lnTo>
                    <a:pt x="613" y="89"/>
                  </a:lnTo>
                  <a:lnTo>
                    <a:pt x="634" y="84"/>
                  </a:lnTo>
                  <a:lnTo>
                    <a:pt x="659" y="84"/>
                  </a:lnTo>
                  <a:lnTo>
                    <a:pt x="680" y="82"/>
                  </a:lnTo>
                  <a:lnTo>
                    <a:pt x="703" y="80"/>
                  </a:lnTo>
                  <a:lnTo>
                    <a:pt x="726" y="78"/>
                  </a:lnTo>
                  <a:lnTo>
                    <a:pt x="748" y="78"/>
                  </a:lnTo>
                  <a:lnTo>
                    <a:pt x="769" y="78"/>
                  </a:lnTo>
                  <a:lnTo>
                    <a:pt x="792" y="76"/>
                  </a:lnTo>
                  <a:lnTo>
                    <a:pt x="815" y="72"/>
                  </a:lnTo>
                  <a:lnTo>
                    <a:pt x="838" y="70"/>
                  </a:lnTo>
                  <a:lnTo>
                    <a:pt x="859" y="65"/>
                  </a:lnTo>
                  <a:lnTo>
                    <a:pt x="880" y="59"/>
                  </a:lnTo>
                  <a:lnTo>
                    <a:pt x="902" y="51"/>
                  </a:lnTo>
                  <a:lnTo>
                    <a:pt x="923" y="44"/>
                  </a:lnTo>
                  <a:lnTo>
                    <a:pt x="942" y="34"/>
                  </a:lnTo>
                  <a:lnTo>
                    <a:pt x="961" y="25"/>
                  </a:lnTo>
                  <a:lnTo>
                    <a:pt x="980" y="13"/>
                  </a:lnTo>
                  <a:lnTo>
                    <a:pt x="1001" y="0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48" name="Freeform 436"/>
            <p:cNvSpPr>
              <a:spLocks/>
            </p:cNvSpPr>
            <p:nvPr/>
          </p:nvSpPr>
          <p:spPr bwMode="auto">
            <a:xfrm>
              <a:off x="2906" y="1615"/>
              <a:ext cx="989" cy="287"/>
            </a:xfrm>
            <a:custGeom>
              <a:avLst/>
              <a:gdLst>
                <a:gd name="T0" fmla="*/ 1979 w 1979"/>
                <a:gd name="T1" fmla="*/ 29 h 574"/>
                <a:gd name="T2" fmla="*/ 1967 w 1979"/>
                <a:gd name="T3" fmla="*/ 67 h 574"/>
                <a:gd name="T4" fmla="*/ 1933 w 1979"/>
                <a:gd name="T5" fmla="*/ 95 h 574"/>
                <a:gd name="T6" fmla="*/ 1884 w 1979"/>
                <a:gd name="T7" fmla="*/ 109 h 574"/>
                <a:gd name="T8" fmla="*/ 1838 w 1979"/>
                <a:gd name="T9" fmla="*/ 112 h 574"/>
                <a:gd name="T10" fmla="*/ 1787 w 1979"/>
                <a:gd name="T11" fmla="*/ 118 h 574"/>
                <a:gd name="T12" fmla="*/ 1716 w 1979"/>
                <a:gd name="T13" fmla="*/ 141 h 574"/>
                <a:gd name="T14" fmla="*/ 1644 w 1979"/>
                <a:gd name="T15" fmla="*/ 148 h 574"/>
                <a:gd name="T16" fmla="*/ 1572 w 1979"/>
                <a:gd name="T17" fmla="*/ 152 h 574"/>
                <a:gd name="T18" fmla="*/ 1498 w 1979"/>
                <a:gd name="T19" fmla="*/ 158 h 574"/>
                <a:gd name="T20" fmla="*/ 1431 w 1979"/>
                <a:gd name="T21" fmla="*/ 185 h 574"/>
                <a:gd name="T22" fmla="*/ 1338 w 1979"/>
                <a:gd name="T23" fmla="*/ 194 h 574"/>
                <a:gd name="T24" fmla="*/ 1251 w 1979"/>
                <a:gd name="T25" fmla="*/ 219 h 574"/>
                <a:gd name="T26" fmla="*/ 1167 w 1979"/>
                <a:gd name="T27" fmla="*/ 249 h 574"/>
                <a:gd name="T28" fmla="*/ 1085 w 1979"/>
                <a:gd name="T29" fmla="*/ 276 h 574"/>
                <a:gd name="T30" fmla="*/ 996 w 1979"/>
                <a:gd name="T31" fmla="*/ 295 h 574"/>
                <a:gd name="T32" fmla="*/ 924 w 1979"/>
                <a:gd name="T33" fmla="*/ 302 h 574"/>
                <a:gd name="T34" fmla="*/ 859 w 1979"/>
                <a:gd name="T35" fmla="*/ 320 h 574"/>
                <a:gd name="T36" fmla="*/ 802 w 1979"/>
                <a:gd name="T37" fmla="*/ 348 h 574"/>
                <a:gd name="T38" fmla="*/ 745 w 1979"/>
                <a:gd name="T39" fmla="*/ 380 h 574"/>
                <a:gd name="T40" fmla="*/ 694 w 1979"/>
                <a:gd name="T41" fmla="*/ 424 h 574"/>
                <a:gd name="T42" fmla="*/ 635 w 1979"/>
                <a:gd name="T43" fmla="*/ 449 h 574"/>
                <a:gd name="T44" fmla="*/ 553 w 1979"/>
                <a:gd name="T45" fmla="*/ 460 h 574"/>
                <a:gd name="T46" fmla="*/ 477 w 1979"/>
                <a:gd name="T47" fmla="*/ 483 h 574"/>
                <a:gd name="T48" fmla="*/ 403 w 1979"/>
                <a:gd name="T49" fmla="*/ 511 h 574"/>
                <a:gd name="T50" fmla="*/ 327 w 1979"/>
                <a:gd name="T51" fmla="*/ 532 h 574"/>
                <a:gd name="T52" fmla="*/ 247 w 1979"/>
                <a:gd name="T53" fmla="*/ 542 h 574"/>
                <a:gd name="T54" fmla="*/ 205 w 1979"/>
                <a:gd name="T55" fmla="*/ 534 h 574"/>
                <a:gd name="T56" fmla="*/ 164 w 1979"/>
                <a:gd name="T57" fmla="*/ 530 h 574"/>
                <a:gd name="T58" fmla="*/ 122 w 1979"/>
                <a:gd name="T59" fmla="*/ 532 h 574"/>
                <a:gd name="T60" fmla="*/ 80 w 1979"/>
                <a:gd name="T61" fmla="*/ 542 h 574"/>
                <a:gd name="T62" fmla="*/ 46 w 1979"/>
                <a:gd name="T63" fmla="*/ 563 h 574"/>
                <a:gd name="T64" fmla="*/ 19 w 1979"/>
                <a:gd name="T65" fmla="*/ 555 h 574"/>
                <a:gd name="T66" fmla="*/ 21 w 1979"/>
                <a:gd name="T67" fmla="*/ 513 h 574"/>
                <a:gd name="T68" fmla="*/ 101 w 1979"/>
                <a:gd name="T69" fmla="*/ 477 h 574"/>
                <a:gd name="T70" fmla="*/ 190 w 1979"/>
                <a:gd name="T71" fmla="*/ 472 h 574"/>
                <a:gd name="T72" fmla="*/ 280 w 1979"/>
                <a:gd name="T73" fmla="*/ 475 h 574"/>
                <a:gd name="T74" fmla="*/ 365 w 1979"/>
                <a:gd name="T75" fmla="*/ 468 h 574"/>
                <a:gd name="T76" fmla="*/ 447 w 1979"/>
                <a:gd name="T77" fmla="*/ 426 h 574"/>
                <a:gd name="T78" fmla="*/ 500 w 1979"/>
                <a:gd name="T79" fmla="*/ 407 h 574"/>
                <a:gd name="T80" fmla="*/ 559 w 1979"/>
                <a:gd name="T81" fmla="*/ 405 h 574"/>
                <a:gd name="T82" fmla="*/ 618 w 1979"/>
                <a:gd name="T83" fmla="*/ 401 h 574"/>
                <a:gd name="T84" fmla="*/ 671 w 1979"/>
                <a:gd name="T85" fmla="*/ 386 h 574"/>
                <a:gd name="T86" fmla="*/ 713 w 1979"/>
                <a:gd name="T87" fmla="*/ 346 h 574"/>
                <a:gd name="T88" fmla="*/ 793 w 1979"/>
                <a:gd name="T89" fmla="*/ 287 h 574"/>
                <a:gd name="T90" fmla="*/ 903 w 1979"/>
                <a:gd name="T91" fmla="*/ 249 h 574"/>
                <a:gd name="T92" fmla="*/ 1017 w 1979"/>
                <a:gd name="T93" fmla="*/ 226 h 574"/>
                <a:gd name="T94" fmla="*/ 1129 w 1979"/>
                <a:gd name="T95" fmla="*/ 200 h 574"/>
                <a:gd name="T96" fmla="*/ 1237 w 1979"/>
                <a:gd name="T97" fmla="*/ 166 h 574"/>
                <a:gd name="T98" fmla="*/ 1331 w 1979"/>
                <a:gd name="T99" fmla="*/ 128 h 574"/>
                <a:gd name="T100" fmla="*/ 1407 w 1979"/>
                <a:gd name="T101" fmla="*/ 116 h 574"/>
                <a:gd name="T102" fmla="*/ 1483 w 1979"/>
                <a:gd name="T103" fmla="*/ 103 h 574"/>
                <a:gd name="T104" fmla="*/ 1557 w 1979"/>
                <a:gd name="T105" fmla="*/ 91 h 574"/>
                <a:gd name="T106" fmla="*/ 1631 w 1979"/>
                <a:gd name="T107" fmla="*/ 82 h 574"/>
                <a:gd name="T108" fmla="*/ 1711 w 1979"/>
                <a:gd name="T109" fmla="*/ 78 h 574"/>
                <a:gd name="T110" fmla="*/ 1753 w 1979"/>
                <a:gd name="T111" fmla="*/ 50 h 574"/>
                <a:gd name="T112" fmla="*/ 1802 w 1979"/>
                <a:gd name="T113" fmla="*/ 44 h 574"/>
                <a:gd name="T114" fmla="*/ 1857 w 1979"/>
                <a:gd name="T115" fmla="*/ 42 h 574"/>
                <a:gd name="T116" fmla="*/ 1910 w 1979"/>
                <a:gd name="T117" fmla="*/ 36 h 574"/>
                <a:gd name="T118" fmla="*/ 1954 w 1979"/>
                <a:gd name="T119" fmla="*/ 12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79" h="574">
                  <a:moveTo>
                    <a:pt x="1969" y="0"/>
                  </a:moveTo>
                  <a:lnTo>
                    <a:pt x="1975" y="15"/>
                  </a:lnTo>
                  <a:lnTo>
                    <a:pt x="1979" y="29"/>
                  </a:lnTo>
                  <a:lnTo>
                    <a:pt x="1979" y="42"/>
                  </a:lnTo>
                  <a:lnTo>
                    <a:pt x="1975" y="57"/>
                  </a:lnTo>
                  <a:lnTo>
                    <a:pt x="1967" y="67"/>
                  </a:lnTo>
                  <a:lnTo>
                    <a:pt x="1958" y="78"/>
                  </a:lnTo>
                  <a:lnTo>
                    <a:pt x="1946" y="86"/>
                  </a:lnTo>
                  <a:lnTo>
                    <a:pt x="1933" y="95"/>
                  </a:lnTo>
                  <a:lnTo>
                    <a:pt x="1916" y="101"/>
                  </a:lnTo>
                  <a:lnTo>
                    <a:pt x="1901" y="107"/>
                  </a:lnTo>
                  <a:lnTo>
                    <a:pt x="1884" y="109"/>
                  </a:lnTo>
                  <a:lnTo>
                    <a:pt x="1868" y="112"/>
                  </a:lnTo>
                  <a:lnTo>
                    <a:pt x="1851" y="112"/>
                  </a:lnTo>
                  <a:lnTo>
                    <a:pt x="1838" y="112"/>
                  </a:lnTo>
                  <a:lnTo>
                    <a:pt x="1823" y="109"/>
                  </a:lnTo>
                  <a:lnTo>
                    <a:pt x="1811" y="107"/>
                  </a:lnTo>
                  <a:lnTo>
                    <a:pt x="1787" y="118"/>
                  </a:lnTo>
                  <a:lnTo>
                    <a:pt x="1764" y="129"/>
                  </a:lnTo>
                  <a:lnTo>
                    <a:pt x="1739" y="133"/>
                  </a:lnTo>
                  <a:lnTo>
                    <a:pt x="1716" y="141"/>
                  </a:lnTo>
                  <a:lnTo>
                    <a:pt x="1692" y="143"/>
                  </a:lnTo>
                  <a:lnTo>
                    <a:pt x="1667" y="147"/>
                  </a:lnTo>
                  <a:lnTo>
                    <a:pt x="1644" y="148"/>
                  </a:lnTo>
                  <a:lnTo>
                    <a:pt x="1621" y="150"/>
                  </a:lnTo>
                  <a:lnTo>
                    <a:pt x="1597" y="150"/>
                  </a:lnTo>
                  <a:lnTo>
                    <a:pt x="1572" y="152"/>
                  </a:lnTo>
                  <a:lnTo>
                    <a:pt x="1547" y="152"/>
                  </a:lnTo>
                  <a:lnTo>
                    <a:pt x="1523" y="156"/>
                  </a:lnTo>
                  <a:lnTo>
                    <a:pt x="1498" y="158"/>
                  </a:lnTo>
                  <a:lnTo>
                    <a:pt x="1475" y="164"/>
                  </a:lnTo>
                  <a:lnTo>
                    <a:pt x="1452" y="173"/>
                  </a:lnTo>
                  <a:lnTo>
                    <a:pt x="1431" y="185"/>
                  </a:lnTo>
                  <a:lnTo>
                    <a:pt x="1399" y="185"/>
                  </a:lnTo>
                  <a:lnTo>
                    <a:pt x="1369" y="188"/>
                  </a:lnTo>
                  <a:lnTo>
                    <a:pt x="1338" y="194"/>
                  </a:lnTo>
                  <a:lnTo>
                    <a:pt x="1310" y="202"/>
                  </a:lnTo>
                  <a:lnTo>
                    <a:pt x="1279" y="209"/>
                  </a:lnTo>
                  <a:lnTo>
                    <a:pt x="1251" y="219"/>
                  </a:lnTo>
                  <a:lnTo>
                    <a:pt x="1222" y="230"/>
                  </a:lnTo>
                  <a:lnTo>
                    <a:pt x="1198" y="242"/>
                  </a:lnTo>
                  <a:lnTo>
                    <a:pt x="1167" y="249"/>
                  </a:lnTo>
                  <a:lnTo>
                    <a:pt x="1141" y="259"/>
                  </a:lnTo>
                  <a:lnTo>
                    <a:pt x="1112" y="266"/>
                  </a:lnTo>
                  <a:lnTo>
                    <a:pt x="1085" y="276"/>
                  </a:lnTo>
                  <a:lnTo>
                    <a:pt x="1055" y="283"/>
                  </a:lnTo>
                  <a:lnTo>
                    <a:pt x="1027" y="289"/>
                  </a:lnTo>
                  <a:lnTo>
                    <a:pt x="996" y="295"/>
                  </a:lnTo>
                  <a:lnTo>
                    <a:pt x="969" y="299"/>
                  </a:lnTo>
                  <a:lnTo>
                    <a:pt x="945" y="299"/>
                  </a:lnTo>
                  <a:lnTo>
                    <a:pt x="924" y="302"/>
                  </a:lnTo>
                  <a:lnTo>
                    <a:pt x="901" y="306"/>
                  </a:lnTo>
                  <a:lnTo>
                    <a:pt x="882" y="312"/>
                  </a:lnTo>
                  <a:lnTo>
                    <a:pt x="859" y="320"/>
                  </a:lnTo>
                  <a:lnTo>
                    <a:pt x="840" y="327"/>
                  </a:lnTo>
                  <a:lnTo>
                    <a:pt x="821" y="337"/>
                  </a:lnTo>
                  <a:lnTo>
                    <a:pt x="802" y="348"/>
                  </a:lnTo>
                  <a:lnTo>
                    <a:pt x="783" y="358"/>
                  </a:lnTo>
                  <a:lnTo>
                    <a:pt x="764" y="369"/>
                  </a:lnTo>
                  <a:lnTo>
                    <a:pt x="745" y="380"/>
                  </a:lnTo>
                  <a:lnTo>
                    <a:pt x="730" y="396"/>
                  </a:lnTo>
                  <a:lnTo>
                    <a:pt x="711" y="409"/>
                  </a:lnTo>
                  <a:lnTo>
                    <a:pt x="694" y="424"/>
                  </a:lnTo>
                  <a:lnTo>
                    <a:pt x="677" y="437"/>
                  </a:lnTo>
                  <a:lnTo>
                    <a:pt x="663" y="453"/>
                  </a:lnTo>
                  <a:lnTo>
                    <a:pt x="635" y="449"/>
                  </a:lnTo>
                  <a:lnTo>
                    <a:pt x="605" y="451"/>
                  </a:lnTo>
                  <a:lnTo>
                    <a:pt x="578" y="454"/>
                  </a:lnTo>
                  <a:lnTo>
                    <a:pt x="553" y="460"/>
                  </a:lnTo>
                  <a:lnTo>
                    <a:pt x="527" y="466"/>
                  </a:lnTo>
                  <a:lnTo>
                    <a:pt x="502" y="473"/>
                  </a:lnTo>
                  <a:lnTo>
                    <a:pt x="477" y="483"/>
                  </a:lnTo>
                  <a:lnTo>
                    <a:pt x="453" y="494"/>
                  </a:lnTo>
                  <a:lnTo>
                    <a:pt x="428" y="502"/>
                  </a:lnTo>
                  <a:lnTo>
                    <a:pt x="403" y="511"/>
                  </a:lnTo>
                  <a:lnTo>
                    <a:pt x="377" y="519"/>
                  </a:lnTo>
                  <a:lnTo>
                    <a:pt x="352" y="529"/>
                  </a:lnTo>
                  <a:lnTo>
                    <a:pt x="327" y="532"/>
                  </a:lnTo>
                  <a:lnTo>
                    <a:pt x="302" y="540"/>
                  </a:lnTo>
                  <a:lnTo>
                    <a:pt x="274" y="540"/>
                  </a:lnTo>
                  <a:lnTo>
                    <a:pt x="247" y="542"/>
                  </a:lnTo>
                  <a:lnTo>
                    <a:pt x="234" y="540"/>
                  </a:lnTo>
                  <a:lnTo>
                    <a:pt x="221" y="538"/>
                  </a:lnTo>
                  <a:lnTo>
                    <a:pt x="205" y="534"/>
                  </a:lnTo>
                  <a:lnTo>
                    <a:pt x="192" y="534"/>
                  </a:lnTo>
                  <a:lnTo>
                    <a:pt x="179" y="532"/>
                  </a:lnTo>
                  <a:lnTo>
                    <a:pt x="164" y="530"/>
                  </a:lnTo>
                  <a:lnTo>
                    <a:pt x="148" y="530"/>
                  </a:lnTo>
                  <a:lnTo>
                    <a:pt x="135" y="532"/>
                  </a:lnTo>
                  <a:lnTo>
                    <a:pt x="122" y="532"/>
                  </a:lnTo>
                  <a:lnTo>
                    <a:pt x="107" y="536"/>
                  </a:lnTo>
                  <a:lnTo>
                    <a:pt x="93" y="538"/>
                  </a:lnTo>
                  <a:lnTo>
                    <a:pt x="80" y="542"/>
                  </a:lnTo>
                  <a:lnTo>
                    <a:pt x="67" y="548"/>
                  </a:lnTo>
                  <a:lnTo>
                    <a:pt x="55" y="553"/>
                  </a:lnTo>
                  <a:lnTo>
                    <a:pt x="46" y="563"/>
                  </a:lnTo>
                  <a:lnTo>
                    <a:pt x="36" y="574"/>
                  </a:lnTo>
                  <a:lnTo>
                    <a:pt x="27" y="563"/>
                  </a:lnTo>
                  <a:lnTo>
                    <a:pt x="19" y="555"/>
                  </a:lnTo>
                  <a:lnTo>
                    <a:pt x="10" y="548"/>
                  </a:lnTo>
                  <a:lnTo>
                    <a:pt x="0" y="540"/>
                  </a:lnTo>
                  <a:lnTo>
                    <a:pt x="21" y="513"/>
                  </a:lnTo>
                  <a:lnTo>
                    <a:pt x="48" y="494"/>
                  </a:lnTo>
                  <a:lnTo>
                    <a:pt x="72" y="483"/>
                  </a:lnTo>
                  <a:lnTo>
                    <a:pt x="101" y="477"/>
                  </a:lnTo>
                  <a:lnTo>
                    <a:pt x="129" y="472"/>
                  </a:lnTo>
                  <a:lnTo>
                    <a:pt x="158" y="472"/>
                  </a:lnTo>
                  <a:lnTo>
                    <a:pt x="190" y="472"/>
                  </a:lnTo>
                  <a:lnTo>
                    <a:pt x="221" y="473"/>
                  </a:lnTo>
                  <a:lnTo>
                    <a:pt x="249" y="473"/>
                  </a:lnTo>
                  <a:lnTo>
                    <a:pt x="280" y="475"/>
                  </a:lnTo>
                  <a:lnTo>
                    <a:pt x="308" y="473"/>
                  </a:lnTo>
                  <a:lnTo>
                    <a:pt x="338" y="473"/>
                  </a:lnTo>
                  <a:lnTo>
                    <a:pt x="365" y="468"/>
                  </a:lnTo>
                  <a:lnTo>
                    <a:pt x="396" y="460"/>
                  </a:lnTo>
                  <a:lnTo>
                    <a:pt x="420" y="445"/>
                  </a:lnTo>
                  <a:lnTo>
                    <a:pt x="447" y="426"/>
                  </a:lnTo>
                  <a:lnTo>
                    <a:pt x="462" y="416"/>
                  </a:lnTo>
                  <a:lnTo>
                    <a:pt x="481" y="413"/>
                  </a:lnTo>
                  <a:lnTo>
                    <a:pt x="500" y="407"/>
                  </a:lnTo>
                  <a:lnTo>
                    <a:pt x="519" y="407"/>
                  </a:lnTo>
                  <a:lnTo>
                    <a:pt x="540" y="405"/>
                  </a:lnTo>
                  <a:lnTo>
                    <a:pt x="559" y="405"/>
                  </a:lnTo>
                  <a:lnTo>
                    <a:pt x="578" y="403"/>
                  </a:lnTo>
                  <a:lnTo>
                    <a:pt x="599" y="403"/>
                  </a:lnTo>
                  <a:lnTo>
                    <a:pt x="618" y="401"/>
                  </a:lnTo>
                  <a:lnTo>
                    <a:pt x="635" y="397"/>
                  </a:lnTo>
                  <a:lnTo>
                    <a:pt x="654" y="392"/>
                  </a:lnTo>
                  <a:lnTo>
                    <a:pt x="671" y="386"/>
                  </a:lnTo>
                  <a:lnTo>
                    <a:pt x="684" y="375"/>
                  </a:lnTo>
                  <a:lnTo>
                    <a:pt x="700" y="363"/>
                  </a:lnTo>
                  <a:lnTo>
                    <a:pt x="713" y="346"/>
                  </a:lnTo>
                  <a:lnTo>
                    <a:pt x="726" y="329"/>
                  </a:lnTo>
                  <a:lnTo>
                    <a:pt x="759" y="304"/>
                  </a:lnTo>
                  <a:lnTo>
                    <a:pt x="793" y="287"/>
                  </a:lnTo>
                  <a:lnTo>
                    <a:pt x="829" y="272"/>
                  </a:lnTo>
                  <a:lnTo>
                    <a:pt x="867" y="261"/>
                  </a:lnTo>
                  <a:lnTo>
                    <a:pt x="903" y="249"/>
                  </a:lnTo>
                  <a:lnTo>
                    <a:pt x="939" y="240"/>
                  </a:lnTo>
                  <a:lnTo>
                    <a:pt x="977" y="230"/>
                  </a:lnTo>
                  <a:lnTo>
                    <a:pt x="1017" y="226"/>
                  </a:lnTo>
                  <a:lnTo>
                    <a:pt x="1053" y="219"/>
                  </a:lnTo>
                  <a:lnTo>
                    <a:pt x="1091" y="209"/>
                  </a:lnTo>
                  <a:lnTo>
                    <a:pt x="1129" y="200"/>
                  </a:lnTo>
                  <a:lnTo>
                    <a:pt x="1167" y="192"/>
                  </a:lnTo>
                  <a:lnTo>
                    <a:pt x="1201" y="179"/>
                  </a:lnTo>
                  <a:lnTo>
                    <a:pt x="1237" y="166"/>
                  </a:lnTo>
                  <a:lnTo>
                    <a:pt x="1272" y="152"/>
                  </a:lnTo>
                  <a:lnTo>
                    <a:pt x="1306" y="131"/>
                  </a:lnTo>
                  <a:lnTo>
                    <a:pt x="1331" y="128"/>
                  </a:lnTo>
                  <a:lnTo>
                    <a:pt x="1357" y="124"/>
                  </a:lnTo>
                  <a:lnTo>
                    <a:pt x="1382" y="118"/>
                  </a:lnTo>
                  <a:lnTo>
                    <a:pt x="1407" y="116"/>
                  </a:lnTo>
                  <a:lnTo>
                    <a:pt x="1431" y="110"/>
                  </a:lnTo>
                  <a:lnTo>
                    <a:pt x="1458" y="107"/>
                  </a:lnTo>
                  <a:lnTo>
                    <a:pt x="1483" y="103"/>
                  </a:lnTo>
                  <a:lnTo>
                    <a:pt x="1507" y="99"/>
                  </a:lnTo>
                  <a:lnTo>
                    <a:pt x="1532" y="95"/>
                  </a:lnTo>
                  <a:lnTo>
                    <a:pt x="1557" y="91"/>
                  </a:lnTo>
                  <a:lnTo>
                    <a:pt x="1581" y="88"/>
                  </a:lnTo>
                  <a:lnTo>
                    <a:pt x="1606" y="84"/>
                  </a:lnTo>
                  <a:lnTo>
                    <a:pt x="1631" y="82"/>
                  </a:lnTo>
                  <a:lnTo>
                    <a:pt x="1656" y="80"/>
                  </a:lnTo>
                  <a:lnTo>
                    <a:pt x="1682" y="78"/>
                  </a:lnTo>
                  <a:lnTo>
                    <a:pt x="1711" y="78"/>
                  </a:lnTo>
                  <a:lnTo>
                    <a:pt x="1722" y="65"/>
                  </a:lnTo>
                  <a:lnTo>
                    <a:pt x="1737" y="57"/>
                  </a:lnTo>
                  <a:lnTo>
                    <a:pt x="1753" y="50"/>
                  </a:lnTo>
                  <a:lnTo>
                    <a:pt x="1770" y="50"/>
                  </a:lnTo>
                  <a:lnTo>
                    <a:pt x="1785" y="44"/>
                  </a:lnTo>
                  <a:lnTo>
                    <a:pt x="1802" y="44"/>
                  </a:lnTo>
                  <a:lnTo>
                    <a:pt x="1821" y="44"/>
                  </a:lnTo>
                  <a:lnTo>
                    <a:pt x="1840" y="44"/>
                  </a:lnTo>
                  <a:lnTo>
                    <a:pt x="1857" y="42"/>
                  </a:lnTo>
                  <a:lnTo>
                    <a:pt x="1874" y="42"/>
                  </a:lnTo>
                  <a:lnTo>
                    <a:pt x="1893" y="38"/>
                  </a:lnTo>
                  <a:lnTo>
                    <a:pt x="1910" y="36"/>
                  </a:lnTo>
                  <a:lnTo>
                    <a:pt x="1926" y="29"/>
                  </a:lnTo>
                  <a:lnTo>
                    <a:pt x="1941" y="23"/>
                  </a:lnTo>
                  <a:lnTo>
                    <a:pt x="1954" y="12"/>
                  </a:lnTo>
                  <a:lnTo>
                    <a:pt x="1969" y="0"/>
                  </a:lnTo>
                  <a:lnTo>
                    <a:pt x="1969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49" name="Freeform 437"/>
            <p:cNvSpPr>
              <a:spLocks/>
            </p:cNvSpPr>
            <p:nvPr/>
          </p:nvSpPr>
          <p:spPr bwMode="auto">
            <a:xfrm>
              <a:off x="2155" y="2190"/>
              <a:ext cx="514" cy="254"/>
            </a:xfrm>
            <a:custGeom>
              <a:avLst/>
              <a:gdLst>
                <a:gd name="T0" fmla="*/ 1026 w 1028"/>
                <a:gd name="T1" fmla="*/ 19 h 507"/>
                <a:gd name="T2" fmla="*/ 1022 w 1028"/>
                <a:gd name="T3" fmla="*/ 53 h 507"/>
                <a:gd name="T4" fmla="*/ 1003 w 1028"/>
                <a:gd name="T5" fmla="*/ 76 h 507"/>
                <a:gd name="T6" fmla="*/ 973 w 1028"/>
                <a:gd name="T7" fmla="*/ 93 h 507"/>
                <a:gd name="T8" fmla="*/ 931 w 1028"/>
                <a:gd name="T9" fmla="*/ 104 h 507"/>
                <a:gd name="T10" fmla="*/ 891 w 1028"/>
                <a:gd name="T11" fmla="*/ 114 h 507"/>
                <a:gd name="T12" fmla="*/ 849 w 1028"/>
                <a:gd name="T13" fmla="*/ 123 h 507"/>
                <a:gd name="T14" fmla="*/ 817 w 1028"/>
                <a:gd name="T15" fmla="*/ 139 h 507"/>
                <a:gd name="T16" fmla="*/ 769 w 1028"/>
                <a:gd name="T17" fmla="*/ 180 h 507"/>
                <a:gd name="T18" fmla="*/ 692 w 1028"/>
                <a:gd name="T19" fmla="*/ 230 h 507"/>
                <a:gd name="T20" fmla="*/ 612 w 1028"/>
                <a:gd name="T21" fmla="*/ 268 h 507"/>
                <a:gd name="T22" fmla="*/ 526 w 1028"/>
                <a:gd name="T23" fmla="*/ 298 h 507"/>
                <a:gd name="T24" fmla="*/ 441 w 1028"/>
                <a:gd name="T25" fmla="*/ 325 h 507"/>
                <a:gd name="T26" fmla="*/ 355 w 1028"/>
                <a:gd name="T27" fmla="*/ 351 h 507"/>
                <a:gd name="T28" fmla="*/ 271 w 1028"/>
                <a:gd name="T29" fmla="*/ 387 h 507"/>
                <a:gd name="T30" fmla="*/ 194 w 1028"/>
                <a:gd name="T31" fmla="*/ 439 h 507"/>
                <a:gd name="T32" fmla="*/ 146 w 1028"/>
                <a:gd name="T33" fmla="*/ 465 h 507"/>
                <a:gd name="T34" fmla="*/ 127 w 1028"/>
                <a:gd name="T35" fmla="*/ 463 h 507"/>
                <a:gd name="T36" fmla="*/ 106 w 1028"/>
                <a:gd name="T37" fmla="*/ 471 h 507"/>
                <a:gd name="T38" fmla="*/ 87 w 1028"/>
                <a:gd name="T39" fmla="*/ 482 h 507"/>
                <a:gd name="T40" fmla="*/ 66 w 1028"/>
                <a:gd name="T41" fmla="*/ 494 h 507"/>
                <a:gd name="T42" fmla="*/ 47 w 1028"/>
                <a:gd name="T43" fmla="*/ 501 h 507"/>
                <a:gd name="T44" fmla="*/ 28 w 1028"/>
                <a:gd name="T45" fmla="*/ 505 h 507"/>
                <a:gd name="T46" fmla="*/ 9 w 1028"/>
                <a:gd name="T47" fmla="*/ 501 h 507"/>
                <a:gd name="T48" fmla="*/ 9 w 1028"/>
                <a:gd name="T49" fmla="*/ 477 h 507"/>
                <a:gd name="T50" fmla="*/ 36 w 1028"/>
                <a:gd name="T51" fmla="*/ 446 h 507"/>
                <a:gd name="T52" fmla="*/ 70 w 1028"/>
                <a:gd name="T53" fmla="*/ 425 h 507"/>
                <a:gd name="T54" fmla="*/ 112 w 1028"/>
                <a:gd name="T55" fmla="*/ 408 h 507"/>
                <a:gd name="T56" fmla="*/ 152 w 1028"/>
                <a:gd name="T57" fmla="*/ 395 h 507"/>
                <a:gd name="T58" fmla="*/ 190 w 1028"/>
                <a:gd name="T59" fmla="*/ 378 h 507"/>
                <a:gd name="T60" fmla="*/ 230 w 1028"/>
                <a:gd name="T61" fmla="*/ 359 h 507"/>
                <a:gd name="T62" fmla="*/ 268 w 1028"/>
                <a:gd name="T63" fmla="*/ 332 h 507"/>
                <a:gd name="T64" fmla="*/ 311 w 1028"/>
                <a:gd name="T65" fmla="*/ 302 h 507"/>
                <a:gd name="T66" fmla="*/ 370 w 1028"/>
                <a:gd name="T67" fmla="*/ 279 h 507"/>
                <a:gd name="T68" fmla="*/ 429 w 1028"/>
                <a:gd name="T69" fmla="*/ 260 h 507"/>
                <a:gd name="T70" fmla="*/ 492 w 1028"/>
                <a:gd name="T71" fmla="*/ 243 h 507"/>
                <a:gd name="T72" fmla="*/ 555 w 1028"/>
                <a:gd name="T73" fmla="*/ 226 h 507"/>
                <a:gd name="T74" fmla="*/ 612 w 1028"/>
                <a:gd name="T75" fmla="*/ 203 h 507"/>
                <a:gd name="T76" fmla="*/ 671 w 1028"/>
                <a:gd name="T77" fmla="*/ 177 h 507"/>
                <a:gd name="T78" fmla="*/ 728 w 1028"/>
                <a:gd name="T79" fmla="*/ 137 h 507"/>
                <a:gd name="T80" fmla="*/ 768 w 1028"/>
                <a:gd name="T81" fmla="*/ 101 h 507"/>
                <a:gd name="T82" fmla="*/ 798 w 1028"/>
                <a:gd name="T83" fmla="*/ 78 h 507"/>
                <a:gd name="T84" fmla="*/ 830 w 1028"/>
                <a:gd name="T85" fmla="*/ 64 h 507"/>
                <a:gd name="T86" fmla="*/ 864 w 1028"/>
                <a:gd name="T87" fmla="*/ 55 h 507"/>
                <a:gd name="T88" fmla="*/ 901 w 1028"/>
                <a:gd name="T89" fmla="*/ 47 h 507"/>
                <a:gd name="T90" fmla="*/ 937 w 1028"/>
                <a:gd name="T91" fmla="*/ 38 h 507"/>
                <a:gd name="T92" fmla="*/ 971 w 1028"/>
                <a:gd name="T93" fmla="*/ 26 h 507"/>
                <a:gd name="T94" fmla="*/ 1003 w 1028"/>
                <a:gd name="T95" fmla="*/ 9 h 507"/>
                <a:gd name="T96" fmla="*/ 1020 w 1028"/>
                <a:gd name="T9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28" h="507">
                  <a:moveTo>
                    <a:pt x="1020" y="0"/>
                  </a:moveTo>
                  <a:lnTo>
                    <a:pt x="1026" y="19"/>
                  </a:lnTo>
                  <a:lnTo>
                    <a:pt x="1028" y="40"/>
                  </a:lnTo>
                  <a:lnTo>
                    <a:pt x="1022" y="53"/>
                  </a:lnTo>
                  <a:lnTo>
                    <a:pt x="1017" y="66"/>
                  </a:lnTo>
                  <a:lnTo>
                    <a:pt x="1003" y="76"/>
                  </a:lnTo>
                  <a:lnTo>
                    <a:pt x="990" y="87"/>
                  </a:lnTo>
                  <a:lnTo>
                    <a:pt x="973" y="93"/>
                  </a:lnTo>
                  <a:lnTo>
                    <a:pt x="954" y="101"/>
                  </a:lnTo>
                  <a:lnTo>
                    <a:pt x="931" y="104"/>
                  </a:lnTo>
                  <a:lnTo>
                    <a:pt x="912" y="110"/>
                  </a:lnTo>
                  <a:lnTo>
                    <a:pt x="891" y="114"/>
                  </a:lnTo>
                  <a:lnTo>
                    <a:pt x="872" y="120"/>
                  </a:lnTo>
                  <a:lnTo>
                    <a:pt x="849" y="123"/>
                  </a:lnTo>
                  <a:lnTo>
                    <a:pt x="834" y="131"/>
                  </a:lnTo>
                  <a:lnTo>
                    <a:pt x="817" y="139"/>
                  </a:lnTo>
                  <a:lnTo>
                    <a:pt x="807" y="148"/>
                  </a:lnTo>
                  <a:lnTo>
                    <a:pt x="769" y="180"/>
                  </a:lnTo>
                  <a:lnTo>
                    <a:pt x="731" y="207"/>
                  </a:lnTo>
                  <a:lnTo>
                    <a:pt x="692" y="230"/>
                  </a:lnTo>
                  <a:lnTo>
                    <a:pt x="654" y="251"/>
                  </a:lnTo>
                  <a:lnTo>
                    <a:pt x="612" y="268"/>
                  </a:lnTo>
                  <a:lnTo>
                    <a:pt x="568" y="283"/>
                  </a:lnTo>
                  <a:lnTo>
                    <a:pt x="526" y="298"/>
                  </a:lnTo>
                  <a:lnTo>
                    <a:pt x="486" y="313"/>
                  </a:lnTo>
                  <a:lnTo>
                    <a:pt x="441" y="325"/>
                  </a:lnTo>
                  <a:lnTo>
                    <a:pt x="399" y="340"/>
                  </a:lnTo>
                  <a:lnTo>
                    <a:pt x="355" y="351"/>
                  </a:lnTo>
                  <a:lnTo>
                    <a:pt x="315" y="370"/>
                  </a:lnTo>
                  <a:lnTo>
                    <a:pt x="271" y="387"/>
                  </a:lnTo>
                  <a:lnTo>
                    <a:pt x="233" y="412"/>
                  </a:lnTo>
                  <a:lnTo>
                    <a:pt x="194" y="439"/>
                  </a:lnTo>
                  <a:lnTo>
                    <a:pt x="157" y="469"/>
                  </a:lnTo>
                  <a:lnTo>
                    <a:pt x="146" y="465"/>
                  </a:lnTo>
                  <a:lnTo>
                    <a:pt x="137" y="463"/>
                  </a:lnTo>
                  <a:lnTo>
                    <a:pt x="127" y="463"/>
                  </a:lnTo>
                  <a:lnTo>
                    <a:pt x="118" y="467"/>
                  </a:lnTo>
                  <a:lnTo>
                    <a:pt x="106" y="471"/>
                  </a:lnTo>
                  <a:lnTo>
                    <a:pt x="97" y="479"/>
                  </a:lnTo>
                  <a:lnTo>
                    <a:pt x="87" y="482"/>
                  </a:lnTo>
                  <a:lnTo>
                    <a:pt x="78" y="490"/>
                  </a:lnTo>
                  <a:lnTo>
                    <a:pt x="66" y="494"/>
                  </a:lnTo>
                  <a:lnTo>
                    <a:pt x="57" y="500"/>
                  </a:lnTo>
                  <a:lnTo>
                    <a:pt x="47" y="501"/>
                  </a:lnTo>
                  <a:lnTo>
                    <a:pt x="38" y="507"/>
                  </a:lnTo>
                  <a:lnTo>
                    <a:pt x="28" y="505"/>
                  </a:lnTo>
                  <a:lnTo>
                    <a:pt x="19" y="505"/>
                  </a:lnTo>
                  <a:lnTo>
                    <a:pt x="9" y="501"/>
                  </a:lnTo>
                  <a:lnTo>
                    <a:pt x="0" y="498"/>
                  </a:lnTo>
                  <a:lnTo>
                    <a:pt x="9" y="477"/>
                  </a:lnTo>
                  <a:lnTo>
                    <a:pt x="21" y="462"/>
                  </a:lnTo>
                  <a:lnTo>
                    <a:pt x="36" y="446"/>
                  </a:lnTo>
                  <a:lnTo>
                    <a:pt x="55" y="437"/>
                  </a:lnTo>
                  <a:lnTo>
                    <a:pt x="70" y="425"/>
                  </a:lnTo>
                  <a:lnTo>
                    <a:pt x="89" y="418"/>
                  </a:lnTo>
                  <a:lnTo>
                    <a:pt x="112" y="408"/>
                  </a:lnTo>
                  <a:lnTo>
                    <a:pt x="133" y="403"/>
                  </a:lnTo>
                  <a:lnTo>
                    <a:pt x="152" y="395"/>
                  </a:lnTo>
                  <a:lnTo>
                    <a:pt x="171" y="386"/>
                  </a:lnTo>
                  <a:lnTo>
                    <a:pt x="190" y="378"/>
                  </a:lnTo>
                  <a:lnTo>
                    <a:pt x="213" y="370"/>
                  </a:lnTo>
                  <a:lnTo>
                    <a:pt x="230" y="359"/>
                  </a:lnTo>
                  <a:lnTo>
                    <a:pt x="249" y="348"/>
                  </a:lnTo>
                  <a:lnTo>
                    <a:pt x="268" y="332"/>
                  </a:lnTo>
                  <a:lnTo>
                    <a:pt x="283" y="317"/>
                  </a:lnTo>
                  <a:lnTo>
                    <a:pt x="311" y="302"/>
                  </a:lnTo>
                  <a:lnTo>
                    <a:pt x="340" y="291"/>
                  </a:lnTo>
                  <a:lnTo>
                    <a:pt x="370" y="279"/>
                  </a:lnTo>
                  <a:lnTo>
                    <a:pt x="401" y="270"/>
                  </a:lnTo>
                  <a:lnTo>
                    <a:pt x="429" y="260"/>
                  </a:lnTo>
                  <a:lnTo>
                    <a:pt x="462" y="253"/>
                  </a:lnTo>
                  <a:lnTo>
                    <a:pt x="492" y="243"/>
                  </a:lnTo>
                  <a:lnTo>
                    <a:pt x="524" y="237"/>
                  </a:lnTo>
                  <a:lnTo>
                    <a:pt x="555" y="226"/>
                  </a:lnTo>
                  <a:lnTo>
                    <a:pt x="583" y="216"/>
                  </a:lnTo>
                  <a:lnTo>
                    <a:pt x="612" y="203"/>
                  </a:lnTo>
                  <a:lnTo>
                    <a:pt x="644" y="192"/>
                  </a:lnTo>
                  <a:lnTo>
                    <a:pt x="671" y="177"/>
                  </a:lnTo>
                  <a:lnTo>
                    <a:pt x="701" y="158"/>
                  </a:lnTo>
                  <a:lnTo>
                    <a:pt x="728" y="137"/>
                  </a:lnTo>
                  <a:lnTo>
                    <a:pt x="756" y="114"/>
                  </a:lnTo>
                  <a:lnTo>
                    <a:pt x="768" y="101"/>
                  </a:lnTo>
                  <a:lnTo>
                    <a:pt x="783" y="87"/>
                  </a:lnTo>
                  <a:lnTo>
                    <a:pt x="798" y="78"/>
                  </a:lnTo>
                  <a:lnTo>
                    <a:pt x="815" y="72"/>
                  </a:lnTo>
                  <a:lnTo>
                    <a:pt x="830" y="64"/>
                  </a:lnTo>
                  <a:lnTo>
                    <a:pt x="849" y="59"/>
                  </a:lnTo>
                  <a:lnTo>
                    <a:pt x="864" y="55"/>
                  </a:lnTo>
                  <a:lnTo>
                    <a:pt x="885" y="53"/>
                  </a:lnTo>
                  <a:lnTo>
                    <a:pt x="901" y="47"/>
                  </a:lnTo>
                  <a:lnTo>
                    <a:pt x="918" y="42"/>
                  </a:lnTo>
                  <a:lnTo>
                    <a:pt x="937" y="38"/>
                  </a:lnTo>
                  <a:lnTo>
                    <a:pt x="954" y="32"/>
                  </a:lnTo>
                  <a:lnTo>
                    <a:pt x="971" y="26"/>
                  </a:lnTo>
                  <a:lnTo>
                    <a:pt x="986" y="19"/>
                  </a:lnTo>
                  <a:lnTo>
                    <a:pt x="1003" y="9"/>
                  </a:lnTo>
                  <a:lnTo>
                    <a:pt x="1020" y="0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50" name="Freeform 438"/>
            <p:cNvSpPr>
              <a:spLocks/>
            </p:cNvSpPr>
            <p:nvPr/>
          </p:nvSpPr>
          <p:spPr bwMode="auto">
            <a:xfrm>
              <a:off x="3935" y="1948"/>
              <a:ext cx="18" cy="17"/>
            </a:xfrm>
            <a:custGeom>
              <a:avLst/>
              <a:gdLst>
                <a:gd name="T0" fmla="*/ 28 w 36"/>
                <a:gd name="T1" fmla="*/ 0 h 34"/>
                <a:gd name="T2" fmla="*/ 36 w 36"/>
                <a:gd name="T3" fmla="*/ 14 h 34"/>
                <a:gd name="T4" fmla="*/ 34 w 36"/>
                <a:gd name="T5" fmla="*/ 25 h 34"/>
                <a:gd name="T6" fmla="*/ 26 w 36"/>
                <a:gd name="T7" fmla="*/ 31 h 34"/>
                <a:gd name="T8" fmla="*/ 17 w 36"/>
                <a:gd name="T9" fmla="*/ 34 h 34"/>
                <a:gd name="T10" fmla="*/ 5 w 36"/>
                <a:gd name="T11" fmla="*/ 34 h 34"/>
                <a:gd name="T12" fmla="*/ 1 w 36"/>
                <a:gd name="T13" fmla="*/ 29 h 34"/>
                <a:gd name="T14" fmla="*/ 0 w 36"/>
                <a:gd name="T15" fmla="*/ 23 h 34"/>
                <a:gd name="T16" fmla="*/ 3 w 36"/>
                <a:gd name="T17" fmla="*/ 19 h 34"/>
                <a:gd name="T18" fmla="*/ 5 w 36"/>
                <a:gd name="T19" fmla="*/ 12 h 34"/>
                <a:gd name="T20" fmla="*/ 17 w 36"/>
                <a:gd name="T21" fmla="*/ 6 h 34"/>
                <a:gd name="T22" fmla="*/ 20 w 36"/>
                <a:gd name="T23" fmla="*/ 2 h 34"/>
                <a:gd name="T24" fmla="*/ 28 w 36"/>
                <a:gd name="T25" fmla="*/ 0 h 34"/>
                <a:gd name="T26" fmla="*/ 28 w 36"/>
                <a:gd name="T2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4">
                  <a:moveTo>
                    <a:pt x="28" y="0"/>
                  </a:moveTo>
                  <a:lnTo>
                    <a:pt x="36" y="14"/>
                  </a:lnTo>
                  <a:lnTo>
                    <a:pt x="34" y="25"/>
                  </a:lnTo>
                  <a:lnTo>
                    <a:pt x="26" y="31"/>
                  </a:lnTo>
                  <a:lnTo>
                    <a:pt x="17" y="34"/>
                  </a:lnTo>
                  <a:lnTo>
                    <a:pt x="5" y="34"/>
                  </a:lnTo>
                  <a:lnTo>
                    <a:pt x="1" y="29"/>
                  </a:lnTo>
                  <a:lnTo>
                    <a:pt x="0" y="23"/>
                  </a:lnTo>
                  <a:lnTo>
                    <a:pt x="3" y="19"/>
                  </a:lnTo>
                  <a:lnTo>
                    <a:pt x="5" y="12"/>
                  </a:lnTo>
                  <a:lnTo>
                    <a:pt x="17" y="6"/>
                  </a:lnTo>
                  <a:lnTo>
                    <a:pt x="20" y="2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51" name="Freeform 439"/>
            <p:cNvSpPr>
              <a:spLocks/>
            </p:cNvSpPr>
            <p:nvPr/>
          </p:nvSpPr>
          <p:spPr bwMode="auto">
            <a:xfrm>
              <a:off x="3976" y="1732"/>
              <a:ext cx="22" cy="53"/>
            </a:xfrm>
            <a:custGeom>
              <a:avLst/>
              <a:gdLst>
                <a:gd name="T0" fmla="*/ 4 w 46"/>
                <a:gd name="T1" fmla="*/ 0 h 104"/>
                <a:gd name="T2" fmla="*/ 14 w 46"/>
                <a:gd name="T3" fmla="*/ 8 h 104"/>
                <a:gd name="T4" fmla="*/ 23 w 46"/>
                <a:gd name="T5" fmla="*/ 19 h 104"/>
                <a:gd name="T6" fmla="*/ 29 w 46"/>
                <a:gd name="T7" fmla="*/ 30 h 104"/>
                <a:gd name="T8" fmla="*/ 38 w 46"/>
                <a:gd name="T9" fmla="*/ 46 h 104"/>
                <a:gd name="T10" fmla="*/ 40 w 46"/>
                <a:gd name="T11" fmla="*/ 59 h 104"/>
                <a:gd name="T12" fmla="*/ 46 w 46"/>
                <a:gd name="T13" fmla="*/ 74 h 104"/>
                <a:gd name="T14" fmla="*/ 44 w 46"/>
                <a:gd name="T15" fmla="*/ 87 h 104"/>
                <a:gd name="T16" fmla="*/ 44 w 46"/>
                <a:gd name="T17" fmla="*/ 104 h 104"/>
                <a:gd name="T18" fmla="*/ 34 w 46"/>
                <a:gd name="T19" fmla="*/ 91 h 104"/>
                <a:gd name="T20" fmla="*/ 25 w 46"/>
                <a:gd name="T21" fmla="*/ 80 h 104"/>
                <a:gd name="T22" fmla="*/ 15 w 46"/>
                <a:gd name="T23" fmla="*/ 66 h 104"/>
                <a:gd name="T24" fmla="*/ 10 w 46"/>
                <a:gd name="T25" fmla="*/ 53 h 104"/>
                <a:gd name="T26" fmla="*/ 4 w 46"/>
                <a:gd name="T27" fmla="*/ 40 h 104"/>
                <a:gd name="T28" fmla="*/ 2 w 46"/>
                <a:gd name="T29" fmla="*/ 27 h 104"/>
                <a:gd name="T30" fmla="*/ 0 w 46"/>
                <a:gd name="T31" fmla="*/ 11 h 104"/>
                <a:gd name="T32" fmla="*/ 4 w 46"/>
                <a:gd name="T33" fmla="*/ 0 h 104"/>
                <a:gd name="T34" fmla="*/ 4 w 46"/>
                <a:gd name="T3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104">
                  <a:moveTo>
                    <a:pt x="4" y="0"/>
                  </a:moveTo>
                  <a:lnTo>
                    <a:pt x="14" y="8"/>
                  </a:lnTo>
                  <a:lnTo>
                    <a:pt x="23" y="19"/>
                  </a:lnTo>
                  <a:lnTo>
                    <a:pt x="29" y="30"/>
                  </a:lnTo>
                  <a:lnTo>
                    <a:pt x="38" y="46"/>
                  </a:lnTo>
                  <a:lnTo>
                    <a:pt x="40" y="59"/>
                  </a:lnTo>
                  <a:lnTo>
                    <a:pt x="46" y="74"/>
                  </a:lnTo>
                  <a:lnTo>
                    <a:pt x="44" y="87"/>
                  </a:lnTo>
                  <a:lnTo>
                    <a:pt x="44" y="104"/>
                  </a:lnTo>
                  <a:lnTo>
                    <a:pt x="34" y="91"/>
                  </a:lnTo>
                  <a:lnTo>
                    <a:pt x="25" y="80"/>
                  </a:lnTo>
                  <a:lnTo>
                    <a:pt x="15" y="66"/>
                  </a:lnTo>
                  <a:lnTo>
                    <a:pt x="10" y="53"/>
                  </a:lnTo>
                  <a:lnTo>
                    <a:pt x="4" y="40"/>
                  </a:lnTo>
                  <a:lnTo>
                    <a:pt x="2" y="27"/>
                  </a:lnTo>
                  <a:lnTo>
                    <a:pt x="0" y="1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52" name="Freeform 440"/>
            <p:cNvSpPr>
              <a:spLocks/>
            </p:cNvSpPr>
            <p:nvPr/>
          </p:nvSpPr>
          <p:spPr bwMode="auto">
            <a:xfrm>
              <a:off x="3934" y="1703"/>
              <a:ext cx="27" cy="78"/>
            </a:xfrm>
            <a:custGeom>
              <a:avLst/>
              <a:gdLst>
                <a:gd name="T0" fmla="*/ 7 w 55"/>
                <a:gd name="T1" fmla="*/ 0 h 156"/>
                <a:gd name="T2" fmla="*/ 15 w 55"/>
                <a:gd name="T3" fmla="*/ 17 h 156"/>
                <a:gd name="T4" fmla="*/ 22 w 55"/>
                <a:gd name="T5" fmla="*/ 34 h 156"/>
                <a:gd name="T6" fmla="*/ 26 w 55"/>
                <a:gd name="T7" fmla="*/ 42 h 156"/>
                <a:gd name="T8" fmla="*/ 30 w 55"/>
                <a:gd name="T9" fmla="*/ 51 h 156"/>
                <a:gd name="T10" fmla="*/ 32 w 55"/>
                <a:gd name="T11" fmla="*/ 61 h 156"/>
                <a:gd name="T12" fmla="*/ 38 w 55"/>
                <a:gd name="T13" fmla="*/ 70 h 156"/>
                <a:gd name="T14" fmla="*/ 40 w 55"/>
                <a:gd name="T15" fmla="*/ 78 h 156"/>
                <a:gd name="T16" fmla="*/ 41 w 55"/>
                <a:gd name="T17" fmla="*/ 87 h 156"/>
                <a:gd name="T18" fmla="*/ 43 w 55"/>
                <a:gd name="T19" fmla="*/ 97 h 156"/>
                <a:gd name="T20" fmla="*/ 47 w 55"/>
                <a:gd name="T21" fmla="*/ 106 h 156"/>
                <a:gd name="T22" fmla="*/ 49 w 55"/>
                <a:gd name="T23" fmla="*/ 116 h 156"/>
                <a:gd name="T24" fmla="*/ 51 w 55"/>
                <a:gd name="T25" fmla="*/ 125 h 156"/>
                <a:gd name="T26" fmla="*/ 53 w 55"/>
                <a:gd name="T27" fmla="*/ 135 h 156"/>
                <a:gd name="T28" fmla="*/ 55 w 55"/>
                <a:gd name="T29" fmla="*/ 144 h 156"/>
                <a:gd name="T30" fmla="*/ 47 w 55"/>
                <a:gd name="T31" fmla="*/ 150 h 156"/>
                <a:gd name="T32" fmla="*/ 40 w 55"/>
                <a:gd name="T33" fmla="*/ 156 h 156"/>
                <a:gd name="T34" fmla="*/ 36 w 55"/>
                <a:gd name="T35" fmla="*/ 146 h 156"/>
                <a:gd name="T36" fmla="*/ 34 w 55"/>
                <a:gd name="T37" fmla="*/ 137 h 156"/>
                <a:gd name="T38" fmla="*/ 30 w 55"/>
                <a:gd name="T39" fmla="*/ 127 h 156"/>
                <a:gd name="T40" fmla="*/ 28 w 55"/>
                <a:gd name="T41" fmla="*/ 118 h 156"/>
                <a:gd name="T42" fmla="*/ 22 w 55"/>
                <a:gd name="T43" fmla="*/ 108 h 156"/>
                <a:gd name="T44" fmla="*/ 19 w 55"/>
                <a:gd name="T45" fmla="*/ 97 h 156"/>
                <a:gd name="T46" fmla="*/ 17 w 55"/>
                <a:gd name="T47" fmla="*/ 87 h 156"/>
                <a:gd name="T48" fmla="*/ 13 w 55"/>
                <a:gd name="T49" fmla="*/ 78 h 156"/>
                <a:gd name="T50" fmla="*/ 7 w 55"/>
                <a:gd name="T51" fmla="*/ 68 h 156"/>
                <a:gd name="T52" fmla="*/ 5 w 55"/>
                <a:gd name="T53" fmla="*/ 59 h 156"/>
                <a:gd name="T54" fmla="*/ 2 w 55"/>
                <a:gd name="T55" fmla="*/ 49 h 156"/>
                <a:gd name="T56" fmla="*/ 2 w 55"/>
                <a:gd name="T57" fmla="*/ 40 h 156"/>
                <a:gd name="T58" fmla="*/ 0 w 55"/>
                <a:gd name="T59" fmla="*/ 30 h 156"/>
                <a:gd name="T60" fmla="*/ 2 w 55"/>
                <a:gd name="T61" fmla="*/ 19 h 156"/>
                <a:gd name="T62" fmla="*/ 2 w 55"/>
                <a:gd name="T63" fmla="*/ 9 h 156"/>
                <a:gd name="T64" fmla="*/ 7 w 55"/>
                <a:gd name="T65" fmla="*/ 0 h 156"/>
                <a:gd name="T66" fmla="*/ 7 w 55"/>
                <a:gd name="T6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" h="156">
                  <a:moveTo>
                    <a:pt x="7" y="0"/>
                  </a:moveTo>
                  <a:lnTo>
                    <a:pt x="15" y="17"/>
                  </a:lnTo>
                  <a:lnTo>
                    <a:pt x="22" y="34"/>
                  </a:lnTo>
                  <a:lnTo>
                    <a:pt x="26" y="42"/>
                  </a:lnTo>
                  <a:lnTo>
                    <a:pt x="30" y="51"/>
                  </a:lnTo>
                  <a:lnTo>
                    <a:pt x="32" y="61"/>
                  </a:lnTo>
                  <a:lnTo>
                    <a:pt x="38" y="70"/>
                  </a:lnTo>
                  <a:lnTo>
                    <a:pt x="40" y="78"/>
                  </a:lnTo>
                  <a:lnTo>
                    <a:pt x="41" y="87"/>
                  </a:lnTo>
                  <a:lnTo>
                    <a:pt x="43" y="97"/>
                  </a:lnTo>
                  <a:lnTo>
                    <a:pt x="47" y="106"/>
                  </a:lnTo>
                  <a:lnTo>
                    <a:pt x="49" y="116"/>
                  </a:lnTo>
                  <a:lnTo>
                    <a:pt x="51" y="125"/>
                  </a:lnTo>
                  <a:lnTo>
                    <a:pt x="53" y="135"/>
                  </a:lnTo>
                  <a:lnTo>
                    <a:pt x="55" y="144"/>
                  </a:lnTo>
                  <a:lnTo>
                    <a:pt x="47" y="150"/>
                  </a:lnTo>
                  <a:lnTo>
                    <a:pt x="40" y="156"/>
                  </a:lnTo>
                  <a:lnTo>
                    <a:pt x="36" y="146"/>
                  </a:lnTo>
                  <a:lnTo>
                    <a:pt x="34" y="137"/>
                  </a:lnTo>
                  <a:lnTo>
                    <a:pt x="30" y="127"/>
                  </a:lnTo>
                  <a:lnTo>
                    <a:pt x="28" y="118"/>
                  </a:lnTo>
                  <a:lnTo>
                    <a:pt x="22" y="108"/>
                  </a:lnTo>
                  <a:lnTo>
                    <a:pt x="19" y="97"/>
                  </a:lnTo>
                  <a:lnTo>
                    <a:pt x="17" y="87"/>
                  </a:lnTo>
                  <a:lnTo>
                    <a:pt x="13" y="78"/>
                  </a:lnTo>
                  <a:lnTo>
                    <a:pt x="7" y="68"/>
                  </a:lnTo>
                  <a:lnTo>
                    <a:pt x="5" y="59"/>
                  </a:lnTo>
                  <a:lnTo>
                    <a:pt x="2" y="49"/>
                  </a:lnTo>
                  <a:lnTo>
                    <a:pt x="2" y="40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2" y="9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53" name="Freeform 441"/>
            <p:cNvSpPr>
              <a:spLocks/>
            </p:cNvSpPr>
            <p:nvPr/>
          </p:nvSpPr>
          <p:spPr bwMode="auto">
            <a:xfrm>
              <a:off x="2120" y="1743"/>
              <a:ext cx="406" cy="63"/>
            </a:xfrm>
            <a:custGeom>
              <a:avLst/>
              <a:gdLst>
                <a:gd name="T0" fmla="*/ 559 w 814"/>
                <a:gd name="T1" fmla="*/ 11 h 125"/>
                <a:gd name="T2" fmla="*/ 591 w 814"/>
                <a:gd name="T3" fmla="*/ 15 h 125"/>
                <a:gd name="T4" fmla="*/ 624 w 814"/>
                <a:gd name="T5" fmla="*/ 23 h 125"/>
                <a:gd name="T6" fmla="*/ 656 w 814"/>
                <a:gd name="T7" fmla="*/ 32 h 125"/>
                <a:gd name="T8" fmla="*/ 686 w 814"/>
                <a:gd name="T9" fmla="*/ 40 h 125"/>
                <a:gd name="T10" fmla="*/ 719 w 814"/>
                <a:gd name="T11" fmla="*/ 44 h 125"/>
                <a:gd name="T12" fmla="*/ 751 w 814"/>
                <a:gd name="T13" fmla="*/ 45 h 125"/>
                <a:gd name="T14" fmla="*/ 783 w 814"/>
                <a:gd name="T15" fmla="*/ 44 h 125"/>
                <a:gd name="T16" fmla="*/ 806 w 814"/>
                <a:gd name="T17" fmla="*/ 51 h 125"/>
                <a:gd name="T18" fmla="*/ 802 w 814"/>
                <a:gd name="T19" fmla="*/ 66 h 125"/>
                <a:gd name="T20" fmla="*/ 782 w 814"/>
                <a:gd name="T21" fmla="*/ 76 h 125"/>
                <a:gd name="T22" fmla="*/ 757 w 814"/>
                <a:gd name="T23" fmla="*/ 78 h 125"/>
                <a:gd name="T24" fmla="*/ 734 w 814"/>
                <a:gd name="T25" fmla="*/ 78 h 125"/>
                <a:gd name="T26" fmla="*/ 707 w 814"/>
                <a:gd name="T27" fmla="*/ 76 h 125"/>
                <a:gd name="T28" fmla="*/ 679 w 814"/>
                <a:gd name="T29" fmla="*/ 72 h 125"/>
                <a:gd name="T30" fmla="*/ 650 w 814"/>
                <a:gd name="T31" fmla="*/ 70 h 125"/>
                <a:gd name="T32" fmla="*/ 624 w 814"/>
                <a:gd name="T33" fmla="*/ 68 h 125"/>
                <a:gd name="T34" fmla="*/ 595 w 814"/>
                <a:gd name="T35" fmla="*/ 68 h 125"/>
                <a:gd name="T36" fmla="*/ 567 w 814"/>
                <a:gd name="T37" fmla="*/ 72 h 125"/>
                <a:gd name="T38" fmla="*/ 538 w 814"/>
                <a:gd name="T39" fmla="*/ 80 h 125"/>
                <a:gd name="T40" fmla="*/ 512 w 814"/>
                <a:gd name="T41" fmla="*/ 95 h 125"/>
                <a:gd name="T42" fmla="*/ 481 w 814"/>
                <a:gd name="T43" fmla="*/ 112 h 125"/>
                <a:gd name="T44" fmla="*/ 443 w 814"/>
                <a:gd name="T45" fmla="*/ 116 h 125"/>
                <a:gd name="T46" fmla="*/ 403 w 814"/>
                <a:gd name="T47" fmla="*/ 106 h 125"/>
                <a:gd name="T48" fmla="*/ 363 w 814"/>
                <a:gd name="T49" fmla="*/ 89 h 125"/>
                <a:gd name="T50" fmla="*/ 327 w 814"/>
                <a:gd name="T51" fmla="*/ 72 h 125"/>
                <a:gd name="T52" fmla="*/ 287 w 814"/>
                <a:gd name="T53" fmla="*/ 55 h 125"/>
                <a:gd name="T54" fmla="*/ 249 w 814"/>
                <a:gd name="T55" fmla="*/ 51 h 125"/>
                <a:gd name="T56" fmla="*/ 215 w 814"/>
                <a:gd name="T57" fmla="*/ 59 h 125"/>
                <a:gd name="T58" fmla="*/ 183 w 814"/>
                <a:gd name="T59" fmla="*/ 78 h 125"/>
                <a:gd name="T60" fmla="*/ 156 w 814"/>
                <a:gd name="T61" fmla="*/ 89 h 125"/>
                <a:gd name="T62" fmla="*/ 139 w 814"/>
                <a:gd name="T63" fmla="*/ 99 h 125"/>
                <a:gd name="T64" fmla="*/ 122 w 814"/>
                <a:gd name="T65" fmla="*/ 108 h 125"/>
                <a:gd name="T66" fmla="*/ 103 w 814"/>
                <a:gd name="T67" fmla="*/ 116 h 125"/>
                <a:gd name="T68" fmla="*/ 84 w 814"/>
                <a:gd name="T69" fmla="*/ 121 h 125"/>
                <a:gd name="T70" fmla="*/ 67 w 814"/>
                <a:gd name="T71" fmla="*/ 123 h 125"/>
                <a:gd name="T72" fmla="*/ 48 w 814"/>
                <a:gd name="T73" fmla="*/ 118 h 125"/>
                <a:gd name="T74" fmla="*/ 27 w 814"/>
                <a:gd name="T75" fmla="*/ 99 h 125"/>
                <a:gd name="T76" fmla="*/ 8 w 814"/>
                <a:gd name="T77" fmla="*/ 78 h 125"/>
                <a:gd name="T78" fmla="*/ 0 w 814"/>
                <a:gd name="T79" fmla="*/ 49 h 125"/>
                <a:gd name="T80" fmla="*/ 17 w 814"/>
                <a:gd name="T81" fmla="*/ 40 h 125"/>
                <a:gd name="T82" fmla="*/ 44 w 814"/>
                <a:gd name="T83" fmla="*/ 44 h 125"/>
                <a:gd name="T84" fmla="*/ 71 w 814"/>
                <a:gd name="T85" fmla="*/ 47 h 125"/>
                <a:gd name="T86" fmla="*/ 99 w 814"/>
                <a:gd name="T87" fmla="*/ 47 h 125"/>
                <a:gd name="T88" fmla="*/ 126 w 814"/>
                <a:gd name="T89" fmla="*/ 44 h 125"/>
                <a:gd name="T90" fmla="*/ 152 w 814"/>
                <a:gd name="T91" fmla="*/ 38 h 125"/>
                <a:gd name="T92" fmla="*/ 181 w 814"/>
                <a:gd name="T93" fmla="*/ 28 h 125"/>
                <a:gd name="T94" fmla="*/ 206 w 814"/>
                <a:gd name="T95" fmla="*/ 17 h 125"/>
                <a:gd name="T96" fmla="*/ 238 w 814"/>
                <a:gd name="T97" fmla="*/ 4 h 125"/>
                <a:gd name="T98" fmla="*/ 272 w 814"/>
                <a:gd name="T99" fmla="*/ 0 h 125"/>
                <a:gd name="T100" fmla="*/ 306 w 814"/>
                <a:gd name="T101" fmla="*/ 7 h 125"/>
                <a:gd name="T102" fmla="*/ 341 w 814"/>
                <a:gd name="T103" fmla="*/ 19 h 125"/>
                <a:gd name="T104" fmla="*/ 377 w 814"/>
                <a:gd name="T105" fmla="*/ 34 h 125"/>
                <a:gd name="T106" fmla="*/ 409 w 814"/>
                <a:gd name="T107" fmla="*/ 44 h 125"/>
                <a:gd name="T108" fmla="*/ 443 w 814"/>
                <a:gd name="T109" fmla="*/ 49 h 125"/>
                <a:gd name="T110" fmla="*/ 477 w 814"/>
                <a:gd name="T111" fmla="*/ 44 h 125"/>
                <a:gd name="T112" fmla="*/ 504 w 814"/>
                <a:gd name="T113" fmla="*/ 28 h 125"/>
                <a:gd name="T114" fmla="*/ 534 w 814"/>
                <a:gd name="T115" fmla="*/ 15 h 125"/>
                <a:gd name="T116" fmla="*/ 546 w 814"/>
                <a:gd name="T117" fmla="*/ 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14" h="125">
                  <a:moveTo>
                    <a:pt x="546" y="13"/>
                  </a:moveTo>
                  <a:lnTo>
                    <a:pt x="559" y="11"/>
                  </a:lnTo>
                  <a:lnTo>
                    <a:pt x="576" y="13"/>
                  </a:lnTo>
                  <a:lnTo>
                    <a:pt x="591" y="15"/>
                  </a:lnTo>
                  <a:lnTo>
                    <a:pt x="609" y="19"/>
                  </a:lnTo>
                  <a:lnTo>
                    <a:pt x="624" y="23"/>
                  </a:lnTo>
                  <a:lnTo>
                    <a:pt x="639" y="28"/>
                  </a:lnTo>
                  <a:lnTo>
                    <a:pt x="656" y="32"/>
                  </a:lnTo>
                  <a:lnTo>
                    <a:pt x="671" y="36"/>
                  </a:lnTo>
                  <a:lnTo>
                    <a:pt x="686" y="40"/>
                  </a:lnTo>
                  <a:lnTo>
                    <a:pt x="704" y="44"/>
                  </a:lnTo>
                  <a:lnTo>
                    <a:pt x="719" y="44"/>
                  </a:lnTo>
                  <a:lnTo>
                    <a:pt x="736" y="47"/>
                  </a:lnTo>
                  <a:lnTo>
                    <a:pt x="751" y="45"/>
                  </a:lnTo>
                  <a:lnTo>
                    <a:pt x="768" y="45"/>
                  </a:lnTo>
                  <a:lnTo>
                    <a:pt x="783" y="44"/>
                  </a:lnTo>
                  <a:lnTo>
                    <a:pt x="802" y="40"/>
                  </a:lnTo>
                  <a:lnTo>
                    <a:pt x="806" y="51"/>
                  </a:lnTo>
                  <a:lnTo>
                    <a:pt x="814" y="63"/>
                  </a:lnTo>
                  <a:lnTo>
                    <a:pt x="802" y="66"/>
                  </a:lnTo>
                  <a:lnTo>
                    <a:pt x="793" y="72"/>
                  </a:lnTo>
                  <a:lnTo>
                    <a:pt x="782" y="76"/>
                  </a:lnTo>
                  <a:lnTo>
                    <a:pt x="770" y="78"/>
                  </a:lnTo>
                  <a:lnTo>
                    <a:pt x="757" y="78"/>
                  </a:lnTo>
                  <a:lnTo>
                    <a:pt x="745" y="78"/>
                  </a:lnTo>
                  <a:lnTo>
                    <a:pt x="734" y="78"/>
                  </a:lnTo>
                  <a:lnTo>
                    <a:pt x="723" y="78"/>
                  </a:lnTo>
                  <a:lnTo>
                    <a:pt x="707" y="76"/>
                  </a:lnTo>
                  <a:lnTo>
                    <a:pt x="694" y="76"/>
                  </a:lnTo>
                  <a:lnTo>
                    <a:pt x="679" y="72"/>
                  </a:lnTo>
                  <a:lnTo>
                    <a:pt x="666" y="72"/>
                  </a:lnTo>
                  <a:lnTo>
                    <a:pt x="650" y="70"/>
                  </a:lnTo>
                  <a:lnTo>
                    <a:pt x="637" y="68"/>
                  </a:lnTo>
                  <a:lnTo>
                    <a:pt x="624" y="68"/>
                  </a:lnTo>
                  <a:lnTo>
                    <a:pt x="610" y="68"/>
                  </a:lnTo>
                  <a:lnTo>
                    <a:pt x="595" y="68"/>
                  </a:lnTo>
                  <a:lnTo>
                    <a:pt x="580" y="70"/>
                  </a:lnTo>
                  <a:lnTo>
                    <a:pt x="567" y="72"/>
                  </a:lnTo>
                  <a:lnTo>
                    <a:pt x="553" y="78"/>
                  </a:lnTo>
                  <a:lnTo>
                    <a:pt x="538" y="80"/>
                  </a:lnTo>
                  <a:lnTo>
                    <a:pt x="525" y="87"/>
                  </a:lnTo>
                  <a:lnTo>
                    <a:pt x="512" y="95"/>
                  </a:lnTo>
                  <a:lnTo>
                    <a:pt x="500" y="104"/>
                  </a:lnTo>
                  <a:lnTo>
                    <a:pt x="481" y="112"/>
                  </a:lnTo>
                  <a:lnTo>
                    <a:pt x="462" y="116"/>
                  </a:lnTo>
                  <a:lnTo>
                    <a:pt x="443" y="116"/>
                  </a:lnTo>
                  <a:lnTo>
                    <a:pt x="422" y="112"/>
                  </a:lnTo>
                  <a:lnTo>
                    <a:pt x="403" y="106"/>
                  </a:lnTo>
                  <a:lnTo>
                    <a:pt x="384" y="99"/>
                  </a:lnTo>
                  <a:lnTo>
                    <a:pt x="363" y="89"/>
                  </a:lnTo>
                  <a:lnTo>
                    <a:pt x="346" y="82"/>
                  </a:lnTo>
                  <a:lnTo>
                    <a:pt x="327" y="72"/>
                  </a:lnTo>
                  <a:lnTo>
                    <a:pt x="306" y="64"/>
                  </a:lnTo>
                  <a:lnTo>
                    <a:pt x="287" y="55"/>
                  </a:lnTo>
                  <a:lnTo>
                    <a:pt x="270" y="53"/>
                  </a:lnTo>
                  <a:lnTo>
                    <a:pt x="249" y="51"/>
                  </a:lnTo>
                  <a:lnTo>
                    <a:pt x="232" y="53"/>
                  </a:lnTo>
                  <a:lnTo>
                    <a:pt x="215" y="59"/>
                  </a:lnTo>
                  <a:lnTo>
                    <a:pt x="196" y="72"/>
                  </a:lnTo>
                  <a:lnTo>
                    <a:pt x="183" y="78"/>
                  </a:lnTo>
                  <a:lnTo>
                    <a:pt x="166" y="85"/>
                  </a:lnTo>
                  <a:lnTo>
                    <a:pt x="156" y="89"/>
                  </a:lnTo>
                  <a:lnTo>
                    <a:pt x="149" y="95"/>
                  </a:lnTo>
                  <a:lnTo>
                    <a:pt x="139" y="99"/>
                  </a:lnTo>
                  <a:lnTo>
                    <a:pt x="132" y="104"/>
                  </a:lnTo>
                  <a:lnTo>
                    <a:pt x="122" y="108"/>
                  </a:lnTo>
                  <a:lnTo>
                    <a:pt x="113" y="112"/>
                  </a:lnTo>
                  <a:lnTo>
                    <a:pt x="103" y="116"/>
                  </a:lnTo>
                  <a:lnTo>
                    <a:pt x="93" y="120"/>
                  </a:lnTo>
                  <a:lnTo>
                    <a:pt x="84" y="121"/>
                  </a:lnTo>
                  <a:lnTo>
                    <a:pt x="74" y="123"/>
                  </a:lnTo>
                  <a:lnTo>
                    <a:pt x="67" y="123"/>
                  </a:lnTo>
                  <a:lnTo>
                    <a:pt x="59" y="125"/>
                  </a:lnTo>
                  <a:lnTo>
                    <a:pt x="48" y="118"/>
                  </a:lnTo>
                  <a:lnTo>
                    <a:pt x="38" y="110"/>
                  </a:lnTo>
                  <a:lnTo>
                    <a:pt x="27" y="99"/>
                  </a:lnTo>
                  <a:lnTo>
                    <a:pt x="17" y="89"/>
                  </a:lnTo>
                  <a:lnTo>
                    <a:pt x="8" y="78"/>
                  </a:lnTo>
                  <a:lnTo>
                    <a:pt x="2" y="64"/>
                  </a:lnTo>
                  <a:lnTo>
                    <a:pt x="0" y="49"/>
                  </a:lnTo>
                  <a:lnTo>
                    <a:pt x="6" y="36"/>
                  </a:lnTo>
                  <a:lnTo>
                    <a:pt x="17" y="40"/>
                  </a:lnTo>
                  <a:lnTo>
                    <a:pt x="31" y="44"/>
                  </a:lnTo>
                  <a:lnTo>
                    <a:pt x="44" y="44"/>
                  </a:lnTo>
                  <a:lnTo>
                    <a:pt x="57" y="47"/>
                  </a:lnTo>
                  <a:lnTo>
                    <a:pt x="71" y="47"/>
                  </a:lnTo>
                  <a:lnTo>
                    <a:pt x="86" y="47"/>
                  </a:lnTo>
                  <a:lnTo>
                    <a:pt x="99" y="47"/>
                  </a:lnTo>
                  <a:lnTo>
                    <a:pt x="114" y="47"/>
                  </a:lnTo>
                  <a:lnTo>
                    <a:pt x="126" y="44"/>
                  </a:lnTo>
                  <a:lnTo>
                    <a:pt x="139" y="44"/>
                  </a:lnTo>
                  <a:lnTo>
                    <a:pt x="152" y="38"/>
                  </a:lnTo>
                  <a:lnTo>
                    <a:pt x="168" y="34"/>
                  </a:lnTo>
                  <a:lnTo>
                    <a:pt x="181" y="28"/>
                  </a:lnTo>
                  <a:lnTo>
                    <a:pt x="194" y="23"/>
                  </a:lnTo>
                  <a:lnTo>
                    <a:pt x="206" y="17"/>
                  </a:lnTo>
                  <a:lnTo>
                    <a:pt x="221" y="9"/>
                  </a:lnTo>
                  <a:lnTo>
                    <a:pt x="238" y="4"/>
                  </a:lnTo>
                  <a:lnTo>
                    <a:pt x="255" y="2"/>
                  </a:lnTo>
                  <a:lnTo>
                    <a:pt x="272" y="0"/>
                  </a:lnTo>
                  <a:lnTo>
                    <a:pt x="289" y="4"/>
                  </a:lnTo>
                  <a:lnTo>
                    <a:pt x="306" y="7"/>
                  </a:lnTo>
                  <a:lnTo>
                    <a:pt x="323" y="13"/>
                  </a:lnTo>
                  <a:lnTo>
                    <a:pt x="341" y="19"/>
                  </a:lnTo>
                  <a:lnTo>
                    <a:pt x="360" y="28"/>
                  </a:lnTo>
                  <a:lnTo>
                    <a:pt x="377" y="34"/>
                  </a:lnTo>
                  <a:lnTo>
                    <a:pt x="392" y="42"/>
                  </a:lnTo>
                  <a:lnTo>
                    <a:pt x="409" y="44"/>
                  </a:lnTo>
                  <a:lnTo>
                    <a:pt x="426" y="49"/>
                  </a:lnTo>
                  <a:lnTo>
                    <a:pt x="443" y="49"/>
                  </a:lnTo>
                  <a:lnTo>
                    <a:pt x="460" y="47"/>
                  </a:lnTo>
                  <a:lnTo>
                    <a:pt x="477" y="44"/>
                  </a:lnTo>
                  <a:lnTo>
                    <a:pt x="495" y="36"/>
                  </a:lnTo>
                  <a:lnTo>
                    <a:pt x="504" y="28"/>
                  </a:lnTo>
                  <a:lnTo>
                    <a:pt x="521" y="21"/>
                  </a:lnTo>
                  <a:lnTo>
                    <a:pt x="534" y="15"/>
                  </a:lnTo>
                  <a:lnTo>
                    <a:pt x="546" y="13"/>
                  </a:lnTo>
                  <a:lnTo>
                    <a:pt x="546" y="13"/>
                  </a:lnTo>
                  <a:close/>
                </a:path>
              </a:pathLst>
            </a:custGeom>
            <a:solidFill>
              <a:srgbClr val="C4A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54" name="Freeform 442"/>
            <p:cNvSpPr>
              <a:spLocks/>
            </p:cNvSpPr>
            <p:nvPr/>
          </p:nvSpPr>
          <p:spPr bwMode="auto">
            <a:xfrm>
              <a:off x="2114" y="1878"/>
              <a:ext cx="446" cy="103"/>
            </a:xfrm>
            <a:custGeom>
              <a:avLst/>
              <a:gdLst>
                <a:gd name="T0" fmla="*/ 661 w 891"/>
                <a:gd name="T1" fmla="*/ 2 h 207"/>
                <a:gd name="T2" fmla="*/ 703 w 891"/>
                <a:gd name="T3" fmla="*/ 9 h 207"/>
                <a:gd name="T4" fmla="*/ 743 w 891"/>
                <a:gd name="T5" fmla="*/ 24 h 207"/>
                <a:gd name="T6" fmla="*/ 781 w 891"/>
                <a:gd name="T7" fmla="*/ 36 h 207"/>
                <a:gd name="T8" fmla="*/ 825 w 891"/>
                <a:gd name="T9" fmla="*/ 38 h 207"/>
                <a:gd name="T10" fmla="*/ 863 w 891"/>
                <a:gd name="T11" fmla="*/ 34 h 207"/>
                <a:gd name="T12" fmla="*/ 891 w 891"/>
                <a:gd name="T13" fmla="*/ 40 h 207"/>
                <a:gd name="T14" fmla="*/ 874 w 891"/>
                <a:gd name="T15" fmla="*/ 66 h 207"/>
                <a:gd name="T16" fmla="*/ 846 w 891"/>
                <a:gd name="T17" fmla="*/ 83 h 207"/>
                <a:gd name="T18" fmla="*/ 812 w 891"/>
                <a:gd name="T19" fmla="*/ 91 h 207"/>
                <a:gd name="T20" fmla="*/ 777 w 891"/>
                <a:gd name="T21" fmla="*/ 89 h 207"/>
                <a:gd name="T22" fmla="*/ 747 w 891"/>
                <a:gd name="T23" fmla="*/ 81 h 207"/>
                <a:gd name="T24" fmla="*/ 711 w 891"/>
                <a:gd name="T25" fmla="*/ 62 h 207"/>
                <a:gd name="T26" fmla="*/ 667 w 891"/>
                <a:gd name="T27" fmla="*/ 53 h 207"/>
                <a:gd name="T28" fmla="*/ 627 w 891"/>
                <a:gd name="T29" fmla="*/ 59 h 207"/>
                <a:gd name="T30" fmla="*/ 587 w 891"/>
                <a:gd name="T31" fmla="*/ 66 h 207"/>
                <a:gd name="T32" fmla="*/ 547 w 891"/>
                <a:gd name="T33" fmla="*/ 83 h 207"/>
                <a:gd name="T34" fmla="*/ 511 w 891"/>
                <a:gd name="T35" fmla="*/ 102 h 207"/>
                <a:gd name="T36" fmla="*/ 471 w 891"/>
                <a:gd name="T37" fmla="*/ 106 h 207"/>
                <a:gd name="T38" fmla="*/ 430 w 891"/>
                <a:gd name="T39" fmla="*/ 106 h 207"/>
                <a:gd name="T40" fmla="*/ 388 w 891"/>
                <a:gd name="T41" fmla="*/ 104 h 207"/>
                <a:gd name="T42" fmla="*/ 348 w 891"/>
                <a:gd name="T43" fmla="*/ 110 h 207"/>
                <a:gd name="T44" fmla="*/ 317 w 891"/>
                <a:gd name="T45" fmla="*/ 135 h 207"/>
                <a:gd name="T46" fmla="*/ 270 w 891"/>
                <a:gd name="T47" fmla="*/ 159 h 207"/>
                <a:gd name="T48" fmla="*/ 220 w 891"/>
                <a:gd name="T49" fmla="*/ 184 h 207"/>
                <a:gd name="T50" fmla="*/ 169 w 891"/>
                <a:gd name="T51" fmla="*/ 201 h 207"/>
                <a:gd name="T52" fmla="*/ 120 w 891"/>
                <a:gd name="T53" fmla="*/ 207 h 207"/>
                <a:gd name="T54" fmla="*/ 72 w 891"/>
                <a:gd name="T55" fmla="*/ 186 h 207"/>
                <a:gd name="T56" fmla="*/ 42 w 891"/>
                <a:gd name="T57" fmla="*/ 161 h 207"/>
                <a:gd name="T58" fmla="*/ 11 w 891"/>
                <a:gd name="T59" fmla="*/ 148 h 207"/>
                <a:gd name="T60" fmla="*/ 4 w 891"/>
                <a:gd name="T61" fmla="*/ 123 h 207"/>
                <a:gd name="T62" fmla="*/ 34 w 891"/>
                <a:gd name="T63" fmla="*/ 127 h 207"/>
                <a:gd name="T64" fmla="*/ 61 w 891"/>
                <a:gd name="T65" fmla="*/ 144 h 207"/>
                <a:gd name="T66" fmla="*/ 89 w 891"/>
                <a:gd name="T67" fmla="*/ 161 h 207"/>
                <a:gd name="T68" fmla="*/ 120 w 891"/>
                <a:gd name="T69" fmla="*/ 176 h 207"/>
                <a:gd name="T70" fmla="*/ 150 w 891"/>
                <a:gd name="T71" fmla="*/ 176 h 207"/>
                <a:gd name="T72" fmla="*/ 198 w 891"/>
                <a:gd name="T73" fmla="*/ 159 h 207"/>
                <a:gd name="T74" fmla="*/ 243 w 891"/>
                <a:gd name="T75" fmla="*/ 127 h 207"/>
                <a:gd name="T76" fmla="*/ 287 w 891"/>
                <a:gd name="T77" fmla="*/ 95 h 207"/>
                <a:gd name="T78" fmla="*/ 329 w 891"/>
                <a:gd name="T79" fmla="*/ 60 h 207"/>
                <a:gd name="T80" fmla="*/ 380 w 891"/>
                <a:gd name="T81" fmla="*/ 43 h 207"/>
                <a:gd name="T82" fmla="*/ 431 w 891"/>
                <a:gd name="T83" fmla="*/ 45 h 207"/>
                <a:gd name="T84" fmla="*/ 473 w 891"/>
                <a:gd name="T85" fmla="*/ 41 h 207"/>
                <a:gd name="T86" fmla="*/ 513 w 891"/>
                <a:gd name="T87" fmla="*/ 32 h 207"/>
                <a:gd name="T88" fmla="*/ 555 w 891"/>
                <a:gd name="T89" fmla="*/ 22 h 207"/>
                <a:gd name="T90" fmla="*/ 593 w 891"/>
                <a:gd name="T91" fmla="*/ 9 h 207"/>
                <a:gd name="T92" fmla="*/ 633 w 891"/>
                <a:gd name="T93" fmla="*/ 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1" h="207">
                  <a:moveTo>
                    <a:pt x="633" y="2"/>
                  </a:moveTo>
                  <a:lnTo>
                    <a:pt x="648" y="0"/>
                  </a:lnTo>
                  <a:lnTo>
                    <a:pt x="661" y="2"/>
                  </a:lnTo>
                  <a:lnTo>
                    <a:pt x="675" y="2"/>
                  </a:lnTo>
                  <a:lnTo>
                    <a:pt x="690" y="5"/>
                  </a:lnTo>
                  <a:lnTo>
                    <a:pt x="703" y="9"/>
                  </a:lnTo>
                  <a:lnTo>
                    <a:pt x="716" y="13"/>
                  </a:lnTo>
                  <a:lnTo>
                    <a:pt x="728" y="19"/>
                  </a:lnTo>
                  <a:lnTo>
                    <a:pt x="743" y="24"/>
                  </a:lnTo>
                  <a:lnTo>
                    <a:pt x="755" y="28"/>
                  </a:lnTo>
                  <a:lnTo>
                    <a:pt x="768" y="34"/>
                  </a:lnTo>
                  <a:lnTo>
                    <a:pt x="781" y="36"/>
                  </a:lnTo>
                  <a:lnTo>
                    <a:pt x="794" y="38"/>
                  </a:lnTo>
                  <a:lnTo>
                    <a:pt x="810" y="38"/>
                  </a:lnTo>
                  <a:lnTo>
                    <a:pt x="825" y="38"/>
                  </a:lnTo>
                  <a:lnTo>
                    <a:pt x="840" y="36"/>
                  </a:lnTo>
                  <a:lnTo>
                    <a:pt x="857" y="34"/>
                  </a:lnTo>
                  <a:lnTo>
                    <a:pt x="863" y="34"/>
                  </a:lnTo>
                  <a:lnTo>
                    <a:pt x="874" y="36"/>
                  </a:lnTo>
                  <a:lnTo>
                    <a:pt x="884" y="38"/>
                  </a:lnTo>
                  <a:lnTo>
                    <a:pt x="891" y="40"/>
                  </a:lnTo>
                  <a:lnTo>
                    <a:pt x="886" y="49"/>
                  </a:lnTo>
                  <a:lnTo>
                    <a:pt x="880" y="60"/>
                  </a:lnTo>
                  <a:lnTo>
                    <a:pt x="874" y="66"/>
                  </a:lnTo>
                  <a:lnTo>
                    <a:pt x="865" y="74"/>
                  </a:lnTo>
                  <a:lnTo>
                    <a:pt x="855" y="79"/>
                  </a:lnTo>
                  <a:lnTo>
                    <a:pt x="846" y="83"/>
                  </a:lnTo>
                  <a:lnTo>
                    <a:pt x="834" y="87"/>
                  </a:lnTo>
                  <a:lnTo>
                    <a:pt x="825" y="91"/>
                  </a:lnTo>
                  <a:lnTo>
                    <a:pt x="812" y="91"/>
                  </a:lnTo>
                  <a:lnTo>
                    <a:pt x="800" y="91"/>
                  </a:lnTo>
                  <a:lnTo>
                    <a:pt x="787" y="89"/>
                  </a:lnTo>
                  <a:lnTo>
                    <a:pt x="777" y="89"/>
                  </a:lnTo>
                  <a:lnTo>
                    <a:pt x="766" y="85"/>
                  </a:lnTo>
                  <a:lnTo>
                    <a:pt x="756" y="83"/>
                  </a:lnTo>
                  <a:lnTo>
                    <a:pt x="747" y="81"/>
                  </a:lnTo>
                  <a:lnTo>
                    <a:pt x="739" y="78"/>
                  </a:lnTo>
                  <a:lnTo>
                    <a:pt x="726" y="68"/>
                  </a:lnTo>
                  <a:lnTo>
                    <a:pt x="711" y="62"/>
                  </a:lnTo>
                  <a:lnTo>
                    <a:pt x="696" y="59"/>
                  </a:lnTo>
                  <a:lnTo>
                    <a:pt x="682" y="57"/>
                  </a:lnTo>
                  <a:lnTo>
                    <a:pt x="667" y="53"/>
                  </a:lnTo>
                  <a:lnTo>
                    <a:pt x="654" y="55"/>
                  </a:lnTo>
                  <a:lnTo>
                    <a:pt x="640" y="55"/>
                  </a:lnTo>
                  <a:lnTo>
                    <a:pt x="627" y="59"/>
                  </a:lnTo>
                  <a:lnTo>
                    <a:pt x="614" y="59"/>
                  </a:lnTo>
                  <a:lnTo>
                    <a:pt x="601" y="62"/>
                  </a:lnTo>
                  <a:lnTo>
                    <a:pt x="587" y="66"/>
                  </a:lnTo>
                  <a:lnTo>
                    <a:pt x="574" y="72"/>
                  </a:lnTo>
                  <a:lnTo>
                    <a:pt x="561" y="78"/>
                  </a:lnTo>
                  <a:lnTo>
                    <a:pt x="547" y="83"/>
                  </a:lnTo>
                  <a:lnTo>
                    <a:pt x="534" y="91"/>
                  </a:lnTo>
                  <a:lnTo>
                    <a:pt x="523" y="100"/>
                  </a:lnTo>
                  <a:lnTo>
                    <a:pt x="511" y="102"/>
                  </a:lnTo>
                  <a:lnTo>
                    <a:pt x="498" y="106"/>
                  </a:lnTo>
                  <a:lnTo>
                    <a:pt x="485" y="106"/>
                  </a:lnTo>
                  <a:lnTo>
                    <a:pt x="471" y="106"/>
                  </a:lnTo>
                  <a:lnTo>
                    <a:pt x="456" y="106"/>
                  </a:lnTo>
                  <a:lnTo>
                    <a:pt x="443" y="106"/>
                  </a:lnTo>
                  <a:lnTo>
                    <a:pt x="430" y="106"/>
                  </a:lnTo>
                  <a:lnTo>
                    <a:pt x="416" y="106"/>
                  </a:lnTo>
                  <a:lnTo>
                    <a:pt x="401" y="104"/>
                  </a:lnTo>
                  <a:lnTo>
                    <a:pt x="388" y="104"/>
                  </a:lnTo>
                  <a:lnTo>
                    <a:pt x="374" y="104"/>
                  </a:lnTo>
                  <a:lnTo>
                    <a:pt x="361" y="108"/>
                  </a:lnTo>
                  <a:lnTo>
                    <a:pt x="348" y="110"/>
                  </a:lnTo>
                  <a:lnTo>
                    <a:pt x="336" y="116"/>
                  </a:lnTo>
                  <a:lnTo>
                    <a:pt x="327" y="123"/>
                  </a:lnTo>
                  <a:lnTo>
                    <a:pt x="317" y="135"/>
                  </a:lnTo>
                  <a:lnTo>
                    <a:pt x="300" y="140"/>
                  </a:lnTo>
                  <a:lnTo>
                    <a:pt x="285" y="152"/>
                  </a:lnTo>
                  <a:lnTo>
                    <a:pt x="270" y="159"/>
                  </a:lnTo>
                  <a:lnTo>
                    <a:pt x="253" y="169"/>
                  </a:lnTo>
                  <a:lnTo>
                    <a:pt x="236" y="174"/>
                  </a:lnTo>
                  <a:lnTo>
                    <a:pt x="220" y="184"/>
                  </a:lnTo>
                  <a:lnTo>
                    <a:pt x="203" y="190"/>
                  </a:lnTo>
                  <a:lnTo>
                    <a:pt x="188" y="197"/>
                  </a:lnTo>
                  <a:lnTo>
                    <a:pt x="169" y="201"/>
                  </a:lnTo>
                  <a:lnTo>
                    <a:pt x="154" y="205"/>
                  </a:lnTo>
                  <a:lnTo>
                    <a:pt x="137" y="205"/>
                  </a:lnTo>
                  <a:lnTo>
                    <a:pt x="120" y="207"/>
                  </a:lnTo>
                  <a:lnTo>
                    <a:pt x="103" y="201"/>
                  </a:lnTo>
                  <a:lnTo>
                    <a:pt x="87" y="197"/>
                  </a:lnTo>
                  <a:lnTo>
                    <a:pt x="72" y="186"/>
                  </a:lnTo>
                  <a:lnTo>
                    <a:pt x="57" y="176"/>
                  </a:lnTo>
                  <a:lnTo>
                    <a:pt x="49" y="169"/>
                  </a:lnTo>
                  <a:lnTo>
                    <a:pt x="42" y="161"/>
                  </a:lnTo>
                  <a:lnTo>
                    <a:pt x="30" y="157"/>
                  </a:lnTo>
                  <a:lnTo>
                    <a:pt x="21" y="154"/>
                  </a:lnTo>
                  <a:lnTo>
                    <a:pt x="11" y="148"/>
                  </a:lnTo>
                  <a:lnTo>
                    <a:pt x="4" y="142"/>
                  </a:lnTo>
                  <a:lnTo>
                    <a:pt x="0" y="133"/>
                  </a:lnTo>
                  <a:lnTo>
                    <a:pt x="4" y="123"/>
                  </a:lnTo>
                  <a:lnTo>
                    <a:pt x="13" y="121"/>
                  </a:lnTo>
                  <a:lnTo>
                    <a:pt x="23" y="125"/>
                  </a:lnTo>
                  <a:lnTo>
                    <a:pt x="34" y="127"/>
                  </a:lnTo>
                  <a:lnTo>
                    <a:pt x="44" y="133"/>
                  </a:lnTo>
                  <a:lnTo>
                    <a:pt x="51" y="138"/>
                  </a:lnTo>
                  <a:lnTo>
                    <a:pt x="61" y="144"/>
                  </a:lnTo>
                  <a:lnTo>
                    <a:pt x="70" y="150"/>
                  </a:lnTo>
                  <a:lnTo>
                    <a:pt x="80" y="157"/>
                  </a:lnTo>
                  <a:lnTo>
                    <a:pt x="89" y="161"/>
                  </a:lnTo>
                  <a:lnTo>
                    <a:pt x="99" y="167"/>
                  </a:lnTo>
                  <a:lnTo>
                    <a:pt x="108" y="173"/>
                  </a:lnTo>
                  <a:lnTo>
                    <a:pt x="120" y="176"/>
                  </a:lnTo>
                  <a:lnTo>
                    <a:pt x="129" y="176"/>
                  </a:lnTo>
                  <a:lnTo>
                    <a:pt x="139" y="178"/>
                  </a:lnTo>
                  <a:lnTo>
                    <a:pt x="150" y="176"/>
                  </a:lnTo>
                  <a:lnTo>
                    <a:pt x="163" y="174"/>
                  </a:lnTo>
                  <a:lnTo>
                    <a:pt x="181" y="167"/>
                  </a:lnTo>
                  <a:lnTo>
                    <a:pt x="198" y="159"/>
                  </a:lnTo>
                  <a:lnTo>
                    <a:pt x="213" y="150"/>
                  </a:lnTo>
                  <a:lnTo>
                    <a:pt x="228" y="140"/>
                  </a:lnTo>
                  <a:lnTo>
                    <a:pt x="243" y="127"/>
                  </a:lnTo>
                  <a:lnTo>
                    <a:pt x="258" y="116"/>
                  </a:lnTo>
                  <a:lnTo>
                    <a:pt x="272" y="106"/>
                  </a:lnTo>
                  <a:lnTo>
                    <a:pt x="287" y="95"/>
                  </a:lnTo>
                  <a:lnTo>
                    <a:pt x="300" y="81"/>
                  </a:lnTo>
                  <a:lnTo>
                    <a:pt x="315" y="70"/>
                  </a:lnTo>
                  <a:lnTo>
                    <a:pt x="329" y="60"/>
                  </a:lnTo>
                  <a:lnTo>
                    <a:pt x="346" y="53"/>
                  </a:lnTo>
                  <a:lnTo>
                    <a:pt x="361" y="47"/>
                  </a:lnTo>
                  <a:lnTo>
                    <a:pt x="380" y="43"/>
                  </a:lnTo>
                  <a:lnTo>
                    <a:pt x="397" y="41"/>
                  </a:lnTo>
                  <a:lnTo>
                    <a:pt x="420" y="45"/>
                  </a:lnTo>
                  <a:lnTo>
                    <a:pt x="431" y="45"/>
                  </a:lnTo>
                  <a:lnTo>
                    <a:pt x="445" y="45"/>
                  </a:lnTo>
                  <a:lnTo>
                    <a:pt x="458" y="43"/>
                  </a:lnTo>
                  <a:lnTo>
                    <a:pt x="473" y="41"/>
                  </a:lnTo>
                  <a:lnTo>
                    <a:pt x="487" y="38"/>
                  </a:lnTo>
                  <a:lnTo>
                    <a:pt x="500" y="36"/>
                  </a:lnTo>
                  <a:lnTo>
                    <a:pt x="513" y="32"/>
                  </a:lnTo>
                  <a:lnTo>
                    <a:pt x="528" y="30"/>
                  </a:lnTo>
                  <a:lnTo>
                    <a:pt x="542" y="24"/>
                  </a:lnTo>
                  <a:lnTo>
                    <a:pt x="555" y="22"/>
                  </a:lnTo>
                  <a:lnTo>
                    <a:pt x="568" y="17"/>
                  </a:lnTo>
                  <a:lnTo>
                    <a:pt x="580" y="13"/>
                  </a:lnTo>
                  <a:lnTo>
                    <a:pt x="593" y="9"/>
                  </a:lnTo>
                  <a:lnTo>
                    <a:pt x="606" y="5"/>
                  </a:lnTo>
                  <a:lnTo>
                    <a:pt x="620" y="2"/>
                  </a:lnTo>
                  <a:lnTo>
                    <a:pt x="633" y="2"/>
                  </a:lnTo>
                  <a:lnTo>
                    <a:pt x="633" y="2"/>
                  </a:lnTo>
                  <a:close/>
                </a:path>
              </a:pathLst>
            </a:custGeom>
            <a:solidFill>
              <a:srgbClr val="C4A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55" name="Freeform 443"/>
            <p:cNvSpPr>
              <a:spLocks/>
            </p:cNvSpPr>
            <p:nvPr/>
          </p:nvSpPr>
          <p:spPr bwMode="auto">
            <a:xfrm>
              <a:off x="2106" y="1650"/>
              <a:ext cx="394" cy="57"/>
            </a:xfrm>
            <a:custGeom>
              <a:avLst/>
              <a:gdLst>
                <a:gd name="T0" fmla="*/ 342 w 787"/>
                <a:gd name="T1" fmla="*/ 0 h 114"/>
                <a:gd name="T2" fmla="*/ 378 w 787"/>
                <a:gd name="T3" fmla="*/ 1 h 114"/>
                <a:gd name="T4" fmla="*/ 416 w 787"/>
                <a:gd name="T5" fmla="*/ 9 h 114"/>
                <a:gd name="T6" fmla="*/ 452 w 787"/>
                <a:gd name="T7" fmla="*/ 20 h 114"/>
                <a:gd name="T8" fmla="*/ 486 w 787"/>
                <a:gd name="T9" fmla="*/ 34 h 114"/>
                <a:gd name="T10" fmla="*/ 521 w 787"/>
                <a:gd name="T11" fmla="*/ 41 h 114"/>
                <a:gd name="T12" fmla="*/ 559 w 787"/>
                <a:gd name="T13" fmla="*/ 45 h 114"/>
                <a:gd name="T14" fmla="*/ 595 w 787"/>
                <a:gd name="T15" fmla="*/ 38 h 114"/>
                <a:gd name="T16" fmla="*/ 625 w 787"/>
                <a:gd name="T17" fmla="*/ 28 h 114"/>
                <a:gd name="T18" fmla="*/ 648 w 787"/>
                <a:gd name="T19" fmla="*/ 26 h 114"/>
                <a:gd name="T20" fmla="*/ 669 w 787"/>
                <a:gd name="T21" fmla="*/ 28 h 114"/>
                <a:gd name="T22" fmla="*/ 690 w 787"/>
                <a:gd name="T23" fmla="*/ 36 h 114"/>
                <a:gd name="T24" fmla="*/ 711 w 787"/>
                <a:gd name="T25" fmla="*/ 47 h 114"/>
                <a:gd name="T26" fmla="*/ 731 w 787"/>
                <a:gd name="T27" fmla="*/ 57 h 114"/>
                <a:gd name="T28" fmla="*/ 752 w 787"/>
                <a:gd name="T29" fmla="*/ 66 h 114"/>
                <a:gd name="T30" fmla="*/ 775 w 787"/>
                <a:gd name="T31" fmla="*/ 76 h 114"/>
                <a:gd name="T32" fmla="*/ 785 w 787"/>
                <a:gd name="T33" fmla="*/ 87 h 114"/>
                <a:gd name="T34" fmla="*/ 770 w 787"/>
                <a:gd name="T35" fmla="*/ 95 h 114"/>
                <a:gd name="T36" fmla="*/ 743 w 787"/>
                <a:gd name="T37" fmla="*/ 87 h 114"/>
                <a:gd name="T38" fmla="*/ 716 w 787"/>
                <a:gd name="T39" fmla="*/ 81 h 114"/>
                <a:gd name="T40" fmla="*/ 690 w 787"/>
                <a:gd name="T41" fmla="*/ 70 h 114"/>
                <a:gd name="T42" fmla="*/ 663 w 787"/>
                <a:gd name="T43" fmla="*/ 62 h 114"/>
                <a:gd name="T44" fmla="*/ 636 w 787"/>
                <a:gd name="T45" fmla="*/ 58 h 114"/>
                <a:gd name="T46" fmla="*/ 610 w 787"/>
                <a:gd name="T47" fmla="*/ 58 h 114"/>
                <a:gd name="T48" fmla="*/ 583 w 787"/>
                <a:gd name="T49" fmla="*/ 68 h 114"/>
                <a:gd name="T50" fmla="*/ 549 w 787"/>
                <a:gd name="T51" fmla="*/ 74 h 114"/>
                <a:gd name="T52" fmla="*/ 507 w 787"/>
                <a:gd name="T53" fmla="*/ 70 h 114"/>
                <a:gd name="T54" fmla="*/ 464 w 787"/>
                <a:gd name="T55" fmla="*/ 58 h 114"/>
                <a:gd name="T56" fmla="*/ 422 w 787"/>
                <a:gd name="T57" fmla="*/ 49 h 114"/>
                <a:gd name="T58" fmla="*/ 378 w 787"/>
                <a:gd name="T59" fmla="*/ 43 h 114"/>
                <a:gd name="T60" fmla="*/ 336 w 787"/>
                <a:gd name="T61" fmla="*/ 45 h 114"/>
                <a:gd name="T62" fmla="*/ 298 w 787"/>
                <a:gd name="T63" fmla="*/ 57 h 114"/>
                <a:gd name="T64" fmla="*/ 258 w 787"/>
                <a:gd name="T65" fmla="*/ 81 h 114"/>
                <a:gd name="T66" fmla="*/ 228 w 787"/>
                <a:gd name="T67" fmla="*/ 104 h 114"/>
                <a:gd name="T68" fmla="*/ 197 w 787"/>
                <a:gd name="T69" fmla="*/ 108 h 114"/>
                <a:gd name="T70" fmla="*/ 169 w 787"/>
                <a:gd name="T71" fmla="*/ 102 h 114"/>
                <a:gd name="T72" fmla="*/ 140 w 787"/>
                <a:gd name="T73" fmla="*/ 97 h 114"/>
                <a:gd name="T74" fmla="*/ 112 w 787"/>
                <a:gd name="T75" fmla="*/ 89 h 114"/>
                <a:gd name="T76" fmla="*/ 83 w 787"/>
                <a:gd name="T77" fmla="*/ 83 h 114"/>
                <a:gd name="T78" fmla="*/ 57 w 787"/>
                <a:gd name="T79" fmla="*/ 83 h 114"/>
                <a:gd name="T80" fmla="*/ 32 w 787"/>
                <a:gd name="T81" fmla="*/ 95 h 114"/>
                <a:gd name="T82" fmla="*/ 11 w 787"/>
                <a:gd name="T83" fmla="*/ 108 h 114"/>
                <a:gd name="T84" fmla="*/ 0 w 787"/>
                <a:gd name="T85" fmla="*/ 102 h 114"/>
                <a:gd name="T86" fmla="*/ 2 w 787"/>
                <a:gd name="T87" fmla="*/ 85 h 114"/>
                <a:gd name="T88" fmla="*/ 17 w 787"/>
                <a:gd name="T89" fmla="*/ 70 h 114"/>
                <a:gd name="T90" fmla="*/ 43 w 787"/>
                <a:gd name="T91" fmla="*/ 58 h 114"/>
                <a:gd name="T92" fmla="*/ 62 w 787"/>
                <a:gd name="T93" fmla="*/ 55 h 114"/>
                <a:gd name="T94" fmla="*/ 83 w 787"/>
                <a:gd name="T95" fmla="*/ 53 h 114"/>
                <a:gd name="T96" fmla="*/ 100 w 787"/>
                <a:gd name="T97" fmla="*/ 51 h 114"/>
                <a:gd name="T98" fmla="*/ 118 w 787"/>
                <a:gd name="T99" fmla="*/ 55 h 114"/>
                <a:gd name="T100" fmla="*/ 140 w 787"/>
                <a:gd name="T101" fmla="*/ 60 h 114"/>
                <a:gd name="T102" fmla="*/ 161 w 787"/>
                <a:gd name="T103" fmla="*/ 64 h 114"/>
                <a:gd name="T104" fmla="*/ 184 w 787"/>
                <a:gd name="T105" fmla="*/ 66 h 114"/>
                <a:gd name="T106" fmla="*/ 207 w 787"/>
                <a:gd name="T107" fmla="*/ 64 h 114"/>
                <a:gd name="T108" fmla="*/ 228 w 787"/>
                <a:gd name="T109" fmla="*/ 58 h 114"/>
                <a:gd name="T110" fmla="*/ 249 w 787"/>
                <a:gd name="T111" fmla="*/ 47 h 114"/>
                <a:gd name="T112" fmla="*/ 268 w 787"/>
                <a:gd name="T113" fmla="*/ 28 h 114"/>
                <a:gd name="T114" fmla="*/ 287 w 787"/>
                <a:gd name="T115" fmla="*/ 15 h 114"/>
                <a:gd name="T116" fmla="*/ 313 w 787"/>
                <a:gd name="T117" fmla="*/ 7 h 114"/>
                <a:gd name="T118" fmla="*/ 323 w 787"/>
                <a:gd name="T119" fmla="*/ 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87" h="114">
                  <a:moveTo>
                    <a:pt x="323" y="3"/>
                  </a:moveTo>
                  <a:lnTo>
                    <a:pt x="342" y="0"/>
                  </a:lnTo>
                  <a:lnTo>
                    <a:pt x="361" y="0"/>
                  </a:lnTo>
                  <a:lnTo>
                    <a:pt x="378" y="1"/>
                  </a:lnTo>
                  <a:lnTo>
                    <a:pt x="399" y="5"/>
                  </a:lnTo>
                  <a:lnTo>
                    <a:pt x="416" y="9"/>
                  </a:lnTo>
                  <a:lnTo>
                    <a:pt x="435" y="15"/>
                  </a:lnTo>
                  <a:lnTo>
                    <a:pt x="452" y="20"/>
                  </a:lnTo>
                  <a:lnTo>
                    <a:pt x="469" y="28"/>
                  </a:lnTo>
                  <a:lnTo>
                    <a:pt x="486" y="34"/>
                  </a:lnTo>
                  <a:lnTo>
                    <a:pt x="503" y="38"/>
                  </a:lnTo>
                  <a:lnTo>
                    <a:pt x="521" y="41"/>
                  </a:lnTo>
                  <a:lnTo>
                    <a:pt x="540" y="45"/>
                  </a:lnTo>
                  <a:lnTo>
                    <a:pt x="559" y="45"/>
                  </a:lnTo>
                  <a:lnTo>
                    <a:pt x="576" y="43"/>
                  </a:lnTo>
                  <a:lnTo>
                    <a:pt x="595" y="38"/>
                  </a:lnTo>
                  <a:lnTo>
                    <a:pt x="616" y="34"/>
                  </a:lnTo>
                  <a:lnTo>
                    <a:pt x="625" y="28"/>
                  </a:lnTo>
                  <a:lnTo>
                    <a:pt x="636" y="26"/>
                  </a:lnTo>
                  <a:lnTo>
                    <a:pt x="648" y="26"/>
                  </a:lnTo>
                  <a:lnTo>
                    <a:pt x="659" y="28"/>
                  </a:lnTo>
                  <a:lnTo>
                    <a:pt x="669" y="28"/>
                  </a:lnTo>
                  <a:lnTo>
                    <a:pt x="680" y="32"/>
                  </a:lnTo>
                  <a:lnTo>
                    <a:pt x="690" y="36"/>
                  </a:lnTo>
                  <a:lnTo>
                    <a:pt x="701" y="41"/>
                  </a:lnTo>
                  <a:lnTo>
                    <a:pt x="711" y="47"/>
                  </a:lnTo>
                  <a:lnTo>
                    <a:pt x="720" y="51"/>
                  </a:lnTo>
                  <a:lnTo>
                    <a:pt x="731" y="57"/>
                  </a:lnTo>
                  <a:lnTo>
                    <a:pt x="743" y="62"/>
                  </a:lnTo>
                  <a:lnTo>
                    <a:pt x="752" y="66"/>
                  </a:lnTo>
                  <a:lnTo>
                    <a:pt x="764" y="70"/>
                  </a:lnTo>
                  <a:lnTo>
                    <a:pt x="775" y="76"/>
                  </a:lnTo>
                  <a:lnTo>
                    <a:pt x="787" y="81"/>
                  </a:lnTo>
                  <a:lnTo>
                    <a:pt x="785" y="87"/>
                  </a:lnTo>
                  <a:lnTo>
                    <a:pt x="785" y="98"/>
                  </a:lnTo>
                  <a:lnTo>
                    <a:pt x="770" y="95"/>
                  </a:lnTo>
                  <a:lnTo>
                    <a:pt x="756" y="91"/>
                  </a:lnTo>
                  <a:lnTo>
                    <a:pt x="743" y="87"/>
                  </a:lnTo>
                  <a:lnTo>
                    <a:pt x="731" y="85"/>
                  </a:lnTo>
                  <a:lnTo>
                    <a:pt x="716" y="81"/>
                  </a:lnTo>
                  <a:lnTo>
                    <a:pt x="703" y="76"/>
                  </a:lnTo>
                  <a:lnTo>
                    <a:pt x="690" y="70"/>
                  </a:lnTo>
                  <a:lnTo>
                    <a:pt x="676" y="68"/>
                  </a:lnTo>
                  <a:lnTo>
                    <a:pt x="663" y="62"/>
                  </a:lnTo>
                  <a:lnTo>
                    <a:pt x="650" y="58"/>
                  </a:lnTo>
                  <a:lnTo>
                    <a:pt x="636" y="58"/>
                  </a:lnTo>
                  <a:lnTo>
                    <a:pt x="623" y="58"/>
                  </a:lnTo>
                  <a:lnTo>
                    <a:pt x="610" y="58"/>
                  </a:lnTo>
                  <a:lnTo>
                    <a:pt x="597" y="62"/>
                  </a:lnTo>
                  <a:lnTo>
                    <a:pt x="583" y="68"/>
                  </a:lnTo>
                  <a:lnTo>
                    <a:pt x="572" y="76"/>
                  </a:lnTo>
                  <a:lnTo>
                    <a:pt x="549" y="74"/>
                  </a:lnTo>
                  <a:lnTo>
                    <a:pt x="528" y="72"/>
                  </a:lnTo>
                  <a:lnTo>
                    <a:pt x="507" y="70"/>
                  </a:lnTo>
                  <a:lnTo>
                    <a:pt x="486" y="66"/>
                  </a:lnTo>
                  <a:lnTo>
                    <a:pt x="464" y="58"/>
                  </a:lnTo>
                  <a:lnTo>
                    <a:pt x="445" y="55"/>
                  </a:lnTo>
                  <a:lnTo>
                    <a:pt x="422" y="49"/>
                  </a:lnTo>
                  <a:lnTo>
                    <a:pt x="403" y="47"/>
                  </a:lnTo>
                  <a:lnTo>
                    <a:pt x="378" y="43"/>
                  </a:lnTo>
                  <a:lnTo>
                    <a:pt x="357" y="43"/>
                  </a:lnTo>
                  <a:lnTo>
                    <a:pt x="336" y="45"/>
                  </a:lnTo>
                  <a:lnTo>
                    <a:pt x="317" y="49"/>
                  </a:lnTo>
                  <a:lnTo>
                    <a:pt x="298" y="57"/>
                  </a:lnTo>
                  <a:lnTo>
                    <a:pt x="277" y="68"/>
                  </a:lnTo>
                  <a:lnTo>
                    <a:pt x="258" y="81"/>
                  </a:lnTo>
                  <a:lnTo>
                    <a:pt x="243" y="100"/>
                  </a:lnTo>
                  <a:lnTo>
                    <a:pt x="228" y="104"/>
                  </a:lnTo>
                  <a:lnTo>
                    <a:pt x="213" y="108"/>
                  </a:lnTo>
                  <a:lnTo>
                    <a:pt x="197" y="108"/>
                  </a:lnTo>
                  <a:lnTo>
                    <a:pt x="184" y="108"/>
                  </a:lnTo>
                  <a:lnTo>
                    <a:pt x="169" y="102"/>
                  </a:lnTo>
                  <a:lnTo>
                    <a:pt x="154" y="100"/>
                  </a:lnTo>
                  <a:lnTo>
                    <a:pt x="140" y="97"/>
                  </a:lnTo>
                  <a:lnTo>
                    <a:pt x="127" y="93"/>
                  </a:lnTo>
                  <a:lnTo>
                    <a:pt x="112" y="89"/>
                  </a:lnTo>
                  <a:lnTo>
                    <a:pt x="97" y="87"/>
                  </a:lnTo>
                  <a:lnTo>
                    <a:pt x="83" y="83"/>
                  </a:lnTo>
                  <a:lnTo>
                    <a:pt x="72" y="83"/>
                  </a:lnTo>
                  <a:lnTo>
                    <a:pt x="57" y="83"/>
                  </a:lnTo>
                  <a:lnTo>
                    <a:pt x="45" y="89"/>
                  </a:lnTo>
                  <a:lnTo>
                    <a:pt x="32" y="95"/>
                  </a:lnTo>
                  <a:lnTo>
                    <a:pt x="21" y="106"/>
                  </a:lnTo>
                  <a:lnTo>
                    <a:pt x="11" y="108"/>
                  </a:lnTo>
                  <a:lnTo>
                    <a:pt x="4" y="114"/>
                  </a:lnTo>
                  <a:lnTo>
                    <a:pt x="0" y="102"/>
                  </a:lnTo>
                  <a:lnTo>
                    <a:pt x="0" y="93"/>
                  </a:lnTo>
                  <a:lnTo>
                    <a:pt x="2" y="85"/>
                  </a:lnTo>
                  <a:lnTo>
                    <a:pt x="5" y="81"/>
                  </a:lnTo>
                  <a:lnTo>
                    <a:pt x="17" y="70"/>
                  </a:lnTo>
                  <a:lnTo>
                    <a:pt x="36" y="62"/>
                  </a:lnTo>
                  <a:lnTo>
                    <a:pt x="43" y="58"/>
                  </a:lnTo>
                  <a:lnTo>
                    <a:pt x="53" y="58"/>
                  </a:lnTo>
                  <a:lnTo>
                    <a:pt x="62" y="55"/>
                  </a:lnTo>
                  <a:lnTo>
                    <a:pt x="74" y="55"/>
                  </a:lnTo>
                  <a:lnTo>
                    <a:pt x="83" y="53"/>
                  </a:lnTo>
                  <a:lnTo>
                    <a:pt x="93" y="53"/>
                  </a:lnTo>
                  <a:lnTo>
                    <a:pt x="100" y="51"/>
                  </a:lnTo>
                  <a:lnTo>
                    <a:pt x="108" y="51"/>
                  </a:lnTo>
                  <a:lnTo>
                    <a:pt x="118" y="55"/>
                  </a:lnTo>
                  <a:lnTo>
                    <a:pt x="129" y="58"/>
                  </a:lnTo>
                  <a:lnTo>
                    <a:pt x="140" y="60"/>
                  </a:lnTo>
                  <a:lnTo>
                    <a:pt x="152" y="64"/>
                  </a:lnTo>
                  <a:lnTo>
                    <a:pt x="161" y="64"/>
                  </a:lnTo>
                  <a:lnTo>
                    <a:pt x="175" y="66"/>
                  </a:lnTo>
                  <a:lnTo>
                    <a:pt x="184" y="66"/>
                  </a:lnTo>
                  <a:lnTo>
                    <a:pt x="197" y="68"/>
                  </a:lnTo>
                  <a:lnTo>
                    <a:pt x="207" y="64"/>
                  </a:lnTo>
                  <a:lnTo>
                    <a:pt x="218" y="62"/>
                  </a:lnTo>
                  <a:lnTo>
                    <a:pt x="228" y="58"/>
                  </a:lnTo>
                  <a:lnTo>
                    <a:pt x="239" y="53"/>
                  </a:lnTo>
                  <a:lnTo>
                    <a:pt x="249" y="47"/>
                  </a:lnTo>
                  <a:lnTo>
                    <a:pt x="258" y="38"/>
                  </a:lnTo>
                  <a:lnTo>
                    <a:pt x="268" y="28"/>
                  </a:lnTo>
                  <a:lnTo>
                    <a:pt x="279" y="20"/>
                  </a:lnTo>
                  <a:lnTo>
                    <a:pt x="287" y="15"/>
                  </a:lnTo>
                  <a:lnTo>
                    <a:pt x="300" y="13"/>
                  </a:lnTo>
                  <a:lnTo>
                    <a:pt x="313" y="7"/>
                  </a:lnTo>
                  <a:lnTo>
                    <a:pt x="323" y="3"/>
                  </a:lnTo>
                  <a:lnTo>
                    <a:pt x="323" y="3"/>
                  </a:lnTo>
                  <a:close/>
                </a:path>
              </a:pathLst>
            </a:custGeom>
            <a:solidFill>
              <a:srgbClr val="C4A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56" name="Freeform 444"/>
            <p:cNvSpPr>
              <a:spLocks/>
            </p:cNvSpPr>
            <p:nvPr/>
          </p:nvSpPr>
          <p:spPr bwMode="auto">
            <a:xfrm>
              <a:off x="2132" y="1583"/>
              <a:ext cx="443" cy="52"/>
            </a:xfrm>
            <a:custGeom>
              <a:avLst/>
              <a:gdLst>
                <a:gd name="T0" fmla="*/ 103 w 886"/>
                <a:gd name="T1" fmla="*/ 0 h 102"/>
                <a:gd name="T2" fmla="*/ 141 w 886"/>
                <a:gd name="T3" fmla="*/ 3 h 102"/>
                <a:gd name="T4" fmla="*/ 179 w 886"/>
                <a:gd name="T5" fmla="*/ 9 h 102"/>
                <a:gd name="T6" fmla="*/ 215 w 886"/>
                <a:gd name="T7" fmla="*/ 17 h 102"/>
                <a:gd name="T8" fmla="*/ 251 w 886"/>
                <a:gd name="T9" fmla="*/ 22 h 102"/>
                <a:gd name="T10" fmla="*/ 287 w 886"/>
                <a:gd name="T11" fmla="*/ 26 h 102"/>
                <a:gd name="T12" fmla="*/ 327 w 886"/>
                <a:gd name="T13" fmla="*/ 30 h 102"/>
                <a:gd name="T14" fmla="*/ 365 w 886"/>
                <a:gd name="T15" fmla="*/ 28 h 102"/>
                <a:gd name="T16" fmla="*/ 407 w 886"/>
                <a:gd name="T17" fmla="*/ 22 h 102"/>
                <a:gd name="T18" fmla="*/ 449 w 886"/>
                <a:gd name="T19" fmla="*/ 22 h 102"/>
                <a:gd name="T20" fmla="*/ 492 w 886"/>
                <a:gd name="T21" fmla="*/ 28 h 102"/>
                <a:gd name="T22" fmla="*/ 538 w 886"/>
                <a:gd name="T23" fmla="*/ 34 h 102"/>
                <a:gd name="T24" fmla="*/ 584 w 886"/>
                <a:gd name="T25" fmla="*/ 41 h 102"/>
                <a:gd name="T26" fmla="*/ 627 w 886"/>
                <a:gd name="T27" fmla="*/ 41 h 102"/>
                <a:gd name="T28" fmla="*/ 671 w 886"/>
                <a:gd name="T29" fmla="*/ 39 h 102"/>
                <a:gd name="T30" fmla="*/ 713 w 886"/>
                <a:gd name="T31" fmla="*/ 28 h 102"/>
                <a:gd name="T32" fmla="*/ 743 w 886"/>
                <a:gd name="T33" fmla="*/ 15 h 102"/>
                <a:gd name="T34" fmla="*/ 762 w 886"/>
                <a:gd name="T35" fmla="*/ 7 h 102"/>
                <a:gd name="T36" fmla="*/ 783 w 886"/>
                <a:gd name="T37" fmla="*/ 7 h 102"/>
                <a:gd name="T38" fmla="*/ 804 w 886"/>
                <a:gd name="T39" fmla="*/ 7 h 102"/>
                <a:gd name="T40" fmla="*/ 827 w 886"/>
                <a:gd name="T41" fmla="*/ 13 h 102"/>
                <a:gd name="T42" fmla="*/ 846 w 886"/>
                <a:gd name="T43" fmla="*/ 20 h 102"/>
                <a:gd name="T44" fmla="*/ 863 w 886"/>
                <a:gd name="T45" fmla="*/ 34 h 102"/>
                <a:gd name="T46" fmla="*/ 878 w 886"/>
                <a:gd name="T47" fmla="*/ 53 h 102"/>
                <a:gd name="T48" fmla="*/ 872 w 886"/>
                <a:gd name="T49" fmla="*/ 62 h 102"/>
                <a:gd name="T50" fmla="*/ 846 w 886"/>
                <a:gd name="T51" fmla="*/ 60 h 102"/>
                <a:gd name="T52" fmla="*/ 817 w 886"/>
                <a:gd name="T53" fmla="*/ 60 h 102"/>
                <a:gd name="T54" fmla="*/ 791 w 886"/>
                <a:gd name="T55" fmla="*/ 62 h 102"/>
                <a:gd name="T56" fmla="*/ 762 w 886"/>
                <a:gd name="T57" fmla="*/ 64 h 102"/>
                <a:gd name="T58" fmla="*/ 736 w 886"/>
                <a:gd name="T59" fmla="*/ 68 h 102"/>
                <a:gd name="T60" fmla="*/ 707 w 886"/>
                <a:gd name="T61" fmla="*/ 76 h 102"/>
                <a:gd name="T62" fmla="*/ 684 w 886"/>
                <a:gd name="T63" fmla="*/ 83 h 102"/>
                <a:gd name="T64" fmla="*/ 652 w 886"/>
                <a:gd name="T65" fmla="*/ 95 h 102"/>
                <a:gd name="T66" fmla="*/ 612 w 886"/>
                <a:gd name="T67" fmla="*/ 100 h 102"/>
                <a:gd name="T68" fmla="*/ 576 w 886"/>
                <a:gd name="T69" fmla="*/ 100 h 102"/>
                <a:gd name="T70" fmla="*/ 542 w 886"/>
                <a:gd name="T71" fmla="*/ 93 h 102"/>
                <a:gd name="T72" fmla="*/ 506 w 886"/>
                <a:gd name="T73" fmla="*/ 85 h 102"/>
                <a:gd name="T74" fmla="*/ 470 w 886"/>
                <a:gd name="T75" fmla="*/ 76 h 102"/>
                <a:gd name="T76" fmla="*/ 433 w 886"/>
                <a:gd name="T77" fmla="*/ 68 h 102"/>
                <a:gd name="T78" fmla="*/ 395 w 886"/>
                <a:gd name="T79" fmla="*/ 70 h 102"/>
                <a:gd name="T80" fmla="*/ 350 w 886"/>
                <a:gd name="T81" fmla="*/ 77 h 102"/>
                <a:gd name="T82" fmla="*/ 302 w 886"/>
                <a:gd name="T83" fmla="*/ 76 h 102"/>
                <a:gd name="T84" fmla="*/ 255 w 886"/>
                <a:gd name="T85" fmla="*/ 66 h 102"/>
                <a:gd name="T86" fmla="*/ 211 w 886"/>
                <a:gd name="T87" fmla="*/ 55 h 102"/>
                <a:gd name="T88" fmla="*/ 167 w 886"/>
                <a:gd name="T89" fmla="*/ 41 h 102"/>
                <a:gd name="T90" fmla="*/ 124 w 886"/>
                <a:gd name="T91" fmla="*/ 34 h 102"/>
                <a:gd name="T92" fmla="*/ 78 w 886"/>
                <a:gd name="T93" fmla="*/ 36 h 102"/>
                <a:gd name="T94" fmla="*/ 36 w 886"/>
                <a:gd name="T95" fmla="*/ 49 h 102"/>
                <a:gd name="T96" fmla="*/ 8 w 886"/>
                <a:gd name="T97" fmla="*/ 53 h 102"/>
                <a:gd name="T98" fmla="*/ 10 w 886"/>
                <a:gd name="T99" fmla="*/ 34 h 102"/>
                <a:gd name="T100" fmla="*/ 29 w 886"/>
                <a:gd name="T101" fmla="*/ 20 h 102"/>
                <a:gd name="T102" fmla="*/ 49 w 886"/>
                <a:gd name="T103" fmla="*/ 11 h 102"/>
                <a:gd name="T104" fmla="*/ 72 w 886"/>
                <a:gd name="T105" fmla="*/ 3 h 102"/>
                <a:gd name="T106" fmla="*/ 86 w 886"/>
                <a:gd name="T10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86" h="102">
                  <a:moveTo>
                    <a:pt x="86" y="0"/>
                  </a:moveTo>
                  <a:lnTo>
                    <a:pt x="103" y="0"/>
                  </a:lnTo>
                  <a:lnTo>
                    <a:pt x="124" y="1"/>
                  </a:lnTo>
                  <a:lnTo>
                    <a:pt x="141" y="3"/>
                  </a:lnTo>
                  <a:lnTo>
                    <a:pt x="160" y="7"/>
                  </a:lnTo>
                  <a:lnTo>
                    <a:pt x="179" y="9"/>
                  </a:lnTo>
                  <a:lnTo>
                    <a:pt x="196" y="13"/>
                  </a:lnTo>
                  <a:lnTo>
                    <a:pt x="215" y="17"/>
                  </a:lnTo>
                  <a:lnTo>
                    <a:pt x="234" y="20"/>
                  </a:lnTo>
                  <a:lnTo>
                    <a:pt x="251" y="22"/>
                  </a:lnTo>
                  <a:lnTo>
                    <a:pt x="270" y="24"/>
                  </a:lnTo>
                  <a:lnTo>
                    <a:pt x="287" y="26"/>
                  </a:lnTo>
                  <a:lnTo>
                    <a:pt x="306" y="30"/>
                  </a:lnTo>
                  <a:lnTo>
                    <a:pt x="327" y="30"/>
                  </a:lnTo>
                  <a:lnTo>
                    <a:pt x="346" y="30"/>
                  </a:lnTo>
                  <a:lnTo>
                    <a:pt x="365" y="28"/>
                  </a:lnTo>
                  <a:lnTo>
                    <a:pt x="386" y="26"/>
                  </a:lnTo>
                  <a:lnTo>
                    <a:pt x="407" y="22"/>
                  </a:lnTo>
                  <a:lnTo>
                    <a:pt x="428" y="22"/>
                  </a:lnTo>
                  <a:lnTo>
                    <a:pt x="449" y="22"/>
                  </a:lnTo>
                  <a:lnTo>
                    <a:pt x="471" y="26"/>
                  </a:lnTo>
                  <a:lnTo>
                    <a:pt x="492" y="28"/>
                  </a:lnTo>
                  <a:lnTo>
                    <a:pt x="517" y="32"/>
                  </a:lnTo>
                  <a:lnTo>
                    <a:pt x="538" y="34"/>
                  </a:lnTo>
                  <a:lnTo>
                    <a:pt x="563" y="39"/>
                  </a:lnTo>
                  <a:lnTo>
                    <a:pt x="584" y="41"/>
                  </a:lnTo>
                  <a:lnTo>
                    <a:pt x="606" y="41"/>
                  </a:lnTo>
                  <a:lnTo>
                    <a:pt x="627" y="41"/>
                  </a:lnTo>
                  <a:lnTo>
                    <a:pt x="650" y="41"/>
                  </a:lnTo>
                  <a:lnTo>
                    <a:pt x="671" y="39"/>
                  </a:lnTo>
                  <a:lnTo>
                    <a:pt x="692" y="36"/>
                  </a:lnTo>
                  <a:lnTo>
                    <a:pt x="713" y="28"/>
                  </a:lnTo>
                  <a:lnTo>
                    <a:pt x="736" y="20"/>
                  </a:lnTo>
                  <a:lnTo>
                    <a:pt x="743" y="15"/>
                  </a:lnTo>
                  <a:lnTo>
                    <a:pt x="753" y="11"/>
                  </a:lnTo>
                  <a:lnTo>
                    <a:pt x="762" y="7"/>
                  </a:lnTo>
                  <a:lnTo>
                    <a:pt x="772" y="7"/>
                  </a:lnTo>
                  <a:lnTo>
                    <a:pt x="783" y="7"/>
                  </a:lnTo>
                  <a:lnTo>
                    <a:pt x="795" y="7"/>
                  </a:lnTo>
                  <a:lnTo>
                    <a:pt x="804" y="7"/>
                  </a:lnTo>
                  <a:lnTo>
                    <a:pt x="815" y="11"/>
                  </a:lnTo>
                  <a:lnTo>
                    <a:pt x="827" y="13"/>
                  </a:lnTo>
                  <a:lnTo>
                    <a:pt x="836" y="17"/>
                  </a:lnTo>
                  <a:lnTo>
                    <a:pt x="846" y="20"/>
                  </a:lnTo>
                  <a:lnTo>
                    <a:pt x="855" y="28"/>
                  </a:lnTo>
                  <a:lnTo>
                    <a:pt x="863" y="34"/>
                  </a:lnTo>
                  <a:lnTo>
                    <a:pt x="872" y="41"/>
                  </a:lnTo>
                  <a:lnTo>
                    <a:pt x="878" y="53"/>
                  </a:lnTo>
                  <a:lnTo>
                    <a:pt x="886" y="64"/>
                  </a:lnTo>
                  <a:lnTo>
                    <a:pt x="872" y="62"/>
                  </a:lnTo>
                  <a:lnTo>
                    <a:pt x="859" y="62"/>
                  </a:lnTo>
                  <a:lnTo>
                    <a:pt x="846" y="60"/>
                  </a:lnTo>
                  <a:lnTo>
                    <a:pt x="833" y="60"/>
                  </a:lnTo>
                  <a:lnTo>
                    <a:pt x="817" y="60"/>
                  </a:lnTo>
                  <a:lnTo>
                    <a:pt x="804" y="60"/>
                  </a:lnTo>
                  <a:lnTo>
                    <a:pt x="791" y="62"/>
                  </a:lnTo>
                  <a:lnTo>
                    <a:pt x="777" y="64"/>
                  </a:lnTo>
                  <a:lnTo>
                    <a:pt x="762" y="64"/>
                  </a:lnTo>
                  <a:lnTo>
                    <a:pt x="749" y="66"/>
                  </a:lnTo>
                  <a:lnTo>
                    <a:pt x="736" y="68"/>
                  </a:lnTo>
                  <a:lnTo>
                    <a:pt x="722" y="72"/>
                  </a:lnTo>
                  <a:lnTo>
                    <a:pt x="707" y="76"/>
                  </a:lnTo>
                  <a:lnTo>
                    <a:pt x="696" y="77"/>
                  </a:lnTo>
                  <a:lnTo>
                    <a:pt x="684" y="83"/>
                  </a:lnTo>
                  <a:lnTo>
                    <a:pt x="675" y="89"/>
                  </a:lnTo>
                  <a:lnTo>
                    <a:pt x="652" y="95"/>
                  </a:lnTo>
                  <a:lnTo>
                    <a:pt x="633" y="100"/>
                  </a:lnTo>
                  <a:lnTo>
                    <a:pt x="612" y="100"/>
                  </a:lnTo>
                  <a:lnTo>
                    <a:pt x="595" y="102"/>
                  </a:lnTo>
                  <a:lnTo>
                    <a:pt x="576" y="100"/>
                  </a:lnTo>
                  <a:lnTo>
                    <a:pt x="559" y="98"/>
                  </a:lnTo>
                  <a:lnTo>
                    <a:pt x="542" y="93"/>
                  </a:lnTo>
                  <a:lnTo>
                    <a:pt x="525" y="89"/>
                  </a:lnTo>
                  <a:lnTo>
                    <a:pt x="506" y="85"/>
                  </a:lnTo>
                  <a:lnTo>
                    <a:pt x="489" y="79"/>
                  </a:lnTo>
                  <a:lnTo>
                    <a:pt x="470" y="76"/>
                  </a:lnTo>
                  <a:lnTo>
                    <a:pt x="452" y="74"/>
                  </a:lnTo>
                  <a:lnTo>
                    <a:pt x="433" y="68"/>
                  </a:lnTo>
                  <a:lnTo>
                    <a:pt x="414" y="70"/>
                  </a:lnTo>
                  <a:lnTo>
                    <a:pt x="395" y="70"/>
                  </a:lnTo>
                  <a:lnTo>
                    <a:pt x="374" y="77"/>
                  </a:lnTo>
                  <a:lnTo>
                    <a:pt x="350" y="77"/>
                  </a:lnTo>
                  <a:lnTo>
                    <a:pt x="325" y="77"/>
                  </a:lnTo>
                  <a:lnTo>
                    <a:pt x="302" y="76"/>
                  </a:lnTo>
                  <a:lnTo>
                    <a:pt x="279" y="72"/>
                  </a:lnTo>
                  <a:lnTo>
                    <a:pt x="255" y="66"/>
                  </a:lnTo>
                  <a:lnTo>
                    <a:pt x="234" y="60"/>
                  </a:lnTo>
                  <a:lnTo>
                    <a:pt x="211" y="55"/>
                  </a:lnTo>
                  <a:lnTo>
                    <a:pt x="190" y="49"/>
                  </a:lnTo>
                  <a:lnTo>
                    <a:pt x="167" y="41"/>
                  </a:lnTo>
                  <a:lnTo>
                    <a:pt x="146" y="38"/>
                  </a:lnTo>
                  <a:lnTo>
                    <a:pt x="124" y="34"/>
                  </a:lnTo>
                  <a:lnTo>
                    <a:pt x="101" y="36"/>
                  </a:lnTo>
                  <a:lnTo>
                    <a:pt x="78" y="36"/>
                  </a:lnTo>
                  <a:lnTo>
                    <a:pt x="57" y="41"/>
                  </a:lnTo>
                  <a:lnTo>
                    <a:pt x="36" y="49"/>
                  </a:lnTo>
                  <a:lnTo>
                    <a:pt x="15" y="62"/>
                  </a:lnTo>
                  <a:lnTo>
                    <a:pt x="8" y="53"/>
                  </a:lnTo>
                  <a:lnTo>
                    <a:pt x="0" y="43"/>
                  </a:lnTo>
                  <a:lnTo>
                    <a:pt x="10" y="34"/>
                  </a:lnTo>
                  <a:lnTo>
                    <a:pt x="19" y="28"/>
                  </a:lnTo>
                  <a:lnTo>
                    <a:pt x="29" y="20"/>
                  </a:lnTo>
                  <a:lnTo>
                    <a:pt x="40" y="17"/>
                  </a:lnTo>
                  <a:lnTo>
                    <a:pt x="49" y="11"/>
                  </a:lnTo>
                  <a:lnTo>
                    <a:pt x="63" y="7"/>
                  </a:lnTo>
                  <a:lnTo>
                    <a:pt x="72" y="3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C4A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57" name="Freeform 445"/>
            <p:cNvSpPr>
              <a:spLocks/>
            </p:cNvSpPr>
            <p:nvPr/>
          </p:nvSpPr>
          <p:spPr bwMode="auto">
            <a:xfrm>
              <a:off x="3120" y="1484"/>
              <a:ext cx="441" cy="88"/>
            </a:xfrm>
            <a:custGeom>
              <a:avLst/>
              <a:gdLst>
                <a:gd name="T0" fmla="*/ 431 w 882"/>
                <a:gd name="T1" fmla="*/ 0 h 175"/>
                <a:gd name="T2" fmla="*/ 494 w 882"/>
                <a:gd name="T3" fmla="*/ 9 h 175"/>
                <a:gd name="T4" fmla="*/ 555 w 882"/>
                <a:gd name="T5" fmla="*/ 28 h 175"/>
                <a:gd name="T6" fmla="*/ 614 w 882"/>
                <a:gd name="T7" fmla="*/ 53 h 175"/>
                <a:gd name="T8" fmla="*/ 674 w 882"/>
                <a:gd name="T9" fmla="*/ 80 h 175"/>
                <a:gd name="T10" fmla="*/ 733 w 882"/>
                <a:gd name="T11" fmla="*/ 106 h 175"/>
                <a:gd name="T12" fmla="*/ 792 w 882"/>
                <a:gd name="T13" fmla="*/ 133 h 175"/>
                <a:gd name="T14" fmla="*/ 849 w 882"/>
                <a:gd name="T15" fmla="*/ 156 h 175"/>
                <a:gd name="T16" fmla="*/ 876 w 882"/>
                <a:gd name="T17" fmla="*/ 165 h 175"/>
                <a:gd name="T18" fmla="*/ 859 w 882"/>
                <a:gd name="T19" fmla="*/ 163 h 175"/>
                <a:gd name="T20" fmla="*/ 838 w 882"/>
                <a:gd name="T21" fmla="*/ 161 h 175"/>
                <a:gd name="T22" fmla="*/ 819 w 882"/>
                <a:gd name="T23" fmla="*/ 160 h 175"/>
                <a:gd name="T24" fmla="*/ 783 w 882"/>
                <a:gd name="T25" fmla="*/ 156 h 175"/>
                <a:gd name="T26" fmla="*/ 711 w 882"/>
                <a:gd name="T27" fmla="*/ 137 h 175"/>
                <a:gd name="T28" fmla="*/ 640 w 882"/>
                <a:gd name="T29" fmla="*/ 112 h 175"/>
                <a:gd name="T30" fmla="*/ 568 w 882"/>
                <a:gd name="T31" fmla="*/ 85 h 175"/>
                <a:gd name="T32" fmla="*/ 498 w 882"/>
                <a:gd name="T33" fmla="*/ 65 h 175"/>
                <a:gd name="T34" fmla="*/ 427 w 882"/>
                <a:gd name="T35" fmla="*/ 53 h 175"/>
                <a:gd name="T36" fmla="*/ 357 w 882"/>
                <a:gd name="T37" fmla="*/ 55 h 175"/>
                <a:gd name="T38" fmla="*/ 287 w 882"/>
                <a:gd name="T39" fmla="*/ 76 h 175"/>
                <a:gd name="T40" fmla="*/ 241 w 882"/>
                <a:gd name="T41" fmla="*/ 108 h 175"/>
                <a:gd name="T42" fmla="*/ 216 w 882"/>
                <a:gd name="T43" fmla="*/ 129 h 175"/>
                <a:gd name="T44" fmla="*/ 190 w 882"/>
                <a:gd name="T45" fmla="*/ 148 h 175"/>
                <a:gd name="T46" fmla="*/ 159 w 882"/>
                <a:gd name="T47" fmla="*/ 160 h 175"/>
                <a:gd name="T48" fmla="*/ 129 w 882"/>
                <a:gd name="T49" fmla="*/ 171 h 175"/>
                <a:gd name="T50" fmla="*/ 99 w 882"/>
                <a:gd name="T51" fmla="*/ 173 h 175"/>
                <a:gd name="T52" fmla="*/ 68 w 882"/>
                <a:gd name="T53" fmla="*/ 171 h 175"/>
                <a:gd name="T54" fmla="*/ 38 w 882"/>
                <a:gd name="T55" fmla="*/ 163 h 175"/>
                <a:gd name="T56" fmla="*/ 11 w 882"/>
                <a:gd name="T57" fmla="*/ 148 h 175"/>
                <a:gd name="T58" fmla="*/ 17 w 882"/>
                <a:gd name="T59" fmla="*/ 135 h 175"/>
                <a:gd name="T60" fmla="*/ 43 w 882"/>
                <a:gd name="T61" fmla="*/ 135 h 175"/>
                <a:gd name="T62" fmla="*/ 61 w 882"/>
                <a:gd name="T63" fmla="*/ 139 h 175"/>
                <a:gd name="T64" fmla="*/ 78 w 882"/>
                <a:gd name="T65" fmla="*/ 142 h 175"/>
                <a:gd name="T66" fmla="*/ 99 w 882"/>
                <a:gd name="T67" fmla="*/ 144 h 175"/>
                <a:gd name="T68" fmla="*/ 116 w 882"/>
                <a:gd name="T69" fmla="*/ 144 h 175"/>
                <a:gd name="T70" fmla="*/ 135 w 882"/>
                <a:gd name="T71" fmla="*/ 139 h 175"/>
                <a:gd name="T72" fmla="*/ 157 w 882"/>
                <a:gd name="T73" fmla="*/ 129 h 175"/>
                <a:gd name="T74" fmla="*/ 180 w 882"/>
                <a:gd name="T75" fmla="*/ 120 h 175"/>
                <a:gd name="T76" fmla="*/ 203 w 882"/>
                <a:gd name="T77" fmla="*/ 103 h 175"/>
                <a:gd name="T78" fmla="*/ 224 w 882"/>
                <a:gd name="T79" fmla="*/ 85 h 175"/>
                <a:gd name="T80" fmla="*/ 243 w 882"/>
                <a:gd name="T81" fmla="*/ 68 h 175"/>
                <a:gd name="T82" fmla="*/ 264 w 882"/>
                <a:gd name="T83" fmla="*/ 49 h 175"/>
                <a:gd name="T84" fmla="*/ 287 w 882"/>
                <a:gd name="T85" fmla="*/ 36 h 175"/>
                <a:gd name="T86" fmla="*/ 313 w 882"/>
                <a:gd name="T87" fmla="*/ 30 h 175"/>
                <a:gd name="T88" fmla="*/ 332 w 882"/>
                <a:gd name="T89" fmla="*/ 27 h 175"/>
                <a:gd name="T90" fmla="*/ 353 w 882"/>
                <a:gd name="T91" fmla="*/ 19 h 175"/>
                <a:gd name="T92" fmla="*/ 378 w 882"/>
                <a:gd name="T93" fmla="*/ 9 h 175"/>
                <a:gd name="T94" fmla="*/ 397 w 882"/>
                <a:gd name="T95" fmla="*/ 0 h 175"/>
                <a:gd name="T96" fmla="*/ 401 w 882"/>
                <a:gd name="T9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2" h="175">
                  <a:moveTo>
                    <a:pt x="401" y="0"/>
                  </a:moveTo>
                  <a:lnTo>
                    <a:pt x="431" y="0"/>
                  </a:lnTo>
                  <a:lnTo>
                    <a:pt x="463" y="4"/>
                  </a:lnTo>
                  <a:lnTo>
                    <a:pt x="494" y="9"/>
                  </a:lnTo>
                  <a:lnTo>
                    <a:pt x="524" y="19"/>
                  </a:lnTo>
                  <a:lnTo>
                    <a:pt x="555" y="28"/>
                  </a:lnTo>
                  <a:lnTo>
                    <a:pt x="585" y="40"/>
                  </a:lnTo>
                  <a:lnTo>
                    <a:pt x="614" y="53"/>
                  </a:lnTo>
                  <a:lnTo>
                    <a:pt x="646" y="68"/>
                  </a:lnTo>
                  <a:lnTo>
                    <a:pt x="674" y="80"/>
                  </a:lnTo>
                  <a:lnTo>
                    <a:pt x="703" y="93"/>
                  </a:lnTo>
                  <a:lnTo>
                    <a:pt x="733" y="106"/>
                  </a:lnTo>
                  <a:lnTo>
                    <a:pt x="762" y="122"/>
                  </a:lnTo>
                  <a:lnTo>
                    <a:pt x="792" y="133"/>
                  </a:lnTo>
                  <a:lnTo>
                    <a:pt x="821" y="146"/>
                  </a:lnTo>
                  <a:lnTo>
                    <a:pt x="849" y="156"/>
                  </a:lnTo>
                  <a:lnTo>
                    <a:pt x="882" y="165"/>
                  </a:lnTo>
                  <a:lnTo>
                    <a:pt x="876" y="165"/>
                  </a:lnTo>
                  <a:lnTo>
                    <a:pt x="868" y="165"/>
                  </a:lnTo>
                  <a:lnTo>
                    <a:pt x="859" y="163"/>
                  </a:lnTo>
                  <a:lnTo>
                    <a:pt x="849" y="163"/>
                  </a:lnTo>
                  <a:lnTo>
                    <a:pt x="838" y="161"/>
                  </a:lnTo>
                  <a:lnTo>
                    <a:pt x="828" y="160"/>
                  </a:lnTo>
                  <a:lnTo>
                    <a:pt x="819" y="160"/>
                  </a:lnTo>
                  <a:lnTo>
                    <a:pt x="817" y="163"/>
                  </a:lnTo>
                  <a:lnTo>
                    <a:pt x="783" y="156"/>
                  </a:lnTo>
                  <a:lnTo>
                    <a:pt x="747" y="148"/>
                  </a:lnTo>
                  <a:lnTo>
                    <a:pt x="711" y="137"/>
                  </a:lnTo>
                  <a:lnTo>
                    <a:pt x="676" y="125"/>
                  </a:lnTo>
                  <a:lnTo>
                    <a:pt x="640" y="112"/>
                  </a:lnTo>
                  <a:lnTo>
                    <a:pt x="604" y="99"/>
                  </a:lnTo>
                  <a:lnTo>
                    <a:pt x="568" y="85"/>
                  </a:lnTo>
                  <a:lnTo>
                    <a:pt x="534" y="76"/>
                  </a:lnTo>
                  <a:lnTo>
                    <a:pt x="498" y="65"/>
                  </a:lnTo>
                  <a:lnTo>
                    <a:pt x="463" y="57"/>
                  </a:lnTo>
                  <a:lnTo>
                    <a:pt x="427" y="53"/>
                  </a:lnTo>
                  <a:lnTo>
                    <a:pt x="393" y="53"/>
                  </a:lnTo>
                  <a:lnTo>
                    <a:pt x="357" y="55"/>
                  </a:lnTo>
                  <a:lnTo>
                    <a:pt x="321" y="63"/>
                  </a:lnTo>
                  <a:lnTo>
                    <a:pt x="287" y="76"/>
                  </a:lnTo>
                  <a:lnTo>
                    <a:pt x="253" y="97"/>
                  </a:lnTo>
                  <a:lnTo>
                    <a:pt x="241" y="108"/>
                  </a:lnTo>
                  <a:lnTo>
                    <a:pt x="230" y="120"/>
                  </a:lnTo>
                  <a:lnTo>
                    <a:pt x="216" y="129"/>
                  </a:lnTo>
                  <a:lnTo>
                    <a:pt x="205" y="139"/>
                  </a:lnTo>
                  <a:lnTo>
                    <a:pt x="190" y="148"/>
                  </a:lnTo>
                  <a:lnTo>
                    <a:pt x="175" y="156"/>
                  </a:lnTo>
                  <a:lnTo>
                    <a:pt x="159" y="160"/>
                  </a:lnTo>
                  <a:lnTo>
                    <a:pt x="146" y="167"/>
                  </a:lnTo>
                  <a:lnTo>
                    <a:pt x="129" y="171"/>
                  </a:lnTo>
                  <a:lnTo>
                    <a:pt x="114" y="173"/>
                  </a:lnTo>
                  <a:lnTo>
                    <a:pt x="99" y="173"/>
                  </a:lnTo>
                  <a:lnTo>
                    <a:pt x="83" y="175"/>
                  </a:lnTo>
                  <a:lnTo>
                    <a:pt x="68" y="171"/>
                  </a:lnTo>
                  <a:lnTo>
                    <a:pt x="53" y="169"/>
                  </a:lnTo>
                  <a:lnTo>
                    <a:pt x="38" y="163"/>
                  </a:lnTo>
                  <a:lnTo>
                    <a:pt x="23" y="160"/>
                  </a:lnTo>
                  <a:lnTo>
                    <a:pt x="11" y="148"/>
                  </a:lnTo>
                  <a:lnTo>
                    <a:pt x="0" y="139"/>
                  </a:lnTo>
                  <a:lnTo>
                    <a:pt x="17" y="135"/>
                  </a:lnTo>
                  <a:lnTo>
                    <a:pt x="34" y="135"/>
                  </a:lnTo>
                  <a:lnTo>
                    <a:pt x="43" y="135"/>
                  </a:lnTo>
                  <a:lnTo>
                    <a:pt x="51" y="139"/>
                  </a:lnTo>
                  <a:lnTo>
                    <a:pt x="61" y="139"/>
                  </a:lnTo>
                  <a:lnTo>
                    <a:pt x="70" y="142"/>
                  </a:lnTo>
                  <a:lnTo>
                    <a:pt x="78" y="142"/>
                  </a:lnTo>
                  <a:lnTo>
                    <a:pt x="89" y="144"/>
                  </a:lnTo>
                  <a:lnTo>
                    <a:pt x="99" y="144"/>
                  </a:lnTo>
                  <a:lnTo>
                    <a:pt x="108" y="146"/>
                  </a:lnTo>
                  <a:lnTo>
                    <a:pt x="116" y="144"/>
                  </a:lnTo>
                  <a:lnTo>
                    <a:pt x="125" y="142"/>
                  </a:lnTo>
                  <a:lnTo>
                    <a:pt x="135" y="139"/>
                  </a:lnTo>
                  <a:lnTo>
                    <a:pt x="146" y="135"/>
                  </a:lnTo>
                  <a:lnTo>
                    <a:pt x="157" y="129"/>
                  </a:lnTo>
                  <a:lnTo>
                    <a:pt x="169" y="125"/>
                  </a:lnTo>
                  <a:lnTo>
                    <a:pt x="180" y="120"/>
                  </a:lnTo>
                  <a:lnTo>
                    <a:pt x="192" y="114"/>
                  </a:lnTo>
                  <a:lnTo>
                    <a:pt x="203" y="103"/>
                  </a:lnTo>
                  <a:lnTo>
                    <a:pt x="214" y="95"/>
                  </a:lnTo>
                  <a:lnTo>
                    <a:pt x="224" y="85"/>
                  </a:lnTo>
                  <a:lnTo>
                    <a:pt x="235" y="78"/>
                  </a:lnTo>
                  <a:lnTo>
                    <a:pt x="243" y="68"/>
                  </a:lnTo>
                  <a:lnTo>
                    <a:pt x="253" y="57"/>
                  </a:lnTo>
                  <a:lnTo>
                    <a:pt x="264" y="49"/>
                  </a:lnTo>
                  <a:lnTo>
                    <a:pt x="275" y="44"/>
                  </a:lnTo>
                  <a:lnTo>
                    <a:pt x="287" y="36"/>
                  </a:lnTo>
                  <a:lnTo>
                    <a:pt x="300" y="34"/>
                  </a:lnTo>
                  <a:lnTo>
                    <a:pt x="313" y="30"/>
                  </a:lnTo>
                  <a:lnTo>
                    <a:pt x="327" y="30"/>
                  </a:lnTo>
                  <a:lnTo>
                    <a:pt x="332" y="27"/>
                  </a:lnTo>
                  <a:lnTo>
                    <a:pt x="342" y="23"/>
                  </a:lnTo>
                  <a:lnTo>
                    <a:pt x="353" y="19"/>
                  </a:lnTo>
                  <a:lnTo>
                    <a:pt x="367" y="13"/>
                  </a:lnTo>
                  <a:lnTo>
                    <a:pt x="378" y="9"/>
                  </a:lnTo>
                  <a:lnTo>
                    <a:pt x="389" y="4"/>
                  </a:lnTo>
                  <a:lnTo>
                    <a:pt x="397" y="0"/>
                  </a:lnTo>
                  <a:lnTo>
                    <a:pt x="401" y="0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C4A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58" name="Freeform 446"/>
            <p:cNvSpPr>
              <a:spLocks/>
            </p:cNvSpPr>
            <p:nvPr/>
          </p:nvSpPr>
          <p:spPr bwMode="auto">
            <a:xfrm>
              <a:off x="4009" y="1292"/>
              <a:ext cx="330" cy="104"/>
            </a:xfrm>
            <a:custGeom>
              <a:avLst/>
              <a:gdLst>
                <a:gd name="T0" fmla="*/ 344 w 659"/>
                <a:gd name="T1" fmla="*/ 0 h 211"/>
                <a:gd name="T2" fmla="*/ 370 w 659"/>
                <a:gd name="T3" fmla="*/ 8 h 211"/>
                <a:gd name="T4" fmla="*/ 397 w 659"/>
                <a:gd name="T5" fmla="*/ 17 h 211"/>
                <a:gd name="T6" fmla="*/ 424 w 659"/>
                <a:gd name="T7" fmla="*/ 31 h 211"/>
                <a:gd name="T8" fmla="*/ 448 w 659"/>
                <a:gd name="T9" fmla="*/ 44 h 211"/>
                <a:gd name="T10" fmla="*/ 471 w 659"/>
                <a:gd name="T11" fmla="*/ 57 h 211"/>
                <a:gd name="T12" fmla="*/ 500 w 659"/>
                <a:gd name="T13" fmla="*/ 67 h 211"/>
                <a:gd name="T14" fmla="*/ 528 w 659"/>
                <a:gd name="T15" fmla="*/ 74 h 211"/>
                <a:gd name="T16" fmla="*/ 559 w 659"/>
                <a:gd name="T17" fmla="*/ 76 h 211"/>
                <a:gd name="T18" fmla="*/ 587 w 659"/>
                <a:gd name="T19" fmla="*/ 76 h 211"/>
                <a:gd name="T20" fmla="*/ 618 w 659"/>
                <a:gd name="T21" fmla="*/ 78 h 211"/>
                <a:gd name="T22" fmla="*/ 644 w 659"/>
                <a:gd name="T23" fmla="*/ 88 h 211"/>
                <a:gd name="T24" fmla="*/ 650 w 659"/>
                <a:gd name="T25" fmla="*/ 99 h 211"/>
                <a:gd name="T26" fmla="*/ 631 w 659"/>
                <a:gd name="T27" fmla="*/ 107 h 211"/>
                <a:gd name="T28" fmla="*/ 604 w 659"/>
                <a:gd name="T29" fmla="*/ 107 h 211"/>
                <a:gd name="T30" fmla="*/ 579 w 659"/>
                <a:gd name="T31" fmla="*/ 112 h 211"/>
                <a:gd name="T32" fmla="*/ 555 w 659"/>
                <a:gd name="T33" fmla="*/ 118 h 211"/>
                <a:gd name="T34" fmla="*/ 530 w 659"/>
                <a:gd name="T35" fmla="*/ 124 h 211"/>
                <a:gd name="T36" fmla="*/ 507 w 659"/>
                <a:gd name="T37" fmla="*/ 128 h 211"/>
                <a:gd name="T38" fmla="*/ 486 w 659"/>
                <a:gd name="T39" fmla="*/ 126 h 211"/>
                <a:gd name="T40" fmla="*/ 465 w 659"/>
                <a:gd name="T41" fmla="*/ 114 h 211"/>
                <a:gd name="T42" fmla="*/ 443 w 659"/>
                <a:gd name="T43" fmla="*/ 97 h 211"/>
                <a:gd name="T44" fmla="*/ 414 w 659"/>
                <a:gd name="T45" fmla="*/ 80 h 211"/>
                <a:gd name="T46" fmla="*/ 388 w 659"/>
                <a:gd name="T47" fmla="*/ 67 h 211"/>
                <a:gd name="T48" fmla="*/ 357 w 659"/>
                <a:gd name="T49" fmla="*/ 57 h 211"/>
                <a:gd name="T50" fmla="*/ 327 w 659"/>
                <a:gd name="T51" fmla="*/ 52 h 211"/>
                <a:gd name="T52" fmla="*/ 298 w 659"/>
                <a:gd name="T53" fmla="*/ 48 h 211"/>
                <a:gd name="T54" fmla="*/ 268 w 659"/>
                <a:gd name="T55" fmla="*/ 50 h 211"/>
                <a:gd name="T56" fmla="*/ 241 w 659"/>
                <a:gd name="T57" fmla="*/ 59 h 211"/>
                <a:gd name="T58" fmla="*/ 216 w 659"/>
                <a:gd name="T59" fmla="*/ 67 h 211"/>
                <a:gd name="T60" fmla="*/ 194 w 659"/>
                <a:gd name="T61" fmla="*/ 65 h 211"/>
                <a:gd name="T62" fmla="*/ 169 w 659"/>
                <a:gd name="T63" fmla="*/ 59 h 211"/>
                <a:gd name="T64" fmla="*/ 146 w 659"/>
                <a:gd name="T65" fmla="*/ 55 h 211"/>
                <a:gd name="T66" fmla="*/ 123 w 659"/>
                <a:gd name="T67" fmla="*/ 54 h 211"/>
                <a:gd name="T68" fmla="*/ 102 w 659"/>
                <a:gd name="T69" fmla="*/ 54 h 211"/>
                <a:gd name="T70" fmla="*/ 83 w 659"/>
                <a:gd name="T71" fmla="*/ 63 h 211"/>
                <a:gd name="T72" fmla="*/ 68 w 659"/>
                <a:gd name="T73" fmla="*/ 80 h 211"/>
                <a:gd name="T74" fmla="*/ 53 w 659"/>
                <a:gd name="T75" fmla="*/ 107 h 211"/>
                <a:gd name="T76" fmla="*/ 40 w 659"/>
                <a:gd name="T77" fmla="*/ 135 h 211"/>
                <a:gd name="T78" fmla="*/ 28 w 659"/>
                <a:gd name="T79" fmla="*/ 166 h 211"/>
                <a:gd name="T80" fmla="*/ 17 w 659"/>
                <a:gd name="T81" fmla="*/ 196 h 211"/>
                <a:gd name="T82" fmla="*/ 4 w 659"/>
                <a:gd name="T83" fmla="*/ 196 h 211"/>
                <a:gd name="T84" fmla="*/ 0 w 659"/>
                <a:gd name="T85" fmla="*/ 169 h 211"/>
                <a:gd name="T86" fmla="*/ 6 w 659"/>
                <a:gd name="T87" fmla="*/ 154 h 211"/>
                <a:gd name="T88" fmla="*/ 13 w 659"/>
                <a:gd name="T89" fmla="*/ 135 h 211"/>
                <a:gd name="T90" fmla="*/ 23 w 659"/>
                <a:gd name="T91" fmla="*/ 118 h 211"/>
                <a:gd name="T92" fmla="*/ 38 w 659"/>
                <a:gd name="T93" fmla="*/ 95 h 211"/>
                <a:gd name="T94" fmla="*/ 49 w 659"/>
                <a:gd name="T95" fmla="*/ 67 h 211"/>
                <a:gd name="T96" fmla="*/ 61 w 659"/>
                <a:gd name="T97" fmla="*/ 44 h 211"/>
                <a:gd name="T98" fmla="*/ 76 w 659"/>
                <a:gd name="T99" fmla="*/ 33 h 211"/>
                <a:gd name="T100" fmla="*/ 97 w 659"/>
                <a:gd name="T101" fmla="*/ 23 h 211"/>
                <a:gd name="T102" fmla="*/ 120 w 659"/>
                <a:gd name="T103" fmla="*/ 21 h 211"/>
                <a:gd name="T104" fmla="*/ 142 w 659"/>
                <a:gd name="T105" fmla="*/ 21 h 211"/>
                <a:gd name="T106" fmla="*/ 165 w 659"/>
                <a:gd name="T107" fmla="*/ 25 h 211"/>
                <a:gd name="T108" fmla="*/ 188 w 659"/>
                <a:gd name="T109" fmla="*/ 33 h 211"/>
                <a:gd name="T110" fmla="*/ 218 w 659"/>
                <a:gd name="T111" fmla="*/ 35 h 211"/>
                <a:gd name="T112" fmla="*/ 249 w 659"/>
                <a:gd name="T113" fmla="*/ 27 h 211"/>
                <a:gd name="T114" fmla="*/ 279 w 659"/>
                <a:gd name="T115" fmla="*/ 16 h 211"/>
                <a:gd name="T116" fmla="*/ 312 w 659"/>
                <a:gd name="T117" fmla="*/ 4 h 211"/>
                <a:gd name="T118" fmla="*/ 331 w 659"/>
                <a:gd name="T119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9" h="211">
                  <a:moveTo>
                    <a:pt x="331" y="0"/>
                  </a:moveTo>
                  <a:lnTo>
                    <a:pt x="344" y="0"/>
                  </a:lnTo>
                  <a:lnTo>
                    <a:pt x="357" y="4"/>
                  </a:lnTo>
                  <a:lnTo>
                    <a:pt x="370" y="8"/>
                  </a:lnTo>
                  <a:lnTo>
                    <a:pt x="386" y="12"/>
                  </a:lnTo>
                  <a:lnTo>
                    <a:pt x="397" y="17"/>
                  </a:lnTo>
                  <a:lnTo>
                    <a:pt x="410" y="23"/>
                  </a:lnTo>
                  <a:lnTo>
                    <a:pt x="424" y="31"/>
                  </a:lnTo>
                  <a:lnTo>
                    <a:pt x="437" y="38"/>
                  </a:lnTo>
                  <a:lnTo>
                    <a:pt x="448" y="44"/>
                  </a:lnTo>
                  <a:lnTo>
                    <a:pt x="460" y="52"/>
                  </a:lnTo>
                  <a:lnTo>
                    <a:pt x="471" y="57"/>
                  </a:lnTo>
                  <a:lnTo>
                    <a:pt x="486" y="65"/>
                  </a:lnTo>
                  <a:lnTo>
                    <a:pt x="500" y="67"/>
                  </a:lnTo>
                  <a:lnTo>
                    <a:pt x="515" y="73"/>
                  </a:lnTo>
                  <a:lnTo>
                    <a:pt x="528" y="74"/>
                  </a:lnTo>
                  <a:lnTo>
                    <a:pt x="545" y="76"/>
                  </a:lnTo>
                  <a:lnTo>
                    <a:pt x="559" y="76"/>
                  </a:lnTo>
                  <a:lnTo>
                    <a:pt x="574" y="76"/>
                  </a:lnTo>
                  <a:lnTo>
                    <a:pt x="587" y="76"/>
                  </a:lnTo>
                  <a:lnTo>
                    <a:pt x="604" y="78"/>
                  </a:lnTo>
                  <a:lnTo>
                    <a:pt x="618" y="78"/>
                  </a:lnTo>
                  <a:lnTo>
                    <a:pt x="631" y="82"/>
                  </a:lnTo>
                  <a:lnTo>
                    <a:pt x="644" y="88"/>
                  </a:lnTo>
                  <a:lnTo>
                    <a:pt x="659" y="92"/>
                  </a:lnTo>
                  <a:lnTo>
                    <a:pt x="650" y="99"/>
                  </a:lnTo>
                  <a:lnTo>
                    <a:pt x="644" y="112"/>
                  </a:lnTo>
                  <a:lnTo>
                    <a:pt x="631" y="107"/>
                  </a:lnTo>
                  <a:lnTo>
                    <a:pt x="619" y="107"/>
                  </a:lnTo>
                  <a:lnTo>
                    <a:pt x="604" y="107"/>
                  </a:lnTo>
                  <a:lnTo>
                    <a:pt x="593" y="111"/>
                  </a:lnTo>
                  <a:lnTo>
                    <a:pt x="579" y="112"/>
                  </a:lnTo>
                  <a:lnTo>
                    <a:pt x="568" y="114"/>
                  </a:lnTo>
                  <a:lnTo>
                    <a:pt x="555" y="118"/>
                  </a:lnTo>
                  <a:lnTo>
                    <a:pt x="543" y="124"/>
                  </a:lnTo>
                  <a:lnTo>
                    <a:pt x="530" y="124"/>
                  </a:lnTo>
                  <a:lnTo>
                    <a:pt x="519" y="128"/>
                  </a:lnTo>
                  <a:lnTo>
                    <a:pt x="507" y="128"/>
                  </a:lnTo>
                  <a:lnTo>
                    <a:pt x="498" y="130"/>
                  </a:lnTo>
                  <a:lnTo>
                    <a:pt x="486" y="126"/>
                  </a:lnTo>
                  <a:lnTo>
                    <a:pt x="475" y="124"/>
                  </a:lnTo>
                  <a:lnTo>
                    <a:pt x="465" y="114"/>
                  </a:lnTo>
                  <a:lnTo>
                    <a:pt x="458" y="107"/>
                  </a:lnTo>
                  <a:lnTo>
                    <a:pt x="443" y="97"/>
                  </a:lnTo>
                  <a:lnTo>
                    <a:pt x="429" y="90"/>
                  </a:lnTo>
                  <a:lnTo>
                    <a:pt x="414" y="80"/>
                  </a:lnTo>
                  <a:lnTo>
                    <a:pt x="403" y="76"/>
                  </a:lnTo>
                  <a:lnTo>
                    <a:pt x="388" y="67"/>
                  </a:lnTo>
                  <a:lnTo>
                    <a:pt x="372" y="63"/>
                  </a:lnTo>
                  <a:lnTo>
                    <a:pt x="357" y="57"/>
                  </a:lnTo>
                  <a:lnTo>
                    <a:pt x="344" y="55"/>
                  </a:lnTo>
                  <a:lnTo>
                    <a:pt x="327" y="52"/>
                  </a:lnTo>
                  <a:lnTo>
                    <a:pt x="312" y="50"/>
                  </a:lnTo>
                  <a:lnTo>
                    <a:pt x="298" y="48"/>
                  </a:lnTo>
                  <a:lnTo>
                    <a:pt x="283" y="50"/>
                  </a:lnTo>
                  <a:lnTo>
                    <a:pt x="268" y="50"/>
                  </a:lnTo>
                  <a:lnTo>
                    <a:pt x="256" y="55"/>
                  </a:lnTo>
                  <a:lnTo>
                    <a:pt x="241" y="59"/>
                  </a:lnTo>
                  <a:lnTo>
                    <a:pt x="230" y="67"/>
                  </a:lnTo>
                  <a:lnTo>
                    <a:pt x="216" y="67"/>
                  </a:lnTo>
                  <a:lnTo>
                    <a:pt x="205" y="67"/>
                  </a:lnTo>
                  <a:lnTo>
                    <a:pt x="194" y="65"/>
                  </a:lnTo>
                  <a:lnTo>
                    <a:pt x="182" y="63"/>
                  </a:lnTo>
                  <a:lnTo>
                    <a:pt x="169" y="59"/>
                  </a:lnTo>
                  <a:lnTo>
                    <a:pt x="158" y="57"/>
                  </a:lnTo>
                  <a:lnTo>
                    <a:pt x="146" y="55"/>
                  </a:lnTo>
                  <a:lnTo>
                    <a:pt x="137" y="55"/>
                  </a:lnTo>
                  <a:lnTo>
                    <a:pt x="123" y="54"/>
                  </a:lnTo>
                  <a:lnTo>
                    <a:pt x="112" y="54"/>
                  </a:lnTo>
                  <a:lnTo>
                    <a:pt x="102" y="54"/>
                  </a:lnTo>
                  <a:lnTo>
                    <a:pt x="95" y="57"/>
                  </a:lnTo>
                  <a:lnTo>
                    <a:pt x="83" y="63"/>
                  </a:lnTo>
                  <a:lnTo>
                    <a:pt x="76" y="71"/>
                  </a:lnTo>
                  <a:lnTo>
                    <a:pt x="68" y="80"/>
                  </a:lnTo>
                  <a:lnTo>
                    <a:pt x="63" y="95"/>
                  </a:lnTo>
                  <a:lnTo>
                    <a:pt x="53" y="107"/>
                  </a:lnTo>
                  <a:lnTo>
                    <a:pt x="45" y="120"/>
                  </a:lnTo>
                  <a:lnTo>
                    <a:pt x="40" y="135"/>
                  </a:lnTo>
                  <a:lnTo>
                    <a:pt x="34" y="150"/>
                  </a:lnTo>
                  <a:lnTo>
                    <a:pt x="28" y="166"/>
                  </a:lnTo>
                  <a:lnTo>
                    <a:pt x="23" y="181"/>
                  </a:lnTo>
                  <a:lnTo>
                    <a:pt x="17" y="196"/>
                  </a:lnTo>
                  <a:lnTo>
                    <a:pt x="15" y="211"/>
                  </a:lnTo>
                  <a:lnTo>
                    <a:pt x="4" y="196"/>
                  </a:lnTo>
                  <a:lnTo>
                    <a:pt x="0" y="181"/>
                  </a:lnTo>
                  <a:lnTo>
                    <a:pt x="0" y="169"/>
                  </a:lnTo>
                  <a:lnTo>
                    <a:pt x="2" y="162"/>
                  </a:lnTo>
                  <a:lnTo>
                    <a:pt x="6" y="154"/>
                  </a:lnTo>
                  <a:lnTo>
                    <a:pt x="9" y="147"/>
                  </a:lnTo>
                  <a:lnTo>
                    <a:pt x="13" y="135"/>
                  </a:lnTo>
                  <a:lnTo>
                    <a:pt x="17" y="126"/>
                  </a:lnTo>
                  <a:lnTo>
                    <a:pt x="23" y="118"/>
                  </a:lnTo>
                  <a:lnTo>
                    <a:pt x="28" y="111"/>
                  </a:lnTo>
                  <a:lnTo>
                    <a:pt x="38" y="95"/>
                  </a:lnTo>
                  <a:lnTo>
                    <a:pt x="45" y="82"/>
                  </a:lnTo>
                  <a:lnTo>
                    <a:pt x="49" y="67"/>
                  </a:lnTo>
                  <a:lnTo>
                    <a:pt x="55" y="55"/>
                  </a:lnTo>
                  <a:lnTo>
                    <a:pt x="61" y="44"/>
                  </a:lnTo>
                  <a:lnTo>
                    <a:pt x="70" y="38"/>
                  </a:lnTo>
                  <a:lnTo>
                    <a:pt x="76" y="33"/>
                  </a:lnTo>
                  <a:lnTo>
                    <a:pt x="85" y="29"/>
                  </a:lnTo>
                  <a:lnTo>
                    <a:pt x="97" y="23"/>
                  </a:lnTo>
                  <a:lnTo>
                    <a:pt x="108" y="23"/>
                  </a:lnTo>
                  <a:lnTo>
                    <a:pt x="120" y="21"/>
                  </a:lnTo>
                  <a:lnTo>
                    <a:pt x="129" y="21"/>
                  </a:lnTo>
                  <a:lnTo>
                    <a:pt x="142" y="21"/>
                  </a:lnTo>
                  <a:lnTo>
                    <a:pt x="154" y="23"/>
                  </a:lnTo>
                  <a:lnTo>
                    <a:pt x="165" y="25"/>
                  </a:lnTo>
                  <a:lnTo>
                    <a:pt x="177" y="29"/>
                  </a:lnTo>
                  <a:lnTo>
                    <a:pt x="188" y="33"/>
                  </a:lnTo>
                  <a:lnTo>
                    <a:pt x="201" y="36"/>
                  </a:lnTo>
                  <a:lnTo>
                    <a:pt x="218" y="35"/>
                  </a:lnTo>
                  <a:lnTo>
                    <a:pt x="234" y="33"/>
                  </a:lnTo>
                  <a:lnTo>
                    <a:pt x="249" y="27"/>
                  </a:lnTo>
                  <a:lnTo>
                    <a:pt x="266" y="21"/>
                  </a:lnTo>
                  <a:lnTo>
                    <a:pt x="279" y="16"/>
                  </a:lnTo>
                  <a:lnTo>
                    <a:pt x="296" y="10"/>
                  </a:lnTo>
                  <a:lnTo>
                    <a:pt x="312" y="4"/>
                  </a:lnTo>
                  <a:lnTo>
                    <a:pt x="331" y="0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A38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59" name="Freeform 447"/>
            <p:cNvSpPr>
              <a:spLocks/>
            </p:cNvSpPr>
            <p:nvPr/>
          </p:nvSpPr>
          <p:spPr bwMode="auto">
            <a:xfrm>
              <a:off x="3878" y="1507"/>
              <a:ext cx="508" cy="109"/>
            </a:xfrm>
            <a:custGeom>
              <a:avLst/>
              <a:gdLst>
                <a:gd name="T0" fmla="*/ 488 w 1016"/>
                <a:gd name="T1" fmla="*/ 0 h 216"/>
                <a:gd name="T2" fmla="*/ 522 w 1016"/>
                <a:gd name="T3" fmla="*/ 7 h 216"/>
                <a:gd name="T4" fmla="*/ 554 w 1016"/>
                <a:gd name="T5" fmla="*/ 17 h 216"/>
                <a:gd name="T6" fmla="*/ 583 w 1016"/>
                <a:gd name="T7" fmla="*/ 32 h 216"/>
                <a:gd name="T8" fmla="*/ 612 w 1016"/>
                <a:gd name="T9" fmla="*/ 58 h 216"/>
                <a:gd name="T10" fmla="*/ 638 w 1016"/>
                <a:gd name="T11" fmla="*/ 98 h 216"/>
                <a:gd name="T12" fmla="*/ 670 w 1016"/>
                <a:gd name="T13" fmla="*/ 119 h 216"/>
                <a:gd name="T14" fmla="*/ 710 w 1016"/>
                <a:gd name="T15" fmla="*/ 114 h 216"/>
                <a:gd name="T16" fmla="*/ 752 w 1016"/>
                <a:gd name="T17" fmla="*/ 95 h 216"/>
                <a:gd name="T18" fmla="*/ 790 w 1016"/>
                <a:gd name="T19" fmla="*/ 68 h 216"/>
                <a:gd name="T20" fmla="*/ 824 w 1016"/>
                <a:gd name="T21" fmla="*/ 43 h 216"/>
                <a:gd name="T22" fmla="*/ 860 w 1016"/>
                <a:gd name="T23" fmla="*/ 47 h 216"/>
                <a:gd name="T24" fmla="*/ 895 w 1016"/>
                <a:gd name="T25" fmla="*/ 60 h 216"/>
                <a:gd name="T26" fmla="*/ 927 w 1016"/>
                <a:gd name="T27" fmla="*/ 79 h 216"/>
                <a:gd name="T28" fmla="*/ 961 w 1016"/>
                <a:gd name="T29" fmla="*/ 95 h 216"/>
                <a:gd name="T30" fmla="*/ 999 w 1016"/>
                <a:gd name="T31" fmla="*/ 100 h 216"/>
                <a:gd name="T32" fmla="*/ 1013 w 1016"/>
                <a:gd name="T33" fmla="*/ 123 h 216"/>
                <a:gd name="T34" fmla="*/ 986 w 1016"/>
                <a:gd name="T35" fmla="*/ 127 h 216"/>
                <a:gd name="T36" fmla="*/ 957 w 1016"/>
                <a:gd name="T37" fmla="*/ 127 h 216"/>
                <a:gd name="T38" fmla="*/ 916 w 1016"/>
                <a:gd name="T39" fmla="*/ 119 h 216"/>
                <a:gd name="T40" fmla="*/ 878 w 1016"/>
                <a:gd name="T41" fmla="*/ 112 h 216"/>
                <a:gd name="T42" fmla="*/ 836 w 1016"/>
                <a:gd name="T43" fmla="*/ 106 h 216"/>
                <a:gd name="T44" fmla="*/ 802 w 1016"/>
                <a:gd name="T45" fmla="*/ 112 h 216"/>
                <a:gd name="T46" fmla="*/ 767 w 1016"/>
                <a:gd name="T47" fmla="*/ 134 h 216"/>
                <a:gd name="T48" fmla="*/ 735 w 1016"/>
                <a:gd name="T49" fmla="*/ 157 h 216"/>
                <a:gd name="T50" fmla="*/ 703 w 1016"/>
                <a:gd name="T51" fmla="*/ 159 h 216"/>
                <a:gd name="T52" fmla="*/ 674 w 1016"/>
                <a:gd name="T53" fmla="*/ 155 h 216"/>
                <a:gd name="T54" fmla="*/ 646 w 1016"/>
                <a:gd name="T55" fmla="*/ 138 h 216"/>
                <a:gd name="T56" fmla="*/ 621 w 1016"/>
                <a:gd name="T57" fmla="*/ 114 h 216"/>
                <a:gd name="T58" fmla="*/ 596 w 1016"/>
                <a:gd name="T59" fmla="*/ 85 h 216"/>
                <a:gd name="T60" fmla="*/ 564 w 1016"/>
                <a:gd name="T61" fmla="*/ 68 h 216"/>
                <a:gd name="T62" fmla="*/ 526 w 1016"/>
                <a:gd name="T63" fmla="*/ 58 h 216"/>
                <a:gd name="T64" fmla="*/ 488 w 1016"/>
                <a:gd name="T65" fmla="*/ 58 h 216"/>
                <a:gd name="T66" fmla="*/ 450 w 1016"/>
                <a:gd name="T67" fmla="*/ 68 h 216"/>
                <a:gd name="T68" fmla="*/ 421 w 1016"/>
                <a:gd name="T69" fmla="*/ 85 h 216"/>
                <a:gd name="T70" fmla="*/ 397 w 1016"/>
                <a:gd name="T71" fmla="*/ 114 h 216"/>
                <a:gd name="T72" fmla="*/ 370 w 1016"/>
                <a:gd name="T73" fmla="*/ 136 h 216"/>
                <a:gd name="T74" fmla="*/ 340 w 1016"/>
                <a:gd name="T75" fmla="*/ 148 h 216"/>
                <a:gd name="T76" fmla="*/ 307 w 1016"/>
                <a:gd name="T77" fmla="*/ 157 h 216"/>
                <a:gd name="T78" fmla="*/ 269 w 1016"/>
                <a:gd name="T79" fmla="*/ 157 h 216"/>
                <a:gd name="T80" fmla="*/ 231 w 1016"/>
                <a:gd name="T81" fmla="*/ 159 h 216"/>
                <a:gd name="T82" fmla="*/ 193 w 1016"/>
                <a:gd name="T83" fmla="*/ 180 h 216"/>
                <a:gd name="T84" fmla="*/ 155 w 1016"/>
                <a:gd name="T85" fmla="*/ 174 h 216"/>
                <a:gd name="T86" fmla="*/ 125 w 1016"/>
                <a:gd name="T87" fmla="*/ 165 h 216"/>
                <a:gd name="T88" fmla="*/ 85 w 1016"/>
                <a:gd name="T89" fmla="*/ 188 h 216"/>
                <a:gd name="T90" fmla="*/ 39 w 1016"/>
                <a:gd name="T91" fmla="*/ 212 h 216"/>
                <a:gd name="T92" fmla="*/ 13 w 1016"/>
                <a:gd name="T93" fmla="*/ 216 h 216"/>
                <a:gd name="T94" fmla="*/ 5 w 1016"/>
                <a:gd name="T95" fmla="*/ 190 h 216"/>
                <a:gd name="T96" fmla="*/ 47 w 1016"/>
                <a:gd name="T97" fmla="*/ 182 h 216"/>
                <a:gd name="T98" fmla="*/ 76 w 1016"/>
                <a:gd name="T99" fmla="*/ 163 h 216"/>
                <a:gd name="T100" fmla="*/ 112 w 1016"/>
                <a:gd name="T101" fmla="*/ 140 h 216"/>
                <a:gd name="T102" fmla="*/ 148 w 1016"/>
                <a:gd name="T103" fmla="*/ 138 h 216"/>
                <a:gd name="T104" fmla="*/ 191 w 1016"/>
                <a:gd name="T105" fmla="*/ 148 h 216"/>
                <a:gd name="T106" fmla="*/ 233 w 1016"/>
                <a:gd name="T107" fmla="*/ 114 h 216"/>
                <a:gd name="T108" fmla="*/ 277 w 1016"/>
                <a:gd name="T109" fmla="*/ 102 h 216"/>
                <a:gd name="T110" fmla="*/ 317 w 1016"/>
                <a:gd name="T111" fmla="*/ 102 h 216"/>
                <a:gd name="T112" fmla="*/ 355 w 1016"/>
                <a:gd name="T113" fmla="*/ 91 h 216"/>
                <a:gd name="T114" fmla="*/ 391 w 1016"/>
                <a:gd name="T115" fmla="*/ 68 h 216"/>
                <a:gd name="T116" fmla="*/ 425 w 1016"/>
                <a:gd name="T117" fmla="*/ 38 h 216"/>
                <a:gd name="T118" fmla="*/ 454 w 1016"/>
                <a:gd name="T119" fmla="*/ 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6" h="216">
                  <a:moveTo>
                    <a:pt x="465" y="0"/>
                  </a:moveTo>
                  <a:lnTo>
                    <a:pt x="477" y="0"/>
                  </a:lnTo>
                  <a:lnTo>
                    <a:pt x="488" y="0"/>
                  </a:lnTo>
                  <a:lnTo>
                    <a:pt x="499" y="1"/>
                  </a:lnTo>
                  <a:lnTo>
                    <a:pt x="513" y="5"/>
                  </a:lnTo>
                  <a:lnTo>
                    <a:pt x="522" y="7"/>
                  </a:lnTo>
                  <a:lnTo>
                    <a:pt x="534" y="11"/>
                  </a:lnTo>
                  <a:lnTo>
                    <a:pt x="543" y="11"/>
                  </a:lnTo>
                  <a:lnTo>
                    <a:pt x="554" y="17"/>
                  </a:lnTo>
                  <a:lnTo>
                    <a:pt x="564" y="20"/>
                  </a:lnTo>
                  <a:lnTo>
                    <a:pt x="574" y="26"/>
                  </a:lnTo>
                  <a:lnTo>
                    <a:pt x="583" y="32"/>
                  </a:lnTo>
                  <a:lnTo>
                    <a:pt x="593" y="41"/>
                  </a:lnTo>
                  <a:lnTo>
                    <a:pt x="602" y="47"/>
                  </a:lnTo>
                  <a:lnTo>
                    <a:pt x="612" y="58"/>
                  </a:lnTo>
                  <a:lnTo>
                    <a:pt x="621" y="70"/>
                  </a:lnTo>
                  <a:lnTo>
                    <a:pt x="631" y="85"/>
                  </a:lnTo>
                  <a:lnTo>
                    <a:pt x="638" y="98"/>
                  </a:lnTo>
                  <a:lnTo>
                    <a:pt x="648" y="108"/>
                  </a:lnTo>
                  <a:lnTo>
                    <a:pt x="657" y="114"/>
                  </a:lnTo>
                  <a:lnTo>
                    <a:pt x="670" y="119"/>
                  </a:lnTo>
                  <a:lnTo>
                    <a:pt x="682" y="119"/>
                  </a:lnTo>
                  <a:lnTo>
                    <a:pt x="695" y="119"/>
                  </a:lnTo>
                  <a:lnTo>
                    <a:pt x="710" y="114"/>
                  </a:lnTo>
                  <a:lnTo>
                    <a:pt x="724" y="112"/>
                  </a:lnTo>
                  <a:lnTo>
                    <a:pt x="737" y="102"/>
                  </a:lnTo>
                  <a:lnTo>
                    <a:pt x="752" y="95"/>
                  </a:lnTo>
                  <a:lnTo>
                    <a:pt x="765" y="87"/>
                  </a:lnTo>
                  <a:lnTo>
                    <a:pt x="779" y="79"/>
                  </a:lnTo>
                  <a:lnTo>
                    <a:pt x="790" y="68"/>
                  </a:lnTo>
                  <a:lnTo>
                    <a:pt x="802" y="58"/>
                  </a:lnTo>
                  <a:lnTo>
                    <a:pt x="813" y="49"/>
                  </a:lnTo>
                  <a:lnTo>
                    <a:pt x="824" y="43"/>
                  </a:lnTo>
                  <a:lnTo>
                    <a:pt x="836" y="43"/>
                  </a:lnTo>
                  <a:lnTo>
                    <a:pt x="849" y="45"/>
                  </a:lnTo>
                  <a:lnTo>
                    <a:pt x="860" y="47"/>
                  </a:lnTo>
                  <a:lnTo>
                    <a:pt x="874" y="53"/>
                  </a:lnTo>
                  <a:lnTo>
                    <a:pt x="883" y="57"/>
                  </a:lnTo>
                  <a:lnTo>
                    <a:pt x="895" y="60"/>
                  </a:lnTo>
                  <a:lnTo>
                    <a:pt x="906" y="68"/>
                  </a:lnTo>
                  <a:lnTo>
                    <a:pt x="918" y="74"/>
                  </a:lnTo>
                  <a:lnTo>
                    <a:pt x="927" y="79"/>
                  </a:lnTo>
                  <a:lnTo>
                    <a:pt x="938" y="83"/>
                  </a:lnTo>
                  <a:lnTo>
                    <a:pt x="950" y="89"/>
                  </a:lnTo>
                  <a:lnTo>
                    <a:pt x="961" y="95"/>
                  </a:lnTo>
                  <a:lnTo>
                    <a:pt x="973" y="96"/>
                  </a:lnTo>
                  <a:lnTo>
                    <a:pt x="986" y="100"/>
                  </a:lnTo>
                  <a:lnTo>
                    <a:pt x="999" y="100"/>
                  </a:lnTo>
                  <a:lnTo>
                    <a:pt x="1014" y="102"/>
                  </a:lnTo>
                  <a:lnTo>
                    <a:pt x="1016" y="114"/>
                  </a:lnTo>
                  <a:lnTo>
                    <a:pt x="1013" y="123"/>
                  </a:lnTo>
                  <a:lnTo>
                    <a:pt x="1007" y="125"/>
                  </a:lnTo>
                  <a:lnTo>
                    <a:pt x="997" y="129"/>
                  </a:lnTo>
                  <a:lnTo>
                    <a:pt x="986" y="127"/>
                  </a:lnTo>
                  <a:lnTo>
                    <a:pt x="975" y="127"/>
                  </a:lnTo>
                  <a:lnTo>
                    <a:pt x="965" y="125"/>
                  </a:lnTo>
                  <a:lnTo>
                    <a:pt x="957" y="127"/>
                  </a:lnTo>
                  <a:lnTo>
                    <a:pt x="942" y="125"/>
                  </a:lnTo>
                  <a:lnTo>
                    <a:pt x="929" y="123"/>
                  </a:lnTo>
                  <a:lnTo>
                    <a:pt x="916" y="119"/>
                  </a:lnTo>
                  <a:lnTo>
                    <a:pt x="904" y="117"/>
                  </a:lnTo>
                  <a:lnTo>
                    <a:pt x="891" y="114"/>
                  </a:lnTo>
                  <a:lnTo>
                    <a:pt x="878" y="112"/>
                  </a:lnTo>
                  <a:lnTo>
                    <a:pt x="864" y="108"/>
                  </a:lnTo>
                  <a:lnTo>
                    <a:pt x="851" y="108"/>
                  </a:lnTo>
                  <a:lnTo>
                    <a:pt x="836" y="106"/>
                  </a:lnTo>
                  <a:lnTo>
                    <a:pt x="824" y="106"/>
                  </a:lnTo>
                  <a:lnTo>
                    <a:pt x="813" y="106"/>
                  </a:lnTo>
                  <a:lnTo>
                    <a:pt x="802" y="112"/>
                  </a:lnTo>
                  <a:lnTo>
                    <a:pt x="790" y="115"/>
                  </a:lnTo>
                  <a:lnTo>
                    <a:pt x="779" y="125"/>
                  </a:lnTo>
                  <a:lnTo>
                    <a:pt x="767" y="134"/>
                  </a:lnTo>
                  <a:lnTo>
                    <a:pt x="760" y="148"/>
                  </a:lnTo>
                  <a:lnTo>
                    <a:pt x="746" y="152"/>
                  </a:lnTo>
                  <a:lnTo>
                    <a:pt x="735" y="157"/>
                  </a:lnTo>
                  <a:lnTo>
                    <a:pt x="724" y="159"/>
                  </a:lnTo>
                  <a:lnTo>
                    <a:pt x="714" y="161"/>
                  </a:lnTo>
                  <a:lnTo>
                    <a:pt x="703" y="159"/>
                  </a:lnTo>
                  <a:lnTo>
                    <a:pt x="693" y="159"/>
                  </a:lnTo>
                  <a:lnTo>
                    <a:pt x="684" y="157"/>
                  </a:lnTo>
                  <a:lnTo>
                    <a:pt x="674" y="155"/>
                  </a:lnTo>
                  <a:lnTo>
                    <a:pt x="665" y="150"/>
                  </a:lnTo>
                  <a:lnTo>
                    <a:pt x="653" y="146"/>
                  </a:lnTo>
                  <a:lnTo>
                    <a:pt x="646" y="138"/>
                  </a:lnTo>
                  <a:lnTo>
                    <a:pt x="638" y="131"/>
                  </a:lnTo>
                  <a:lnTo>
                    <a:pt x="629" y="121"/>
                  </a:lnTo>
                  <a:lnTo>
                    <a:pt x="621" y="114"/>
                  </a:lnTo>
                  <a:lnTo>
                    <a:pt x="613" y="102"/>
                  </a:lnTo>
                  <a:lnTo>
                    <a:pt x="610" y="95"/>
                  </a:lnTo>
                  <a:lnTo>
                    <a:pt x="596" y="85"/>
                  </a:lnTo>
                  <a:lnTo>
                    <a:pt x="587" y="77"/>
                  </a:lnTo>
                  <a:lnTo>
                    <a:pt x="575" y="70"/>
                  </a:lnTo>
                  <a:lnTo>
                    <a:pt x="564" y="68"/>
                  </a:lnTo>
                  <a:lnTo>
                    <a:pt x="551" y="62"/>
                  </a:lnTo>
                  <a:lnTo>
                    <a:pt x="539" y="60"/>
                  </a:lnTo>
                  <a:lnTo>
                    <a:pt x="526" y="58"/>
                  </a:lnTo>
                  <a:lnTo>
                    <a:pt x="515" y="58"/>
                  </a:lnTo>
                  <a:lnTo>
                    <a:pt x="499" y="58"/>
                  </a:lnTo>
                  <a:lnTo>
                    <a:pt x="488" y="58"/>
                  </a:lnTo>
                  <a:lnTo>
                    <a:pt x="475" y="60"/>
                  </a:lnTo>
                  <a:lnTo>
                    <a:pt x="463" y="66"/>
                  </a:lnTo>
                  <a:lnTo>
                    <a:pt x="450" y="68"/>
                  </a:lnTo>
                  <a:lnTo>
                    <a:pt x="439" y="74"/>
                  </a:lnTo>
                  <a:lnTo>
                    <a:pt x="429" y="79"/>
                  </a:lnTo>
                  <a:lnTo>
                    <a:pt x="421" y="85"/>
                  </a:lnTo>
                  <a:lnTo>
                    <a:pt x="414" y="95"/>
                  </a:lnTo>
                  <a:lnTo>
                    <a:pt x="404" y="104"/>
                  </a:lnTo>
                  <a:lnTo>
                    <a:pt x="397" y="114"/>
                  </a:lnTo>
                  <a:lnTo>
                    <a:pt x="389" y="123"/>
                  </a:lnTo>
                  <a:lnTo>
                    <a:pt x="380" y="129"/>
                  </a:lnTo>
                  <a:lnTo>
                    <a:pt x="370" y="136"/>
                  </a:lnTo>
                  <a:lnTo>
                    <a:pt x="359" y="140"/>
                  </a:lnTo>
                  <a:lnTo>
                    <a:pt x="351" y="148"/>
                  </a:lnTo>
                  <a:lnTo>
                    <a:pt x="340" y="148"/>
                  </a:lnTo>
                  <a:lnTo>
                    <a:pt x="328" y="152"/>
                  </a:lnTo>
                  <a:lnTo>
                    <a:pt x="317" y="153"/>
                  </a:lnTo>
                  <a:lnTo>
                    <a:pt x="307" y="157"/>
                  </a:lnTo>
                  <a:lnTo>
                    <a:pt x="294" y="157"/>
                  </a:lnTo>
                  <a:lnTo>
                    <a:pt x="283" y="157"/>
                  </a:lnTo>
                  <a:lnTo>
                    <a:pt x="269" y="157"/>
                  </a:lnTo>
                  <a:lnTo>
                    <a:pt x="258" y="157"/>
                  </a:lnTo>
                  <a:lnTo>
                    <a:pt x="245" y="155"/>
                  </a:lnTo>
                  <a:lnTo>
                    <a:pt x="231" y="159"/>
                  </a:lnTo>
                  <a:lnTo>
                    <a:pt x="218" y="167"/>
                  </a:lnTo>
                  <a:lnTo>
                    <a:pt x="207" y="174"/>
                  </a:lnTo>
                  <a:lnTo>
                    <a:pt x="193" y="180"/>
                  </a:lnTo>
                  <a:lnTo>
                    <a:pt x="182" y="184"/>
                  </a:lnTo>
                  <a:lnTo>
                    <a:pt x="169" y="182"/>
                  </a:lnTo>
                  <a:lnTo>
                    <a:pt x="155" y="174"/>
                  </a:lnTo>
                  <a:lnTo>
                    <a:pt x="144" y="169"/>
                  </a:lnTo>
                  <a:lnTo>
                    <a:pt x="134" y="167"/>
                  </a:lnTo>
                  <a:lnTo>
                    <a:pt x="125" y="165"/>
                  </a:lnTo>
                  <a:lnTo>
                    <a:pt x="117" y="169"/>
                  </a:lnTo>
                  <a:lnTo>
                    <a:pt x="98" y="174"/>
                  </a:lnTo>
                  <a:lnTo>
                    <a:pt x="85" y="188"/>
                  </a:lnTo>
                  <a:lnTo>
                    <a:pt x="66" y="199"/>
                  </a:lnTo>
                  <a:lnTo>
                    <a:pt x="51" y="209"/>
                  </a:lnTo>
                  <a:lnTo>
                    <a:pt x="39" y="212"/>
                  </a:lnTo>
                  <a:lnTo>
                    <a:pt x="30" y="216"/>
                  </a:lnTo>
                  <a:lnTo>
                    <a:pt x="20" y="216"/>
                  </a:lnTo>
                  <a:lnTo>
                    <a:pt x="13" y="216"/>
                  </a:lnTo>
                  <a:lnTo>
                    <a:pt x="1" y="203"/>
                  </a:lnTo>
                  <a:lnTo>
                    <a:pt x="0" y="195"/>
                  </a:lnTo>
                  <a:lnTo>
                    <a:pt x="5" y="190"/>
                  </a:lnTo>
                  <a:lnTo>
                    <a:pt x="19" y="188"/>
                  </a:lnTo>
                  <a:lnTo>
                    <a:pt x="32" y="184"/>
                  </a:lnTo>
                  <a:lnTo>
                    <a:pt x="47" y="182"/>
                  </a:lnTo>
                  <a:lnTo>
                    <a:pt x="58" y="176"/>
                  </a:lnTo>
                  <a:lnTo>
                    <a:pt x="66" y="172"/>
                  </a:lnTo>
                  <a:lnTo>
                    <a:pt x="76" y="163"/>
                  </a:lnTo>
                  <a:lnTo>
                    <a:pt x="87" y="155"/>
                  </a:lnTo>
                  <a:lnTo>
                    <a:pt x="98" y="148"/>
                  </a:lnTo>
                  <a:lnTo>
                    <a:pt x="112" y="140"/>
                  </a:lnTo>
                  <a:lnTo>
                    <a:pt x="121" y="134"/>
                  </a:lnTo>
                  <a:lnTo>
                    <a:pt x="134" y="134"/>
                  </a:lnTo>
                  <a:lnTo>
                    <a:pt x="148" y="138"/>
                  </a:lnTo>
                  <a:lnTo>
                    <a:pt x="163" y="148"/>
                  </a:lnTo>
                  <a:lnTo>
                    <a:pt x="176" y="150"/>
                  </a:lnTo>
                  <a:lnTo>
                    <a:pt x="191" y="148"/>
                  </a:lnTo>
                  <a:lnTo>
                    <a:pt x="205" y="138"/>
                  </a:lnTo>
                  <a:lnTo>
                    <a:pt x="220" y="127"/>
                  </a:lnTo>
                  <a:lnTo>
                    <a:pt x="233" y="114"/>
                  </a:lnTo>
                  <a:lnTo>
                    <a:pt x="245" y="104"/>
                  </a:lnTo>
                  <a:lnTo>
                    <a:pt x="260" y="98"/>
                  </a:lnTo>
                  <a:lnTo>
                    <a:pt x="277" y="102"/>
                  </a:lnTo>
                  <a:lnTo>
                    <a:pt x="290" y="102"/>
                  </a:lnTo>
                  <a:lnTo>
                    <a:pt x="304" y="102"/>
                  </a:lnTo>
                  <a:lnTo>
                    <a:pt x="317" y="102"/>
                  </a:lnTo>
                  <a:lnTo>
                    <a:pt x="330" y="100"/>
                  </a:lnTo>
                  <a:lnTo>
                    <a:pt x="342" y="95"/>
                  </a:lnTo>
                  <a:lnTo>
                    <a:pt x="355" y="91"/>
                  </a:lnTo>
                  <a:lnTo>
                    <a:pt x="368" y="83"/>
                  </a:lnTo>
                  <a:lnTo>
                    <a:pt x="382" y="77"/>
                  </a:lnTo>
                  <a:lnTo>
                    <a:pt x="391" y="68"/>
                  </a:lnTo>
                  <a:lnTo>
                    <a:pt x="402" y="57"/>
                  </a:lnTo>
                  <a:lnTo>
                    <a:pt x="414" y="47"/>
                  </a:lnTo>
                  <a:lnTo>
                    <a:pt x="425" y="38"/>
                  </a:lnTo>
                  <a:lnTo>
                    <a:pt x="435" y="28"/>
                  </a:lnTo>
                  <a:lnTo>
                    <a:pt x="444" y="19"/>
                  </a:lnTo>
                  <a:lnTo>
                    <a:pt x="454" y="9"/>
                  </a:lnTo>
                  <a:lnTo>
                    <a:pt x="465" y="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A38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60" name="Freeform 448"/>
            <p:cNvSpPr>
              <a:spLocks/>
            </p:cNvSpPr>
            <p:nvPr/>
          </p:nvSpPr>
          <p:spPr bwMode="auto">
            <a:xfrm>
              <a:off x="3841" y="1777"/>
              <a:ext cx="137" cy="974"/>
            </a:xfrm>
            <a:custGeom>
              <a:avLst/>
              <a:gdLst>
                <a:gd name="T0" fmla="*/ 73 w 274"/>
                <a:gd name="T1" fmla="*/ 35 h 1946"/>
                <a:gd name="T2" fmla="*/ 92 w 274"/>
                <a:gd name="T3" fmla="*/ 114 h 1946"/>
                <a:gd name="T4" fmla="*/ 94 w 274"/>
                <a:gd name="T5" fmla="*/ 198 h 1946"/>
                <a:gd name="T6" fmla="*/ 90 w 274"/>
                <a:gd name="T7" fmla="*/ 283 h 1946"/>
                <a:gd name="T8" fmla="*/ 86 w 274"/>
                <a:gd name="T9" fmla="*/ 367 h 1946"/>
                <a:gd name="T10" fmla="*/ 92 w 274"/>
                <a:gd name="T11" fmla="*/ 449 h 1946"/>
                <a:gd name="T12" fmla="*/ 116 w 274"/>
                <a:gd name="T13" fmla="*/ 527 h 1946"/>
                <a:gd name="T14" fmla="*/ 168 w 274"/>
                <a:gd name="T15" fmla="*/ 597 h 1946"/>
                <a:gd name="T16" fmla="*/ 217 w 274"/>
                <a:gd name="T17" fmla="*/ 663 h 1946"/>
                <a:gd name="T18" fmla="*/ 228 w 274"/>
                <a:gd name="T19" fmla="*/ 736 h 1946"/>
                <a:gd name="T20" fmla="*/ 227 w 274"/>
                <a:gd name="T21" fmla="*/ 810 h 1946"/>
                <a:gd name="T22" fmla="*/ 221 w 274"/>
                <a:gd name="T23" fmla="*/ 882 h 1946"/>
                <a:gd name="T24" fmla="*/ 213 w 274"/>
                <a:gd name="T25" fmla="*/ 958 h 1946"/>
                <a:gd name="T26" fmla="*/ 209 w 274"/>
                <a:gd name="T27" fmla="*/ 1030 h 1946"/>
                <a:gd name="T28" fmla="*/ 215 w 274"/>
                <a:gd name="T29" fmla="*/ 1104 h 1946"/>
                <a:gd name="T30" fmla="*/ 236 w 274"/>
                <a:gd name="T31" fmla="*/ 1175 h 1946"/>
                <a:gd name="T32" fmla="*/ 263 w 274"/>
                <a:gd name="T33" fmla="*/ 1254 h 1946"/>
                <a:gd name="T34" fmla="*/ 272 w 274"/>
                <a:gd name="T35" fmla="*/ 1349 h 1946"/>
                <a:gd name="T36" fmla="*/ 272 w 274"/>
                <a:gd name="T37" fmla="*/ 1443 h 1946"/>
                <a:gd name="T38" fmla="*/ 263 w 274"/>
                <a:gd name="T39" fmla="*/ 1536 h 1946"/>
                <a:gd name="T40" fmla="*/ 251 w 274"/>
                <a:gd name="T41" fmla="*/ 1631 h 1946"/>
                <a:gd name="T42" fmla="*/ 238 w 274"/>
                <a:gd name="T43" fmla="*/ 1724 h 1946"/>
                <a:gd name="T44" fmla="*/ 223 w 274"/>
                <a:gd name="T45" fmla="*/ 1817 h 1946"/>
                <a:gd name="T46" fmla="*/ 209 w 274"/>
                <a:gd name="T47" fmla="*/ 1912 h 1946"/>
                <a:gd name="T48" fmla="*/ 192 w 274"/>
                <a:gd name="T49" fmla="*/ 1937 h 1946"/>
                <a:gd name="T50" fmla="*/ 175 w 274"/>
                <a:gd name="T51" fmla="*/ 1891 h 1946"/>
                <a:gd name="T52" fmla="*/ 171 w 274"/>
                <a:gd name="T53" fmla="*/ 1845 h 1946"/>
                <a:gd name="T54" fmla="*/ 177 w 274"/>
                <a:gd name="T55" fmla="*/ 1798 h 1946"/>
                <a:gd name="T56" fmla="*/ 189 w 274"/>
                <a:gd name="T57" fmla="*/ 1750 h 1946"/>
                <a:gd name="T58" fmla="*/ 200 w 274"/>
                <a:gd name="T59" fmla="*/ 1703 h 1946"/>
                <a:gd name="T60" fmla="*/ 213 w 274"/>
                <a:gd name="T61" fmla="*/ 1657 h 1946"/>
                <a:gd name="T62" fmla="*/ 223 w 274"/>
                <a:gd name="T63" fmla="*/ 1612 h 1946"/>
                <a:gd name="T64" fmla="*/ 227 w 274"/>
                <a:gd name="T65" fmla="*/ 1558 h 1946"/>
                <a:gd name="T66" fmla="*/ 230 w 274"/>
                <a:gd name="T67" fmla="*/ 1494 h 1946"/>
                <a:gd name="T68" fmla="*/ 234 w 274"/>
                <a:gd name="T69" fmla="*/ 1429 h 1946"/>
                <a:gd name="T70" fmla="*/ 232 w 274"/>
                <a:gd name="T71" fmla="*/ 1365 h 1946"/>
                <a:gd name="T72" fmla="*/ 227 w 274"/>
                <a:gd name="T73" fmla="*/ 1302 h 1946"/>
                <a:gd name="T74" fmla="*/ 215 w 274"/>
                <a:gd name="T75" fmla="*/ 1239 h 1946"/>
                <a:gd name="T76" fmla="*/ 198 w 274"/>
                <a:gd name="T77" fmla="*/ 1180 h 1946"/>
                <a:gd name="T78" fmla="*/ 177 w 274"/>
                <a:gd name="T79" fmla="*/ 1123 h 1946"/>
                <a:gd name="T80" fmla="*/ 168 w 274"/>
                <a:gd name="T81" fmla="*/ 1070 h 1946"/>
                <a:gd name="T82" fmla="*/ 173 w 274"/>
                <a:gd name="T83" fmla="*/ 1015 h 1946"/>
                <a:gd name="T84" fmla="*/ 179 w 274"/>
                <a:gd name="T85" fmla="*/ 962 h 1946"/>
                <a:gd name="T86" fmla="*/ 183 w 274"/>
                <a:gd name="T87" fmla="*/ 905 h 1946"/>
                <a:gd name="T88" fmla="*/ 185 w 274"/>
                <a:gd name="T89" fmla="*/ 850 h 1946"/>
                <a:gd name="T90" fmla="*/ 185 w 274"/>
                <a:gd name="T91" fmla="*/ 795 h 1946"/>
                <a:gd name="T92" fmla="*/ 183 w 274"/>
                <a:gd name="T93" fmla="*/ 741 h 1946"/>
                <a:gd name="T94" fmla="*/ 177 w 274"/>
                <a:gd name="T95" fmla="*/ 688 h 1946"/>
                <a:gd name="T96" fmla="*/ 137 w 274"/>
                <a:gd name="T97" fmla="*/ 635 h 1946"/>
                <a:gd name="T98" fmla="*/ 82 w 274"/>
                <a:gd name="T99" fmla="*/ 580 h 1946"/>
                <a:gd name="T100" fmla="*/ 48 w 274"/>
                <a:gd name="T101" fmla="*/ 519 h 1946"/>
                <a:gd name="T102" fmla="*/ 29 w 274"/>
                <a:gd name="T103" fmla="*/ 453 h 1946"/>
                <a:gd name="T104" fmla="*/ 19 w 274"/>
                <a:gd name="T105" fmla="*/ 380 h 1946"/>
                <a:gd name="T106" fmla="*/ 16 w 274"/>
                <a:gd name="T107" fmla="*/ 310 h 1946"/>
                <a:gd name="T108" fmla="*/ 14 w 274"/>
                <a:gd name="T109" fmla="*/ 238 h 1946"/>
                <a:gd name="T110" fmla="*/ 6 w 274"/>
                <a:gd name="T111" fmla="*/ 168 h 1946"/>
                <a:gd name="T112" fmla="*/ 0 w 274"/>
                <a:gd name="T113" fmla="*/ 120 h 1946"/>
                <a:gd name="T114" fmla="*/ 10 w 274"/>
                <a:gd name="T115" fmla="*/ 92 h 1946"/>
                <a:gd name="T116" fmla="*/ 19 w 274"/>
                <a:gd name="T117" fmla="*/ 73 h 1946"/>
                <a:gd name="T118" fmla="*/ 29 w 274"/>
                <a:gd name="T119" fmla="*/ 52 h 1946"/>
                <a:gd name="T120" fmla="*/ 38 w 274"/>
                <a:gd name="T121" fmla="*/ 33 h 1946"/>
                <a:gd name="T122" fmla="*/ 50 w 274"/>
                <a:gd name="T123" fmla="*/ 8 h 1946"/>
                <a:gd name="T124" fmla="*/ 56 w 274"/>
                <a:gd name="T125" fmla="*/ 0 h 1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4" h="1946">
                  <a:moveTo>
                    <a:pt x="56" y="0"/>
                  </a:moveTo>
                  <a:lnTo>
                    <a:pt x="73" y="35"/>
                  </a:lnTo>
                  <a:lnTo>
                    <a:pt x="84" y="76"/>
                  </a:lnTo>
                  <a:lnTo>
                    <a:pt x="92" y="114"/>
                  </a:lnTo>
                  <a:lnTo>
                    <a:pt x="95" y="158"/>
                  </a:lnTo>
                  <a:lnTo>
                    <a:pt x="94" y="198"/>
                  </a:lnTo>
                  <a:lnTo>
                    <a:pt x="92" y="240"/>
                  </a:lnTo>
                  <a:lnTo>
                    <a:pt x="90" y="283"/>
                  </a:lnTo>
                  <a:lnTo>
                    <a:pt x="90" y="327"/>
                  </a:lnTo>
                  <a:lnTo>
                    <a:pt x="86" y="367"/>
                  </a:lnTo>
                  <a:lnTo>
                    <a:pt x="88" y="409"/>
                  </a:lnTo>
                  <a:lnTo>
                    <a:pt x="92" y="449"/>
                  </a:lnTo>
                  <a:lnTo>
                    <a:pt x="103" y="491"/>
                  </a:lnTo>
                  <a:lnTo>
                    <a:pt x="116" y="527"/>
                  </a:lnTo>
                  <a:lnTo>
                    <a:pt x="137" y="563"/>
                  </a:lnTo>
                  <a:lnTo>
                    <a:pt x="168" y="597"/>
                  </a:lnTo>
                  <a:lnTo>
                    <a:pt x="206" y="631"/>
                  </a:lnTo>
                  <a:lnTo>
                    <a:pt x="217" y="663"/>
                  </a:lnTo>
                  <a:lnTo>
                    <a:pt x="225" y="700"/>
                  </a:lnTo>
                  <a:lnTo>
                    <a:pt x="228" y="736"/>
                  </a:lnTo>
                  <a:lnTo>
                    <a:pt x="228" y="774"/>
                  </a:lnTo>
                  <a:lnTo>
                    <a:pt x="227" y="810"/>
                  </a:lnTo>
                  <a:lnTo>
                    <a:pt x="225" y="848"/>
                  </a:lnTo>
                  <a:lnTo>
                    <a:pt x="221" y="882"/>
                  </a:lnTo>
                  <a:lnTo>
                    <a:pt x="217" y="922"/>
                  </a:lnTo>
                  <a:lnTo>
                    <a:pt x="213" y="958"/>
                  </a:lnTo>
                  <a:lnTo>
                    <a:pt x="209" y="996"/>
                  </a:lnTo>
                  <a:lnTo>
                    <a:pt x="209" y="1030"/>
                  </a:lnTo>
                  <a:lnTo>
                    <a:pt x="211" y="1068"/>
                  </a:lnTo>
                  <a:lnTo>
                    <a:pt x="215" y="1104"/>
                  </a:lnTo>
                  <a:lnTo>
                    <a:pt x="225" y="1140"/>
                  </a:lnTo>
                  <a:lnTo>
                    <a:pt x="236" y="1175"/>
                  </a:lnTo>
                  <a:lnTo>
                    <a:pt x="255" y="1209"/>
                  </a:lnTo>
                  <a:lnTo>
                    <a:pt x="263" y="1254"/>
                  </a:lnTo>
                  <a:lnTo>
                    <a:pt x="268" y="1302"/>
                  </a:lnTo>
                  <a:lnTo>
                    <a:pt x="272" y="1349"/>
                  </a:lnTo>
                  <a:lnTo>
                    <a:pt x="274" y="1397"/>
                  </a:lnTo>
                  <a:lnTo>
                    <a:pt x="272" y="1443"/>
                  </a:lnTo>
                  <a:lnTo>
                    <a:pt x="268" y="1490"/>
                  </a:lnTo>
                  <a:lnTo>
                    <a:pt x="263" y="1536"/>
                  </a:lnTo>
                  <a:lnTo>
                    <a:pt x="261" y="1585"/>
                  </a:lnTo>
                  <a:lnTo>
                    <a:pt x="251" y="1631"/>
                  </a:lnTo>
                  <a:lnTo>
                    <a:pt x="246" y="1678"/>
                  </a:lnTo>
                  <a:lnTo>
                    <a:pt x="238" y="1724"/>
                  </a:lnTo>
                  <a:lnTo>
                    <a:pt x="230" y="1771"/>
                  </a:lnTo>
                  <a:lnTo>
                    <a:pt x="223" y="1817"/>
                  </a:lnTo>
                  <a:lnTo>
                    <a:pt x="217" y="1864"/>
                  </a:lnTo>
                  <a:lnTo>
                    <a:pt x="209" y="1912"/>
                  </a:lnTo>
                  <a:lnTo>
                    <a:pt x="206" y="1946"/>
                  </a:lnTo>
                  <a:lnTo>
                    <a:pt x="192" y="1937"/>
                  </a:lnTo>
                  <a:lnTo>
                    <a:pt x="183" y="1914"/>
                  </a:lnTo>
                  <a:lnTo>
                    <a:pt x="175" y="1891"/>
                  </a:lnTo>
                  <a:lnTo>
                    <a:pt x="171" y="1868"/>
                  </a:lnTo>
                  <a:lnTo>
                    <a:pt x="171" y="1845"/>
                  </a:lnTo>
                  <a:lnTo>
                    <a:pt x="173" y="1823"/>
                  </a:lnTo>
                  <a:lnTo>
                    <a:pt x="177" y="1798"/>
                  </a:lnTo>
                  <a:lnTo>
                    <a:pt x="183" y="1775"/>
                  </a:lnTo>
                  <a:lnTo>
                    <a:pt x="189" y="1750"/>
                  </a:lnTo>
                  <a:lnTo>
                    <a:pt x="194" y="1728"/>
                  </a:lnTo>
                  <a:lnTo>
                    <a:pt x="200" y="1703"/>
                  </a:lnTo>
                  <a:lnTo>
                    <a:pt x="208" y="1680"/>
                  </a:lnTo>
                  <a:lnTo>
                    <a:pt x="213" y="1657"/>
                  </a:lnTo>
                  <a:lnTo>
                    <a:pt x="219" y="1634"/>
                  </a:lnTo>
                  <a:lnTo>
                    <a:pt x="223" y="1612"/>
                  </a:lnTo>
                  <a:lnTo>
                    <a:pt x="225" y="1593"/>
                  </a:lnTo>
                  <a:lnTo>
                    <a:pt x="227" y="1558"/>
                  </a:lnTo>
                  <a:lnTo>
                    <a:pt x="228" y="1526"/>
                  </a:lnTo>
                  <a:lnTo>
                    <a:pt x="230" y="1494"/>
                  </a:lnTo>
                  <a:lnTo>
                    <a:pt x="234" y="1463"/>
                  </a:lnTo>
                  <a:lnTo>
                    <a:pt x="234" y="1429"/>
                  </a:lnTo>
                  <a:lnTo>
                    <a:pt x="234" y="1399"/>
                  </a:lnTo>
                  <a:lnTo>
                    <a:pt x="232" y="1365"/>
                  </a:lnTo>
                  <a:lnTo>
                    <a:pt x="230" y="1334"/>
                  </a:lnTo>
                  <a:lnTo>
                    <a:pt x="227" y="1302"/>
                  </a:lnTo>
                  <a:lnTo>
                    <a:pt x="221" y="1272"/>
                  </a:lnTo>
                  <a:lnTo>
                    <a:pt x="215" y="1239"/>
                  </a:lnTo>
                  <a:lnTo>
                    <a:pt x="208" y="1211"/>
                  </a:lnTo>
                  <a:lnTo>
                    <a:pt x="198" y="1180"/>
                  </a:lnTo>
                  <a:lnTo>
                    <a:pt x="189" y="1152"/>
                  </a:lnTo>
                  <a:lnTo>
                    <a:pt x="177" y="1123"/>
                  </a:lnTo>
                  <a:lnTo>
                    <a:pt x="166" y="1099"/>
                  </a:lnTo>
                  <a:lnTo>
                    <a:pt x="168" y="1070"/>
                  </a:lnTo>
                  <a:lnTo>
                    <a:pt x="171" y="1044"/>
                  </a:lnTo>
                  <a:lnTo>
                    <a:pt x="173" y="1015"/>
                  </a:lnTo>
                  <a:lnTo>
                    <a:pt x="177" y="988"/>
                  </a:lnTo>
                  <a:lnTo>
                    <a:pt x="179" y="962"/>
                  </a:lnTo>
                  <a:lnTo>
                    <a:pt x="181" y="933"/>
                  </a:lnTo>
                  <a:lnTo>
                    <a:pt x="183" y="905"/>
                  </a:lnTo>
                  <a:lnTo>
                    <a:pt x="185" y="880"/>
                  </a:lnTo>
                  <a:lnTo>
                    <a:pt x="185" y="850"/>
                  </a:lnTo>
                  <a:lnTo>
                    <a:pt x="185" y="825"/>
                  </a:lnTo>
                  <a:lnTo>
                    <a:pt x="185" y="795"/>
                  </a:lnTo>
                  <a:lnTo>
                    <a:pt x="185" y="768"/>
                  </a:lnTo>
                  <a:lnTo>
                    <a:pt x="183" y="741"/>
                  </a:lnTo>
                  <a:lnTo>
                    <a:pt x="181" y="715"/>
                  </a:lnTo>
                  <a:lnTo>
                    <a:pt x="177" y="688"/>
                  </a:lnTo>
                  <a:lnTo>
                    <a:pt x="175" y="662"/>
                  </a:lnTo>
                  <a:lnTo>
                    <a:pt x="137" y="635"/>
                  </a:lnTo>
                  <a:lnTo>
                    <a:pt x="107" y="608"/>
                  </a:lnTo>
                  <a:lnTo>
                    <a:pt x="82" y="580"/>
                  </a:lnTo>
                  <a:lnTo>
                    <a:pt x="65" y="551"/>
                  </a:lnTo>
                  <a:lnTo>
                    <a:pt x="48" y="519"/>
                  </a:lnTo>
                  <a:lnTo>
                    <a:pt x="37" y="487"/>
                  </a:lnTo>
                  <a:lnTo>
                    <a:pt x="29" y="453"/>
                  </a:lnTo>
                  <a:lnTo>
                    <a:pt x="23" y="418"/>
                  </a:lnTo>
                  <a:lnTo>
                    <a:pt x="19" y="380"/>
                  </a:lnTo>
                  <a:lnTo>
                    <a:pt x="17" y="344"/>
                  </a:lnTo>
                  <a:lnTo>
                    <a:pt x="16" y="310"/>
                  </a:lnTo>
                  <a:lnTo>
                    <a:pt x="16" y="274"/>
                  </a:lnTo>
                  <a:lnTo>
                    <a:pt x="14" y="238"/>
                  </a:lnTo>
                  <a:lnTo>
                    <a:pt x="12" y="202"/>
                  </a:lnTo>
                  <a:lnTo>
                    <a:pt x="6" y="168"/>
                  </a:lnTo>
                  <a:lnTo>
                    <a:pt x="0" y="135"/>
                  </a:lnTo>
                  <a:lnTo>
                    <a:pt x="0" y="120"/>
                  </a:lnTo>
                  <a:lnTo>
                    <a:pt x="6" y="103"/>
                  </a:lnTo>
                  <a:lnTo>
                    <a:pt x="10" y="92"/>
                  </a:lnTo>
                  <a:lnTo>
                    <a:pt x="14" y="82"/>
                  </a:lnTo>
                  <a:lnTo>
                    <a:pt x="19" y="73"/>
                  </a:lnTo>
                  <a:lnTo>
                    <a:pt x="23" y="63"/>
                  </a:lnTo>
                  <a:lnTo>
                    <a:pt x="29" y="52"/>
                  </a:lnTo>
                  <a:lnTo>
                    <a:pt x="35" y="42"/>
                  </a:lnTo>
                  <a:lnTo>
                    <a:pt x="38" y="33"/>
                  </a:lnTo>
                  <a:lnTo>
                    <a:pt x="44" y="23"/>
                  </a:lnTo>
                  <a:lnTo>
                    <a:pt x="50" y="8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61" name="Freeform 449"/>
            <p:cNvSpPr>
              <a:spLocks/>
            </p:cNvSpPr>
            <p:nvPr/>
          </p:nvSpPr>
          <p:spPr bwMode="auto">
            <a:xfrm>
              <a:off x="3883" y="1742"/>
              <a:ext cx="84" cy="280"/>
            </a:xfrm>
            <a:custGeom>
              <a:avLst/>
              <a:gdLst>
                <a:gd name="T0" fmla="*/ 152 w 169"/>
                <a:gd name="T1" fmla="*/ 36 h 560"/>
                <a:gd name="T2" fmla="*/ 162 w 169"/>
                <a:gd name="T3" fmla="*/ 103 h 560"/>
                <a:gd name="T4" fmla="*/ 167 w 169"/>
                <a:gd name="T5" fmla="*/ 171 h 560"/>
                <a:gd name="T6" fmla="*/ 169 w 169"/>
                <a:gd name="T7" fmla="*/ 241 h 560"/>
                <a:gd name="T8" fmla="*/ 167 w 169"/>
                <a:gd name="T9" fmla="*/ 312 h 560"/>
                <a:gd name="T10" fmla="*/ 165 w 169"/>
                <a:gd name="T11" fmla="*/ 384 h 560"/>
                <a:gd name="T12" fmla="*/ 163 w 169"/>
                <a:gd name="T13" fmla="*/ 454 h 560"/>
                <a:gd name="T14" fmla="*/ 162 w 169"/>
                <a:gd name="T15" fmla="*/ 524 h 560"/>
                <a:gd name="T16" fmla="*/ 146 w 169"/>
                <a:gd name="T17" fmla="*/ 545 h 560"/>
                <a:gd name="T18" fmla="*/ 122 w 169"/>
                <a:gd name="T19" fmla="*/ 515 h 560"/>
                <a:gd name="T20" fmla="*/ 103 w 169"/>
                <a:gd name="T21" fmla="*/ 483 h 560"/>
                <a:gd name="T22" fmla="*/ 84 w 169"/>
                <a:gd name="T23" fmla="*/ 450 h 560"/>
                <a:gd name="T24" fmla="*/ 65 w 169"/>
                <a:gd name="T25" fmla="*/ 416 h 560"/>
                <a:gd name="T26" fmla="*/ 48 w 169"/>
                <a:gd name="T27" fmla="*/ 380 h 560"/>
                <a:gd name="T28" fmla="*/ 30 w 169"/>
                <a:gd name="T29" fmla="*/ 346 h 560"/>
                <a:gd name="T30" fmla="*/ 10 w 169"/>
                <a:gd name="T31" fmla="*/ 315 h 560"/>
                <a:gd name="T32" fmla="*/ 0 w 169"/>
                <a:gd name="T33" fmla="*/ 289 h 560"/>
                <a:gd name="T34" fmla="*/ 2 w 169"/>
                <a:gd name="T35" fmla="*/ 268 h 560"/>
                <a:gd name="T36" fmla="*/ 15 w 169"/>
                <a:gd name="T37" fmla="*/ 262 h 560"/>
                <a:gd name="T38" fmla="*/ 36 w 169"/>
                <a:gd name="T39" fmla="*/ 274 h 560"/>
                <a:gd name="T40" fmla="*/ 53 w 169"/>
                <a:gd name="T41" fmla="*/ 293 h 560"/>
                <a:gd name="T42" fmla="*/ 65 w 169"/>
                <a:gd name="T43" fmla="*/ 313 h 560"/>
                <a:gd name="T44" fmla="*/ 76 w 169"/>
                <a:gd name="T45" fmla="*/ 334 h 560"/>
                <a:gd name="T46" fmla="*/ 86 w 169"/>
                <a:gd name="T47" fmla="*/ 359 h 560"/>
                <a:gd name="T48" fmla="*/ 97 w 169"/>
                <a:gd name="T49" fmla="*/ 382 h 560"/>
                <a:gd name="T50" fmla="*/ 110 w 169"/>
                <a:gd name="T51" fmla="*/ 403 h 560"/>
                <a:gd name="T52" fmla="*/ 125 w 169"/>
                <a:gd name="T53" fmla="*/ 388 h 560"/>
                <a:gd name="T54" fmla="*/ 133 w 169"/>
                <a:gd name="T55" fmla="*/ 323 h 560"/>
                <a:gd name="T56" fmla="*/ 133 w 169"/>
                <a:gd name="T57" fmla="*/ 251 h 560"/>
                <a:gd name="T58" fmla="*/ 133 w 169"/>
                <a:gd name="T59" fmla="*/ 177 h 560"/>
                <a:gd name="T60" fmla="*/ 127 w 169"/>
                <a:gd name="T61" fmla="*/ 108 h 560"/>
                <a:gd name="T62" fmla="*/ 124 w 169"/>
                <a:gd name="T63" fmla="*/ 51 h 560"/>
                <a:gd name="T64" fmla="*/ 125 w 169"/>
                <a:gd name="T65" fmla="*/ 11 h 560"/>
                <a:gd name="T66" fmla="*/ 135 w 169"/>
                <a:gd name="T67" fmla="*/ 0 h 560"/>
                <a:gd name="T68" fmla="*/ 144 w 169"/>
                <a:gd name="T69" fmla="*/ 8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9" h="560">
                  <a:moveTo>
                    <a:pt x="144" y="8"/>
                  </a:moveTo>
                  <a:lnTo>
                    <a:pt x="152" y="36"/>
                  </a:lnTo>
                  <a:lnTo>
                    <a:pt x="158" y="68"/>
                  </a:lnTo>
                  <a:lnTo>
                    <a:pt x="162" y="103"/>
                  </a:lnTo>
                  <a:lnTo>
                    <a:pt x="167" y="137"/>
                  </a:lnTo>
                  <a:lnTo>
                    <a:pt x="167" y="171"/>
                  </a:lnTo>
                  <a:lnTo>
                    <a:pt x="169" y="205"/>
                  </a:lnTo>
                  <a:lnTo>
                    <a:pt x="169" y="241"/>
                  </a:lnTo>
                  <a:lnTo>
                    <a:pt x="169" y="277"/>
                  </a:lnTo>
                  <a:lnTo>
                    <a:pt x="167" y="312"/>
                  </a:lnTo>
                  <a:lnTo>
                    <a:pt x="167" y="348"/>
                  </a:lnTo>
                  <a:lnTo>
                    <a:pt x="165" y="384"/>
                  </a:lnTo>
                  <a:lnTo>
                    <a:pt x="165" y="420"/>
                  </a:lnTo>
                  <a:lnTo>
                    <a:pt x="163" y="454"/>
                  </a:lnTo>
                  <a:lnTo>
                    <a:pt x="162" y="490"/>
                  </a:lnTo>
                  <a:lnTo>
                    <a:pt x="162" y="524"/>
                  </a:lnTo>
                  <a:lnTo>
                    <a:pt x="162" y="560"/>
                  </a:lnTo>
                  <a:lnTo>
                    <a:pt x="146" y="545"/>
                  </a:lnTo>
                  <a:lnTo>
                    <a:pt x="135" y="532"/>
                  </a:lnTo>
                  <a:lnTo>
                    <a:pt x="122" y="515"/>
                  </a:lnTo>
                  <a:lnTo>
                    <a:pt x="112" y="502"/>
                  </a:lnTo>
                  <a:lnTo>
                    <a:pt x="103" y="483"/>
                  </a:lnTo>
                  <a:lnTo>
                    <a:pt x="93" y="467"/>
                  </a:lnTo>
                  <a:lnTo>
                    <a:pt x="84" y="450"/>
                  </a:lnTo>
                  <a:lnTo>
                    <a:pt x="76" y="433"/>
                  </a:lnTo>
                  <a:lnTo>
                    <a:pt x="65" y="416"/>
                  </a:lnTo>
                  <a:lnTo>
                    <a:pt x="55" y="399"/>
                  </a:lnTo>
                  <a:lnTo>
                    <a:pt x="48" y="380"/>
                  </a:lnTo>
                  <a:lnTo>
                    <a:pt x="40" y="365"/>
                  </a:lnTo>
                  <a:lnTo>
                    <a:pt x="30" y="346"/>
                  </a:lnTo>
                  <a:lnTo>
                    <a:pt x="19" y="331"/>
                  </a:lnTo>
                  <a:lnTo>
                    <a:pt x="10" y="315"/>
                  </a:lnTo>
                  <a:lnTo>
                    <a:pt x="0" y="302"/>
                  </a:lnTo>
                  <a:lnTo>
                    <a:pt x="0" y="289"/>
                  </a:lnTo>
                  <a:lnTo>
                    <a:pt x="2" y="279"/>
                  </a:lnTo>
                  <a:lnTo>
                    <a:pt x="2" y="268"/>
                  </a:lnTo>
                  <a:lnTo>
                    <a:pt x="4" y="260"/>
                  </a:lnTo>
                  <a:lnTo>
                    <a:pt x="15" y="262"/>
                  </a:lnTo>
                  <a:lnTo>
                    <a:pt x="27" y="268"/>
                  </a:lnTo>
                  <a:lnTo>
                    <a:pt x="36" y="274"/>
                  </a:lnTo>
                  <a:lnTo>
                    <a:pt x="46" y="285"/>
                  </a:lnTo>
                  <a:lnTo>
                    <a:pt x="53" y="293"/>
                  </a:lnTo>
                  <a:lnTo>
                    <a:pt x="59" y="302"/>
                  </a:lnTo>
                  <a:lnTo>
                    <a:pt x="65" y="313"/>
                  </a:lnTo>
                  <a:lnTo>
                    <a:pt x="72" y="325"/>
                  </a:lnTo>
                  <a:lnTo>
                    <a:pt x="76" y="334"/>
                  </a:lnTo>
                  <a:lnTo>
                    <a:pt x="80" y="348"/>
                  </a:lnTo>
                  <a:lnTo>
                    <a:pt x="86" y="359"/>
                  </a:lnTo>
                  <a:lnTo>
                    <a:pt x="91" y="372"/>
                  </a:lnTo>
                  <a:lnTo>
                    <a:pt x="97" y="382"/>
                  </a:lnTo>
                  <a:lnTo>
                    <a:pt x="103" y="393"/>
                  </a:lnTo>
                  <a:lnTo>
                    <a:pt x="110" y="403"/>
                  </a:lnTo>
                  <a:lnTo>
                    <a:pt x="122" y="414"/>
                  </a:lnTo>
                  <a:lnTo>
                    <a:pt x="125" y="388"/>
                  </a:lnTo>
                  <a:lnTo>
                    <a:pt x="133" y="357"/>
                  </a:lnTo>
                  <a:lnTo>
                    <a:pt x="133" y="323"/>
                  </a:lnTo>
                  <a:lnTo>
                    <a:pt x="135" y="289"/>
                  </a:lnTo>
                  <a:lnTo>
                    <a:pt x="133" y="251"/>
                  </a:lnTo>
                  <a:lnTo>
                    <a:pt x="133" y="215"/>
                  </a:lnTo>
                  <a:lnTo>
                    <a:pt x="133" y="177"/>
                  </a:lnTo>
                  <a:lnTo>
                    <a:pt x="131" y="142"/>
                  </a:lnTo>
                  <a:lnTo>
                    <a:pt x="127" y="108"/>
                  </a:lnTo>
                  <a:lnTo>
                    <a:pt x="125" y="80"/>
                  </a:lnTo>
                  <a:lnTo>
                    <a:pt x="124" y="51"/>
                  </a:lnTo>
                  <a:lnTo>
                    <a:pt x="125" y="30"/>
                  </a:lnTo>
                  <a:lnTo>
                    <a:pt x="125" y="11"/>
                  </a:lnTo>
                  <a:lnTo>
                    <a:pt x="131" y="4"/>
                  </a:lnTo>
                  <a:lnTo>
                    <a:pt x="135" y="0"/>
                  </a:lnTo>
                  <a:lnTo>
                    <a:pt x="144" y="8"/>
                  </a:lnTo>
                  <a:lnTo>
                    <a:pt x="144" y="8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62" name="Freeform 450"/>
            <p:cNvSpPr>
              <a:spLocks/>
            </p:cNvSpPr>
            <p:nvPr/>
          </p:nvSpPr>
          <p:spPr bwMode="auto">
            <a:xfrm>
              <a:off x="3977" y="1759"/>
              <a:ext cx="336" cy="928"/>
            </a:xfrm>
            <a:custGeom>
              <a:avLst/>
              <a:gdLst>
                <a:gd name="T0" fmla="*/ 101 w 673"/>
                <a:gd name="T1" fmla="*/ 181 h 1857"/>
                <a:gd name="T2" fmla="*/ 112 w 673"/>
                <a:gd name="T3" fmla="*/ 420 h 1857"/>
                <a:gd name="T4" fmla="*/ 109 w 673"/>
                <a:gd name="T5" fmla="*/ 652 h 1857"/>
                <a:gd name="T6" fmla="*/ 65 w 673"/>
                <a:gd name="T7" fmla="*/ 849 h 1857"/>
                <a:gd name="T8" fmla="*/ 63 w 673"/>
                <a:gd name="T9" fmla="*/ 1049 h 1857"/>
                <a:gd name="T10" fmla="*/ 105 w 673"/>
                <a:gd name="T11" fmla="*/ 1171 h 1857"/>
                <a:gd name="T12" fmla="*/ 164 w 673"/>
                <a:gd name="T13" fmla="*/ 1017 h 1857"/>
                <a:gd name="T14" fmla="*/ 194 w 673"/>
                <a:gd name="T15" fmla="*/ 810 h 1857"/>
                <a:gd name="T16" fmla="*/ 185 w 673"/>
                <a:gd name="T17" fmla="*/ 595 h 1857"/>
                <a:gd name="T18" fmla="*/ 234 w 673"/>
                <a:gd name="T19" fmla="*/ 392 h 1857"/>
                <a:gd name="T20" fmla="*/ 310 w 673"/>
                <a:gd name="T21" fmla="*/ 181 h 1857"/>
                <a:gd name="T22" fmla="*/ 367 w 673"/>
                <a:gd name="T23" fmla="*/ 70 h 1857"/>
                <a:gd name="T24" fmla="*/ 401 w 673"/>
                <a:gd name="T25" fmla="*/ 164 h 1857"/>
                <a:gd name="T26" fmla="*/ 399 w 673"/>
                <a:gd name="T27" fmla="*/ 283 h 1857"/>
                <a:gd name="T28" fmla="*/ 418 w 673"/>
                <a:gd name="T29" fmla="*/ 365 h 1857"/>
                <a:gd name="T30" fmla="*/ 489 w 673"/>
                <a:gd name="T31" fmla="*/ 270 h 1857"/>
                <a:gd name="T32" fmla="*/ 572 w 673"/>
                <a:gd name="T33" fmla="*/ 183 h 1857"/>
                <a:gd name="T34" fmla="*/ 665 w 673"/>
                <a:gd name="T35" fmla="*/ 236 h 1857"/>
                <a:gd name="T36" fmla="*/ 633 w 673"/>
                <a:gd name="T37" fmla="*/ 414 h 1857"/>
                <a:gd name="T38" fmla="*/ 498 w 673"/>
                <a:gd name="T39" fmla="*/ 568 h 1857"/>
                <a:gd name="T40" fmla="*/ 378 w 673"/>
                <a:gd name="T41" fmla="*/ 667 h 1857"/>
                <a:gd name="T42" fmla="*/ 306 w 673"/>
                <a:gd name="T43" fmla="*/ 777 h 1857"/>
                <a:gd name="T44" fmla="*/ 323 w 673"/>
                <a:gd name="T45" fmla="*/ 920 h 1857"/>
                <a:gd name="T46" fmla="*/ 331 w 673"/>
                <a:gd name="T47" fmla="*/ 1146 h 1857"/>
                <a:gd name="T48" fmla="*/ 261 w 673"/>
                <a:gd name="T49" fmla="*/ 1349 h 1857"/>
                <a:gd name="T50" fmla="*/ 171 w 673"/>
                <a:gd name="T51" fmla="*/ 1503 h 1857"/>
                <a:gd name="T52" fmla="*/ 194 w 673"/>
                <a:gd name="T53" fmla="*/ 1667 h 1857"/>
                <a:gd name="T54" fmla="*/ 181 w 673"/>
                <a:gd name="T55" fmla="*/ 1826 h 1857"/>
                <a:gd name="T56" fmla="*/ 141 w 673"/>
                <a:gd name="T57" fmla="*/ 1708 h 1857"/>
                <a:gd name="T58" fmla="*/ 105 w 673"/>
                <a:gd name="T59" fmla="*/ 1541 h 1857"/>
                <a:gd name="T60" fmla="*/ 129 w 673"/>
                <a:gd name="T61" fmla="*/ 1372 h 1857"/>
                <a:gd name="T62" fmla="*/ 257 w 673"/>
                <a:gd name="T63" fmla="*/ 1192 h 1857"/>
                <a:gd name="T64" fmla="*/ 295 w 673"/>
                <a:gd name="T65" fmla="*/ 979 h 1857"/>
                <a:gd name="T66" fmla="*/ 268 w 673"/>
                <a:gd name="T67" fmla="*/ 745 h 1857"/>
                <a:gd name="T68" fmla="*/ 394 w 673"/>
                <a:gd name="T69" fmla="*/ 561 h 1857"/>
                <a:gd name="T70" fmla="*/ 586 w 673"/>
                <a:gd name="T71" fmla="*/ 390 h 1857"/>
                <a:gd name="T72" fmla="*/ 622 w 673"/>
                <a:gd name="T73" fmla="*/ 308 h 1857"/>
                <a:gd name="T74" fmla="*/ 586 w 673"/>
                <a:gd name="T75" fmla="*/ 245 h 1857"/>
                <a:gd name="T76" fmla="*/ 487 w 673"/>
                <a:gd name="T77" fmla="*/ 357 h 1857"/>
                <a:gd name="T78" fmla="*/ 411 w 673"/>
                <a:gd name="T79" fmla="*/ 477 h 1857"/>
                <a:gd name="T80" fmla="*/ 357 w 673"/>
                <a:gd name="T81" fmla="*/ 456 h 1857"/>
                <a:gd name="T82" fmla="*/ 363 w 673"/>
                <a:gd name="T83" fmla="*/ 304 h 1857"/>
                <a:gd name="T84" fmla="*/ 363 w 673"/>
                <a:gd name="T85" fmla="*/ 154 h 1857"/>
                <a:gd name="T86" fmla="*/ 310 w 673"/>
                <a:gd name="T87" fmla="*/ 316 h 1857"/>
                <a:gd name="T88" fmla="*/ 230 w 673"/>
                <a:gd name="T89" fmla="*/ 534 h 1857"/>
                <a:gd name="T90" fmla="*/ 232 w 673"/>
                <a:gd name="T91" fmla="*/ 775 h 1857"/>
                <a:gd name="T92" fmla="*/ 213 w 673"/>
                <a:gd name="T93" fmla="*/ 996 h 1857"/>
                <a:gd name="T94" fmla="*/ 145 w 673"/>
                <a:gd name="T95" fmla="*/ 1203 h 1857"/>
                <a:gd name="T96" fmla="*/ 69 w 673"/>
                <a:gd name="T97" fmla="*/ 1247 h 1857"/>
                <a:gd name="T98" fmla="*/ 27 w 673"/>
                <a:gd name="T99" fmla="*/ 1117 h 1857"/>
                <a:gd name="T100" fmla="*/ 4 w 673"/>
                <a:gd name="T101" fmla="*/ 984 h 1857"/>
                <a:gd name="T102" fmla="*/ 13 w 673"/>
                <a:gd name="T103" fmla="*/ 808 h 1857"/>
                <a:gd name="T104" fmla="*/ 55 w 673"/>
                <a:gd name="T105" fmla="*/ 625 h 1857"/>
                <a:gd name="T106" fmla="*/ 46 w 673"/>
                <a:gd name="T107" fmla="*/ 445 h 1857"/>
                <a:gd name="T108" fmla="*/ 55 w 673"/>
                <a:gd name="T109" fmla="*/ 312 h 1857"/>
                <a:gd name="T110" fmla="*/ 63 w 673"/>
                <a:gd name="T111" fmla="*/ 179 h 1857"/>
                <a:gd name="T112" fmla="*/ 38 w 673"/>
                <a:gd name="T113" fmla="*/ 67 h 1857"/>
                <a:gd name="T114" fmla="*/ 31 w 673"/>
                <a:gd name="T115" fmla="*/ 15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73" h="1857">
                  <a:moveTo>
                    <a:pt x="38" y="0"/>
                  </a:moveTo>
                  <a:lnTo>
                    <a:pt x="57" y="34"/>
                  </a:lnTo>
                  <a:lnTo>
                    <a:pt x="72" y="69"/>
                  </a:lnTo>
                  <a:lnTo>
                    <a:pt x="84" y="105"/>
                  </a:lnTo>
                  <a:lnTo>
                    <a:pt x="93" y="143"/>
                  </a:lnTo>
                  <a:lnTo>
                    <a:pt x="101" y="181"/>
                  </a:lnTo>
                  <a:lnTo>
                    <a:pt x="105" y="219"/>
                  </a:lnTo>
                  <a:lnTo>
                    <a:pt x="109" y="259"/>
                  </a:lnTo>
                  <a:lnTo>
                    <a:pt x="112" y="298"/>
                  </a:lnTo>
                  <a:lnTo>
                    <a:pt x="112" y="338"/>
                  </a:lnTo>
                  <a:lnTo>
                    <a:pt x="112" y="378"/>
                  </a:lnTo>
                  <a:lnTo>
                    <a:pt x="112" y="420"/>
                  </a:lnTo>
                  <a:lnTo>
                    <a:pt x="112" y="460"/>
                  </a:lnTo>
                  <a:lnTo>
                    <a:pt x="112" y="500"/>
                  </a:lnTo>
                  <a:lnTo>
                    <a:pt x="112" y="540"/>
                  </a:lnTo>
                  <a:lnTo>
                    <a:pt x="114" y="582"/>
                  </a:lnTo>
                  <a:lnTo>
                    <a:pt x="118" y="621"/>
                  </a:lnTo>
                  <a:lnTo>
                    <a:pt x="109" y="652"/>
                  </a:lnTo>
                  <a:lnTo>
                    <a:pt x="101" y="686"/>
                  </a:lnTo>
                  <a:lnTo>
                    <a:pt x="93" y="718"/>
                  </a:lnTo>
                  <a:lnTo>
                    <a:pt x="86" y="753"/>
                  </a:lnTo>
                  <a:lnTo>
                    <a:pt x="78" y="785"/>
                  </a:lnTo>
                  <a:lnTo>
                    <a:pt x="71" y="817"/>
                  </a:lnTo>
                  <a:lnTo>
                    <a:pt x="65" y="849"/>
                  </a:lnTo>
                  <a:lnTo>
                    <a:pt x="61" y="884"/>
                  </a:lnTo>
                  <a:lnTo>
                    <a:pt x="57" y="916"/>
                  </a:lnTo>
                  <a:lnTo>
                    <a:pt x="57" y="950"/>
                  </a:lnTo>
                  <a:lnTo>
                    <a:pt x="57" y="983"/>
                  </a:lnTo>
                  <a:lnTo>
                    <a:pt x="59" y="1017"/>
                  </a:lnTo>
                  <a:lnTo>
                    <a:pt x="63" y="1049"/>
                  </a:lnTo>
                  <a:lnTo>
                    <a:pt x="71" y="1081"/>
                  </a:lnTo>
                  <a:lnTo>
                    <a:pt x="82" y="1116"/>
                  </a:lnTo>
                  <a:lnTo>
                    <a:pt x="95" y="1150"/>
                  </a:lnTo>
                  <a:lnTo>
                    <a:pt x="99" y="1157"/>
                  </a:lnTo>
                  <a:lnTo>
                    <a:pt x="103" y="1165"/>
                  </a:lnTo>
                  <a:lnTo>
                    <a:pt x="105" y="1171"/>
                  </a:lnTo>
                  <a:lnTo>
                    <a:pt x="109" y="1180"/>
                  </a:lnTo>
                  <a:lnTo>
                    <a:pt x="122" y="1148"/>
                  </a:lnTo>
                  <a:lnTo>
                    <a:pt x="135" y="1116"/>
                  </a:lnTo>
                  <a:lnTo>
                    <a:pt x="145" y="1083"/>
                  </a:lnTo>
                  <a:lnTo>
                    <a:pt x="156" y="1051"/>
                  </a:lnTo>
                  <a:lnTo>
                    <a:pt x="164" y="1017"/>
                  </a:lnTo>
                  <a:lnTo>
                    <a:pt x="173" y="983"/>
                  </a:lnTo>
                  <a:lnTo>
                    <a:pt x="179" y="948"/>
                  </a:lnTo>
                  <a:lnTo>
                    <a:pt x="185" y="916"/>
                  </a:lnTo>
                  <a:lnTo>
                    <a:pt x="188" y="880"/>
                  </a:lnTo>
                  <a:lnTo>
                    <a:pt x="192" y="846"/>
                  </a:lnTo>
                  <a:lnTo>
                    <a:pt x="194" y="810"/>
                  </a:lnTo>
                  <a:lnTo>
                    <a:pt x="194" y="775"/>
                  </a:lnTo>
                  <a:lnTo>
                    <a:pt x="194" y="739"/>
                  </a:lnTo>
                  <a:lnTo>
                    <a:pt x="192" y="703"/>
                  </a:lnTo>
                  <a:lnTo>
                    <a:pt x="188" y="667"/>
                  </a:lnTo>
                  <a:lnTo>
                    <a:pt x="186" y="633"/>
                  </a:lnTo>
                  <a:lnTo>
                    <a:pt x="185" y="595"/>
                  </a:lnTo>
                  <a:lnTo>
                    <a:pt x="185" y="559"/>
                  </a:lnTo>
                  <a:lnTo>
                    <a:pt x="188" y="525"/>
                  </a:lnTo>
                  <a:lnTo>
                    <a:pt x="198" y="492"/>
                  </a:lnTo>
                  <a:lnTo>
                    <a:pt x="207" y="458"/>
                  </a:lnTo>
                  <a:lnTo>
                    <a:pt x="219" y="426"/>
                  </a:lnTo>
                  <a:lnTo>
                    <a:pt x="234" y="392"/>
                  </a:lnTo>
                  <a:lnTo>
                    <a:pt x="249" y="361"/>
                  </a:lnTo>
                  <a:lnTo>
                    <a:pt x="262" y="327"/>
                  </a:lnTo>
                  <a:lnTo>
                    <a:pt x="276" y="293"/>
                  </a:lnTo>
                  <a:lnTo>
                    <a:pt x="287" y="257"/>
                  </a:lnTo>
                  <a:lnTo>
                    <a:pt x="302" y="221"/>
                  </a:lnTo>
                  <a:lnTo>
                    <a:pt x="310" y="181"/>
                  </a:lnTo>
                  <a:lnTo>
                    <a:pt x="319" y="141"/>
                  </a:lnTo>
                  <a:lnTo>
                    <a:pt x="323" y="97"/>
                  </a:lnTo>
                  <a:lnTo>
                    <a:pt x="327" y="53"/>
                  </a:lnTo>
                  <a:lnTo>
                    <a:pt x="340" y="51"/>
                  </a:lnTo>
                  <a:lnTo>
                    <a:pt x="354" y="61"/>
                  </a:lnTo>
                  <a:lnTo>
                    <a:pt x="367" y="70"/>
                  </a:lnTo>
                  <a:lnTo>
                    <a:pt x="384" y="74"/>
                  </a:lnTo>
                  <a:lnTo>
                    <a:pt x="388" y="89"/>
                  </a:lnTo>
                  <a:lnTo>
                    <a:pt x="396" y="107"/>
                  </a:lnTo>
                  <a:lnTo>
                    <a:pt x="399" y="126"/>
                  </a:lnTo>
                  <a:lnTo>
                    <a:pt x="401" y="145"/>
                  </a:lnTo>
                  <a:lnTo>
                    <a:pt x="401" y="164"/>
                  </a:lnTo>
                  <a:lnTo>
                    <a:pt x="401" y="183"/>
                  </a:lnTo>
                  <a:lnTo>
                    <a:pt x="401" y="203"/>
                  </a:lnTo>
                  <a:lnTo>
                    <a:pt x="403" y="224"/>
                  </a:lnTo>
                  <a:lnTo>
                    <a:pt x="399" y="243"/>
                  </a:lnTo>
                  <a:lnTo>
                    <a:pt x="399" y="262"/>
                  </a:lnTo>
                  <a:lnTo>
                    <a:pt x="399" y="283"/>
                  </a:lnTo>
                  <a:lnTo>
                    <a:pt x="399" y="304"/>
                  </a:lnTo>
                  <a:lnTo>
                    <a:pt x="399" y="321"/>
                  </a:lnTo>
                  <a:lnTo>
                    <a:pt x="399" y="342"/>
                  </a:lnTo>
                  <a:lnTo>
                    <a:pt x="403" y="361"/>
                  </a:lnTo>
                  <a:lnTo>
                    <a:pt x="409" y="380"/>
                  </a:lnTo>
                  <a:lnTo>
                    <a:pt x="418" y="365"/>
                  </a:lnTo>
                  <a:lnTo>
                    <a:pt x="428" y="348"/>
                  </a:lnTo>
                  <a:lnTo>
                    <a:pt x="439" y="333"/>
                  </a:lnTo>
                  <a:lnTo>
                    <a:pt x="453" y="317"/>
                  </a:lnTo>
                  <a:lnTo>
                    <a:pt x="462" y="300"/>
                  </a:lnTo>
                  <a:lnTo>
                    <a:pt x="475" y="285"/>
                  </a:lnTo>
                  <a:lnTo>
                    <a:pt x="489" y="270"/>
                  </a:lnTo>
                  <a:lnTo>
                    <a:pt x="502" y="255"/>
                  </a:lnTo>
                  <a:lnTo>
                    <a:pt x="515" y="240"/>
                  </a:lnTo>
                  <a:lnTo>
                    <a:pt x="529" y="224"/>
                  </a:lnTo>
                  <a:lnTo>
                    <a:pt x="544" y="209"/>
                  </a:lnTo>
                  <a:lnTo>
                    <a:pt x="559" y="196"/>
                  </a:lnTo>
                  <a:lnTo>
                    <a:pt x="572" y="183"/>
                  </a:lnTo>
                  <a:lnTo>
                    <a:pt x="587" y="171"/>
                  </a:lnTo>
                  <a:lnTo>
                    <a:pt x="605" y="158"/>
                  </a:lnTo>
                  <a:lnTo>
                    <a:pt x="620" y="148"/>
                  </a:lnTo>
                  <a:lnTo>
                    <a:pt x="639" y="175"/>
                  </a:lnTo>
                  <a:lnTo>
                    <a:pt x="656" y="205"/>
                  </a:lnTo>
                  <a:lnTo>
                    <a:pt x="665" y="236"/>
                  </a:lnTo>
                  <a:lnTo>
                    <a:pt x="673" y="266"/>
                  </a:lnTo>
                  <a:lnTo>
                    <a:pt x="673" y="297"/>
                  </a:lnTo>
                  <a:lnTo>
                    <a:pt x="667" y="327"/>
                  </a:lnTo>
                  <a:lnTo>
                    <a:pt x="660" y="355"/>
                  </a:lnTo>
                  <a:lnTo>
                    <a:pt x="650" y="388"/>
                  </a:lnTo>
                  <a:lnTo>
                    <a:pt x="633" y="414"/>
                  </a:lnTo>
                  <a:lnTo>
                    <a:pt x="616" y="445"/>
                  </a:lnTo>
                  <a:lnTo>
                    <a:pt x="593" y="469"/>
                  </a:lnTo>
                  <a:lnTo>
                    <a:pt x="572" y="498"/>
                  </a:lnTo>
                  <a:lnTo>
                    <a:pt x="548" y="521"/>
                  </a:lnTo>
                  <a:lnTo>
                    <a:pt x="525" y="545"/>
                  </a:lnTo>
                  <a:lnTo>
                    <a:pt x="498" y="568"/>
                  </a:lnTo>
                  <a:lnTo>
                    <a:pt x="472" y="589"/>
                  </a:lnTo>
                  <a:lnTo>
                    <a:pt x="453" y="604"/>
                  </a:lnTo>
                  <a:lnTo>
                    <a:pt x="434" y="620"/>
                  </a:lnTo>
                  <a:lnTo>
                    <a:pt x="415" y="637"/>
                  </a:lnTo>
                  <a:lnTo>
                    <a:pt x="399" y="652"/>
                  </a:lnTo>
                  <a:lnTo>
                    <a:pt x="378" y="667"/>
                  </a:lnTo>
                  <a:lnTo>
                    <a:pt x="365" y="686"/>
                  </a:lnTo>
                  <a:lnTo>
                    <a:pt x="348" y="701"/>
                  </a:lnTo>
                  <a:lnTo>
                    <a:pt x="337" y="722"/>
                  </a:lnTo>
                  <a:lnTo>
                    <a:pt x="323" y="739"/>
                  </a:lnTo>
                  <a:lnTo>
                    <a:pt x="314" y="756"/>
                  </a:lnTo>
                  <a:lnTo>
                    <a:pt x="306" y="777"/>
                  </a:lnTo>
                  <a:lnTo>
                    <a:pt x="302" y="798"/>
                  </a:lnTo>
                  <a:lnTo>
                    <a:pt x="300" y="817"/>
                  </a:lnTo>
                  <a:lnTo>
                    <a:pt x="302" y="840"/>
                  </a:lnTo>
                  <a:lnTo>
                    <a:pt x="308" y="863"/>
                  </a:lnTo>
                  <a:lnTo>
                    <a:pt x="319" y="887"/>
                  </a:lnTo>
                  <a:lnTo>
                    <a:pt x="323" y="920"/>
                  </a:lnTo>
                  <a:lnTo>
                    <a:pt x="329" y="956"/>
                  </a:lnTo>
                  <a:lnTo>
                    <a:pt x="331" y="992"/>
                  </a:lnTo>
                  <a:lnTo>
                    <a:pt x="337" y="1030"/>
                  </a:lnTo>
                  <a:lnTo>
                    <a:pt x="335" y="1068"/>
                  </a:lnTo>
                  <a:lnTo>
                    <a:pt x="335" y="1108"/>
                  </a:lnTo>
                  <a:lnTo>
                    <a:pt x="331" y="1146"/>
                  </a:lnTo>
                  <a:lnTo>
                    <a:pt x="329" y="1184"/>
                  </a:lnTo>
                  <a:lnTo>
                    <a:pt x="319" y="1218"/>
                  </a:lnTo>
                  <a:lnTo>
                    <a:pt x="310" y="1254"/>
                  </a:lnTo>
                  <a:lnTo>
                    <a:pt x="295" y="1287"/>
                  </a:lnTo>
                  <a:lnTo>
                    <a:pt x="280" y="1321"/>
                  </a:lnTo>
                  <a:lnTo>
                    <a:pt x="261" y="1349"/>
                  </a:lnTo>
                  <a:lnTo>
                    <a:pt x="236" y="1376"/>
                  </a:lnTo>
                  <a:lnTo>
                    <a:pt x="207" y="1401"/>
                  </a:lnTo>
                  <a:lnTo>
                    <a:pt x="179" y="1423"/>
                  </a:lnTo>
                  <a:lnTo>
                    <a:pt x="173" y="1450"/>
                  </a:lnTo>
                  <a:lnTo>
                    <a:pt x="171" y="1478"/>
                  </a:lnTo>
                  <a:lnTo>
                    <a:pt x="171" y="1503"/>
                  </a:lnTo>
                  <a:lnTo>
                    <a:pt x="173" y="1532"/>
                  </a:lnTo>
                  <a:lnTo>
                    <a:pt x="175" y="1558"/>
                  </a:lnTo>
                  <a:lnTo>
                    <a:pt x="181" y="1585"/>
                  </a:lnTo>
                  <a:lnTo>
                    <a:pt x="185" y="1613"/>
                  </a:lnTo>
                  <a:lnTo>
                    <a:pt x="190" y="1640"/>
                  </a:lnTo>
                  <a:lnTo>
                    <a:pt x="194" y="1667"/>
                  </a:lnTo>
                  <a:lnTo>
                    <a:pt x="196" y="1693"/>
                  </a:lnTo>
                  <a:lnTo>
                    <a:pt x="196" y="1720"/>
                  </a:lnTo>
                  <a:lnTo>
                    <a:pt x="198" y="1746"/>
                  </a:lnTo>
                  <a:lnTo>
                    <a:pt x="194" y="1773"/>
                  </a:lnTo>
                  <a:lnTo>
                    <a:pt x="190" y="1800"/>
                  </a:lnTo>
                  <a:lnTo>
                    <a:pt x="181" y="1826"/>
                  </a:lnTo>
                  <a:lnTo>
                    <a:pt x="169" y="1857"/>
                  </a:lnTo>
                  <a:lnTo>
                    <a:pt x="164" y="1824"/>
                  </a:lnTo>
                  <a:lnTo>
                    <a:pt x="162" y="1796"/>
                  </a:lnTo>
                  <a:lnTo>
                    <a:pt x="154" y="1765"/>
                  </a:lnTo>
                  <a:lnTo>
                    <a:pt x="148" y="1739"/>
                  </a:lnTo>
                  <a:lnTo>
                    <a:pt x="141" y="1708"/>
                  </a:lnTo>
                  <a:lnTo>
                    <a:pt x="137" y="1684"/>
                  </a:lnTo>
                  <a:lnTo>
                    <a:pt x="128" y="1653"/>
                  </a:lnTo>
                  <a:lnTo>
                    <a:pt x="124" y="1627"/>
                  </a:lnTo>
                  <a:lnTo>
                    <a:pt x="116" y="1598"/>
                  </a:lnTo>
                  <a:lnTo>
                    <a:pt x="110" y="1570"/>
                  </a:lnTo>
                  <a:lnTo>
                    <a:pt x="105" y="1541"/>
                  </a:lnTo>
                  <a:lnTo>
                    <a:pt x="103" y="1513"/>
                  </a:lnTo>
                  <a:lnTo>
                    <a:pt x="97" y="1484"/>
                  </a:lnTo>
                  <a:lnTo>
                    <a:pt x="97" y="1456"/>
                  </a:lnTo>
                  <a:lnTo>
                    <a:pt x="97" y="1425"/>
                  </a:lnTo>
                  <a:lnTo>
                    <a:pt x="103" y="1397"/>
                  </a:lnTo>
                  <a:lnTo>
                    <a:pt x="129" y="1372"/>
                  </a:lnTo>
                  <a:lnTo>
                    <a:pt x="160" y="1347"/>
                  </a:lnTo>
                  <a:lnTo>
                    <a:pt x="183" y="1317"/>
                  </a:lnTo>
                  <a:lnTo>
                    <a:pt x="207" y="1290"/>
                  </a:lnTo>
                  <a:lnTo>
                    <a:pt x="224" y="1258"/>
                  </a:lnTo>
                  <a:lnTo>
                    <a:pt x="243" y="1226"/>
                  </a:lnTo>
                  <a:lnTo>
                    <a:pt x="257" y="1192"/>
                  </a:lnTo>
                  <a:lnTo>
                    <a:pt x="272" y="1159"/>
                  </a:lnTo>
                  <a:lnTo>
                    <a:pt x="280" y="1123"/>
                  </a:lnTo>
                  <a:lnTo>
                    <a:pt x="287" y="1089"/>
                  </a:lnTo>
                  <a:lnTo>
                    <a:pt x="293" y="1053"/>
                  </a:lnTo>
                  <a:lnTo>
                    <a:pt x="297" y="1017"/>
                  </a:lnTo>
                  <a:lnTo>
                    <a:pt x="295" y="979"/>
                  </a:lnTo>
                  <a:lnTo>
                    <a:pt x="291" y="945"/>
                  </a:lnTo>
                  <a:lnTo>
                    <a:pt x="285" y="908"/>
                  </a:lnTo>
                  <a:lnTo>
                    <a:pt x="276" y="874"/>
                  </a:lnTo>
                  <a:lnTo>
                    <a:pt x="264" y="827"/>
                  </a:lnTo>
                  <a:lnTo>
                    <a:pt x="264" y="785"/>
                  </a:lnTo>
                  <a:lnTo>
                    <a:pt x="268" y="745"/>
                  </a:lnTo>
                  <a:lnTo>
                    <a:pt x="278" y="711"/>
                  </a:lnTo>
                  <a:lnTo>
                    <a:pt x="293" y="677"/>
                  </a:lnTo>
                  <a:lnTo>
                    <a:pt x="314" y="646"/>
                  </a:lnTo>
                  <a:lnTo>
                    <a:pt x="337" y="618"/>
                  </a:lnTo>
                  <a:lnTo>
                    <a:pt x="367" y="589"/>
                  </a:lnTo>
                  <a:lnTo>
                    <a:pt x="394" y="561"/>
                  </a:lnTo>
                  <a:lnTo>
                    <a:pt x="426" y="534"/>
                  </a:lnTo>
                  <a:lnTo>
                    <a:pt x="458" y="504"/>
                  </a:lnTo>
                  <a:lnTo>
                    <a:pt x="492" y="479"/>
                  </a:lnTo>
                  <a:lnTo>
                    <a:pt x="525" y="449"/>
                  </a:lnTo>
                  <a:lnTo>
                    <a:pt x="557" y="420"/>
                  </a:lnTo>
                  <a:lnTo>
                    <a:pt x="586" y="390"/>
                  </a:lnTo>
                  <a:lnTo>
                    <a:pt x="616" y="357"/>
                  </a:lnTo>
                  <a:lnTo>
                    <a:pt x="616" y="348"/>
                  </a:lnTo>
                  <a:lnTo>
                    <a:pt x="616" y="340"/>
                  </a:lnTo>
                  <a:lnTo>
                    <a:pt x="616" y="331"/>
                  </a:lnTo>
                  <a:lnTo>
                    <a:pt x="618" y="323"/>
                  </a:lnTo>
                  <a:lnTo>
                    <a:pt x="622" y="308"/>
                  </a:lnTo>
                  <a:lnTo>
                    <a:pt x="627" y="291"/>
                  </a:lnTo>
                  <a:lnTo>
                    <a:pt x="622" y="276"/>
                  </a:lnTo>
                  <a:lnTo>
                    <a:pt x="616" y="262"/>
                  </a:lnTo>
                  <a:lnTo>
                    <a:pt x="612" y="245"/>
                  </a:lnTo>
                  <a:lnTo>
                    <a:pt x="608" y="230"/>
                  </a:lnTo>
                  <a:lnTo>
                    <a:pt x="586" y="245"/>
                  </a:lnTo>
                  <a:lnTo>
                    <a:pt x="567" y="262"/>
                  </a:lnTo>
                  <a:lnTo>
                    <a:pt x="548" y="278"/>
                  </a:lnTo>
                  <a:lnTo>
                    <a:pt x="530" y="298"/>
                  </a:lnTo>
                  <a:lnTo>
                    <a:pt x="513" y="317"/>
                  </a:lnTo>
                  <a:lnTo>
                    <a:pt x="500" y="336"/>
                  </a:lnTo>
                  <a:lnTo>
                    <a:pt x="487" y="357"/>
                  </a:lnTo>
                  <a:lnTo>
                    <a:pt x="473" y="378"/>
                  </a:lnTo>
                  <a:lnTo>
                    <a:pt x="458" y="399"/>
                  </a:lnTo>
                  <a:lnTo>
                    <a:pt x="447" y="418"/>
                  </a:lnTo>
                  <a:lnTo>
                    <a:pt x="434" y="437"/>
                  </a:lnTo>
                  <a:lnTo>
                    <a:pt x="422" y="458"/>
                  </a:lnTo>
                  <a:lnTo>
                    <a:pt x="411" y="477"/>
                  </a:lnTo>
                  <a:lnTo>
                    <a:pt x="397" y="496"/>
                  </a:lnTo>
                  <a:lnTo>
                    <a:pt x="382" y="515"/>
                  </a:lnTo>
                  <a:lnTo>
                    <a:pt x="367" y="532"/>
                  </a:lnTo>
                  <a:lnTo>
                    <a:pt x="363" y="506"/>
                  </a:lnTo>
                  <a:lnTo>
                    <a:pt x="359" y="481"/>
                  </a:lnTo>
                  <a:lnTo>
                    <a:pt x="357" y="456"/>
                  </a:lnTo>
                  <a:lnTo>
                    <a:pt x="357" y="431"/>
                  </a:lnTo>
                  <a:lnTo>
                    <a:pt x="357" y="405"/>
                  </a:lnTo>
                  <a:lnTo>
                    <a:pt x="359" y="378"/>
                  </a:lnTo>
                  <a:lnTo>
                    <a:pt x="359" y="354"/>
                  </a:lnTo>
                  <a:lnTo>
                    <a:pt x="363" y="331"/>
                  </a:lnTo>
                  <a:lnTo>
                    <a:pt x="363" y="304"/>
                  </a:lnTo>
                  <a:lnTo>
                    <a:pt x="365" y="278"/>
                  </a:lnTo>
                  <a:lnTo>
                    <a:pt x="367" y="251"/>
                  </a:lnTo>
                  <a:lnTo>
                    <a:pt x="367" y="228"/>
                  </a:lnTo>
                  <a:lnTo>
                    <a:pt x="367" y="203"/>
                  </a:lnTo>
                  <a:lnTo>
                    <a:pt x="367" y="179"/>
                  </a:lnTo>
                  <a:lnTo>
                    <a:pt x="363" y="154"/>
                  </a:lnTo>
                  <a:lnTo>
                    <a:pt x="361" y="129"/>
                  </a:lnTo>
                  <a:lnTo>
                    <a:pt x="354" y="167"/>
                  </a:lnTo>
                  <a:lnTo>
                    <a:pt x="346" y="205"/>
                  </a:lnTo>
                  <a:lnTo>
                    <a:pt x="335" y="241"/>
                  </a:lnTo>
                  <a:lnTo>
                    <a:pt x="323" y="279"/>
                  </a:lnTo>
                  <a:lnTo>
                    <a:pt x="310" y="316"/>
                  </a:lnTo>
                  <a:lnTo>
                    <a:pt x="295" y="352"/>
                  </a:lnTo>
                  <a:lnTo>
                    <a:pt x="280" y="388"/>
                  </a:lnTo>
                  <a:lnTo>
                    <a:pt x="266" y="424"/>
                  </a:lnTo>
                  <a:lnTo>
                    <a:pt x="251" y="460"/>
                  </a:lnTo>
                  <a:lnTo>
                    <a:pt x="240" y="498"/>
                  </a:lnTo>
                  <a:lnTo>
                    <a:pt x="230" y="534"/>
                  </a:lnTo>
                  <a:lnTo>
                    <a:pt x="223" y="572"/>
                  </a:lnTo>
                  <a:lnTo>
                    <a:pt x="217" y="612"/>
                  </a:lnTo>
                  <a:lnTo>
                    <a:pt x="217" y="652"/>
                  </a:lnTo>
                  <a:lnTo>
                    <a:pt x="219" y="692"/>
                  </a:lnTo>
                  <a:lnTo>
                    <a:pt x="230" y="735"/>
                  </a:lnTo>
                  <a:lnTo>
                    <a:pt x="232" y="775"/>
                  </a:lnTo>
                  <a:lnTo>
                    <a:pt x="234" y="813"/>
                  </a:lnTo>
                  <a:lnTo>
                    <a:pt x="232" y="851"/>
                  </a:lnTo>
                  <a:lnTo>
                    <a:pt x="230" y="889"/>
                  </a:lnTo>
                  <a:lnTo>
                    <a:pt x="226" y="925"/>
                  </a:lnTo>
                  <a:lnTo>
                    <a:pt x="221" y="962"/>
                  </a:lnTo>
                  <a:lnTo>
                    <a:pt x="213" y="996"/>
                  </a:lnTo>
                  <a:lnTo>
                    <a:pt x="205" y="1032"/>
                  </a:lnTo>
                  <a:lnTo>
                    <a:pt x="194" y="1066"/>
                  </a:lnTo>
                  <a:lnTo>
                    <a:pt x="183" y="1100"/>
                  </a:lnTo>
                  <a:lnTo>
                    <a:pt x="171" y="1135"/>
                  </a:lnTo>
                  <a:lnTo>
                    <a:pt x="160" y="1169"/>
                  </a:lnTo>
                  <a:lnTo>
                    <a:pt x="145" y="1203"/>
                  </a:lnTo>
                  <a:lnTo>
                    <a:pt x="133" y="1237"/>
                  </a:lnTo>
                  <a:lnTo>
                    <a:pt x="120" y="1271"/>
                  </a:lnTo>
                  <a:lnTo>
                    <a:pt x="109" y="1307"/>
                  </a:lnTo>
                  <a:lnTo>
                    <a:pt x="93" y="1287"/>
                  </a:lnTo>
                  <a:lnTo>
                    <a:pt x="80" y="1268"/>
                  </a:lnTo>
                  <a:lnTo>
                    <a:pt x="69" y="1247"/>
                  </a:lnTo>
                  <a:lnTo>
                    <a:pt x="59" y="1226"/>
                  </a:lnTo>
                  <a:lnTo>
                    <a:pt x="48" y="1203"/>
                  </a:lnTo>
                  <a:lnTo>
                    <a:pt x="42" y="1182"/>
                  </a:lnTo>
                  <a:lnTo>
                    <a:pt x="36" y="1161"/>
                  </a:lnTo>
                  <a:lnTo>
                    <a:pt x="32" y="1140"/>
                  </a:lnTo>
                  <a:lnTo>
                    <a:pt x="27" y="1117"/>
                  </a:lnTo>
                  <a:lnTo>
                    <a:pt x="23" y="1097"/>
                  </a:lnTo>
                  <a:lnTo>
                    <a:pt x="19" y="1074"/>
                  </a:lnTo>
                  <a:lnTo>
                    <a:pt x="15" y="1053"/>
                  </a:lnTo>
                  <a:lnTo>
                    <a:pt x="13" y="1030"/>
                  </a:lnTo>
                  <a:lnTo>
                    <a:pt x="10" y="1009"/>
                  </a:lnTo>
                  <a:lnTo>
                    <a:pt x="4" y="984"/>
                  </a:lnTo>
                  <a:lnTo>
                    <a:pt x="2" y="965"/>
                  </a:lnTo>
                  <a:lnTo>
                    <a:pt x="0" y="931"/>
                  </a:lnTo>
                  <a:lnTo>
                    <a:pt x="0" y="901"/>
                  </a:lnTo>
                  <a:lnTo>
                    <a:pt x="2" y="868"/>
                  </a:lnTo>
                  <a:lnTo>
                    <a:pt x="10" y="838"/>
                  </a:lnTo>
                  <a:lnTo>
                    <a:pt x="13" y="808"/>
                  </a:lnTo>
                  <a:lnTo>
                    <a:pt x="23" y="777"/>
                  </a:lnTo>
                  <a:lnTo>
                    <a:pt x="31" y="747"/>
                  </a:lnTo>
                  <a:lnTo>
                    <a:pt x="38" y="718"/>
                  </a:lnTo>
                  <a:lnTo>
                    <a:pt x="46" y="686"/>
                  </a:lnTo>
                  <a:lnTo>
                    <a:pt x="51" y="656"/>
                  </a:lnTo>
                  <a:lnTo>
                    <a:pt x="55" y="625"/>
                  </a:lnTo>
                  <a:lnTo>
                    <a:pt x="59" y="595"/>
                  </a:lnTo>
                  <a:lnTo>
                    <a:pt x="59" y="561"/>
                  </a:lnTo>
                  <a:lnTo>
                    <a:pt x="59" y="530"/>
                  </a:lnTo>
                  <a:lnTo>
                    <a:pt x="55" y="498"/>
                  </a:lnTo>
                  <a:lnTo>
                    <a:pt x="48" y="468"/>
                  </a:lnTo>
                  <a:lnTo>
                    <a:pt x="46" y="445"/>
                  </a:lnTo>
                  <a:lnTo>
                    <a:pt x="46" y="424"/>
                  </a:lnTo>
                  <a:lnTo>
                    <a:pt x="46" y="399"/>
                  </a:lnTo>
                  <a:lnTo>
                    <a:pt x="48" y="378"/>
                  </a:lnTo>
                  <a:lnTo>
                    <a:pt x="48" y="355"/>
                  </a:lnTo>
                  <a:lnTo>
                    <a:pt x="51" y="335"/>
                  </a:lnTo>
                  <a:lnTo>
                    <a:pt x="55" y="312"/>
                  </a:lnTo>
                  <a:lnTo>
                    <a:pt x="59" y="291"/>
                  </a:lnTo>
                  <a:lnTo>
                    <a:pt x="59" y="268"/>
                  </a:lnTo>
                  <a:lnTo>
                    <a:pt x="61" y="245"/>
                  </a:lnTo>
                  <a:lnTo>
                    <a:pt x="63" y="222"/>
                  </a:lnTo>
                  <a:lnTo>
                    <a:pt x="65" y="202"/>
                  </a:lnTo>
                  <a:lnTo>
                    <a:pt x="63" y="179"/>
                  </a:lnTo>
                  <a:lnTo>
                    <a:pt x="61" y="156"/>
                  </a:lnTo>
                  <a:lnTo>
                    <a:pt x="59" y="133"/>
                  </a:lnTo>
                  <a:lnTo>
                    <a:pt x="55" y="112"/>
                  </a:lnTo>
                  <a:lnTo>
                    <a:pt x="48" y="93"/>
                  </a:lnTo>
                  <a:lnTo>
                    <a:pt x="44" y="80"/>
                  </a:lnTo>
                  <a:lnTo>
                    <a:pt x="38" y="67"/>
                  </a:lnTo>
                  <a:lnTo>
                    <a:pt x="36" y="57"/>
                  </a:lnTo>
                  <a:lnTo>
                    <a:pt x="34" y="46"/>
                  </a:lnTo>
                  <a:lnTo>
                    <a:pt x="32" y="38"/>
                  </a:lnTo>
                  <a:lnTo>
                    <a:pt x="32" y="32"/>
                  </a:lnTo>
                  <a:lnTo>
                    <a:pt x="32" y="27"/>
                  </a:lnTo>
                  <a:lnTo>
                    <a:pt x="31" y="15"/>
                  </a:lnTo>
                  <a:lnTo>
                    <a:pt x="32" y="12"/>
                  </a:lnTo>
                  <a:lnTo>
                    <a:pt x="34" y="4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63" name="Freeform 451"/>
            <p:cNvSpPr>
              <a:spLocks/>
            </p:cNvSpPr>
            <p:nvPr/>
          </p:nvSpPr>
          <p:spPr bwMode="auto">
            <a:xfrm>
              <a:off x="3612" y="2446"/>
              <a:ext cx="29" cy="73"/>
            </a:xfrm>
            <a:custGeom>
              <a:avLst/>
              <a:gdLst>
                <a:gd name="T0" fmla="*/ 40 w 57"/>
                <a:gd name="T1" fmla="*/ 0 h 150"/>
                <a:gd name="T2" fmla="*/ 46 w 57"/>
                <a:gd name="T3" fmla="*/ 6 h 150"/>
                <a:gd name="T4" fmla="*/ 50 w 57"/>
                <a:gd name="T5" fmla="*/ 13 h 150"/>
                <a:gd name="T6" fmla="*/ 54 w 57"/>
                <a:gd name="T7" fmla="*/ 23 h 150"/>
                <a:gd name="T8" fmla="*/ 57 w 57"/>
                <a:gd name="T9" fmla="*/ 34 h 150"/>
                <a:gd name="T10" fmla="*/ 55 w 57"/>
                <a:gd name="T11" fmla="*/ 44 h 150"/>
                <a:gd name="T12" fmla="*/ 55 w 57"/>
                <a:gd name="T13" fmla="*/ 53 h 150"/>
                <a:gd name="T14" fmla="*/ 54 w 57"/>
                <a:gd name="T15" fmla="*/ 63 h 150"/>
                <a:gd name="T16" fmla="*/ 52 w 57"/>
                <a:gd name="T17" fmla="*/ 74 h 150"/>
                <a:gd name="T18" fmla="*/ 50 w 57"/>
                <a:gd name="T19" fmla="*/ 84 h 150"/>
                <a:gd name="T20" fmla="*/ 46 w 57"/>
                <a:gd name="T21" fmla="*/ 93 h 150"/>
                <a:gd name="T22" fmla="*/ 42 w 57"/>
                <a:gd name="T23" fmla="*/ 104 h 150"/>
                <a:gd name="T24" fmla="*/ 38 w 57"/>
                <a:gd name="T25" fmla="*/ 114 h 150"/>
                <a:gd name="T26" fmla="*/ 35 w 57"/>
                <a:gd name="T27" fmla="*/ 122 h 150"/>
                <a:gd name="T28" fmla="*/ 33 w 57"/>
                <a:gd name="T29" fmla="*/ 131 h 150"/>
                <a:gd name="T30" fmla="*/ 31 w 57"/>
                <a:gd name="T31" fmla="*/ 141 h 150"/>
                <a:gd name="T32" fmla="*/ 31 w 57"/>
                <a:gd name="T33" fmla="*/ 150 h 150"/>
                <a:gd name="T34" fmla="*/ 19 w 57"/>
                <a:gd name="T35" fmla="*/ 141 h 150"/>
                <a:gd name="T36" fmla="*/ 12 w 57"/>
                <a:gd name="T37" fmla="*/ 131 h 150"/>
                <a:gd name="T38" fmla="*/ 4 w 57"/>
                <a:gd name="T39" fmla="*/ 122 h 150"/>
                <a:gd name="T40" fmla="*/ 4 w 57"/>
                <a:gd name="T41" fmla="*/ 114 h 150"/>
                <a:gd name="T42" fmla="*/ 0 w 57"/>
                <a:gd name="T43" fmla="*/ 104 h 150"/>
                <a:gd name="T44" fmla="*/ 2 w 57"/>
                <a:gd name="T45" fmla="*/ 93 h 150"/>
                <a:gd name="T46" fmla="*/ 2 w 57"/>
                <a:gd name="T47" fmla="*/ 84 h 150"/>
                <a:gd name="T48" fmla="*/ 6 w 57"/>
                <a:gd name="T49" fmla="*/ 74 h 150"/>
                <a:gd name="T50" fmla="*/ 8 w 57"/>
                <a:gd name="T51" fmla="*/ 63 h 150"/>
                <a:gd name="T52" fmla="*/ 14 w 57"/>
                <a:gd name="T53" fmla="*/ 53 h 150"/>
                <a:gd name="T54" fmla="*/ 17 w 57"/>
                <a:gd name="T55" fmla="*/ 44 h 150"/>
                <a:gd name="T56" fmla="*/ 23 w 57"/>
                <a:gd name="T57" fmla="*/ 34 h 150"/>
                <a:gd name="T58" fmla="*/ 27 w 57"/>
                <a:gd name="T59" fmla="*/ 23 h 150"/>
                <a:gd name="T60" fmla="*/ 31 w 57"/>
                <a:gd name="T61" fmla="*/ 13 h 150"/>
                <a:gd name="T62" fmla="*/ 36 w 57"/>
                <a:gd name="T63" fmla="*/ 6 h 150"/>
                <a:gd name="T64" fmla="*/ 40 w 57"/>
                <a:gd name="T65" fmla="*/ 0 h 150"/>
                <a:gd name="T66" fmla="*/ 40 w 57"/>
                <a:gd name="T6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" h="150">
                  <a:moveTo>
                    <a:pt x="40" y="0"/>
                  </a:moveTo>
                  <a:lnTo>
                    <a:pt x="46" y="6"/>
                  </a:lnTo>
                  <a:lnTo>
                    <a:pt x="50" y="13"/>
                  </a:lnTo>
                  <a:lnTo>
                    <a:pt x="54" y="23"/>
                  </a:lnTo>
                  <a:lnTo>
                    <a:pt x="57" y="34"/>
                  </a:lnTo>
                  <a:lnTo>
                    <a:pt x="55" y="44"/>
                  </a:lnTo>
                  <a:lnTo>
                    <a:pt x="55" y="53"/>
                  </a:lnTo>
                  <a:lnTo>
                    <a:pt x="54" y="63"/>
                  </a:lnTo>
                  <a:lnTo>
                    <a:pt x="52" y="74"/>
                  </a:lnTo>
                  <a:lnTo>
                    <a:pt x="50" y="84"/>
                  </a:lnTo>
                  <a:lnTo>
                    <a:pt x="46" y="93"/>
                  </a:lnTo>
                  <a:lnTo>
                    <a:pt x="42" y="104"/>
                  </a:lnTo>
                  <a:lnTo>
                    <a:pt x="38" y="114"/>
                  </a:lnTo>
                  <a:lnTo>
                    <a:pt x="35" y="122"/>
                  </a:lnTo>
                  <a:lnTo>
                    <a:pt x="33" y="131"/>
                  </a:lnTo>
                  <a:lnTo>
                    <a:pt x="31" y="141"/>
                  </a:lnTo>
                  <a:lnTo>
                    <a:pt x="31" y="150"/>
                  </a:lnTo>
                  <a:lnTo>
                    <a:pt x="19" y="141"/>
                  </a:lnTo>
                  <a:lnTo>
                    <a:pt x="12" y="131"/>
                  </a:lnTo>
                  <a:lnTo>
                    <a:pt x="4" y="122"/>
                  </a:lnTo>
                  <a:lnTo>
                    <a:pt x="4" y="114"/>
                  </a:lnTo>
                  <a:lnTo>
                    <a:pt x="0" y="104"/>
                  </a:lnTo>
                  <a:lnTo>
                    <a:pt x="2" y="93"/>
                  </a:lnTo>
                  <a:lnTo>
                    <a:pt x="2" y="84"/>
                  </a:lnTo>
                  <a:lnTo>
                    <a:pt x="6" y="74"/>
                  </a:lnTo>
                  <a:lnTo>
                    <a:pt x="8" y="63"/>
                  </a:lnTo>
                  <a:lnTo>
                    <a:pt x="14" y="53"/>
                  </a:lnTo>
                  <a:lnTo>
                    <a:pt x="17" y="44"/>
                  </a:lnTo>
                  <a:lnTo>
                    <a:pt x="23" y="34"/>
                  </a:lnTo>
                  <a:lnTo>
                    <a:pt x="27" y="23"/>
                  </a:lnTo>
                  <a:lnTo>
                    <a:pt x="31" y="13"/>
                  </a:lnTo>
                  <a:lnTo>
                    <a:pt x="36" y="6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1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64" name="Freeform 452"/>
            <p:cNvSpPr>
              <a:spLocks/>
            </p:cNvSpPr>
            <p:nvPr/>
          </p:nvSpPr>
          <p:spPr bwMode="auto">
            <a:xfrm>
              <a:off x="3409" y="2327"/>
              <a:ext cx="22" cy="83"/>
            </a:xfrm>
            <a:custGeom>
              <a:avLst/>
              <a:gdLst>
                <a:gd name="T0" fmla="*/ 19 w 45"/>
                <a:gd name="T1" fmla="*/ 0 h 164"/>
                <a:gd name="T2" fmla="*/ 26 w 45"/>
                <a:gd name="T3" fmla="*/ 8 h 164"/>
                <a:gd name="T4" fmla="*/ 32 w 45"/>
                <a:gd name="T5" fmla="*/ 17 h 164"/>
                <a:gd name="T6" fmla="*/ 38 w 45"/>
                <a:gd name="T7" fmla="*/ 27 h 164"/>
                <a:gd name="T8" fmla="*/ 43 w 45"/>
                <a:gd name="T9" fmla="*/ 36 h 164"/>
                <a:gd name="T10" fmla="*/ 45 w 45"/>
                <a:gd name="T11" fmla="*/ 46 h 164"/>
                <a:gd name="T12" fmla="*/ 45 w 45"/>
                <a:gd name="T13" fmla="*/ 55 h 164"/>
                <a:gd name="T14" fmla="*/ 45 w 45"/>
                <a:gd name="T15" fmla="*/ 67 h 164"/>
                <a:gd name="T16" fmla="*/ 45 w 45"/>
                <a:gd name="T17" fmla="*/ 78 h 164"/>
                <a:gd name="T18" fmla="*/ 45 w 45"/>
                <a:gd name="T19" fmla="*/ 88 h 164"/>
                <a:gd name="T20" fmla="*/ 43 w 45"/>
                <a:gd name="T21" fmla="*/ 99 h 164"/>
                <a:gd name="T22" fmla="*/ 41 w 45"/>
                <a:gd name="T23" fmla="*/ 111 h 164"/>
                <a:gd name="T24" fmla="*/ 41 w 45"/>
                <a:gd name="T25" fmla="*/ 122 h 164"/>
                <a:gd name="T26" fmla="*/ 39 w 45"/>
                <a:gd name="T27" fmla="*/ 133 h 164"/>
                <a:gd name="T28" fmla="*/ 39 w 45"/>
                <a:gd name="T29" fmla="*/ 143 h 164"/>
                <a:gd name="T30" fmla="*/ 39 w 45"/>
                <a:gd name="T31" fmla="*/ 152 h 164"/>
                <a:gd name="T32" fmla="*/ 41 w 45"/>
                <a:gd name="T33" fmla="*/ 164 h 164"/>
                <a:gd name="T34" fmla="*/ 30 w 45"/>
                <a:gd name="T35" fmla="*/ 156 h 164"/>
                <a:gd name="T36" fmla="*/ 22 w 45"/>
                <a:gd name="T37" fmla="*/ 147 h 164"/>
                <a:gd name="T38" fmla="*/ 15 w 45"/>
                <a:gd name="T39" fmla="*/ 137 h 164"/>
                <a:gd name="T40" fmla="*/ 11 w 45"/>
                <a:gd name="T41" fmla="*/ 130 h 164"/>
                <a:gd name="T42" fmla="*/ 5 w 45"/>
                <a:gd name="T43" fmla="*/ 118 h 164"/>
                <a:gd name="T44" fmla="*/ 1 w 45"/>
                <a:gd name="T45" fmla="*/ 109 h 164"/>
                <a:gd name="T46" fmla="*/ 0 w 45"/>
                <a:gd name="T47" fmla="*/ 97 h 164"/>
                <a:gd name="T48" fmla="*/ 0 w 45"/>
                <a:gd name="T49" fmla="*/ 88 h 164"/>
                <a:gd name="T50" fmla="*/ 0 w 45"/>
                <a:gd name="T51" fmla="*/ 74 h 164"/>
                <a:gd name="T52" fmla="*/ 0 w 45"/>
                <a:gd name="T53" fmla="*/ 63 h 164"/>
                <a:gd name="T54" fmla="*/ 0 w 45"/>
                <a:gd name="T55" fmla="*/ 52 h 164"/>
                <a:gd name="T56" fmla="*/ 1 w 45"/>
                <a:gd name="T57" fmla="*/ 42 h 164"/>
                <a:gd name="T58" fmla="*/ 3 w 45"/>
                <a:gd name="T59" fmla="*/ 31 h 164"/>
                <a:gd name="T60" fmla="*/ 9 w 45"/>
                <a:gd name="T61" fmla="*/ 19 h 164"/>
                <a:gd name="T62" fmla="*/ 13 w 45"/>
                <a:gd name="T63" fmla="*/ 8 h 164"/>
                <a:gd name="T64" fmla="*/ 19 w 45"/>
                <a:gd name="T65" fmla="*/ 0 h 164"/>
                <a:gd name="T66" fmla="*/ 19 w 45"/>
                <a:gd name="T6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" h="164">
                  <a:moveTo>
                    <a:pt x="19" y="0"/>
                  </a:moveTo>
                  <a:lnTo>
                    <a:pt x="26" y="8"/>
                  </a:lnTo>
                  <a:lnTo>
                    <a:pt x="32" y="17"/>
                  </a:lnTo>
                  <a:lnTo>
                    <a:pt x="38" y="27"/>
                  </a:lnTo>
                  <a:lnTo>
                    <a:pt x="43" y="36"/>
                  </a:lnTo>
                  <a:lnTo>
                    <a:pt x="45" y="46"/>
                  </a:lnTo>
                  <a:lnTo>
                    <a:pt x="45" y="55"/>
                  </a:lnTo>
                  <a:lnTo>
                    <a:pt x="45" y="67"/>
                  </a:lnTo>
                  <a:lnTo>
                    <a:pt x="45" y="78"/>
                  </a:lnTo>
                  <a:lnTo>
                    <a:pt x="45" y="88"/>
                  </a:lnTo>
                  <a:lnTo>
                    <a:pt x="43" y="99"/>
                  </a:lnTo>
                  <a:lnTo>
                    <a:pt x="41" y="111"/>
                  </a:lnTo>
                  <a:lnTo>
                    <a:pt x="41" y="122"/>
                  </a:lnTo>
                  <a:lnTo>
                    <a:pt x="39" y="133"/>
                  </a:lnTo>
                  <a:lnTo>
                    <a:pt x="39" y="143"/>
                  </a:lnTo>
                  <a:lnTo>
                    <a:pt x="39" y="152"/>
                  </a:lnTo>
                  <a:lnTo>
                    <a:pt x="41" y="164"/>
                  </a:lnTo>
                  <a:lnTo>
                    <a:pt x="30" y="156"/>
                  </a:lnTo>
                  <a:lnTo>
                    <a:pt x="22" y="147"/>
                  </a:lnTo>
                  <a:lnTo>
                    <a:pt x="15" y="137"/>
                  </a:lnTo>
                  <a:lnTo>
                    <a:pt x="11" y="130"/>
                  </a:lnTo>
                  <a:lnTo>
                    <a:pt x="5" y="118"/>
                  </a:lnTo>
                  <a:lnTo>
                    <a:pt x="1" y="109"/>
                  </a:lnTo>
                  <a:lnTo>
                    <a:pt x="0" y="97"/>
                  </a:lnTo>
                  <a:lnTo>
                    <a:pt x="0" y="88"/>
                  </a:lnTo>
                  <a:lnTo>
                    <a:pt x="0" y="74"/>
                  </a:lnTo>
                  <a:lnTo>
                    <a:pt x="0" y="63"/>
                  </a:lnTo>
                  <a:lnTo>
                    <a:pt x="0" y="52"/>
                  </a:lnTo>
                  <a:lnTo>
                    <a:pt x="1" y="42"/>
                  </a:lnTo>
                  <a:lnTo>
                    <a:pt x="3" y="31"/>
                  </a:lnTo>
                  <a:lnTo>
                    <a:pt x="9" y="19"/>
                  </a:lnTo>
                  <a:lnTo>
                    <a:pt x="13" y="8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1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65" name="Freeform 453"/>
            <p:cNvSpPr>
              <a:spLocks/>
            </p:cNvSpPr>
            <p:nvPr/>
          </p:nvSpPr>
          <p:spPr bwMode="auto">
            <a:xfrm>
              <a:off x="3335" y="2365"/>
              <a:ext cx="31" cy="72"/>
            </a:xfrm>
            <a:custGeom>
              <a:avLst/>
              <a:gdLst>
                <a:gd name="T0" fmla="*/ 15 w 61"/>
                <a:gd name="T1" fmla="*/ 0 h 143"/>
                <a:gd name="T2" fmla="*/ 23 w 61"/>
                <a:gd name="T3" fmla="*/ 2 h 143"/>
                <a:gd name="T4" fmla="*/ 33 w 61"/>
                <a:gd name="T5" fmla="*/ 10 h 143"/>
                <a:gd name="T6" fmla="*/ 36 w 61"/>
                <a:gd name="T7" fmla="*/ 14 h 143"/>
                <a:gd name="T8" fmla="*/ 44 w 61"/>
                <a:gd name="T9" fmla="*/ 25 h 143"/>
                <a:gd name="T10" fmla="*/ 46 w 61"/>
                <a:gd name="T11" fmla="*/ 31 h 143"/>
                <a:gd name="T12" fmla="*/ 52 w 61"/>
                <a:gd name="T13" fmla="*/ 40 h 143"/>
                <a:gd name="T14" fmla="*/ 55 w 61"/>
                <a:gd name="T15" fmla="*/ 50 h 143"/>
                <a:gd name="T16" fmla="*/ 57 w 61"/>
                <a:gd name="T17" fmla="*/ 61 h 143"/>
                <a:gd name="T18" fmla="*/ 57 w 61"/>
                <a:gd name="T19" fmla="*/ 71 h 143"/>
                <a:gd name="T20" fmla="*/ 59 w 61"/>
                <a:gd name="T21" fmla="*/ 82 h 143"/>
                <a:gd name="T22" fmla="*/ 59 w 61"/>
                <a:gd name="T23" fmla="*/ 92 h 143"/>
                <a:gd name="T24" fmla="*/ 61 w 61"/>
                <a:gd name="T25" fmla="*/ 103 h 143"/>
                <a:gd name="T26" fmla="*/ 59 w 61"/>
                <a:gd name="T27" fmla="*/ 113 h 143"/>
                <a:gd name="T28" fmla="*/ 59 w 61"/>
                <a:gd name="T29" fmla="*/ 122 h 143"/>
                <a:gd name="T30" fmla="*/ 59 w 61"/>
                <a:gd name="T31" fmla="*/ 132 h 143"/>
                <a:gd name="T32" fmla="*/ 59 w 61"/>
                <a:gd name="T33" fmla="*/ 143 h 143"/>
                <a:gd name="T34" fmla="*/ 48 w 61"/>
                <a:gd name="T35" fmla="*/ 135 h 143"/>
                <a:gd name="T36" fmla="*/ 38 w 61"/>
                <a:gd name="T37" fmla="*/ 128 h 143"/>
                <a:gd name="T38" fmla="*/ 31 w 61"/>
                <a:gd name="T39" fmla="*/ 118 h 143"/>
                <a:gd name="T40" fmla="*/ 23 w 61"/>
                <a:gd name="T41" fmla="*/ 111 h 143"/>
                <a:gd name="T42" fmla="*/ 17 w 61"/>
                <a:gd name="T43" fmla="*/ 101 h 143"/>
                <a:gd name="T44" fmla="*/ 12 w 61"/>
                <a:gd name="T45" fmla="*/ 94 h 143"/>
                <a:gd name="T46" fmla="*/ 8 w 61"/>
                <a:gd name="T47" fmla="*/ 82 h 143"/>
                <a:gd name="T48" fmla="*/ 6 w 61"/>
                <a:gd name="T49" fmla="*/ 75 h 143"/>
                <a:gd name="T50" fmla="*/ 0 w 61"/>
                <a:gd name="T51" fmla="*/ 65 h 143"/>
                <a:gd name="T52" fmla="*/ 0 w 61"/>
                <a:gd name="T53" fmla="*/ 56 h 143"/>
                <a:gd name="T54" fmla="*/ 0 w 61"/>
                <a:gd name="T55" fmla="*/ 46 h 143"/>
                <a:gd name="T56" fmla="*/ 0 w 61"/>
                <a:gd name="T57" fmla="*/ 37 h 143"/>
                <a:gd name="T58" fmla="*/ 0 w 61"/>
                <a:gd name="T59" fmla="*/ 25 h 143"/>
                <a:gd name="T60" fmla="*/ 6 w 61"/>
                <a:gd name="T61" fmla="*/ 16 h 143"/>
                <a:gd name="T62" fmla="*/ 10 w 61"/>
                <a:gd name="T63" fmla="*/ 8 h 143"/>
                <a:gd name="T64" fmla="*/ 15 w 61"/>
                <a:gd name="T65" fmla="*/ 0 h 143"/>
                <a:gd name="T66" fmla="*/ 15 w 61"/>
                <a:gd name="T6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143">
                  <a:moveTo>
                    <a:pt x="15" y="0"/>
                  </a:moveTo>
                  <a:lnTo>
                    <a:pt x="23" y="2"/>
                  </a:lnTo>
                  <a:lnTo>
                    <a:pt x="33" y="10"/>
                  </a:lnTo>
                  <a:lnTo>
                    <a:pt x="36" y="14"/>
                  </a:lnTo>
                  <a:lnTo>
                    <a:pt x="44" y="25"/>
                  </a:lnTo>
                  <a:lnTo>
                    <a:pt x="46" y="31"/>
                  </a:lnTo>
                  <a:lnTo>
                    <a:pt x="52" y="40"/>
                  </a:lnTo>
                  <a:lnTo>
                    <a:pt x="55" y="50"/>
                  </a:lnTo>
                  <a:lnTo>
                    <a:pt x="57" y="61"/>
                  </a:lnTo>
                  <a:lnTo>
                    <a:pt x="57" y="71"/>
                  </a:lnTo>
                  <a:lnTo>
                    <a:pt x="59" y="82"/>
                  </a:lnTo>
                  <a:lnTo>
                    <a:pt x="59" y="92"/>
                  </a:lnTo>
                  <a:lnTo>
                    <a:pt x="61" y="103"/>
                  </a:lnTo>
                  <a:lnTo>
                    <a:pt x="59" y="113"/>
                  </a:lnTo>
                  <a:lnTo>
                    <a:pt x="59" y="122"/>
                  </a:lnTo>
                  <a:lnTo>
                    <a:pt x="59" y="132"/>
                  </a:lnTo>
                  <a:lnTo>
                    <a:pt x="59" y="143"/>
                  </a:lnTo>
                  <a:lnTo>
                    <a:pt x="48" y="135"/>
                  </a:lnTo>
                  <a:lnTo>
                    <a:pt x="38" y="128"/>
                  </a:lnTo>
                  <a:lnTo>
                    <a:pt x="31" y="118"/>
                  </a:lnTo>
                  <a:lnTo>
                    <a:pt x="23" y="111"/>
                  </a:lnTo>
                  <a:lnTo>
                    <a:pt x="17" y="101"/>
                  </a:lnTo>
                  <a:lnTo>
                    <a:pt x="12" y="94"/>
                  </a:lnTo>
                  <a:lnTo>
                    <a:pt x="8" y="82"/>
                  </a:lnTo>
                  <a:lnTo>
                    <a:pt x="6" y="75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0" y="25"/>
                  </a:lnTo>
                  <a:lnTo>
                    <a:pt x="6" y="16"/>
                  </a:lnTo>
                  <a:lnTo>
                    <a:pt x="10" y="8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1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66" name="Freeform 454"/>
            <p:cNvSpPr>
              <a:spLocks/>
            </p:cNvSpPr>
            <p:nvPr/>
          </p:nvSpPr>
          <p:spPr bwMode="auto">
            <a:xfrm>
              <a:off x="3452" y="2422"/>
              <a:ext cx="23" cy="93"/>
            </a:xfrm>
            <a:custGeom>
              <a:avLst/>
              <a:gdLst>
                <a:gd name="T0" fmla="*/ 23 w 46"/>
                <a:gd name="T1" fmla="*/ 0 h 187"/>
                <a:gd name="T2" fmla="*/ 27 w 46"/>
                <a:gd name="T3" fmla="*/ 6 h 187"/>
                <a:gd name="T4" fmla="*/ 29 w 46"/>
                <a:gd name="T5" fmla="*/ 18 h 187"/>
                <a:gd name="T6" fmla="*/ 32 w 46"/>
                <a:gd name="T7" fmla="*/ 27 h 187"/>
                <a:gd name="T8" fmla="*/ 38 w 46"/>
                <a:gd name="T9" fmla="*/ 40 h 187"/>
                <a:gd name="T10" fmla="*/ 38 w 46"/>
                <a:gd name="T11" fmla="*/ 54 h 187"/>
                <a:gd name="T12" fmla="*/ 42 w 46"/>
                <a:gd name="T13" fmla="*/ 69 h 187"/>
                <a:gd name="T14" fmla="*/ 44 w 46"/>
                <a:gd name="T15" fmla="*/ 82 h 187"/>
                <a:gd name="T16" fmla="*/ 46 w 46"/>
                <a:gd name="T17" fmla="*/ 97 h 187"/>
                <a:gd name="T18" fmla="*/ 44 w 46"/>
                <a:gd name="T19" fmla="*/ 111 h 187"/>
                <a:gd name="T20" fmla="*/ 44 w 46"/>
                <a:gd name="T21" fmla="*/ 126 h 187"/>
                <a:gd name="T22" fmla="*/ 40 w 46"/>
                <a:gd name="T23" fmla="*/ 139 h 187"/>
                <a:gd name="T24" fmla="*/ 38 w 46"/>
                <a:gd name="T25" fmla="*/ 152 h 187"/>
                <a:gd name="T26" fmla="*/ 30 w 46"/>
                <a:gd name="T27" fmla="*/ 162 h 187"/>
                <a:gd name="T28" fmla="*/ 27 w 46"/>
                <a:gd name="T29" fmla="*/ 171 h 187"/>
                <a:gd name="T30" fmla="*/ 19 w 46"/>
                <a:gd name="T31" fmla="*/ 179 h 187"/>
                <a:gd name="T32" fmla="*/ 11 w 46"/>
                <a:gd name="T33" fmla="*/ 187 h 187"/>
                <a:gd name="T34" fmla="*/ 8 w 46"/>
                <a:gd name="T35" fmla="*/ 173 h 187"/>
                <a:gd name="T36" fmla="*/ 6 w 46"/>
                <a:gd name="T37" fmla="*/ 162 h 187"/>
                <a:gd name="T38" fmla="*/ 4 w 46"/>
                <a:gd name="T39" fmla="*/ 151 h 187"/>
                <a:gd name="T40" fmla="*/ 4 w 46"/>
                <a:gd name="T41" fmla="*/ 139 h 187"/>
                <a:gd name="T42" fmla="*/ 0 w 46"/>
                <a:gd name="T43" fmla="*/ 126 h 187"/>
                <a:gd name="T44" fmla="*/ 0 w 46"/>
                <a:gd name="T45" fmla="*/ 114 h 187"/>
                <a:gd name="T46" fmla="*/ 0 w 46"/>
                <a:gd name="T47" fmla="*/ 101 h 187"/>
                <a:gd name="T48" fmla="*/ 0 w 46"/>
                <a:gd name="T49" fmla="*/ 90 h 187"/>
                <a:gd name="T50" fmla="*/ 0 w 46"/>
                <a:gd name="T51" fmla="*/ 76 h 187"/>
                <a:gd name="T52" fmla="*/ 0 w 46"/>
                <a:gd name="T53" fmla="*/ 65 h 187"/>
                <a:gd name="T54" fmla="*/ 2 w 46"/>
                <a:gd name="T55" fmla="*/ 52 h 187"/>
                <a:gd name="T56" fmla="*/ 6 w 46"/>
                <a:gd name="T57" fmla="*/ 42 h 187"/>
                <a:gd name="T58" fmla="*/ 6 w 46"/>
                <a:gd name="T59" fmla="*/ 31 h 187"/>
                <a:gd name="T60" fmla="*/ 11 w 46"/>
                <a:gd name="T61" fmla="*/ 19 h 187"/>
                <a:gd name="T62" fmla="*/ 17 w 46"/>
                <a:gd name="T63" fmla="*/ 10 h 187"/>
                <a:gd name="T64" fmla="*/ 23 w 46"/>
                <a:gd name="T65" fmla="*/ 0 h 187"/>
                <a:gd name="T66" fmla="*/ 23 w 46"/>
                <a:gd name="T6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" h="187">
                  <a:moveTo>
                    <a:pt x="23" y="0"/>
                  </a:moveTo>
                  <a:lnTo>
                    <a:pt x="27" y="6"/>
                  </a:lnTo>
                  <a:lnTo>
                    <a:pt x="29" y="18"/>
                  </a:lnTo>
                  <a:lnTo>
                    <a:pt x="32" y="27"/>
                  </a:lnTo>
                  <a:lnTo>
                    <a:pt x="38" y="40"/>
                  </a:lnTo>
                  <a:lnTo>
                    <a:pt x="38" y="54"/>
                  </a:lnTo>
                  <a:lnTo>
                    <a:pt x="42" y="69"/>
                  </a:lnTo>
                  <a:lnTo>
                    <a:pt x="44" y="82"/>
                  </a:lnTo>
                  <a:lnTo>
                    <a:pt x="46" y="97"/>
                  </a:lnTo>
                  <a:lnTo>
                    <a:pt x="44" y="111"/>
                  </a:lnTo>
                  <a:lnTo>
                    <a:pt x="44" y="126"/>
                  </a:lnTo>
                  <a:lnTo>
                    <a:pt x="40" y="139"/>
                  </a:lnTo>
                  <a:lnTo>
                    <a:pt x="38" y="152"/>
                  </a:lnTo>
                  <a:lnTo>
                    <a:pt x="30" y="162"/>
                  </a:lnTo>
                  <a:lnTo>
                    <a:pt x="27" y="171"/>
                  </a:lnTo>
                  <a:lnTo>
                    <a:pt x="19" y="179"/>
                  </a:lnTo>
                  <a:lnTo>
                    <a:pt x="11" y="187"/>
                  </a:lnTo>
                  <a:lnTo>
                    <a:pt x="8" y="173"/>
                  </a:lnTo>
                  <a:lnTo>
                    <a:pt x="6" y="162"/>
                  </a:lnTo>
                  <a:lnTo>
                    <a:pt x="4" y="151"/>
                  </a:lnTo>
                  <a:lnTo>
                    <a:pt x="4" y="139"/>
                  </a:lnTo>
                  <a:lnTo>
                    <a:pt x="0" y="126"/>
                  </a:lnTo>
                  <a:lnTo>
                    <a:pt x="0" y="114"/>
                  </a:lnTo>
                  <a:lnTo>
                    <a:pt x="0" y="101"/>
                  </a:lnTo>
                  <a:lnTo>
                    <a:pt x="0" y="90"/>
                  </a:lnTo>
                  <a:lnTo>
                    <a:pt x="0" y="76"/>
                  </a:lnTo>
                  <a:lnTo>
                    <a:pt x="0" y="65"/>
                  </a:lnTo>
                  <a:lnTo>
                    <a:pt x="2" y="52"/>
                  </a:lnTo>
                  <a:lnTo>
                    <a:pt x="6" y="42"/>
                  </a:lnTo>
                  <a:lnTo>
                    <a:pt x="6" y="31"/>
                  </a:lnTo>
                  <a:lnTo>
                    <a:pt x="11" y="19"/>
                  </a:lnTo>
                  <a:lnTo>
                    <a:pt x="17" y="10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D1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67" name="Freeform 455"/>
            <p:cNvSpPr>
              <a:spLocks/>
            </p:cNvSpPr>
            <p:nvPr/>
          </p:nvSpPr>
          <p:spPr bwMode="auto">
            <a:xfrm>
              <a:off x="3354" y="2510"/>
              <a:ext cx="22" cy="87"/>
            </a:xfrm>
            <a:custGeom>
              <a:avLst/>
              <a:gdLst>
                <a:gd name="T0" fmla="*/ 21 w 48"/>
                <a:gd name="T1" fmla="*/ 0 h 173"/>
                <a:gd name="T2" fmla="*/ 25 w 48"/>
                <a:gd name="T3" fmla="*/ 4 h 173"/>
                <a:gd name="T4" fmla="*/ 31 w 48"/>
                <a:gd name="T5" fmla="*/ 14 h 173"/>
                <a:gd name="T6" fmla="*/ 33 w 48"/>
                <a:gd name="T7" fmla="*/ 23 h 173"/>
                <a:gd name="T8" fmla="*/ 38 w 48"/>
                <a:gd name="T9" fmla="*/ 36 h 173"/>
                <a:gd name="T10" fmla="*/ 40 w 48"/>
                <a:gd name="T11" fmla="*/ 48 h 173"/>
                <a:gd name="T12" fmla="*/ 42 w 48"/>
                <a:gd name="T13" fmla="*/ 63 h 173"/>
                <a:gd name="T14" fmla="*/ 44 w 48"/>
                <a:gd name="T15" fmla="*/ 78 h 173"/>
                <a:gd name="T16" fmla="*/ 48 w 48"/>
                <a:gd name="T17" fmla="*/ 91 h 173"/>
                <a:gd name="T18" fmla="*/ 48 w 48"/>
                <a:gd name="T19" fmla="*/ 105 h 173"/>
                <a:gd name="T20" fmla="*/ 48 w 48"/>
                <a:gd name="T21" fmla="*/ 120 h 173"/>
                <a:gd name="T22" fmla="*/ 46 w 48"/>
                <a:gd name="T23" fmla="*/ 131 h 173"/>
                <a:gd name="T24" fmla="*/ 44 w 48"/>
                <a:gd name="T25" fmla="*/ 145 h 173"/>
                <a:gd name="T26" fmla="*/ 40 w 48"/>
                <a:gd name="T27" fmla="*/ 152 h 173"/>
                <a:gd name="T28" fmla="*/ 34 w 48"/>
                <a:gd name="T29" fmla="*/ 162 h 173"/>
                <a:gd name="T30" fmla="*/ 29 w 48"/>
                <a:gd name="T31" fmla="*/ 167 h 173"/>
                <a:gd name="T32" fmla="*/ 21 w 48"/>
                <a:gd name="T33" fmla="*/ 173 h 173"/>
                <a:gd name="T34" fmla="*/ 19 w 48"/>
                <a:gd name="T35" fmla="*/ 160 h 173"/>
                <a:gd name="T36" fmla="*/ 17 w 48"/>
                <a:gd name="T37" fmla="*/ 148 h 173"/>
                <a:gd name="T38" fmla="*/ 14 w 48"/>
                <a:gd name="T39" fmla="*/ 137 h 173"/>
                <a:gd name="T40" fmla="*/ 12 w 48"/>
                <a:gd name="T41" fmla="*/ 128 h 173"/>
                <a:gd name="T42" fmla="*/ 8 w 48"/>
                <a:gd name="T43" fmla="*/ 114 h 173"/>
                <a:gd name="T44" fmla="*/ 8 w 48"/>
                <a:gd name="T45" fmla="*/ 105 h 173"/>
                <a:gd name="T46" fmla="*/ 4 w 48"/>
                <a:gd name="T47" fmla="*/ 91 h 173"/>
                <a:gd name="T48" fmla="*/ 4 w 48"/>
                <a:gd name="T49" fmla="*/ 82 h 173"/>
                <a:gd name="T50" fmla="*/ 2 w 48"/>
                <a:gd name="T51" fmla="*/ 71 h 173"/>
                <a:gd name="T52" fmla="*/ 0 w 48"/>
                <a:gd name="T53" fmla="*/ 59 h 173"/>
                <a:gd name="T54" fmla="*/ 0 w 48"/>
                <a:gd name="T55" fmla="*/ 48 h 173"/>
                <a:gd name="T56" fmla="*/ 4 w 48"/>
                <a:gd name="T57" fmla="*/ 38 h 173"/>
                <a:gd name="T58" fmla="*/ 4 w 48"/>
                <a:gd name="T59" fmla="*/ 27 h 173"/>
                <a:gd name="T60" fmla="*/ 8 w 48"/>
                <a:gd name="T61" fmla="*/ 17 h 173"/>
                <a:gd name="T62" fmla="*/ 14 w 48"/>
                <a:gd name="T63" fmla="*/ 8 h 173"/>
                <a:gd name="T64" fmla="*/ 21 w 48"/>
                <a:gd name="T65" fmla="*/ 0 h 173"/>
                <a:gd name="T66" fmla="*/ 21 w 48"/>
                <a:gd name="T6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" h="173">
                  <a:moveTo>
                    <a:pt x="21" y="0"/>
                  </a:moveTo>
                  <a:lnTo>
                    <a:pt x="25" y="4"/>
                  </a:lnTo>
                  <a:lnTo>
                    <a:pt x="31" y="14"/>
                  </a:lnTo>
                  <a:lnTo>
                    <a:pt x="33" y="23"/>
                  </a:lnTo>
                  <a:lnTo>
                    <a:pt x="38" y="36"/>
                  </a:lnTo>
                  <a:lnTo>
                    <a:pt x="40" y="48"/>
                  </a:lnTo>
                  <a:lnTo>
                    <a:pt x="42" y="63"/>
                  </a:lnTo>
                  <a:lnTo>
                    <a:pt x="44" y="78"/>
                  </a:lnTo>
                  <a:lnTo>
                    <a:pt x="48" y="91"/>
                  </a:lnTo>
                  <a:lnTo>
                    <a:pt x="48" y="105"/>
                  </a:lnTo>
                  <a:lnTo>
                    <a:pt x="48" y="120"/>
                  </a:lnTo>
                  <a:lnTo>
                    <a:pt x="46" y="131"/>
                  </a:lnTo>
                  <a:lnTo>
                    <a:pt x="44" y="145"/>
                  </a:lnTo>
                  <a:lnTo>
                    <a:pt x="40" y="152"/>
                  </a:lnTo>
                  <a:lnTo>
                    <a:pt x="34" y="162"/>
                  </a:lnTo>
                  <a:lnTo>
                    <a:pt x="29" y="167"/>
                  </a:lnTo>
                  <a:lnTo>
                    <a:pt x="21" y="173"/>
                  </a:lnTo>
                  <a:lnTo>
                    <a:pt x="19" y="160"/>
                  </a:lnTo>
                  <a:lnTo>
                    <a:pt x="17" y="148"/>
                  </a:lnTo>
                  <a:lnTo>
                    <a:pt x="14" y="137"/>
                  </a:lnTo>
                  <a:lnTo>
                    <a:pt x="12" y="128"/>
                  </a:lnTo>
                  <a:lnTo>
                    <a:pt x="8" y="114"/>
                  </a:lnTo>
                  <a:lnTo>
                    <a:pt x="8" y="105"/>
                  </a:lnTo>
                  <a:lnTo>
                    <a:pt x="4" y="91"/>
                  </a:lnTo>
                  <a:lnTo>
                    <a:pt x="4" y="82"/>
                  </a:lnTo>
                  <a:lnTo>
                    <a:pt x="2" y="71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4" y="38"/>
                  </a:lnTo>
                  <a:lnTo>
                    <a:pt x="4" y="27"/>
                  </a:lnTo>
                  <a:lnTo>
                    <a:pt x="8" y="17"/>
                  </a:lnTo>
                  <a:lnTo>
                    <a:pt x="14" y="8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1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68" name="Freeform 456"/>
            <p:cNvSpPr>
              <a:spLocks/>
            </p:cNvSpPr>
            <p:nvPr/>
          </p:nvSpPr>
          <p:spPr bwMode="auto">
            <a:xfrm>
              <a:off x="3483" y="2260"/>
              <a:ext cx="24" cy="67"/>
            </a:xfrm>
            <a:custGeom>
              <a:avLst/>
              <a:gdLst>
                <a:gd name="T0" fmla="*/ 21 w 47"/>
                <a:gd name="T1" fmla="*/ 0 h 136"/>
                <a:gd name="T2" fmla="*/ 34 w 47"/>
                <a:gd name="T3" fmla="*/ 13 h 136"/>
                <a:gd name="T4" fmla="*/ 45 w 47"/>
                <a:gd name="T5" fmla="*/ 28 h 136"/>
                <a:gd name="T6" fmla="*/ 45 w 47"/>
                <a:gd name="T7" fmla="*/ 39 h 136"/>
                <a:gd name="T8" fmla="*/ 47 w 47"/>
                <a:gd name="T9" fmla="*/ 49 h 136"/>
                <a:gd name="T10" fmla="*/ 47 w 47"/>
                <a:gd name="T11" fmla="*/ 58 h 136"/>
                <a:gd name="T12" fmla="*/ 47 w 47"/>
                <a:gd name="T13" fmla="*/ 68 h 136"/>
                <a:gd name="T14" fmla="*/ 45 w 47"/>
                <a:gd name="T15" fmla="*/ 76 h 136"/>
                <a:gd name="T16" fmla="*/ 43 w 47"/>
                <a:gd name="T17" fmla="*/ 87 h 136"/>
                <a:gd name="T18" fmla="*/ 40 w 47"/>
                <a:gd name="T19" fmla="*/ 95 h 136"/>
                <a:gd name="T20" fmla="*/ 38 w 47"/>
                <a:gd name="T21" fmla="*/ 104 h 136"/>
                <a:gd name="T22" fmla="*/ 30 w 47"/>
                <a:gd name="T23" fmla="*/ 121 h 136"/>
                <a:gd name="T24" fmla="*/ 21 w 47"/>
                <a:gd name="T25" fmla="*/ 136 h 136"/>
                <a:gd name="T26" fmla="*/ 17 w 47"/>
                <a:gd name="T27" fmla="*/ 121 h 136"/>
                <a:gd name="T28" fmla="*/ 11 w 47"/>
                <a:gd name="T29" fmla="*/ 104 h 136"/>
                <a:gd name="T30" fmla="*/ 9 w 47"/>
                <a:gd name="T31" fmla="*/ 95 h 136"/>
                <a:gd name="T32" fmla="*/ 5 w 47"/>
                <a:gd name="T33" fmla="*/ 87 h 136"/>
                <a:gd name="T34" fmla="*/ 2 w 47"/>
                <a:gd name="T35" fmla="*/ 76 h 136"/>
                <a:gd name="T36" fmla="*/ 2 w 47"/>
                <a:gd name="T37" fmla="*/ 68 h 136"/>
                <a:gd name="T38" fmla="*/ 0 w 47"/>
                <a:gd name="T39" fmla="*/ 58 h 136"/>
                <a:gd name="T40" fmla="*/ 0 w 47"/>
                <a:gd name="T41" fmla="*/ 49 h 136"/>
                <a:gd name="T42" fmla="*/ 0 w 47"/>
                <a:gd name="T43" fmla="*/ 39 h 136"/>
                <a:gd name="T44" fmla="*/ 0 w 47"/>
                <a:gd name="T45" fmla="*/ 28 h 136"/>
                <a:gd name="T46" fmla="*/ 7 w 47"/>
                <a:gd name="T47" fmla="*/ 13 h 136"/>
                <a:gd name="T48" fmla="*/ 21 w 47"/>
                <a:gd name="T49" fmla="*/ 0 h 136"/>
                <a:gd name="T50" fmla="*/ 21 w 47"/>
                <a:gd name="T5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" h="136">
                  <a:moveTo>
                    <a:pt x="21" y="0"/>
                  </a:moveTo>
                  <a:lnTo>
                    <a:pt x="34" y="13"/>
                  </a:lnTo>
                  <a:lnTo>
                    <a:pt x="45" y="28"/>
                  </a:lnTo>
                  <a:lnTo>
                    <a:pt x="45" y="39"/>
                  </a:lnTo>
                  <a:lnTo>
                    <a:pt x="47" y="49"/>
                  </a:lnTo>
                  <a:lnTo>
                    <a:pt x="47" y="58"/>
                  </a:lnTo>
                  <a:lnTo>
                    <a:pt x="47" y="68"/>
                  </a:lnTo>
                  <a:lnTo>
                    <a:pt x="45" y="76"/>
                  </a:lnTo>
                  <a:lnTo>
                    <a:pt x="43" y="87"/>
                  </a:lnTo>
                  <a:lnTo>
                    <a:pt x="40" y="95"/>
                  </a:lnTo>
                  <a:lnTo>
                    <a:pt x="38" y="104"/>
                  </a:lnTo>
                  <a:lnTo>
                    <a:pt x="30" y="121"/>
                  </a:lnTo>
                  <a:lnTo>
                    <a:pt x="21" y="136"/>
                  </a:lnTo>
                  <a:lnTo>
                    <a:pt x="17" y="121"/>
                  </a:lnTo>
                  <a:lnTo>
                    <a:pt x="11" y="104"/>
                  </a:lnTo>
                  <a:lnTo>
                    <a:pt x="9" y="95"/>
                  </a:lnTo>
                  <a:lnTo>
                    <a:pt x="5" y="87"/>
                  </a:lnTo>
                  <a:lnTo>
                    <a:pt x="2" y="76"/>
                  </a:lnTo>
                  <a:lnTo>
                    <a:pt x="2" y="68"/>
                  </a:lnTo>
                  <a:lnTo>
                    <a:pt x="0" y="58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7" y="13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1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69" name="Freeform 457"/>
            <p:cNvSpPr>
              <a:spLocks/>
            </p:cNvSpPr>
            <p:nvPr/>
          </p:nvSpPr>
          <p:spPr bwMode="auto">
            <a:xfrm>
              <a:off x="3221" y="2515"/>
              <a:ext cx="28" cy="77"/>
            </a:xfrm>
            <a:custGeom>
              <a:avLst/>
              <a:gdLst>
                <a:gd name="T0" fmla="*/ 40 w 55"/>
                <a:gd name="T1" fmla="*/ 0 h 150"/>
                <a:gd name="T2" fmla="*/ 44 w 55"/>
                <a:gd name="T3" fmla="*/ 5 h 150"/>
                <a:gd name="T4" fmla="*/ 48 w 55"/>
                <a:gd name="T5" fmla="*/ 15 h 150"/>
                <a:gd name="T6" fmla="*/ 52 w 55"/>
                <a:gd name="T7" fmla="*/ 22 h 150"/>
                <a:gd name="T8" fmla="*/ 55 w 55"/>
                <a:gd name="T9" fmla="*/ 34 h 150"/>
                <a:gd name="T10" fmla="*/ 55 w 55"/>
                <a:gd name="T11" fmla="*/ 43 h 150"/>
                <a:gd name="T12" fmla="*/ 55 w 55"/>
                <a:gd name="T13" fmla="*/ 53 h 150"/>
                <a:gd name="T14" fmla="*/ 53 w 55"/>
                <a:gd name="T15" fmla="*/ 62 h 150"/>
                <a:gd name="T16" fmla="*/ 52 w 55"/>
                <a:gd name="T17" fmla="*/ 74 h 150"/>
                <a:gd name="T18" fmla="*/ 48 w 55"/>
                <a:gd name="T19" fmla="*/ 83 h 150"/>
                <a:gd name="T20" fmla="*/ 46 w 55"/>
                <a:gd name="T21" fmla="*/ 93 h 150"/>
                <a:gd name="T22" fmla="*/ 42 w 55"/>
                <a:gd name="T23" fmla="*/ 102 h 150"/>
                <a:gd name="T24" fmla="*/ 40 w 55"/>
                <a:gd name="T25" fmla="*/ 114 h 150"/>
                <a:gd name="T26" fmla="*/ 36 w 55"/>
                <a:gd name="T27" fmla="*/ 121 h 150"/>
                <a:gd name="T28" fmla="*/ 34 w 55"/>
                <a:gd name="T29" fmla="*/ 131 h 150"/>
                <a:gd name="T30" fmla="*/ 31 w 55"/>
                <a:gd name="T31" fmla="*/ 140 h 150"/>
                <a:gd name="T32" fmla="*/ 31 w 55"/>
                <a:gd name="T33" fmla="*/ 150 h 150"/>
                <a:gd name="T34" fmla="*/ 19 w 55"/>
                <a:gd name="T35" fmla="*/ 142 h 150"/>
                <a:gd name="T36" fmla="*/ 12 w 55"/>
                <a:gd name="T37" fmla="*/ 135 h 150"/>
                <a:gd name="T38" fmla="*/ 4 w 55"/>
                <a:gd name="T39" fmla="*/ 125 h 150"/>
                <a:gd name="T40" fmla="*/ 4 w 55"/>
                <a:gd name="T41" fmla="*/ 116 h 150"/>
                <a:gd name="T42" fmla="*/ 0 w 55"/>
                <a:gd name="T43" fmla="*/ 106 h 150"/>
                <a:gd name="T44" fmla="*/ 2 w 55"/>
                <a:gd name="T45" fmla="*/ 97 h 150"/>
                <a:gd name="T46" fmla="*/ 2 w 55"/>
                <a:gd name="T47" fmla="*/ 87 h 150"/>
                <a:gd name="T48" fmla="*/ 6 w 55"/>
                <a:gd name="T49" fmla="*/ 78 h 150"/>
                <a:gd name="T50" fmla="*/ 8 w 55"/>
                <a:gd name="T51" fmla="*/ 66 h 150"/>
                <a:gd name="T52" fmla="*/ 13 w 55"/>
                <a:gd name="T53" fmla="*/ 55 h 150"/>
                <a:gd name="T54" fmla="*/ 17 w 55"/>
                <a:gd name="T55" fmla="*/ 45 h 150"/>
                <a:gd name="T56" fmla="*/ 23 w 55"/>
                <a:gd name="T57" fmla="*/ 34 h 150"/>
                <a:gd name="T58" fmla="*/ 25 w 55"/>
                <a:gd name="T59" fmla="*/ 24 h 150"/>
                <a:gd name="T60" fmla="*/ 31 w 55"/>
                <a:gd name="T61" fmla="*/ 15 h 150"/>
                <a:gd name="T62" fmla="*/ 36 w 55"/>
                <a:gd name="T63" fmla="*/ 5 h 150"/>
                <a:gd name="T64" fmla="*/ 40 w 55"/>
                <a:gd name="T65" fmla="*/ 0 h 150"/>
                <a:gd name="T66" fmla="*/ 40 w 55"/>
                <a:gd name="T6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" h="150">
                  <a:moveTo>
                    <a:pt x="40" y="0"/>
                  </a:moveTo>
                  <a:lnTo>
                    <a:pt x="44" y="5"/>
                  </a:lnTo>
                  <a:lnTo>
                    <a:pt x="48" y="15"/>
                  </a:lnTo>
                  <a:lnTo>
                    <a:pt x="52" y="22"/>
                  </a:lnTo>
                  <a:lnTo>
                    <a:pt x="55" y="34"/>
                  </a:lnTo>
                  <a:lnTo>
                    <a:pt x="55" y="43"/>
                  </a:lnTo>
                  <a:lnTo>
                    <a:pt x="55" y="53"/>
                  </a:lnTo>
                  <a:lnTo>
                    <a:pt x="53" y="62"/>
                  </a:lnTo>
                  <a:lnTo>
                    <a:pt x="52" y="74"/>
                  </a:lnTo>
                  <a:lnTo>
                    <a:pt x="48" y="83"/>
                  </a:lnTo>
                  <a:lnTo>
                    <a:pt x="46" y="93"/>
                  </a:lnTo>
                  <a:lnTo>
                    <a:pt x="42" y="102"/>
                  </a:lnTo>
                  <a:lnTo>
                    <a:pt x="40" y="114"/>
                  </a:lnTo>
                  <a:lnTo>
                    <a:pt x="36" y="121"/>
                  </a:lnTo>
                  <a:lnTo>
                    <a:pt x="34" y="131"/>
                  </a:lnTo>
                  <a:lnTo>
                    <a:pt x="31" y="140"/>
                  </a:lnTo>
                  <a:lnTo>
                    <a:pt x="31" y="150"/>
                  </a:lnTo>
                  <a:lnTo>
                    <a:pt x="19" y="142"/>
                  </a:lnTo>
                  <a:lnTo>
                    <a:pt x="12" y="135"/>
                  </a:lnTo>
                  <a:lnTo>
                    <a:pt x="4" y="125"/>
                  </a:lnTo>
                  <a:lnTo>
                    <a:pt x="4" y="116"/>
                  </a:lnTo>
                  <a:lnTo>
                    <a:pt x="0" y="106"/>
                  </a:lnTo>
                  <a:lnTo>
                    <a:pt x="2" y="97"/>
                  </a:lnTo>
                  <a:lnTo>
                    <a:pt x="2" y="87"/>
                  </a:lnTo>
                  <a:lnTo>
                    <a:pt x="6" y="78"/>
                  </a:lnTo>
                  <a:lnTo>
                    <a:pt x="8" y="66"/>
                  </a:lnTo>
                  <a:lnTo>
                    <a:pt x="13" y="55"/>
                  </a:lnTo>
                  <a:lnTo>
                    <a:pt x="17" y="45"/>
                  </a:lnTo>
                  <a:lnTo>
                    <a:pt x="23" y="34"/>
                  </a:lnTo>
                  <a:lnTo>
                    <a:pt x="25" y="24"/>
                  </a:lnTo>
                  <a:lnTo>
                    <a:pt x="31" y="15"/>
                  </a:lnTo>
                  <a:lnTo>
                    <a:pt x="36" y="5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1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70" name="Freeform 458"/>
            <p:cNvSpPr>
              <a:spLocks/>
            </p:cNvSpPr>
            <p:nvPr/>
          </p:nvSpPr>
          <p:spPr bwMode="auto">
            <a:xfrm>
              <a:off x="3410" y="2569"/>
              <a:ext cx="29" cy="73"/>
            </a:xfrm>
            <a:custGeom>
              <a:avLst/>
              <a:gdLst>
                <a:gd name="T0" fmla="*/ 40 w 56"/>
                <a:gd name="T1" fmla="*/ 0 h 150"/>
                <a:gd name="T2" fmla="*/ 44 w 56"/>
                <a:gd name="T3" fmla="*/ 6 h 150"/>
                <a:gd name="T4" fmla="*/ 48 w 56"/>
                <a:gd name="T5" fmla="*/ 13 h 150"/>
                <a:gd name="T6" fmla="*/ 50 w 56"/>
                <a:gd name="T7" fmla="*/ 23 h 150"/>
                <a:gd name="T8" fmla="*/ 54 w 56"/>
                <a:gd name="T9" fmla="*/ 36 h 150"/>
                <a:gd name="T10" fmla="*/ 54 w 56"/>
                <a:gd name="T11" fmla="*/ 48 h 150"/>
                <a:gd name="T12" fmla="*/ 56 w 56"/>
                <a:gd name="T13" fmla="*/ 61 h 150"/>
                <a:gd name="T14" fmla="*/ 54 w 56"/>
                <a:gd name="T15" fmla="*/ 74 h 150"/>
                <a:gd name="T16" fmla="*/ 54 w 56"/>
                <a:gd name="T17" fmla="*/ 89 h 150"/>
                <a:gd name="T18" fmla="*/ 50 w 56"/>
                <a:gd name="T19" fmla="*/ 101 h 150"/>
                <a:gd name="T20" fmla="*/ 46 w 56"/>
                <a:gd name="T21" fmla="*/ 110 h 150"/>
                <a:gd name="T22" fmla="*/ 42 w 56"/>
                <a:gd name="T23" fmla="*/ 122 h 150"/>
                <a:gd name="T24" fmla="*/ 37 w 56"/>
                <a:gd name="T25" fmla="*/ 133 h 150"/>
                <a:gd name="T26" fmla="*/ 29 w 56"/>
                <a:gd name="T27" fmla="*/ 139 h 150"/>
                <a:gd name="T28" fmla="*/ 21 w 56"/>
                <a:gd name="T29" fmla="*/ 146 h 150"/>
                <a:gd name="T30" fmla="*/ 14 w 56"/>
                <a:gd name="T31" fmla="*/ 148 h 150"/>
                <a:gd name="T32" fmla="*/ 6 w 56"/>
                <a:gd name="T33" fmla="*/ 150 h 150"/>
                <a:gd name="T34" fmla="*/ 2 w 56"/>
                <a:gd name="T35" fmla="*/ 139 h 150"/>
                <a:gd name="T36" fmla="*/ 0 w 56"/>
                <a:gd name="T37" fmla="*/ 127 h 150"/>
                <a:gd name="T38" fmla="*/ 0 w 56"/>
                <a:gd name="T39" fmla="*/ 118 h 150"/>
                <a:gd name="T40" fmla="*/ 0 w 56"/>
                <a:gd name="T41" fmla="*/ 108 h 150"/>
                <a:gd name="T42" fmla="*/ 0 w 56"/>
                <a:gd name="T43" fmla="*/ 99 h 150"/>
                <a:gd name="T44" fmla="*/ 2 w 56"/>
                <a:gd name="T45" fmla="*/ 89 h 150"/>
                <a:gd name="T46" fmla="*/ 4 w 56"/>
                <a:gd name="T47" fmla="*/ 80 h 150"/>
                <a:gd name="T48" fmla="*/ 10 w 56"/>
                <a:gd name="T49" fmla="*/ 72 h 150"/>
                <a:gd name="T50" fmla="*/ 10 w 56"/>
                <a:gd name="T51" fmla="*/ 63 h 150"/>
                <a:gd name="T52" fmla="*/ 14 w 56"/>
                <a:gd name="T53" fmla="*/ 53 h 150"/>
                <a:gd name="T54" fmla="*/ 18 w 56"/>
                <a:gd name="T55" fmla="*/ 44 h 150"/>
                <a:gd name="T56" fmla="*/ 21 w 56"/>
                <a:gd name="T57" fmla="*/ 36 h 150"/>
                <a:gd name="T58" fmla="*/ 25 w 56"/>
                <a:gd name="T59" fmla="*/ 27 h 150"/>
                <a:gd name="T60" fmla="*/ 31 w 56"/>
                <a:gd name="T61" fmla="*/ 17 h 150"/>
                <a:gd name="T62" fmla="*/ 35 w 56"/>
                <a:gd name="T63" fmla="*/ 8 h 150"/>
                <a:gd name="T64" fmla="*/ 40 w 56"/>
                <a:gd name="T65" fmla="*/ 0 h 150"/>
                <a:gd name="T66" fmla="*/ 40 w 56"/>
                <a:gd name="T6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6" h="150">
                  <a:moveTo>
                    <a:pt x="40" y="0"/>
                  </a:moveTo>
                  <a:lnTo>
                    <a:pt x="44" y="6"/>
                  </a:lnTo>
                  <a:lnTo>
                    <a:pt x="48" y="13"/>
                  </a:lnTo>
                  <a:lnTo>
                    <a:pt x="50" y="23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56" y="61"/>
                  </a:lnTo>
                  <a:lnTo>
                    <a:pt x="54" y="74"/>
                  </a:lnTo>
                  <a:lnTo>
                    <a:pt x="54" y="89"/>
                  </a:lnTo>
                  <a:lnTo>
                    <a:pt x="50" y="101"/>
                  </a:lnTo>
                  <a:lnTo>
                    <a:pt x="46" y="110"/>
                  </a:lnTo>
                  <a:lnTo>
                    <a:pt x="42" y="122"/>
                  </a:lnTo>
                  <a:lnTo>
                    <a:pt x="37" y="133"/>
                  </a:lnTo>
                  <a:lnTo>
                    <a:pt x="29" y="139"/>
                  </a:lnTo>
                  <a:lnTo>
                    <a:pt x="21" y="146"/>
                  </a:lnTo>
                  <a:lnTo>
                    <a:pt x="14" y="148"/>
                  </a:lnTo>
                  <a:lnTo>
                    <a:pt x="6" y="150"/>
                  </a:lnTo>
                  <a:lnTo>
                    <a:pt x="2" y="139"/>
                  </a:lnTo>
                  <a:lnTo>
                    <a:pt x="0" y="127"/>
                  </a:lnTo>
                  <a:lnTo>
                    <a:pt x="0" y="118"/>
                  </a:lnTo>
                  <a:lnTo>
                    <a:pt x="0" y="108"/>
                  </a:lnTo>
                  <a:lnTo>
                    <a:pt x="0" y="99"/>
                  </a:lnTo>
                  <a:lnTo>
                    <a:pt x="2" y="89"/>
                  </a:lnTo>
                  <a:lnTo>
                    <a:pt x="4" y="80"/>
                  </a:lnTo>
                  <a:lnTo>
                    <a:pt x="10" y="72"/>
                  </a:lnTo>
                  <a:lnTo>
                    <a:pt x="10" y="63"/>
                  </a:lnTo>
                  <a:lnTo>
                    <a:pt x="14" y="53"/>
                  </a:lnTo>
                  <a:lnTo>
                    <a:pt x="18" y="44"/>
                  </a:lnTo>
                  <a:lnTo>
                    <a:pt x="21" y="36"/>
                  </a:lnTo>
                  <a:lnTo>
                    <a:pt x="25" y="27"/>
                  </a:lnTo>
                  <a:lnTo>
                    <a:pt x="31" y="17"/>
                  </a:lnTo>
                  <a:lnTo>
                    <a:pt x="35" y="8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1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71" name="Freeform 459"/>
            <p:cNvSpPr>
              <a:spLocks/>
            </p:cNvSpPr>
            <p:nvPr/>
          </p:nvSpPr>
          <p:spPr bwMode="auto">
            <a:xfrm>
              <a:off x="3466" y="2650"/>
              <a:ext cx="49" cy="76"/>
            </a:xfrm>
            <a:custGeom>
              <a:avLst/>
              <a:gdLst>
                <a:gd name="T0" fmla="*/ 7 w 96"/>
                <a:gd name="T1" fmla="*/ 0 h 151"/>
                <a:gd name="T2" fmla="*/ 20 w 96"/>
                <a:gd name="T3" fmla="*/ 14 h 151"/>
                <a:gd name="T4" fmla="*/ 36 w 96"/>
                <a:gd name="T5" fmla="*/ 31 h 151"/>
                <a:gd name="T6" fmla="*/ 43 w 96"/>
                <a:gd name="T7" fmla="*/ 40 h 151"/>
                <a:gd name="T8" fmla="*/ 49 w 96"/>
                <a:gd name="T9" fmla="*/ 50 h 151"/>
                <a:gd name="T10" fmla="*/ 55 w 96"/>
                <a:gd name="T11" fmla="*/ 59 h 151"/>
                <a:gd name="T12" fmla="*/ 64 w 96"/>
                <a:gd name="T13" fmla="*/ 69 h 151"/>
                <a:gd name="T14" fmla="*/ 68 w 96"/>
                <a:gd name="T15" fmla="*/ 78 h 151"/>
                <a:gd name="T16" fmla="*/ 74 w 96"/>
                <a:gd name="T17" fmla="*/ 88 h 151"/>
                <a:gd name="T18" fmla="*/ 79 w 96"/>
                <a:gd name="T19" fmla="*/ 97 h 151"/>
                <a:gd name="T20" fmla="*/ 85 w 96"/>
                <a:gd name="T21" fmla="*/ 109 h 151"/>
                <a:gd name="T22" fmla="*/ 89 w 96"/>
                <a:gd name="T23" fmla="*/ 120 h 151"/>
                <a:gd name="T24" fmla="*/ 91 w 96"/>
                <a:gd name="T25" fmla="*/ 130 h 151"/>
                <a:gd name="T26" fmla="*/ 93 w 96"/>
                <a:gd name="T27" fmla="*/ 139 h 151"/>
                <a:gd name="T28" fmla="*/ 96 w 96"/>
                <a:gd name="T29" fmla="*/ 151 h 151"/>
                <a:gd name="T30" fmla="*/ 83 w 96"/>
                <a:gd name="T31" fmla="*/ 149 h 151"/>
                <a:gd name="T32" fmla="*/ 72 w 96"/>
                <a:gd name="T33" fmla="*/ 145 h 151"/>
                <a:gd name="T34" fmla="*/ 62 w 96"/>
                <a:gd name="T35" fmla="*/ 139 h 151"/>
                <a:gd name="T36" fmla="*/ 53 w 96"/>
                <a:gd name="T37" fmla="*/ 132 h 151"/>
                <a:gd name="T38" fmla="*/ 43 w 96"/>
                <a:gd name="T39" fmla="*/ 122 h 151"/>
                <a:gd name="T40" fmla="*/ 34 w 96"/>
                <a:gd name="T41" fmla="*/ 114 h 151"/>
                <a:gd name="T42" fmla="*/ 24 w 96"/>
                <a:gd name="T43" fmla="*/ 103 h 151"/>
                <a:gd name="T44" fmla="*/ 20 w 96"/>
                <a:gd name="T45" fmla="*/ 94 h 151"/>
                <a:gd name="T46" fmla="*/ 11 w 96"/>
                <a:gd name="T47" fmla="*/ 80 h 151"/>
                <a:gd name="T48" fmla="*/ 7 w 96"/>
                <a:gd name="T49" fmla="*/ 69 h 151"/>
                <a:gd name="T50" fmla="*/ 1 w 96"/>
                <a:gd name="T51" fmla="*/ 56 h 151"/>
                <a:gd name="T52" fmla="*/ 0 w 96"/>
                <a:gd name="T53" fmla="*/ 44 h 151"/>
                <a:gd name="T54" fmla="*/ 0 w 96"/>
                <a:gd name="T55" fmla="*/ 31 h 151"/>
                <a:gd name="T56" fmla="*/ 0 w 96"/>
                <a:gd name="T57" fmla="*/ 19 h 151"/>
                <a:gd name="T58" fmla="*/ 1 w 96"/>
                <a:gd name="T59" fmla="*/ 8 h 151"/>
                <a:gd name="T60" fmla="*/ 7 w 96"/>
                <a:gd name="T61" fmla="*/ 0 h 151"/>
                <a:gd name="T62" fmla="*/ 7 w 96"/>
                <a:gd name="T6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151">
                  <a:moveTo>
                    <a:pt x="7" y="0"/>
                  </a:moveTo>
                  <a:lnTo>
                    <a:pt x="20" y="14"/>
                  </a:lnTo>
                  <a:lnTo>
                    <a:pt x="36" y="31"/>
                  </a:lnTo>
                  <a:lnTo>
                    <a:pt x="43" y="40"/>
                  </a:lnTo>
                  <a:lnTo>
                    <a:pt x="49" y="50"/>
                  </a:lnTo>
                  <a:lnTo>
                    <a:pt x="55" y="59"/>
                  </a:lnTo>
                  <a:lnTo>
                    <a:pt x="64" y="69"/>
                  </a:lnTo>
                  <a:lnTo>
                    <a:pt x="68" y="78"/>
                  </a:lnTo>
                  <a:lnTo>
                    <a:pt x="74" y="88"/>
                  </a:lnTo>
                  <a:lnTo>
                    <a:pt x="79" y="97"/>
                  </a:lnTo>
                  <a:lnTo>
                    <a:pt x="85" y="109"/>
                  </a:lnTo>
                  <a:lnTo>
                    <a:pt x="89" y="120"/>
                  </a:lnTo>
                  <a:lnTo>
                    <a:pt x="91" y="130"/>
                  </a:lnTo>
                  <a:lnTo>
                    <a:pt x="93" y="139"/>
                  </a:lnTo>
                  <a:lnTo>
                    <a:pt x="96" y="151"/>
                  </a:lnTo>
                  <a:lnTo>
                    <a:pt x="83" y="149"/>
                  </a:lnTo>
                  <a:lnTo>
                    <a:pt x="72" y="145"/>
                  </a:lnTo>
                  <a:lnTo>
                    <a:pt x="62" y="139"/>
                  </a:lnTo>
                  <a:lnTo>
                    <a:pt x="53" y="132"/>
                  </a:lnTo>
                  <a:lnTo>
                    <a:pt x="43" y="122"/>
                  </a:lnTo>
                  <a:lnTo>
                    <a:pt x="34" y="114"/>
                  </a:lnTo>
                  <a:lnTo>
                    <a:pt x="24" y="103"/>
                  </a:lnTo>
                  <a:lnTo>
                    <a:pt x="20" y="94"/>
                  </a:lnTo>
                  <a:lnTo>
                    <a:pt x="11" y="80"/>
                  </a:lnTo>
                  <a:lnTo>
                    <a:pt x="7" y="69"/>
                  </a:lnTo>
                  <a:lnTo>
                    <a:pt x="1" y="56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1" y="8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1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72" name="Freeform 460"/>
            <p:cNvSpPr>
              <a:spLocks/>
            </p:cNvSpPr>
            <p:nvPr/>
          </p:nvSpPr>
          <p:spPr bwMode="auto">
            <a:xfrm>
              <a:off x="3242" y="2656"/>
              <a:ext cx="32" cy="65"/>
            </a:xfrm>
            <a:custGeom>
              <a:avLst/>
              <a:gdLst>
                <a:gd name="T0" fmla="*/ 4 w 68"/>
                <a:gd name="T1" fmla="*/ 0 h 131"/>
                <a:gd name="T2" fmla="*/ 11 w 68"/>
                <a:gd name="T3" fmla="*/ 4 h 131"/>
                <a:gd name="T4" fmla="*/ 21 w 68"/>
                <a:gd name="T5" fmla="*/ 11 h 131"/>
                <a:gd name="T6" fmla="*/ 30 w 68"/>
                <a:gd name="T7" fmla="*/ 19 h 131"/>
                <a:gd name="T8" fmla="*/ 40 w 68"/>
                <a:gd name="T9" fmla="*/ 34 h 131"/>
                <a:gd name="T10" fmla="*/ 48 w 68"/>
                <a:gd name="T11" fmla="*/ 49 h 131"/>
                <a:gd name="T12" fmla="*/ 55 w 68"/>
                <a:gd name="T13" fmla="*/ 63 h 131"/>
                <a:gd name="T14" fmla="*/ 61 w 68"/>
                <a:gd name="T15" fmla="*/ 78 h 131"/>
                <a:gd name="T16" fmla="*/ 65 w 68"/>
                <a:gd name="T17" fmla="*/ 95 h 131"/>
                <a:gd name="T18" fmla="*/ 67 w 68"/>
                <a:gd name="T19" fmla="*/ 106 h 131"/>
                <a:gd name="T20" fmla="*/ 68 w 68"/>
                <a:gd name="T21" fmla="*/ 118 h 131"/>
                <a:gd name="T22" fmla="*/ 65 w 68"/>
                <a:gd name="T23" fmla="*/ 125 h 131"/>
                <a:gd name="T24" fmla="*/ 61 w 68"/>
                <a:gd name="T25" fmla="*/ 131 h 131"/>
                <a:gd name="T26" fmla="*/ 55 w 68"/>
                <a:gd name="T27" fmla="*/ 131 h 131"/>
                <a:gd name="T28" fmla="*/ 46 w 68"/>
                <a:gd name="T29" fmla="*/ 125 h 131"/>
                <a:gd name="T30" fmla="*/ 34 w 68"/>
                <a:gd name="T31" fmla="*/ 116 h 131"/>
                <a:gd name="T32" fmla="*/ 21 w 68"/>
                <a:gd name="T33" fmla="*/ 102 h 131"/>
                <a:gd name="T34" fmla="*/ 15 w 68"/>
                <a:gd name="T35" fmla="*/ 93 h 131"/>
                <a:gd name="T36" fmla="*/ 11 w 68"/>
                <a:gd name="T37" fmla="*/ 80 h 131"/>
                <a:gd name="T38" fmla="*/ 6 w 68"/>
                <a:gd name="T39" fmla="*/ 64 h 131"/>
                <a:gd name="T40" fmla="*/ 6 w 68"/>
                <a:gd name="T41" fmla="*/ 49 h 131"/>
                <a:gd name="T42" fmla="*/ 2 w 68"/>
                <a:gd name="T43" fmla="*/ 32 h 131"/>
                <a:gd name="T44" fmla="*/ 2 w 68"/>
                <a:gd name="T45" fmla="*/ 17 h 131"/>
                <a:gd name="T46" fmla="*/ 0 w 68"/>
                <a:gd name="T47" fmla="*/ 6 h 131"/>
                <a:gd name="T48" fmla="*/ 4 w 68"/>
                <a:gd name="T49" fmla="*/ 0 h 131"/>
                <a:gd name="T50" fmla="*/ 4 w 68"/>
                <a:gd name="T51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" h="131">
                  <a:moveTo>
                    <a:pt x="4" y="0"/>
                  </a:moveTo>
                  <a:lnTo>
                    <a:pt x="11" y="4"/>
                  </a:lnTo>
                  <a:lnTo>
                    <a:pt x="21" y="11"/>
                  </a:lnTo>
                  <a:lnTo>
                    <a:pt x="30" y="19"/>
                  </a:lnTo>
                  <a:lnTo>
                    <a:pt x="40" y="34"/>
                  </a:lnTo>
                  <a:lnTo>
                    <a:pt x="48" y="49"/>
                  </a:lnTo>
                  <a:lnTo>
                    <a:pt x="55" y="63"/>
                  </a:lnTo>
                  <a:lnTo>
                    <a:pt x="61" y="78"/>
                  </a:lnTo>
                  <a:lnTo>
                    <a:pt x="65" y="95"/>
                  </a:lnTo>
                  <a:lnTo>
                    <a:pt x="67" y="106"/>
                  </a:lnTo>
                  <a:lnTo>
                    <a:pt x="68" y="118"/>
                  </a:lnTo>
                  <a:lnTo>
                    <a:pt x="65" y="125"/>
                  </a:lnTo>
                  <a:lnTo>
                    <a:pt x="61" y="131"/>
                  </a:lnTo>
                  <a:lnTo>
                    <a:pt x="55" y="131"/>
                  </a:lnTo>
                  <a:lnTo>
                    <a:pt x="46" y="125"/>
                  </a:lnTo>
                  <a:lnTo>
                    <a:pt x="34" y="116"/>
                  </a:lnTo>
                  <a:lnTo>
                    <a:pt x="21" y="102"/>
                  </a:lnTo>
                  <a:lnTo>
                    <a:pt x="15" y="93"/>
                  </a:lnTo>
                  <a:lnTo>
                    <a:pt x="11" y="80"/>
                  </a:lnTo>
                  <a:lnTo>
                    <a:pt x="6" y="64"/>
                  </a:lnTo>
                  <a:lnTo>
                    <a:pt x="6" y="49"/>
                  </a:lnTo>
                  <a:lnTo>
                    <a:pt x="2" y="32"/>
                  </a:lnTo>
                  <a:lnTo>
                    <a:pt x="2" y="17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1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73" name="Freeform 461"/>
            <p:cNvSpPr>
              <a:spLocks/>
            </p:cNvSpPr>
            <p:nvPr/>
          </p:nvSpPr>
          <p:spPr bwMode="auto">
            <a:xfrm>
              <a:off x="3667" y="2246"/>
              <a:ext cx="28" cy="58"/>
            </a:xfrm>
            <a:custGeom>
              <a:avLst/>
              <a:gdLst>
                <a:gd name="T0" fmla="*/ 15 w 57"/>
                <a:gd name="T1" fmla="*/ 0 h 120"/>
                <a:gd name="T2" fmla="*/ 26 w 57"/>
                <a:gd name="T3" fmla="*/ 13 h 120"/>
                <a:gd name="T4" fmla="*/ 39 w 57"/>
                <a:gd name="T5" fmla="*/ 27 h 120"/>
                <a:gd name="T6" fmla="*/ 47 w 57"/>
                <a:gd name="T7" fmla="*/ 44 h 120"/>
                <a:gd name="T8" fmla="*/ 55 w 57"/>
                <a:gd name="T9" fmla="*/ 59 h 120"/>
                <a:gd name="T10" fmla="*/ 57 w 57"/>
                <a:gd name="T11" fmla="*/ 74 h 120"/>
                <a:gd name="T12" fmla="*/ 55 w 57"/>
                <a:gd name="T13" fmla="*/ 89 h 120"/>
                <a:gd name="T14" fmla="*/ 47 w 57"/>
                <a:gd name="T15" fmla="*/ 105 h 120"/>
                <a:gd name="T16" fmla="*/ 34 w 57"/>
                <a:gd name="T17" fmla="*/ 120 h 120"/>
                <a:gd name="T18" fmla="*/ 24 w 57"/>
                <a:gd name="T19" fmla="*/ 107 h 120"/>
                <a:gd name="T20" fmla="*/ 15 w 57"/>
                <a:gd name="T21" fmla="*/ 93 h 120"/>
                <a:gd name="T22" fmla="*/ 7 w 57"/>
                <a:gd name="T23" fmla="*/ 78 h 120"/>
                <a:gd name="T24" fmla="*/ 3 w 57"/>
                <a:gd name="T25" fmla="*/ 61 h 120"/>
                <a:gd name="T26" fmla="*/ 0 w 57"/>
                <a:gd name="T27" fmla="*/ 51 h 120"/>
                <a:gd name="T28" fmla="*/ 0 w 57"/>
                <a:gd name="T29" fmla="*/ 44 h 120"/>
                <a:gd name="T30" fmla="*/ 0 w 57"/>
                <a:gd name="T31" fmla="*/ 34 h 120"/>
                <a:gd name="T32" fmla="*/ 1 w 57"/>
                <a:gd name="T33" fmla="*/ 27 h 120"/>
                <a:gd name="T34" fmla="*/ 5 w 57"/>
                <a:gd name="T35" fmla="*/ 12 h 120"/>
                <a:gd name="T36" fmla="*/ 15 w 57"/>
                <a:gd name="T37" fmla="*/ 0 h 120"/>
                <a:gd name="T38" fmla="*/ 15 w 57"/>
                <a:gd name="T3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" h="120">
                  <a:moveTo>
                    <a:pt x="15" y="0"/>
                  </a:moveTo>
                  <a:lnTo>
                    <a:pt x="26" y="13"/>
                  </a:lnTo>
                  <a:lnTo>
                    <a:pt x="39" y="27"/>
                  </a:lnTo>
                  <a:lnTo>
                    <a:pt x="47" y="44"/>
                  </a:lnTo>
                  <a:lnTo>
                    <a:pt x="55" y="59"/>
                  </a:lnTo>
                  <a:lnTo>
                    <a:pt x="57" y="74"/>
                  </a:lnTo>
                  <a:lnTo>
                    <a:pt x="55" y="89"/>
                  </a:lnTo>
                  <a:lnTo>
                    <a:pt x="47" y="105"/>
                  </a:lnTo>
                  <a:lnTo>
                    <a:pt x="34" y="120"/>
                  </a:lnTo>
                  <a:lnTo>
                    <a:pt x="24" y="107"/>
                  </a:lnTo>
                  <a:lnTo>
                    <a:pt x="15" y="93"/>
                  </a:lnTo>
                  <a:lnTo>
                    <a:pt x="7" y="78"/>
                  </a:lnTo>
                  <a:lnTo>
                    <a:pt x="3" y="61"/>
                  </a:lnTo>
                  <a:lnTo>
                    <a:pt x="0" y="51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5" y="12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1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74" name="Freeform 462"/>
            <p:cNvSpPr>
              <a:spLocks/>
            </p:cNvSpPr>
            <p:nvPr/>
          </p:nvSpPr>
          <p:spPr bwMode="auto">
            <a:xfrm>
              <a:off x="3739" y="2296"/>
              <a:ext cx="29" cy="83"/>
            </a:xfrm>
            <a:custGeom>
              <a:avLst/>
              <a:gdLst>
                <a:gd name="T0" fmla="*/ 38 w 55"/>
                <a:gd name="T1" fmla="*/ 0 h 169"/>
                <a:gd name="T2" fmla="*/ 42 w 55"/>
                <a:gd name="T3" fmla="*/ 5 h 169"/>
                <a:gd name="T4" fmla="*/ 46 w 55"/>
                <a:gd name="T5" fmla="*/ 17 h 169"/>
                <a:gd name="T6" fmla="*/ 49 w 55"/>
                <a:gd name="T7" fmla="*/ 26 h 169"/>
                <a:gd name="T8" fmla="*/ 53 w 55"/>
                <a:gd name="T9" fmla="*/ 40 h 169"/>
                <a:gd name="T10" fmla="*/ 53 w 55"/>
                <a:gd name="T11" fmla="*/ 49 h 169"/>
                <a:gd name="T12" fmla="*/ 55 w 55"/>
                <a:gd name="T13" fmla="*/ 62 h 169"/>
                <a:gd name="T14" fmla="*/ 55 w 55"/>
                <a:gd name="T15" fmla="*/ 76 h 169"/>
                <a:gd name="T16" fmla="*/ 55 w 55"/>
                <a:gd name="T17" fmla="*/ 91 h 169"/>
                <a:gd name="T18" fmla="*/ 51 w 55"/>
                <a:gd name="T19" fmla="*/ 102 h 169"/>
                <a:gd name="T20" fmla="*/ 48 w 55"/>
                <a:gd name="T21" fmla="*/ 116 h 169"/>
                <a:gd name="T22" fmla="*/ 44 w 55"/>
                <a:gd name="T23" fmla="*/ 127 h 169"/>
                <a:gd name="T24" fmla="*/ 38 w 55"/>
                <a:gd name="T25" fmla="*/ 138 h 169"/>
                <a:gd name="T26" fmla="*/ 32 w 55"/>
                <a:gd name="T27" fmla="*/ 146 h 169"/>
                <a:gd name="T28" fmla="*/ 25 w 55"/>
                <a:gd name="T29" fmla="*/ 156 h 169"/>
                <a:gd name="T30" fmla="*/ 17 w 55"/>
                <a:gd name="T31" fmla="*/ 163 h 169"/>
                <a:gd name="T32" fmla="*/ 10 w 55"/>
                <a:gd name="T33" fmla="*/ 169 h 169"/>
                <a:gd name="T34" fmla="*/ 4 w 55"/>
                <a:gd name="T35" fmla="*/ 156 h 169"/>
                <a:gd name="T36" fmla="*/ 2 w 55"/>
                <a:gd name="T37" fmla="*/ 144 h 169"/>
                <a:gd name="T38" fmla="*/ 0 w 55"/>
                <a:gd name="T39" fmla="*/ 133 h 169"/>
                <a:gd name="T40" fmla="*/ 0 w 55"/>
                <a:gd name="T41" fmla="*/ 121 h 169"/>
                <a:gd name="T42" fmla="*/ 0 w 55"/>
                <a:gd name="T43" fmla="*/ 110 h 169"/>
                <a:gd name="T44" fmla="*/ 0 w 55"/>
                <a:gd name="T45" fmla="*/ 99 h 169"/>
                <a:gd name="T46" fmla="*/ 2 w 55"/>
                <a:gd name="T47" fmla="*/ 89 h 169"/>
                <a:gd name="T48" fmla="*/ 6 w 55"/>
                <a:gd name="T49" fmla="*/ 80 h 169"/>
                <a:gd name="T50" fmla="*/ 6 w 55"/>
                <a:gd name="T51" fmla="*/ 68 h 169"/>
                <a:gd name="T52" fmla="*/ 10 w 55"/>
                <a:gd name="T53" fmla="*/ 57 h 169"/>
                <a:gd name="T54" fmla="*/ 11 w 55"/>
                <a:gd name="T55" fmla="*/ 47 h 169"/>
                <a:gd name="T56" fmla="*/ 17 w 55"/>
                <a:gd name="T57" fmla="*/ 36 h 169"/>
                <a:gd name="T58" fmla="*/ 23 w 55"/>
                <a:gd name="T59" fmla="*/ 26 h 169"/>
                <a:gd name="T60" fmla="*/ 27 w 55"/>
                <a:gd name="T61" fmla="*/ 17 h 169"/>
                <a:gd name="T62" fmla="*/ 32 w 55"/>
                <a:gd name="T63" fmla="*/ 7 h 169"/>
                <a:gd name="T64" fmla="*/ 38 w 55"/>
                <a:gd name="T65" fmla="*/ 0 h 169"/>
                <a:gd name="T66" fmla="*/ 38 w 55"/>
                <a:gd name="T6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" h="169">
                  <a:moveTo>
                    <a:pt x="38" y="0"/>
                  </a:moveTo>
                  <a:lnTo>
                    <a:pt x="42" y="5"/>
                  </a:lnTo>
                  <a:lnTo>
                    <a:pt x="46" y="17"/>
                  </a:lnTo>
                  <a:lnTo>
                    <a:pt x="49" y="26"/>
                  </a:lnTo>
                  <a:lnTo>
                    <a:pt x="53" y="40"/>
                  </a:lnTo>
                  <a:lnTo>
                    <a:pt x="53" y="49"/>
                  </a:lnTo>
                  <a:lnTo>
                    <a:pt x="55" y="62"/>
                  </a:lnTo>
                  <a:lnTo>
                    <a:pt x="55" y="76"/>
                  </a:lnTo>
                  <a:lnTo>
                    <a:pt x="55" y="91"/>
                  </a:lnTo>
                  <a:lnTo>
                    <a:pt x="51" y="102"/>
                  </a:lnTo>
                  <a:lnTo>
                    <a:pt x="48" y="116"/>
                  </a:lnTo>
                  <a:lnTo>
                    <a:pt x="44" y="127"/>
                  </a:lnTo>
                  <a:lnTo>
                    <a:pt x="38" y="138"/>
                  </a:lnTo>
                  <a:lnTo>
                    <a:pt x="32" y="146"/>
                  </a:lnTo>
                  <a:lnTo>
                    <a:pt x="25" y="156"/>
                  </a:lnTo>
                  <a:lnTo>
                    <a:pt x="17" y="163"/>
                  </a:lnTo>
                  <a:lnTo>
                    <a:pt x="10" y="169"/>
                  </a:lnTo>
                  <a:lnTo>
                    <a:pt x="4" y="156"/>
                  </a:lnTo>
                  <a:lnTo>
                    <a:pt x="2" y="144"/>
                  </a:lnTo>
                  <a:lnTo>
                    <a:pt x="0" y="133"/>
                  </a:lnTo>
                  <a:lnTo>
                    <a:pt x="0" y="121"/>
                  </a:lnTo>
                  <a:lnTo>
                    <a:pt x="0" y="110"/>
                  </a:lnTo>
                  <a:lnTo>
                    <a:pt x="0" y="99"/>
                  </a:lnTo>
                  <a:lnTo>
                    <a:pt x="2" y="89"/>
                  </a:lnTo>
                  <a:lnTo>
                    <a:pt x="6" y="80"/>
                  </a:lnTo>
                  <a:lnTo>
                    <a:pt x="6" y="68"/>
                  </a:lnTo>
                  <a:lnTo>
                    <a:pt x="10" y="57"/>
                  </a:lnTo>
                  <a:lnTo>
                    <a:pt x="11" y="47"/>
                  </a:lnTo>
                  <a:lnTo>
                    <a:pt x="17" y="36"/>
                  </a:lnTo>
                  <a:lnTo>
                    <a:pt x="23" y="26"/>
                  </a:lnTo>
                  <a:lnTo>
                    <a:pt x="27" y="17"/>
                  </a:lnTo>
                  <a:lnTo>
                    <a:pt x="32" y="7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1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75" name="Freeform 463"/>
            <p:cNvSpPr>
              <a:spLocks/>
            </p:cNvSpPr>
            <p:nvPr/>
          </p:nvSpPr>
          <p:spPr bwMode="auto">
            <a:xfrm>
              <a:off x="4214" y="2296"/>
              <a:ext cx="24" cy="68"/>
            </a:xfrm>
            <a:custGeom>
              <a:avLst/>
              <a:gdLst>
                <a:gd name="T0" fmla="*/ 27 w 48"/>
                <a:gd name="T1" fmla="*/ 0 h 138"/>
                <a:gd name="T2" fmla="*/ 38 w 48"/>
                <a:gd name="T3" fmla="*/ 13 h 138"/>
                <a:gd name="T4" fmla="*/ 44 w 48"/>
                <a:gd name="T5" fmla="*/ 30 h 138"/>
                <a:gd name="T6" fmla="*/ 46 w 48"/>
                <a:gd name="T7" fmla="*/ 40 h 138"/>
                <a:gd name="T8" fmla="*/ 48 w 48"/>
                <a:gd name="T9" fmla="*/ 49 h 138"/>
                <a:gd name="T10" fmla="*/ 48 w 48"/>
                <a:gd name="T11" fmla="*/ 61 h 138"/>
                <a:gd name="T12" fmla="*/ 48 w 48"/>
                <a:gd name="T13" fmla="*/ 70 h 138"/>
                <a:gd name="T14" fmla="*/ 44 w 48"/>
                <a:gd name="T15" fmla="*/ 78 h 138"/>
                <a:gd name="T16" fmla="*/ 42 w 48"/>
                <a:gd name="T17" fmla="*/ 87 h 138"/>
                <a:gd name="T18" fmla="*/ 38 w 48"/>
                <a:gd name="T19" fmla="*/ 97 h 138"/>
                <a:gd name="T20" fmla="*/ 36 w 48"/>
                <a:gd name="T21" fmla="*/ 106 h 138"/>
                <a:gd name="T22" fmla="*/ 27 w 48"/>
                <a:gd name="T23" fmla="*/ 123 h 138"/>
                <a:gd name="T24" fmla="*/ 16 w 48"/>
                <a:gd name="T25" fmla="*/ 138 h 138"/>
                <a:gd name="T26" fmla="*/ 12 w 48"/>
                <a:gd name="T27" fmla="*/ 129 h 138"/>
                <a:gd name="T28" fmla="*/ 10 w 48"/>
                <a:gd name="T29" fmla="*/ 119 h 138"/>
                <a:gd name="T30" fmla="*/ 6 w 48"/>
                <a:gd name="T31" fmla="*/ 110 h 138"/>
                <a:gd name="T32" fmla="*/ 4 w 48"/>
                <a:gd name="T33" fmla="*/ 102 h 138"/>
                <a:gd name="T34" fmla="*/ 2 w 48"/>
                <a:gd name="T35" fmla="*/ 93 h 138"/>
                <a:gd name="T36" fmla="*/ 0 w 48"/>
                <a:gd name="T37" fmla="*/ 83 h 138"/>
                <a:gd name="T38" fmla="*/ 0 w 48"/>
                <a:gd name="T39" fmla="*/ 74 h 138"/>
                <a:gd name="T40" fmla="*/ 0 w 48"/>
                <a:gd name="T41" fmla="*/ 66 h 138"/>
                <a:gd name="T42" fmla="*/ 0 w 48"/>
                <a:gd name="T43" fmla="*/ 57 h 138"/>
                <a:gd name="T44" fmla="*/ 0 w 48"/>
                <a:gd name="T45" fmla="*/ 47 h 138"/>
                <a:gd name="T46" fmla="*/ 2 w 48"/>
                <a:gd name="T47" fmla="*/ 36 h 138"/>
                <a:gd name="T48" fmla="*/ 4 w 48"/>
                <a:gd name="T49" fmla="*/ 28 h 138"/>
                <a:gd name="T50" fmla="*/ 14 w 48"/>
                <a:gd name="T51" fmla="*/ 13 h 138"/>
                <a:gd name="T52" fmla="*/ 27 w 48"/>
                <a:gd name="T53" fmla="*/ 0 h 138"/>
                <a:gd name="T54" fmla="*/ 27 w 48"/>
                <a:gd name="T5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8" h="138">
                  <a:moveTo>
                    <a:pt x="27" y="0"/>
                  </a:moveTo>
                  <a:lnTo>
                    <a:pt x="38" y="13"/>
                  </a:lnTo>
                  <a:lnTo>
                    <a:pt x="44" y="30"/>
                  </a:lnTo>
                  <a:lnTo>
                    <a:pt x="46" y="40"/>
                  </a:lnTo>
                  <a:lnTo>
                    <a:pt x="48" y="49"/>
                  </a:lnTo>
                  <a:lnTo>
                    <a:pt x="48" y="61"/>
                  </a:lnTo>
                  <a:lnTo>
                    <a:pt x="48" y="70"/>
                  </a:lnTo>
                  <a:lnTo>
                    <a:pt x="44" y="78"/>
                  </a:lnTo>
                  <a:lnTo>
                    <a:pt x="42" y="87"/>
                  </a:lnTo>
                  <a:lnTo>
                    <a:pt x="38" y="97"/>
                  </a:lnTo>
                  <a:lnTo>
                    <a:pt x="36" y="106"/>
                  </a:lnTo>
                  <a:lnTo>
                    <a:pt x="27" y="123"/>
                  </a:lnTo>
                  <a:lnTo>
                    <a:pt x="16" y="138"/>
                  </a:lnTo>
                  <a:lnTo>
                    <a:pt x="12" y="129"/>
                  </a:lnTo>
                  <a:lnTo>
                    <a:pt x="10" y="119"/>
                  </a:lnTo>
                  <a:lnTo>
                    <a:pt x="6" y="110"/>
                  </a:lnTo>
                  <a:lnTo>
                    <a:pt x="4" y="102"/>
                  </a:lnTo>
                  <a:lnTo>
                    <a:pt x="2" y="93"/>
                  </a:lnTo>
                  <a:lnTo>
                    <a:pt x="0" y="83"/>
                  </a:lnTo>
                  <a:lnTo>
                    <a:pt x="0" y="74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0" y="47"/>
                  </a:lnTo>
                  <a:lnTo>
                    <a:pt x="2" y="36"/>
                  </a:lnTo>
                  <a:lnTo>
                    <a:pt x="4" y="28"/>
                  </a:lnTo>
                  <a:lnTo>
                    <a:pt x="14" y="13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D1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76" name="Freeform 464"/>
            <p:cNvSpPr>
              <a:spLocks/>
            </p:cNvSpPr>
            <p:nvPr/>
          </p:nvSpPr>
          <p:spPr bwMode="auto">
            <a:xfrm>
              <a:off x="3825" y="2298"/>
              <a:ext cx="20" cy="43"/>
            </a:xfrm>
            <a:custGeom>
              <a:avLst/>
              <a:gdLst>
                <a:gd name="T0" fmla="*/ 9 w 40"/>
                <a:gd name="T1" fmla="*/ 0 h 85"/>
                <a:gd name="T2" fmla="*/ 17 w 40"/>
                <a:gd name="T3" fmla="*/ 5 h 85"/>
                <a:gd name="T4" fmla="*/ 23 w 40"/>
                <a:gd name="T5" fmla="*/ 13 h 85"/>
                <a:gd name="T6" fmla="*/ 28 w 40"/>
                <a:gd name="T7" fmla="*/ 22 h 85"/>
                <a:gd name="T8" fmla="*/ 32 w 40"/>
                <a:gd name="T9" fmla="*/ 32 h 85"/>
                <a:gd name="T10" fmla="*/ 34 w 40"/>
                <a:gd name="T11" fmla="*/ 39 h 85"/>
                <a:gd name="T12" fmla="*/ 38 w 40"/>
                <a:gd name="T13" fmla="*/ 49 h 85"/>
                <a:gd name="T14" fmla="*/ 38 w 40"/>
                <a:gd name="T15" fmla="*/ 58 h 85"/>
                <a:gd name="T16" fmla="*/ 40 w 40"/>
                <a:gd name="T17" fmla="*/ 68 h 85"/>
                <a:gd name="T18" fmla="*/ 36 w 40"/>
                <a:gd name="T19" fmla="*/ 79 h 85"/>
                <a:gd name="T20" fmla="*/ 30 w 40"/>
                <a:gd name="T21" fmla="*/ 85 h 85"/>
                <a:gd name="T22" fmla="*/ 23 w 40"/>
                <a:gd name="T23" fmla="*/ 81 h 85"/>
                <a:gd name="T24" fmla="*/ 17 w 40"/>
                <a:gd name="T25" fmla="*/ 77 h 85"/>
                <a:gd name="T26" fmla="*/ 8 w 40"/>
                <a:gd name="T27" fmla="*/ 68 h 85"/>
                <a:gd name="T28" fmla="*/ 0 w 40"/>
                <a:gd name="T29" fmla="*/ 55 h 85"/>
                <a:gd name="T30" fmla="*/ 2 w 40"/>
                <a:gd name="T31" fmla="*/ 41 h 85"/>
                <a:gd name="T32" fmla="*/ 4 w 40"/>
                <a:gd name="T33" fmla="*/ 28 h 85"/>
                <a:gd name="T34" fmla="*/ 6 w 40"/>
                <a:gd name="T35" fmla="*/ 13 h 85"/>
                <a:gd name="T36" fmla="*/ 9 w 40"/>
                <a:gd name="T37" fmla="*/ 0 h 85"/>
                <a:gd name="T38" fmla="*/ 9 w 40"/>
                <a:gd name="T3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85">
                  <a:moveTo>
                    <a:pt x="9" y="0"/>
                  </a:moveTo>
                  <a:lnTo>
                    <a:pt x="17" y="5"/>
                  </a:lnTo>
                  <a:lnTo>
                    <a:pt x="23" y="13"/>
                  </a:lnTo>
                  <a:lnTo>
                    <a:pt x="28" y="22"/>
                  </a:lnTo>
                  <a:lnTo>
                    <a:pt x="32" y="32"/>
                  </a:lnTo>
                  <a:lnTo>
                    <a:pt x="34" y="39"/>
                  </a:lnTo>
                  <a:lnTo>
                    <a:pt x="38" y="49"/>
                  </a:lnTo>
                  <a:lnTo>
                    <a:pt x="38" y="58"/>
                  </a:lnTo>
                  <a:lnTo>
                    <a:pt x="40" y="68"/>
                  </a:lnTo>
                  <a:lnTo>
                    <a:pt x="36" y="79"/>
                  </a:lnTo>
                  <a:lnTo>
                    <a:pt x="30" y="85"/>
                  </a:lnTo>
                  <a:lnTo>
                    <a:pt x="23" y="81"/>
                  </a:lnTo>
                  <a:lnTo>
                    <a:pt x="17" y="77"/>
                  </a:lnTo>
                  <a:lnTo>
                    <a:pt x="8" y="68"/>
                  </a:lnTo>
                  <a:lnTo>
                    <a:pt x="0" y="55"/>
                  </a:lnTo>
                  <a:lnTo>
                    <a:pt x="2" y="41"/>
                  </a:lnTo>
                  <a:lnTo>
                    <a:pt x="4" y="28"/>
                  </a:lnTo>
                  <a:lnTo>
                    <a:pt x="6" y="13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77" name="Freeform 465"/>
            <p:cNvSpPr>
              <a:spLocks/>
            </p:cNvSpPr>
            <p:nvPr/>
          </p:nvSpPr>
          <p:spPr bwMode="auto">
            <a:xfrm>
              <a:off x="4277" y="2298"/>
              <a:ext cx="22" cy="92"/>
            </a:xfrm>
            <a:custGeom>
              <a:avLst/>
              <a:gdLst>
                <a:gd name="T0" fmla="*/ 28 w 42"/>
                <a:gd name="T1" fmla="*/ 0 h 182"/>
                <a:gd name="T2" fmla="*/ 30 w 42"/>
                <a:gd name="T3" fmla="*/ 7 h 182"/>
                <a:gd name="T4" fmla="*/ 32 w 42"/>
                <a:gd name="T5" fmla="*/ 19 h 182"/>
                <a:gd name="T6" fmla="*/ 34 w 42"/>
                <a:gd name="T7" fmla="*/ 28 h 182"/>
                <a:gd name="T8" fmla="*/ 38 w 42"/>
                <a:gd name="T9" fmla="*/ 43 h 182"/>
                <a:gd name="T10" fmla="*/ 38 w 42"/>
                <a:gd name="T11" fmla="*/ 55 h 182"/>
                <a:gd name="T12" fmla="*/ 40 w 42"/>
                <a:gd name="T13" fmla="*/ 68 h 182"/>
                <a:gd name="T14" fmla="*/ 40 w 42"/>
                <a:gd name="T15" fmla="*/ 83 h 182"/>
                <a:gd name="T16" fmla="*/ 42 w 42"/>
                <a:gd name="T17" fmla="*/ 98 h 182"/>
                <a:gd name="T18" fmla="*/ 40 w 42"/>
                <a:gd name="T19" fmla="*/ 110 h 182"/>
                <a:gd name="T20" fmla="*/ 40 w 42"/>
                <a:gd name="T21" fmla="*/ 123 h 182"/>
                <a:gd name="T22" fmla="*/ 38 w 42"/>
                <a:gd name="T23" fmla="*/ 134 h 182"/>
                <a:gd name="T24" fmla="*/ 36 w 42"/>
                <a:gd name="T25" fmla="*/ 148 h 182"/>
                <a:gd name="T26" fmla="*/ 30 w 42"/>
                <a:gd name="T27" fmla="*/ 157 h 182"/>
                <a:gd name="T28" fmla="*/ 26 w 42"/>
                <a:gd name="T29" fmla="*/ 167 h 182"/>
                <a:gd name="T30" fmla="*/ 19 w 42"/>
                <a:gd name="T31" fmla="*/ 174 h 182"/>
                <a:gd name="T32" fmla="*/ 13 w 42"/>
                <a:gd name="T33" fmla="*/ 182 h 182"/>
                <a:gd name="T34" fmla="*/ 7 w 42"/>
                <a:gd name="T35" fmla="*/ 169 h 182"/>
                <a:gd name="T36" fmla="*/ 4 w 42"/>
                <a:gd name="T37" fmla="*/ 157 h 182"/>
                <a:gd name="T38" fmla="*/ 2 w 42"/>
                <a:gd name="T39" fmla="*/ 146 h 182"/>
                <a:gd name="T40" fmla="*/ 2 w 42"/>
                <a:gd name="T41" fmla="*/ 134 h 182"/>
                <a:gd name="T42" fmla="*/ 0 w 42"/>
                <a:gd name="T43" fmla="*/ 121 h 182"/>
                <a:gd name="T44" fmla="*/ 0 w 42"/>
                <a:gd name="T45" fmla="*/ 112 h 182"/>
                <a:gd name="T46" fmla="*/ 0 w 42"/>
                <a:gd name="T47" fmla="*/ 98 h 182"/>
                <a:gd name="T48" fmla="*/ 2 w 42"/>
                <a:gd name="T49" fmla="*/ 89 h 182"/>
                <a:gd name="T50" fmla="*/ 2 w 42"/>
                <a:gd name="T51" fmla="*/ 76 h 182"/>
                <a:gd name="T52" fmla="*/ 4 w 42"/>
                <a:gd name="T53" fmla="*/ 64 h 182"/>
                <a:gd name="T54" fmla="*/ 4 w 42"/>
                <a:gd name="T55" fmla="*/ 53 h 182"/>
                <a:gd name="T56" fmla="*/ 7 w 42"/>
                <a:gd name="T57" fmla="*/ 41 h 182"/>
                <a:gd name="T58" fmla="*/ 11 w 42"/>
                <a:gd name="T59" fmla="*/ 30 h 182"/>
                <a:gd name="T60" fmla="*/ 15 w 42"/>
                <a:gd name="T61" fmla="*/ 20 h 182"/>
                <a:gd name="T62" fmla="*/ 21 w 42"/>
                <a:gd name="T63" fmla="*/ 11 h 182"/>
                <a:gd name="T64" fmla="*/ 28 w 42"/>
                <a:gd name="T65" fmla="*/ 0 h 182"/>
                <a:gd name="T66" fmla="*/ 28 w 42"/>
                <a:gd name="T67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" h="182">
                  <a:moveTo>
                    <a:pt x="28" y="0"/>
                  </a:moveTo>
                  <a:lnTo>
                    <a:pt x="30" y="7"/>
                  </a:lnTo>
                  <a:lnTo>
                    <a:pt x="32" y="19"/>
                  </a:lnTo>
                  <a:lnTo>
                    <a:pt x="34" y="28"/>
                  </a:lnTo>
                  <a:lnTo>
                    <a:pt x="38" y="43"/>
                  </a:lnTo>
                  <a:lnTo>
                    <a:pt x="38" y="55"/>
                  </a:lnTo>
                  <a:lnTo>
                    <a:pt x="40" y="68"/>
                  </a:lnTo>
                  <a:lnTo>
                    <a:pt x="40" y="83"/>
                  </a:lnTo>
                  <a:lnTo>
                    <a:pt x="42" y="98"/>
                  </a:lnTo>
                  <a:lnTo>
                    <a:pt x="40" y="110"/>
                  </a:lnTo>
                  <a:lnTo>
                    <a:pt x="40" y="123"/>
                  </a:lnTo>
                  <a:lnTo>
                    <a:pt x="38" y="134"/>
                  </a:lnTo>
                  <a:lnTo>
                    <a:pt x="36" y="148"/>
                  </a:lnTo>
                  <a:lnTo>
                    <a:pt x="30" y="157"/>
                  </a:lnTo>
                  <a:lnTo>
                    <a:pt x="26" y="167"/>
                  </a:lnTo>
                  <a:lnTo>
                    <a:pt x="19" y="174"/>
                  </a:lnTo>
                  <a:lnTo>
                    <a:pt x="13" y="182"/>
                  </a:lnTo>
                  <a:lnTo>
                    <a:pt x="7" y="169"/>
                  </a:lnTo>
                  <a:lnTo>
                    <a:pt x="4" y="157"/>
                  </a:lnTo>
                  <a:lnTo>
                    <a:pt x="2" y="146"/>
                  </a:lnTo>
                  <a:lnTo>
                    <a:pt x="2" y="134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98"/>
                  </a:lnTo>
                  <a:lnTo>
                    <a:pt x="2" y="89"/>
                  </a:lnTo>
                  <a:lnTo>
                    <a:pt x="2" y="76"/>
                  </a:lnTo>
                  <a:lnTo>
                    <a:pt x="4" y="64"/>
                  </a:lnTo>
                  <a:lnTo>
                    <a:pt x="4" y="53"/>
                  </a:lnTo>
                  <a:lnTo>
                    <a:pt x="7" y="41"/>
                  </a:lnTo>
                  <a:lnTo>
                    <a:pt x="11" y="30"/>
                  </a:lnTo>
                  <a:lnTo>
                    <a:pt x="15" y="20"/>
                  </a:lnTo>
                  <a:lnTo>
                    <a:pt x="21" y="11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1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78" name="Freeform 466"/>
            <p:cNvSpPr>
              <a:spLocks/>
            </p:cNvSpPr>
            <p:nvPr/>
          </p:nvSpPr>
          <p:spPr bwMode="auto">
            <a:xfrm>
              <a:off x="3613" y="2327"/>
              <a:ext cx="34" cy="88"/>
            </a:xfrm>
            <a:custGeom>
              <a:avLst/>
              <a:gdLst>
                <a:gd name="T0" fmla="*/ 15 w 65"/>
                <a:gd name="T1" fmla="*/ 0 h 177"/>
                <a:gd name="T2" fmla="*/ 21 w 65"/>
                <a:gd name="T3" fmla="*/ 8 h 177"/>
                <a:gd name="T4" fmla="*/ 27 w 65"/>
                <a:gd name="T5" fmla="*/ 19 h 177"/>
                <a:gd name="T6" fmla="*/ 33 w 65"/>
                <a:gd name="T7" fmla="*/ 29 h 177"/>
                <a:gd name="T8" fmla="*/ 38 w 65"/>
                <a:gd name="T9" fmla="*/ 40 h 177"/>
                <a:gd name="T10" fmla="*/ 42 w 65"/>
                <a:gd name="T11" fmla="*/ 50 h 177"/>
                <a:gd name="T12" fmla="*/ 48 w 65"/>
                <a:gd name="T13" fmla="*/ 61 h 177"/>
                <a:gd name="T14" fmla="*/ 52 w 65"/>
                <a:gd name="T15" fmla="*/ 73 h 177"/>
                <a:gd name="T16" fmla="*/ 57 w 65"/>
                <a:gd name="T17" fmla="*/ 86 h 177"/>
                <a:gd name="T18" fmla="*/ 59 w 65"/>
                <a:gd name="T19" fmla="*/ 95 h 177"/>
                <a:gd name="T20" fmla="*/ 59 w 65"/>
                <a:gd name="T21" fmla="*/ 109 h 177"/>
                <a:gd name="T22" fmla="*/ 61 w 65"/>
                <a:gd name="T23" fmla="*/ 118 h 177"/>
                <a:gd name="T24" fmla="*/ 65 w 65"/>
                <a:gd name="T25" fmla="*/ 131 h 177"/>
                <a:gd name="T26" fmla="*/ 63 w 65"/>
                <a:gd name="T27" fmla="*/ 143 h 177"/>
                <a:gd name="T28" fmla="*/ 63 w 65"/>
                <a:gd name="T29" fmla="*/ 154 h 177"/>
                <a:gd name="T30" fmla="*/ 63 w 65"/>
                <a:gd name="T31" fmla="*/ 166 h 177"/>
                <a:gd name="T32" fmla="*/ 63 w 65"/>
                <a:gd name="T33" fmla="*/ 177 h 177"/>
                <a:gd name="T34" fmla="*/ 50 w 65"/>
                <a:gd name="T35" fmla="*/ 168 h 177"/>
                <a:gd name="T36" fmla="*/ 40 w 65"/>
                <a:gd name="T37" fmla="*/ 158 h 177"/>
                <a:gd name="T38" fmla="*/ 31 w 65"/>
                <a:gd name="T39" fmla="*/ 149 h 177"/>
                <a:gd name="T40" fmla="*/ 25 w 65"/>
                <a:gd name="T41" fmla="*/ 141 h 177"/>
                <a:gd name="T42" fmla="*/ 15 w 65"/>
                <a:gd name="T43" fmla="*/ 130 h 177"/>
                <a:gd name="T44" fmla="*/ 12 w 65"/>
                <a:gd name="T45" fmla="*/ 118 h 177"/>
                <a:gd name="T46" fmla="*/ 6 w 65"/>
                <a:gd name="T47" fmla="*/ 107 h 177"/>
                <a:gd name="T48" fmla="*/ 4 w 65"/>
                <a:gd name="T49" fmla="*/ 97 h 177"/>
                <a:gd name="T50" fmla="*/ 2 w 65"/>
                <a:gd name="T51" fmla="*/ 84 h 177"/>
                <a:gd name="T52" fmla="*/ 2 w 65"/>
                <a:gd name="T53" fmla="*/ 71 h 177"/>
                <a:gd name="T54" fmla="*/ 0 w 65"/>
                <a:gd name="T55" fmla="*/ 57 h 177"/>
                <a:gd name="T56" fmla="*/ 2 w 65"/>
                <a:gd name="T57" fmla="*/ 46 h 177"/>
                <a:gd name="T58" fmla="*/ 2 w 65"/>
                <a:gd name="T59" fmla="*/ 33 h 177"/>
                <a:gd name="T60" fmla="*/ 6 w 65"/>
                <a:gd name="T61" fmla="*/ 21 h 177"/>
                <a:gd name="T62" fmla="*/ 12 w 65"/>
                <a:gd name="T63" fmla="*/ 10 h 177"/>
                <a:gd name="T64" fmla="*/ 15 w 65"/>
                <a:gd name="T65" fmla="*/ 0 h 177"/>
                <a:gd name="T66" fmla="*/ 15 w 65"/>
                <a:gd name="T6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5" h="177">
                  <a:moveTo>
                    <a:pt x="15" y="0"/>
                  </a:moveTo>
                  <a:lnTo>
                    <a:pt x="21" y="8"/>
                  </a:lnTo>
                  <a:lnTo>
                    <a:pt x="27" y="19"/>
                  </a:lnTo>
                  <a:lnTo>
                    <a:pt x="33" y="29"/>
                  </a:lnTo>
                  <a:lnTo>
                    <a:pt x="38" y="40"/>
                  </a:lnTo>
                  <a:lnTo>
                    <a:pt x="42" y="50"/>
                  </a:lnTo>
                  <a:lnTo>
                    <a:pt x="48" y="61"/>
                  </a:lnTo>
                  <a:lnTo>
                    <a:pt x="52" y="73"/>
                  </a:lnTo>
                  <a:lnTo>
                    <a:pt x="57" y="86"/>
                  </a:lnTo>
                  <a:lnTo>
                    <a:pt x="59" y="95"/>
                  </a:lnTo>
                  <a:lnTo>
                    <a:pt x="59" y="109"/>
                  </a:lnTo>
                  <a:lnTo>
                    <a:pt x="61" y="118"/>
                  </a:lnTo>
                  <a:lnTo>
                    <a:pt x="65" y="131"/>
                  </a:lnTo>
                  <a:lnTo>
                    <a:pt x="63" y="143"/>
                  </a:lnTo>
                  <a:lnTo>
                    <a:pt x="63" y="154"/>
                  </a:lnTo>
                  <a:lnTo>
                    <a:pt x="63" y="166"/>
                  </a:lnTo>
                  <a:lnTo>
                    <a:pt x="63" y="177"/>
                  </a:lnTo>
                  <a:lnTo>
                    <a:pt x="50" y="168"/>
                  </a:lnTo>
                  <a:lnTo>
                    <a:pt x="40" y="158"/>
                  </a:lnTo>
                  <a:lnTo>
                    <a:pt x="31" y="149"/>
                  </a:lnTo>
                  <a:lnTo>
                    <a:pt x="25" y="141"/>
                  </a:lnTo>
                  <a:lnTo>
                    <a:pt x="15" y="130"/>
                  </a:lnTo>
                  <a:lnTo>
                    <a:pt x="12" y="118"/>
                  </a:lnTo>
                  <a:lnTo>
                    <a:pt x="6" y="107"/>
                  </a:lnTo>
                  <a:lnTo>
                    <a:pt x="4" y="97"/>
                  </a:lnTo>
                  <a:lnTo>
                    <a:pt x="2" y="84"/>
                  </a:lnTo>
                  <a:lnTo>
                    <a:pt x="2" y="71"/>
                  </a:lnTo>
                  <a:lnTo>
                    <a:pt x="0" y="57"/>
                  </a:lnTo>
                  <a:lnTo>
                    <a:pt x="2" y="46"/>
                  </a:lnTo>
                  <a:lnTo>
                    <a:pt x="2" y="33"/>
                  </a:lnTo>
                  <a:lnTo>
                    <a:pt x="6" y="21"/>
                  </a:lnTo>
                  <a:lnTo>
                    <a:pt x="12" y="1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1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79" name="Freeform 467"/>
            <p:cNvSpPr>
              <a:spLocks/>
            </p:cNvSpPr>
            <p:nvPr/>
          </p:nvSpPr>
          <p:spPr bwMode="auto">
            <a:xfrm>
              <a:off x="3779" y="2341"/>
              <a:ext cx="27" cy="72"/>
            </a:xfrm>
            <a:custGeom>
              <a:avLst/>
              <a:gdLst>
                <a:gd name="T0" fmla="*/ 25 w 53"/>
                <a:gd name="T1" fmla="*/ 0 h 144"/>
                <a:gd name="T2" fmla="*/ 34 w 53"/>
                <a:gd name="T3" fmla="*/ 15 h 144"/>
                <a:gd name="T4" fmla="*/ 44 w 53"/>
                <a:gd name="T5" fmla="*/ 32 h 144"/>
                <a:gd name="T6" fmla="*/ 45 w 53"/>
                <a:gd name="T7" fmla="*/ 40 h 144"/>
                <a:gd name="T8" fmla="*/ 47 w 53"/>
                <a:gd name="T9" fmla="*/ 51 h 144"/>
                <a:gd name="T10" fmla="*/ 49 w 53"/>
                <a:gd name="T11" fmla="*/ 61 h 144"/>
                <a:gd name="T12" fmla="*/ 53 w 53"/>
                <a:gd name="T13" fmla="*/ 70 h 144"/>
                <a:gd name="T14" fmla="*/ 53 w 53"/>
                <a:gd name="T15" fmla="*/ 78 h 144"/>
                <a:gd name="T16" fmla="*/ 53 w 53"/>
                <a:gd name="T17" fmla="*/ 87 h 144"/>
                <a:gd name="T18" fmla="*/ 53 w 53"/>
                <a:gd name="T19" fmla="*/ 97 h 144"/>
                <a:gd name="T20" fmla="*/ 53 w 53"/>
                <a:gd name="T21" fmla="*/ 108 h 144"/>
                <a:gd name="T22" fmla="*/ 49 w 53"/>
                <a:gd name="T23" fmla="*/ 116 h 144"/>
                <a:gd name="T24" fmla="*/ 47 w 53"/>
                <a:gd name="T25" fmla="*/ 125 h 144"/>
                <a:gd name="T26" fmla="*/ 45 w 53"/>
                <a:gd name="T27" fmla="*/ 135 h 144"/>
                <a:gd name="T28" fmla="*/ 45 w 53"/>
                <a:gd name="T29" fmla="*/ 144 h 144"/>
                <a:gd name="T30" fmla="*/ 34 w 53"/>
                <a:gd name="T31" fmla="*/ 137 h 144"/>
                <a:gd name="T32" fmla="*/ 25 w 53"/>
                <a:gd name="T33" fmla="*/ 131 h 144"/>
                <a:gd name="T34" fmla="*/ 19 w 53"/>
                <a:gd name="T35" fmla="*/ 120 h 144"/>
                <a:gd name="T36" fmla="*/ 13 w 53"/>
                <a:gd name="T37" fmla="*/ 112 h 144"/>
                <a:gd name="T38" fmla="*/ 7 w 53"/>
                <a:gd name="T39" fmla="*/ 103 h 144"/>
                <a:gd name="T40" fmla="*/ 4 w 53"/>
                <a:gd name="T41" fmla="*/ 93 h 144"/>
                <a:gd name="T42" fmla="*/ 2 w 53"/>
                <a:gd name="T43" fmla="*/ 84 h 144"/>
                <a:gd name="T44" fmla="*/ 2 w 53"/>
                <a:gd name="T45" fmla="*/ 74 h 144"/>
                <a:gd name="T46" fmla="*/ 0 w 53"/>
                <a:gd name="T47" fmla="*/ 63 h 144"/>
                <a:gd name="T48" fmla="*/ 2 w 53"/>
                <a:gd name="T49" fmla="*/ 51 h 144"/>
                <a:gd name="T50" fmla="*/ 2 w 53"/>
                <a:gd name="T51" fmla="*/ 42 h 144"/>
                <a:gd name="T52" fmla="*/ 7 w 53"/>
                <a:gd name="T53" fmla="*/ 32 h 144"/>
                <a:gd name="T54" fmla="*/ 9 w 53"/>
                <a:gd name="T55" fmla="*/ 23 h 144"/>
                <a:gd name="T56" fmla="*/ 13 w 53"/>
                <a:gd name="T57" fmla="*/ 13 h 144"/>
                <a:gd name="T58" fmla="*/ 19 w 53"/>
                <a:gd name="T59" fmla="*/ 6 h 144"/>
                <a:gd name="T60" fmla="*/ 25 w 53"/>
                <a:gd name="T61" fmla="*/ 0 h 144"/>
                <a:gd name="T62" fmla="*/ 25 w 53"/>
                <a:gd name="T6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" h="144">
                  <a:moveTo>
                    <a:pt x="25" y="0"/>
                  </a:moveTo>
                  <a:lnTo>
                    <a:pt x="34" y="15"/>
                  </a:lnTo>
                  <a:lnTo>
                    <a:pt x="44" y="32"/>
                  </a:lnTo>
                  <a:lnTo>
                    <a:pt x="45" y="40"/>
                  </a:lnTo>
                  <a:lnTo>
                    <a:pt x="47" y="51"/>
                  </a:lnTo>
                  <a:lnTo>
                    <a:pt x="49" y="61"/>
                  </a:lnTo>
                  <a:lnTo>
                    <a:pt x="53" y="70"/>
                  </a:lnTo>
                  <a:lnTo>
                    <a:pt x="53" y="78"/>
                  </a:lnTo>
                  <a:lnTo>
                    <a:pt x="53" y="87"/>
                  </a:lnTo>
                  <a:lnTo>
                    <a:pt x="53" y="97"/>
                  </a:lnTo>
                  <a:lnTo>
                    <a:pt x="53" y="108"/>
                  </a:lnTo>
                  <a:lnTo>
                    <a:pt x="49" y="116"/>
                  </a:lnTo>
                  <a:lnTo>
                    <a:pt x="47" y="125"/>
                  </a:lnTo>
                  <a:lnTo>
                    <a:pt x="45" y="135"/>
                  </a:lnTo>
                  <a:lnTo>
                    <a:pt x="45" y="144"/>
                  </a:lnTo>
                  <a:lnTo>
                    <a:pt x="34" y="137"/>
                  </a:lnTo>
                  <a:lnTo>
                    <a:pt x="25" y="131"/>
                  </a:lnTo>
                  <a:lnTo>
                    <a:pt x="19" y="120"/>
                  </a:lnTo>
                  <a:lnTo>
                    <a:pt x="13" y="112"/>
                  </a:lnTo>
                  <a:lnTo>
                    <a:pt x="7" y="103"/>
                  </a:lnTo>
                  <a:lnTo>
                    <a:pt x="4" y="93"/>
                  </a:lnTo>
                  <a:lnTo>
                    <a:pt x="2" y="84"/>
                  </a:lnTo>
                  <a:lnTo>
                    <a:pt x="2" y="74"/>
                  </a:lnTo>
                  <a:lnTo>
                    <a:pt x="0" y="63"/>
                  </a:lnTo>
                  <a:lnTo>
                    <a:pt x="2" y="51"/>
                  </a:lnTo>
                  <a:lnTo>
                    <a:pt x="2" y="42"/>
                  </a:lnTo>
                  <a:lnTo>
                    <a:pt x="7" y="32"/>
                  </a:lnTo>
                  <a:lnTo>
                    <a:pt x="9" y="23"/>
                  </a:lnTo>
                  <a:lnTo>
                    <a:pt x="13" y="13"/>
                  </a:lnTo>
                  <a:lnTo>
                    <a:pt x="19" y="6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1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80" name="Freeform 468"/>
            <p:cNvSpPr>
              <a:spLocks/>
            </p:cNvSpPr>
            <p:nvPr/>
          </p:nvSpPr>
          <p:spPr bwMode="auto">
            <a:xfrm>
              <a:off x="3888" y="2341"/>
              <a:ext cx="27" cy="69"/>
            </a:xfrm>
            <a:custGeom>
              <a:avLst/>
              <a:gdLst>
                <a:gd name="T0" fmla="*/ 23 w 54"/>
                <a:gd name="T1" fmla="*/ 0 h 139"/>
                <a:gd name="T2" fmla="*/ 31 w 54"/>
                <a:gd name="T3" fmla="*/ 15 h 139"/>
                <a:gd name="T4" fmla="*/ 42 w 54"/>
                <a:gd name="T5" fmla="*/ 32 h 139"/>
                <a:gd name="T6" fmla="*/ 44 w 54"/>
                <a:gd name="T7" fmla="*/ 40 h 139"/>
                <a:gd name="T8" fmla="*/ 48 w 54"/>
                <a:gd name="T9" fmla="*/ 49 h 139"/>
                <a:gd name="T10" fmla="*/ 50 w 54"/>
                <a:gd name="T11" fmla="*/ 59 h 139"/>
                <a:gd name="T12" fmla="*/ 54 w 54"/>
                <a:gd name="T13" fmla="*/ 68 h 139"/>
                <a:gd name="T14" fmla="*/ 54 w 54"/>
                <a:gd name="T15" fmla="*/ 76 h 139"/>
                <a:gd name="T16" fmla="*/ 54 w 54"/>
                <a:gd name="T17" fmla="*/ 86 h 139"/>
                <a:gd name="T18" fmla="*/ 52 w 54"/>
                <a:gd name="T19" fmla="*/ 95 h 139"/>
                <a:gd name="T20" fmla="*/ 52 w 54"/>
                <a:gd name="T21" fmla="*/ 105 h 139"/>
                <a:gd name="T22" fmla="*/ 44 w 54"/>
                <a:gd name="T23" fmla="*/ 120 h 139"/>
                <a:gd name="T24" fmla="*/ 37 w 54"/>
                <a:gd name="T25" fmla="*/ 139 h 139"/>
                <a:gd name="T26" fmla="*/ 25 w 54"/>
                <a:gd name="T27" fmla="*/ 124 h 139"/>
                <a:gd name="T28" fmla="*/ 16 w 54"/>
                <a:gd name="T29" fmla="*/ 108 h 139"/>
                <a:gd name="T30" fmla="*/ 10 w 54"/>
                <a:gd name="T31" fmla="*/ 99 h 139"/>
                <a:gd name="T32" fmla="*/ 6 w 54"/>
                <a:gd name="T33" fmla="*/ 89 h 139"/>
                <a:gd name="T34" fmla="*/ 2 w 54"/>
                <a:gd name="T35" fmla="*/ 80 h 139"/>
                <a:gd name="T36" fmla="*/ 2 w 54"/>
                <a:gd name="T37" fmla="*/ 72 h 139"/>
                <a:gd name="T38" fmla="*/ 0 w 54"/>
                <a:gd name="T39" fmla="*/ 61 h 139"/>
                <a:gd name="T40" fmla="*/ 0 w 54"/>
                <a:gd name="T41" fmla="*/ 51 h 139"/>
                <a:gd name="T42" fmla="*/ 0 w 54"/>
                <a:gd name="T43" fmla="*/ 40 h 139"/>
                <a:gd name="T44" fmla="*/ 2 w 54"/>
                <a:gd name="T45" fmla="*/ 30 h 139"/>
                <a:gd name="T46" fmla="*/ 8 w 54"/>
                <a:gd name="T47" fmla="*/ 13 h 139"/>
                <a:gd name="T48" fmla="*/ 23 w 54"/>
                <a:gd name="T49" fmla="*/ 0 h 139"/>
                <a:gd name="T50" fmla="*/ 23 w 54"/>
                <a:gd name="T5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139">
                  <a:moveTo>
                    <a:pt x="23" y="0"/>
                  </a:moveTo>
                  <a:lnTo>
                    <a:pt x="31" y="15"/>
                  </a:lnTo>
                  <a:lnTo>
                    <a:pt x="42" y="32"/>
                  </a:lnTo>
                  <a:lnTo>
                    <a:pt x="44" y="40"/>
                  </a:lnTo>
                  <a:lnTo>
                    <a:pt x="48" y="49"/>
                  </a:lnTo>
                  <a:lnTo>
                    <a:pt x="50" y="59"/>
                  </a:lnTo>
                  <a:lnTo>
                    <a:pt x="54" y="68"/>
                  </a:lnTo>
                  <a:lnTo>
                    <a:pt x="54" y="76"/>
                  </a:lnTo>
                  <a:lnTo>
                    <a:pt x="54" y="86"/>
                  </a:lnTo>
                  <a:lnTo>
                    <a:pt x="52" y="95"/>
                  </a:lnTo>
                  <a:lnTo>
                    <a:pt x="52" y="105"/>
                  </a:lnTo>
                  <a:lnTo>
                    <a:pt x="44" y="120"/>
                  </a:lnTo>
                  <a:lnTo>
                    <a:pt x="37" y="139"/>
                  </a:lnTo>
                  <a:lnTo>
                    <a:pt x="25" y="124"/>
                  </a:lnTo>
                  <a:lnTo>
                    <a:pt x="16" y="108"/>
                  </a:lnTo>
                  <a:lnTo>
                    <a:pt x="10" y="99"/>
                  </a:lnTo>
                  <a:lnTo>
                    <a:pt x="6" y="89"/>
                  </a:lnTo>
                  <a:lnTo>
                    <a:pt x="2" y="80"/>
                  </a:lnTo>
                  <a:lnTo>
                    <a:pt x="2" y="72"/>
                  </a:lnTo>
                  <a:lnTo>
                    <a:pt x="0" y="61"/>
                  </a:lnTo>
                  <a:lnTo>
                    <a:pt x="0" y="51"/>
                  </a:lnTo>
                  <a:lnTo>
                    <a:pt x="0" y="40"/>
                  </a:lnTo>
                  <a:lnTo>
                    <a:pt x="2" y="30"/>
                  </a:lnTo>
                  <a:lnTo>
                    <a:pt x="8" y="13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D1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81" name="Freeform 469"/>
            <p:cNvSpPr>
              <a:spLocks/>
            </p:cNvSpPr>
            <p:nvPr/>
          </p:nvSpPr>
          <p:spPr bwMode="auto">
            <a:xfrm>
              <a:off x="4162" y="2392"/>
              <a:ext cx="19" cy="41"/>
            </a:xfrm>
            <a:custGeom>
              <a:avLst/>
              <a:gdLst>
                <a:gd name="T0" fmla="*/ 13 w 38"/>
                <a:gd name="T1" fmla="*/ 0 h 81"/>
                <a:gd name="T2" fmla="*/ 17 w 38"/>
                <a:gd name="T3" fmla="*/ 3 h 81"/>
                <a:gd name="T4" fmla="*/ 25 w 38"/>
                <a:gd name="T5" fmla="*/ 11 h 81"/>
                <a:gd name="T6" fmla="*/ 28 w 38"/>
                <a:gd name="T7" fmla="*/ 19 h 81"/>
                <a:gd name="T8" fmla="*/ 34 w 38"/>
                <a:gd name="T9" fmla="*/ 28 h 81"/>
                <a:gd name="T10" fmla="*/ 36 w 38"/>
                <a:gd name="T11" fmla="*/ 38 h 81"/>
                <a:gd name="T12" fmla="*/ 38 w 38"/>
                <a:gd name="T13" fmla="*/ 47 h 81"/>
                <a:gd name="T14" fmla="*/ 38 w 38"/>
                <a:gd name="T15" fmla="*/ 57 h 81"/>
                <a:gd name="T16" fmla="*/ 38 w 38"/>
                <a:gd name="T17" fmla="*/ 66 h 81"/>
                <a:gd name="T18" fmla="*/ 32 w 38"/>
                <a:gd name="T19" fmla="*/ 78 h 81"/>
                <a:gd name="T20" fmla="*/ 25 w 38"/>
                <a:gd name="T21" fmla="*/ 81 h 81"/>
                <a:gd name="T22" fmla="*/ 17 w 38"/>
                <a:gd name="T23" fmla="*/ 76 h 81"/>
                <a:gd name="T24" fmla="*/ 13 w 38"/>
                <a:gd name="T25" fmla="*/ 72 h 81"/>
                <a:gd name="T26" fmla="*/ 6 w 38"/>
                <a:gd name="T27" fmla="*/ 62 h 81"/>
                <a:gd name="T28" fmla="*/ 0 w 38"/>
                <a:gd name="T29" fmla="*/ 49 h 81"/>
                <a:gd name="T30" fmla="*/ 0 w 38"/>
                <a:gd name="T31" fmla="*/ 34 h 81"/>
                <a:gd name="T32" fmla="*/ 4 w 38"/>
                <a:gd name="T33" fmla="*/ 22 h 81"/>
                <a:gd name="T34" fmla="*/ 7 w 38"/>
                <a:gd name="T35" fmla="*/ 11 h 81"/>
                <a:gd name="T36" fmla="*/ 13 w 38"/>
                <a:gd name="T37" fmla="*/ 0 h 81"/>
                <a:gd name="T38" fmla="*/ 13 w 38"/>
                <a:gd name="T3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" h="81">
                  <a:moveTo>
                    <a:pt x="13" y="0"/>
                  </a:moveTo>
                  <a:lnTo>
                    <a:pt x="17" y="3"/>
                  </a:lnTo>
                  <a:lnTo>
                    <a:pt x="25" y="11"/>
                  </a:lnTo>
                  <a:lnTo>
                    <a:pt x="28" y="19"/>
                  </a:lnTo>
                  <a:lnTo>
                    <a:pt x="34" y="28"/>
                  </a:lnTo>
                  <a:lnTo>
                    <a:pt x="36" y="38"/>
                  </a:lnTo>
                  <a:lnTo>
                    <a:pt x="38" y="47"/>
                  </a:lnTo>
                  <a:lnTo>
                    <a:pt x="38" y="57"/>
                  </a:lnTo>
                  <a:lnTo>
                    <a:pt x="38" y="66"/>
                  </a:lnTo>
                  <a:lnTo>
                    <a:pt x="32" y="78"/>
                  </a:lnTo>
                  <a:lnTo>
                    <a:pt x="25" y="81"/>
                  </a:lnTo>
                  <a:lnTo>
                    <a:pt x="17" y="76"/>
                  </a:lnTo>
                  <a:lnTo>
                    <a:pt x="13" y="72"/>
                  </a:lnTo>
                  <a:lnTo>
                    <a:pt x="6" y="62"/>
                  </a:lnTo>
                  <a:lnTo>
                    <a:pt x="0" y="49"/>
                  </a:lnTo>
                  <a:lnTo>
                    <a:pt x="0" y="34"/>
                  </a:lnTo>
                  <a:lnTo>
                    <a:pt x="4" y="22"/>
                  </a:lnTo>
                  <a:lnTo>
                    <a:pt x="7" y="11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D1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82" name="Freeform 470"/>
            <p:cNvSpPr>
              <a:spLocks/>
            </p:cNvSpPr>
            <p:nvPr/>
          </p:nvSpPr>
          <p:spPr bwMode="auto">
            <a:xfrm>
              <a:off x="3726" y="2404"/>
              <a:ext cx="29" cy="66"/>
            </a:xfrm>
            <a:custGeom>
              <a:avLst/>
              <a:gdLst>
                <a:gd name="T0" fmla="*/ 25 w 57"/>
                <a:gd name="T1" fmla="*/ 0 h 131"/>
                <a:gd name="T2" fmla="*/ 37 w 57"/>
                <a:gd name="T3" fmla="*/ 12 h 131"/>
                <a:gd name="T4" fmla="*/ 46 w 57"/>
                <a:gd name="T5" fmla="*/ 27 h 131"/>
                <a:gd name="T6" fmla="*/ 50 w 57"/>
                <a:gd name="T7" fmla="*/ 35 h 131"/>
                <a:gd name="T8" fmla="*/ 52 w 57"/>
                <a:gd name="T9" fmla="*/ 44 h 131"/>
                <a:gd name="T10" fmla="*/ 54 w 57"/>
                <a:gd name="T11" fmla="*/ 54 h 131"/>
                <a:gd name="T12" fmla="*/ 57 w 57"/>
                <a:gd name="T13" fmla="*/ 63 h 131"/>
                <a:gd name="T14" fmla="*/ 56 w 57"/>
                <a:gd name="T15" fmla="*/ 73 h 131"/>
                <a:gd name="T16" fmla="*/ 56 w 57"/>
                <a:gd name="T17" fmla="*/ 82 h 131"/>
                <a:gd name="T18" fmla="*/ 54 w 57"/>
                <a:gd name="T19" fmla="*/ 90 h 131"/>
                <a:gd name="T20" fmla="*/ 54 w 57"/>
                <a:gd name="T21" fmla="*/ 99 h 131"/>
                <a:gd name="T22" fmla="*/ 50 w 57"/>
                <a:gd name="T23" fmla="*/ 116 h 131"/>
                <a:gd name="T24" fmla="*/ 42 w 57"/>
                <a:gd name="T25" fmla="*/ 131 h 131"/>
                <a:gd name="T26" fmla="*/ 31 w 57"/>
                <a:gd name="T27" fmla="*/ 116 h 131"/>
                <a:gd name="T28" fmla="*/ 21 w 57"/>
                <a:gd name="T29" fmla="*/ 101 h 131"/>
                <a:gd name="T30" fmla="*/ 16 w 57"/>
                <a:gd name="T31" fmla="*/ 92 h 131"/>
                <a:gd name="T32" fmla="*/ 12 w 57"/>
                <a:gd name="T33" fmla="*/ 84 h 131"/>
                <a:gd name="T34" fmla="*/ 6 w 57"/>
                <a:gd name="T35" fmla="*/ 73 h 131"/>
                <a:gd name="T36" fmla="*/ 4 w 57"/>
                <a:gd name="T37" fmla="*/ 65 h 131"/>
                <a:gd name="T38" fmla="*/ 2 w 57"/>
                <a:gd name="T39" fmla="*/ 55 h 131"/>
                <a:gd name="T40" fmla="*/ 0 w 57"/>
                <a:gd name="T41" fmla="*/ 46 h 131"/>
                <a:gd name="T42" fmla="*/ 0 w 57"/>
                <a:gd name="T43" fmla="*/ 38 h 131"/>
                <a:gd name="T44" fmla="*/ 2 w 57"/>
                <a:gd name="T45" fmla="*/ 29 h 131"/>
                <a:gd name="T46" fmla="*/ 4 w 57"/>
                <a:gd name="T47" fmla="*/ 19 h 131"/>
                <a:gd name="T48" fmla="*/ 8 w 57"/>
                <a:gd name="T49" fmla="*/ 14 h 131"/>
                <a:gd name="T50" fmla="*/ 16 w 57"/>
                <a:gd name="T51" fmla="*/ 4 h 131"/>
                <a:gd name="T52" fmla="*/ 25 w 57"/>
                <a:gd name="T53" fmla="*/ 0 h 131"/>
                <a:gd name="T54" fmla="*/ 25 w 57"/>
                <a:gd name="T5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131">
                  <a:moveTo>
                    <a:pt x="25" y="0"/>
                  </a:moveTo>
                  <a:lnTo>
                    <a:pt x="37" y="12"/>
                  </a:lnTo>
                  <a:lnTo>
                    <a:pt x="46" y="27"/>
                  </a:lnTo>
                  <a:lnTo>
                    <a:pt x="50" y="35"/>
                  </a:lnTo>
                  <a:lnTo>
                    <a:pt x="52" y="44"/>
                  </a:lnTo>
                  <a:lnTo>
                    <a:pt x="54" y="54"/>
                  </a:lnTo>
                  <a:lnTo>
                    <a:pt x="57" y="63"/>
                  </a:lnTo>
                  <a:lnTo>
                    <a:pt x="56" y="73"/>
                  </a:lnTo>
                  <a:lnTo>
                    <a:pt x="56" y="82"/>
                  </a:lnTo>
                  <a:lnTo>
                    <a:pt x="54" y="90"/>
                  </a:lnTo>
                  <a:lnTo>
                    <a:pt x="54" y="99"/>
                  </a:lnTo>
                  <a:lnTo>
                    <a:pt x="50" y="116"/>
                  </a:lnTo>
                  <a:lnTo>
                    <a:pt x="42" y="131"/>
                  </a:lnTo>
                  <a:lnTo>
                    <a:pt x="31" y="116"/>
                  </a:lnTo>
                  <a:lnTo>
                    <a:pt x="21" y="101"/>
                  </a:lnTo>
                  <a:lnTo>
                    <a:pt x="16" y="92"/>
                  </a:lnTo>
                  <a:lnTo>
                    <a:pt x="12" y="84"/>
                  </a:lnTo>
                  <a:lnTo>
                    <a:pt x="6" y="73"/>
                  </a:lnTo>
                  <a:lnTo>
                    <a:pt x="4" y="65"/>
                  </a:lnTo>
                  <a:lnTo>
                    <a:pt x="2" y="55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4" y="19"/>
                  </a:lnTo>
                  <a:lnTo>
                    <a:pt x="8" y="14"/>
                  </a:lnTo>
                  <a:lnTo>
                    <a:pt x="16" y="4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1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83" name="Freeform 471"/>
            <p:cNvSpPr>
              <a:spLocks/>
            </p:cNvSpPr>
            <p:nvPr/>
          </p:nvSpPr>
          <p:spPr bwMode="auto">
            <a:xfrm>
              <a:off x="4243" y="2406"/>
              <a:ext cx="25" cy="72"/>
            </a:xfrm>
            <a:custGeom>
              <a:avLst/>
              <a:gdLst>
                <a:gd name="T0" fmla="*/ 19 w 52"/>
                <a:gd name="T1" fmla="*/ 0 h 141"/>
                <a:gd name="T2" fmla="*/ 33 w 52"/>
                <a:gd name="T3" fmla="*/ 13 h 141"/>
                <a:gd name="T4" fmla="*/ 42 w 52"/>
                <a:gd name="T5" fmla="*/ 32 h 141"/>
                <a:gd name="T6" fmla="*/ 44 w 52"/>
                <a:gd name="T7" fmla="*/ 40 h 141"/>
                <a:gd name="T8" fmla="*/ 48 w 52"/>
                <a:gd name="T9" fmla="*/ 48 h 141"/>
                <a:gd name="T10" fmla="*/ 50 w 52"/>
                <a:gd name="T11" fmla="*/ 57 h 141"/>
                <a:gd name="T12" fmla="*/ 52 w 52"/>
                <a:gd name="T13" fmla="*/ 69 h 141"/>
                <a:gd name="T14" fmla="*/ 52 w 52"/>
                <a:gd name="T15" fmla="*/ 76 h 141"/>
                <a:gd name="T16" fmla="*/ 52 w 52"/>
                <a:gd name="T17" fmla="*/ 86 h 141"/>
                <a:gd name="T18" fmla="*/ 50 w 52"/>
                <a:gd name="T19" fmla="*/ 93 h 141"/>
                <a:gd name="T20" fmla="*/ 50 w 52"/>
                <a:gd name="T21" fmla="*/ 103 h 141"/>
                <a:gd name="T22" fmla="*/ 50 w 52"/>
                <a:gd name="T23" fmla="*/ 112 h 141"/>
                <a:gd name="T24" fmla="*/ 48 w 52"/>
                <a:gd name="T25" fmla="*/ 122 h 141"/>
                <a:gd name="T26" fmla="*/ 46 w 52"/>
                <a:gd name="T27" fmla="*/ 131 h 141"/>
                <a:gd name="T28" fmla="*/ 46 w 52"/>
                <a:gd name="T29" fmla="*/ 141 h 141"/>
                <a:gd name="T30" fmla="*/ 31 w 52"/>
                <a:gd name="T31" fmla="*/ 126 h 141"/>
                <a:gd name="T32" fmla="*/ 19 w 52"/>
                <a:gd name="T33" fmla="*/ 108 h 141"/>
                <a:gd name="T34" fmla="*/ 16 w 52"/>
                <a:gd name="T35" fmla="*/ 99 h 141"/>
                <a:gd name="T36" fmla="*/ 10 w 52"/>
                <a:gd name="T37" fmla="*/ 89 h 141"/>
                <a:gd name="T38" fmla="*/ 6 w 52"/>
                <a:gd name="T39" fmla="*/ 80 h 141"/>
                <a:gd name="T40" fmla="*/ 4 w 52"/>
                <a:gd name="T41" fmla="*/ 70 h 141"/>
                <a:gd name="T42" fmla="*/ 2 w 52"/>
                <a:gd name="T43" fmla="*/ 61 h 141"/>
                <a:gd name="T44" fmla="*/ 0 w 52"/>
                <a:gd name="T45" fmla="*/ 51 h 141"/>
                <a:gd name="T46" fmla="*/ 0 w 52"/>
                <a:gd name="T47" fmla="*/ 42 h 141"/>
                <a:gd name="T48" fmla="*/ 2 w 52"/>
                <a:gd name="T49" fmla="*/ 34 h 141"/>
                <a:gd name="T50" fmla="*/ 8 w 52"/>
                <a:gd name="T51" fmla="*/ 15 h 141"/>
                <a:gd name="T52" fmla="*/ 19 w 52"/>
                <a:gd name="T53" fmla="*/ 0 h 141"/>
                <a:gd name="T54" fmla="*/ 19 w 52"/>
                <a:gd name="T5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" h="141">
                  <a:moveTo>
                    <a:pt x="19" y="0"/>
                  </a:moveTo>
                  <a:lnTo>
                    <a:pt x="33" y="13"/>
                  </a:lnTo>
                  <a:lnTo>
                    <a:pt x="42" y="32"/>
                  </a:lnTo>
                  <a:lnTo>
                    <a:pt x="44" y="40"/>
                  </a:lnTo>
                  <a:lnTo>
                    <a:pt x="48" y="48"/>
                  </a:lnTo>
                  <a:lnTo>
                    <a:pt x="50" y="57"/>
                  </a:lnTo>
                  <a:lnTo>
                    <a:pt x="52" y="69"/>
                  </a:lnTo>
                  <a:lnTo>
                    <a:pt x="52" y="76"/>
                  </a:lnTo>
                  <a:lnTo>
                    <a:pt x="52" y="86"/>
                  </a:lnTo>
                  <a:lnTo>
                    <a:pt x="50" y="93"/>
                  </a:lnTo>
                  <a:lnTo>
                    <a:pt x="50" y="103"/>
                  </a:lnTo>
                  <a:lnTo>
                    <a:pt x="50" y="112"/>
                  </a:lnTo>
                  <a:lnTo>
                    <a:pt x="48" y="122"/>
                  </a:lnTo>
                  <a:lnTo>
                    <a:pt x="46" y="131"/>
                  </a:lnTo>
                  <a:lnTo>
                    <a:pt x="46" y="141"/>
                  </a:lnTo>
                  <a:lnTo>
                    <a:pt x="31" y="126"/>
                  </a:lnTo>
                  <a:lnTo>
                    <a:pt x="19" y="108"/>
                  </a:lnTo>
                  <a:lnTo>
                    <a:pt x="16" y="99"/>
                  </a:lnTo>
                  <a:lnTo>
                    <a:pt x="10" y="89"/>
                  </a:lnTo>
                  <a:lnTo>
                    <a:pt x="6" y="80"/>
                  </a:lnTo>
                  <a:lnTo>
                    <a:pt x="4" y="70"/>
                  </a:lnTo>
                  <a:lnTo>
                    <a:pt x="2" y="61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8" y="15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1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84" name="Freeform 472"/>
            <p:cNvSpPr>
              <a:spLocks/>
            </p:cNvSpPr>
            <p:nvPr/>
          </p:nvSpPr>
          <p:spPr bwMode="auto">
            <a:xfrm>
              <a:off x="4332" y="2406"/>
              <a:ext cx="26" cy="72"/>
            </a:xfrm>
            <a:custGeom>
              <a:avLst/>
              <a:gdLst>
                <a:gd name="T0" fmla="*/ 23 w 51"/>
                <a:gd name="T1" fmla="*/ 0 h 141"/>
                <a:gd name="T2" fmla="*/ 30 w 51"/>
                <a:gd name="T3" fmla="*/ 13 h 141"/>
                <a:gd name="T4" fmla="*/ 40 w 51"/>
                <a:gd name="T5" fmla="*/ 31 h 141"/>
                <a:gd name="T6" fmla="*/ 42 w 51"/>
                <a:gd name="T7" fmla="*/ 38 h 141"/>
                <a:gd name="T8" fmla="*/ 44 w 51"/>
                <a:gd name="T9" fmla="*/ 48 h 141"/>
                <a:gd name="T10" fmla="*/ 46 w 51"/>
                <a:gd name="T11" fmla="*/ 57 h 141"/>
                <a:gd name="T12" fmla="*/ 49 w 51"/>
                <a:gd name="T13" fmla="*/ 67 h 141"/>
                <a:gd name="T14" fmla="*/ 49 w 51"/>
                <a:gd name="T15" fmla="*/ 74 h 141"/>
                <a:gd name="T16" fmla="*/ 51 w 51"/>
                <a:gd name="T17" fmla="*/ 84 h 141"/>
                <a:gd name="T18" fmla="*/ 51 w 51"/>
                <a:gd name="T19" fmla="*/ 93 h 141"/>
                <a:gd name="T20" fmla="*/ 51 w 51"/>
                <a:gd name="T21" fmla="*/ 103 h 141"/>
                <a:gd name="T22" fmla="*/ 49 w 51"/>
                <a:gd name="T23" fmla="*/ 112 h 141"/>
                <a:gd name="T24" fmla="*/ 49 w 51"/>
                <a:gd name="T25" fmla="*/ 122 h 141"/>
                <a:gd name="T26" fmla="*/ 48 w 51"/>
                <a:gd name="T27" fmla="*/ 131 h 141"/>
                <a:gd name="T28" fmla="*/ 48 w 51"/>
                <a:gd name="T29" fmla="*/ 141 h 141"/>
                <a:gd name="T30" fmla="*/ 36 w 51"/>
                <a:gd name="T31" fmla="*/ 133 h 141"/>
                <a:gd name="T32" fmla="*/ 29 w 51"/>
                <a:gd name="T33" fmla="*/ 127 h 141"/>
                <a:gd name="T34" fmla="*/ 19 w 51"/>
                <a:gd name="T35" fmla="*/ 118 h 141"/>
                <a:gd name="T36" fmla="*/ 15 w 51"/>
                <a:gd name="T37" fmla="*/ 110 h 141"/>
                <a:gd name="T38" fmla="*/ 8 w 51"/>
                <a:gd name="T39" fmla="*/ 101 h 141"/>
                <a:gd name="T40" fmla="*/ 6 w 51"/>
                <a:gd name="T41" fmla="*/ 91 h 141"/>
                <a:gd name="T42" fmla="*/ 2 w 51"/>
                <a:gd name="T43" fmla="*/ 82 h 141"/>
                <a:gd name="T44" fmla="*/ 2 w 51"/>
                <a:gd name="T45" fmla="*/ 72 h 141"/>
                <a:gd name="T46" fmla="*/ 0 w 51"/>
                <a:gd name="T47" fmla="*/ 61 h 141"/>
                <a:gd name="T48" fmla="*/ 0 w 51"/>
                <a:gd name="T49" fmla="*/ 51 h 141"/>
                <a:gd name="T50" fmla="*/ 0 w 51"/>
                <a:gd name="T51" fmla="*/ 42 h 141"/>
                <a:gd name="T52" fmla="*/ 6 w 51"/>
                <a:gd name="T53" fmla="*/ 34 h 141"/>
                <a:gd name="T54" fmla="*/ 8 w 51"/>
                <a:gd name="T55" fmla="*/ 23 h 141"/>
                <a:gd name="T56" fmla="*/ 11 w 51"/>
                <a:gd name="T57" fmla="*/ 13 h 141"/>
                <a:gd name="T58" fmla="*/ 17 w 51"/>
                <a:gd name="T59" fmla="*/ 6 h 141"/>
                <a:gd name="T60" fmla="*/ 23 w 51"/>
                <a:gd name="T61" fmla="*/ 0 h 141"/>
                <a:gd name="T62" fmla="*/ 23 w 51"/>
                <a:gd name="T6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" h="141">
                  <a:moveTo>
                    <a:pt x="23" y="0"/>
                  </a:moveTo>
                  <a:lnTo>
                    <a:pt x="30" y="13"/>
                  </a:lnTo>
                  <a:lnTo>
                    <a:pt x="40" y="31"/>
                  </a:lnTo>
                  <a:lnTo>
                    <a:pt x="42" y="38"/>
                  </a:lnTo>
                  <a:lnTo>
                    <a:pt x="44" y="48"/>
                  </a:lnTo>
                  <a:lnTo>
                    <a:pt x="46" y="57"/>
                  </a:lnTo>
                  <a:lnTo>
                    <a:pt x="49" y="67"/>
                  </a:lnTo>
                  <a:lnTo>
                    <a:pt x="49" y="74"/>
                  </a:lnTo>
                  <a:lnTo>
                    <a:pt x="51" y="84"/>
                  </a:lnTo>
                  <a:lnTo>
                    <a:pt x="51" y="93"/>
                  </a:lnTo>
                  <a:lnTo>
                    <a:pt x="51" y="103"/>
                  </a:lnTo>
                  <a:lnTo>
                    <a:pt x="49" y="112"/>
                  </a:lnTo>
                  <a:lnTo>
                    <a:pt x="49" y="122"/>
                  </a:lnTo>
                  <a:lnTo>
                    <a:pt x="48" y="131"/>
                  </a:lnTo>
                  <a:lnTo>
                    <a:pt x="48" y="141"/>
                  </a:lnTo>
                  <a:lnTo>
                    <a:pt x="36" y="133"/>
                  </a:lnTo>
                  <a:lnTo>
                    <a:pt x="29" y="127"/>
                  </a:lnTo>
                  <a:lnTo>
                    <a:pt x="19" y="118"/>
                  </a:lnTo>
                  <a:lnTo>
                    <a:pt x="15" y="110"/>
                  </a:lnTo>
                  <a:lnTo>
                    <a:pt x="8" y="101"/>
                  </a:lnTo>
                  <a:lnTo>
                    <a:pt x="6" y="91"/>
                  </a:lnTo>
                  <a:lnTo>
                    <a:pt x="2" y="82"/>
                  </a:lnTo>
                  <a:lnTo>
                    <a:pt x="2" y="72"/>
                  </a:lnTo>
                  <a:lnTo>
                    <a:pt x="0" y="61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6" y="34"/>
                  </a:lnTo>
                  <a:lnTo>
                    <a:pt x="8" y="23"/>
                  </a:lnTo>
                  <a:lnTo>
                    <a:pt x="11" y="13"/>
                  </a:lnTo>
                  <a:lnTo>
                    <a:pt x="17" y="6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D1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85" name="Freeform 473"/>
            <p:cNvSpPr>
              <a:spLocks/>
            </p:cNvSpPr>
            <p:nvPr/>
          </p:nvSpPr>
          <p:spPr bwMode="auto">
            <a:xfrm>
              <a:off x="3837" y="2410"/>
              <a:ext cx="24" cy="62"/>
            </a:xfrm>
            <a:custGeom>
              <a:avLst/>
              <a:gdLst>
                <a:gd name="T0" fmla="*/ 24 w 47"/>
                <a:gd name="T1" fmla="*/ 0 h 127"/>
                <a:gd name="T2" fmla="*/ 32 w 47"/>
                <a:gd name="T3" fmla="*/ 13 h 127"/>
                <a:gd name="T4" fmla="*/ 42 w 47"/>
                <a:gd name="T5" fmla="*/ 28 h 127"/>
                <a:gd name="T6" fmla="*/ 42 w 47"/>
                <a:gd name="T7" fmla="*/ 38 h 127"/>
                <a:gd name="T8" fmla="*/ 44 w 47"/>
                <a:gd name="T9" fmla="*/ 47 h 127"/>
                <a:gd name="T10" fmla="*/ 45 w 47"/>
                <a:gd name="T11" fmla="*/ 57 h 127"/>
                <a:gd name="T12" fmla="*/ 47 w 47"/>
                <a:gd name="T13" fmla="*/ 66 h 127"/>
                <a:gd name="T14" fmla="*/ 42 w 47"/>
                <a:gd name="T15" fmla="*/ 83 h 127"/>
                <a:gd name="T16" fmla="*/ 38 w 47"/>
                <a:gd name="T17" fmla="*/ 100 h 127"/>
                <a:gd name="T18" fmla="*/ 26 w 47"/>
                <a:gd name="T19" fmla="*/ 114 h 127"/>
                <a:gd name="T20" fmla="*/ 11 w 47"/>
                <a:gd name="T21" fmla="*/ 127 h 127"/>
                <a:gd name="T22" fmla="*/ 7 w 47"/>
                <a:gd name="T23" fmla="*/ 110 h 127"/>
                <a:gd name="T24" fmla="*/ 5 w 47"/>
                <a:gd name="T25" fmla="*/ 95 h 127"/>
                <a:gd name="T26" fmla="*/ 0 w 47"/>
                <a:gd name="T27" fmla="*/ 78 h 127"/>
                <a:gd name="T28" fmla="*/ 0 w 47"/>
                <a:gd name="T29" fmla="*/ 61 h 127"/>
                <a:gd name="T30" fmla="*/ 0 w 47"/>
                <a:gd name="T31" fmla="*/ 43 h 127"/>
                <a:gd name="T32" fmla="*/ 5 w 47"/>
                <a:gd name="T33" fmla="*/ 26 h 127"/>
                <a:gd name="T34" fmla="*/ 11 w 47"/>
                <a:gd name="T35" fmla="*/ 13 h 127"/>
                <a:gd name="T36" fmla="*/ 24 w 47"/>
                <a:gd name="T37" fmla="*/ 0 h 127"/>
                <a:gd name="T38" fmla="*/ 24 w 47"/>
                <a:gd name="T3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" h="127">
                  <a:moveTo>
                    <a:pt x="24" y="0"/>
                  </a:moveTo>
                  <a:lnTo>
                    <a:pt x="32" y="13"/>
                  </a:lnTo>
                  <a:lnTo>
                    <a:pt x="42" y="28"/>
                  </a:lnTo>
                  <a:lnTo>
                    <a:pt x="42" y="38"/>
                  </a:lnTo>
                  <a:lnTo>
                    <a:pt x="44" y="47"/>
                  </a:lnTo>
                  <a:lnTo>
                    <a:pt x="45" y="57"/>
                  </a:lnTo>
                  <a:lnTo>
                    <a:pt x="47" y="66"/>
                  </a:lnTo>
                  <a:lnTo>
                    <a:pt x="42" y="83"/>
                  </a:lnTo>
                  <a:lnTo>
                    <a:pt x="38" y="100"/>
                  </a:lnTo>
                  <a:lnTo>
                    <a:pt x="26" y="114"/>
                  </a:lnTo>
                  <a:lnTo>
                    <a:pt x="11" y="127"/>
                  </a:lnTo>
                  <a:lnTo>
                    <a:pt x="7" y="110"/>
                  </a:lnTo>
                  <a:lnTo>
                    <a:pt x="5" y="95"/>
                  </a:lnTo>
                  <a:lnTo>
                    <a:pt x="0" y="78"/>
                  </a:lnTo>
                  <a:lnTo>
                    <a:pt x="0" y="61"/>
                  </a:lnTo>
                  <a:lnTo>
                    <a:pt x="0" y="43"/>
                  </a:lnTo>
                  <a:lnTo>
                    <a:pt x="5" y="26"/>
                  </a:lnTo>
                  <a:lnTo>
                    <a:pt x="11" y="13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1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86" name="Freeform 474"/>
            <p:cNvSpPr>
              <a:spLocks/>
            </p:cNvSpPr>
            <p:nvPr/>
          </p:nvSpPr>
          <p:spPr bwMode="auto">
            <a:xfrm>
              <a:off x="3532" y="2418"/>
              <a:ext cx="26" cy="92"/>
            </a:xfrm>
            <a:custGeom>
              <a:avLst/>
              <a:gdLst>
                <a:gd name="T0" fmla="*/ 26 w 51"/>
                <a:gd name="T1" fmla="*/ 0 h 182"/>
                <a:gd name="T2" fmla="*/ 30 w 51"/>
                <a:gd name="T3" fmla="*/ 7 h 182"/>
                <a:gd name="T4" fmla="*/ 36 w 51"/>
                <a:gd name="T5" fmla="*/ 17 h 182"/>
                <a:gd name="T6" fmla="*/ 40 w 51"/>
                <a:gd name="T7" fmla="*/ 26 h 182"/>
                <a:gd name="T8" fmla="*/ 45 w 51"/>
                <a:gd name="T9" fmla="*/ 38 h 182"/>
                <a:gd name="T10" fmla="*/ 47 w 51"/>
                <a:gd name="T11" fmla="*/ 49 h 182"/>
                <a:gd name="T12" fmla="*/ 49 w 51"/>
                <a:gd name="T13" fmla="*/ 63 h 182"/>
                <a:gd name="T14" fmla="*/ 49 w 51"/>
                <a:gd name="T15" fmla="*/ 74 h 182"/>
                <a:gd name="T16" fmla="*/ 51 w 51"/>
                <a:gd name="T17" fmla="*/ 89 h 182"/>
                <a:gd name="T18" fmla="*/ 47 w 51"/>
                <a:gd name="T19" fmla="*/ 101 h 182"/>
                <a:gd name="T20" fmla="*/ 45 w 51"/>
                <a:gd name="T21" fmla="*/ 114 h 182"/>
                <a:gd name="T22" fmla="*/ 42 w 51"/>
                <a:gd name="T23" fmla="*/ 125 h 182"/>
                <a:gd name="T24" fmla="*/ 40 w 51"/>
                <a:gd name="T25" fmla="*/ 139 h 182"/>
                <a:gd name="T26" fmla="*/ 36 w 51"/>
                <a:gd name="T27" fmla="*/ 150 h 182"/>
                <a:gd name="T28" fmla="*/ 30 w 51"/>
                <a:gd name="T29" fmla="*/ 161 h 182"/>
                <a:gd name="T30" fmla="*/ 26 w 51"/>
                <a:gd name="T31" fmla="*/ 171 h 182"/>
                <a:gd name="T32" fmla="*/ 21 w 51"/>
                <a:gd name="T33" fmla="*/ 182 h 182"/>
                <a:gd name="T34" fmla="*/ 15 w 51"/>
                <a:gd name="T35" fmla="*/ 171 h 182"/>
                <a:gd name="T36" fmla="*/ 9 w 51"/>
                <a:gd name="T37" fmla="*/ 159 h 182"/>
                <a:gd name="T38" fmla="*/ 5 w 51"/>
                <a:gd name="T39" fmla="*/ 148 h 182"/>
                <a:gd name="T40" fmla="*/ 3 w 51"/>
                <a:gd name="T41" fmla="*/ 137 h 182"/>
                <a:gd name="T42" fmla="*/ 2 w 51"/>
                <a:gd name="T43" fmla="*/ 123 h 182"/>
                <a:gd name="T44" fmla="*/ 0 w 51"/>
                <a:gd name="T45" fmla="*/ 114 h 182"/>
                <a:gd name="T46" fmla="*/ 0 w 51"/>
                <a:gd name="T47" fmla="*/ 101 h 182"/>
                <a:gd name="T48" fmla="*/ 2 w 51"/>
                <a:gd name="T49" fmla="*/ 89 h 182"/>
                <a:gd name="T50" fmla="*/ 2 w 51"/>
                <a:gd name="T51" fmla="*/ 78 h 182"/>
                <a:gd name="T52" fmla="*/ 3 w 51"/>
                <a:gd name="T53" fmla="*/ 66 h 182"/>
                <a:gd name="T54" fmla="*/ 5 w 51"/>
                <a:gd name="T55" fmla="*/ 53 h 182"/>
                <a:gd name="T56" fmla="*/ 9 w 51"/>
                <a:gd name="T57" fmla="*/ 44 h 182"/>
                <a:gd name="T58" fmla="*/ 11 w 51"/>
                <a:gd name="T59" fmla="*/ 30 h 182"/>
                <a:gd name="T60" fmla="*/ 15 w 51"/>
                <a:gd name="T61" fmla="*/ 21 h 182"/>
                <a:gd name="T62" fmla="*/ 21 w 51"/>
                <a:gd name="T63" fmla="*/ 9 h 182"/>
                <a:gd name="T64" fmla="*/ 26 w 51"/>
                <a:gd name="T65" fmla="*/ 0 h 182"/>
                <a:gd name="T66" fmla="*/ 26 w 51"/>
                <a:gd name="T67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" h="182">
                  <a:moveTo>
                    <a:pt x="26" y="0"/>
                  </a:moveTo>
                  <a:lnTo>
                    <a:pt x="30" y="7"/>
                  </a:lnTo>
                  <a:lnTo>
                    <a:pt x="36" y="17"/>
                  </a:lnTo>
                  <a:lnTo>
                    <a:pt x="40" y="26"/>
                  </a:lnTo>
                  <a:lnTo>
                    <a:pt x="45" y="38"/>
                  </a:lnTo>
                  <a:lnTo>
                    <a:pt x="47" y="49"/>
                  </a:lnTo>
                  <a:lnTo>
                    <a:pt x="49" y="63"/>
                  </a:lnTo>
                  <a:lnTo>
                    <a:pt x="49" y="74"/>
                  </a:lnTo>
                  <a:lnTo>
                    <a:pt x="51" y="89"/>
                  </a:lnTo>
                  <a:lnTo>
                    <a:pt x="47" y="101"/>
                  </a:lnTo>
                  <a:lnTo>
                    <a:pt x="45" y="114"/>
                  </a:lnTo>
                  <a:lnTo>
                    <a:pt x="42" y="125"/>
                  </a:lnTo>
                  <a:lnTo>
                    <a:pt x="40" y="139"/>
                  </a:lnTo>
                  <a:lnTo>
                    <a:pt x="36" y="150"/>
                  </a:lnTo>
                  <a:lnTo>
                    <a:pt x="30" y="161"/>
                  </a:lnTo>
                  <a:lnTo>
                    <a:pt x="26" y="171"/>
                  </a:lnTo>
                  <a:lnTo>
                    <a:pt x="21" y="182"/>
                  </a:lnTo>
                  <a:lnTo>
                    <a:pt x="15" y="171"/>
                  </a:lnTo>
                  <a:lnTo>
                    <a:pt x="9" y="159"/>
                  </a:lnTo>
                  <a:lnTo>
                    <a:pt x="5" y="148"/>
                  </a:lnTo>
                  <a:lnTo>
                    <a:pt x="3" y="137"/>
                  </a:lnTo>
                  <a:lnTo>
                    <a:pt x="2" y="123"/>
                  </a:lnTo>
                  <a:lnTo>
                    <a:pt x="0" y="114"/>
                  </a:lnTo>
                  <a:lnTo>
                    <a:pt x="0" y="101"/>
                  </a:lnTo>
                  <a:lnTo>
                    <a:pt x="2" y="89"/>
                  </a:lnTo>
                  <a:lnTo>
                    <a:pt x="2" y="78"/>
                  </a:lnTo>
                  <a:lnTo>
                    <a:pt x="3" y="66"/>
                  </a:lnTo>
                  <a:lnTo>
                    <a:pt x="5" y="53"/>
                  </a:lnTo>
                  <a:lnTo>
                    <a:pt x="9" y="44"/>
                  </a:lnTo>
                  <a:lnTo>
                    <a:pt x="11" y="30"/>
                  </a:lnTo>
                  <a:lnTo>
                    <a:pt x="15" y="21"/>
                  </a:lnTo>
                  <a:lnTo>
                    <a:pt x="21" y="9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1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87" name="Freeform 475"/>
            <p:cNvSpPr>
              <a:spLocks/>
            </p:cNvSpPr>
            <p:nvPr/>
          </p:nvSpPr>
          <p:spPr bwMode="auto">
            <a:xfrm>
              <a:off x="3661" y="2439"/>
              <a:ext cx="27" cy="79"/>
            </a:xfrm>
            <a:custGeom>
              <a:avLst/>
              <a:gdLst>
                <a:gd name="T0" fmla="*/ 19 w 53"/>
                <a:gd name="T1" fmla="*/ 0 h 157"/>
                <a:gd name="T2" fmla="*/ 25 w 53"/>
                <a:gd name="T3" fmla="*/ 5 h 157"/>
                <a:gd name="T4" fmla="*/ 31 w 53"/>
                <a:gd name="T5" fmla="*/ 15 h 157"/>
                <a:gd name="T6" fmla="*/ 34 w 53"/>
                <a:gd name="T7" fmla="*/ 24 h 157"/>
                <a:gd name="T8" fmla="*/ 40 w 53"/>
                <a:gd name="T9" fmla="*/ 34 h 157"/>
                <a:gd name="T10" fmla="*/ 42 w 53"/>
                <a:gd name="T11" fmla="*/ 43 h 157"/>
                <a:gd name="T12" fmla="*/ 46 w 53"/>
                <a:gd name="T13" fmla="*/ 53 h 157"/>
                <a:gd name="T14" fmla="*/ 48 w 53"/>
                <a:gd name="T15" fmla="*/ 62 h 157"/>
                <a:gd name="T16" fmla="*/ 51 w 53"/>
                <a:gd name="T17" fmla="*/ 72 h 157"/>
                <a:gd name="T18" fmla="*/ 51 w 53"/>
                <a:gd name="T19" fmla="*/ 81 h 157"/>
                <a:gd name="T20" fmla="*/ 51 w 53"/>
                <a:gd name="T21" fmla="*/ 93 h 157"/>
                <a:gd name="T22" fmla="*/ 51 w 53"/>
                <a:gd name="T23" fmla="*/ 104 h 157"/>
                <a:gd name="T24" fmla="*/ 53 w 53"/>
                <a:gd name="T25" fmla="*/ 116 h 157"/>
                <a:gd name="T26" fmla="*/ 51 w 53"/>
                <a:gd name="T27" fmla="*/ 125 h 157"/>
                <a:gd name="T28" fmla="*/ 51 w 53"/>
                <a:gd name="T29" fmla="*/ 135 h 157"/>
                <a:gd name="T30" fmla="*/ 50 w 53"/>
                <a:gd name="T31" fmla="*/ 146 h 157"/>
                <a:gd name="T32" fmla="*/ 50 w 53"/>
                <a:gd name="T33" fmla="*/ 157 h 157"/>
                <a:gd name="T34" fmla="*/ 40 w 53"/>
                <a:gd name="T35" fmla="*/ 148 h 157"/>
                <a:gd name="T36" fmla="*/ 31 w 53"/>
                <a:gd name="T37" fmla="*/ 140 h 157"/>
                <a:gd name="T38" fmla="*/ 23 w 53"/>
                <a:gd name="T39" fmla="*/ 129 h 157"/>
                <a:gd name="T40" fmla="*/ 19 w 53"/>
                <a:gd name="T41" fmla="*/ 121 h 157"/>
                <a:gd name="T42" fmla="*/ 12 w 53"/>
                <a:gd name="T43" fmla="*/ 110 h 157"/>
                <a:gd name="T44" fmla="*/ 8 w 53"/>
                <a:gd name="T45" fmla="*/ 100 h 157"/>
                <a:gd name="T46" fmla="*/ 4 w 53"/>
                <a:gd name="T47" fmla="*/ 91 h 157"/>
                <a:gd name="T48" fmla="*/ 4 w 53"/>
                <a:gd name="T49" fmla="*/ 81 h 157"/>
                <a:gd name="T50" fmla="*/ 0 w 53"/>
                <a:gd name="T51" fmla="*/ 70 h 157"/>
                <a:gd name="T52" fmla="*/ 0 w 53"/>
                <a:gd name="T53" fmla="*/ 59 h 157"/>
                <a:gd name="T54" fmla="*/ 0 w 53"/>
                <a:gd name="T55" fmla="*/ 47 h 157"/>
                <a:gd name="T56" fmla="*/ 4 w 53"/>
                <a:gd name="T57" fmla="*/ 38 h 157"/>
                <a:gd name="T58" fmla="*/ 6 w 53"/>
                <a:gd name="T59" fmla="*/ 26 h 157"/>
                <a:gd name="T60" fmla="*/ 8 w 53"/>
                <a:gd name="T61" fmla="*/ 17 h 157"/>
                <a:gd name="T62" fmla="*/ 13 w 53"/>
                <a:gd name="T63" fmla="*/ 7 h 157"/>
                <a:gd name="T64" fmla="*/ 19 w 53"/>
                <a:gd name="T65" fmla="*/ 0 h 157"/>
                <a:gd name="T66" fmla="*/ 19 w 53"/>
                <a:gd name="T6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" h="157">
                  <a:moveTo>
                    <a:pt x="19" y="0"/>
                  </a:moveTo>
                  <a:lnTo>
                    <a:pt x="25" y="5"/>
                  </a:lnTo>
                  <a:lnTo>
                    <a:pt x="31" y="15"/>
                  </a:lnTo>
                  <a:lnTo>
                    <a:pt x="34" y="24"/>
                  </a:lnTo>
                  <a:lnTo>
                    <a:pt x="40" y="34"/>
                  </a:lnTo>
                  <a:lnTo>
                    <a:pt x="42" y="43"/>
                  </a:lnTo>
                  <a:lnTo>
                    <a:pt x="46" y="53"/>
                  </a:lnTo>
                  <a:lnTo>
                    <a:pt x="48" y="62"/>
                  </a:lnTo>
                  <a:lnTo>
                    <a:pt x="51" y="72"/>
                  </a:lnTo>
                  <a:lnTo>
                    <a:pt x="51" y="81"/>
                  </a:lnTo>
                  <a:lnTo>
                    <a:pt x="51" y="93"/>
                  </a:lnTo>
                  <a:lnTo>
                    <a:pt x="51" y="104"/>
                  </a:lnTo>
                  <a:lnTo>
                    <a:pt x="53" y="116"/>
                  </a:lnTo>
                  <a:lnTo>
                    <a:pt x="51" y="125"/>
                  </a:lnTo>
                  <a:lnTo>
                    <a:pt x="51" y="135"/>
                  </a:lnTo>
                  <a:lnTo>
                    <a:pt x="50" y="146"/>
                  </a:lnTo>
                  <a:lnTo>
                    <a:pt x="50" y="157"/>
                  </a:lnTo>
                  <a:lnTo>
                    <a:pt x="40" y="148"/>
                  </a:lnTo>
                  <a:lnTo>
                    <a:pt x="31" y="140"/>
                  </a:lnTo>
                  <a:lnTo>
                    <a:pt x="23" y="129"/>
                  </a:lnTo>
                  <a:lnTo>
                    <a:pt x="19" y="121"/>
                  </a:lnTo>
                  <a:lnTo>
                    <a:pt x="12" y="110"/>
                  </a:lnTo>
                  <a:lnTo>
                    <a:pt x="8" y="100"/>
                  </a:lnTo>
                  <a:lnTo>
                    <a:pt x="4" y="91"/>
                  </a:lnTo>
                  <a:lnTo>
                    <a:pt x="4" y="81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6" y="26"/>
                  </a:lnTo>
                  <a:lnTo>
                    <a:pt x="8" y="17"/>
                  </a:lnTo>
                  <a:lnTo>
                    <a:pt x="13" y="7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1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88" name="Freeform 476"/>
            <p:cNvSpPr>
              <a:spLocks/>
            </p:cNvSpPr>
            <p:nvPr/>
          </p:nvSpPr>
          <p:spPr bwMode="auto">
            <a:xfrm>
              <a:off x="4137" y="2456"/>
              <a:ext cx="25" cy="81"/>
            </a:xfrm>
            <a:custGeom>
              <a:avLst/>
              <a:gdLst>
                <a:gd name="T0" fmla="*/ 21 w 50"/>
                <a:gd name="T1" fmla="*/ 0 h 159"/>
                <a:gd name="T2" fmla="*/ 31 w 50"/>
                <a:gd name="T3" fmla="*/ 15 h 159"/>
                <a:gd name="T4" fmla="*/ 38 w 50"/>
                <a:gd name="T5" fmla="*/ 34 h 159"/>
                <a:gd name="T6" fmla="*/ 40 w 50"/>
                <a:gd name="T7" fmla="*/ 43 h 159"/>
                <a:gd name="T8" fmla="*/ 44 w 50"/>
                <a:gd name="T9" fmla="*/ 53 h 159"/>
                <a:gd name="T10" fmla="*/ 46 w 50"/>
                <a:gd name="T11" fmla="*/ 62 h 159"/>
                <a:gd name="T12" fmla="*/ 48 w 50"/>
                <a:gd name="T13" fmla="*/ 74 h 159"/>
                <a:gd name="T14" fmla="*/ 48 w 50"/>
                <a:gd name="T15" fmla="*/ 83 h 159"/>
                <a:gd name="T16" fmla="*/ 48 w 50"/>
                <a:gd name="T17" fmla="*/ 93 h 159"/>
                <a:gd name="T18" fmla="*/ 48 w 50"/>
                <a:gd name="T19" fmla="*/ 104 h 159"/>
                <a:gd name="T20" fmla="*/ 50 w 50"/>
                <a:gd name="T21" fmla="*/ 116 h 159"/>
                <a:gd name="T22" fmla="*/ 50 w 50"/>
                <a:gd name="T23" fmla="*/ 127 h 159"/>
                <a:gd name="T24" fmla="*/ 50 w 50"/>
                <a:gd name="T25" fmla="*/ 137 h 159"/>
                <a:gd name="T26" fmla="*/ 50 w 50"/>
                <a:gd name="T27" fmla="*/ 148 h 159"/>
                <a:gd name="T28" fmla="*/ 50 w 50"/>
                <a:gd name="T29" fmla="*/ 159 h 159"/>
                <a:gd name="T30" fmla="*/ 38 w 50"/>
                <a:gd name="T31" fmla="*/ 159 h 159"/>
                <a:gd name="T32" fmla="*/ 27 w 50"/>
                <a:gd name="T33" fmla="*/ 159 h 159"/>
                <a:gd name="T34" fmla="*/ 21 w 50"/>
                <a:gd name="T35" fmla="*/ 150 h 159"/>
                <a:gd name="T36" fmla="*/ 17 w 50"/>
                <a:gd name="T37" fmla="*/ 138 h 159"/>
                <a:gd name="T38" fmla="*/ 12 w 50"/>
                <a:gd name="T39" fmla="*/ 129 h 159"/>
                <a:gd name="T40" fmla="*/ 10 w 50"/>
                <a:gd name="T41" fmla="*/ 119 h 159"/>
                <a:gd name="T42" fmla="*/ 6 w 50"/>
                <a:gd name="T43" fmla="*/ 108 h 159"/>
                <a:gd name="T44" fmla="*/ 4 w 50"/>
                <a:gd name="T45" fmla="*/ 99 h 159"/>
                <a:gd name="T46" fmla="*/ 0 w 50"/>
                <a:gd name="T47" fmla="*/ 87 h 159"/>
                <a:gd name="T48" fmla="*/ 0 w 50"/>
                <a:gd name="T49" fmla="*/ 78 h 159"/>
                <a:gd name="T50" fmla="*/ 0 w 50"/>
                <a:gd name="T51" fmla="*/ 66 h 159"/>
                <a:gd name="T52" fmla="*/ 0 w 50"/>
                <a:gd name="T53" fmla="*/ 55 h 159"/>
                <a:gd name="T54" fmla="*/ 0 w 50"/>
                <a:gd name="T55" fmla="*/ 45 h 159"/>
                <a:gd name="T56" fmla="*/ 2 w 50"/>
                <a:gd name="T57" fmla="*/ 36 h 159"/>
                <a:gd name="T58" fmla="*/ 4 w 50"/>
                <a:gd name="T59" fmla="*/ 24 h 159"/>
                <a:gd name="T60" fmla="*/ 10 w 50"/>
                <a:gd name="T61" fmla="*/ 15 h 159"/>
                <a:gd name="T62" fmla="*/ 12 w 50"/>
                <a:gd name="T63" fmla="*/ 7 h 159"/>
                <a:gd name="T64" fmla="*/ 21 w 50"/>
                <a:gd name="T65" fmla="*/ 0 h 159"/>
                <a:gd name="T66" fmla="*/ 21 w 50"/>
                <a:gd name="T6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0" h="159">
                  <a:moveTo>
                    <a:pt x="21" y="0"/>
                  </a:moveTo>
                  <a:lnTo>
                    <a:pt x="31" y="15"/>
                  </a:lnTo>
                  <a:lnTo>
                    <a:pt x="38" y="34"/>
                  </a:lnTo>
                  <a:lnTo>
                    <a:pt x="40" y="43"/>
                  </a:lnTo>
                  <a:lnTo>
                    <a:pt x="44" y="53"/>
                  </a:lnTo>
                  <a:lnTo>
                    <a:pt x="46" y="62"/>
                  </a:lnTo>
                  <a:lnTo>
                    <a:pt x="48" y="74"/>
                  </a:lnTo>
                  <a:lnTo>
                    <a:pt x="48" y="83"/>
                  </a:lnTo>
                  <a:lnTo>
                    <a:pt x="48" y="93"/>
                  </a:lnTo>
                  <a:lnTo>
                    <a:pt x="48" y="104"/>
                  </a:lnTo>
                  <a:lnTo>
                    <a:pt x="50" y="116"/>
                  </a:lnTo>
                  <a:lnTo>
                    <a:pt x="50" y="127"/>
                  </a:lnTo>
                  <a:lnTo>
                    <a:pt x="50" y="137"/>
                  </a:lnTo>
                  <a:lnTo>
                    <a:pt x="50" y="148"/>
                  </a:lnTo>
                  <a:lnTo>
                    <a:pt x="50" y="159"/>
                  </a:lnTo>
                  <a:lnTo>
                    <a:pt x="38" y="159"/>
                  </a:lnTo>
                  <a:lnTo>
                    <a:pt x="27" y="159"/>
                  </a:lnTo>
                  <a:lnTo>
                    <a:pt x="21" y="150"/>
                  </a:lnTo>
                  <a:lnTo>
                    <a:pt x="17" y="138"/>
                  </a:lnTo>
                  <a:lnTo>
                    <a:pt x="12" y="129"/>
                  </a:lnTo>
                  <a:lnTo>
                    <a:pt x="10" y="119"/>
                  </a:lnTo>
                  <a:lnTo>
                    <a:pt x="6" y="108"/>
                  </a:lnTo>
                  <a:lnTo>
                    <a:pt x="4" y="99"/>
                  </a:lnTo>
                  <a:lnTo>
                    <a:pt x="0" y="87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55"/>
                  </a:lnTo>
                  <a:lnTo>
                    <a:pt x="0" y="45"/>
                  </a:lnTo>
                  <a:lnTo>
                    <a:pt x="2" y="36"/>
                  </a:lnTo>
                  <a:lnTo>
                    <a:pt x="4" y="24"/>
                  </a:lnTo>
                  <a:lnTo>
                    <a:pt x="10" y="15"/>
                  </a:lnTo>
                  <a:lnTo>
                    <a:pt x="12" y="7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1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89" name="Freeform 477"/>
            <p:cNvSpPr>
              <a:spLocks/>
            </p:cNvSpPr>
            <p:nvPr/>
          </p:nvSpPr>
          <p:spPr bwMode="auto">
            <a:xfrm>
              <a:off x="3768" y="2477"/>
              <a:ext cx="32" cy="86"/>
            </a:xfrm>
            <a:custGeom>
              <a:avLst/>
              <a:gdLst>
                <a:gd name="T0" fmla="*/ 19 w 65"/>
                <a:gd name="T1" fmla="*/ 0 h 169"/>
                <a:gd name="T2" fmla="*/ 23 w 65"/>
                <a:gd name="T3" fmla="*/ 5 h 169"/>
                <a:gd name="T4" fmla="*/ 27 w 65"/>
                <a:gd name="T5" fmla="*/ 17 h 169"/>
                <a:gd name="T6" fmla="*/ 32 w 65"/>
                <a:gd name="T7" fmla="*/ 26 h 169"/>
                <a:gd name="T8" fmla="*/ 38 w 65"/>
                <a:gd name="T9" fmla="*/ 36 h 169"/>
                <a:gd name="T10" fmla="*/ 44 w 65"/>
                <a:gd name="T11" fmla="*/ 45 h 169"/>
                <a:gd name="T12" fmla="*/ 48 w 65"/>
                <a:gd name="T13" fmla="*/ 57 h 169"/>
                <a:gd name="T14" fmla="*/ 53 w 65"/>
                <a:gd name="T15" fmla="*/ 68 h 169"/>
                <a:gd name="T16" fmla="*/ 57 w 65"/>
                <a:gd name="T17" fmla="*/ 81 h 169"/>
                <a:gd name="T18" fmla="*/ 59 w 65"/>
                <a:gd name="T19" fmla="*/ 91 h 169"/>
                <a:gd name="T20" fmla="*/ 63 w 65"/>
                <a:gd name="T21" fmla="*/ 104 h 169"/>
                <a:gd name="T22" fmla="*/ 63 w 65"/>
                <a:gd name="T23" fmla="*/ 114 h 169"/>
                <a:gd name="T24" fmla="*/ 65 w 65"/>
                <a:gd name="T25" fmla="*/ 127 h 169"/>
                <a:gd name="T26" fmla="*/ 61 w 65"/>
                <a:gd name="T27" fmla="*/ 136 h 169"/>
                <a:gd name="T28" fmla="*/ 57 w 65"/>
                <a:gd name="T29" fmla="*/ 148 h 169"/>
                <a:gd name="T30" fmla="*/ 53 w 65"/>
                <a:gd name="T31" fmla="*/ 157 h 169"/>
                <a:gd name="T32" fmla="*/ 48 w 65"/>
                <a:gd name="T33" fmla="*/ 169 h 169"/>
                <a:gd name="T34" fmla="*/ 38 w 65"/>
                <a:gd name="T35" fmla="*/ 159 h 169"/>
                <a:gd name="T36" fmla="*/ 32 w 65"/>
                <a:gd name="T37" fmla="*/ 150 h 169"/>
                <a:gd name="T38" fmla="*/ 25 w 65"/>
                <a:gd name="T39" fmla="*/ 140 h 169"/>
                <a:gd name="T40" fmla="*/ 21 w 65"/>
                <a:gd name="T41" fmla="*/ 131 h 169"/>
                <a:gd name="T42" fmla="*/ 13 w 65"/>
                <a:gd name="T43" fmla="*/ 119 h 169"/>
                <a:gd name="T44" fmla="*/ 11 w 65"/>
                <a:gd name="T45" fmla="*/ 110 h 169"/>
                <a:gd name="T46" fmla="*/ 6 w 65"/>
                <a:gd name="T47" fmla="*/ 98 h 169"/>
                <a:gd name="T48" fmla="*/ 6 w 65"/>
                <a:gd name="T49" fmla="*/ 89 h 169"/>
                <a:gd name="T50" fmla="*/ 2 w 65"/>
                <a:gd name="T51" fmla="*/ 76 h 169"/>
                <a:gd name="T52" fmla="*/ 0 w 65"/>
                <a:gd name="T53" fmla="*/ 64 h 169"/>
                <a:gd name="T54" fmla="*/ 0 w 65"/>
                <a:gd name="T55" fmla="*/ 53 h 169"/>
                <a:gd name="T56" fmla="*/ 2 w 65"/>
                <a:gd name="T57" fmla="*/ 41 h 169"/>
                <a:gd name="T58" fmla="*/ 4 w 65"/>
                <a:gd name="T59" fmla="*/ 30 h 169"/>
                <a:gd name="T60" fmla="*/ 8 w 65"/>
                <a:gd name="T61" fmla="*/ 19 h 169"/>
                <a:gd name="T62" fmla="*/ 11 w 65"/>
                <a:gd name="T63" fmla="*/ 9 h 169"/>
                <a:gd name="T64" fmla="*/ 19 w 65"/>
                <a:gd name="T65" fmla="*/ 0 h 169"/>
                <a:gd name="T66" fmla="*/ 19 w 65"/>
                <a:gd name="T6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5" h="169">
                  <a:moveTo>
                    <a:pt x="19" y="0"/>
                  </a:moveTo>
                  <a:lnTo>
                    <a:pt x="23" y="5"/>
                  </a:lnTo>
                  <a:lnTo>
                    <a:pt x="27" y="17"/>
                  </a:lnTo>
                  <a:lnTo>
                    <a:pt x="32" y="26"/>
                  </a:lnTo>
                  <a:lnTo>
                    <a:pt x="38" y="36"/>
                  </a:lnTo>
                  <a:lnTo>
                    <a:pt x="44" y="45"/>
                  </a:lnTo>
                  <a:lnTo>
                    <a:pt x="48" y="57"/>
                  </a:lnTo>
                  <a:lnTo>
                    <a:pt x="53" y="68"/>
                  </a:lnTo>
                  <a:lnTo>
                    <a:pt x="57" y="81"/>
                  </a:lnTo>
                  <a:lnTo>
                    <a:pt x="59" y="91"/>
                  </a:lnTo>
                  <a:lnTo>
                    <a:pt x="63" y="104"/>
                  </a:lnTo>
                  <a:lnTo>
                    <a:pt x="63" y="114"/>
                  </a:lnTo>
                  <a:lnTo>
                    <a:pt x="65" y="127"/>
                  </a:lnTo>
                  <a:lnTo>
                    <a:pt x="61" y="136"/>
                  </a:lnTo>
                  <a:lnTo>
                    <a:pt x="57" y="148"/>
                  </a:lnTo>
                  <a:lnTo>
                    <a:pt x="53" y="157"/>
                  </a:lnTo>
                  <a:lnTo>
                    <a:pt x="48" y="169"/>
                  </a:lnTo>
                  <a:lnTo>
                    <a:pt x="38" y="159"/>
                  </a:lnTo>
                  <a:lnTo>
                    <a:pt x="32" y="150"/>
                  </a:lnTo>
                  <a:lnTo>
                    <a:pt x="25" y="140"/>
                  </a:lnTo>
                  <a:lnTo>
                    <a:pt x="21" y="131"/>
                  </a:lnTo>
                  <a:lnTo>
                    <a:pt x="13" y="119"/>
                  </a:lnTo>
                  <a:lnTo>
                    <a:pt x="11" y="110"/>
                  </a:lnTo>
                  <a:lnTo>
                    <a:pt x="6" y="98"/>
                  </a:lnTo>
                  <a:lnTo>
                    <a:pt x="6" y="89"/>
                  </a:lnTo>
                  <a:lnTo>
                    <a:pt x="2" y="76"/>
                  </a:lnTo>
                  <a:lnTo>
                    <a:pt x="0" y="64"/>
                  </a:lnTo>
                  <a:lnTo>
                    <a:pt x="0" y="53"/>
                  </a:lnTo>
                  <a:lnTo>
                    <a:pt x="2" y="41"/>
                  </a:lnTo>
                  <a:lnTo>
                    <a:pt x="4" y="30"/>
                  </a:lnTo>
                  <a:lnTo>
                    <a:pt x="8" y="19"/>
                  </a:lnTo>
                  <a:lnTo>
                    <a:pt x="11" y="9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1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90" name="Freeform 478"/>
            <p:cNvSpPr>
              <a:spLocks/>
            </p:cNvSpPr>
            <p:nvPr/>
          </p:nvSpPr>
          <p:spPr bwMode="auto">
            <a:xfrm>
              <a:off x="4277" y="2481"/>
              <a:ext cx="24" cy="79"/>
            </a:xfrm>
            <a:custGeom>
              <a:avLst/>
              <a:gdLst>
                <a:gd name="T0" fmla="*/ 36 w 47"/>
                <a:gd name="T1" fmla="*/ 0 h 158"/>
                <a:gd name="T2" fmla="*/ 38 w 47"/>
                <a:gd name="T3" fmla="*/ 8 h 158"/>
                <a:gd name="T4" fmla="*/ 42 w 47"/>
                <a:gd name="T5" fmla="*/ 17 h 158"/>
                <a:gd name="T6" fmla="*/ 43 w 47"/>
                <a:gd name="T7" fmla="*/ 27 h 158"/>
                <a:gd name="T8" fmla="*/ 47 w 47"/>
                <a:gd name="T9" fmla="*/ 38 h 158"/>
                <a:gd name="T10" fmla="*/ 47 w 47"/>
                <a:gd name="T11" fmla="*/ 50 h 158"/>
                <a:gd name="T12" fmla="*/ 47 w 47"/>
                <a:gd name="T13" fmla="*/ 63 h 158"/>
                <a:gd name="T14" fmla="*/ 47 w 47"/>
                <a:gd name="T15" fmla="*/ 76 h 158"/>
                <a:gd name="T16" fmla="*/ 47 w 47"/>
                <a:gd name="T17" fmla="*/ 91 h 158"/>
                <a:gd name="T18" fmla="*/ 43 w 47"/>
                <a:gd name="T19" fmla="*/ 103 h 158"/>
                <a:gd name="T20" fmla="*/ 40 w 47"/>
                <a:gd name="T21" fmla="*/ 114 h 158"/>
                <a:gd name="T22" fmla="*/ 36 w 47"/>
                <a:gd name="T23" fmla="*/ 124 h 158"/>
                <a:gd name="T24" fmla="*/ 32 w 47"/>
                <a:gd name="T25" fmla="*/ 135 h 158"/>
                <a:gd name="T26" fmla="*/ 26 w 47"/>
                <a:gd name="T27" fmla="*/ 143 h 158"/>
                <a:gd name="T28" fmla="*/ 21 w 47"/>
                <a:gd name="T29" fmla="*/ 148 h 158"/>
                <a:gd name="T30" fmla="*/ 13 w 47"/>
                <a:gd name="T31" fmla="*/ 154 h 158"/>
                <a:gd name="T32" fmla="*/ 5 w 47"/>
                <a:gd name="T33" fmla="*/ 158 h 158"/>
                <a:gd name="T34" fmla="*/ 4 w 47"/>
                <a:gd name="T35" fmla="*/ 147 h 158"/>
                <a:gd name="T36" fmla="*/ 2 w 47"/>
                <a:gd name="T37" fmla="*/ 137 h 158"/>
                <a:gd name="T38" fmla="*/ 0 w 47"/>
                <a:gd name="T39" fmla="*/ 126 h 158"/>
                <a:gd name="T40" fmla="*/ 0 w 47"/>
                <a:gd name="T41" fmla="*/ 116 h 158"/>
                <a:gd name="T42" fmla="*/ 0 w 47"/>
                <a:gd name="T43" fmla="*/ 107 h 158"/>
                <a:gd name="T44" fmla="*/ 0 w 47"/>
                <a:gd name="T45" fmla="*/ 97 h 158"/>
                <a:gd name="T46" fmla="*/ 2 w 47"/>
                <a:gd name="T47" fmla="*/ 88 h 158"/>
                <a:gd name="T48" fmla="*/ 4 w 47"/>
                <a:gd name="T49" fmla="*/ 78 h 158"/>
                <a:gd name="T50" fmla="*/ 4 w 47"/>
                <a:gd name="T51" fmla="*/ 69 h 158"/>
                <a:gd name="T52" fmla="*/ 7 w 47"/>
                <a:gd name="T53" fmla="*/ 57 h 158"/>
                <a:gd name="T54" fmla="*/ 11 w 47"/>
                <a:gd name="T55" fmla="*/ 48 h 158"/>
                <a:gd name="T56" fmla="*/ 15 w 47"/>
                <a:gd name="T57" fmla="*/ 38 h 158"/>
                <a:gd name="T58" fmla="*/ 19 w 47"/>
                <a:gd name="T59" fmla="*/ 29 h 158"/>
                <a:gd name="T60" fmla="*/ 24 w 47"/>
                <a:gd name="T61" fmla="*/ 19 h 158"/>
                <a:gd name="T62" fmla="*/ 28 w 47"/>
                <a:gd name="T63" fmla="*/ 10 h 158"/>
                <a:gd name="T64" fmla="*/ 36 w 47"/>
                <a:gd name="T65" fmla="*/ 0 h 158"/>
                <a:gd name="T66" fmla="*/ 36 w 47"/>
                <a:gd name="T6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" h="158">
                  <a:moveTo>
                    <a:pt x="36" y="0"/>
                  </a:moveTo>
                  <a:lnTo>
                    <a:pt x="38" y="8"/>
                  </a:lnTo>
                  <a:lnTo>
                    <a:pt x="42" y="17"/>
                  </a:lnTo>
                  <a:lnTo>
                    <a:pt x="43" y="27"/>
                  </a:lnTo>
                  <a:lnTo>
                    <a:pt x="47" y="38"/>
                  </a:lnTo>
                  <a:lnTo>
                    <a:pt x="47" y="50"/>
                  </a:lnTo>
                  <a:lnTo>
                    <a:pt x="47" y="63"/>
                  </a:lnTo>
                  <a:lnTo>
                    <a:pt x="47" y="76"/>
                  </a:lnTo>
                  <a:lnTo>
                    <a:pt x="47" y="91"/>
                  </a:lnTo>
                  <a:lnTo>
                    <a:pt x="43" y="103"/>
                  </a:lnTo>
                  <a:lnTo>
                    <a:pt x="40" y="114"/>
                  </a:lnTo>
                  <a:lnTo>
                    <a:pt x="36" y="124"/>
                  </a:lnTo>
                  <a:lnTo>
                    <a:pt x="32" y="135"/>
                  </a:lnTo>
                  <a:lnTo>
                    <a:pt x="26" y="143"/>
                  </a:lnTo>
                  <a:lnTo>
                    <a:pt x="21" y="148"/>
                  </a:lnTo>
                  <a:lnTo>
                    <a:pt x="13" y="154"/>
                  </a:lnTo>
                  <a:lnTo>
                    <a:pt x="5" y="158"/>
                  </a:lnTo>
                  <a:lnTo>
                    <a:pt x="4" y="147"/>
                  </a:lnTo>
                  <a:lnTo>
                    <a:pt x="2" y="137"/>
                  </a:lnTo>
                  <a:lnTo>
                    <a:pt x="0" y="126"/>
                  </a:lnTo>
                  <a:lnTo>
                    <a:pt x="0" y="116"/>
                  </a:lnTo>
                  <a:lnTo>
                    <a:pt x="0" y="107"/>
                  </a:lnTo>
                  <a:lnTo>
                    <a:pt x="0" y="97"/>
                  </a:lnTo>
                  <a:lnTo>
                    <a:pt x="2" y="88"/>
                  </a:lnTo>
                  <a:lnTo>
                    <a:pt x="4" y="78"/>
                  </a:lnTo>
                  <a:lnTo>
                    <a:pt x="4" y="69"/>
                  </a:lnTo>
                  <a:lnTo>
                    <a:pt x="7" y="57"/>
                  </a:lnTo>
                  <a:lnTo>
                    <a:pt x="11" y="48"/>
                  </a:lnTo>
                  <a:lnTo>
                    <a:pt x="15" y="38"/>
                  </a:lnTo>
                  <a:lnTo>
                    <a:pt x="19" y="29"/>
                  </a:lnTo>
                  <a:lnTo>
                    <a:pt x="24" y="19"/>
                  </a:lnTo>
                  <a:lnTo>
                    <a:pt x="28" y="1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D1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91" name="Freeform 479"/>
            <p:cNvSpPr>
              <a:spLocks/>
            </p:cNvSpPr>
            <p:nvPr/>
          </p:nvSpPr>
          <p:spPr bwMode="auto">
            <a:xfrm>
              <a:off x="4199" y="2494"/>
              <a:ext cx="28" cy="69"/>
            </a:xfrm>
            <a:custGeom>
              <a:avLst/>
              <a:gdLst>
                <a:gd name="T0" fmla="*/ 23 w 55"/>
                <a:gd name="T1" fmla="*/ 0 h 139"/>
                <a:gd name="T2" fmla="*/ 32 w 55"/>
                <a:gd name="T3" fmla="*/ 15 h 139"/>
                <a:gd name="T4" fmla="*/ 42 w 55"/>
                <a:gd name="T5" fmla="*/ 32 h 139"/>
                <a:gd name="T6" fmla="*/ 46 w 55"/>
                <a:gd name="T7" fmla="*/ 42 h 139"/>
                <a:gd name="T8" fmla="*/ 47 w 55"/>
                <a:gd name="T9" fmla="*/ 49 h 139"/>
                <a:gd name="T10" fmla="*/ 51 w 55"/>
                <a:gd name="T11" fmla="*/ 59 h 139"/>
                <a:gd name="T12" fmla="*/ 55 w 55"/>
                <a:gd name="T13" fmla="*/ 68 h 139"/>
                <a:gd name="T14" fmla="*/ 55 w 55"/>
                <a:gd name="T15" fmla="*/ 78 h 139"/>
                <a:gd name="T16" fmla="*/ 55 w 55"/>
                <a:gd name="T17" fmla="*/ 87 h 139"/>
                <a:gd name="T18" fmla="*/ 53 w 55"/>
                <a:gd name="T19" fmla="*/ 95 h 139"/>
                <a:gd name="T20" fmla="*/ 53 w 55"/>
                <a:gd name="T21" fmla="*/ 104 h 139"/>
                <a:gd name="T22" fmla="*/ 46 w 55"/>
                <a:gd name="T23" fmla="*/ 122 h 139"/>
                <a:gd name="T24" fmla="*/ 36 w 55"/>
                <a:gd name="T25" fmla="*/ 139 h 139"/>
                <a:gd name="T26" fmla="*/ 28 w 55"/>
                <a:gd name="T27" fmla="*/ 123 h 139"/>
                <a:gd name="T28" fmla="*/ 21 w 55"/>
                <a:gd name="T29" fmla="*/ 106 h 139"/>
                <a:gd name="T30" fmla="*/ 15 w 55"/>
                <a:gd name="T31" fmla="*/ 97 h 139"/>
                <a:gd name="T32" fmla="*/ 11 w 55"/>
                <a:gd name="T33" fmla="*/ 87 h 139"/>
                <a:gd name="T34" fmla="*/ 8 w 55"/>
                <a:gd name="T35" fmla="*/ 78 h 139"/>
                <a:gd name="T36" fmla="*/ 6 w 55"/>
                <a:gd name="T37" fmla="*/ 68 h 139"/>
                <a:gd name="T38" fmla="*/ 2 w 55"/>
                <a:gd name="T39" fmla="*/ 59 h 139"/>
                <a:gd name="T40" fmla="*/ 0 w 55"/>
                <a:gd name="T41" fmla="*/ 49 h 139"/>
                <a:gd name="T42" fmla="*/ 0 w 55"/>
                <a:gd name="T43" fmla="*/ 40 h 139"/>
                <a:gd name="T44" fmla="*/ 2 w 55"/>
                <a:gd name="T45" fmla="*/ 32 h 139"/>
                <a:gd name="T46" fmla="*/ 2 w 55"/>
                <a:gd name="T47" fmla="*/ 21 h 139"/>
                <a:gd name="T48" fmla="*/ 8 w 55"/>
                <a:gd name="T49" fmla="*/ 13 h 139"/>
                <a:gd name="T50" fmla="*/ 13 w 55"/>
                <a:gd name="T51" fmla="*/ 6 h 139"/>
                <a:gd name="T52" fmla="*/ 23 w 55"/>
                <a:gd name="T53" fmla="*/ 0 h 139"/>
                <a:gd name="T54" fmla="*/ 23 w 55"/>
                <a:gd name="T5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5" h="139">
                  <a:moveTo>
                    <a:pt x="23" y="0"/>
                  </a:moveTo>
                  <a:lnTo>
                    <a:pt x="32" y="15"/>
                  </a:lnTo>
                  <a:lnTo>
                    <a:pt x="42" y="32"/>
                  </a:lnTo>
                  <a:lnTo>
                    <a:pt x="46" y="42"/>
                  </a:lnTo>
                  <a:lnTo>
                    <a:pt x="47" y="49"/>
                  </a:lnTo>
                  <a:lnTo>
                    <a:pt x="51" y="59"/>
                  </a:lnTo>
                  <a:lnTo>
                    <a:pt x="55" y="68"/>
                  </a:lnTo>
                  <a:lnTo>
                    <a:pt x="55" y="78"/>
                  </a:lnTo>
                  <a:lnTo>
                    <a:pt x="55" y="87"/>
                  </a:lnTo>
                  <a:lnTo>
                    <a:pt x="53" y="95"/>
                  </a:lnTo>
                  <a:lnTo>
                    <a:pt x="53" y="104"/>
                  </a:lnTo>
                  <a:lnTo>
                    <a:pt x="46" y="122"/>
                  </a:lnTo>
                  <a:lnTo>
                    <a:pt x="36" y="139"/>
                  </a:lnTo>
                  <a:lnTo>
                    <a:pt x="28" y="123"/>
                  </a:lnTo>
                  <a:lnTo>
                    <a:pt x="21" y="106"/>
                  </a:lnTo>
                  <a:lnTo>
                    <a:pt x="15" y="97"/>
                  </a:lnTo>
                  <a:lnTo>
                    <a:pt x="11" y="87"/>
                  </a:lnTo>
                  <a:lnTo>
                    <a:pt x="8" y="78"/>
                  </a:lnTo>
                  <a:lnTo>
                    <a:pt x="6" y="68"/>
                  </a:lnTo>
                  <a:lnTo>
                    <a:pt x="2" y="59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2" y="32"/>
                  </a:lnTo>
                  <a:lnTo>
                    <a:pt x="2" y="21"/>
                  </a:lnTo>
                  <a:lnTo>
                    <a:pt x="8" y="13"/>
                  </a:lnTo>
                  <a:lnTo>
                    <a:pt x="13" y="6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D1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92" name="Freeform 480"/>
            <p:cNvSpPr>
              <a:spLocks/>
            </p:cNvSpPr>
            <p:nvPr/>
          </p:nvSpPr>
          <p:spPr bwMode="auto">
            <a:xfrm>
              <a:off x="4095" y="2504"/>
              <a:ext cx="23" cy="72"/>
            </a:xfrm>
            <a:custGeom>
              <a:avLst/>
              <a:gdLst>
                <a:gd name="T0" fmla="*/ 26 w 49"/>
                <a:gd name="T1" fmla="*/ 0 h 144"/>
                <a:gd name="T2" fmla="*/ 36 w 49"/>
                <a:gd name="T3" fmla="*/ 13 h 144"/>
                <a:gd name="T4" fmla="*/ 43 w 49"/>
                <a:gd name="T5" fmla="*/ 32 h 144"/>
                <a:gd name="T6" fmla="*/ 45 w 49"/>
                <a:gd name="T7" fmla="*/ 42 h 144"/>
                <a:gd name="T8" fmla="*/ 47 w 49"/>
                <a:gd name="T9" fmla="*/ 51 h 144"/>
                <a:gd name="T10" fmla="*/ 47 w 49"/>
                <a:gd name="T11" fmla="*/ 61 h 144"/>
                <a:gd name="T12" fmla="*/ 49 w 49"/>
                <a:gd name="T13" fmla="*/ 70 h 144"/>
                <a:gd name="T14" fmla="*/ 47 w 49"/>
                <a:gd name="T15" fmla="*/ 80 h 144"/>
                <a:gd name="T16" fmla="*/ 47 w 49"/>
                <a:gd name="T17" fmla="*/ 89 h 144"/>
                <a:gd name="T18" fmla="*/ 47 w 49"/>
                <a:gd name="T19" fmla="*/ 99 h 144"/>
                <a:gd name="T20" fmla="*/ 45 w 49"/>
                <a:gd name="T21" fmla="*/ 108 h 144"/>
                <a:gd name="T22" fmla="*/ 42 w 49"/>
                <a:gd name="T23" fmla="*/ 116 h 144"/>
                <a:gd name="T24" fmla="*/ 38 w 49"/>
                <a:gd name="T25" fmla="*/ 127 h 144"/>
                <a:gd name="T26" fmla="*/ 34 w 49"/>
                <a:gd name="T27" fmla="*/ 135 h 144"/>
                <a:gd name="T28" fmla="*/ 30 w 49"/>
                <a:gd name="T29" fmla="*/ 144 h 144"/>
                <a:gd name="T30" fmla="*/ 15 w 49"/>
                <a:gd name="T31" fmla="*/ 127 h 144"/>
                <a:gd name="T32" fmla="*/ 5 w 49"/>
                <a:gd name="T33" fmla="*/ 112 h 144"/>
                <a:gd name="T34" fmla="*/ 2 w 49"/>
                <a:gd name="T35" fmla="*/ 103 h 144"/>
                <a:gd name="T36" fmla="*/ 0 w 49"/>
                <a:gd name="T37" fmla="*/ 93 h 144"/>
                <a:gd name="T38" fmla="*/ 0 w 49"/>
                <a:gd name="T39" fmla="*/ 82 h 144"/>
                <a:gd name="T40" fmla="*/ 0 w 49"/>
                <a:gd name="T41" fmla="*/ 74 h 144"/>
                <a:gd name="T42" fmla="*/ 0 w 49"/>
                <a:gd name="T43" fmla="*/ 63 h 144"/>
                <a:gd name="T44" fmla="*/ 0 w 49"/>
                <a:gd name="T45" fmla="*/ 53 h 144"/>
                <a:gd name="T46" fmla="*/ 2 w 49"/>
                <a:gd name="T47" fmla="*/ 44 h 144"/>
                <a:gd name="T48" fmla="*/ 5 w 49"/>
                <a:gd name="T49" fmla="*/ 34 h 144"/>
                <a:gd name="T50" fmla="*/ 9 w 49"/>
                <a:gd name="T51" fmla="*/ 25 h 144"/>
                <a:gd name="T52" fmla="*/ 13 w 49"/>
                <a:gd name="T53" fmla="*/ 13 h 144"/>
                <a:gd name="T54" fmla="*/ 19 w 49"/>
                <a:gd name="T55" fmla="*/ 6 h 144"/>
                <a:gd name="T56" fmla="*/ 26 w 49"/>
                <a:gd name="T57" fmla="*/ 0 h 144"/>
                <a:gd name="T58" fmla="*/ 26 w 49"/>
                <a:gd name="T5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" h="144">
                  <a:moveTo>
                    <a:pt x="26" y="0"/>
                  </a:moveTo>
                  <a:lnTo>
                    <a:pt x="36" y="13"/>
                  </a:lnTo>
                  <a:lnTo>
                    <a:pt x="43" y="32"/>
                  </a:lnTo>
                  <a:lnTo>
                    <a:pt x="45" y="42"/>
                  </a:lnTo>
                  <a:lnTo>
                    <a:pt x="47" y="51"/>
                  </a:lnTo>
                  <a:lnTo>
                    <a:pt x="47" y="61"/>
                  </a:lnTo>
                  <a:lnTo>
                    <a:pt x="49" y="70"/>
                  </a:lnTo>
                  <a:lnTo>
                    <a:pt x="47" y="80"/>
                  </a:lnTo>
                  <a:lnTo>
                    <a:pt x="47" y="89"/>
                  </a:lnTo>
                  <a:lnTo>
                    <a:pt x="47" y="99"/>
                  </a:lnTo>
                  <a:lnTo>
                    <a:pt x="45" y="108"/>
                  </a:lnTo>
                  <a:lnTo>
                    <a:pt x="42" y="116"/>
                  </a:lnTo>
                  <a:lnTo>
                    <a:pt x="38" y="127"/>
                  </a:lnTo>
                  <a:lnTo>
                    <a:pt x="34" y="135"/>
                  </a:lnTo>
                  <a:lnTo>
                    <a:pt x="30" y="144"/>
                  </a:lnTo>
                  <a:lnTo>
                    <a:pt x="15" y="127"/>
                  </a:lnTo>
                  <a:lnTo>
                    <a:pt x="5" y="112"/>
                  </a:lnTo>
                  <a:lnTo>
                    <a:pt x="2" y="103"/>
                  </a:lnTo>
                  <a:lnTo>
                    <a:pt x="0" y="93"/>
                  </a:lnTo>
                  <a:lnTo>
                    <a:pt x="0" y="82"/>
                  </a:lnTo>
                  <a:lnTo>
                    <a:pt x="0" y="74"/>
                  </a:lnTo>
                  <a:lnTo>
                    <a:pt x="0" y="63"/>
                  </a:lnTo>
                  <a:lnTo>
                    <a:pt x="0" y="53"/>
                  </a:lnTo>
                  <a:lnTo>
                    <a:pt x="2" y="44"/>
                  </a:lnTo>
                  <a:lnTo>
                    <a:pt x="5" y="34"/>
                  </a:lnTo>
                  <a:lnTo>
                    <a:pt x="9" y="25"/>
                  </a:lnTo>
                  <a:lnTo>
                    <a:pt x="13" y="13"/>
                  </a:lnTo>
                  <a:lnTo>
                    <a:pt x="19" y="6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1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93" name="Freeform 481"/>
            <p:cNvSpPr>
              <a:spLocks/>
            </p:cNvSpPr>
            <p:nvPr/>
          </p:nvSpPr>
          <p:spPr bwMode="auto">
            <a:xfrm>
              <a:off x="3639" y="2523"/>
              <a:ext cx="29" cy="61"/>
            </a:xfrm>
            <a:custGeom>
              <a:avLst/>
              <a:gdLst>
                <a:gd name="T0" fmla="*/ 18 w 57"/>
                <a:gd name="T1" fmla="*/ 0 h 119"/>
                <a:gd name="T2" fmla="*/ 29 w 57"/>
                <a:gd name="T3" fmla="*/ 13 h 119"/>
                <a:gd name="T4" fmla="*/ 40 w 57"/>
                <a:gd name="T5" fmla="*/ 28 h 119"/>
                <a:gd name="T6" fmla="*/ 50 w 57"/>
                <a:gd name="T7" fmla="*/ 42 h 119"/>
                <a:gd name="T8" fmla="*/ 57 w 57"/>
                <a:gd name="T9" fmla="*/ 59 h 119"/>
                <a:gd name="T10" fmla="*/ 57 w 57"/>
                <a:gd name="T11" fmla="*/ 74 h 119"/>
                <a:gd name="T12" fmla="*/ 56 w 57"/>
                <a:gd name="T13" fmla="*/ 89 h 119"/>
                <a:gd name="T14" fmla="*/ 48 w 57"/>
                <a:gd name="T15" fmla="*/ 104 h 119"/>
                <a:gd name="T16" fmla="*/ 35 w 57"/>
                <a:gd name="T17" fmla="*/ 119 h 119"/>
                <a:gd name="T18" fmla="*/ 25 w 57"/>
                <a:gd name="T19" fmla="*/ 108 h 119"/>
                <a:gd name="T20" fmla="*/ 18 w 57"/>
                <a:gd name="T21" fmla="*/ 95 h 119"/>
                <a:gd name="T22" fmla="*/ 8 w 57"/>
                <a:gd name="T23" fmla="*/ 78 h 119"/>
                <a:gd name="T24" fmla="*/ 4 w 57"/>
                <a:gd name="T25" fmla="*/ 62 h 119"/>
                <a:gd name="T26" fmla="*/ 0 w 57"/>
                <a:gd name="T27" fmla="*/ 51 h 119"/>
                <a:gd name="T28" fmla="*/ 0 w 57"/>
                <a:gd name="T29" fmla="*/ 42 h 119"/>
                <a:gd name="T30" fmla="*/ 0 w 57"/>
                <a:gd name="T31" fmla="*/ 34 h 119"/>
                <a:gd name="T32" fmla="*/ 2 w 57"/>
                <a:gd name="T33" fmla="*/ 26 h 119"/>
                <a:gd name="T34" fmla="*/ 6 w 57"/>
                <a:gd name="T35" fmla="*/ 11 h 119"/>
                <a:gd name="T36" fmla="*/ 18 w 57"/>
                <a:gd name="T37" fmla="*/ 0 h 119"/>
                <a:gd name="T38" fmla="*/ 18 w 57"/>
                <a:gd name="T3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" h="119">
                  <a:moveTo>
                    <a:pt x="18" y="0"/>
                  </a:moveTo>
                  <a:lnTo>
                    <a:pt x="29" y="13"/>
                  </a:lnTo>
                  <a:lnTo>
                    <a:pt x="40" y="28"/>
                  </a:lnTo>
                  <a:lnTo>
                    <a:pt x="50" y="42"/>
                  </a:lnTo>
                  <a:lnTo>
                    <a:pt x="57" y="59"/>
                  </a:lnTo>
                  <a:lnTo>
                    <a:pt x="57" y="74"/>
                  </a:lnTo>
                  <a:lnTo>
                    <a:pt x="56" y="89"/>
                  </a:lnTo>
                  <a:lnTo>
                    <a:pt x="48" y="104"/>
                  </a:lnTo>
                  <a:lnTo>
                    <a:pt x="35" y="119"/>
                  </a:lnTo>
                  <a:lnTo>
                    <a:pt x="25" y="108"/>
                  </a:lnTo>
                  <a:lnTo>
                    <a:pt x="18" y="95"/>
                  </a:lnTo>
                  <a:lnTo>
                    <a:pt x="8" y="78"/>
                  </a:lnTo>
                  <a:lnTo>
                    <a:pt x="4" y="62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1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94" name="Freeform 482"/>
            <p:cNvSpPr>
              <a:spLocks/>
            </p:cNvSpPr>
            <p:nvPr/>
          </p:nvSpPr>
          <p:spPr bwMode="auto">
            <a:xfrm>
              <a:off x="3590" y="2554"/>
              <a:ext cx="31" cy="66"/>
            </a:xfrm>
            <a:custGeom>
              <a:avLst/>
              <a:gdLst>
                <a:gd name="T0" fmla="*/ 19 w 62"/>
                <a:gd name="T1" fmla="*/ 0 h 131"/>
                <a:gd name="T2" fmla="*/ 32 w 62"/>
                <a:gd name="T3" fmla="*/ 13 h 131"/>
                <a:gd name="T4" fmla="*/ 43 w 62"/>
                <a:gd name="T5" fmla="*/ 26 h 131"/>
                <a:gd name="T6" fmla="*/ 51 w 62"/>
                <a:gd name="T7" fmla="*/ 41 h 131"/>
                <a:gd name="T8" fmla="*/ 59 w 62"/>
                <a:gd name="T9" fmla="*/ 58 h 131"/>
                <a:gd name="T10" fmla="*/ 60 w 62"/>
                <a:gd name="T11" fmla="*/ 74 h 131"/>
                <a:gd name="T12" fmla="*/ 62 w 62"/>
                <a:gd name="T13" fmla="*/ 93 h 131"/>
                <a:gd name="T14" fmla="*/ 60 w 62"/>
                <a:gd name="T15" fmla="*/ 102 h 131"/>
                <a:gd name="T16" fmla="*/ 60 w 62"/>
                <a:gd name="T17" fmla="*/ 112 h 131"/>
                <a:gd name="T18" fmla="*/ 60 w 62"/>
                <a:gd name="T19" fmla="*/ 121 h 131"/>
                <a:gd name="T20" fmla="*/ 60 w 62"/>
                <a:gd name="T21" fmla="*/ 131 h 131"/>
                <a:gd name="T22" fmla="*/ 47 w 62"/>
                <a:gd name="T23" fmla="*/ 127 h 131"/>
                <a:gd name="T24" fmla="*/ 38 w 62"/>
                <a:gd name="T25" fmla="*/ 123 h 131"/>
                <a:gd name="T26" fmla="*/ 28 w 62"/>
                <a:gd name="T27" fmla="*/ 117 h 131"/>
                <a:gd name="T28" fmla="*/ 22 w 62"/>
                <a:gd name="T29" fmla="*/ 110 h 131"/>
                <a:gd name="T30" fmla="*/ 15 w 62"/>
                <a:gd name="T31" fmla="*/ 102 h 131"/>
                <a:gd name="T32" fmla="*/ 11 w 62"/>
                <a:gd name="T33" fmla="*/ 93 h 131"/>
                <a:gd name="T34" fmla="*/ 5 w 62"/>
                <a:gd name="T35" fmla="*/ 83 h 131"/>
                <a:gd name="T36" fmla="*/ 3 w 62"/>
                <a:gd name="T37" fmla="*/ 76 h 131"/>
                <a:gd name="T38" fmla="*/ 2 w 62"/>
                <a:gd name="T39" fmla="*/ 64 h 131"/>
                <a:gd name="T40" fmla="*/ 2 w 62"/>
                <a:gd name="T41" fmla="*/ 55 h 131"/>
                <a:gd name="T42" fmla="*/ 0 w 62"/>
                <a:gd name="T43" fmla="*/ 45 h 131"/>
                <a:gd name="T44" fmla="*/ 2 w 62"/>
                <a:gd name="T45" fmla="*/ 36 h 131"/>
                <a:gd name="T46" fmla="*/ 2 w 62"/>
                <a:gd name="T47" fmla="*/ 24 h 131"/>
                <a:gd name="T48" fmla="*/ 7 w 62"/>
                <a:gd name="T49" fmla="*/ 15 h 131"/>
                <a:gd name="T50" fmla="*/ 13 w 62"/>
                <a:gd name="T51" fmla="*/ 5 h 131"/>
                <a:gd name="T52" fmla="*/ 19 w 62"/>
                <a:gd name="T53" fmla="*/ 0 h 131"/>
                <a:gd name="T54" fmla="*/ 19 w 62"/>
                <a:gd name="T5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2" h="131">
                  <a:moveTo>
                    <a:pt x="19" y="0"/>
                  </a:moveTo>
                  <a:lnTo>
                    <a:pt x="32" y="13"/>
                  </a:lnTo>
                  <a:lnTo>
                    <a:pt x="43" y="26"/>
                  </a:lnTo>
                  <a:lnTo>
                    <a:pt x="51" y="41"/>
                  </a:lnTo>
                  <a:lnTo>
                    <a:pt x="59" y="58"/>
                  </a:lnTo>
                  <a:lnTo>
                    <a:pt x="60" y="74"/>
                  </a:lnTo>
                  <a:lnTo>
                    <a:pt x="62" y="93"/>
                  </a:lnTo>
                  <a:lnTo>
                    <a:pt x="60" y="102"/>
                  </a:lnTo>
                  <a:lnTo>
                    <a:pt x="60" y="112"/>
                  </a:lnTo>
                  <a:lnTo>
                    <a:pt x="60" y="121"/>
                  </a:lnTo>
                  <a:lnTo>
                    <a:pt x="60" y="131"/>
                  </a:lnTo>
                  <a:lnTo>
                    <a:pt x="47" y="127"/>
                  </a:lnTo>
                  <a:lnTo>
                    <a:pt x="38" y="123"/>
                  </a:lnTo>
                  <a:lnTo>
                    <a:pt x="28" y="117"/>
                  </a:lnTo>
                  <a:lnTo>
                    <a:pt x="22" y="110"/>
                  </a:lnTo>
                  <a:lnTo>
                    <a:pt x="15" y="102"/>
                  </a:lnTo>
                  <a:lnTo>
                    <a:pt x="11" y="93"/>
                  </a:lnTo>
                  <a:lnTo>
                    <a:pt x="5" y="83"/>
                  </a:lnTo>
                  <a:lnTo>
                    <a:pt x="3" y="76"/>
                  </a:lnTo>
                  <a:lnTo>
                    <a:pt x="2" y="64"/>
                  </a:lnTo>
                  <a:lnTo>
                    <a:pt x="2" y="55"/>
                  </a:lnTo>
                  <a:lnTo>
                    <a:pt x="0" y="45"/>
                  </a:lnTo>
                  <a:lnTo>
                    <a:pt x="2" y="36"/>
                  </a:lnTo>
                  <a:lnTo>
                    <a:pt x="2" y="24"/>
                  </a:lnTo>
                  <a:lnTo>
                    <a:pt x="7" y="15"/>
                  </a:lnTo>
                  <a:lnTo>
                    <a:pt x="13" y="5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1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95" name="Freeform 483"/>
            <p:cNvSpPr>
              <a:spLocks/>
            </p:cNvSpPr>
            <p:nvPr/>
          </p:nvSpPr>
          <p:spPr bwMode="auto">
            <a:xfrm>
              <a:off x="3841" y="2554"/>
              <a:ext cx="29" cy="66"/>
            </a:xfrm>
            <a:custGeom>
              <a:avLst/>
              <a:gdLst>
                <a:gd name="T0" fmla="*/ 23 w 59"/>
                <a:gd name="T1" fmla="*/ 0 h 131"/>
                <a:gd name="T2" fmla="*/ 35 w 59"/>
                <a:gd name="T3" fmla="*/ 13 h 131"/>
                <a:gd name="T4" fmla="*/ 46 w 59"/>
                <a:gd name="T5" fmla="*/ 28 h 131"/>
                <a:gd name="T6" fmla="*/ 48 w 59"/>
                <a:gd name="T7" fmla="*/ 36 h 131"/>
                <a:gd name="T8" fmla="*/ 52 w 59"/>
                <a:gd name="T9" fmla="*/ 43 h 131"/>
                <a:gd name="T10" fmla="*/ 54 w 59"/>
                <a:gd name="T11" fmla="*/ 53 h 131"/>
                <a:gd name="T12" fmla="*/ 57 w 59"/>
                <a:gd name="T13" fmla="*/ 62 h 131"/>
                <a:gd name="T14" fmla="*/ 57 w 59"/>
                <a:gd name="T15" fmla="*/ 79 h 131"/>
                <a:gd name="T16" fmla="*/ 59 w 59"/>
                <a:gd name="T17" fmla="*/ 96 h 131"/>
                <a:gd name="T18" fmla="*/ 56 w 59"/>
                <a:gd name="T19" fmla="*/ 114 h 131"/>
                <a:gd name="T20" fmla="*/ 54 w 59"/>
                <a:gd name="T21" fmla="*/ 131 h 131"/>
                <a:gd name="T22" fmla="*/ 44 w 59"/>
                <a:gd name="T23" fmla="*/ 123 h 131"/>
                <a:gd name="T24" fmla="*/ 35 w 59"/>
                <a:gd name="T25" fmla="*/ 117 h 131"/>
                <a:gd name="T26" fmla="*/ 27 w 59"/>
                <a:gd name="T27" fmla="*/ 110 h 131"/>
                <a:gd name="T28" fmla="*/ 23 w 59"/>
                <a:gd name="T29" fmla="*/ 104 h 131"/>
                <a:gd name="T30" fmla="*/ 12 w 59"/>
                <a:gd name="T31" fmla="*/ 85 h 131"/>
                <a:gd name="T32" fmla="*/ 6 w 59"/>
                <a:gd name="T33" fmla="*/ 70 h 131"/>
                <a:gd name="T34" fmla="*/ 2 w 59"/>
                <a:gd name="T35" fmla="*/ 58 h 131"/>
                <a:gd name="T36" fmla="*/ 2 w 59"/>
                <a:gd name="T37" fmla="*/ 49 h 131"/>
                <a:gd name="T38" fmla="*/ 0 w 59"/>
                <a:gd name="T39" fmla="*/ 39 h 131"/>
                <a:gd name="T40" fmla="*/ 4 w 59"/>
                <a:gd name="T41" fmla="*/ 32 h 131"/>
                <a:gd name="T42" fmla="*/ 12 w 59"/>
                <a:gd name="T43" fmla="*/ 13 h 131"/>
                <a:gd name="T44" fmla="*/ 23 w 59"/>
                <a:gd name="T45" fmla="*/ 0 h 131"/>
                <a:gd name="T46" fmla="*/ 23 w 59"/>
                <a:gd name="T4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131">
                  <a:moveTo>
                    <a:pt x="23" y="0"/>
                  </a:moveTo>
                  <a:lnTo>
                    <a:pt x="35" y="13"/>
                  </a:lnTo>
                  <a:lnTo>
                    <a:pt x="46" y="28"/>
                  </a:lnTo>
                  <a:lnTo>
                    <a:pt x="48" y="36"/>
                  </a:lnTo>
                  <a:lnTo>
                    <a:pt x="52" y="43"/>
                  </a:lnTo>
                  <a:lnTo>
                    <a:pt x="54" y="53"/>
                  </a:lnTo>
                  <a:lnTo>
                    <a:pt x="57" y="62"/>
                  </a:lnTo>
                  <a:lnTo>
                    <a:pt x="57" y="79"/>
                  </a:lnTo>
                  <a:lnTo>
                    <a:pt x="59" y="96"/>
                  </a:lnTo>
                  <a:lnTo>
                    <a:pt x="56" y="114"/>
                  </a:lnTo>
                  <a:lnTo>
                    <a:pt x="54" y="131"/>
                  </a:lnTo>
                  <a:lnTo>
                    <a:pt x="44" y="123"/>
                  </a:lnTo>
                  <a:lnTo>
                    <a:pt x="35" y="117"/>
                  </a:lnTo>
                  <a:lnTo>
                    <a:pt x="27" y="110"/>
                  </a:lnTo>
                  <a:lnTo>
                    <a:pt x="23" y="104"/>
                  </a:lnTo>
                  <a:lnTo>
                    <a:pt x="12" y="85"/>
                  </a:lnTo>
                  <a:lnTo>
                    <a:pt x="6" y="70"/>
                  </a:lnTo>
                  <a:lnTo>
                    <a:pt x="2" y="58"/>
                  </a:lnTo>
                  <a:lnTo>
                    <a:pt x="2" y="49"/>
                  </a:lnTo>
                  <a:lnTo>
                    <a:pt x="0" y="39"/>
                  </a:lnTo>
                  <a:lnTo>
                    <a:pt x="4" y="32"/>
                  </a:lnTo>
                  <a:lnTo>
                    <a:pt x="12" y="13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D1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96" name="Freeform 484"/>
            <p:cNvSpPr>
              <a:spLocks/>
            </p:cNvSpPr>
            <p:nvPr/>
          </p:nvSpPr>
          <p:spPr bwMode="auto">
            <a:xfrm>
              <a:off x="4317" y="2554"/>
              <a:ext cx="29" cy="66"/>
            </a:xfrm>
            <a:custGeom>
              <a:avLst/>
              <a:gdLst>
                <a:gd name="T0" fmla="*/ 15 w 60"/>
                <a:gd name="T1" fmla="*/ 0 h 131"/>
                <a:gd name="T2" fmla="*/ 28 w 60"/>
                <a:gd name="T3" fmla="*/ 13 h 131"/>
                <a:gd name="T4" fmla="*/ 40 w 60"/>
                <a:gd name="T5" fmla="*/ 26 h 131"/>
                <a:gd name="T6" fmla="*/ 49 w 60"/>
                <a:gd name="T7" fmla="*/ 41 h 131"/>
                <a:gd name="T8" fmla="*/ 55 w 60"/>
                <a:gd name="T9" fmla="*/ 58 h 131"/>
                <a:gd name="T10" fmla="*/ 59 w 60"/>
                <a:gd name="T11" fmla="*/ 74 h 131"/>
                <a:gd name="T12" fmla="*/ 60 w 60"/>
                <a:gd name="T13" fmla="*/ 93 h 131"/>
                <a:gd name="T14" fmla="*/ 60 w 60"/>
                <a:gd name="T15" fmla="*/ 102 h 131"/>
                <a:gd name="T16" fmla="*/ 60 w 60"/>
                <a:gd name="T17" fmla="*/ 112 h 131"/>
                <a:gd name="T18" fmla="*/ 60 w 60"/>
                <a:gd name="T19" fmla="*/ 121 h 131"/>
                <a:gd name="T20" fmla="*/ 60 w 60"/>
                <a:gd name="T21" fmla="*/ 131 h 131"/>
                <a:gd name="T22" fmla="*/ 49 w 60"/>
                <a:gd name="T23" fmla="*/ 125 h 131"/>
                <a:gd name="T24" fmla="*/ 38 w 60"/>
                <a:gd name="T25" fmla="*/ 117 h 131"/>
                <a:gd name="T26" fmla="*/ 30 w 60"/>
                <a:gd name="T27" fmla="*/ 112 h 131"/>
                <a:gd name="T28" fmla="*/ 24 w 60"/>
                <a:gd name="T29" fmla="*/ 104 h 131"/>
                <a:gd name="T30" fmla="*/ 13 w 60"/>
                <a:gd name="T31" fmla="*/ 87 h 131"/>
                <a:gd name="T32" fmla="*/ 5 w 60"/>
                <a:gd name="T33" fmla="*/ 70 h 131"/>
                <a:gd name="T34" fmla="*/ 2 w 60"/>
                <a:gd name="T35" fmla="*/ 60 h 131"/>
                <a:gd name="T36" fmla="*/ 2 w 60"/>
                <a:gd name="T37" fmla="*/ 51 h 131"/>
                <a:gd name="T38" fmla="*/ 0 w 60"/>
                <a:gd name="T39" fmla="*/ 41 h 131"/>
                <a:gd name="T40" fmla="*/ 2 w 60"/>
                <a:gd name="T41" fmla="*/ 34 h 131"/>
                <a:gd name="T42" fmla="*/ 2 w 60"/>
                <a:gd name="T43" fmla="*/ 24 h 131"/>
                <a:gd name="T44" fmla="*/ 5 w 60"/>
                <a:gd name="T45" fmla="*/ 13 h 131"/>
                <a:gd name="T46" fmla="*/ 9 w 60"/>
                <a:gd name="T47" fmla="*/ 5 h 131"/>
                <a:gd name="T48" fmla="*/ 15 w 60"/>
                <a:gd name="T49" fmla="*/ 0 h 131"/>
                <a:gd name="T50" fmla="*/ 15 w 60"/>
                <a:gd name="T51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131">
                  <a:moveTo>
                    <a:pt x="15" y="0"/>
                  </a:moveTo>
                  <a:lnTo>
                    <a:pt x="28" y="13"/>
                  </a:lnTo>
                  <a:lnTo>
                    <a:pt x="40" y="26"/>
                  </a:lnTo>
                  <a:lnTo>
                    <a:pt x="49" y="41"/>
                  </a:lnTo>
                  <a:lnTo>
                    <a:pt x="55" y="58"/>
                  </a:lnTo>
                  <a:lnTo>
                    <a:pt x="59" y="74"/>
                  </a:lnTo>
                  <a:lnTo>
                    <a:pt x="60" y="93"/>
                  </a:lnTo>
                  <a:lnTo>
                    <a:pt x="60" y="102"/>
                  </a:lnTo>
                  <a:lnTo>
                    <a:pt x="60" y="112"/>
                  </a:lnTo>
                  <a:lnTo>
                    <a:pt x="60" y="121"/>
                  </a:lnTo>
                  <a:lnTo>
                    <a:pt x="60" y="131"/>
                  </a:lnTo>
                  <a:lnTo>
                    <a:pt x="49" y="125"/>
                  </a:lnTo>
                  <a:lnTo>
                    <a:pt x="38" y="117"/>
                  </a:lnTo>
                  <a:lnTo>
                    <a:pt x="30" y="112"/>
                  </a:lnTo>
                  <a:lnTo>
                    <a:pt x="24" y="104"/>
                  </a:lnTo>
                  <a:lnTo>
                    <a:pt x="13" y="87"/>
                  </a:lnTo>
                  <a:lnTo>
                    <a:pt x="5" y="70"/>
                  </a:lnTo>
                  <a:lnTo>
                    <a:pt x="2" y="60"/>
                  </a:lnTo>
                  <a:lnTo>
                    <a:pt x="2" y="51"/>
                  </a:lnTo>
                  <a:lnTo>
                    <a:pt x="0" y="41"/>
                  </a:lnTo>
                  <a:lnTo>
                    <a:pt x="2" y="34"/>
                  </a:lnTo>
                  <a:lnTo>
                    <a:pt x="2" y="24"/>
                  </a:lnTo>
                  <a:lnTo>
                    <a:pt x="5" y="13"/>
                  </a:lnTo>
                  <a:lnTo>
                    <a:pt x="9" y="5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1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97" name="Freeform 485"/>
            <p:cNvSpPr>
              <a:spLocks/>
            </p:cNvSpPr>
            <p:nvPr/>
          </p:nvSpPr>
          <p:spPr bwMode="auto">
            <a:xfrm>
              <a:off x="3758" y="2590"/>
              <a:ext cx="25" cy="66"/>
            </a:xfrm>
            <a:custGeom>
              <a:avLst/>
              <a:gdLst>
                <a:gd name="T0" fmla="*/ 21 w 49"/>
                <a:gd name="T1" fmla="*/ 0 h 131"/>
                <a:gd name="T2" fmla="*/ 30 w 49"/>
                <a:gd name="T3" fmla="*/ 13 h 131"/>
                <a:gd name="T4" fmla="*/ 38 w 49"/>
                <a:gd name="T5" fmla="*/ 30 h 131"/>
                <a:gd name="T6" fmla="*/ 42 w 49"/>
                <a:gd name="T7" fmla="*/ 38 h 131"/>
                <a:gd name="T8" fmla="*/ 44 w 49"/>
                <a:gd name="T9" fmla="*/ 45 h 131"/>
                <a:gd name="T10" fmla="*/ 46 w 49"/>
                <a:gd name="T11" fmla="*/ 57 h 131"/>
                <a:gd name="T12" fmla="*/ 49 w 49"/>
                <a:gd name="T13" fmla="*/ 66 h 131"/>
                <a:gd name="T14" fmla="*/ 48 w 49"/>
                <a:gd name="T15" fmla="*/ 81 h 131"/>
                <a:gd name="T16" fmla="*/ 44 w 49"/>
                <a:gd name="T17" fmla="*/ 100 h 131"/>
                <a:gd name="T18" fmla="*/ 36 w 49"/>
                <a:gd name="T19" fmla="*/ 114 h 131"/>
                <a:gd name="T20" fmla="*/ 25 w 49"/>
                <a:gd name="T21" fmla="*/ 131 h 131"/>
                <a:gd name="T22" fmla="*/ 17 w 49"/>
                <a:gd name="T23" fmla="*/ 114 h 131"/>
                <a:gd name="T24" fmla="*/ 10 w 49"/>
                <a:gd name="T25" fmla="*/ 100 h 131"/>
                <a:gd name="T26" fmla="*/ 6 w 49"/>
                <a:gd name="T27" fmla="*/ 81 h 131"/>
                <a:gd name="T28" fmla="*/ 2 w 49"/>
                <a:gd name="T29" fmla="*/ 66 h 131"/>
                <a:gd name="T30" fmla="*/ 0 w 49"/>
                <a:gd name="T31" fmla="*/ 57 h 131"/>
                <a:gd name="T32" fmla="*/ 0 w 49"/>
                <a:gd name="T33" fmla="*/ 45 h 131"/>
                <a:gd name="T34" fmla="*/ 0 w 49"/>
                <a:gd name="T35" fmla="*/ 38 h 131"/>
                <a:gd name="T36" fmla="*/ 2 w 49"/>
                <a:gd name="T37" fmla="*/ 30 h 131"/>
                <a:gd name="T38" fmla="*/ 8 w 49"/>
                <a:gd name="T39" fmla="*/ 13 h 131"/>
                <a:gd name="T40" fmla="*/ 21 w 49"/>
                <a:gd name="T41" fmla="*/ 0 h 131"/>
                <a:gd name="T42" fmla="*/ 21 w 49"/>
                <a:gd name="T4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" h="131">
                  <a:moveTo>
                    <a:pt x="21" y="0"/>
                  </a:moveTo>
                  <a:lnTo>
                    <a:pt x="30" y="13"/>
                  </a:lnTo>
                  <a:lnTo>
                    <a:pt x="38" y="30"/>
                  </a:lnTo>
                  <a:lnTo>
                    <a:pt x="42" y="38"/>
                  </a:lnTo>
                  <a:lnTo>
                    <a:pt x="44" y="45"/>
                  </a:lnTo>
                  <a:lnTo>
                    <a:pt x="46" y="57"/>
                  </a:lnTo>
                  <a:lnTo>
                    <a:pt x="49" y="66"/>
                  </a:lnTo>
                  <a:lnTo>
                    <a:pt x="48" y="81"/>
                  </a:lnTo>
                  <a:lnTo>
                    <a:pt x="44" y="100"/>
                  </a:lnTo>
                  <a:lnTo>
                    <a:pt x="36" y="114"/>
                  </a:lnTo>
                  <a:lnTo>
                    <a:pt x="25" y="131"/>
                  </a:lnTo>
                  <a:lnTo>
                    <a:pt x="17" y="114"/>
                  </a:lnTo>
                  <a:lnTo>
                    <a:pt x="10" y="100"/>
                  </a:lnTo>
                  <a:lnTo>
                    <a:pt x="6" y="81"/>
                  </a:lnTo>
                  <a:lnTo>
                    <a:pt x="2" y="66"/>
                  </a:lnTo>
                  <a:lnTo>
                    <a:pt x="0" y="57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8" y="13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1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98" name="Freeform 486"/>
            <p:cNvSpPr>
              <a:spLocks/>
            </p:cNvSpPr>
            <p:nvPr/>
          </p:nvSpPr>
          <p:spPr bwMode="auto">
            <a:xfrm>
              <a:off x="3653" y="2606"/>
              <a:ext cx="26" cy="81"/>
            </a:xfrm>
            <a:custGeom>
              <a:avLst/>
              <a:gdLst>
                <a:gd name="T0" fmla="*/ 34 w 51"/>
                <a:gd name="T1" fmla="*/ 0 h 164"/>
                <a:gd name="T2" fmla="*/ 40 w 51"/>
                <a:gd name="T3" fmla="*/ 6 h 164"/>
                <a:gd name="T4" fmla="*/ 46 w 51"/>
                <a:gd name="T5" fmla="*/ 15 h 164"/>
                <a:gd name="T6" fmla="*/ 47 w 51"/>
                <a:gd name="T7" fmla="*/ 27 h 164"/>
                <a:gd name="T8" fmla="*/ 51 w 51"/>
                <a:gd name="T9" fmla="*/ 36 h 164"/>
                <a:gd name="T10" fmla="*/ 51 w 51"/>
                <a:gd name="T11" fmla="*/ 46 h 164"/>
                <a:gd name="T12" fmla="*/ 51 w 51"/>
                <a:gd name="T13" fmla="*/ 55 h 164"/>
                <a:gd name="T14" fmla="*/ 49 w 51"/>
                <a:gd name="T15" fmla="*/ 67 h 164"/>
                <a:gd name="T16" fmla="*/ 49 w 51"/>
                <a:gd name="T17" fmla="*/ 78 h 164"/>
                <a:gd name="T18" fmla="*/ 46 w 51"/>
                <a:gd name="T19" fmla="*/ 88 h 164"/>
                <a:gd name="T20" fmla="*/ 44 w 51"/>
                <a:gd name="T21" fmla="*/ 99 h 164"/>
                <a:gd name="T22" fmla="*/ 40 w 51"/>
                <a:gd name="T23" fmla="*/ 110 h 164"/>
                <a:gd name="T24" fmla="*/ 38 w 51"/>
                <a:gd name="T25" fmla="*/ 122 h 164"/>
                <a:gd name="T26" fmla="*/ 34 w 51"/>
                <a:gd name="T27" fmla="*/ 131 h 164"/>
                <a:gd name="T28" fmla="*/ 34 w 51"/>
                <a:gd name="T29" fmla="*/ 141 h 164"/>
                <a:gd name="T30" fmla="*/ 34 w 51"/>
                <a:gd name="T31" fmla="*/ 152 h 164"/>
                <a:gd name="T32" fmla="*/ 34 w 51"/>
                <a:gd name="T33" fmla="*/ 164 h 164"/>
                <a:gd name="T34" fmla="*/ 23 w 51"/>
                <a:gd name="T35" fmla="*/ 152 h 164"/>
                <a:gd name="T36" fmla="*/ 15 w 51"/>
                <a:gd name="T37" fmla="*/ 143 h 164"/>
                <a:gd name="T38" fmla="*/ 9 w 51"/>
                <a:gd name="T39" fmla="*/ 133 h 164"/>
                <a:gd name="T40" fmla="*/ 6 w 51"/>
                <a:gd name="T41" fmla="*/ 124 h 164"/>
                <a:gd name="T42" fmla="*/ 0 w 51"/>
                <a:gd name="T43" fmla="*/ 112 h 164"/>
                <a:gd name="T44" fmla="*/ 0 w 51"/>
                <a:gd name="T45" fmla="*/ 103 h 164"/>
                <a:gd name="T46" fmla="*/ 0 w 51"/>
                <a:gd name="T47" fmla="*/ 91 h 164"/>
                <a:gd name="T48" fmla="*/ 2 w 51"/>
                <a:gd name="T49" fmla="*/ 82 h 164"/>
                <a:gd name="T50" fmla="*/ 2 w 51"/>
                <a:gd name="T51" fmla="*/ 70 h 164"/>
                <a:gd name="T52" fmla="*/ 6 w 51"/>
                <a:gd name="T53" fmla="*/ 59 h 164"/>
                <a:gd name="T54" fmla="*/ 11 w 51"/>
                <a:gd name="T55" fmla="*/ 48 h 164"/>
                <a:gd name="T56" fmla="*/ 15 w 51"/>
                <a:gd name="T57" fmla="*/ 36 h 164"/>
                <a:gd name="T58" fmla="*/ 21 w 51"/>
                <a:gd name="T59" fmla="*/ 27 h 164"/>
                <a:gd name="T60" fmla="*/ 25 w 51"/>
                <a:gd name="T61" fmla="*/ 17 h 164"/>
                <a:gd name="T62" fmla="*/ 30 w 51"/>
                <a:gd name="T63" fmla="*/ 8 h 164"/>
                <a:gd name="T64" fmla="*/ 34 w 51"/>
                <a:gd name="T65" fmla="*/ 0 h 164"/>
                <a:gd name="T66" fmla="*/ 34 w 51"/>
                <a:gd name="T6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" h="164">
                  <a:moveTo>
                    <a:pt x="34" y="0"/>
                  </a:moveTo>
                  <a:lnTo>
                    <a:pt x="40" y="6"/>
                  </a:lnTo>
                  <a:lnTo>
                    <a:pt x="46" y="15"/>
                  </a:lnTo>
                  <a:lnTo>
                    <a:pt x="47" y="27"/>
                  </a:lnTo>
                  <a:lnTo>
                    <a:pt x="51" y="36"/>
                  </a:lnTo>
                  <a:lnTo>
                    <a:pt x="51" y="46"/>
                  </a:lnTo>
                  <a:lnTo>
                    <a:pt x="51" y="55"/>
                  </a:lnTo>
                  <a:lnTo>
                    <a:pt x="49" y="67"/>
                  </a:lnTo>
                  <a:lnTo>
                    <a:pt x="49" y="78"/>
                  </a:lnTo>
                  <a:lnTo>
                    <a:pt x="46" y="88"/>
                  </a:lnTo>
                  <a:lnTo>
                    <a:pt x="44" y="99"/>
                  </a:lnTo>
                  <a:lnTo>
                    <a:pt x="40" y="110"/>
                  </a:lnTo>
                  <a:lnTo>
                    <a:pt x="38" y="122"/>
                  </a:lnTo>
                  <a:lnTo>
                    <a:pt x="34" y="131"/>
                  </a:lnTo>
                  <a:lnTo>
                    <a:pt x="34" y="141"/>
                  </a:lnTo>
                  <a:lnTo>
                    <a:pt x="34" y="152"/>
                  </a:lnTo>
                  <a:lnTo>
                    <a:pt x="34" y="164"/>
                  </a:lnTo>
                  <a:lnTo>
                    <a:pt x="23" y="152"/>
                  </a:lnTo>
                  <a:lnTo>
                    <a:pt x="15" y="143"/>
                  </a:lnTo>
                  <a:lnTo>
                    <a:pt x="9" y="133"/>
                  </a:lnTo>
                  <a:lnTo>
                    <a:pt x="6" y="124"/>
                  </a:lnTo>
                  <a:lnTo>
                    <a:pt x="0" y="112"/>
                  </a:lnTo>
                  <a:lnTo>
                    <a:pt x="0" y="103"/>
                  </a:lnTo>
                  <a:lnTo>
                    <a:pt x="0" y="91"/>
                  </a:lnTo>
                  <a:lnTo>
                    <a:pt x="2" y="82"/>
                  </a:lnTo>
                  <a:lnTo>
                    <a:pt x="2" y="70"/>
                  </a:lnTo>
                  <a:lnTo>
                    <a:pt x="6" y="59"/>
                  </a:lnTo>
                  <a:lnTo>
                    <a:pt x="11" y="48"/>
                  </a:lnTo>
                  <a:lnTo>
                    <a:pt x="15" y="36"/>
                  </a:lnTo>
                  <a:lnTo>
                    <a:pt x="21" y="27"/>
                  </a:lnTo>
                  <a:lnTo>
                    <a:pt x="25" y="17"/>
                  </a:lnTo>
                  <a:lnTo>
                    <a:pt x="30" y="8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1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799" name="Freeform 487"/>
            <p:cNvSpPr>
              <a:spLocks/>
            </p:cNvSpPr>
            <p:nvPr/>
          </p:nvSpPr>
          <p:spPr bwMode="auto">
            <a:xfrm>
              <a:off x="4135" y="2606"/>
              <a:ext cx="22" cy="82"/>
            </a:xfrm>
            <a:custGeom>
              <a:avLst/>
              <a:gdLst>
                <a:gd name="T0" fmla="*/ 19 w 43"/>
                <a:gd name="T1" fmla="*/ 0 h 161"/>
                <a:gd name="T2" fmla="*/ 24 w 43"/>
                <a:gd name="T3" fmla="*/ 9 h 161"/>
                <a:gd name="T4" fmla="*/ 28 w 43"/>
                <a:gd name="T5" fmla="*/ 19 h 161"/>
                <a:gd name="T6" fmla="*/ 32 w 43"/>
                <a:gd name="T7" fmla="*/ 28 h 161"/>
                <a:gd name="T8" fmla="*/ 36 w 43"/>
                <a:gd name="T9" fmla="*/ 38 h 161"/>
                <a:gd name="T10" fmla="*/ 36 w 43"/>
                <a:gd name="T11" fmla="*/ 47 h 161"/>
                <a:gd name="T12" fmla="*/ 39 w 43"/>
                <a:gd name="T13" fmla="*/ 57 h 161"/>
                <a:gd name="T14" fmla="*/ 41 w 43"/>
                <a:gd name="T15" fmla="*/ 68 h 161"/>
                <a:gd name="T16" fmla="*/ 43 w 43"/>
                <a:gd name="T17" fmla="*/ 78 h 161"/>
                <a:gd name="T18" fmla="*/ 43 w 43"/>
                <a:gd name="T19" fmla="*/ 89 h 161"/>
                <a:gd name="T20" fmla="*/ 43 w 43"/>
                <a:gd name="T21" fmla="*/ 99 h 161"/>
                <a:gd name="T22" fmla="*/ 43 w 43"/>
                <a:gd name="T23" fmla="*/ 108 h 161"/>
                <a:gd name="T24" fmla="*/ 43 w 43"/>
                <a:gd name="T25" fmla="*/ 120 h 161"/>
                <a:gd name="T26" fmla="*/ 43 w 43"/>
                <a:gd name="T27" fmla="*/ 129 h 161"/>
                <a:gd name="T28" fmla="*/ 43 w 43"/>
                <a:gd name="T29" fmla="*/ 141 h 161"/>
                <a:gd name="T30" fmla="*/ 43 w 43"/>
                <a:gd name="T31" fmla="*/ 150 h 161"/>
                <a:gd name="T32" fmla="*/ 43 w 43"/>
                <a:gd name="T33" fmla="*/ 161 h 161"/>
                <a:gd name="T34" fmla="*/ 32 w 43"/>
                <a:gd name="T35" fmla="*/ 154 h 161"/>
                <a:gd name="T36" fmla="*/ 24 w 43"/>
                <a:gd name="T37" fmla="*/ 146 h 161"/>
                <a:gd name="T38" fmla="*/ 17 w 43"/>
                <a:gd name="T39" fmla="*/ 137 h 161"/>
                <a:gd name="T40" fmla="*/ 13 w 43"/>
                <a:gd name="T41" fmla="*/ 127 h 161"/>
                <a:gd name="T42" fmla="*/ 5 w 43"/>
                <a:gd name="T43" fmla="*/ 116 h 161"/>
                <a:gd name="T44" fmla="*/ 3 w 43"/>
                <a:gd name="T45" fmla="*/ 106 h 161"/>
                <a:gd name="T46" fmla="*/ 1 w 43"/>
                <a:gd name="T47" fmla="*/ 95 h 161"/>
                <a:gd name="T48" fmla="*/ 1 w 43"/>
                <a:gd name="T49" fmla="*/ 85 h 161"/>
                <a:gd name="T50" fmla="*/ 0 w 43"/>
                <a:gd name="T51" fmla="*/ 72 h 161"/>
                <a:gd name="T52" fmla="*/ 0 w 43"/>
                <a:gd name="T53" fmla="*/ 63 h 161"/>
                <a:gd name="T54" fmla="*/ 0 w 43"/>
                <a:gd name="T55" fmla="*/ 49 h 161"/>
                <a:gd name="T56" fmla="*/ 3 w 43"/>
                <a:gd name="T57" fmla="*/ 40 h 161"/>
                <a:gd name="T58" fmla="*/ 3 w 43"/>
                <a:gd name="T59" fmla="*/ 28 h 161"/>
                <a:gd name="T60" fmla="*/ 9 w 43"/>
                <a:gd name="T61" fmla="*/ 19 h 161"/>
                <a:gd name="T62" fmla="*/ 13 w 43"/>
                <a:gd name="T63" fmla="*/ 9 h 161"/>
                <a:gd name="T64" fmla="*/ 19 w 43"/>
                <a:gd name="T65" fmla="*/ 0 h 161"/>
                <a:gd name="T66" fmla="*/ 19 w 43"/>
                <a:gd name="T6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" h="161">
                  <a:moveTo>
                    <a:pt x="19" y="0"/>
                  </a:moveTo>
                  <a:lnTo>
                    <a:pt x="24" y="9"/>
                  </a:lnTo>
                  <a:lnTo>
                    <a:pt x="28" y="19"/>
                  </a:lnTo>
                  <a:lnTo>
                    <a:pt x="32" y="28"/>
                  </a:lnTo>
                  <a:lnTo>
                    <a:pt x="36" y="38"/>
                  </a:lnTo>
                  <a:lnTo>
                    <a:pt x="36" y="47"/>
                  </a:lnTo>
                  <a:lnTo>
                    <a:pt x="39" y="57"/>
                  </a:lnTo>
                  <a:lnTo>
                    <a:pt x="41" y="68"/>
                  </a:lnTo>
                  <a:lnTo>
                    <a:pt x="43" y="78"/>
                  </a:lnTo>
                  <a:lnTo>
                    <a:pt x="43" y="89"/>
                  </a:lnTo>
                  <a:lnTo>
                    <a:pt x="43" y="99"/>
                  </a:lnTo>
                  <a:lnTo>
                    <a:pt x="43" y="108"/>
                  </a:lnTo>
                  <a:lnTo>
                    <a:pt x="43" y="120"/>
                  </a:lnTo>
                  <a:lnTo>
                    <a:pt x="43" y="129"/>
                  </a:lnTo>
                  <a:lnTo>
                    <a:pt x="43" y="141"/>
                  </a:lnTo>
                  <a:lnTo>
                    <a:pt x="43" y="150"/>
                  </a:lnTo>
                  <a:lnTo>
                    <a:pt x="43" y="161"/>
                  </a:lnTo>
                  <a:lnTo>
                    <a:pt x="32" y="154"/>
                  </a:lnTo>
                  <a:lnTo>
                    <a:pt x="24" y="146"/>
                  </a:lnTo>
                  <a:lnTo>
                    <a:pt x="17" y="137"/>
                  </a:lnTo>
                  <a:lnTo>
                    <a:pt x="13" y="127"/>
                  </a:lnTo>
                  <a:lnTo>
                    <a:pt x="5" y="116"/>
                  </a:lnTo>
                  <a:lnTo>
                    <a:pt x="3" y="106"/>
                  </a:lnTo>
                  <a:lnTo>
                    <a:pt x="1" y="95"/>
                  </a:lnTo>
                  <a:lnTo>
                    <a:pt x="1" y="85"/>
                  </a:lnTo>
                  <a:lnTo>
                    <a:pt x="0" y="72"/>
                  </a:lnTo>
                  <a:lnTo>
                    <a:pt x="0" y="63"/>
                  </a:lnTo>
                  <a:lnTo>
                    <a:pt x="0" y="49"/>
                  </a:lnTo>
                  <a:lnTo>
                    <a:pt x="3" y="40"/>
                  </a:lnTo>
                  <a:lnTo>
                    <a:pt x="3" y="28"/>
                  </a:lnTo>
                  <a:lnTo>
                    <a:pt x="9" y="19"/>
                  </a:lnTo>
                  <a:lnTo>
                    <a:pt x="13" y="9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1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800" name="Freeform 488"/>
            <p:cNvSpPr>
              <a:spLocks/>
            </p:cNvSpPr>
            <p:nvPr/>
          </p:nvSpPr>
          <p:spPr bwMode="auto">
            <a:xfrm>
              <a:off x="4238" y="2614"/>
              <a:ext cx="24" cy="67"/>
            </a:xfrm>
            <a:custGeom>
              <a:avLst/>
              <a:gdLst>
                <a:gd name="T0" fmla="*/ 28 w 47"/>
                <a:gd name="T1" fmla="*/ 0 h 133"/>
                <a:gd name="T2" fmla="*/ 36 w 47"/>
                <a:gd name="T3" fmla="*/ 14 h 133"/>
                <a:gd name="T4" fmla="*/ 44 w 47"/>
                <a:gd name="T5" fmla="*/ 31 h 133"/>
                <a:gd name="T6" fmla="*/ 45 w 47"/>
                <a:gd name="T7" fmla="*/ 40 h 133"/>
                <a:gd name="T8" fmla="*/ 47 w 47"/>
                <a:gd name="T9" fmla="*/ 48 h 133"/>
                <a:gd name="T10" fmla="*/ 47 w 47"/>
                <a:gd name="T11" fmla="*/ 57 h 133"/>
                <a:gd name="T12" fmla="*/ 47 w 47"/>
                <a:gd name="T13" fmla="*/ 67 h 133"/>
                <a:gd name="T14" fmla="*/ 44 w 47"/>
                <a:gd name="T15" fmla="*/ 76 h 133"/>
                <a:gd name="T16" fmla="*/ 42 w 47"/>
                <a:gd name="T17" fmla="*/ 84 h 133"/>
                <a:gd name="T18" fmla="*/ 38 w 47"/>
                <a:gd name="T19" fmla="*/ 91 h 133"/>
                <a:gd name="T20" fmla="*/ 36 w 47"/>
                <a:gd name="T21" fmla="*/ 101 h 133"/>
                <a:gd name="T22" fmla="*/ 25 w 47"/>
                <a:gd name="T23" fmla="*/ 118 h 133"/>
                <a:gd name="T24" fmla="*/ 11 w 47"/>
                <a:gd name="T25" fmla="*/ 133 h 133"/>
                <a:gd name="T26" fmla="*/ 4 w 47"/>
                <a:gd name="T27" fmla="*/ 114 h 133"/>
                <a:gd name="T28" fmla="*/ 2 w 47"/>
                <a:gd name="T29" fmla="*/ 99 h 133"/>
                <a:gd name="T30" fmla="*/ 0 w 47"/>
                <a:gd name="T31" fmla="*/ 80 h 133"/>
                <a:gd name="T32" fmla="*/ 2 w 47"/>
                <a:gd name="T33" fmla="*/ 65 h 133"/>
                <a:gd name="T34" fmla="*/ 2 w 47"/>
                <a:gd name="T35" fmla="*/ 55 h 133"/>
                <a:gd name="T36" fmla="*/ 4 w 47"/>
                <a:gd name="T37" fmla="*/ 44 h 133"/>
                <a:gd name="T38" fmla="*/ 6 w 47"/>
                <a:gd name="T39" fmla="*/ 36 h 133"/>
                <a:gd name="T40" fmla="*/ 9 w 47"/>
                <a:gd name="T41" fmla="*/ 31 h 133"/>
                <a:gd name="T42" fmla="*/ 17 w 47"/>
                <a:gd name="T43" fmla="*/ 14 h 133"/>
                <a:gd name="T44" fmla="*/ 28 w 47"/>
                <a:gd name="T45" fmla="*/ 0 h 133"/>
                <a:gd name="T46" fmla="*/ 28 w 47"/>
                <a:gd name="T47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133">
                  <a:moveTo>
                    <a:pt x="28" y="0"/>
                  </a:moveTo>
                  <a:lnTo>
                    <a:pt x="36" y="14"/>
                  </a:lnTo>
                  <a:lnTo>
                    <a:pt x="44" y="31"/>
                  </a:lnTo>
                  <a:lnTo>
                    <a:pt x="45" y="40"/>
                  </a:lnTo>
                  <a:lnTo>
                    <a:pt x="47" y="48"/>
                  </a:lnTo>
                  <a:lnTo>
                    <a:pt x="47" y="57"/>
                  </a:lnTo>
                  <a:lnTo>
                    <a:pt x="47" y="67"/>
                  </a:lnTo>
                  <a:lnTo>
                    <a:pt x="44" y="76"/>
                  </a:lnTo>
                  <a:lnTo>
                    <a:pt x="42" y="84"/>
                  </a:lnTo>
                  <a:lnTo>
                    <a:pt x="38" y="91"/>
                  </a:lnTo>
                  <a:lnTo>
                    <a:pt x="36" y="101"/>
                  </a:lnTo>
                  <a:lnTo>
                    <a:pt x="25" y="118"/>
                  </a:lnTo>
                  <a:lnTo>
                    <a:pt x="11" y="133"/>
                  </a:lnTo>
                  <a:lnTo>
                    <a:pt x="4" y="114"/>
                  </a:lnTo>
                  <a:lnTo>
                    <a:pt x="2" y="99"/>
                  </a:lnTo>
                  <a:lnTo>
                    <a:pt x="0" y="80"/>
                  </a:lnTo>
                  <a:lnTo>
                    <a:pt x="2" y="65"/>
                  </a:lnTo>
                  <a:lnTo>
                    <a:pt x="2" y="55"/>
                  </a:lnTo>
                  <a:lnTo>
                    <a:pt x="4" y="44"/>
                  </a:lnTo>
                  <a:lnTo>
                    <a:pt x="6" y="36"/>
                  </a:lnTo>
                  <a:lnTo>
                    <a:pt x="9" y="31"/>
                  </a:lnTo>
                  <a:lnTo>
                    <a:pt x="17" y="14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1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801" name="Freeform 489"/>
            <p:cNvSpPr>
              <a:spLocks/>
            </p:cNvSpPr>
            <p:nvPr/>
          </p:nvSpPr>
          <p:spPr bwMode="auto">
            <a:xfrm>
              <a:off x="3222" y="839"/>
              <a:ext cx="131" cy="57"/>
            </a:xfrm>
            <a:custGeom>
              <a:avLst/>
              <a:gdLst>
                <a:gd name="T0" fmla="*/ 0 w 262"/>
                <a:gd name="T1" fmla="*/ 55 h 114"/>
                <a:gd name="T2" fmla="*/ 0 w 262"/>
                <a:gd name="T3" fmla="*/ 53 h 114"/>
                <a:gd name="T4" fmla="*/ 2 w 262"/>
                <a:gd name="T5" fmla="*/ 49 h 114"/>
                <a:gd name="T6" fmla="*/ 8 w 262"/>
                <a:gd name="T7" fmla="*/ 42 h 114"/>
                <a:gd name="T8" fmla="*/ 17 w 262"/>
                <a:gd name="T9" fmla="*/ 36 h 114"/>
                <a:gd name="T10" fmla="*/ 25 w 262"/>
                <a:gd name="T11" fmla="*/ 28 h 114"/>
                <a:gd name="T12" fmla="*/ 38 w 262"/>
                <a:gd name="T13" fmla="*/ 19 h 114"/>
                <a:gd name="T14" fmla="*/ 50 w 262"/>
                <a:gd name="T15" fmla="*/ 13 h 114"/>
                <a:gd name="T16" fmla="*/ 67 w 262"/>
                <a:gd name="T17" fmla="*/ 7 h 114"/>
                <a:gd name="T18" fmla="*/ 84 w 262"/>
                <a:gd name="T19" fmla="*/ 2 h 114"/>
                <a:gd name="T20" fmla="*/ 105 w 262"/>
                <a:gd name="T21" fmla="*/ 0 h 114"/>
                <a:gd name="T22" fmla="*/ 126 w 262"/>
                <a:gd name="T23" fmla="*/ 2 h 114"/>
                <a:gd name="T24" fmla="*/ 150 w 262"/>
                <a:gd name="T25" fmla="*/ 7 h 114"/>
                <a:gd name="T26" fmla="*/ 175 w 262"/>
                <a:gd name="T27" fmla="*/ 17 h 114"/>
                <a:gd name="T28" fmla="*/ 203 w 262"/>
                <a:gd name="T29" fmla="*/ 30 h 114"/>
                <a:gd name="T30" fmla="*/ 230 w 262"/>
                <a:gd name="T31" fmla="*/ 53 h 114"/>
                <a:gd name="T32" fmla="*/ 262 w 262"/>
                <a:gd name="T33" fmla="*/ 80 h 114"/>
                <a:gd name="T34" fmla="*/ 260 w 262"/>
                <a:gd name="T35" fmla="*/ 81 h 114"/>
                <a:gd name="T36" fmla="*/ 255 w 262"/>
                <a:gd name="T37" fmla="*/ 89 h 114"/>
                <a:gd name="T38" fmla="*/ 249 w 262"/>
                <a:gd name="T39" fmla="*/ 95 h 114"/>
                <a:gd name="T40" fmla="*/ 241 w 262"/>
                <a:gd name="T41" fmla="*/ 99 h 114"/>
                <a:gd name="T42" fmla="*/ 232 w 262"/>
                <a:gd name="T43" fmla="*/ 104 h 114"/>
                <a:gd name="T44" fmla="*/ 222 w 262"/>
                <a:gd name="T45" fmla="*/ 108 h 114"/>
                <a:gd name="T46" fmla="*/ 207 w 262"/>
                <a:gd name="T47" fmla="*/ 110 h 114"/>
                <a:gd name="T48" fmla="*/ 192 w 262"/>
                <a:gd name="T49" fmla="*/ 114 h 114"/>
                <a:gd name="T50" fmla="*/ 169 w 262"/>
                <a:gd name="T51" fmla="*/ 112 h 114"/>
                <a:gd name="T52" fmla="*/ 148 w 262"/>
                <a:gd name="T53" fmla="*/ 112 h 114"/>
                <a:gd name="T54" fmla="*/ 122 w 262"/>
                <a:gd name="T55" fmla="*/ 106 h 114"/>
                <a:gd name="T56" fmla="*/ 91 w 262"/>
                <a:gd name="T57" fmla="*/ 99 h 114"/>
                <a:gd name="T58" fmla="*/ 57 w 262"/>
                <a:gd name="T59" fmla="*/ 89 h 114"/>
                <a:gd name="T60" fmla="*/ 23 w 262"/>
                <a:gd name="T61" fmla="*/ 76 h 114"/>
                <a:gd name="T62" fmla="*/ 0 w 262"/>
                <a:gd name="T63" fmla="*/ 55 h 114"/>
                <a:gd name="T64" fmla="*/ 0 w 262"/>
                <a:gd name="T65" fmla="*/ 5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2" h="114">
                  <a:moveTo>
                    <a:pt x="0" y="55"/>
                  </a:moveTo>
                  <a:lnTo>
                    <a:pt x="0" y="53"/>
                  </a:lnTo>
                  <a:lnTo>
                    <a:pt x="2" y="49"/>
                  </a:lnTo>
                  <a:lnTo>
                    <a:pt x="8" y="42"/>
                  </a:lnTo>
                  <a:lnTo>
                    <a:pt x="17" y="36"/>
                  </a:lnTo>
                  <a:lnTo>
                    <a:pt x="25" y="28"/>
                  </a:lnTo>
                  <a:lnTo>
                    <a:pt x="38" y="19"/>
                  </a:lnTo>
                  <a:lnTo>
                    <a:pt x="50" y="13"/>
                  </a:lnTo>
                  <a:lnTo>
                    <a:pt x="67" y="7"/>
                  </a:lnTo>
                  <a:lnTo>
                    <a:pt x="84" y="2"/>
                  </a:lnTo>
                  <a:lnTo>
                    <a:pt x="105" y="0"/>
                  </a:lnTo>
                  <a:lnTo>
                    <a:pt x="126" y="2"/>
                  </a:lnTo>
                  <a:lnTo>
                    <a:pt x="150" y="7"/>
                  </a:lnTo>
                  <a:lnTo>
                    <a:pt x="175" y="17"/>
                  </a:lnTo>
                  <a:lnTo>
                    <a:pt x="203" y="30"/>
                  </a:lnTo>
                  <a:lnTo>
                    <a:pt x="230" y="53"/>
                  </a:lnTo>
                  <a:lnTo>
                    <a:pt x="262" y="80"/>
                  </a:lnTo>
                  <a:lnTo>
                    <a:pt x="260" y="81"/>
                  </a:lnTo>
                  <a:lnTo>
                    <a:pt x="255" y="89"/>
                  </a:lnTo>
                  <a:lnTo>
                    <a:pt x="249" y="95"/>
                  </a:lnTo>
                  <a:lnTo>
                    <a:pt x="241" y="99"/>
                  </a:lnTo>
                  <a:lnTo>
                    <a:pt x="232" y="104"/>
                  </a:lnTo>
                  <a:lnTo>
                    <a:pt x="222" y="108"/>
                  </a:lnTo>
                  <a:lnTo>
                    <a:pt x="207" y="110"/>
                  </a:lnTo>
                  <a:lnTo>
                    <a:pt x="192" y="114"/>
                  </a:lnTo>
                  <a:lnTo>
                    <a:pt x="169" y="112"/>
                  </a:lnTo>
                  <a:lnTo>
                    <a:pt x="148" y="112"/>
                  </a:lnTo>
                  <a:lnTo>
                    <a:pt x="122" y="106"/>
                  </a:lnTo>
                  <a:lnTo>
                    <a:pt x="91" y="99"/>
                  </a:lnTo>
                  <a:lnTo>
                    <a:pt x="57" y="89"/>
                  </a:lnTo>
                  <a:lnTo>
                    <a:pt x="23" y="76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C4A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802" name="Freeform 490"/>
            <p:cNvSpPr>
              <a:spLocks/>
            </p:cNvSpPr>
            <p:nvPr/>
          </p:nvSpPr>
          <p:spPr bwMode="auto">
            <a:xfrm>
              <a:off x="3196" y="913"/>
              <a:ext cx="162" cy="78"/>
            </a:xfrm>
            <a:custGeom>
              <a:avLst/>
              <a:gdLst>
                <a:gd name="T0" fmla="*/ 0 w 325"/>
                <a:gd name="T1" fmla="*/ 34 h 156"/>
                <a:gd name="T2" fmla="*/ 0 w 325"/>
                <a:gd name="T3" fmla="*/ 30 h 156"/>
                <a:gd name="T4" fmla="*/ 7 w 325"/>
                <a:gd name="T5" fmla="*/ 28 h 156"/>
                <a:gd name="T6" fmla="*/ 17 w 325"/>
                <a:gd name="T7" fmla="*/ 23 h 156"/>
                <a:gd name="T8" fmla="*/ 28 w 325"/>
                <a:gd name="T9" fmla="*/ 19 h 156"/>
                <a:gd name="T10" fmla="*/ 43 w 325"/>
                <a:gd name="T11" fmla="*/ 11 h 156"/>
                <a:gd name="T12" fmla="*/ 62 w 325"/>
                <a:gd name="T13" fmla="*/ 6 h 156"/>
                <a:gd name="T14" fmla="*/ 85 w 325"/>
                <a:gd name="T15" fmla="*/ 2 h 156"/>
                <a:gd name="T16" fmla="*/ 106 w 325"/>
                <a:gd name="T17" fmla="*/ 2 h 156"/>
                <a:gd name="T18" fmla="*/ 129 w 325"/>
                <a:gd name="T19" fmla="*/ 0 h 156"/>
                <a:gd name="T20" fmla="*/ 158 w 325"/>
                <a:gd name="T21" fmla="*/ 6 h 156"/>
                <a:gd name="T22" fmla="*/ 184 w 325"/>
                <a:gd name="T23" fmla="*/ 13 h 156"/>
                <a:gd name="T24" fmla="*/ 213 w 325"/>
                <a:gd name="T25" fmla="*/ 28 h 156"/>
                <a:gd name="T26" fmla="*/ 241 w 325"/>
                <a:gd name="T27" fmla="*/ 46 h 156"/>
                <a:gd name="T28" fmla="*/ 268 w 325"/>
                <a:gd name="T29" fmla="*/ 72 h 156"/>
                <a:gd name="T30" fmla="*/ 296 w 325"/>
                <a:gd name="T31" fmla="*/ 104 h 156"/>
                <a:gd name="T32" fmla="*/ 325 w 325"/>
                <a:gd name="T33" fmla="*/ 144 h 156"/>
                <a:gd name="T34" fmla="*/ 323 w 325"/>
                <a:gd name="T35" fmla="*/ 144 h 156"/>
                <a:gd name="T36" fmla="*/ 317 w 325"/>
                <a:gd name="T37" fmla="*/ 144 h 156"/>
                <a:gd name="T38" fmla="*/ 310 w 325"/>
                <a:gd name="T39" fmla="*/ 146 h 156"/>
                <a:gd name="T40" fmla="*/ 300 w 325"/>
                <a:gd name="T41" fmla="*/ 150 h 156"/>
                <a:gd name="T42" fmla="*/ 285 w 325"/>
                <a:gd name="T43" fmla="*/ 152 h 156"/>
                <a:gd name="T44" fmla="*/ 272 w 325"/>
                <a:gd name="T45" fmla="*/ 154 h 156"/>
                <a:gd name="T46" fmla="*/ 254 w 325"/>
                <a:gd name="T47" fmla="*/ 154 h 156"/>
                <a:gd name="T48" fmla="*/ 235 w 325"/>
                <a:gd name="T49" fmla="*/ 156 h 156"/>
                <a:gd name="T50" fmla="*/ 213 w 325"/>
                <a:gd name="T51" fmla="*/ 152 h 156"/>
                <a:gd name="T52" fmla="*/ 192 w 325"/>
                <a:gd name="T53" fmla="*/ 148 h 156"/>
                <a:gd name="T54" fmla="*/ 167 w 325"/>
                <a:gd name="T55" fmla="*/ 142 h 156"/>
                <a:gd name="T56" fmla="*/ 142 w 325"/>
                <a:gd name="T57" fmla="*/ 135 h 156"/>
                <a:gd name="T58" fmla="*/ 116 w 325"/>
                <a:gd name="T59" fmla="*/ 123 h 156"/>
                <a:gd name="T60" fmla="*/ 91 w 325"/>
                <a:gd name="T61" fmla="*/ 112 h 156"/>
                <a:gd name="T62" fmla="*/ 64 w 325"/>
                <a:gd name="T63" fmla="*/ 97 h 156"/>
                <a:gd name="T64" fmla="*/ 40 w 325"/>
                <a:gd name="T65" fmla="*/ 78 h 156"/>
                <a:gd name="T66" fmla="*/ 0 w 325"/>
                <a:gd name="T67" fmla="*/ 34 h 156"/>
                <a:gd name="T68" fmla="*/ 0 w 325"/>
                <a:gd name="T69" fmla="*/ 3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5" h="156">
                  <a:moveTo>
                    <a:pt x="0" y="34"/>
                  </a:moveTo>
                  <a:lnTo>
                    <a:pt x="0" y="30"/>
                  </a:lnTo>
                  <a:lnTo>
                    <a:pt x="7" y="28"/>
                  </a:lnTo>
                  <a:lnTo>
                    <a:pt x="17" y="23"/>
                  </a:lnTo>
                  <a:lnTo>
                    <a:pt x="28" y="19"/>
                  </a:lnTo>
                  <a:lnTo>
                    <a:pt x="43" y="11"/>
                  </a:lnTo>
                  <a:lnTo>
                    <a:pt x="62" y="6"/>
                  </a:lnTo>
                  <a:lnTo>
                    <a:pt x="85" y="2"/>
                  </a:lnTo>
                  <a:lnTo>
                    <a:pt x="106" y="2"/>
                  </a:lnTo>
                  <a:lnTo>
                    <a:pt x="129" y="0"/>
                  </a:lnTo>
                  <a:lnTo>
                    <a:pt x="158" y="6"/>
                  </a:lnTo>
                  <a:lnTo>
                    <a:pt x="184" y="13"/>
                  </a:lnTo>
                  <a:lnTo>
                    <a:pt x="213" y="28"/>
                  </a:lnTo>
                  <a:lnTo>
                    <a:pt x="241" y="46"/>
                  </a:lnTo>
                  <a:lnTo>
                    <a:pt x="268" y="72"/>
                  </a:lnTo>
                  <a:lnTo>
                    <a:pt x="296" y="104"/>
                  </a:lnTo>
                  <a:lnTo>
                    <a:pt x="325" y="144"/>
                  </a:lnTo>
                  <a:lnTo>
                    <a:pt x="323" y="144"/>
                  </a:lnTo>
                  <a:lnTo>
                    <a:pt x="317" y="144"/>
                  </a:lnTo>
                  <a:lnTo>
                    <a:pt x="310" y="146"/>
                  </a:lnTo>
                  <a:lnTo>
                    <a:pt x="300" y="150"/>
                  </a:lnTo>
                  <a:lnTo>
                    <a:pt x="285" y="152"/>
                  </a:lnTo>
                  <a:lnTo>
                    <a:pt x="272" y="154"/>
                  </a:lnTo>
                  <a:lnTo>
                    <a:pt x="254" y="154"/>
                  </a:lnTo>
                  <a:lnTo>
                    <a:pt x="235" y="156"/>
                  </a:lnTo>
                  <a:lnTo>
                    <a:pt x="213" y="152"/>
                  </a:lnTo>
                  <a:lnTo>
                    <a:pt x="192" y="148"/>
                  </a:lnTo>
                  <a:lnTo>
                    <a:pt x="167" y="142"/>
                  </a:lnTo>
                  <a:lnTo>
                    <a:pt x="142" y="135"/>
                  </a:lnTo>
                  <a:lnTo>
                    <a:pt x="116" y="123"/>
                  </a:lnTo>
                  <a:lnTo>
                    <a:pt x="91" y="112"/>
                  </a:lnTo>
                  <a:lnTo>
                    <a:pt x="64" y="97"/>
                  </a:lnTo>
                  <a:lnTo>
                    <a:pt x="40" y="78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C4A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803" name="Freeform 491"/>
            <p:cNvSpPr>
              <a:spLocks/>
            </p:cNvSpPr>
            <p:nvPr/>
          </p:nvSpPr>
          <p:spPr bwMode="auto">
            <a:xfrm>
              <a:off x="3164" y="1005"/>
              <a:ext cx="183" cy="60"/>
            </a:xfrm>
            <a:custGeom>
              <a:avLst/>
              <a:gdLst>
                <a:gd name="T0" fmla="*/ 0 w 365"/>
                <a:gd name="T1" fmla="*/ 54 h 120"/>
                <a:gd name="T2" fmla="*/ 0 w 365"/>
                <a:gd name="T3" fmla="*/ 50 h 120"/>
                <a:gd name="T4" fmla="*/ 4 w 365"/>
                <a:gd name="T5" fmla="*/ 46 h 120"/>
                <a:gd name="T6" fmla="*/ 10 w 365"/>
                <a:gd name="T7" fmla="*/ 40 h 120"/>
                <a:gd name="T8" fmla="*/ 21 w 365"/>
                <a:gd name="T9" fmla="*/ 33 h 120"/>
                <a:gd name="T10" fmla="*/ 34 w 365"/>
                <a:gd name="T11" fmla="*/ 25 h 120"/>
                <a:gd name="T12" fmla="*/ 50 w 365"/>
                <a:gd name="T13" fmla="*/ 17 h 120"/>
                <a:gd name="T14" fmla="*/ 69 w 365"/>
                <a:gd name="T15" fmla="*/ 10 h 120"/>
                <a:gd name="T16" fmla="*/ 91 w 365"/>
                <a:gd name="T17" fmla="*/ 6 h 120"/>
                <a:gd name="T18" fmla="*/ 114 w 365"/>
                <a:gd name="T19" fmla="*/ 0 h 120"/>
                <a:gd name="T20" fmla="*/ 141 w 365"/>
                <a:gd name="T21" fmla="*/ 0 h 120"/>
                <a:gd name="T22" fmla="*/ 169 w 365"/>
                <a:gd name="T23" fmla="*/ 2 h 120"/>
                <a:gd name="T24" fmla="*/ 204 w 365"/>
                <a:gd name="T25" fmla="*/ 10 h 120"/>
                <a:gd name="T26" fmla="*/ 238 w 365"/>
                <a:gd name="T27" fmla="*/ 21 h 120"/>
                <a:gd name="T28" fmla="*/ 276 w 365"/>
                <a:gd name="T29" fmla="*/ 40 h 120"/>
                <a:gd name="T30" fmla="*/ 319 w 365"/>
                <a:gd name="T31" fmla="*/ 63 h 120"/>
                <a:gd name="T32" fmla="*/ 365 w 365"/>
                <a:gd name="T33" fmla="*/ 93 h 120"/>
                <a:gd name="T34" fmla="*/ 361 w 365"/>
                <a:gd name="T35" fmla="*/ 93 h 120"/>
                <a:gd name="T36" fmla="*/ 354 w 365"/>
                <a:gd name="T37" fmla="*/ 95 h 120"/>
                <a:gd name="T38" fmla="*/ 340 w 365"/>
                <a:gd name="T39" fmla="*/ 97 h 120"/>
                <a:gd name="T40" fmla="*/ 325 w 365"/>
                <a:gd name="T41" fmla="*/ 101 h 120"/>
                <a:gd name="T42" fmla="*/ 306 w 365"/>
                <a:gd name="T43" fmla="*/ 105 h 120"/>
                <a:gd name="T44" fmla="*/ 285 w 365"/>
                <a:gd name="T45" fmla="*/ 111 h 120"/>
                <a:gd name="T46" fmla="*/ 261 w 365"/>
                <a:gd name="T47" fmla="*/ 112 h 120"/>
                <a:gd name="T48" fmla="*/ 238 w 365"/>
                <a:gd name="T49" fmla="*/ 118 h 120"/>
                <a:gd name="T50" fmla="*/ 209 w 365"/>
                <a:gd name="T51" fmla="*/ 118 h 120"/>
                <a:gd name="T52" fmla="*/ 183 w 365"/>
                <a:gd name="T53" fmla="*/ 120 h 120"/>
                <a:gd name="T54" fmla="*/ 156 w 365"/>
                <a:gd name="T55" fmla="*/ 118 h 120"/>
                <a:gd name="T56" fmla="*/ 131 w 365"/>
                <a:gd name="T57" fmla="*/ 116 h 120"/>
                <a:gd name="T58" fmla="*/ 105 w 365"/>
                <a:gd name="T59" fmla="*/ 111 h 120"/>
                <a:gd name="T60" fmla="*/ 82 w 365"/>
                <a:gd name="T61" fmla="*/ 105 h 120"/>
                <a:gd name="T62" fmla="*/ 61 w 365"/>
                <a:gd name="T63" fmla="*/ 93 h 120"/>
                <a:gd name="T64" fmla="*/ 46 w 365"/>
                <a:gd name="T65" fmla="*/ 82 h 120"/>
                <a:gd name="T66" fmla="*/ 0 w 365"/>
                <a:gd name="T67" fmla="*/ 54 h 120"/>
                <a:gd name="T68" fmla="*/ 0 w 365"/>
                <a:gd name="T69" fmla="*/ 5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5" h="120">
                  <a:moveTo>
                    <a:pt x="0" y="54"/>
                  </a:moveTo>
                  <a:lnTo>
                    <a:pt x="0" y="50"/>
                  </a:lnTo>
                  <a:lnTo>
                    <a:pt x="4" y="46"/>
                  </a:lnTo>
                  <a:lnTo>
                    <a:pt x="10" y="40"/>
                  </a:lnTo>
                  <a:lnTo>
                    <a:pt x="21" y="33"/>
                  </a:lnTo>
                  <a:lnTo>
                    <a:pt x="34" y="25"/>
                  </a:lnTo>
                  <a:lnTo>
                    <a:pt x="50" y="17"/>
                  </a:lnTo>
                  <a:lnTo>
                    <a:pt x="69" y="10"/>
                  </a:lnTo>
                  <a:lnTo>
                    <a:pt x="91" y="6"/>
                  </a:lnTo>
                  <a:lnTo>
                    <a:pt x="114" y="0"/>
                  </a:lnTo>
                  <a:lnTo>
                    <a:pt x="141" y="0"/>
                  </a:lnTo>
                  <a:lnTo>
                    <a:pt x="169" y="2"/>
                  </a:lnTo>
                  <a:lnTo>
                    <a:pt x="204" y="10"/>
                  </a:lnTo>
                  <a:lnTo>
                    <a:pt x="238" y="21"/>
                  </a:lnTo>
                  <a:lnTo>
                    <a:pt x="276" y="40"/>
                  </a:lnTo>
                  <a:lnTo>
                    <a:pt x="319" y="63"/>
                  </a:lnTo>
                  <a:lnTo>
                    <a:pt x="365" y="93"/>
                  </a:lnTo>
                  <a:lnTo>
                    <a:pt x="361" y="93"/>
                  </a:lnTo>
                  <a:lnTo>
                    <a:pt x="354" y="95"/>
                  </a:lnTo>
                  <a:lnTo>
                    <a:pt x="340" y="97"/>
                  </a:lnTo>
                  <a:lnTo>
                    <a:pt x="325" y="101"/>
                  </a:lnTo>
                  <a:lnTo>
                    <a:pt x="306" y="105"/>
                  </a:lnTo>
                  <a:lnTo>
                    <a:pt x="285" y="111"/>
                  </a:lnTo>
                  <a:lnTo>
                    <a:pt x="261" y="112"/>
                  </a:lnTo>
                  <a:lnTo>
                    <a:pt x="238" y="118"/>
                  </a:lnTo>
                  <a:lnTo>
                    <a:pt x="209" y="118"/>
                  </a:lnTo>
                  <a:lnTo>
                    <a:pt x="183" y="120"/>
                  </a:lnTo>
                  <a:lnTo>
                    <a:pt x="156" y="118"/>
                  </a:lnTo>
                  <a:lnTo>
                    <a:pt x="131" y="116"/>
                  </a:lnTo>
                  <a:lnTo>
                    <a:pt x="105" y="111"/>
                  </a:lnTo>
                  <a:lnTo>
                    <a:pt x="82" y="105"/>
                  </a:lnTo>
                  <a:lnTo>
                    <a:pt x="61" y="93"/>
                  </a:lnTo>
                  <a:lnTo>
                    <a:pt x="46" y="82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C4A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804" name="Freeform 492"/>
            <p:cNvSpPr>
              <a:spLocks/>
            </p:cNvSpPr>
            <p:nvPr/>
          </p:nvSpPr>
          <p:spPr bwMode="auto">
            <a:xfrm>
              <a:off x="3051" y="957"/>
              <a:ext cx="117" cy="48"/>
            </a:xfrm>
            <a:custGeom>
              <a:avLst/>
              <a:gdLst>
                <a:gd name="T0" fmla="*/ 0 w 234"/>
                <a:gd name="T1" fmla="*/ 17 h 95"/>
                <a:gd name="T2" fmla="*/ 0 w 234"/>
                <a:gd name="T3" fmla="*/ 16 h 95"/>
                <a:gd name="T4" fmla="*/ 6 w 234"/>
                <a:gd name="T5" fmla="*/ 14 h 95"/>
                <a:gd name="T6" fmla="*/ 13 w 234"/>
                <a:gd name="T7" fmla="*/ 12 h 95"/>
                <a:gd name="T8" fmla="*/ 25 w 234"/>
                <a:gd name="T9" fmla="*/ 10 h 95"/>
                <a:gd name="T10" fmla="*/ 38 w 234"/>
                <a:gd name="T11" fmla="*/ 6 h 95"/>
                <a:gd name="T12" fmla="*/ 55 w 234"/>
                <a:gd name="T13" fmla="*/ 4 h 95"/>
                <a:gd name="T14" fmla="*/ 72 w 234"/>
                <a:gd name="T15" fmla="*/ 2 h 95"/>
                <a:gd name="T16" fmla="*/ 93 w 234"/>
                <a:gd name="T17" fmla="*/ 2 h 95"/>
                <a:gd name="T18" fmla="*/ 110 w 234"/>
                <a:gd name="T19" fmla="*/ 0 h 95"/>
                <a:gd name="T20" fmla="*/ 129 w 234"/>
                <a:gd name="T21" fmla="*/ 2 h 95"/>
                <a:gd name="T22" fmla="*/ 150 w 234"/>
                <a:gd name="T23" fmla="*/ 8 h 95"/>
                <a:gd name="T24" fmla="*/ 169 w 234"/>
                <a:gd name="T25" fmla="*/ 14 h 95"/>
                <a:gd name="T26" fmla="*/ 186 w 234"/>
                <a:gd name="T27" fmla="*/ 21 h 95"/>
                <a:gd name="T28" fmla="*/ 205 w 234"/>
                <a:gd name="T29" fmla="*/ 33 h 95"/>
                <a:gd name="T30" fmla="*/ 219 w 234"/>
                <a:gd name="T31" fmla="*/ 46 h 95"/>
                <a:gd name="T32" fmla="*/ 234 w 234"/>
                <a:gd name="T33" fmla="*/ 65 h 95"/>
                <a:gd name="T34" fmla="*/ 228 w 234"/>
                <a:gd name="T35" fmla="*/ 67 h 95"/>
                <a:gd name="T36" fmla="*/ 217 w 234"/>
                <a:gd name="T37" fmla="*/ 74 h 95"/>
                <a:gd name="T38" fmla="*/ 207 w 234"/>
                <a:gd name="T39" fmla="*/ 78 h 95"/>
                <a:gd name="T40" fmla="*/ 196 w 234"/>
                <a:gd name="T41" fmla="*/ 82 h 95"/>
                <a:gd name="T42" fmla="*/ 184 w 234"/>
                <a:gd name="T43" fmla="*/ 88 h 95"/>
                <a:gd name="T44" fmla="*/ 173 w 234"/>
                <a:gd name="T45" fmla="*/ 92 h 95"/>
                <a:gd name="T46" fmla="*/ 160 w 234"/>
                <a:gd name="T47" fmla="*/ 93 h 95"/>
                <a:gd name="T48" fmla="*/ 144 w 234"/>
                <a:gd name="T49" fmla="*/ 95 h 95"/>
                <a:gd name="T50" fmla="*/ 129 w 234"/>
                <a:gd name="T51" fmla="*/ 95 h 95"/>
                <a:gd name="T52" fmla="*/ 116 w 234"/>
                <a:gd name="T53" fmla="*/ 95 h 95"/>
                <a:gd name="T54" fmla="*/ 99 w 234"/>
                <a:gd name="T55" fmla="*/ 92 h 95"/>
                <a:gd name="T56" fmla="*/ 84 w 234"/>
                <a:gd name="T57" fmla="*/ 86 h 95"/>
                <a:gd name="T58" fmla="*/ 70 w 234"/>
                <a:gd name="T59" fmla="*/ 76 h 95"/>
                <a:gd name="T60" fmla="*/ 55 w 234"/>
                <a:gd name="T61" fmla="*/ 67 h 95"/>
                <a:gd name="T62" fmla="*/ 0 w 234"/>
                <a:gd name="T63" fmla="*/ 17 h 95"/>
                <a:gd name="T64" fmla="*/ 0 w 234"/>
                <a:gd name="T65" fmla="*/ 1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4" h="95">
                  <a:moveTo>
                    <a:pt x="0" y="17"/>
                  </a:moveTo>
                  <a:lnTo>
                    <a:pt x="0" y="16"/>
                  </a:lnTo>
                  <a:lnTo>
                    <a:pt x="6" y="14"/>
                  </a:lnTo>
                  <a:lnTo>
                    <a:pt x="13" y="12"/>
                  </a:lnTo>
                  <a:lnTo>
                    <a:pt x="25" y="10"/>
                  </a:lnTo>
                  <a:lnTo>
                    <a:pt x="38" y="6"/>
                  </a:lnTo>
                  <a:lnTo>
                    <a:pt x="55" y="4"/>
                  </a:lnTo>
                  <a:lnTo>
                    <a:pt x="72" y="2"/>
                  </a:lnTo>
                  <a:lnTo>
                    <a:pt x="93" y="2"/>
                  </a:lnTo>
                  <a:lnTo>
                    <a:pt x="110" y="0"/>
                  </a:lnTo>
                  <a:lnTo>
                    <a:pt x="129" y="2"/>
                  </a:lnTo>
                  <a:lnTo>
                    <a:pt x="150" y="8"/>
                  </a:lnTo>
                  <a:lnTo>
                    <a:pt x="169" y="14"/>
                  </a:lnTo>
                  <a:lnTo>
                    <a:pt x="186" y="21"/>
                  </a:lnTo>
                  <a:lnTo>
                    <a:pt x="205" y="33"/>
                  </a:lnTo>
                  <a:lnTo>
                    <a:pt x="219" y="46"/>
                  </a:lnTo>
                  <a:lnTo>
                    <a:pt x="234" y="65"/>
                  </a:lnTo>
                  <a:lnTo>
                    <a:pt x="228" y="67"/>
                  </a:lnTo>
                  <a:lnTo>
                    <a:pt x="217" y="74"/>
                  </a:lnTo>
                  <a:lnTo>
                    <a:pt x="207" y="78"/>
                  </a:lnTo>
                  <a:lnTo>
                    <a:pt x="196" y="82"/>
                  </a:lnTo>
                  <a:lnTo>
                    <a:pt x="184" y="88"/>
                  </a:lnTo>
                  <a:lnTo>
                    <a:pt x="173" y="92"/>
                  </a:lnTo>
                  <a:lnTo>
                    <a:pt x="160" y="93"/>
                  </a:lnTo>
                  <a:lnTo>
                    <a:pt x="144" y="95"/>
                  </a:lnTo>
                  <a:lnTo>
                    <a:pt x="129" y="95"/>
                  </a:lnTo>
                  <a:lnTo>
                    <a:pt x="116" y="95"/>
                  </a:lnTo>
                  <a:lnTo>
                    <a:pt x="99" y="92"/>
                  </a:lnTo>
                  <a:lnTo>
                    <a:pt x="84" y="86"/>
                  </a:lnTo>
                  <a:lnTo>
                    <a:pt x="70" y="76"/>
                  </a:lnTo>
                  <a:lnTo>
                    <a:pt x="55" y="67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C4A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805" name="Freeform 493"/>
            <p:cNvSpPr>
              <a:spLocks/>
            </p:cNvSpPr>
            <p:nvPr/>
          </p:nvSpPr>
          <p:spPr bwMode="auto">
            <a:xfrm>
              <a:off x="3180" y="1084"/>
              <a:ext cx="131" cy="88"/>
            </a:xfrm>
            <a:custGeom>
              <a:avLst/>
              <a:gdLst>
                <a:gd name="T0" fmla="*/ 0 w 263"/>
                <a:gd name="T1" fmla="*/ 4 h 177"/>
                <a:gd name="T2" fmla="*/ 0 w 263"/>
                <a:gd name="T3" fmla="*/ 2 h 177"/>
                <a:gd name="T4" fmla="*/ 6 w 263"/>
                <a:gd name="T5" fmla="*/ 2 h 177"/>
                <a:gd name="T6" fmla="*/ 16 w 263"/>
                <a:gd name="T7" fmla="*/ 0 h 177"/>
                <a:gd name="T8" fmla="*/ 29 w 263"/>
                <a:gd name="T9" fmla="*/ 0 h 177"/>
                <a:gd name="T10" fmla="*/ 40 w 263"/>
                <a:gd name="T11" fmla="*/ 0 h 177"/>
                <a:gd name="T12" fmla="*/ 57 w 263"/>
                <a:gd name="T13" fmla="*/ 2 h 177"/>
                <a:gd name="T14" fmla="*/ 75 w 263"/>
                <a:gd name="T15" fmla="*/ 4 h 177"/>
                <a:gd name="T16" fmla="*/ 95 w 263"/>
                <a:gd name="T17" fmla="*/ 11 h 177"/>
                <a:gd name="T18" fmla="*/ 116 w 263"/>
                <a:gd name="T19" fmla="*/ 17 h 177"/>
                <a:gd name="T20" fmla="*/ 137 w 263"/>
                <a:gd name="T21" fmla="*/ 27 h 177"/>
                <a:gd name="T22" fmla="*/ 158 w 263"/>
                <a:gd name="T23" fmla="*/ 40 h 177"/>
                <a:gd name="T24" fmla="*/ 181 w 263"/>
                <a:gd name="T25" fmla="*/ 59 h 177"/>
                <a:gd name="T26" fmla="*/ 202 w 263"/>
                <a:gd name="T27" fmla="*/ 80 h 177"/>
                <a:gd name="T28" fmla="*/ 223 w 263"/>
                <a:gd name="T29" fmla="*/ 106 h 177"/>
                <a:gd name="T30" fmla="*/ 242 w 263"/>
                <a:gd name="T31" fmla="*/ 137 h 177"/>
                <a:gd name="T32" fmla="*/ 263 w 263"/>
                <a:gd name="T33" fmla="*/ 177 h 177"/>
                <a:gd name="T34" fmla="*/ 259 w 263"/>
                <a:gd name="T35" fmla="*/ 175 h 177"/>
                <a:gd name="T36" fmla="*/ 253 w 263"/>
                <a:gd name="T37" fmla="*/ 173 h 177"/>
                <a:gd name="T38" fmla="*/ 242 w 263"/>
                <a:gd name="T39" fmla="*/ 171 h 177"/>
                <a:gd name="T40" fmla="*/ 230 w 263"/>
                <a:gd name="T41" fmla="*/ 167 h 177"/>
                <a:gd name="T42" fmla="*/ 213 w 263"/>
                <a:gd name="T43" fmla="*/ 162 h 177"/>
                <a:gd name="T44" fmla="*/ 196 w 263"/>
                <a:gd name="T45" fmla="*/ 158 h 177"/>
                <a:gd name="T46" fmla="*/ 175 w 263"/>
                <a:gd name="T47" fmla="*/ 148 h 177"/>
                <a:gd name="T48" fmla="*/ 156 w 263"/>
                <a:gd name="T49" fmla="*/ 143 h 177"/>
                <a:gd name="T50" fmla="*/ 135 w 263"/>
                <a:gd name="T51" fmla="*/ 133 h 177"/>
                <a:gd name="T52" fmla="*/ 116 w 263"/>
                <a:gd name="T53" fmla="*/ 124 h 177"/>
                <a:gd name="T54" fmla="*/ 95 w 263"/>
                <a:gd name="T55" fmla="*/ 112 h 177"/>
                <a:gd name="T56" fmla="*/ 78 w 263"/>
                <a:gd name="T57" fmla="*/ 103 h 177"/>
                <a:gd name="T58" fmla="*/ 59 w 263"/>
                <a:gd name="T59" fmla="*/ 87 h 177"/>
                <a:gd name="T60" fmla="*/ 46 w 263"/>
                <a:gd name="T61" fmla="*/ 74 h 177"/>
                <a:gd name="T62" fmla="*/ 33 w 263"/>
                <a:gd name="T63" fmla="*/ 59 h 177"/>
                <a:gd name="T64" fmla="*/ 25 w 263"/>
                <a:gd name="T65" fmla="*/ 46 h 177"/>
                <a:gd name="T66" fmla="*/ 0 w 263"/>
                <a:gd name="T67" fmla="*/ 4 h 177"/>
                <a:gd name="T68" fmla="*/ 0 w 263"/>
                <a:gd name="T69" fmla="*/ 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3" h="177">
                  <a:moveTo>
                    <a:pt x="0" y="4"/>
                  </a:moveTo>
                  <a:lnTo>
                    <a:pt x="0" y="2"/>
                  </a:lnTo>
                  <a:lnTo>
                    <a:pt x="6" y="2"/>
                  </a:lnTo>
                  <a:lnTo>
                    <a:pt x="16" y="0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57" y="2"/>
                  </a:lnTo>
                  <a:lnTo>
                    <a:pt x="75" y="4"/>
                  </a:lnTo>
                  <a:lnTo>
                    <a:pt x="95" y="11"/>
                  </a:lnTo>
                  <a:lnTo>
                    <a:pt x="116" y="17"/>
                  </a:lnTo>
                  <a:lnTo>
                    <a:pt x="137" y="27"/>
                  </a:lnTo>
                  <a:lnTo>
                    <a:pt x="158" y="40"/>
                  </a:lnTo>
                  <a:lnTo>
                    <a:pt x="181" y="59"/>
                  </a:lnTo>
                  <a:lnTo>
                    <a:pt x="202" y="80"/>
                  </a:lnTo>
                  <a:lnTo>
                    <a:pt x="223" y="106"/>
                  </a:lnTo>
                  <a:lnTo>
                    <a:pt x="242" y="137"/>
                  </a:lnTo>
                  <a:lnTo>
                    <a:pt x="263" y="177"/>
                  </a:lnTo>
                  <a:lnTo>
                    <a:pt x="259" y="175"/>
                  </a:lnTo>
                  <a:lnTo>
                    <a:pt x="253" y="173"/>
                  </a:lnTo>
                  <a:lnTo>
                    <a:pt x="242" y="171"/>
                  </a:lnTo>
                  <a:lnTo>
                    <a:pt x="230" y="167"/>
                  </a:lnTo>
                  <a:lnTo>
                    <a:pt x="213" y="162"/>
                  </a:lnTo>
                  <a:lnTo>
                    <a:pt x="196" y="158"/>
                  </a:lnTo>
                  <a:lnTo>
                    <a:pt x="175" y="148"/>
                  </a:lnTo>
                  <a:lnTo>
                    <a:pt x="156" y="143"/>
                  </a:lnTo>
                  <a:lnTo>
                    <a:pt x="135" y="133"/>
                  </a:lnTo>
                  <a:lnTo>
                    <a:pt x="116" y="124"/>
                  </a:lnTo>
                  <a:lnTo>
                    <a:pt x="95" y="112"/>
                  </a:lnTo>
                  <a:lnTo>
                    <a:pt x="78" y="103"/>
                  </a:lnTo>
                  <a:lnTo>
                    <a:pt x="59" y="87"/>
                  </a:lnTo>
                  <a:lnTo>
                    <a:pt x="46" y="74"/>
                  </a:lnTo>
                  <a:lnTo>
                    <a:pt x="33" y="59"/>
                  </a:lnTo>
                  <a:lnTo>
                    <a:pt x="25" y="4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4A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806" name="Freeform 494"/>
            <p:cNvSpPr>
              <a:spLocks/>
            </p:cNvSpPr>
            <p:nvPr/>
          </p:nvSpPr>
          <p:spPr bwMode="auto">
            <a:xfrm>
              <a:off x="3120" y="1115"/>
              <a:ext cx="139" cy="135"/>
            </a:xfrm>
            <a:custGeom>
              <a:avLst/>
              <a:gdLst>
                <a:gd name="T0" fmla="*/ 0 w 277"/>
                <a:gd name="T1" fmla="*/ 0 h 273"/>
                <a:gd name="T2" fmla="*/ 2 w 277"/>
                <a:gd name="T3" fmla="*/ 0 h 273"/>
                <a:gd name="T4" fmla="*/ 9 w 277"/>
                <a:gd name="T5" fmla="*/ 0 h 273"/>
                <a:gd name="T6" fmla="*/ 19 w 277"/>
                <a:gd name="T7" fmla="*/ 2 h 273"/>
                <a:gd name="T8" fmla="*/ 32 w 277"/>
                <a:gd name="T9" fmla="*/ 5 h 273"/>
                <a:gd name="T10" fmla="*/ 47 w 277"/>
                <a:gd name="T11" fmla="*/ 9 h 273"/>
                <a:gd name="T12" fmla="*/ 68 w 277"/>
                <a:gd name="T13" fmla="*/ 17 h 273"/>
                <a:gd name="T14" fmla="*/ 87 w 277"/>
                <a:gd name="T15" fmla="*/ 28 h 273"/>
                <a:gd name="T16" fmla="*/ 110 w 277"/>
                <a:gd name="T17" fmla="*/ 40 h 273"/>
                <a:gd name="T18" fmla="*/ 131 w 277"/>
                <a:gd name="T19" fmla="*/ 53 h 273"/>
                <a:gd name="T20" fmla="*/ 156 w 277"/>
                <a:gd name="T21" fmla="*/ 74 h 273"/>
                <a:gd name="T22" fmla="*/ 178 w 277"/>
                <a:gd name="T23" fmla="*/ 95 h 273"/>
                <a:gd name="T24" fmla="*/ 201 w 277"/>
                <a:gd name="T25" fmla="*/ 121 h 273"/>
                <a:gd name="T26" fmla="*/ 222 w 277"/>
                <a:gd name="T27" fmla="*/ 152 h 273"/>
                <a:gd name="T28" fmla="*/ 243 w 277"/>
                <a:gd name="T29" fmla="*/ 188 h 273"/>
                <a:gd name="T30" fmla="*/ 258 w 277"/>
                <a:gd name="T31" fmla="*/ 228 h 273"/>
                <a:gd name="T32" fmla="*/ 277 w 277"/>
                <a:gd name="T33" fmla="*/ 273 h 273"/>
                <a:gd name="T34" fmla="*/ 273 w 277"/>
                <a:gd name="T35" fmla="*/ 272 h 273"/>
                <a:gd name="T36" fmla="*/ 268 w 277"/>
                <a:gd name="T37" fmla="*/ 270 h 273"/>
                <a:gd name="T38" fmla="*/ 256 w 277"/>
                <a:gd name="T39" fmla="*/ 268 h 273"/>
                <a:gd name="T40" fmla="*/ 243 w 277"/>
                <a:gd name="T41" fmla="*/ 266 h 273"/>
                <a:gd name="T42" fmla="*/ 226 w 277"/>
                <a:gd name="T43" fmla="*/ 258 h 273"/>
                <a:gd name="T44" fmla="*/ 207 w 277"/>
                <a:gd name="T45" fmla="*/ 253 h 273"/>
                <a:gd name="T46" fmla="*/ 186 w 277"/>
                <a:gd name="T47" fmla="*/ 243 h 273"/>
                <a:gd name="T48" fmla="*/ 167 w 277"/>
                <a:gd name="T49" fmla="*/ 234 h 273"/>
                <a:gd name="T50" fmla="*/ 144 w 277"/>
                <a:gd name="T51" fmla="*/ 220 h 273"/>
                <a:gd name="T52" fmla="*/ 121 w 277"/>
                <a:gd name="T53" fmla="*/ 205 h 273"/>
                <a:gd name="T54" fmla="*/ 100 w 277"/>
                <a:gd name="T55" fmla="*/ 188 h 273"/>
                <a:gd name="T56" fmla="*/ 80 w 277"/>
                <a:gd name="T57" fmla="*/ 167 h 273"/>
                <a:gd name="T58" fmla="*/ 61 w 277"/>
                <a:gd name="T59" fmla="*/ 142 h 273"/>
                <a:gd name="T60" fmla="*/ 45 w 277"/>
                <a:gd name="T61" fmla="*/ 120 h 273"/>
                <a:gd name="T62" fmla="*/ 30 w 277"/>
                <a:gd name="T63" fmla="*/ 89 h 273"/>
                <a:gd name="T64" fmla="*/ 21 w 277"/>
                <a:gd name="T65" fmla="*/ 59 h 273"/>
                <a:gd name="T66" fmla="*/ 0 w 277"/>
                <a:gd name="T67" fmla="*/ 0 h 273"/>
                <a:gd name="T68" fmla="*/ 0 w 277"/>
                <a:gd name="T6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7" h="273">
                  <a:moveTo>
                    <a:pt x="0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9" y="2"/>
                  </a:lnTo>
                  <a:lnTo>
                    <a:pt x="32" y="5"/>
                  </a:lnTo>
                  <a:lnTo>
                    <a:pt x="47" y="9"/>
                  </a:lnTo>
                  <a:lnTo>
                    <a:pt x="68" y="17"/>
                  </a:lnTo>
                  <a:lnTo>
                    <a:pt x="87" y="28"/>
                  </a:lnTo>
                  <a:lnTo>
                    <a:pt x="110" y="40"/>
                  </a:lnTo>
                  <a:lnTo>
                    <a:pt x="131" y="53"/>
                  </a:lnTo>
                  <a:lnTo>
                    <a:pt x="156" y="74"/>
                  </a:lnTo>
                  <a:lnTo>
                    <a:pt x="178" y="95"/>
                  </a:lnTo>
                  <a:lnTo>
                    <a:pt x="201" y="121"/>
                  </a:lnTo>
                  <a:lnTo>
                    <a:pt x="222" y="152"/>
                  </a:lnTo>
                  <a:lnTo>
                    <a:pt x="243" y="188"/>
                  </a:lnTo>
                  <a:lnTo>
                    <a:pt x="258" y="228"/>
                  </a:lnTo>
                  <a:lnTo>
                    <a:pt x="277" y="273"/>
                  </a:lnTo>
                  <a:lnTo>
                    <a:pt x="273" y="272"/>
                  </a:lnTo>
                  <a:lnTo>
                    <a:pt x="268" y="270"/>
                  </a:lnTo>
                  <a:lnTo>
                    <a:pt x="256" y="268"/>
                  </a:lnTo>
                  <a:lnTo>
                    <a:pt x="243" y="266"/>
                  </a:lnTo>
                  <a:lnTo>
                    <a:pt x="226" y="258"/>
                  </a:lnTo>
                  <a:lnTo>
                    <a:pt x="207" y="253"/>
                  </a:lnTo>
                  <a:lnTo>
                    <a:pt x="186" y="243"/>
                  </a:lnTo>
                  <a:lnTo>
                    <a:pt x="167" y="234"/>
                  </a:lnTo>
                  <a:lnTo>
                    <a:pt x="144" y="220"/>
                  </a:lnTo>
                  <a:lnTo>
                    <a:pt x="121" y="205"/>
                  </a:lnTo>
                  <a:lnTo>
                    <a:pt x="100" y="188"/>
                  </a:lnTo>
                  <a:lnTo>
                    <a:pt x="80" y="167"/>
                  </a:lnTo>
                  <a:lnTo>
                    <a:pt x="61" y="142"/>
                  </a:lnTo>
                  <a:lnTo>
                    <a:pt x="45" y="120"/>
                  </a:lnTo>
                  <a:lnTo>
                    <a:pt x="30" y="89"/>
                  </a:lnTo>
                  <a:lnTo>
                    <a:pt x="21" y="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A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807" name="Freeform 495"/>
            <p:cNvSpPr>
              <a:spLocks/>
            </p:cNvSpPr>
            <p:nvPr/>
          </p:nvSpPr>
          <p:spPr bwMode="auto">
            <a:xfrm>
              <a:off x="3075" y="1199"/>
              <a:ext cx="134" cy="144"/>
            </a:xfrm>
            <a:custGeom>
              <a:avLst/>
              <a:gdLst>
                <a:gd name="T0" fmla="*/ 0 w 268"/>
                <a:gd name="T1" fmla="*/ 0 h 287"/>
                <a:gd name="T2" fmla="*/ 2 w 268"/>
                <a:gd name="T3" fmla="*/ 0 h 287"/>
                <a:gd name="T4" fmla="*/ 10 w 268"/>
                <a:gd name="T5" fmla="*/ 2 h 287"/>
                <a:gd name="T6" fmla="*/ 19 w 268"/>
                <a:gd name="T7" fmla="*/ 2 h 287"/>
                <a:gd name="T8" fmla="*/ 35 w 268"/>
                <a:gd name="T9" fmla="*/ 8 h 287"/>
                <a:gd name="T10" fmla="*/ 52 w 268"/>
                <a:gd name="T11" fmla="*/ 12 h 287"/>
                <a:gd name="T12" fmla="*/ 71 w 268"/>
                <a:gd name="T13" fmla="*/ 23 h 287"/>
                <a:gd name="T14" fmla="*/ 92 w 268"/>
                <a:gd name="T15" fmla="*/ 32 h 287"/>
                <a:gd name="T16" fmla="*/ 116 w 268"/>
                <a:gd name="T17" fmla="*/ 48 h 287"/>
                <a:gd name="T18" fmla="*/ 139 w 268"/>
                <a:gd name="T19" fmla="*/ 63 h 287"/>
                <a:gd name="T20" fmla="*/ 162 w 268"/>
                <a:gd name="T21" fmla="*/ 84 h 287"/>
                <a:gd name="T22" fmla="*/ 183 w 268"/>
                <a:gd name="T23" fmla="*/ 107 h 287"/>
                <a:gd name="T24" fmla="*/ 206 w 268"/>
                <a:gd name="T25" fmla="*/ 135 h 287"/>
                <a:gd name="T26" fmla="*/ 225 w 268"/>
                <a:gd name="T27" fmla="*/ 165 h 287"/>
                <a:gd name="T28" fmla="*/ 242 w 268"/>
                <a:gd name="T29" fmla="*/ 202 h 287"/>
                <a:gd name="T30" fmla="*/ 257 w 268"/>
                <a:gd name="T31" fmla="*/ 241 h 287"/>
                <a:gd name="T32" fmla="*/ 268 w 268"/>
                <a:gd name="T33" fmla="*/ 287 h 287"/>
                <a:gd name="T34" fmla="*/ 265 w 268"/>
                <a:gd name="T35" fmla="*/ 285 h 287"/>
                <a:gd name="T36" fmla="*/ 257 w 268"/>
                <a:gd name="T37" fmla="*/ 281 h 287"/>
                <a:gd name="T38" fmla="*/ 246 w 268"/>
                <a:gd name="T39" fmla="*/ 276 h 287"/>
                <a:gd name="T40" fmla="*/ 230 w 268"/>
                <a:gd name="T41" fmla="*/ 266 h 287"/>
                <a:gd name="T42" fmla="*/ 211 w 268"/>
                <a:gd name="T43" fmla="*/ 255 h 287"/>
                <a:gd name="T44" fmla="*/ 194 w 268"/>
                <a:gd name="T45" fmla="*/ 243 h 287"/>
                <a:gd name="T46" fmla="*/ 170 w 268"/>
                <a:gd name="T47" fmla="*/ 228 h 287"/>
                <a:gd name="T48" fmla="*/ 149 w 268"/>
                <a:gd name="T49" fmla="*/ 213 h 287"/>
                <a:gd name="T50" fmla="*/ 124 w 268"/>
                <a:gd name="T51" fmla="*/ 194 h 287"/>
                <a:gd name="T52" fmla="*/ 103 w 268"/>
                <a:gd name="T53" fmla="*/ 173 h 287"/>
                <a:gd name="T54" fmla="*/ 78 w 268"/>
                <a:gd name="T55" fmla="*/ 152 h 287"/>
                <a:gd name="T56" fmla="*/ 59 w 268"/>
                <a:gd name="T57" fmla="*/ 131 h 287"/>
                <a:gd name="T58" fmla="*/ 40 w 268"/>
                <a:gd name="T59" fmla="*/ 107 h 287"/>
                <a:gd name="T60" fmla="*/ 23 w 268"/>
                <a:gd name="T61" fmla="*/ 82 h 287"/>
                <a:gd name="T62" fmla="*/ 12 w 268"/>
                <a:gd name="T63" fmla="*/ 57 h 287"/>
                <a:gd name="T64" fmla="*/ 2 w 268"/>
                <a:gd name="T65" fmla="*/ 31 h 287"/>
                <a:gd name="T66" fmla="*/ 0 w 268"/>
                <a:gd name="T67" fmla="*/ 0 h 287"/>
                <a:gd name="T68" fmla="*/ 0 w 268"/>
                <a:gd name="T6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8" h="287">
                  <a:moveTo>
                    <a:pt x="0" y="0"/>
                  </a:moveTo>
                  <a:lnTo>
                    <a:pt x="2" y="0"/>
                  </a:lnTo>
                  <a:lnTo>
                    <a:pt x="10" y="2"/>
                  </a:lnTo>
                  <a:lnTo>
                    <a:pt x="19" y="2"/>
                  </a:lnTo>
                  <a:lnTo>
                    <a:pt x="35" y="8"/>
                  </a:lnTo>
                  <a:lnTo>
                    <a:pt x="52" y="12"/>
                  </a:lnTo>
                  <a:lnTo>
                    <a:pt x="71" y="23"/>
                  </a:lnTo>
                  <a:lnTo>
                    <a:pt x="92" y="32"/>
                  </a:lnTo>
                  <a:lnTo>
                    <a:pt x="116" y="48"/>
                  </a:lnTo>
                  <a:lnTo>
                    <a:pt x="139" y="63"/>
                  </a:lnTo>
                  <a:lnTo>
                    <a:pt x="162" y="84"/>
                  </a:lnTo>
                  <a:lnTo>
                    <a:pt x="183" y="107"/>
                  </a:lnTo>
                  <a:lnTo>
                    <a:pt x="206" y="135"/>
                  </a:lnTo>
                  <a:lnTo>
                    <a:pt x="225" y="165"/>
                  </a:lnTo>
                  <a:lnTo>
                    <a:pt x="242" y="202"/>
                  </a:lnTo>
                  <a:lnTo>
                    <a:pt x="257" y="241"/>
                  </a:lnTo>
                  <a:lnTo>
                    <a:pt x="268" y="287"/>
                  </a:lnTo>
                  <a:lnTo>
                    <a:pt x="265" y="285"/>
                  </a:lnTo>
                  <a:lnTo>
                    <a:pt x="257" y="281"/>
                  </a:lnTo>
                  <a:lnTo>
                    <a:pt x="246" y="276"/>
                  </a:lnTo>
                  <a:lnTo>
                    <a:pt x="230" y="266"/>
                  </a:lnTo>
                  <a:lnTo>
                    <a:pt x="211" y="255"/>
                  </a:lnTo>
                  <a:lnTo>
                    <a:pt x="194" y="243"/>
                  </a:lnTo>
                  <a:lnTo>
                    <a:pt x="170" y="228"/>
                  </a:lnTo>
                  <a:lnTo>
                    <a:pt x="149" y="213"/>
                  </a:lnTo>
                  <a:lnTo>
                    <a:pt x="124" y="194"/>
                  </a:lnTo>
                  <a:lnTo>
                    <a:pt x="103" y="173"/>
                  </a:lnTo>
                  <a:lnTo>
                    <a:pt x="78" y="152"/>
                  </a:lnTo>
                  <a:lnTo>
                    <a:pt x="59" y="131"/>
                  </a:lnTo>
                  <a:lnTo>
                    <a:pt x="40" y="107"/>
                  </a:lnTo>
                  <a:lnTo>
                    <a:pt x="23" y="82"/>
                  </a:lnTo>
                  <a:lnTo>
                    <a:pt x="12" y="57"/>
                  </a:lnTo>
                  <a:lnTo>
                    <a:pt x="2" y="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A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808" name="Freeform 496"/>
            <p:cNvSpPr>
              <a:spLocks/>
            </p:cNvSpPr>
            <p:nvPr/>
          </p:nvSpPr>
          <p:spPr bwMode="auto">
            <a:xfrm>
              <a:off x="2966" y="1213"/>
              <a:ext cx="145" cy="143"/>
            </a:xfrm>
            <a:custGeom>
              <a:avLst/>
              <a:gdLst>
                <a:gd name="T0" fmla="*/ 0 w 289"/>
                <a:gd name="T1" fmla="*/ 0 h 285"/>
                <a:gd name="T2" fmla="*/ 2 w 289"/>
                <a:gd name="T3" fmla="*/ 0 h 285"/>
                <a:gd name="T4" fmla="*/ 9 w 289"/>
                <a:gd name="T5" fmla="*/ 0 h 285"/>
                <a:gd name="T6" fmla="*/ 19 w 289"/>
                <a:gd name="T7" fmla="*/ 0 h 285"/>
                <a:gd name="T8" fmla="*/ 34 w 289"/>
                <a:gd name="T9" fmla="*/ 2 h 285"/>
                <a:gd name="T10" fmla="*/ 51 w 289"/>
                <a:gd name="T11" fmla="*/ 6 h 285"/>
                <a:gd name="T12" fmla="*/ 70 w 289"/>
                <a:gd name="T13" fmla="*/ 16 h 285"/>
                <a:gd name="T14" fmla="*/ 93 w 289"/>
                <a:gd name="T15" fmla="*/ 23 h 285"/>
                <a:gd name="T16" fmla="*/ 118 w 289"/>
                <a:gd name="T17" fmla="*/ 37 h 285"/>
                <a:gd name="T18" fmla="*/ 140 w 289"/>
                <a:gd name="T19" fmla="*/ 50 h 285"/>
                <a:gd name="T20" fmla="*/ 165 w 289"/>
                <a:gd name="T21" fmla="*/ 71 h 285"/>
                <a:gd name="T22" fmla="*/ 188 w 289"/>
                <a:gd name="T23" fmla="*/ 94 h 285"/>
                <a:gd name="T24" fmla="*/ 213 w 289"/>
                <a:gd name="T25" fmla="*/ 122 h 285"/>
                <a:gd name="T26" fmla="*/ 234 w 289"/>
                <a:gd name="T27" fmla="*/ 152 h 285"/>
                <a:gd name="T28" fmla="*/ 255 w 289"/>
                <a:gd name="T29" fmla="*/ 190 h 285"/>
                <a:gd name="T30" fmla="*/ 274 w 289"/>
                <a:gd name="T31" fmla="*/ 234 h 285"/>
                <a:gd name="T32" fmla="*/ 289 w 289"/>
                <a:gd name="T33" fmla="*/ 285 h 285"/>
                <a:gd name="T34" fmla="*/ 285 w 289"/>
                <a:gd name="T35" fmla="*/ 284 h 285"/>
                <a:gd name="T36" fmla="*/ 277 w 289"/>
                <a:gd name="T37" fmla="*/ 280 h 285"/>
                <a:gd name="T38" fmla="*/ 266 w 289"/>
                <a:gd name="T39" fmla="*/ 276 h 285"/>
                <a:gd name="T40" fmla="*/ 251 w 289"/>
                <a:gd name="T41" fmla="*/ 270 h 285"/>
                <a:gd name="T42" fmla="*/ 232 w 289"/>
                <a:gd name="T43" fmla="*/ 261 h 285"/>
                <a:gd name="T44" fmla="*/ 211 w 289"/>
                <a:gd name="T45" fmla="*/ 251 h 285"/>
                <a:gd name="T46" fmla="*/ 188 w 289"/>
                <a:gd name="T47" fmla="*/ 240 h 285"/>
                <a:gd name="T48" fmla="*/ 165 w 289"/>
                <a:gd name="T49" fmla="*/ 227 h 285"/>
                <a:gd name="T50" fmla="*/ 139 w 289"/>
                <a:gd name="T51" fmla="*/ 209 h 285"/>
                <a:gd name="T52" fmla="*/ 114 w 289"/>
                <a:gd name="T53" fmla="*/ 190 h 285"/>
                <a:gd name="T54" fmla="*/ 91 w 289"/>
                <a:gd name="T55" fmla="*/ 170 h 285"/>
                <a:gd name="T56" fmla="*/ 68 w 289"/>
                <a:gd name="T57" fmla="*/ 149 h 285"/>
                <a:gd name="T58" fmla="*/ 47 w 289"/>
                <a:gd name="T59" fmla="*/ 122 h 285"/>
                <a:gd name="T60" fmla="*/ 32 w 289"/>
                <a:gd name="T61" fmla="*/ 95 h 285"/>
                <a:gd name="T62" fmla="*/ 17 w 289"/>
                <a:gd name="T63" fmla="*/ 67 h 285"/>
                <a:gd name="T64" fmla="*/ 7 w 289"/>
                <a:gd name="T65" fmla="*/ 37 h 285"/>
                <a:gd name="T66" fmla="*/ 0 w 289"/>
                <a:gd name="T67" fmla="*/ 0 h 285"/>
                <a:gd name="T68" fmla="*/ 0 w 289"/>
                <a:gd name="T6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9" h="285">
                  <a:moveTo>
                    <a:pt x="0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34" y="2"/>
                  </a:lnTo>
                  <a:lnTo>
                    <a:pt x="51" y="6"/>
                  </a:lnTo>
                  <a:lnTo>
                    <a:pt x="70" y="16"/>
                  </a:lnTo>
                  <a:lnTo>
                    <a:pt x="93" y="23"/>
                  </a:lnTo>
                  <a:lnTo>
                    <a:pt x="118" y="37"/>
                  </a:lnTo>
                  <a:lnTo>
                    <a:pt x="140" y="50"/>
                  </a:lnTo>
                  <a:lnTo>
                    <a:pt x="165" y="71"/>
                  </a:lnTo>
                  <a:lnTo>
                    <a:pt x="188" y="94"/>
                  </a:lnTo>
                  <a:lnTo>
                    <a:pt x="213" y="122"/>
                  </a:lnTo>
                  <a:lnTo>
                    <a:pt x="234" y="152"/>
                  </a:lnTo>
                  <a:lnTo>
                    <a:pt x="255" y="190"/>
                  </a:lnTo>
                  <a:lnTo>
                    <a:pt x="274" y="234"/>
                  </a:lnTo>
                  <a:lnTo>
                    <a:pt x="289" y="285"/>
                  </a:lnTo>
                  <a:lnTo>
                    <a:pt x="285" y="284"/>
                  </a:lnTo>
                  <a:lnTo>
                    <a:pt x="277" y="280"/>
                  </a:lnTo>
                  <a:lnTo>
                    <a:pt x="266" y="276"/>
                  </a:lnTo>
                  <a:lnTo>
                    <a:pt x="251" y="270"/>
                  </a:lnTo>
                  <a:lnTo>
                    <a:pt x="232" y="261"/>
                  </a:lnTo>
                  <a:lnTo>
                    <a:pt x="211" y="251"/>
                  </a:lnTo>
                  <a:lnTo>
                    <a:pt x="188" y="240"/>
                  </a:lnTo>
                  <a:lnTo>
                    <a:pt x="165" y="227"/>
                  </a:lnTo>
                  <a:lnTo>
                    <a:pt x="139" y="209"/>
                  </a:lnTo>
                  <a:lnTo>
                    <a:pt x="114" y="190"/>
                  </a:lnTo>
                  <a:lnTo>
                    <a:pt x="91" y="170"/>
                  </a:lnTo>
                  <a:lnTo>
                    <a:pt x="68" y="149"/>
                  </a:lnTo>
                  <a:lnTo>
                    <a:pt x="47" y="122"/>
                  </a:lnTo>
                  <a:lnTo>
                    <a:pt x="32" y="95"/>
                  </a:lnTo>
                  <a:lnTo>
                    <a:pt x="17" y="67"/>
                  </a:lnTo>
                  <a:lnTo>
                    <a:pt x="7" y="3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A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809" name="Freeform 497"/>
            <p:cNvSpPr>
              <a:spLocks/>
            </p:cNvSpPr>
            <p:nvPr/>
          </p:nvSpPr>
          <p:spPr bwMode="auto">
            <a:xfrm>
              <a:off x="2963" y="1341"/>
              <a:ext cx="116" cy="117"/>
            </a:xfrm>
            <a:custGeom>
              <a:avLst/>
              <a:gdLst>
                <a:gd name="T0" fmla="*/ 31 w 234"/>
                <a:gd name="T1" fmla="*/ 0 h 234"/>
                <a:gd name="T2" fmla="*/ 36 w 234"/>
                <a:gd name="T3" fmla="*/ 0 h 234"/>
                <a:gd name="T4" fmla="*/ 44 w 234"/>
                <a:gd name="T5" fmla="*/ 2 h 234"/>
                <a:gd name="T6" fmla="*/ 57 w 234"/>
                <a:gd name="T7" fmla="*/ 10 h 234"/>
                <a:gd name="T8" fmla="*/ 71 w 234"/>
                <a:gd name="T9" fmla="*/ 13 h 234"/>
                <a:gd name="T10" fmla="*/ 88 w 234"/>
                <a:gd name="T11" fmla="*/ 23 h 234"/>
                <a:gd name="T12" fmla="*/ 105 w 234"/>
                <a:gd name="T13" fmla="*/ 32 h 234"/>
                <a:gd name="T14" fmla="*/ 124 w 234"/>
                <a:gd name="T15" fmla="*/ 46 h 234"/>
                <a:gd name="T16" fmla="*/ 143 w 234"/>
                <a:gd name="T17" fmla="*/ 59 h 234"/>
                <a:gd name="T18" fmla="*/ 160 w 234"/>
                <a:gd name="T19" fmla="*/ 78 h 234"/>
                <a:gd name="T20" fmla="*/ 177 w 234"/>
                <a:gd name="T21" fmla="*/ 95 h 234"/>
                <a:gd name="T22" fmla="*/ 192 w 234"/>
                <a:gd name="T23" fmla="*/ 118 h 234"/>
                <a:gd name="T24" fmla="*/ 205 w 234"/>
                <a:gd name="T25" fmla="*/ 141 h 234"/>
                <a:gd name="T26" fmla="*/ 217 w 234"/>
                <a:gd name="T27" fmla="*/ 169 h 234"/>
                <a:gd name="T28" fmla="*/ 226 w 234"/>
                <a:gd name="T29" fmla="*/ 198 h 234"/>
                <a:gd name="T30" fmla="*/ 234 w 234"/>
                <a:gd name="T31" fmla="*/ 234 h 234"/>
                <a:gd name="T32" fmla="*/ 230 w 234"/>
                <a:gd name="T33" fmla="*/ 232 h 234"/>
                <a:gd name="T34" fmla="*/ 223 w 234"/>
                <a:gd name="T35" fmla="*/ 230 h 234"/>
                <a:gd name="T36" fmla="*/ 211 w 234"/>
                <a:gd name="T37" fmla="*/ 222 h 234"/>
                <a:gd name="T38" fmla="*/ 198 w 234"/>
                <a:gd name="T39" fmla="*/ 219 h 234"/>
                <a:gd name="T40" fmla="*/ 179 w 234"/>
                <a:gd name="T41" fmla="*/ 207 h 234"/>
                <a:gd name="T42" fmla="*/ 160 w 234"/>
                <a:gd name="T43" fmla="*/ 200 h 234"/>
                <a:gd name="T44" fmla="*/ 139 w 234"/>
                <a:gd name="T45" fmla="*/ 188 h 234"/>
                <a:gd name="T46" fmla="*/ 120 w 234"/>
                <a:gd name="T47" fmla="*/ 177 h 234"/>
                <a:gd name="T48" fmla="*/ 97 w 234"/>
                <a:gd name="T49" fmla="*/ 160 h 234"/>
                <a:gd name="T50" fmla="*/ 76 w 234"/>
                <a:gd name="T51" fmla="*/ 146 h 234"/>
                <a:gd name="T52" fmla="*/ 55 w 234"/>
                <a:gd name="T53" fmla="*/ 127 h 234"/>
                <a:gd name="T54" fmla="*/ 38 w 234"/>
                <a:gd name="T55" fmla="*/ 112 h 234"/>
                <a:gd name="T56" fmla="*/ 21 w 234"/>
                <a:gd name="T57" fmla="*/ 93 h 234"/>
                <a:gd name="T58" fmla="*/ 12 w 234"/>
                <a:gd name="T59" fmla="*/ 72 h 234"/>
                <a:gd name="T60" fmla="*/ 4 w 234"/>
                <a:gd name="T61" fmla="*/ 51 h 234"/>
                <a:gd name="T62" fmla="*/ 0 w 234"/>
                <a:gd name="T63" fmla="*/ 30 h 234"/>
                <a:gd name="T64" fmla="*/ 31 w 234"/>
                <a:gd name="T65" fmla="*/ 0 h 234"/>
                <a:gd name="T66" fmla="*/ 31 w 234"/>
                <a:gd name="T67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4" h="234">
                  <a:moveTo>
                    <a:pt x="31" y="0"/>
                  </a:moveTo>
                  <a:lnTo>
                    <a:pt x="36" y="0"/>
                  </a:lnTo>
                  <a:lnTo>
                    <a:pt x="44" y="2"/>
                  </a:lnTo>
                  <a:lnTo>
                    <a:pt x="57" y="10"/>
                  </a:lnTo>
                  <a:lnTo>
                    <a:pt x="71" y="13"/>
                  </a:lnTo>
                  <a:lnTo>
                    <a:pt x="88" y="23"/>
                  </a:lnTo>
                  <a:lnTo>
                    <a:pt x="105" y="32"/>
                  </a:lnTo>
                  <a:lnTo>
                    <a:pt x="124" y="46"/>
                  </a:lnTo>
                  <a:lnTo>
                    <a:pt x="143" y="59"/>
                  </a:lnTo>
                  <a:lnTo>
                    <a:pt x="160" y="78"/>
                  </a:lnTo>
                  <a:lnTo>
                    <a:pt x="177" y="95"/>
                  </a:lnTo>
                  <a:lnTo>
                    <a:pt x="192" y="118"/>
                  </a:lnTo>
                  <a:lnTo>
                    <a:pt x="205" y="141"/>
                  </a:lnTo>
                  <a:lnTo>
                    <a:pt x="217" y="169"/>
                  </a:lnTo>
                  <a:lnTo>
                    <a:pt x="226" y="198"/>
                  </a:lnTo>
                  <a:lnTo>
                    <a:pt x="234" y="234"/>
                  </a:lnTo>
                  <a:lnTo>
                    <a:pt x="230" y="232"/>
                  </a:lnTo>
                  <a:lnTo>
                    <a:pt x="223" y="230"/>
                  </a:lnTo>
                  <a:lnTo>
                    <a:pt x="211" y="222"/>
                  </a:lnTo>
                  <a:lnTo>
                    <a:pt x="198" y="219"/>
                  </a:lnTo>
                  <a:lnTo>
                    <a:pt x="179" y="207"/>
                  </a:lnTo>
                  <a:lnTo>
                    <a:pt x="160" y="200"/>
                  </a:lnTo>
                  <a:lnTo>
                    <a:pt x="139" y="188"/>
                  </a:lnTo>
                  <a:lnTo>
                    <a:pt x="120" y="177"/>
                  </a:lnTo>
                  <a:lnTo>
                    <a:pt x="97" y="160"/>
                  </a:lnTo>
                  <a:lnTo>
                    <a:pt x="76" y="146"/>
                  </a:lnTo>
                  <a:lnTo>
                    <a:pt x="55" y="127"/>
                  </a:lnTo>
                  <a:lnTo>
                    <a:pt x="38" y="112"/>
                  </a:lnTo>
                  <a:lnTo>
                    <a:pt x="21" y="93"/>
                  </a:lnTo>
                  <a:lnTo>
                    <a:pt x="12" y="72"/>
                  </a:lnTo>
                  <a:lnTo>
                    <a:pt x="4" y="51"/>
                  </a:lnTo>
                  <a:lnTo>
                    <a:pt x="0" y="3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4A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810" name="Freeform 498"/>
            <p:cNvSpPr>
              <a:spLocks/>
            </p:cNvSpPr>
            <p:nvPr/>
          </p:nvSpPr>
          <p:spPr bwMode="auto">
            <a:xfrm>
              <a:off x="3023" y="1091"/>
              <a:ext cx="73" cy="53"/>
            </a:xfrm>
            <a:custGeom>
              <a:avLst/>
              <a:gdLst>
                <a:gd name="T0" fmla="*/ 23 w 144"/>
                <a:gd name="T1" fmla="*/ 0 h 107"/>
                <a:gd name="T2" fmla="*/ 26 w 144"/>
                <a:gd name="T3" fmla="*/ 0 h 107"/>
                <a:gd name="T4" fmla="*/ 40 w 144"/>
                <a:gd name="T5" fmla="*/ 4 h 107"/>
                <a:gd name="T6" fmla="*/ 47 w 144"/>
                <a:gd name="T7" fmla="*/ 6 h 107"/>
                <a:gd name="T8" fmla="*/ 57 w 144"/>
                <a:gd name="T9" fmla="*/ 10 h 107"/>
                <a:gd name="T10" fmla="*/ 68 w 144"/>
                <a:gd name="T11" fmla="*/ 15 h 107"/>
                <a:gd name="T12" fmla="*/ 80 w 144"/>
                <a:gd name="T13" fmla="*/ 21 h 107"/>
                <a:gd name="T14" fmla="*/ 91 w 144"/>
                <a:gd name="T15" fmla="*/ 27 h 107"/>
                <a:gd name="T16" fmla="*/ 102 w 144"/>
                <a:gd name="T17" fmla="*/ 34 h 107"/>
                <a:gd name="T18" fmla="*/ 112 w 144"/>
                <a:gd name="T19" fmla="*/ 42 h 107"/>
                <a:gd name="T20" fmla="*/ 121 w 144"/>
                <a:gd name="T21" fmla="*/ 53 h 107"/>
                <a:gd name="T22" fmla="*/ 127 w 144"/>
                <a:gd name="T23" fmla="*/ 65 h 107"/>
                <a:gd name="T24" fmla="*/ 135 w 144"/>
                <a:gd name="T25" fmla="*/ 76 h 107"/>
                <a:gd name="T26" fmla="*/ 139 w 144"/>
                <a:gd name="T27" fmla="*/ 90 h 107"/>
                <a:gd name="T28" fmla="*/ 144 w 144"/>
                <a:gd name="T29" fmla="*/ 107 h 107"/>
                <a:gd name="T30" fmla="*/ 141 w 144"/>
                <a:gd name="T31" fmla="*/ 105 h 107"/>
                <a:gd name="T32" fmla="*/ 137 w 144"/>
                <a:gd name="T33" fmla="*/ 105 h 107"/>
                <a:gd name="T34" fmla="*/ 127 w 144"/>
                <a:gd name="T35" fmla="*/ 101 h 107"/>
                <a:gd name="T36" fmla="*/ 120 w 144"/>
                <a:gd name="T37" fmla="*/ 99 h 107"/>
                <a:gd name="T38" fmla="*/ 108 w 144"/>
                <a:gd name="T39" fmla="*/ 97 h 107"/>
                <a:gd name="T40" fmla="*/ 97 w 144"/>
                <a:gd name="T41" fmla="*/ 93 h 107"/>
                <a:gd name="T42" fmla="*/ 83 w 144"/>
                <a:gd name="T43" fmla="*/ 88 h 107"/>
                <a:gd name="T44" fmla="*/ 70 w 144"/>
                <a:gd name="T45" fmla="*/ 86 h 107"/>
                <a:gd name="T46" fmla="*/ 57 w 144"/>
                <a:gd name="T47" fmla="*/ 78 h 107"/>
                <a:gd name="T48" fmla="*/ 44 w 144"/>
                <a:gd name="T49" fmla="*/ 72 h 107"/>
                <a:gd name="T50" fmla="*/ 30 w 144"/>
                <a:gd name="T51" fmla="*/ 65 h 107"/>
                <a:gd name="T52" fmla="*/ 21 w 144"/>
                <a:gd name="T53" fmla="*/ 59 h 107"/>
                <a:gd name="T54" fmla="*/ 11 w 144"/>
                <a:gd name="T55" fmla="*/ 50 h 107"/>
                <a:gd name="T56" fmla="*/ 4 w 144"/>
                <a:gd name="T57" fmla="*/ 42 h 107"/>
                <a:gd name="T58" fmla="*/ 0 w 144"/>
                <a:gd name="T59" fmla="*/ 31 h 107"/>
                <a:gd name="T60" fmla="*/ 0 w 144"/>
                <a:gd name="T61" fmla="*/ 23 h 107"/>
                <a:gd name="T62" fmla="*/ 23 w 144"/>
                <a:gd name="T63" fmla="*/ 0 h 107"/>
                <a:gd name="T64" fmla="*/ 23 w 144"/>
                <a:gd name="T6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4" h="107">
                  <a:moveTo>
                    <a:pt x="23" y="0"/>
                  </a:moveTo>
                  <a:lnTo>
                    <a:pt x="26" y="0"/>
                  </a:lnTo>
                  <a:lnTo>
                    <a:pt x="40" y="4"/>
                  </a:lnTo>
                  <a:lnTo>
                    <a:pt x="47" y="6"/>
                  </a:lnTo>
                  <a:lnTo>
                    <a:pt x="57" y="10"/>
                  </a:lnTo>
                  <a:lnTo>
                    <a:pt x="68" y="15"/>
                  </a:lnTo>
                  <a:lnTo>
                    <a:pt x="80" y="21"/>
                  </a:lnTo>
                  <a:lnTo>
                    <a:pt x="91" y="27"/>
                  </a:lnTo>
                  <a:lnTo>
                    <a:pt x="102" y="34"/>
                  </a:lnTo>
                  <a:lnTo>
                    <a:pt x="112" y="42"/>
                  </a:lnTo>
                  <a:lnTo>
                    <a:pt x="121" y="53"/>
                  </a:lnTo>
                  <a:lnTo>
                    <a:pt x="127" y="65"/>
                  </a:lnTo>
                  <a:lnTo>
                    <a:pt x="135" y="76"/>
                  </a:lnTo>
                  <a:lnTo>
                    <a:pt x="139" y="90"/>
                  </a:lnTo>
                  <a:lnTo>
                    <a:pt x="144" y="107"/>
                  </a:lnTo>
                  <a:lnTo>
                    <a:pt x="141" y="105"/>
                  </a:lnTo>
                  <a:lnTo>
                    <a:pt x="137" y="105"/>
                  </a:lnTo>
                  <a:lnTo>
                    <a:pt x="127" y="101"/>
                  </a:lnTo>
                  <a:lnTo>
                    <a:pt x="120" y="99"/>
                  </a:lnTo>
                  <a:lnTo>
                    <a:pt x="108" y="97"/>
                  </a:lnTo>
                  <a:lnTo>
                    <a:pt x="97" y="93"/>
                  </a:lnTo>
                  <a:lnTo>
                    <a:pt x="83" y="88"/>
                  </a:lnTo>
                  <a:lnTo>
                    <a:pt x="70" y="86"/>
                  </a:lnTo>
                  <a:lnTo>
                    <a:pt x="57" y="78"/>
                  </a:lnTo>
                  <a:lnTo>
                    <a:pt x="44" y="72"/>
                  </a:lnTo>
                  <a:lnTo>
                    <a:pt x="30" y="65"/>
                  </a:lnTo>
                  <a:lnTo>
                    <a:pt x="21" y="59"/>
                  </a:lnTo>
                  <a:lnTo>
                    <a:pt x="11" y="50"/>
                  </a:lnTo>
                  <a:lnTo>
                    <a:pt x="4" y="42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C4A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811" name="Freeform 499"/>
            <p:cNvSpPr>
              <a:spLocks/>
            </p:cNvSpPr>
            <p:nvPr/>
          </p:nvSpPr>
          <p:spPr bwMode="auto">
            <a:xfrm>
              <a:off x="3079" y="1037"/>
              <a:ext cx="76" cy="22"/>
            </a:xfrm>
            <a:custGeom>
              <a:avLst/>
              <a:gdLst>
                <a:gd name="T0" fmla="*/ 0 w 152"/>
                <a:gd name="T1" fmla="*/ 4 h 44"/>
                <a:gd name="T2" fmla="*/ 4 w 152"/>
                <a:gd name="T3" fmla="*/ 2 h 44"/>
                <a:gd name="T4" fmla="*/ 15 w 152"/>
                <a:gd name="T5" fmla="*/ 0 h 44"/>
                <a:gd name="T6" fmla="*/ 23 w 152"/>
                <a:gd name="T7" fmla="*/ 0 h 44"/>
                <a:gd name="T8" fmla="*/ 34 w 152"/>
                <a:gd name="T9" fmla="*/ 0 h 44"/>
                <a:gd name="T10" fmla="*/ 44 w 152"/>
                <a:gd name="T11" fmla="*/ 0 h 44"/>
                <a:gd name="T12" fmla="*/ 57 w 152"/>
                <a:gd name="T13" fmla="*/ 0 h 44"/>
                <a:gd name="T14" fmla="*/ 69 w 152"/>
                <a:gd name="T15" fmla="*/ 0 h 44"/>
                <a:gd name="T16" fmla="*/ 82 w 152"/>
                <a:gd name="T17" fmla="*/ 0 h 44"/>
                <a:gd name="T18" fmla="*/ 95 w 152"/>
                <a:gd name="T19" fmla="*/ 2 h 44"/>
                <a:gd name="T20" fmla="*/ 107 w 152"/>
                <a:gd name="T21" fmla="*/ 8 h 44"/>
                <a:gd name="T22" fmla="*/ 118 w 152"/>
                <a:gd name="T23" fmla="*/ 11 h 44"/>
                <a:gd name="T24" fmla="*/ 129 w 152"/>
                <a:gd name="T25" fmla="*/ 15 h 44"/>
                <a:gd name="T26" fmla="*/ 141 w 152"/>
                <a:gd name="T27" fmla="*/ 21 h 44"/>
                <a:gd name="T28" fmla="*/ 152 w 152"/>
                <a:gd name="T29" fmla="*/ 28 h 44"/>
                <a:gd name="T30" fmla="*/ 148 w 152"/>
                <a:gd name="T31" fmla="*/ 28 h 44"/>
                <a:gd name="T32" fmla="*/ 139 w 152"/>
                <a:gd name="T33" fmla="*/ 32 h 44"/>
                <a:gd name="T34" fmla="*/ 129 w 152"/>
                <a:gd name="T35" fmla="*/ 34 h 44"/>
                <a:gd name="T36" fmla="*/ 122 w 152"/>
                <a:gd name="T37" fmla="*/ 36 h 44"/>
                <a:gd name="T38" fmla="*/ 112 w 152"/>
                <a:gd name="T39" fmla="*/ 38 h 44"/>
                <a:gd name="T40" fmla="*/ 105 w 152"/>
                <a:gd name="T41" fmla="*/ 42 h 44"/>
                <a:gd name="T42" fmla="*/ 93 w 152"/>
                <a:gd name="T43" fmla="*/ 42 h 44"/>
                <a:gd name="T44" fmla="*/ 82 w 152"/>
                <a:gd name="T45" fmla="*/ 44 h 44"/>
                <a:gd name="T46" fmla="*/ 70 w 152"/>
                <a:gd name="T47" fmla="*/ 44 h 44"/>
                <a:gd name="T48" fmla="*/ 59 w 152"/>
                <a:gd name="T49" fmla="*/ 44 h 44"/>
                <a:gd name="T50" fmla="*/ 46 w 152"/>
                <a:gd name="T51" fmla="*/ 40 h 44"/>
                <a:gd name="T52" fmla="*/ 34 w 152"/>
                <a:gd name="T53" fmla="*/ 38 h 44"/>
                <a:gd name="T54" fmla="*/ 23 w 152"/>
                <a:gd name="T55" fmla="*/ 34 h 44"/>
                <a:gd name="T56" fmla="*/ 13 w 152"/>
                <a:gd name="T57" fmla="*/ 28 h 44"/>
                <a:gd name="T58" fmla="*/ 0 w 152"/>
                <a:gd name="T59" fmla="*/ 4 h 44"/>
                <a:gd name="T60" fmla="*/ 0 w 152"/>
                <a:gd name="T61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2" h="44">
                  <a:moveTo>
                    <a:pt x="0" y="4"/>
                  </a:moveTo>
                  <a:lnTo>
                    <a:pt x="4" y="2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7" y="0"/>
                  </a:lnTo>
                  <a:lnTo>
                    <a:pt x="69" y="0"/>
                  </a:lnTo>
                  <a:lnTo>
                    <a:pt x="82" y="0"/>
                  </a:lnTo>
                  <a:lnTo>
                    <a:pt x="95" y="2"/>
                  </a:lnTo>
                  <a:lnTo>
                    <a:pt x="107" y="8"/>
                  </a:lnTo>
                  <a:lnTo>
                    <a:pt x="118" y="11"/>
                  </a:lnTo>
                  <a:lnTo>
                    <a:pt x="129" y="15"/>
                  </a:lnTo>
                  <a:lnTo>
                    <a:pt x="141" y="21"/>
                  </a:lnTo>
                  <a:lnTo>
                    <a:pt x="152" y="28"/>
                  </a:lnTo>
                  <a:lnTo>
                    <a:pt x="148" y="28"/>
                  </a:lnTo>
                  <a:lnTo>
                    <a:pt x="139" y="32"/>
                  </a:lnTo>
                  <a:lnTo>
                    <a:pt x="129" y="34"/>
                  </a:lnTo>
                  <a:lnTo>
                    <a:pt x="122" y="36"/>
                  </a:lnTo>
                  <a:lnTo>
                    <a:pt x="112" y="38"/>
                  </a:lnTo>
                  <a:lnTo>
                    <a:pt x="105" y="42"/>
                  </a:lnTo>
                  <a:lnTo>
                    <a:pt x="93" y="42"/>
                  </a:lnTo>
                  <a:lnTo>
                    <a:pt x="82" y="44"/>
                  </a:lnTo>
                  <a:lnTo>
                    <a:pt x="70" y="44"/>
                  </a:lnTo>
                  <a:lnTo>
                    <a:pt x="59" y="44"/>
                  </a:lnTo>
                  <a:lnTo>
                    <a:pt x="46" y="40"/>
                  </a:lnTo>
                  <a:lnTo>
                    <a:pt x="34" y="38"/>
                  </a:lnTo>
                  <a:lnTo>
                    <a:pt x="23" y="34"/>
                  </a:lnTo>
                  <a:lnTo>
                    <a:pt x="13" y="28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4A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812" name="Freeform 500"/>
            <p:cNvSpPr>
              <a:spLocks/>
            </p:cNvSpPr>
            <p:nvPr/>
          </p:nvSpPr>
          <p:spPr bwMode="auto">
            <a:xfrm>
              <a:off x="2360" y="1261"/>
              <a:ext cx="131" cy="176"/>
            </a:xfrm>
            <a:custGeom>
              <a:avLst/>
              <a:gdLst>
                <a:gd name="T0" fmla="*/ 253 w 263"/>
                <a:gd name="T1" fmla="*/ 0 h 353"/>
                <a:gd name="T2" fmla="*/ 249 w 263"/>
                <a:gd name="T3" fmla="*/ 0 h 353"/>
                <a:gd name="T4" fmla="*/ 242 w 263"/>
                <a:gd name="T5" fmla="*/ 1 h 353"/>
                <a:gd name="T6" fmla="*/ 228 w 263"/>
                <a:gd name="T7" fmla="*/ 7 h 353"/>
                <a:gd name="T8" fmla="*/ 213 w 263"/>
                <a:gd name="T9" fmla="*/ 17 h 353"/>
                <a:gd name="T10" fmla="*/ 194 w 263"/>
                <a:gd name="T11" fmla="*/ 26 h 353"/>
                <a:gd name="T12" fmla="*/ 173 w 263"/>
                <a:gd name="T13" fmla="*/ 43 h 353"/>
                <a:gd name="T14" fmla="*/ 150 w 263"/>
                <a:gd name="T15" fmla="*/ 58 h 353"/>
                <a:gd name="T16" fmla="*/ 129 w 263"/>
                <a:gd name="T17" fmla="*/ 81 h 353"/>
                <a:gd name="T18" fmla="*/ 105 w 263"/>
                <a:gd name="T19" fmla="*/ 102 h 353"/>
                <a:gd name="T20" fmla="*/ 84 w 263"/>
                <a:gd name="T21" fmla="*/ 127 h 353"/>
                <a:gd name="T22" fmla="*/ 61 w 263"/>
                <a:gd name="T23" fmla="*/ 155 h 353"/>
                <a:gd name="T24" fmla="*/ 42 w 263"/>
                <a:gd name="T25" fmla="*/ 190 h 353"/>
                <a:gd name="T26" fmla="*/ 25 w 263"/>
                <a:gd name="T27" fmla="*/ 224 h 353"/>
                <a:gd name="T28" fmla="*/ 12 w 263"/>
                <a:gd name="T29" fmla="*/ 264 h 353"/>
                <a:gd name="T30" fmla="*/ 4 w 263"/>
                <a:gd name="T31" fmla="*/ 305 h 353"/>
                <a:gd name="T32" fmla="*/ 0 w 263"/>
                <a:gd name="T33" fmla="*/ 353 h 353"/>
                <a:gd name="T34" fmla="*/ 2 w 263"/>
                <a:gd name="T35" fmla="*/ 351 h 353"/>
                <a:gd name="T36" fmla="*/ 8 w 263"/>
                <a:gd name="T37" fmla="*/ 347 h 353"/>
                <a:gd name="T38" fmla="*/ 19 w 263"/>
                <a:gd name="T39" fmla="*/ 343 h 353"/>
                <a:gd name="T40" fmla="*/ 36 w 263"/>
                <a:gd name="T41" fmla="*/ 336 h 353"/>
                <a:gd name="T42" fmla="*/ 53 w 263"/>
                <a:gd name="T43" fmla="*/ 326 h 353"/>
                <a:gd name="T44" fmla="*/ 74 w 263"/>
                <a:gd name="T45" fmla="*/ 315 h 353"/>
                <a:gd name="T46" fmla="*/ 95 w 263"/>
                <a:gd name="T47" fmla="*/ 300 h 353"/>
                <a:gd name="T48" fmla="*/ 120 w 263"/>
                <a:gd name="T49" fmla="*/ 286 h 353"/>
                <a:gd name="T50" fmla="*/ 143 w 263"/>
                <a:gd name="T51" fmla="*/ 264 h 353"/>
                <a:gd name="T52" fmla="*/ 166 w 263"/>
                <a:gd name="T53" fmla="*/ 241 h 353"/>
                <a:gd name="T54" fmla="*/ 186 w 263"/>
                <a:gd name="T55" fmla="*/ 216 h 353"/>
                <a:gd name="T56" fmla="*/ 207 w 263"/>
                <a:gd name="T57" fmla="*/ 186 h 353"/>
                <a:gd name="T58" fmla="*/ 224 w 263"/>
                <a:gd name="T59" fmla="*/ 152 h 353"/>
                <a:gd name="T60" fmla="*/ 242 w 263"/>
                <a:gd name="T61" fmla="*/ 115 h 353"/>
                <a:gd name="T62" fmla="*/ 253 w 263"/>
                <a:gd name="T63" fmla="*/ 77 h 353"/>
                <a:gd name="T64" fmla="*/ 263 w 263"/>
                <a:gd name="T65" fmla="*/ 34 h 353"/>
                <a:gd name="T66" fmla="*/ 253 w 263"/>
                <a:gd name="T67" fmla="*/ 0 h 353"/>
                <a:gd name="T68" fmla="*/ 253 w 263"/>
                <a:gd name="T69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3" h="353">
                  <a:moveTo>
                    <a:pt x="253" y="0"/>
                  </a:moveTo>
                  <a:lnTo>
                    <a:pt x="249" y="0"/>
                  </a:lnTo>
                  <a:lnTo>
                    <a:pt x="242" y="1"/>
                  </a:lnTo>
                  <a:lnTo>
                    <a:pt x="228" y="7"/>
                  </a:lnTo>
                  <a:lnTo>
                    <a:pt x="213" y="17"/>
                  </a:lnTo>
                  <a:lnTo>
                    <a:pt x="194" y="26"/>
                  </a:lnTo>
                  <a:lnTo>
                    <a:pt x="173" y="43"/>
                  </a:lnTo>
                  <a:lnTo>
                    <a:pt x="150" y="58"/>
                  </a:lnTo>
                  <a:lnTo>
                    <a:pt x="129" y="81"/>
                  </a:lnTo>
                  <a:lnTo>
                    <a:pt x="105" y="102"/>
                  </a:lnTo>
                  <a:lnTo>
                    <a:pt x="84" y="127"/>
                  </a:lnTo>
                  <a:lnTo>
                    <a:pt x="61" y="155"/>
                  </a:lnTo>
                  <a:lnTo>
                    <a:pt x="42" y="190"/>
                  </a:lnTo>
                  <a:lnTo>
                    <a:pt x="25" y="224"/>
                  </a:lnTo>
                  <a:lnTo>
                    <a:pt x="12" y="264"/>
                  </a:lnTo>
                  <a:lnTo>
                    <a:pt x="4" y="305"/>
                  </a:lnTo>
                  <a:lnTo>
                    <a:pt x="0" y="353"/>
                  </a:lnTo>
                  <a:lnTo>
                    <a:pt x="2" y="351"/>
                  </a:lnTo>
                  <a:lnTo>
                    <a:pt x="8" y="347"/>
                  </a:lnTo>
                  <a:lnTo>
                    <a:pt x="19" y="343"/>
                  </a:lnTo>
                  <a:lnTo>
                    <a:pt x="36" y="336"/>
                  </a:lnTo>
                  <a:lnTo>
                    <a:pt x="53" y="326"/>
                  </a:lnTo>
                  <a:lnTo>
                    <a:pt x="74" y="315"/>
                  </a:lnTo>
                  <a:lnTo>
                    <a:pt x="95" y="300"/>
                  </a:lnTo>
                  <a:lnTo>
                    <a:pt x="120" y="286"/>
                  </a:lnTo>
                  <a:lnTo>
                    <a:pt x="143" y="264"/>
                  </a:lnTo>
                  <a:lnTo>
                    <a:pt x="166" y="241"/>
                  </a:lnTo>
                  <a:lnTo>
                    <a:pt x="186" y="216"/>
                  </a:lnTo>
                  <a:lnTo>
                    <a:pt x="207" y="186"/>
                  </a:lnTo>
                  <a:lnTo>
                    <a:pt x="224" y="152"/>
                  </a:lnTo>
                  <a:lnTo>
                    <a:pt x="242" y="115"/>
                  </a:lnTo>
                  <a:lnTo>
                    <a:pt x="253" y="77"/>
                  </a:lnTo>
                  <a:lnTo>
                    <a:pt x="263" y="34"/>
                  </a:lnTo>
                  <a:lnTo>
                    <a:pt x="253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C4A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813" name="Freeform 501"/>
            <p:cNvSpPr>
              <a:spLocks/>
            </p:cNvSpPr>
            <p:nvPr/>
          </p:nvSpPr>
          <p:spPr bwMode="auto">
            <a:xfrm>
              <a:off x="2227" y="1191"/>
              <a:ext cx="246" cy="82"/>
            </a:xfrm>
            <a:custGeom>
              <a:avLst/>
              <a:gdLst>
                <a:gd name="T0" fmla="*/ 0 w 492"/>
                <a:gd name="T1" fmla="*/ 140 h 163"/>
                <a:gd name="T2" fmla="*/ 0 w 492"/>
                <a:gd name="T3" fmla="*/ 139 h 163"/>
                <a:gd name="T4" fmla="*/ 4 w 492"/>
                <a:gd name="T5" fmla="*/ 131 h 163"/>
                <a:gd name="T6" fmla="*/ 13 w 492"/>
                <a:gd name="T7" fmla="*/ 121 h 163"/>
                <a:gd name="T8" fmla="*/ 25 w 492"/>
                <a:gd name="T9" fmla="*/ 112 h 163"/>
                <a:gd name="T10" fmla="*/ 40 w 492"/>
                <a:gd name="T11" fmla="*/ 97 h 163"/>
                <a:gd name="T12" fmla="*/ 61 w 492"/>
                <a:gd name="T13" fmla="*/ 82 h 163"/>
                <a:gd name="T14" fmla="*/ 84 w 492"/>
                <a:gd name="T15" fmla="*/ 68 h 163"/>
                <a:gd name="T16" fmla="*/ 114 w 492"/>
                <a:gd name="T17" fmla="*/ 53 h 163"/>
                <a:gd name="T18" fmla="*/ 145 w 492"/>
                <a:gd name="T19" fmla="*/ 36 h 163"/>
                <a:gd name="T20" fmla="*/ 181 w 492"/>
                <a:gd name="T21" fmla="*/ 25 h 163"/>
                <a:gd name="T22" fmla="*/ 219 w 492"/>
                <a:gd name="T23" fmla="*/ 13 h 163"/>
                <a:gd name="T24" fmla="*/ 264 w 492"/>
                <a:gd name="T25" fmla="*/ 6 h 163"/>
                <a:gd name="T26" fmla="*/ 314 w 492"/>
                <a:gd name="T27" fmla="*/ 0 h 163"/>
                <a:gd name="T28" fmla="*/ 369 w 492"/>
                <a:gd name="T29" fmla="*/ 0 h 163"/>
                <a:gd name="T30" fmla="*/ 428 w 492"/>
                <a:gd name="T31" fmla="*/ 2 h 163"/>
                <a:gd name="T32" fmla="*/ 492 w 492"/>
                <a:gd name="T33" fmla="*/ 13 h 163"/>
                <a:gd name="T34" fmla="*/ 490 w 492"/>
                <a:gd name="T35" fmla="*/ 13 h 163"/>
                <a:gd name="T36" fmla="*/ 483 w 492"/>
                <a:gd name="T37" fmla="*/ 19 h 163"/>
                <a:gd name="T38" fmla="*/ 471 w 492"/>
                <a:gd name="T39" fmla="*/ 26 h 163"/>
                <a:gd name="T40" fmla="*/ 456 w 492"/>
                <a:gd name="T41" fmla="*/ 40 h 163"/>
                <a:gd name="T42" fmla="*/ 437 w 492"/>
                <a:gd name="T43" fmla="*/ 53 h 163"/>
                <a:gd name="T44" fmla="*/ 414 w 492"/>
                <a:gd name="T45" fmla="*/ 70 h 163"/>
                <a:gd name="T46" fmla="*/ 388 w 492"/>
                <a:gd name="T47" fmla="*/ 83 h 163"/>
                <a:gd name="T48" fmla="*/ 359 w 492"/>
                <a:gd name="T49" fmla="*/ 102 h 163"/>
                <a:gd name="T50" fmla="*/ 325 w 492"/>
                <a:gd name="T51" fmla="*/ 116 h 163"/>
                <a:gd name="T52" fmla="*/ 291 w 492"/>
                <a:gd name="T53" fmla="*/ 131 h 163"/>
                <a:gd name="T54" fmla="*/ 251 w 492"/>
                <a:gd name="T55" fmla="*/ 142 h 163"/>
                <a:gd name="T56" fmla="*/ 213 w 492"/>
                <a:gd name="T57" fmla="*/ 154 h 163"/>
                <a:gd name="T58" fmla="*/ 169 w 492"/>
                <a:gd name="T59" fmla="*/ 159 h 163"/>
                <a:gd name="T60" fmla="*/ 126 w 492"/>
                <a:gd name="T61" fmla="*/ 163 h 163"/>
                <a:gd name="T62" fmla="*/ 80 w 492"/>
                <a:gd name="T63" fmla="*/ 161 h 163"/>
                <a:gd name="T64" fmla="*/ 32 w 492"/>
                <a:gd name="T65" fmla="*/ 158 h 163"/>
                <a:gd name="T66" fmla="*/ 0 w 492"/>
                <a:gd name="T67" fmla="*/ 140 h 163"/>
                <a:gd name="T68" fmla="*/ 0 w 492"/>
                <a:gd name="T69" fmla="*/ 14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2" h="163">
                  <a:moveTo>
                    <a:pt x="0" y="140"/>
                  </a:moveTo>
                  <a:lnTo>
                    <a:pt x="0" y="139"/>
                  </a:lnTo>
                  <a:lnTo>
                    <a:pt x="4" y="131"/>
                  </a:lnTo>
                  <a:lnTo>
                    <a:pt x="13" y="121"/>
                  </a:lnTo>
                  <a:lnTo>
                    <a:pt x="25" y="112"/>
                  </a:lnTo>
                  <a:lnTo>
                    <a:pt x="40" y="97"/>
                  </a:lnTo>
                  <a:lnTo>
                    <a:pt x="61" y="82"/>
                  </a:lnTo>
                  <a:lnTo>
                    <a:pt x="84" y="68"/>
                  </a:lnTo>
                  <a:lnTo>
                    <a:pt x="114" y="53"/>
                  </a:lnTo>
                  <a:lnTo>
                    <a:pt x="145" y="36"/>
                  </a:lnTo>
                  <a:lnTo>
                    <a:pt x="181" y="25"/>
                  </a:lnTo>
                  <a:lnTo>
                    <a:pt x="219" y="13"/>
                  </a:lnTo>
                  <a:lnTo>
                    <a:pt x="264" y="6"/>
                  </a:lnTo>
                  <a:lnTo>
                    <a:pt x="314" y="0"/>
                  </a:lnTo>
                  <a:lnTo>
                    <a:pt x="369" y="0"/>
                  </a:lnTo>
                  <a:lnTo>
                    <a:pt x="428" y="2"/>
                  </a:lnTo>
                  <a:lnTo>
                    <a:pt x="492" y="13"/>
                  </a:lnTo>
                  <a:lnTo>
                    <a:pt x="490" y="13"/>
                  </a:lnTo>
                  <a:lnTo>
                    <a:pt x="483" y="19"/>
                  </a:lnTo>
                  <a:lnTo>
                    <a:pt x="471" y="26"/>
                  </a:lnTo>
                  <a:lnTo>
                    <a:pt x="456" y="40"/>
                  </a:lnTo>
                  <a:lnTo>
                    <a:pt x="437" y="53"/>
                  </a:lnTo>
                  <a:lnTo>
                    <a:pt x="414" y="70"/>
                  </a:lnTo>
                  <a:lnTo>
                    <a:pt x="388" y="83"/>
                  </a:lnTo>
                  <a:lnTo>
                    <a:pt x="359" y="102"/>
                  </a:lnTo>
                  <a:lnTo>
                    <a:pt x="325" y="116"/>
                  </a:lnTo>
                  <a:lnTo>
                    <a:pt x="291" y="131"/>
                  </a:lnTo>
                  <a:lnTo>
                    <a:pt x="251" y="142"/>
                  </a:lnTo>
                  <a:lnTo>
                    <a:pt x="213" y="154"/>
                  </a:lnTo>
                  <a:lnTo>
                    <a:pt x="169" y="159"/>
                  </a:lnTo>
                  <a:lnTo>
                    <a:pt x="126" y="163"/>
                  </a:lnTo>
                  <a:lnTo>
                    <a:pt x="80" y="161"/>
                  </a:lnTo>
                  <a:lnTo>
                    <a:pt x="32" y="158"/>
                  </a:lnTo>
                  <a:lnTo>
                    <a:pt x="0" y="14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C4A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814" name="Freeform 502"/>
            <p:cNvSpPr>
              <a:spLocks/>
            </p:cNvSpPr>
            <p:nvPr/>
          </p:nvSpPr>
          <p:spPr bwMode="auto">
            <a:xfrm>
              <a:off x="2207" y="1035"/>
              <a:ext cx="231" cy="68"/>
            </a:xfrm>
            <a:custGeom>
              <a:avLst/>
              <a:gdLst>
                <a:gd name="T0" fmla="*/ 0 w 462"/>
                <a:gd name="T1" fmla="*/ 74 h 137"/>
                <a:gd name="T2" fmla="*/ 2 w 462"/>
                <a:gd name="T3" fmla="*/ 72 h 137"/>
                <a:gd name="T4" fmla="*/ 12 w 462"/>
                <a:gd name="T5" fmla="*/ 67 h 137"/>
                <a:gd name="T6" fmla="*/ 25 w 462"/>
                <a:gd name="T7" fmla="*/ 59 h 137"/>
                <a:gd name="T8" fmla="*/ 44 w 462"/>
                <a:gd name="T9" fmla="*/ 50 h 137"/>
                <a:gd name="T10" fmla="*/ 65 w 462"/>
                <a:gd name="T11" fmla="*/ 40 h 137"/>
                <a:gd name="T12" fmla="*/ 93 w 462"/>
                <a:gd name="T13" fmla="*/ 31 h 137"/>
                <a:gd name="T14" fmla="*/ 122 w 462"/>
                <a:gd name="T15" fmla="*/ 21 h 137"/>
                <a:gd name="T16" fmla="*/ 156 w 462"/>
                <a:gd name="T17" fmla="*/ 13 h 137"/>
                <a:gd name="T18" fmla="*/ 190 w 462"/>
                <a:gd name="T19" fmla="*/ 4 h 137"/>
                <a:gd name="T20" fmla="*/ 228 w 462"/>
                <a:gd name="T21" fmla="*/ 2 h 137"/>
                <a:gd name="T22" fmla="*/ 266 w 462"/>
                <a:gd name="T23" fmla="*/ 0 h 137"/>
                <a:gd name="T24" fmla="*/ 306 w 462"/>
                <a:gd name="T25" fmla="*/ 4 h 137"/>
                <a:gd name="T26" fmla="*/ 346 w 462"/>
                <a:gd name="T27" fmla="*/ 13 h 137"/>
                <a:gd name="T28" fmla="*/ 384 w 462"/>
                <a:gd name="T29" fmla="*/ 27 h 137"/>
                <a:gd name="T30" fmla="*/ 422 w 462"/>
                <a:gd name="T31" fmla="*/ 48 h 137"/>
                <a:gd name="T32" fmla="*/ 462 w 462"/>
                <a:gd name="T33" fmla="*/ 74 h 137"/>
                <a:gd name="T34" fmla="*/ 456 w 462"/>
                <a:gd name="T35" fmla="*/ 74 h 137"/>
                <a:gd name="T36" fmla="*/ 447 w 462"/>
                <a:gd name="T37" fmla="*/ 78 h 137"/>
                <a:gd name="T38" fmla="*/ 430 w 462"/>
                <a:gd name="T39" fmla="*/ 84 h 137"/>
                <a:gd name="T40" fmla="*/ 409 w 462"/>
                <a:gd name="T41" fmla="*/ 93 h 137"/>
                <a:gd name="T42" fmla="*/ 382 w 462"/>
                <a:gd name="T43" fmla="*/ 99 h 137"/>
                <a:gd name="T44" fmla="*/ 354 w 462"/>
                <a:gd name="T45" fmla="*/ 108 h 137"/>
                <a:gd name="T46" fmla="*/ 323 w 462"/>
                <a:gd name="T47" fmla="*/ 118 h 137"/>
                <a:gd name="T48" fmla="*/ 291 w 462"/>
                <a:gd name="T49" fmla="*/ 126 h 137"/>
                <a:gd name="T50" fmla="*/ 253 w 462"/>
                <a:gd name="T51" fmla="*/ 131 h 137"/>
                <a:gd name="T52" fmla="*/ 219 w 462"/>
                <a:gd name="T53" fmla="*/ 135 h 137"/>
                <a:gd name="T54" fmla="*/ 183 w 462"/>
                <a:gd name="T55" fmla="*/ 137 h 137"/>
                <a:gd name="T56" fmla="*/ 148 w 462"/>
                <a:gd name="T57" fmla="*/ 137 h 137"/>
                <a:gd name="T58" fmla="*/ 114 w 462"/>
                <a:gd name="T59" fmla="*/ 131 h 137"/>
                <a:gd name="T60" fmla="*/ 84 w 462"/>
                <a:gd name="T61" fmla="*/ 124 h 137"/>
                <a:gd name="T62" fmla="*/ 55 w 462"/>
                <a:gd name="T63" fmla="*/ 110 h 137"/>
                <a:gd name="T64" fmla="*/ 33 w 462"/>
                <a:gd name="T65" fmla="*/ 95 h 137"/>
                <a:gd name="T66" fmla="*/ 0 w 462"/>
                <a:gd name="T67" fmla="*/ 74 h 137"/>
                <a:gd name="T68" fmla="*/ 0 w 462"/>
                <a:gd name="T69" fmla="*/ 7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2" h="137">
                  <a:moveTo>
                    <a:pt x="0" y="74"/>
                  </a:moveTo>
                  <a:lnTo>
                    <a:pt x="2" y="72"/>
                  </a:lnTo>
                  <a:lnTo>
                    <a:pt x="12" y="67"/>
                  </a:lnTo>
                  <a:lnTo>
                    <a:pt x="25" y="59"/>
                  </a:lnTo>
                  <a:lnTo>
                    <a:pt x="44" y="50"/>
                  </a:lnTo>
                  <a:lnTo>
                    <a:pt x="65" y="40"/>
                  </a:lnTo>
                  <a:lnTo>
                    <a:pt x="93" y="31"/>
                  </a:lnTo>
                  <a:lnTo>
                    <a:pt x="122" y="21"/>
                  </a:lnTo>
                  <a:lnTo>
                    <a:pt x="156" y="13"/>
                  </a:lnTo>
                  <a:lnTo>
                    <a:pt x="190" y="4"/>
                  </a:lnTo>
                  <a:lnTo>
                    <a:pt x="228" y="2"/>
                  </a:lnTo>
                  <a:lnTo>
                    <a:pt x="266" y="0"/>
                  </a:lnTo>
                  <a:lnTo>
                    <a:pt x="306" y="4"/>
                  </a:lnTo>
                  <a:lnTo>
                    <a:pt x="346" y="13"/>
                  </a:lnTo>
                  <a:lnTo>
                    <a:pt x="384" y="27"/>
                  </a:lnTo>
                  <a:lnTo>
                    <a:pt x="422" y="48"/>
                  </a:lnTo>
                  <a:lnTo>
                    <a:pt x="462" y="74"/>
                  </a:lnTo>
                  <a:lnTo>
                    <a:pt x="456" y="74"/>
                  </a:lnTo>
                  <a:lnTo>
                    <a:pt x="447" y="78"/>
                  </a:lnTo>
                  <a:lnTo>
                    <a:pt x="430" y="84"/>
                  </a:lnTo>
                  <a:lnTo>
                    <a:pt x="409" y="93"/>
                  </a:lnTo>
                  <a:lnTo>
                    <a:pt x="382" y="99"/>
                  </a:lnTo>
                  <a:lnTo>
                    <a:pt x="354" y="108"/>
                  </a:lnTo>
                  <a:lnTo>
                    <a:pt x="323" y="118"/>
                  </a:lnTo>
                  <a:lnTo>
                    <a:pt x="291" y="126"/>
                  </a:lnTo>
                  <a:lnTo>
                    <a:pt x="253" y="131"/>
                  </a:lnTo>
                  <a:lnTo>
                    <a:pt x="219" y="135"/>
                  </a:lnTo>
                  <a:lnTo>
                    <a:pt x="183" y="137"/>
                  </a:lnTo>
                  <a:lnTo>
                    <a:pt x="148" y="137"/>
                  </a:lnTo>
                  <a:lnTo>
                    <a:pt x="114" y="131"/>
                  </a:lnTo>
                  <a:lnTo>
                    <a:pt x="84" y="124"/>
                  </a:lnTo>
                  <a:lnTo>
                    <a:pt x="55" y="110"/>
                  </a:lnTo>
                  <a:lnTo>
                    <a:pt x="33" y="95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C4A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815" name="Freeform 503"/>
            <p:cNvSpPr>
              <a:spLocks/>
            </p:cNvSpPr>
            <p:nvPr/>
          </p:nvSpPr>
          <p:spPr bwMode="auto">
            <a:xfrm>
              <a:off x="2208" y="953"/>
              <a:ext cx="184" cy="57"/>
            </a:xfrm>
            <a:custGeom>
              <a:avLst/>
              <a:gdLst>
                <a:gd name="T0" fmla="*/ 0 w 369"/>
                <a:gd name="T1" fmla="*/ 64 h 114"/>
                <a:gd name="T2" fmla="*/ 2 w 369"/>
                <a:gd name="T3" fmla="*/ 62 h 114"/>
                <a:gd name="T4" fmla="*/ 8 w 369"/>
                <a:gd name="T5" fmla="*/ 59 h 114"/>
                <a:gd name="T6" fmla="*/ 17 w 369"/>
                <a:gd name="T7" fmla="*/ 53 h 114"/>
                <a:gd name="T8" fmla="*/ 31 w 369"/>
                <a:gd name="T9" fmla="*/ 45 h 114"/>
                <a:gd name="T10" fmla="*/ 48 w 369"/>
                <a:gd name="T11" fmla="*/ 36 h 114"/>
                <a:gd name="T12" fmla="*/ 69 w 369"/>
                <a:gd name="T13" fmla="*/ 28 h 114"/>
                <a:gd name="T14" fmla="*/ 91 w 369"/>
                <a:gd name="T15" fmla="*/ 19 h 114"/>
                <a:gd name="T16" fmla="*/ 118 w 369"/>
                <a:gd name="T17" fmla="*/ 13 h 114"/>
                <a:gd name="T18" fmla="*/ 143 w 369"/>
                <a:gd name="T19" fmla="*/ 5 h 114"/>
                <a:gd name="T20" fmla="*/ 173 w 369"/>
                <a:gd name="T21" fmla="*/ 2 h 114"/>
                <a:gd name="T22" fmla="*/ 202 w 369"/>
                <a:gd name="T23" fmla="*/ 0 h 114"/>
                <a:gd name="T24" fmla="*/ 234 w 369"/>
                <a:gd name="T25" fmla="*/ 5 h 114"/>
                <a:gd name="T26" fmla="*/ 266 w 369"/>
                <a:gd name="T27" fmla="*/ 9 h 114"/>
                <a:gd name="T28" fmla="*/ 300 w 369"/>
                <a:gd name="T29" fmla="*/ 21 h 114"/>
                <a:gd name="T30" fmla="*/ 335 w 369"/>
                <a:gd name="T31" fmla="*/ 36 h 114"/>
                <a:gd name="T32" fmla="*/ 369 w 369"/>
                <a:gd name="T33" fmla="*/ 61 h 114"/>
                <a:gd name="T34" fmla="*/ 367 w 369"/>
                <a:gd name="T35" fmla="*/ 64 h 114"/>
                <a:gd name="T36" fmla="*/ 359 w 369"/>
                <a:gd name="T37" fmla="*/ 76 h 114"/>
                <a:gd name="T38" fmla="*/ 354 w 369"/>
                <a:gd name="T39" fmla="*/ 81 h 114"/>
                <a:gd name="T40" fmla="*/ 344 w 369"/>
                <a:gd name="T41" fmla="*/ 89 h 114"/>
                <a:gd name="T42" fmla="*/ 333 w 369"/>
                <a:gd name="T43" fmla="*/ 97 h 114"/>
                <a:gd name="T44" fmla="*/ 319 w 369"/>
                <a:gd name="T45" fmla="*/ 104 h 114"/>
                <a:gd name="T46" fmla="*/ 300 w 369"/>
                <a:gd name="T47" fmla="*/ 108 h 114"/>
                <a:gd name="T48" fmla="*/ 278 w 369"/>
                <a:gd name="T49" fmla="*/ 112 h 114"/>
                <a:gd name="T50" fmla="*/ 247 w 369"/>
                <a:gd name="T51" fmla="*/ 114 h 114"/>
                <a:gd name="T52" fmla="*/ 217 w 369"/>
                <a:gd name="T53" fmla="*/ 114 h 114"/>
                <a:gd name="T54" fmla="*/ 177 w 369"/>
                <a:gd name="T55" fmla="*/ 110 h 114"/>
                <a:gd name="T56" fmla="*/ 135 w 369"/>
                <a:gd name="T57" fmla="*/ 104 h 114"/>
                <a:gd name="T58" fmla="*/ 86 w 369"/>
                <a:gd name="T59" fmla="*/ 95 h 114"/>
                <a:gd name="T60" fmla="*/ 31 w 369"/>
                <a:gd name="T61" fmla="*/ 80 h 114"/>
                <a:gd name="T62" fmla="*/ 0 w 369"/>
                <a:gd name="T63" fmla="*/ 64 h 114"/>
                <a:gd name="T64" fmla="*/ 0 w 369"/>
                <a:gd name="T65" fmla="*/ 6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9" h="114">
                  <a:moveTo>
                    <a:pt x="0" y="64"/>
                  </a:moveTo>
                  <a:lnTo>
                    <a:pt x="2" y="62"/>
                  </a:lnTo>
                  <a:lnTo>
                    <a:pt x="8" y="59"/>
                  </a:lnTo>
                  <a:lnTo>
                    <a:pt x="17" y="53"/>
                  </a:lnTo>
                  <a:lnTo>
                    <a:pt x="31" y="45"/>
                  </a:lnTo>
                  <a:lnTo>
                    <a:pt x="48" y="36"/>
                  </a:lnTo>
                  <a:lnTo>
                    <a:pt x="69" y="28"/>
                  </a:lnTo>
                  <a:lnTo>
                    <a:pt x="91" y="19"/>
                  </a:lnTo>
                  <a:lnTo>
                    <a:pt x="118" y="13"/>
                  </a:lnTo>
                  <a:lnTo>
                    <a:pt x="143" y="5"/>
                  </a:lnTo>
                  <a:lnTo>
                    <a:pt x="173" y="2"/>
                  </a:lnTo>
                  <a:lnTo>
                    <a:pt x="202" y="0"/>
                  </a:lnTo>
                  <a:lnTo>
                    <a:pt x="234" y="5"/>
                  </a:lnTo>
                  <a:lnTo>
                    <a:pt x="266" y="9"/>
                  </a:lnTo>
                  <a:lnTo>
                    <a:pt x="300" y="21"/>
                  </a:lnTo>
                  <a:lnTo>
                    <a:pt x="335" y="36"/>
                  </a:lnTo>
                  <a:lnTo>
                    <a:pt x="369" y="61"/>
                  </a:lnTo>
                  <a:lnTo>
                    <a:pt x="367" y="64"/>
                  </a:lnTo>
                  <a:lnTo>
                    <a:pt x="359" y="76"/>
                  </a:lnTo>
                  <a:lnTo>
                    <a:pt x="354" y="81"/>
                  </a:lnTo>
                  <a:lnTo>
                    <a:pt x="344" y="89"/>
                  </a:lnTo>
                  <a:lnTo>
                    <a:pt x="333" y="97"/>
                  </a:lnTo>
                  <a:lnTo>
                    <a:pt x="319" y="104"/>
                  </a:lnTo>
                  <a:lnTo>
                    <a:pt x="300" y="108"/>
                  </a:lnTo>
                  <a:lnTo>
                    <a:pt x="278" y="112"/>
                  </a:lnTo>
                  <a:lnTo>
                    <a:pt x="247" y="114"/>
                  </a:lnTo>
                  <a:lnTo>
                    <a:pt x="217" y="114"/>
                  </a:lnTo>
                  <a:lnTo>
                    <a:pt x="177" y="110"/>
                  </a:lnTo>
                  <a:lnTo>
                    <a:pt x="135" y="104"/>
                  </a:lnTo>
                  <a:lnTo>
                    <a:pt x="86" y="95"/>
                  </a:lnTo>
                  <a:lnTo>
                    <a:pt x="31" y="80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C4A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816" name="Freeform 504"/>
            <p:cNvSpPr>
              <a:spLocks/>
            </p:cNvSpPr>
            <p:nvPr/>
          </p:nvSpPr>
          <p:spPr bwMode="auto">
            <a:xfrm>
              <a:off x="2199" y="874"/>
              <a:ext cx="130" cy="46"/>
            </a:xfrm>
            <a:custGeom>
              <a:avLst/>
              <a:gdLst>
                <a:gd name="T0" fmla="*/ 0 w 264"/>
                <a:gd name="T1" fmla="*/ 14 h 91"/>
                <a:gd name="T2" fmla="*/ 0 w 264"/>
                <a:gd name="T3" fmla="*/ 12 h 91"/>
                <a:gd name="T4" fmla="*/ 6 w 264"/>
                <a:gd name="T5" fmla="*/ 10 h 91"/>
                <a:gd name="T6" fmla="*/ 13 w 264"/>
                <a:gd name="T7" fmla="*/ 8 h 91"/>
                <a:gd name="T8" fmla="*/ 25 w 264"/>
                <a:gd name="T9" fmla="*/ 8 h 91"/>
                <a:gd name="T10" fmla="*/ 38 w 264"/>
                <a:gd name="T11" fmla="*/ 4 h 91"/>
                <a:gd name="T12" fmla="*/ 53 w 264"/>
                <a:gd name="T13" fmla="*/ 2 h 91"/>
                <a:gd name="T14" fmla="*/ 70 w 264"/>
                <a:gd name="T15" fmla="*/ 0 h 91"/>
                <a:gd name="T16" fmla="*/ 91 w 264"/>
                <a:gd name="T17" fmla="*/ 2 h 91"/>
                <a:gd name="T18" fmla="*/ 112 w 264"/>
                <a:gd name="T19" fmla="*/ 2 h 91"/>
                <a:gd name="T20" fmla="*/ 133 w 264"/>
                <a:gd name="T21" fmla="*/ 6 h 91"/>
                <a:gd name="T22" fmla="*/ 154 w 264"/>
                <a:gd name="T23" fmla="*/ 8 h 91"/>
                <a:gd name="T24" fmla="*/ 177 w 264"/>
                <a:gd name="T25" fmla="*/ 17 h 91"/>
                <a:gd name="T26" fmla="*/ 198 w 264"/>
                <a:gd name="T27" fmla="*/ 25 h 91"/>
                <a:gd name="T28" fmla="*/ 221 w 264"/>
                <a:gd name="T29" fmla="*/ 38 h 91"/>
                <a:gd name="T30" fmla="*/ 241 w 264"/>
                <a:gd name="T31" fmla="*/ 53 h 91"/>
                <a:gd name="T32" fmla="*/ 264 w 264"/>
                <a:gd name="T33" fmla="*/ 76 h 91"/>
                <a:gd name="T34" fmla="*/ 262 w 264"/>
                <a:gd name="T35" fmla="*/ 76 h 91"/>
                <a:gd name="T36" fmla="*/ 257 w 264"/>
                <a:gd name="T37" fmla="*/ 78 h 91"/>
                <a:gd name="T38" fmla="*/ 249 w 264"/>
                <a:gd name="T39" fmla="*/ 78 h 91"/>
                <a:gd name="T40" fmla="*/ 240 w 264"/>
                <a:gd name="T41" fmla="*/ 82 h 91"/>
                <a:gd name="T42" fmla="*/ 228 w 264"/>
                <a:gd name="T43" fmla="*/ 84 h 91"/>
                <a:gd name="T44" fmla="*/ 215 w 264"/>
                <a:gd name="T45" fmla="*/ 88 h 91"/>
                <a:gd name="T46" fmla="*/ 198 w 264"/>
                <a:gd name="T47" fmla="*/ 88 h 91"/>
                <a:gd name="T48" fmla="*/ 183 w 264"/>
                <a:gd name="T49" fmla="*/ 91 h 91"/>
                <a:gd name="T50" fmla="*/ 164 w 264"/>
                <a:gd name="T51" fmla="*/ 90 h 91"/>
                <a:gd name="T52" fmla="*/ 145 w 264"/>
                <a:gd name="T53" fmla="*/ 90 h 91"/>
                <a:gd name="T54" fmla="*/ 124 w 264"/>
                <a:gd name="T55" fmla="*/ 88 h 91"/>
                <a:gd name="T56" fmla="*/ 103 w 264"/>
                <a:gd name="T57" fmla="*/ 84 h 91"/>
                <a:gd name="T58" fmla="*/ 82 w 264"/>
                <a:gd name="T59" fmla="*/ 76 h 91"/>
                <a:gd name="T60" fmla="*/ 61 w 264"/>
                <a:gd name="T61" fmla="*/ 67 h 91"/>
                <a:gd name="T62" fmla="*/ 38 w 264"/>
                <a:gd name="T63" fmla="*/ 53 h 91"/>
                <a:gd name="T64" fmla="*/ 19 w 264"/>
                <a:gd name="T65" fmla="*/ 40 h 91"/>
                <a:gd name="T66" fmla="*/ 0 w 264"/>
                <a:gd name="T67" fmla="*/ 14 h 91"/>
                <a:gd name="T68" fmla="*/ 0 w 264"/>
                <a:gd name="T69" fmla="*/ 1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4" h="91">
                  <a:moveTo>
                    <a:pt x="0" y="14"/>
                  </a:moveTo>
                  <a:lnTo>
                    <a:pt x="0" y="12"/>
                  </a:lnTo>
                  <a:lnTo>
                    <a:pt x="6" y="10"/>
                  </a:lnTo>
                  <a:lnTo>
                    <a:pt x="13" y="8"/>
                  </a:lnTo>
                  <a:lnTo>
                    <a:pt x="25" y="8"/>
                  </a:lnTo>
                  <a:lnTo>
                    <a:pt x="38" y="4"/>
                  </a:lnTo>
                  <a:lnTo>
                    <a:pt x="53" y="2"/>
                  </a:lnTo>
                  <a:lnTo>
                    <a:pt x="70" y="0"/>
                  </a:lnTo>
                  <a:lnTo>
                    <a:pt x="91" y="2"/>
                  </a:lnTo>
                  <a:lnTo>
                    <a:pt x="112" y="2"/>
                  </a:lnTo>
                  <a:lnTo>
                    <a:pt x="133" y="6"/>
                  </a:lnTo>
                  <a:lnTo>
                    <a:pt x="154" y="8"/>
                  </a:lnTo>
                  <a:lnTo>
                    <a:pt x="177" y="17"/>
                  </a:lnTo>
                  <a:lnTo>
                    <a:pt x="198" y="25"/>
                  </a:lnTo>
                  <a:lnTo>
                    <a:pt x="221" y="38"/>
                  </a:lnTo>
                  <a:lnTo>
                    <a:pt x="241" y="53"/>
                  </a:lnTo>
                  <a:lnTo>
                    <a:pt x="264" y="76"/>
                  </a:lnTo>
                  <a:lnTo>
                    <a:pt x="262" y="76"/>
                  </a:lnTo>
                  <a:lnTo>
                    <a:pt x="257" y="78"/>
                  </a:lnTo>
                  <a:lnTo>
                    <a:pt x="249" y="78"/>
                  </a:lnTo>
                  <a:lnTo>
                    <a:pt x="240" y="82"/>
                  </a:lnTo>
                  <a:lnTo>
                    <a:pt x="228" y="84"/>
                  </a:lnTo>
                  <a:lnTo>
                    <a:pt x="215" y="88"/>
                  </a:lnTo>
                  <a:lnTo>
                    <a:pt x="198" y="88"/>
                  </a:lnTo>
                  <a:lnTo>
                    <a:pt x="183" y="91"/>
                  </a:lnTo>
                  <a:lnTo>
                    <a:pt x="164" y="90"/>
                  </a:lnTo>
                  <a:lnTo>
                    <a:pt x="145" y="90"/>
                  </a:lnTo>
                  <a:lnTo>
                    <a:pt x="124" y="88"/>
                  </a:lnTo>
                  <a:lnTo>
                    <a:pt x="103" y="84"/>
                  </a:lnTo>
                  <a:lnTo>
                    <a:pt x="82" y="76"/>
                  </a:lnTo>
                  <a:lnTo>
                    <a:pt x="61" y="67"/>
                  </a:lnTo>
                  <a:lnTo>
                    <a:pt x="38" y="53"/>
                  </a:lnTo>
                  <a:lnTo>
                    <a:pt x="19" y="4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4A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</p:grpSp>
      <p:pic>
        <p:nvPicPr>
          <p:cNvPr id="4103" name="Picture 505" descr="NA0184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266950"/>
            <a:ext cx="23653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506" descr="NA01849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171700"/>
            <a:ext cx="23653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19" name="Freeform 507"/>
          <p:cNvSpPr>
            <a:spLocks/>
          </p:cNvSpPr>
          <p:nvPr/>
        </p:nvSpPr>
        <p:spPr bwMode="auto">
          <a:xfrm rot="1646671">
            <a:off x="6423025" y="2279650"/>
            <a:ext cx="576263" cy="549275"/>
          </a:xfrm>
          <a:custGeom>
            <a:avLst/>
            <a:gdLst>
              <a:gd name="T0" fmla="*/ 1537 w 2025"/>
              <a:gd name="T1" fmla="*/ 1520 h 2024"/>
              <a:gd name="T2" fmla="*/ 1425 w 2025"/>
              <a:gd name="T3" fmla="*/ 1561 h 2024"/>
              <a:gd name="T4" fmla="*/ 1311 w 2025"/>
              <a:gd name="T5" fmla="*/ 1584 h 2024"/>
              <a:gd name="T6" fmla="*/ 1197 w 2025"/>
              <a:gd name="T7" fmla="*/ 1589 h 2024"/>
              <a:gd name="T8" fmla="*/ 1084 w 2025"/>
              <a:gd name="T9" fmla="*/ 1579 h 2024"/>
              <a:gd name="T10" fmla="*/ 973 w 2025"/>
              <a:gd name="T11" fmla="*/ 1553 h 2024"/>
              <a:gd name="T12" fmla="*/ 867 w 2025"/>
              <a:gd name="T13" fmla="*/ 1510 h 2024"/>
              <a:gd name="T14" fmla="*/ 768 w 2025"/>
              <a:gd name="T15" fmla="*/ 1453 h 2024"/>
              <a:gd name="T16" fmla="*/ 678 w 2025"/>
              <a:gd name="T17" fmla="*/ 1382 h 2024"/>
              <a:gd name="T18" fmla="*/ 597 w 2025"/>
              <a:gd name="T19" fmla="*/ 1296 h 2024"/>
              <a:gd name="T20" fmla="*/ 530 w 2025"/>
              <a:gd name="T21" fmla="*/ 1195 h 2024"/>
              <a:gd name="T22" fmla="*/ 443 w 2025"/>
              <a:gd name="T23" fmla="*/ 974 h 2024"/>
              <a:gd name="T24" fmla="*/ 426 w 2025"/>
              <a:gd name="T25" fmla="*/ 746 h 2024"/>
              <a:gd name="T26" fmla="*/ 474 w 2025"/>
              <a:gd name="T27" fmla="*/ 524 h 2024"/>
              <a:gd name="T28" fmla="*/ 582 w 2025"/>
              <a:gd name="T29" fmla="*/ 326 h 2024"/>
              <a:gd name="T30" fmla="*/ 750 w 2025"/>
              <a:gd name="T31" fmla="*/ 162 h 2024"/>
              <a:gd name="T32" fmla="*/ 860 w 2025"/>
              <a:gd name="T33" fmla="*/ 95 h 2024"/>
              <a:gd name="T34" fmla="*/ 926 w 2025"/>
              <a:gd name="T35" fmla="*/ 65 h 2024"/>
              <a:gd name="T36" fmla="*/ 994 w 2025"/>
              <a:gd name="T37" fmla="*/ 42 h 2024"/>
              <a:gd name="T38" fmla="*/ 1062 w 2025"/>
              <a:gd name="T39" fmla="*/ 26 h 2024"/>
              <a:gd name="T40" fmla="*/ 1130 w 2025"/>
              <a:gd name="T41" fmla="*/ 16 h 2024"/>
              <a:gd name="T42" fmla="*/ 1135 w 2025"/>
              <a:gd name="T43" fmla="*/ 7 h 2024"/>
              <a:gd name="T44" fmla="*/ 1007 w 2025"/>
              <a:gd name="T45" fmla="*/ 0 h 2024"/>
              <a:gd name="T46" fmla="*/ 879 w 2025"/>
              <a:gd name="T47" fmla="*/ 8 h 2024"/>
              <a:gd name="T48" fmla="*/ 752 w 2025"/>
              <a:gd name="T49" fmla="*/ 33 h 2024"/>
              <a:gd name="T50" fmla="*/ 626 w 2025"/>
              <a:gd name="T51" fmla="*/ 76 h 2024"/>
              <a:gd name="T52" fmla="*/ 506 w 2025"/>
              <a:gd name="T53" fmla="*/ 136 h 2024"/>
              <a:gd name="T54" fmla="*/ 338 w 2025"/>
              <a:gd name="T55" fmla="*/ 257 h 2024"/>
              <a:gd name="T56" fmla="*/ 202 w 2025"/>
              <a:gd name="T57" fmla="*/ 405 h 2024"/>
              <a:gd name="T58" fmla="*/ 100 w 2025"/>
              <a:gd name="T59" fmla="*/ 572 h 2024"/>
              <a:gd name="T60" fmla="*/ 32 w 2025"/>
              <a:gd name="T61" fmla="*/ 757 h 2024"/>
              <a:gd name="T62" fmla="*/ 2 w 2025"/>
              <a:gd name="T63" fmla="*/ 949 h 2024"/>
              <a:gd name="T64" fmla="*/ 8 w 2025"/>
              <a:gd name="T65" fmla="*/ 1144 h 2024"/>
              <a:gd name="T66" fmla="*/ 53 w 2025"/>
              <a:gd name="T67" fmla="*/ 1334 h 2024"/>
              <a:gd name="T68" fmla="*/ 136 w 2025"/>
              <a:gd name="T69" fmla="*/ 1517 h 2024"/>
              <a:gd name="T70" fmla="*/ 193 w 2025"/>
              <a:gd name="T71" fmla="*/ 1603 h 2024"/>
              <a:gd name="T72" fmla="*/ 256 w 2025"/>
              <a:gd name="T73" fmla="*/ 1683 h 2024"/>
              <a:gd name="T74" fmla="*/ 325 w 2025"/>
              <a:gd name="T75" fmla="*/ 1754 h 2024"/>
              <a:gd name="T76" fmla="*/ 401 w 2025"/>
              <a:gd name="T77" fmla="*/ 1817 h 2024"/>
              <a:gd name="T78" fmla="*/ 482 w 2025"/>
              <a:gd name="T79" fmla="*/ 1873 h 2024"/>
              <a:gd name="T80" fmla="*/ 567 w 2025"/>
              <a:gd name="T81" fmla="*/ 1920 h 2024"/>
              <a:gd name="T82" fmla="*/ 656 w 2025"/>
              <a:gd name="T83" fmla="*/ 1959 h 2024"/>
              <a:gd name="T84" fmla="*/ 748 w 2025"/>
              <a:gd name="T85" fmla="*/ 1988 h 2024"/>
              <a:gd name="T86" fmla="*/ 843 w 2025"/>
              <a:gd name="T87" fmla="*/ 2009 h 2024"/>
              <a:gd name="T88" fmla="*/ 940 w 2025"/>
              <a:gd name="T89" fmla="*/ 2021 h 2024"/>
              <a:gd name="T90" fmla="*/ 1038 w 2025"/>
              <a:gd name="T91" fmla="*/ 2024 h 2024"/>
              <a:gd name="T92" fmla="*/ 1136 w 2025"/>
              <a:gd name="T93" fmla="*/ 2016 h 2024"/>
              <a:gd name="T94" fmla="*/ 1235 w 2025"/>
              <a:gd name="T95" fmla="*/ 2000 h 2024"/>
              <a:gd name="T96" fmla="*/ 1332 w 2025"/>
              <a:gd name="T97" fmla="*/ 1972 h 2024"/>
              <a:gd name="T98" fmla="*/ 1427 w 2025"/>
              <a:gd name="T99" fmla="*/ 1935 h 2024"/>
              <a:gd name="T100" fmla="*/ 1520 w 2025"/>
              <a:gd name="T101" fmla="*/ 1888 h 2024"/>
              <a:gd name="T102" fmla="*/ 1717 w 2025"/>
              <a:gd name="T103" fmla="*/ 1739 h 2024"/>
              <a:gd name="T104" fmla="*/ 1867 w 2025"/>
              <a:gd name="T105" fmla="*/ 1554 h 2024"/>
              <a:gd name="T106" fmla="*/ 1969 w 2025"/>
              <a:gd name="T107" fmla="*/ 1343 h 2024"/>
              <a:gd name="T108" fmla="*/ 2020 w 2025"/>
              <a:gd name="T109" fmla="*/ 1114 h 2024"/>
              <a:gd name="T110" fmla="*/ 2017 w 2025"/>
              <a:gd name="T111" fmla="*/ 876 h 2024"/>
              <a:gd name="T112" fmla="*/ 1997 w 2025"/>
              <a:gd name="T113" fmla="*/ 899 h 2024"/>
              <a:gd name="T114" fmla="*/ 1962 w 2025"/>
              <a:gd name="T115" fmla="*/ 1049 h 2024"/>
              <a:gd name="T116" fmla="*/ 1901 w 2025"/>
              <a:gd name="T117" fmla="*/ 1189 h 2024"/>
              <a:gd name="T118" fmla="*/ 1813 w 2025"/>
              <a:gd name="T119" fmla="*/ 1315 h 2024"/>
              <a:gd name="T120" fmla="*/ 1698 w 2025"/>
              <a:gd name="T121" fmla="*/ 1425 h 2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25" h="2024">
                <a:moveTo>
                  <a:pt x="1608" y="1485"/>
                </a:moveTo>
                <a:lnTo>
                  <a:pt x="1573" y="1503"/>
                </a:lnTo>
                <a:lnTo>
                  <a:pt x="1537" y="1520"/>
                </a:lnTo>
                <a:lnTo>
                  <a:pt x="1500" y="1536"/>
                </a:lnTo>
                <a:lnTo>
                  <a:pt x="1463" y="1549"/>
                </a:lnTo>
                <a:lnTo>
                  <a:pt x="1425" y="1561"/>
                </a:lnTo>
                <a:lnTo>
                  <a:pt x="1387" y="1571"/>
                </a:lnTo>
                <a:lnTo>
                  <a:pt x="1349" y="1578"/>
                </a:lnTo>
                <a:lnTo>
                  <a:pt x="1311" y="1584"/>
                </a:lnTo>
                <a:lnTo>
                  <a:pt x="1273" y="1588"/>
                </a:lnTo>
                <a:lnTo>
                  <a:pt x="1235" y="1589"/>
                </a:lnTo>
                <a:lnTo>
                  <a:pt x="1197" y="1589"/>
                </a:lnTo>
                <a:lnTo>
                  <a:pt x="1159" y="1588"/>
                </a:lnTo>
                <a:lnTo>
                  <a:pt x="1121" y="1585"/>
                </a:lnTo>
                <a:lnTo>
                  <a:pt x="1084" y="1579"/>
                </a:lnTo>
                <a:lnTo>
                  <a:pt x="1046" y="1572"/>
                </a:lnTo>
                <a:lnTo>
                  <a:pt x="1009" y="1563"/>
                </a:lnTo>
                <a:lnTo>
                  <a:pt x="973" y="1553"/>
                </a:lnTo>
                <a:lnTo>
                  <a:pt x="937" y="1540"/>
                </a:lnTo>
                <a:lnTo>
                  <a:pt x="902" y="1526"/>
                </a:lnTo>
                <a:lnTo>
                  <a:pt x="867" y="1510"/>
                </a:lnTo>
                <a:lnTo>
                  <a:pt x="834" y="1494"/>
                </a:lnTo>
                <a:lnTo>
                  <a:pt x="800" y="1474"/>
                </a:lnTo>
                <a:lnTo>
                  <a:pt x="768" y="1453"/>
                </a:lnTo>
                <a:lnTo>
                  <a:pt x="737" y="1432"/>
                </a:lnTo>
                <a:lnTo>
                  <a:pt x="707" y="1407"/>
                </a:lnTo>
                <a:lnTo>
                  <a:pt x="678" y="1382"/>
                </a:lnTo>
                <a:lnTo>
                  <a:pt x="649" y="1354"/>
                </a:lnTo>
                <a:lnTo>
                  <a:pt x="623" y="1326"/>
                </a:lnTo>
                <a:lnTo>
                  <a:pt x="597" y="1296"/>
                </a:lnTo>
                <a:lnTo>
                  <a:pt x="573" y="1263"/>
                </a:lnTo>
                <a:lnTo>
                  <a:pt x="551" y="1230"/>
                </a:lnTo>
                <a:lnTo>
                  <a:pt x="530" y="1195"/>
                </a:lnTo>
                <a:lnTo>
                  <a:pt x="494" y="1124"/>
                </a:lnTo>
                <a:lnTo>
                  <a:pt x="465" y="1049"/>
                </a:lnTo>
                <a:lnTo>
                  <a:pt x="443" y="974"/>
                </a:lnTo>
                <a:lnTo>
                  <a:pt x="430" y="898"/>
                </a:lnTo>
                <a:lnTo>
                  <a:pt x="424" y="822"/>
                </a:lnTo>
                <a:lnTo>
                  <a:pt x="426" y="746"/>
                </a:lnTo>
                <a:lnTo>
                  <a:pt x="435" y="670"/>
                </a:lnTo>
                <a:lnTo>
                  <a:pt x="451" y="596"/>
                </a:lnTo>
                <a:lnTo>
                  <a:pt x="474" y="524"/>
                </a:lnTo>
                <a:lnTo>
                  <a:pt x="504" y="456"/>
                </a:lnTo>
                <a:lnTo>
                  <a:pt x="540" y="389"/>
                </a:lnTo>
                <a:lnTo>
                  <a:pt x="582" y="326"/>
                </a:lnTo>
                <a:lnTo>
                  <a:pt x="632" y="266"/>
                </a:lnTo>
                <a:lnTo>
                  <a:pt x="687" y="212"/>
                </a:lnTo>
                <a:lnTo>
                  <a:pt x="750" y="162"/>
                </a:lnTo>
                <a:lnTo>
                  <a:pt x="818" y="118"/>
                </a:lnTo>
                <a:lnTo>
                  <a:pt x="838" y="107"/>
                </a:lnTo>
                <a:lnTo>
                  <a:pt x="860" y="95"/>
                </a:lnTo>
                <a:lnTo>
                  <a:pt x="882" y="85"/>
                </a:lnTo>
                <a:lnTo>
                  <a:pt x="904" y="75"/>
                </a:lnTo>
                <a:lnTo>
                  <a:pt x="926" y="65"/>
                </a:lnTo>
                <a:lnTo>
                  <a:pt x="949" y="57"/>
                </a:lnTo>
                <a:lnTo>
                  <a:pt x="971" y="50"/>
                </a:lnTo>
                <a:lnTo>
                  <a:pt x="994" y="42"/>
                </a:lnTo>
                <a:lnTo>
                  <a:pt x="1016" y="37"/>
                </a:lnTo>
                <a:lnTo>
                  <a:pt x="1039" y="31"/>
                </a:lnTo>
                <a:lnTo>
                  <a:pt x="1062" y="26"/>
                </a:lnTo>
                <a:lnTo>
                  <a:pt x="1084" y="22"/>
                </a:lnTo>
                <a:lnTo>
                  <a:pt x="1107" y="18"/>
                </a:lnTo>
                <a:lnTo>
                  <a:pt x="1130" y="16"/>
                </a:lnTo>
                <a:lnTo>
                  <a:pt x="1153" y="13"/>
                </a:lnTo>
                <a:lnTo>
                  <a:pt x="1176" y="12"/>
                </a:lnTo>
                <a:lnTo>
                  <a:pt x="1135" y="7"/>
                </a:lnTo>
                <a:lnTo>
                  <a:pt x="1092" y="2"/>
                </a:lnTo>
                <a:lnTo>
                  <a:pt x="1049" y="0"/>
                </a:lnTo>
                <a:lnTo>
                  <a:pt x="1007" y="0"/>
                </a:lnTo>
                <a:lnTo>
                  <a:pt x="964" y="1"/>
                </a:lnTo>
                <a:lnTo>
                  <a:pt x="921" y="3"/>
                </a:lnTo>
                <a:lnTo>
                  <a:pt x="879" y="8"/>
                </a:lnTo>
                <a:lnTo>
                  <a:pt x="836" y="15"/>
                </a:lnTo>
                <a:lnTo>
                  <a:pt x="793" y="23"/>
                </a:lnTo>
                <a:lnTo>
                  <a:pt x="752" y="33"/>
                </a:lnTo>
                <a:lnTo>
                  <a:pt x="709" y="46"/>
                </a:lnTo>
                <a:lnTo>
                  <a:pt x="668" y="60"/>
                </a:lnTo>
                <a:lnTo>
                  <a:pt x="626" y="76"/>
                </a:lnTo>
                <a:lnTo>
                  <a:pt x="586" y="94"/>
                </a:lnTo>
                <a:lnTo>
                  <a:pt x="547" y="114"/>
                </a:lnTo>
                <a:lnTo>
                  <a:pt x="506" y="136"/>
                </a:lnTo>
                <a:lnTo>
                  <a:pt x="446" y="172"/>
                </a:lnTo>
                <a:lnTo>
                  <a:pt x="391" y="213"/>
                </a:lnTo>
                <a:lnTo>
                  <a:pt x="338" y="257"/>
                </a:lnTo>
                <a:lnTo>
                  <a:pt x="290" y="304"/>
                </a:lnTo>
                <a:lnTo>
                  <a:pt x="245" y="353"/>
                </a:lnTo>
                <a:lnTo>
                  <a:pt x="202" y="405"/>
                </a:lnTo>
                <a:lnTo>
                  <a:pt x="165" y="458"/>
                </a:lnTo>
                <a:lnTo>
                  <a:pt x="130" y="515"/>
                </a:lnTo>
                <a:lnTo>
                  <a:pt x="100" y="572"/>
                </a:lnTo>
                <a:lnTo>
                  <a:pt x="74" y="632"/>
                </a:lnTo>
                <a:lnTo>
                  <a:pt x="51" y="694"/>
                </a:lnTo>
                <a:lnTo>
                  <a:pt x="32" y="757"/>
                </a:lnTo>
                <a:lnTo>
                  <a:pt x="19" y="820"/>
                </a:lnTo>
                <a:lnTo>
                  <a:pt x="8" y="884"/>
                </a:lnTo>
                <a:lnTo>
                  <a:pt x="2" y="949"/>
                </a:lnTo>
                <a:lnTo>
                  <a:pt x="0" y="1015"/>
                </a:lnTo>
                <a:lnTo>
                  <a:pt x="2" y="1079"/>
                </a:lnTo>
                <a:lnTo>
                  <a:pt x="8" y="1144"/>
                </a:lnTo>
                <a:lnTo>
                  <a:pt x="19" y="1207"/>
                </a:lnTo>
                <a:lnTo>
                  <a:pt x="34" y="1271"/>
                </a:lnTo>
                <a:lnTo>
                  <a:pt x="53" y="1334"/>
                </a:lnTo>
                <a:lnTo>
                  <a:pt x="76" y="1396"/>
                </a:lnTo>
                <a:lnTo>
                  <a:pt x="104" y="1458"/>
                </a:lnTo>
                <a:lnTo>
                  <a:pt x="136" y="1517"/>
                </a:lnTo>
                <a:lnTo>
                  <a:pt x="153" y="1547"/>
                </a:lnTo>
                <a:lnTo>
                  <a:pt x="173" y="1576"/>
                </a:lnTo>
                <a:lnTo>
                  <a:pt x="193" y="1603"/>
                </a:lnTo>
                <a:lnTo>
                  <a:pt x="212" y="1631"/>
                </a:lnTo>
                <a:lnTo>
                  <a:pt x="234" y="1657"/>
                </a:lnTo>
                <a:lnTo>
                  <a:pt x="256" y="1683"/>
                </a:lnTo>
                <a:lnTo>
                  <a:pt x="278" y="1708"/>
                </a:lnTo>
                <a:lnTo>
                  <a:pt x="301" y="1731"/>
                </a:lnTo>
                <a:lnTo>
                  <a:pt x="325" y="1754"/>
                </a:lnTo>
                <a:lnTo>
                  <a:pt x="351" y="1777"/>
                </a:lnTo>
                <a:lnTo>
                  <a:pt x="376" y="1798"/>
                </a:lnTo>
                <a:lnTo>
                  <a:pt x="401" y="1817"/>
                </a:lnTo>
                <a:lnTo>
                  <a:pt x="428" y="1837"/>
                </a:lnTo>
                <a:lnTo>
                  <a:pt x="454" y="1856"/>
                </a:lnTo>
                <a:lnTo>
                  <a:pt x="482" y="1873"/>
                </a:lnTo>
                <a:lnTo>
                  <a:pt x="511" y="1890"/>
                </a:lnTo>
                <a:lnTo>
                  <a:pt x="539" y="1905"/>
                </a:lnTo>
                <a:lnTo>
                  <a:pt x="567" y="1920"/>
                </a:lnTo>
                <a:lnTo>
                  <a:pt x="596" y="1934"/>
                </a:lnTo>
                <a:lnTo>
                  <a:pt x="626" y="1947"/>
                </a:lnTo>
                <a:lnTo>
                  <a:pt x="656" y="1959"/>
                </a:lnTo>
                <a:lnTo>
                  <a:pt x="686" y="1970"/>
                </a:lnTo>
                <a:lnTo>
                  <a:pt x="717" y="1980"/>
                </a:lnTo>
                <a:lnTo>
                  <a:pt x="748" y="1988"/>
                </a:lnTo>
                <a:lnTo>
                  <a:pt x="780" y="1996"/>
                </a:lnTo>
                <a:lnTo>
                  <a:pt x="811" y="2003"/>
                </a:lnTo>
                <a:lnTo>
                  <a:pt x="843" y="2009"/>
                </a:lnTo>
                <a:lnTo>
                  <a:pt x="875" y="2014"/>
                </a:lnTo>
                <a:lnTo>
                  <a:pt x="907" y="2018"/>
                </a:lnTo>
                <a:lnTo>
                  <a:pt x="940" y="2021"/>
                </a:lnTo>
                <a:lnTo>
                  <a:pt x="972" y="2023"/>
                </a:lnTo>
                <a:lnTo>
                  <a:pt x="1004" y="2024"/>
                </a:lnTo>
                <a:lnTo>
                  <a:pt x="1038" y="2024"/>
                </a:lnTo>
                <a:lnTo>
                  <a:pt x="1070" y="2023"/>
                </a:lnTo>
                <a:lnTo>
                  <a:pt x="1103" y="2019"/>
                </a:lnTo>
                <a:lnTo>
                  <a:pt x="1136" y="2016"/>
                </a:lnTo>
                <a:lnTo>
                  <a:pt x="1169" y="2011"/>
                </a:lnTo>
                <a:lnTo>
                  <a:pt x="1201" y="2005"/>
                </a:lnTo>
                <a:lnTo>
                  <a:pt x="1235" y="2000"/>
                </a:lnTo>
                <a:lnTo>
                  <a:pt x="1267" y="1991"/>
                </a:lnTo>
                <a:lnTo>
                  <a:pt x="1299" y="1982"/>
                </a:lnTo>
                <a:lnTo>
                  <a:pt x="1332" y="1972"/>
                </a:lnTo>
                <a:lnTo>
                  <a:pt x="1364" y="1960"/>
                </a:lnTo>
                <a:lnTo>
                  <a:pt x="1395" y="1949"/>
                </a:lnTo>
                <a:lnTo>
                  <a:pt x="1427" y="1935"/>
                </a:lnTo>
                <a:lnTo>
                  <a:pt x="1459" y="1920"/>
                </a:lnTo>
                <a:lnTo>
                  <a:pt x="1490" y="1905"/>
                </a:lnTo>
                <a:lnTo>
                  <a:pt x="1520" y="1888"/>
                </a:lnTo>
                <a:lnTo>
                  <a:pt x="1590" y="1843"/>
                </a:lnTo>
                <a:lnTo>
                  <a:pt x="1657" y="1793"/>
                </a:lnTo>
                <a:lnTo>
                  <a:pt x="1717" y="1739"/>
                </a:lnTo>
                <a:lnTo>
                  <a:pt x="1772" y="1680"/>
                </a:lnTo>
                <a:lnTo>
                  <a:pt x="1822" y="1619"/>
                </a:lnTo>
                <a:lnTo>
                  <a:pt x="1867" y="1554"/>
                </a:lnTo>
                <a:lnTo>
                  <a:pt x="1907" y="1487"/>
                </a:lnTo>
                <a:lnTo>
                  <a:pt x="1941" y="1415"/>
                </a:lnTo>
                <a:lnTo>
                  <a:pt x="1969" y="1343"/>
                </a:lnTo>
                <a:lnTo>
                  <a:pt x="1992" y="1267"/>
                </a:lnTo>
                <a:lnTo>
                  <a:pt x="2009" y="1191"/>
                </a:lnTo>
                <a:lnTo>
                  <a:pt x="2020" y="1114"/>
                </a:lnTo>
                <a:lnTo>
                  <a:pt x="2025" y="1034"/>
                </a:lnTo>
                <a:lnTo>
                  <a:pt x="2024" y="956"/>
                </a:lnTo>
                <a:lnTo>
                  <a:pt x="2017" y="876"/>
                </a:lnTo>
                <a:lnTo>
                  <a:pt x="2003" y="798"/>
                </a:lnTo>
                <a:lnTo>
                  <a:pt x="2002" y="849"/>
                </a:lnTo>
                <a:lnTo>
                  <a:pt x="1997" y="899"/>
                </a:lnTo>
                <a:lnTo>
                  <a:pt x="1989" y="950"/>
                </a:lnTo>
                <a:lnTo>
                  <a:pt x="1977" y="1000"/>
                </a:lnTo>
                <a:lnTo>
                  <a:pt x="1962" y="1049"/>
                </a:lnTo>
                <a:lnTo>
                  <a:pt x="1945" y="1096"/>
                </a:lnTo>
                <a:lnTo>
                  <a:pt x="1924" y="1144"/>
                </a:lnTo>
                <a:lnTo>
                  <a:pt x="1901" y="1189"/>
                </a:lnTo>
                <a:lnTo>
                  <a:pt x="1875" y="1232"/>
                </a:lnTo>
                <a:lnTo>
                  <a:pt x="1845" y="1275"/>
                </a:lnTo>
                <a:lnTo>
                  <a:pt x="1813" y="1315"/>
                </a:lnTo>
                <a:lnTo>
                  <a:pt x="1777" y="1354"/>
                </a:lnTo>
                <a:lnTo>
                  <a:pt x="1739" y="1390"/>
                </a:lnTo>
                <a:lnTo>
                  <a:pt x="1698" y="1425"/>
                </a:lnTo>
                <a:lnTo>
                  <a:pt x="1655" y="1456"/>
                </a:lnTo>
                <a:lnTo>
                  <a:pt x="1608" y="1485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106" name="Text Box 508"/>
          <p:cNvSpPr txBox="1">
            <a:spLocks noChangeArrowheads="1"/>
          </p:cNvSpPr>
          <p:nvPr/>
        </p:nvSpPr>
        <p:spPr bwMode="auto">
          <a:xfrm>
            <a:off x="1692275" y="4972050"/>
            <a:ext cx="6543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latin typeface="Bookman Old Style" panose="02050604050505020204" pitchFamily="18" charset="0"/>
              </a:rPr>
              <a:t>От рассвета до рассвета = день</a:t>
            </a:r>
            <a:r>
              <a:rPr lang="ru-RU" altLang="ru-RU" sz="2400"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4107" name="Text Box 509"/>
          <p:cNvSpPr txBox="1">
            <a:spLocks noChangeArrowheads="1"/>
          </p:cNvSpPr>
          <p:nvPr/>
        </p:nvSpPr>
        <p:spPr bwMode="auto">
          <a:xfrm>
            <a:off x="5553075" y="5861050"/>
            <a:ext cx="30019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>
                <a:latin typeface="Bookman Old Style" panose="02050604050505020204" pitchFamily="18" charset="0"/>
              </a:rPr>
              <a:t>Позже</a:t>
            </a:r>
            <a:r>
              <a:rPr lang="ru-RU" altLang="ru-RU" sz="2800" b="1"/>
              <a:t> - сутки</a:t>
            </a:r>
          </a:p>
        </p:txBody>
      </p:sp>
      <p:pic>
        <p:nvPicPr>
          <p:cNvPr id="4108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488" y="309563"/>
            <a:ext cx="1414462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4"/>
          <p:cNvGrpSpPr>
            <a:grpSpLocks/>
          </p:cNvGrpSpPr>
          <p:nvPr/>
        </p:nvGrpSpPr>
        <p:grpSpPr bwMode="auto">
          <a:xfrm>
            <a:off x="1476375" y="3860800"/>
            <a:ext cx="1347788" cy="1800225"/>
            <a:chOff x="1746" y="1797"/>
            <a:chExt cx="849" cy="1134"/>
          </a:xfrm>
        </p:grpSpPr>
        <p:pic>
          <p:nvPicPr>
            <p:cNvPr id="5226" name="Picture 5" descr="J030485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797"/>
              <a:ext cx="794" cy="663"/>
            </a:xfrm>
            <a:prstGeom prst="rect">
              <a:avLst/>
            </a:prstGeom>
            <a:solidFill>
              <a:srgbClr val="33CCCC">
                <a:alpha val="70979"/>
              </a:srgbClr>
            </a:solidFill>
            <a:ln w="15875">
              <a:solidFill>
                <a:srgbClr val="000080"/>
              </a:solidFill>
              <a:miter lim="800000"/>
              <a:headEnd/>
              <a:tailEnd/>
            </a:ln>
          </p:spPr>
        </p:pic>
        <p:sp>
          <p:nvSpPr>
            <p:cNvPr id="5227" name="Text Box 6"/>
            <p:cNvSpPr txBox="1">
              <a:spLocks noChangeArrowheads="1"/>
            </p:cNvSpPr>
            <p:nvPr/>
          </p:nvSpPr>
          <p:spPr bwMode="auto">
            <a:xfrm>
              <a:off x="1882" y="2640"/>
              <a:ext cx="7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 b="1">
                  <a:latin typeface="Bookman Old Style" panose="02050604050505020204" pitchFamily="18" charset="0"/>
                </a:rPr>
                <a:t>весна</a:t>
              </a:r>
            </a:p>
          </p:txBody>
        </p:sp>
      </p:grpSp>
      <p:grpSp>
        <p:nvGrpSpPr>
          <p:cNvPr id="5123" name="Group 7"/>
          <p:cNvGrpSpPr>
            <a:grpSpLocks/>
          </p:cNvGrpSpPr>
          <p:nvPr/>
        </p:nvGrpSpPr>
        <p:grpSpPr bwMode="auto">
          <a:xfrm>
            <a:off x="2987675" y="3716338"/>
            <a:ext cx="1527175" cy="1879600"/>
            <a:chOff x="2699" y="1752"/>
            <a:chExt cx="962" cy="1099"/>
          </a:xfrm>
        </p:grpSpPr>
        <p:grpSp>
          <p:nvGrpSpPr>
            <p:cNvPr id="5200" name="Group 8"/>
            <p:cNvGrpSpPr>
              <a:grpSpLocks/>
            </p:cNvGrpSpPr>
            <p:nvPr/>
          </p:nvGrpSpPr>
          <p:grpSpPr bwMode="auto">
            <a:xfrm>
              <a:off x="2699" y="1752"/>
              <a:ext cx="962" cy="771"/>
              <a:chOff x="2653" y="1752"/>
              <a:chExt cx="962" cy="815"/>
            </a:xfrm>
          </p:grpSpPr>
          <p:sp>
            <p:nvSpPr>
              <p:cNvPr id="19465" name="AutoShape 9"/>
              <p:cNvSpPr>
                <a:spLocks noChangeAspect="1" noChangeArrowheads="1" noTextEdit="1"/>
              </p:cNvSpPr>
              <p:nvPr/>
            </p:nvSpPr>
            <p:spPr bwMode="auto">
              <a:xfrm>
                <a:off x="2653" y="1752"/>
                <a:ext cx="962" cy="8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grpSp>
            <p:nvGrpSpPr>
              <p:cNvPr id="5203" name="Group 10"/>
              <p:cNvGrpSpPr>
                <a:grpSpLocks/>
              </p:cNvGrpSpPr>
              <p:nvPr/>
            </p:nvGrpSpPr>
            <p:grpSpPr bwMode="auto">
              <a:xfrm>
                <a:off x="2696" y="1805"/>
                <a:ext cx="872" cy="708"/>
                <a:chOff x="2696" y="1805"/>
                <a:chExt cx="872" cy="708"/>
              </a:xfrm>
            </p:grpSpPr>
            <p:sp>
              <p:nvSpPr>
                <p:cNvPr id="19467" name="Rectangle 11"/>
                <p:cNvSpPr>
                  <a:spLocks noChangeArrowheads="1"/>
                </p:cNvSpPr>
                <p:nvPr/>
              </p:nvSpPr>
              <p:spPr bwMode="auto">
                <a:xfrm>
                  <a:off x="2696" y="1806"/>
                  <a:ext cx="866" cy="706"/>
                </a:xfrm>
                <a:prstGeom prst="rect">
                  <a:avLst/>
                </a:prstGeom>
                <a:solidFill>
                  <a:srgbClr val="FFE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9468" name="Rectangle 12"/>
                <p:cNvSpPr>
                  <a:spLocks noChangeArrowheads="1"/>
                </p:cNvSpPr>
                <p:nvPr/>
              </p:nvSpPr>
              <p:spPr bwMode="auto">
                <a:xfrm>
                  <a:off x="2712" y="1819"/>
                  <a:ext cx="834" cy="685"/>
                </a:xfrm>
                <a:prstGeom prst="rect">
                  <a:avLst/>
                </a:prstGeom>
                <a:solidFill>
                  <a:srgbClr val="56DB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9469" name="Freeform 13"/>
                <p:cNvSpPr>
                  <a:spLocks/>
                </p:cNvSpPr>
                <p:nvPr/>
              </p:nvSpPr>
              <p:spPr bwMode="auto">
                <a:xfrm>
                  <a:off x="2712" y="1835"/>
                  <a:ext cx="217" cy="182"/>
                </a:xfrm>
                <a:custGeom>
                  <a:avLst/>
                  <a:gdLst>
                    <a:gd name="T0" fmla="*/ 434 w 434"/>
                    <a:gd name="T1" fmla="*/ 189 h 369"/>
                    <a:gd name="T2" fmla="*/ 429 w 434"/>
                    <a:gd name="T3" fmla="*/ 169 h 369"/>
                    <a:gd name="T4" fmla="*/ 419 w 434"/>
                    <a:gd name="T5" fmla="*/ 149 h 369"/>
                    <a:gd name="T6" fmla="*/ 405 w 434"/>
                    <a:gd name="T7" fmla="*/ 129 h 369"/>
                    <a:gd name="T8" fmla="*/ 387 w 434"/>
                    <a:gd name="T9" fmla="*/ 112 h 369"/>
                    <a:gd name="T10" fmla="*/ 368 w 434"/>
                    <a:gd name="T11" fmla="*/ 100 h 369"/>
                    <a:gd name="T12" fmla="*/ 348 w 434"/>
                    <a:gd name="T13" fmla="*/ 92 h 369"/>
                    <a:gd name="T14" fmla="*/ 329 w 434"/>
                    <a:gd name="T15" fmla="*/ 92 h 369"/>
                    <a:gd name="T16" fmla="*/ 311 w 434"/>
                    <a:gd name="T17" fmla="*/ 101 h 369"/>
                    <a:gd name="T18" fmla="*/ 307 w 434"/>
                    <a:gd name="T19" fmla="*/ 79 h 369"/>
                    <a:gd name="T20" fmla="*/ 299 w 434"/>
                    <a:gd name="T21" fmla="*/ 61 h 369"/>
                    <a:gd name="T22" fmla="*/ 287 w 434"/>
                    <a:gd name="T23" fmla="*/ 44 h 369"/>
                    <a:gd name="T24" fmla="*/ 271 w 434"/>
                    <a:gd name="T25" fmla="*/ 30 h 369"/>
                    <a:gd name="T26" fmla="*/ 252 w 434"/>
                    <a:gd name="T27" fmla="*/ 19 h 369"/>
                    <a:gd name="T28" fmla="*/ 232 w 434"/>
                    <a:gd name="T29" fmla="*/ 10 h 369"/>
                    <a:gd name="T30" fmla="*/ 209 w 434"/>
                    <a:gd name="T31" fmla="*/ 4 h 369"/>
                    <a:gd name="T32" fmla="*/ 186 w 434"/>
                    <a:gd name="T33" fmla="*/ 0 h 369"/>
                    <a:gd name="T34" fmla="*/ 161 w 434"/>
                    <a:gd name="T35" fmla="*/ 0 h 369"/>
                    <a:gd name="T36" fmla="*/ 136 w 434"/>
                    <a:gd name="T37" fmla="*/ 2 h 369"/>
                    <a:gd name="T38" fmla="*/ 112 w 434"/>
                    <a:gd name="T39" fmla="*/ 8 h 369"/>
                    <a:gd name="T40" fmla="*/ 90 w 434"/>
                    <a:gd name="T41" fmla="*/ 17 h 369"/>
                    <a:gd name="T42" fmla="*/ 68 w 434"/>
                    <a:gd name="T43" fmla="*/ 29 h 369"/>
                    <a:gd name="T44" fmla="*/ 48 w 434"/>
                    <a:gd name="T45" fmla="*/ 44 h 369"/>
                    <a:gd name="T46" fmla="*/ 32 w 434"/>
                    <a:gd name="T47" fmla="*/ 63 h 369"/>
                    <a:gd name="T48" fmla="*/ 19 w 434"/>
                    <a:gd name="T49" fmla="*/ 86 h 369"/>
                    <a:gd name="T50" fmla="*/ 14 w 434"/>
                    <a:gd name="T51" fmla="*/ 85 h 369"/>
                    <a:gd name="T52" fmla="*/ 9 w 434"/>
                    <a:gd name="T53" fmla="*/ 84 h 369"/>
                    <a:gd name="T54" fmla="*/ 5 w 434"/>
                    <a:gd name="T55" fmla="*/ 83 h 369"/>
                    <a:gd name="T56" fmla="*/ 0 w 434"/>
                    <a:gd name="T57" fmla="*/ 82 h 369"/>
                    <a:gd name="T58" fmla="*/ 0 w 434"/>
                    <a:gd name="T59" fmla="*/ 335 h 369"/>
                    <a:gd name="T60" fmla="*/ 9 w 434"/>
                    <a:gd name="T61" fmla="*/ 335 h 369"/>
                    <a:gd name="T62" fmla="*/ 18 w 434"/>
                    <a:gd name="T63" fmla="*/ 335 h 369"/>
                    <a:gd name="T64" fmla="*/ 28 w 434"/>
                    <a:gd name="T65" fmla="*/ 334 h 369"/>
                    <a:gd name="T66" fmla="*/ 37 w 434"/>
                    <a:gd name="T67" fmla="*/ 332 h 369"/>
                    <a:gd name="T68" fmla="*/ 46 w 434"/>
                    <a:gd name="T69" fmla="*/ 329 h 369"/>
                    <a:gd name="T70" fmla="*/ 57 w 434"/>
                    <a:gd name="T71" fmla="*/ 325 h 369"/>
                    <a:gd name="T72" fmla="*/ 66 w 434"/>
                    <a:gd name="T73" fmla="*/ 320 h 369"/>
                    <a:gd name="T74" fmla="*/ 75 w 434"/>
                    <a:gd name="T75" fmla="*/ 314 h 369"/>
                    <a:gd name="T76" fmla="*/ 85 w 434"/>
                    <a:gd name="T77" fmla="*/ 330 h 369"/>
                    <a:gd name="T78" fmla="*/ 98 w 434"/>
                    <a:gd name="T79" fmla="*/ 343 h 369"/>
                    <a:gd name="T80" fmla="*/ 113 w 434"/>
                    <a:gd name="T81" fmla="*/ 353 h 369"/>
                    <a:gd name="T82" fmla="*/ 130 w 434"/>
                    <a:gd name="T83" fmla="*/ 361 h 369"/>
                    <a:gd name="T84" fmla="*/ 149 w 434"/>
                    <a:gd name="T85" fmla="*/ 366 h 369"/>
                    <a:gd name="T86" fmla="*/ 169 w 434"/>
                    <a:gd name="T87" fmla="*/ 369 h 369"/>
                    <a:gd name="T88" fmla="*/ 189 w 434"/>
                    <a:gd name="T89" fmla="*/ 369 h 369"/>
                    <a:gd name="T90" fmla="*/ 209 w 434"/>
                    <a:gd name="T91" fmla="*/ 367 h 369"/>
                    <a:gd name="T92" fmla="*/ 228 w 434"/>
                    <a:gd name="T93" fmla="*/ 363 h 369"/>
                    <a:gd name="T94" fmla="*/ 246 w 434"/>
                    <a:gd name="T95" fmla="*/ 357 h 369"/>
                    <a:gd name="T96" fmla="*/ 263 w 434"/>
                    <a:gd name="T97" fmla="*/ 348 h 369"/>
                    <a:gd name="T98" fmla="*/ 277 w 434"/>
                    <a:gd name="T99" fmla="*/ 337 h 369"/>
                    <a:gd name="T100" fmla="*/ 290 w 434"/>
                    <a:gd name="T101" fmla="*/ 325 h 369"/>
                    <a:gd name="T102" fmla="*/ 299 w 434"/>
                    <a:gd name="T103" fmla="*/ 310 h 369"/>
                    <a:gd name="T104" fmla="*/ 304 w 434"/>
                    <a:gd name="T105" fmla="*/ 293 h 369"/>
                    <a:gd name="T106" fmla="*/ 305 w 434"/>
                    <a:gd name="T107" fmla="*/ 274 h 369"/>
                    <a:gd name="T108" fmla="*/ 333 w 434"/>
                    <a:gd name="T109" fmla="*/ 280 h 369"/>
                    <a:gd name="T110" fmla="*/ 359 w 434"/>
                    <a:gd name="T111" fmla="*/ 279 h 369"/>
                    <a:gd name="T112" fmla="*/ 381 w 434"/>
                    <a:gd name="T113" fmla="*/ 272 h 369"/>
                    <a:gd name="T114" fmla="*/ 402 w 434"/>
                    <a:gd name="T115" fmla="*/ 261 h 369"/>
                    <a:gd name="T116" fmla="*/ 417 w 434"/>
                    <a:gd name="T117" fmla="*/ 246 h 369"/>
                    <a:gd name="T118" fmla="*/ 428 w 434"/>
                    <a:gd name="T119" fmla="*/ 228 h 369"/>
                    <a:gd name="T120" fmla="*/ 433 w 434"/>
                    <a:gd name="T121" fmla="*/ 209 h 369"/>
                    <a:gd name="T122" fmla="*/ 434 w 434"/>
                    <a:gd name="T123" fmla="*/ 189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34" h="369">
                      <a:moveTo>
                        <a:pt x="434" y="189"/>
                      </a:moveTo>
                      <a:lnTo>
                        <a:pt x="429" y="169"/>
                      </a:lnTo>
                      <a:lnTo>
                        <a:pt x="419" y="149"/>
                      </a:lnTo>
                      <a:lnTo>
                        <a:pt x="405" y="129"/>
                      </a:lnTo>
                      <a:lnTo>
                        <a:pt x="387" y="112"/>
                      </a:lnTo>
                      <a:lnTo>
                        <a:pt x="368" y="100"/>
                      </a:lnTo>
                      <a:lnTo>
                        <a:pt x="348" y="92"/>
                      </a:lnTo>
                      <a:lnTo>
                        <a:pt x="329" y="92"/>
                      </a:lnTo>
                      <a:lnTo>
                        <a:pt x="311" y="101"/>
                      </a:lnTo>
                      <a:lnTo>
                        <a:pt x="307" y="79"/>
                      </a:lnTo>
                      <a:lnTo>
                        <a:pt x="299" y="61"/>
                      </a:lnTo>
                      <a:lnTo>
                        <a:pt x="287" y="44"/>
                      </a:lnTo>
                      <a:lnTo>
                        <a:pt x="271" y="30"/>
                      </a:lnTo>
                      <a:lnTo>
                        <a:pt x="252" y="19"/>
                      </a:lnTo>
                      <a:lnTo>
                        <a:pt x="232" y="10"/>
                      </a:lnTo>
                      <a:lnTo>
                        <a:pt x="209" y="4"/>
                      </a:lnTo>
                      <a:lnTo>
                        <a:pt x="186" y="0"/>
                      </a:lnTo>
                      <a:lnTo>
                        <a:pt x="161" y="0"/>
                      </a:lnTo>
                      <a:lnTo>
                        <a:pt x="136" y="2"/>
                      </a:lnTo>
                      <a:lnTo>
                        <a:pt x="112" y="8"/>
                      </a:lnTo>
                      <a:lnTo>
                        <a:pt x="90" y="17"/>
                      </a:lnTo>
                      <a:lnTo>
                        <a:pt x="68" y="29"/>
                      </a:lnTo>
                      <a:lnTo>
                        <a:pt x="48" y="44"/>
                      </a:lnTo>
                      <a:lnTo>
                        <a:pt x="32" y="63"/>
                      </a:lnTo>
                      <a:lnTo>
                        <a:pt x="19" y="86"/>
                      </a:lnTo>
                      <a:lnTo>
                        <a:pt x="14" y="85"/>
                      </a:lnTo>
                      <a:lnTo>
                        <a:pt x="9" y="84"/>
                      </a:lnTo>
                      <a:lnTo>
                        <a:pt x="5" y="83"/>
                      </a:lnTo>
                      <a:lnTo>
                        <a:pt x="0" y="82"/>
                      </a:lnTo>
                      <a:lnTo>
                        <a:pt x="0" y="335"/>
                      </a:lnTo>
                      <a:lnTo>
                        <a:pt x="9" y="335"/>
                      </a:lnTo>
                      <a:lnTo>
                        <a:pt x="18" y="335"/>
                      </a:lnTo>
                      <a:lnTo>
                        <a:pt x="28" y="334"/>
                      </a:lnTo>
                      <a:lnTo>
                        <a:pt x="37" y="332"/>
                      </a:lnTo>
                      <a:lnTo>
                        <a:pt x="46" y="329"/>
                      </a:lnTo>
                      <a:lnTo>
                        <a:pt x="57" y="325"/>
                      </a:lnTo>
                      <a:lnTo>
                        <a:pt x="66" y="320"/>
                      </a:lnTo>
                      <a:lnTo>
                        <a:pt x="75" y="314"/>
                      </a:lnTo>
                      <a:lnTo>
                        <a:pt x="85" y="330"/>
                      </a:lnTo>
                      <a:lnTo>
                        <a:pt x="98" y="343"/>
                      </a:lnTo>
                      <a:lnTo>
                        <a:pt x="113" y="353"/>
                      </a:lnTo>
                      <a:lnTo>
                        <a:pt x="130" y="361"/>
                      </a:lnTo>
                      <a:lnTo>
                        <a:pt x="149" y="366"/>
                      </a:lnTo>
                      <a:lnTo>
                        <a:pt x="169" y="369"/>
                      </a:lnTo>
                      <a:lnTo>
                        <a:pt x="189" y="369"/>
                      </a:lnTo>
                      <a:lnTo>
                        <a:pt x="209" y="367"/>
                      </a:lnTo>
                      <a:lnTo>
                        <a:pt x="228" y="363"/>
                      </a:lnTo>
                      <a:lnTo>
                        <a:pt x="246" y="357"/>
                      </a:lnTo>
                      <a:lnTo>
                        <a:pt x="263" y="348"/>
                      </a:lnTo>
                      <a:lnTo>
                        <a:pt x="277" y="337"/>
                      </a:lnTo>
                      <a:lnTo>
                        <a:pt x="290" y="325"/>
                      </a:lnTo>
                      <a:lnTo>
                        <a:pt x="299" y="310"/>
                      </a:lnTo>
                      <a:lnTo>
                        <a:pt x="304" y="293"/>
                      </a:lnTo>
                      <a:lnTo>
                        <a:pt x="305" y="274"/>
                      </a:lnTo>
                      <a:lnTo>
                        <a:pt x="333" y="280"/>
                      </a:lnTo>
                      <a:lnTo>
                        <a:pt x="359" y="279"/>
                      </a:lnTo>
                      <a:lnTo>
                        <a:pt x="381" y="272"/>
                      </a:lnTo>
                      <a:lnTo>
                        <a:pt x="402" y="261"/>
                      </a:lnTo>
                      <a:lnTo>
                        <a:pt x="417" y="246"/>
                      </a:lnTo>
                      <a:lnTo>
                        <a:pt x="428" y="228"/>
                      </a:lnTo>
                      <a:lnTo>
                        <a:pt x="433" y="209"/>
                      </a:lnTo>
                      <a:lnTo>
                        <a:pt x="434" y="1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9470" name="Freeform 14"/>
                <p:cNvSpPr>
                  <a:spLocks/>
                </p:cNvSpPr>
                <p:nvPr/>
              </p:nvSpPr>
              <p:spPr bwMode="auto">
                <a:xfrm>
                  <a:off x="2822" y="2352"/>
                  <a:ext cx="192" cy="130"/>
                </a:xfrm>
                <a:custGeom>
                  <a:avLst/>
                  <a:gdLst>
                    <a:gd name="T0" fmla="*/ 379 w 383"/>
                    <a:gd name="T1" fmla="*/ 121 h 263"/>
                    <a:gd name="T2" fmla="*/ 362 w 383"/>
                    <a:gd name="T3" fmla="*/ 93 h 263"/>
                    <a:gd name="T4" fmla="*/ 337 w 383"/>
                    <a:gd name="T5" fmla="*/ 71 h 263"/>
                    <a:gd name="T6" fmla="*/ 309 w 383"/>
                    <a:gd name="T7" fmla="*/ 66 h 263"/>
                    <a:gd name="T8" fmla="*/ 294 w 383"/>
                    <a:gd name="T9" fmla="*/ 57 h 263"/>
                    <a:gd name="T10" fmla="*/ 278 w 383"/>
                    <a:gd name="T11" fmla="*/ 32 h 263"/>
                    <a:gd name="T12" fmla="*/ 254 w 383"/>
                    <a:gd name="T13" fmla="*/ 14 h 263"/>
                    <a:gd name="T14" fmla="*/ 224 w 383"/>
                    <a:gd name="T15" fmla="*/ 3 h 263"/>
                    <a:gd name="T16" fmla="*/ 190 w 383"/>
                    <a:gd name="T17" fmla="*/ 0 h 263"/>
                    <a:gd name="T18" fmla="*/ 154 w 383"/>
                    <a:gd name="T19" fmla="*/ 6 h 263"/>
                    <a:gd name="T20" fmla="*/ 123 w 383"/>
                    <a:gd name="T21" fmla="*/ 21 h 263"/>
                    <a:gd name="T22" fmla="*/ 98 w 383"/>
                    <a:gd name="T23" fmla="*/ 46 h 263"/>
                    <a:gd name="T24" fmla="*/ 79 w 383"/>
                    <a:gd name="T25" fmla="*/ 60 h 263"/>
                    <a:gd name="T26" fmla="*/ 62 w 383"/>
                    <a:gd name="T27" fmla="*/ 56 h 263"/>
                    <a:gd name="T28" fmla="*/ 45 w 383"/>
                    <a:gd name="T29" fmla="*/ 56 h 263"/>
                    <a:gd name="T30" fmla="*/ 30 w 383"/>
                    <a:gd name="T31" fmla="*/ 62 h 263"/>
                    <a:gd name="T32" fmla="*/ 15 w 383"/>
                    <a:gd name="T33" fmla="*/ 78 h 263"/>
                    <a:gd name="T34" fmla="*/ 3 w 383"/>
                    <a:gd name="T35" fmla="*/ 101 h 263"/>
                    <a:gd name="T36" fmla="*/ 0 w 383"/>
                    <a:gd name="T37" fmla="*/ 123 h 263"/>
                    <a:gd name="T38" fmla="*/ 11 w 383"/>
                    <a:gd name="T39" fmla="*/ 143 h 263"/>
                    <a:gd name="T40" fmla="*/ 11 w 383"/>
                    <a:gd name="T41" fmla="*/ 168 h 263"/>
                    <a:gd name="T42" fmla="*/ 17 w 383"/>
                    <a:gd name="T43" fmla="*/ 205 h 263"/>
                    <a:gd name="T44" fmla="*/ 52 w 383"/>
                    <a:gd name="T45" fmla="*/ 233 h 263"/>
                    <a:gd name="T46" fmla="*/ 103 w 383"/>
                    <a:gd name="T47" fmla="*/ 236 h 263"/>
                    <a:gd name="T48" fmla="*/ 135 w 383"/>
                    <a:gd name="T49" fmla="*/ 234 h 263"/>
                    <a:gd name="T50" fmla="*/ 155 w 383"/>
                    <a:gd name="T51" fmla="*/ 251 h 263"/>
                    <a:gd name="T52" fmla="*/ 181 w 383"/>
                    <a:gd name="T53" fmla="*/ 261 h 263"/>
                    <a:gd name="T54" fmla="*/ 209 w 383"/>
                    <a:gd name="T55" fmla="*/ 263 h 263"/>
                    <a:gd name="T56" fmla="*/ 237 w 383"/>
                    <a:gd name="T57" fmla="*/ 259 h 263"/>
                    <a:gd name="T58" fmla="*/ 261 w 383"/>
                    <a:gd name="T59" fmla="*/ 248 h 263"/>
                    <a:gd name="T60" fmla="*/ 280 w 383"/>
                    <a:gd name="T61" fmla="*/ 231 h 263"/>
                    <a:gd name="T62" fmla="*/ 291 w 383"/>
                    <a:gd name="T63" fmla="*/ 209 h 263"/>
                    <a:gd name="T64" fmla="*/ 312 w 383"/>
                    <a:gd name="T65" fmla="*/ 200 h 263"/>
                    <a:gd name="T66" fmla="*/ 347 w 383"/>
                    <a:gd name="T67" fmla="*/ 195 h 263"/>
                    <a:gd name="T68" fmla="*/ 371 w 383"/>
                    <a:gd name="T69" fmla="*/ 175 h 263"/>
                    <a:gd name="T70" fmla="*/ 383 w 383"/>
                    <a:gd name="T71" fmla="*/ 149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83" h="263">
                      <a:moveTo>
                        <a:pt x="383" y="135"/>
                      </a:moveTo>
                      <a:lnTo>
                        <a:pt x="379" y="121"/>
                      </a:lnTo>
                      <a:lnTo>
                        <a:pt x="372" y="106"/>
                      </a:lnTo>
                      <a:lnTo>
                        <a:pt x="362" y="93"/>
                      </a:lnTo>
                      <a:lnTo>
                        <a:pt x="350" y="80"/>
                      </a:lnTo>
                      <a:lnTo>
                        <a:pt x="337" y="71"/>
                      </a:lnTo>
                      <a:lnTo>
                        <a:pt x="323" y="66"/>
                      </a:lnTo>
                      <a:lnTo>
                        <a:pt x="309" y="66"/>
                      </a:lnTo>
                      <a:lnTo>
                        <a:pt x="296" y="72"/>
                      </a:lnTo>
                      <a:lnTo>
                        <a:pt x="294" y="57"/>
                      </a:lnTo>
                      <a:lnTo>
                        <a:pt x="288" y="44"/>
                      </a:lnTo>
                      <a:lnTo>
                        <a:pt x="278" y="32"/>
                      </a:lnTo>
                      <a:lnTo>
                        <a:pt x="267" y="22"/>
                      </a:lnTo>
                      <a:lnTo>
                        <a:pt x="254" y="14"/>
                      </a:lnTo>
                      <a:lnTo>
                        <a:pt x="239" y="8"/>
                      </a:lnTo>
                      <a:lnTo>
                        <a:pt x="224" y="3"/>
                      </a:lnTo>
                      <a:lnTo>
                        <a:pt x="207" y="1"/>
                      </a:lnTo>
                      <a:lnTo>
                        <a:pt x="190" y="0"/>
                      </a:lnTo>
                      <a:lnTo>
                        <a:pt x="172" y="2"/>
                      </a:lnTo>
                      <a:lnTo>
                        <a:pt x="154" y="6"/>
                      </a:lnTo>
                      <a:lnTo>
                        <a:pt x="138" y="12"/>
                      </a:lnTo>
                      <a:lnTo>
                        <a:pt x="123" y="21"/>
                      </a:lnTo>
                      <a:lnTo>
                        <a:pt x="110" y="32"/>
                      </a:lnTo>
                      <a:lnTo>
                        <a:pt x="98" y="46"/>
                      </a:lnTo>
                      <a:lnTo>
                        <a:pt x="89" y="62"/>
                      </a:lnTo>
                      <a:lnTo>
                        <a:pt x="79" y="60"/>
                      </a:lnTo>
                      <a:lnTo>
                        <a:pt x="70" y="58"/>
                      </a:lnTo>
                      <a:lnTo>
                        <a:pt x="62" y="56"/>
                      </a:lnTo>
                      <a:lnTo>
                        <a:pt x="53" y="55"/>
                      </a:lnTo>
                      <a:lnTo>
                        <a:pt x="45" y="56"/>
                      </a:lnTo>
                      <a:lnTo>
                        <a:pt x="37" y="57"/>
                      </a:lnTo>
                      <a:lnTo>
                        <a:pt x="30" y="62"/>
                      </a:lnTo>
                      <a:lnTo>
                        <a:pt x="23" y="68"/>
                      </a:lnTo>
                      <a:lnTo>
                        <a:pt x="15" y="78"/>
                      </a:lnTo>
                      <a:lnTo>
                        <a:pt x="8" y="90"/>
                      </a:lnTo>
                      <a:lnTo>
                        <a:pt x="3" y="101"/>
                      </a:lnTo>
                      <a:lnTo>
                        <a:pt x="0" y="112"/>
                      </a:lnTo>
                      <a:lnTo>
                        <a:pt x="0" y="123"/>
                      </a:lnTo>
                      <a:lnTo>
                        <a:pt x="4" y="133"/>
                      </a:lnTo>
                      <a:lnTo>
                        <a:pt x="11" y="143"/>
                      </a:lnTo>
                      <a:lnTo>
                        <a:pt x="23" y="152"/>
                      </a:lnTo>
                      <a:lnTo>
                        <a:pt x="11" y="168"/>
                      </a:lnTo>
                      <a:lnTo>
                        <a:pt x="9" y="187"/>
                      </a:lnTo>
                      <a:lnTo>
                        <a:pt x="17" y="205"/>
                      </a:lnTo>
                      <a:lnTo>
                        <a:pt x="32" y="221"/>
                      </a:lnTo>
                      <a:lnTo>
                        <a:pt x="52" y="233"/>
                      </a:lnTo>
                      <a:lnTo>
                        <a:pt x="77" y="238"/>
                      </a:lnTo>
                      <a:lnTo>
                        <a:pt x="103" y="236"/>
                      </a:lnTo>
                      <a:lnTo>
                        <a:pt x="128" y="223"/>
                      </a:lnTo>
                      <a:lnTo>
                        <a:pt x="135" y="234"/>
                      </a:lnTo>
                      <a:lnTo>
                        <a:pt x="144" y="244"/>
                      </a:lnTo>
                      <a:lnTo>
                        <a:pt x="155" y="251"/>
                      </a:lnTo>
                      <a:lnTo>
                        <a:pt x="167" y="257"/>
                      </a:lnTo>
                      <a:lnTo>
                        <a:pt x="181" y="261"/>
                      </a:lnTo>
                      <a:lnTo>
                        <a:pt x="195" y="263"/>
                      </a:lnTo>
                      <a:lnTo>
                        <a:pt x="209" y="263"/>
                      </a:lnTo>
                      <a:lnTo>
                        <a:pt x="223" y="262"/>
                      </a:lnTo>
                      <a:lnTo>
                        <a:pt x="237" y="259"/>
                      </a:lnTo>
                      <a:lnTo>
                        <a:pt x="250" y="254"/>
                      </a:lnTo>
                      <a:lnTo>
                        <a:pt x="261" y="248"/>
                      </a:lnTo>
                      <a:lnTo>
                        <a:pt x="272" y="240"/>
                      </a:lnTo>
                      <a:lnTo>
                        <a:pt x="280" y="231"/>
                      </a:lnTo>
                      <a:lnTo>
                        <a:pt x="287" y="221"/>
                      </a:lnTo>
                      <a:lnTo>
                        <a:pt x="291" y="209"/>
                      </a:lnTo>
                      <a:lnTo>
                        <a:pt x="292" y="196"/>
                      </a:lnTo>
                      <a:lnTo>
                        <a:pt x="312" y="200"/>
                      </a:lnTo>
                      <a:lnTo>
                        <a:pt x="331" y="200"/>
                      </a:lnTo>
                      <a:lnTo>
                        <a:pt x="347" y="195"/>
                      </a:lnTo>
                      <a:lnTo>
                        <a:pt x="360" y="187"/>
                      </a:lnTo>
                      <a:lnTo>
                        <a:pt x="371" y="175"/>
                      </a:lnTo>
                      <a:lnTo>
                        <a:pt x="379" y="162"/>
                      </a:lnTo>
                      <a:lnTo>
                        <a:pt x="383" y="149"/>
                      </a:lnTo>
                      <a:lnTo>
                        <a:pt x="383" y="1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9471" name="Freeform 15"/>
                <p:cNvSpPr>
                  <a:spLocks/>
                </p:cNvSpPr>
                <p:nvPr/>
              </p:nvSpPr>
              <p:spPr bwMode="auto">
                <a:xfrm>
                  <a:off x="3353" y="2375"/>
                  <a:ext cx="215" cy="129"/>
                </a:xfrm>
                <a:custGeom>
                  <a:avLst/>
                  <a:gdLst>
                    <a:gd name="T0" fmla="*/ 27 w 429"/>
                    <a:gd name="T1" fmla="*/ 170 h 247"/>
                    <a:gd name="T2" fmla="*/ 18 w 429"/>
                    <a:gd name="T3" fmla="*/ 178 h 247"/>
                    <a:gd name="T4" fmla="*/ 12 w 429"/>
                    <a:gd name="T5" fmla="*/ 188 h 247"/>
                    <a:gd name="T6" fmla="*/ 10 w 429"/>
                    <a:gd name="T7" fmla="*/ 198 h 247"/>
                    <a:gd name="T8" fmla="*/ 10 w 429"/>
                    <a:gd name="T9" fmla="*/ 208 h 247"/>
                    <a:gd name="T10" fmla="*/ 14 w 429"/>
                    <a:gd name="T11" fmla="*/ 218 h 247"/>
                    <a:gd name="T12" fmla="*/ 20 w 429"/>
                    <a:gd name="T13" fmla="*/ 228 h 247"/>
                    <a:gd name="T14" fmla="*/ 28 w 429"/>
                    <a:gd name="T15" fmla="*/ 239 h 247"/>
                    <a:gd name="T16" fmla="*/ 37 w 429"/>
                    <a:gd name="T17" fmla="*/ 247 h 247"/>
                    <a:gd name="T18" fmla="*/ 320 w 429"/>
                    <a:gd name="T19" fmla="*/ 247 h 247"/>
                    <a:gd name="T20" fmla="*/ 323 w 429"/>
                    <a:gd name="T21" fmla="*/ 241 h 247"/>
                    <a:gd name="T22" fmla="*/ 325 w 429"/>
                    <a:gd name="T23" fmla="*/ 234 h 247"/>
                    <a:gd name="T24" fmla="*/ 326 w 429"/>
                    <a:gd name="T25" fmla="*/ 225 h 247"/>
                    <a:gd name="T26" fmla="*/ 326 w 429"/>
                    <a:gd name="T27" fmla="*/ 218 h 247"/>
                    <a:gd name="T28" fmla="*/ 348 w 429"/>
                    <a:gd name="T29" fmla="*/ 223 h 247"/>
                    <a:gd name="T30" fmla="*/ 370 w 429"/>
                    <a:gd name="T31" fmla="*/ 222 h 247"/>
                    <a:gd name="T32" fmla="*/ 388 w 429"/>
                    <a:gd name="T33" fmla="*/ 217 h 247"/>
                    <a:gd name="T34" fmla="*/ 403 w 429"/>
                    <a:gd name="T35" fmla="*/ 207 h 247"/>
                    <a:gd name="T36" fmla="*/ 415 w 429"/>
                    <a:gd name="T37" fmla="*/ 195 h 247"/>
                    <a:gd name="T38" fmla="*/ 423 w 429"/>
                    <a:gd name="T39" fmla="*/ 181 h 247"/>
                    <a:gd name="T40" fmla="*/ 428 w 429"/>
                    <a:gd name="T41" fmla="*/ 166 h 247"/>
                    <a:gd name="T42" fmla="*/ 429 w 429"/>
                    <a:gd name="T43" fmla="*/ 151 h 247"/>
                    <a:gd name="T44" fmla="*/ 425 w 429"/>
                    <a:gd name="T45" fmla="*/ 135 h 247"/>
                    <a:gd name="T46" fmla="*/ 417 w 429"/>
                    <a:gd name="T47" fmla="*/ 118 h 247"/>
                    <a:gd name="T48" fmla="*/ 405 w 429"/>
                    <a:gd name="T49" fmla="*/ 103 h 247"/>
                    <a:gd name="T50" fmla="*/ 391 w 429"/>
                    <a:gd name="T51" fmla="*/ 90 h 247"/>
                    <a:gd name="T52" fmla="*/ 376 w 429"/>
                    <a:gd name="T53" fmla="*/ 80 h 247"/>
                    <a:gd name="T54" fmla="*/ 360 w 429"/>
                    <a:gd name="T55" fmla="*/ 74 h 247"/>
                    <a:gd name="T56" fmla="*/ 344 w 429"/>
                    <a:gd name="T57" fmla="*/ 74 h 247"/>
                    <a:gd name="T58" fmla="*/ 330 w 429"/>
                    <a:gd name="T59" fmla="*/ 81 h 247"/>
                    <a:gd name="T60" fmla="*/ 327 w 429"/>
                    <a:gd name="T61" fmla="*/ 64 h 247"/>
                    <a:gd name="T62" fmla="*/ 321 w 429"/>
                    <a:gd name="T63" fmla="*/ 50 h 247"/>
                    <a:gd name="T64" fmla="*/ 311 w 429"/>
                    <a:gd name="T65" fmla="*/ 36 h 247"/>
                    <a:gd name="T66" fmla="*/ 299 w 429"/>
                    <a:gd name="T67" fmla="*/ 24 h 247"/>
                    <a:gd name="T68" fmla="*/ 285 w 429"/>
                    <a:gd name="T69" fmla="*/ 15 h 247"/>
                    <a:gd name="T70" fmla="*/ 268 w 429"/>
                    <a:gd name="T71" fmla="*/ 8 h 247"/>
                    <a:gd name="T72" fmla="*/ 251 w 429"/>
                    <a:gd name="T73" fmla="*/ 3 h 247"/>
                    <a:gd name="T74" fmla="*/ 231 w 429"/>
                    <a:gd name="T75" fmla="*/ 0 h 247"/>
                    <a:gd name="T76" fmla="*/ 212 w 429"/>
                    <a:gd name="T77" fmla="*/ 0 h 247"/>
                    <a:gd name="T78" fmla="*/ 192 w 429"/>
                    <a:gd name="T79" fmla="*/ 2 h 247"/>
                    <a:gd name="T80" fmla="*/ 174 w 429"/>
                    <a:gd name="T81" fmla="*/ 6 h 247"/>
                    <a:gd name="T82" fmla="*/ 155 w 429"/>
                    <a:gd name="T83" fmla="*/ 13 h 247"/>
                    <a:gd name="T84" fmla="*/ 139 w 429"/>
                    <a:gd name="T85" fmla="*/ 23 h 247"/>
                    <a:gd name="T86" fmla="*/ 122 w 429"/>
                    <a:gd name="T87" fmla="*/ 37 h 247"/>
                    <a:gd name="T88" fmla="*/ 109 w 429"/>
                    <a:gd name="T89" fmla="*/ 52 h 247"/>
                    <a:gd name="T90" fmla="*/ 99 w 429"/>
                    <a:gd name="T91" fmla="*/ 70 h 247"/>
                    <a:gd name="T92" fmla="*/ 88 w 429"/>
                    <a:gd name="T93" fmla="*/ 68 h 247"/>
                    <a:gd name="T94" fmla="*/ 78 w 429"/>
                    <a:gd name="T95" fmla="*/ 65 h 247"/>
                    <a:gd name="T96" fmla="*/ 69 w 429"/>
                    <a:gd name="T97" fmla="*/ 63 h 247"/>
                    <a:gd name="T98" fmla="*/ 60 w 429"/>
                    <a:gd name="T99" fmla="*/ 62 h 247"/>
                    <a:gd name="T100" fmla="*/ 51 w 429"/>
                    <a:gd name="T101" fmla="*/ 62 h 247"/>
                    <a:gd name="T102" fmla="*/ 43 w 429"/>
                    <a:gd name="T103" fmla="*/ 65 h 247"/>
                    <a:gd name="T104" fmla="*/ 35 w 429"/>
                    <a:gd name="T105" fmla="*/ 69 h 247"/>
                    <a:gd name="T106" fmla="*/ 27 w 429"/>
                    <a:gd name="T107" fmla="*/ 76 h 247"/>
                    <a:gd name="T108" fmla="*/ 18 w 429"/>
                    <a:gd name="T109" fmla="*/ 88 h 247"/>
                    <a:gd name="T110" fmla="*/ 9 w 429"/>
                    <a:gd name="T111" fmla="*/ 100 h 247"/>
                    <a:gd name="T112" fmla="*/ 3 w 429"/>
                    <a:gd name="T113" fmla="*/ 112 h 247"/>
                    <a:gd name="T114" fmla="*/ 0 w 429"/>
                    <a:gd name="T115" fmla="*/ 125 h 247"/>
                    <a:gd name="T116" fmla="*/ 0 w 429"/>
                    <a:gd name="T117" fmla="*/ 138 h 247"/>
                    <a:gd name="T118" fmla="*/ 4 w 429"/>
                    <a:gd name="T119" fmla="*/ 150 h 247"/>
                    <a:gd name="T120" fmla="*/ 13 w 429"/>
                    <a:gd name="T121" fmla="*/ 160 h 247"/>
                    <a:gd name="T122" fmla="*/ 27 w 429"/>
                    <a:gd name="T123" fmla="*/ 170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29" h="247">
                      <a:moveTo>
                        <a:pt x="27" y="170"/>
                      </a:moveTo>
                      <a:lnTo>
                        <a:pt x="18" y="178"/>
                      </a:lnTo>
                      <a:lnTo>
                        <a:pt x="12" y="188"/>
                      </a:lnTo>
                      <a:lnTo>
                        <a:pt x="10" y="198"/>
                      </a:lnTo>
                      <a:lnTo>
                        <a:pt x="10" y="208"/>
                      </a:lnTo>
                      <a:lnTo>
                        <a:pt x="14" y="218"/>
                      </a:lnTo>
                      <a:lnTo>
                        <a:pt x="20" y="228"/>
                      </a:lnTo>
                      <a:lnTo>
                        <a:pt x="28" y="239"/>
                      </a:lnTo>
                      <a:lnTo>
                        <a:pt x="37" y="247"/>
                      </a:lnTo>
                      <a:lnTo>
                        <a:pt x="320" y="247"/>
                      </a:lnTo>
                      <a:lnTo>
                        <a:pt x="323" y="241"/>
                      </a:lnTo>
                      <a:lnTo>
                        <a:pt x="325" y="234"/>
                      </a:lnTo>
                      <a:lnTo>
                        <a:pt x="326" y="225"/>
                      </a:lnTo>
                      <a:lnTo>
                        <a:pt x="326" y="218"/>
                      </a:lnTo>
                      <a:lnTo>
                        <a:pt x="348" y="223"/>
                      </a:lnTo>
                      <a:lnTo>
                        <a:pt x="370" y="222"/>
                      </a:lnTo>
                      <a:lnTo>
                        <a:pt x="388" y="217"/>
                      </a:lnTo>
                      <a:lnTo>
                        <a:pt x="403" y="207"/>
                      </a:lnTo>
                      <a:lnTo>
                        <a:pt x="415" y="195"/>
                      </a:lnTo>
                      <a:lnTo>
                        <a:pt x="423" y="181"/>
                      </a:lnTo>
                      <a:lnTo>
                        <a:pt x="428" y="166"/>
                      </a:lnTo>
                      <a:lnTo>
                        <a:pt x="429" y="151"/>
                      </a:lnTo>
                      <a:lnTo>
                        <a:pt x="425" y="135"/>
                      </a:lnTo>
                      <a:lnTo>
                        <a:pt x="417" y="118"/>
                      </a:lnTo>
                      <a:lnTo>
                        <a:pt x="405" y="103"/>
                      </a:lnTo>
                      <a:lnTo>
                        <a:pt x="391" y="90"/>
                      </a:lnTo>
                      <a:lnTo>
                        <a:pt x="376" y="80"/>
                      </a:lnTo>
                      <a:lnTo>
                        <a:pt x="360" y="74"/>
                      </a:lnTo>
                      <a:lnTo>
                        <a:pt x="344" y="74"/>
                      </a:lnTo>
                      <a:lnTo>
                        <a:pt x="330" y="81"/>
                      </a:lnTo>
                      <a:lnTo>
                        <a:pt x="327" y="64"/>
                      </a:lnTo>
                      <a:lnTo>
                        <a:pt x="321" y="50"/>
                      </a:lnTo>
                      <a:lnTo>
                        <a:pt x="311" y="36"/>
                      </a:lnTo>
                      <a:lnTo>
                        <a:pt x="299" y="24"/>
                      </a:lnTo>
                      <a:lnTo>
                        <a:pt x="285" y="15"/>
                      </a:lnTo>
                      <a:lnTo>
                        <a:pt x="268" y="8"/>
                      </a:lnTo>
                      <a:lnTo>
                        <a:pt x="251" y="3"/>
                      </a:lnTo>
                      <a:lnTo>
                        <a:pt x="231" y="0"/>
                      </a:lnTo>
                      <a:lnTo>
                        <a:pt x="212" y="0"/>
                      </a:lnTo>
                      <a:lnTo>
                        <a:pt x="192" y="2"/>
                      </a:lnTo>
                      <a:lnTo>
                        <a:pt x="174" y="6"/>
                      </a:lnTo>
                      <a:lnTo>
                        <a:pt x="155" y="13"/>
                      </a:lnTo>
                      <a:lnTo>
                        <a:pt x="139" y="23"/>
                      </a:lnTo>
                      <a:lnTo>
                        <a:pt x="122" y="37"/>
                      </a:lnTo>
                      <a:lnTo>
                        <a:pt x="109" y="52"/>
                      </a:lnTo>
                      <a:lnTo>
                        <a:pt x="99" y="70"/>
                      </a:lnTo>
                      <a:lnTo>
                        <a:pt x="88" y="68"/>
                      </a:lnTo>
                      <a:lnTo>
                        <a:pt x="78" y="65"/>
                      </a:lnTo>
                      <a:lnTo>
                        <a:pt x="69" y="63"/>
                      </a:lnTo>
                      <a:lnTo>
                        <a:pt x="60" y="62"/>
                      </a:lnTo>
                      <a:lnTo>
                        <a:pt x="51" y="62"/>
                      </a:lnTo>
                      <a:lnTo>
                        <a:pt x="43" y="65"/>
                      </a:lnTo>
                      <a:lnTo>
                        <a:pt x="35" y="69"/>
                      </a:lnTo>
                      <a:lnTo>
                        <a:pt x="27" y="76"/>
                      </a:lnTo>
                      <a:lnTo>
                        <a:pt x="18" y="88"/>
                      </a:lnTo>
                      <a:lnTo>
                        <a:pt x="9" y="100"/>
                      </a:lnTo>
                      <a:lnTo>
                        <a:pt x="3" y="112"/>
                      </a:lnTo>
                      <a:lnTo>
                        <a:pt x="0" y="125"/>
                      </a:lnTo>
                      <a:lnTo>
                        <a:pt x="0" y="138"/>
                      </a:lnTo>
                      <a:lnTo>
                        <a:pt x="4" y="150"/>
                      </a:lnTo>
                      <a:lnTo>
                        <a:pt x="13" y="160"/>
                      </a:lnTo>
                      <a:lnTo>
                        <a:pt x="27" y="1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9472" name="Freeform 16"/>
                <p:cNvSpPr>
                  <a:spLocks/>
                </p:cNvSpPr>
                <p:nvPr/>
              </p:nvSpPr>
              <p:spPr bwMode="auto">
                <a:xfrm>
                  <a:off x="2712" y="2124"/>
                  <a:ext cx="108" cy="147"/>
                </a:xfrm>
                <a:custGeom>
                  <a:avLst/>
                  <a:gdLst>
                    <a:gd name="T0" fmla="*/ 217 w 217"/>
                    <a:gd name="T1" fmla="*/ 152 h 294"/>
                    <a:gd name="T2" fmla="*/ 213 w 217"/>
                    <a:gd name="T3" fmla="*/ 136 h 294"/>
                    <a:gd name="T4" fmla="*/ 205 w 217"/>
                    <a:gd name="T5" fmla="*/ 119 h 294"/>
                    <a:gd name="T6" fmla="*/ 194 w 217"/>
                    <a:gd name="T7" fmla="*/ 103 h 294"/>
                    <a:gd name="T8" fmla="*/ 180 w 217"/>
                    <a:gd name="T9" fmla="*/ 90 h 294"/>
                    <a:gd name="T10" fmla="*/ 164 w 217"/>
                    <a:gd name="T11" fmla="*/ 80 h 294"/>
                    <a:gd name="T12" fmla="*/ 148 w 217"/>
                    <a:gd name="T13" fmla="*/ 74 h 294"/>
                    <a:gd name="T14" fmla="*/ 133 w 217"/>
                    <a:gd name="T15" fmla="*/ 74 h 294"/>
                    <a:gd name="T16" fmla="*/ 119 w 217"/>
                    <a:gd name="T17" fmla="*/ 81 h 294"/>
                    <a:gd name="T18" fmla="*/ 115 w 217"/>
                    <a:gd name="T19" fmla="*/ 63 h 294"/>
                    <a:gd name="T20" fmla="*/ 107 w 217"/>
                    <a:gd name="T21" fmla="*/ 46 h 294"/>
                    <a:gd name="T22" fmla="*/ 96 w 217"/>
                    <a:gd name="T23" fmla="*/ 32 h 294"/>
                    <a:gd name="T24" fmla="*/ 81 w 217"/>
                    <a:gd name="T25" fmla="*/ 20 h 294"/>
                    <a:gd name="T26" fmla="*/ 63 w 217"/>
                    <a:gd name="T27" fmla="*/ 11 h 294"/>
                    <a:gd name="T28" fmla="*/ 42 w 217"/>
                    <a:gd name="T29" fmla="*/ 4 h 294"/>
                    <a:gd name="T30" fmla="*/ 22 w 217"/>
                    <a:gd name="T31" fmla="*/ 1 h 294"/>
                    <a:gd name="T32" fmla="*/ 0 w 217"/>
                    <a:gd name="T33" fmla="*/ 0 h 294"/>
                    <a:gd name="T34" fmla="*/ 0 w 217"/>
                    <a:gd name="T35" fmla="*/ 293 h 294"/>
                    <a:gd name="T36" fmla="*/ 20 w 217"/>
                    <a:gd name="T37" fmla="*/ 294 h 294"/>
                    <a:gd name="T38" fmla="*/ 41 w 217"/>
                    <a:gd name="T39" fmla="*/ 292 h 294"/>
                    <a:gd name="T40" fmla="*/ 61 w 217"/>
                    <a:gd name="T41" fmla="*/ 287 h 294"/>
                    <a:gd name="T42" fmla="*/ 79 w 217"/>
                    <a:gd name="T43" fmla="*/ 278 h 294"/>
                    <a:gd name="T44" fmla="*/ 94 w 217"/>
                    <a:gd name="T45" fmla="*/ 268 h 294"/>
                    <a:gd name="T46" fmla="*/ 106 w 217"/>
                    <a:gd name="T47" fmla="*/ 254 h 294"/>
                    <a:gd name="T48" fmla="*/ 113 w 217"/>
                    <a:gd name="T49" fmla="*/ 238 h 294"/>
                    <a:gd name="T50" fmla="*/ 115 w 217"/>
                    <a:gd name="T51" fmla="*/ 218 h 294"/>
                    <a:gd name="T52" fmla="*/ 137 w 217"/>
                    <a:gd name="T53" fmla="*/ 223 h 294"/>
                    <a:gd name="T54" fmla="*/ 158 w 217"/>
                    <a:gd name="T55" fmla="*/ 222 h 294"/>
                    <a:gd name="T56" fmla="*/ 177 w 217"/>
                    <a:gd name="T57" fmla="*/ 217 h 294"/>
                    <a:gd name="T58" fmla="*/ 192 w 217"/>
                    <a:gd name="T59" fmla="*/ 208 h 294"/>
                    <a:gd name="T60" fmla="*/ 204 w 217"/>
                    <a:gd name="T61" fmla="*/ 196 h 294"/>
                    <a:gd name="T62" fmla="*/ 212 w 217"/>
                    <a:gd name="T63" fmla="*/ 182 h 294"/>
                    <a:gd name="T64" fmla="*/ 217 w 217"/>
                    <a:gd name="T65" fmla="*/ 167 h 294"/>
                    <a:gd name="T66" fmla="*/ 217 w 217"/>
                    <a:gd name="T67" fmla="*/ 152 h 2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17" h="294">
                      <a:moveTo>
                        <a:pt x="217" y="152"/>
                      </a:moveTo>
                      <a:lnTo>
                        <a:pt x="213" y="136"/>
                      </a:lnTo>
                      <a:lnTo>
                        <a:pt x="205" y="119"/>
                      </a:lnTo>
                      <a:lnTo>
                        <a:pt x="194" y="103"/>
                      </a:lnTo>
                      <a:lnTo>
                        <a:pt x="180" y="90"/>
                      </a:lnTo>
                      <a:lnTo>
                        <a:pt x="164" y="80"/>
                      </a:lnTo>
                      <a:lnTo>
                        <a:pt x="148" y="74"/>
                      </a:lnTo>
                      <a:lnTo>
                        <a:pt x="133" y="74"/>
                      </a:lnTo>
                      <a:lnTo>
                        <a:pt x="119" y="81"/>
                      </a:lnTo>
                      <a:lnTo>
                        <a:pt x="115" y="63"/>
                      </a:lnTo>
                      <a:lnTo>
                        <a:pt x="107" y="46"/>
                      </a:lnTo>
                      <a:lnTo>
                        <a:pt x="96" y="32"/>
                      </a:lnTo>
                      <a:lnTo>
                        <a:pt x="81" y="20"/>
                      </a:lnTo>
                      <a:lnTo>
                        <a:pt x="63" y="11"/>
                      </a:lnTo>
                      <a:lnTo>
                        <a:pt x="42" y="4"/>
                      </a:lnTo>
                      <a:lnTo>
                        <a:pt x="22" y="1"/>
                      </a:lnTo>
                      <a:lnTo>
                        <a:pt x="0" y="0"/>
                      </a:lnTo>
                      <a:lnTo>
                        <a:pt x="0" y="293"/>
                      </a:lnTo>
                      <a:lnTo>
                        <a:pt x="20" y="294"/>
                      </a:lnTo>
                      <a:lnTo>
                        <a:pt x="41" y="292"/>
                      </a:lnTo>
                      <a:lnTo>
                        <a:pt x="61" y="287"/>
                      </a:lnTo>
                      <a:lnTo>
                        <a:pt x="79" y="278"/>
                      </a:lnTo>
                      <a:lnTo>
                        <a:pt x="94" y="268"/>
                      </a:lnTo>
                      <a:lnTo>
                        <a:pt x="106" y="254"/>
                      </a:lnTo>
                      <a:lnTo>
                        <a:pt x="113" y="238"/>
                      </a:lnTo>
                      <a:lnTo>
                        <a:pt x="115" y="218"/>
                      </a:lnTo>
                      <a:lnTo>
                        <a:pt x="137" y="223"/>
                      </a:lnTo>
                      <a:lnTo>
                        <a:pt x="158" y="222"/>
                      </a:lnTo>
                      <a:lnTo>
                        <a:pt x="177" y="217"/>
                      </a:lnTo>
                      <a:lnTo>
                        <a:pt x="192" y="208"/>
                      </a:lnTo>
                      <a:lnTo>
                        <a:pt x="204" y="196"/>
                      </a:lnTo>
                      <a:lnTo>
                        <a:pt x="212" y="182"/>
                      </a:lnTo>
                      <a:lnTo>
                        <a:pt x="217" y="167"/>
                      </a:lnTo>
                      <a:lnTo>
                        <a:pt x="217" y="1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9473" name="Freeform 17"/>
                <p:cNvSpPr>
                  <a:spLocks/>
                </p:cNvSpPr>
                <p:nvPr/>
              </p:nvSpPr>
              <p:spPr bwMode="auto">
                <a:xfrm>
                  <a:off x="2979" y="1997"/>
                  <a:ext cx="318" cy="319"/>
                </a:xfrm>
                <a:custGeom>
                  <a:avLst/>
                  <a:gdLst>
                    <a:gd name="T0" fmla="*/ 2 w 635"/>
                    <a:gd name="T1" fmla="*/ 287 h 637"/>
                    <a:gd name="T2" fmla="*/ 14 w 635"/>
                    <a:gd name="T3" fmla="*/ 224 h 637"/>
                    <a:gd name="T4" fmla="*/ 38 w 635"/>
                    <a:gd name="T5" fmla="*/ 167 h 637"/>
                    <a:gd name="T6" fmla="*/ 72 w 635"/>
                    <a:gd name="T7" fmla="*/ 116 h 637"/>
                    <a:gd name="T8" fmla="*/ 116 w 635"/>
                    <a:gd name="T9" fmla="*/ 73 h 637"/>
                    <a:gd name="T10" fmla="*/ 166 w 635"/>
                    <a:gd name="T11" fmla="*/ 38 h 637"/>
                    <a:gd name="T12" fmla="*/ 223 w 635"/>
                    <a:gd name="T13" fmla="*/ 14 h 637"/>
                    <a:gd name="T14" fmla="*/ 285 w 635"/>
                    <a:gd name="T15" fmla="*/ 2 h 637"/>
                    <a:gd name="T16" fmla="*/ 350 w 635"/>
                    <a:gd name="T17" fmla="*/ 2 h 637"/>
                    <a:gd name="T18" fmla="*/ 412 w 635"/>
                    <a:gd name="T19" fmla="*/ 14 h 637"/>
                    <a:gd name="T20" fmla="*/ 469 w 635"/>
                    <a:gd name="T21" fmla="*/ 38 h 637"/>
                    <a:gd name="T22" fmla="*/ 519 w 635"/>
                    <a:gd name="T23" fmla="*/ 73 h 637"/>
                    <a:gd name="T24" fmla="*/ 563 w 635"/>
                    <a:gd name="T25" fmla="*/ 116 h 637"/>
                    <a:gd name="T26" fmla="*/ 597 w 635"/>
                    <a:gd name="T27" fmla="*/ 167 h 637"/>
                    <a:gd name="T28" fmla="*/ 621 w 635"/>
                    <a:gd name="T29" fmla="*/ 224 h 637"/>
                    <a:gd name="T30" fmla="*/ 633 w 635"/>
                    <a:gd name="T31" fmla="*/ 287 h 637"/>
                    <a:gd name="T32" fmla="*/ 633 w 635"/>
                    <a:gd name="T33" fmla="*/ 351 h 637"/>
                    <a:gd name="T34" fmla="*/ 621 w 635"/>
                    <a:gd name="T35" fmla="*/ 414 h 637"/>
                    <a:gd name="T36" fmla="*/ 597 w 635"/>
                    <a:gd name="T37" fmla="*/ 470 h 637"/>
                    <a:gd name="T38" fmla="*/ 563 w 635"/>
                    <a:gd name="T39" fmla="*/ 521 h 637"/>
                    <a:gd name="T40" fmla="*/ 519 w 635"/>
                    <a:gd name="T41" fmla="*/ 564 h 637"/>
                    <a:gd name="T42" fmla="*/ 469 w 635"/>
                    <a:gd name="T43" fmla="*/ 599 h 637"/>
                    <a:gd name="T44" fmla="*/ 412 w 635"/>
                    <a:gd name="T45" fmla="*/ 623 h 637"/>
                    <a:gd name="T46" fmla="*/ 350 w 635"/>
                    <a:gd name="T47" fmla="*/ 635 h 637"/>
                    <a:gd name="T48" fmla="*/ 285 w 635"/>
                    <a:gd name="T49" fmla="*/ 635 h 637"/>
                    <a:gd name="T50" fmla="*/ 223 w 635"/>
                    <a:gd name="T51" fmla="*/ 623 h 637"/>
                    <a:gd name="T52" fmla="*/ 166 w 635"/>
                    <a:gd name="T53" fmla="*/ 599 h 637"/>
                    <a:gd name="T54" fmla="*/ 116 w 635"/>
                    <a:gd name="T55" fmla="*/ 564 h 637"/>
                    <a:gd name="T56" fmla="*/ 72 w 635"/>
                    <a:gd name="T57" fmla="*/ 521 h 637"/>
                    <a:gd name="T58" fmla="*/ 38 w 635"/>
                    <a:gd name="T59" fmla="*/ 470 h 637"/>
                    <a:gd name="T60" fmla="*/ 14 w 635"/>
                    <a:gd name="T61" fmla="*/ 414 h 637"/>
                    <a:gd name="T62" fmla="*/ 2 w 635"/>
                    <a:gd name="T63" fmla="*/ 351 h 6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35" h="637">
                      <a:moveTo>
                        <a:pt x="0" y="319"/>
                      </a:moveTo>
                      <a:lnTo>
                        <a:pt x="2" y="287"/>
                      </a:lnTo>
                      <a:lnTo>
                        <a:pt x="6" y="254"/>
                      </a:lnTo>
                      <a:lnTo>
                        <a:pt x="14" y="224"/>
                      </a:lnTo>
                      <a:lnTo>
                        <a:pt x="25" y="195"/>
                      </a:lnTo>
                      <a:lnTo>
                        <a:pt x="38" y="167"/>
                      </a:lnTo>
                      <a:lnTo>
                        <a:pt x="54" y="141"/>
                      </a:lnTo>
                      <a:lnTo>
                        <a:pt x="72" y="116"/>
                      </a:lnTo>
                      <a:lnTo>
                        <a:pt x="93" y="94"/>
                      </a:lnTo>
                      <a:lnTo>
                        <a:pt x="116" y="73"/>
                      </a:lnTo>
                      <a:lnTo>
                        <a:pt x="140" y="54"/>
                      </a:lnTo>
                      <a:lnTo>
                        <a:pt x="166" y="38"/>
                      </a:lnTo>
                      <a:lnTo>
                        <a:pt x="193" y="25"/>
                      </a:lnTo>
                      <a:lnTo>
                        <a:pt x="223" y="14"/>
                      </a:lnTo>
                      <a:lnTo>
                        <a:pt x="254" y="6"/>
                      </a:lnTo>
                      <a:lnTo>
                        <a:pt x="285" y="2"/>
                      </a:lnTo>
                      <a:lnTo>
                        <a:pt x="318" y="0"/>
                      </a:lnTo>
                      <a:lnTo>
                        <a:pt x="350" y="2"/>
                      </a:lnTo>
                      <a:lnTo>
                        <a:pt x="381" y="6"/>
                      </a:lnTo>
                      <a:lnTo>
                        <a:pt x="412" y="14"/>
                      </a:lnTo>
                      <a:lnTo>
                        <a:pt x="442" y="25"/>
                      </a:lnTo>
                      <a:lnTo>
                        <a:pt x="469" y="38"/>
                      </a:lnTo>
                      <a:lnTo>
                        <a:pt x="495" y="54"/>
                      </a:lnTo>
                      <a:lnTo>
                        <a:pt x="519" y="73"/>
                      </a:lnTo>
                      <a:lnTo>
                        <a:pt x="543" y="94"/>
                      </a:lnTo>
                      <a:lnTo>
                        <a:pt x="563" y="116"/>
                      </a:lnTo>
                      <a:lnTo>
                        <a:pt x="581" y="141"/>
                      </a:lnTo>
                      <a:lnTo>
                        <a:pt x="597" y="167"/>
                      </a:lnTo>
                      <a:lnTo>
                        <a:pt x="610" y="195"/>
                      </a:lnTo>
                      <a:lnTo>
                        <a:pt x="621" y="224"/>
                      </a:lnTo>
                      <a:lnTo>
                        <a:pt x="629" y="254"/>
                      </a:lnTo>
                      <a:lnTo>
                        <a:pt x="633" y="287"/>
                      </a:lnTo>
                      <a:lnTo>
                        <a:pt x="635" y="319"/>
                      </a:lnTo>
                      <a:lnTo>
                        <a:pt x="633" y="351"/>
                      </a:lnTo>
                      <a:lnTo>
                        <a:pt x="629" y="383"/>
                      </a:lnTo>
                      <a:lnTo>
                        <a:pt x="621" y="414"/>
                      </a:lnTo>
                      <a:lnTo>
                        <a:pt x="610" y="443"/>
                      </a:lnTo>
                      <a:lnTo>
                        <a:pt x="597" y="470"/>
                      </a:lnTo>
                      <a:lnTo>
                        <a:pt x="581" y="497"/>
                      </a:lnTo>
                      <a:lnTo>
                        <a:pt x="563" y="521"/>
                      </a:lnTo>
                      <a:lnTo>
                        <a:pt x="543" y="544"/>
                      </a:lnTo>
                      <a:lnTo>
                        <a:pt x="519" y="564"/>
                      </a:lnTo>
                      <a:lnTo>
                        <a:pt x="495" y="583"/>
                      </a:lnTo>
                      <a:lnTo>
                        <a:pt x="469" y="599"/>
                      </a:lnTo>
                      <a:lnTo>
                        <a:pt x="442" y="612"/>
                      </a:lnTo>
                      <a:lnTo>
                        <a:pt x="412" y="623"/>
                      </a:lnTo>
                      <a:lnTo>
                        <a:pt x="381" y="631"/>
                      </a:lnTo>
                      <a:lnTo>
                        <a:pt x="350" y="635"/>
                      </a:lnTo>
                      <a:lnTo>
                        <a:pt x="318" y="637"/>
                      </a:lnTo>
                      <a:lnTo>
                        <a:pt x="285" y="635"/>
                      </a:lnTo>
                      <a:lnTo>
                        <a:pt x="254" y="631"/>
                      </a:lnTo>
                      <a:lnTo>
                        <a:pt x="223" y="623"/>
                      </a:lnTo>
                      <a:lnTo>
                        <a:pt x="193" y="612"/>
                      </a:lnTo>
                      <a:lnTo>
                        <a:pt x="166" y="599"/>
                      </a:lnTo>
                      <a:lnTo>
                        <a:pt x="140" y="583"/>
                      </a:lnTo>
                      <a:lnTo>
                        <a:pt x="116" y="564"/>
                      </a:lnTo>
                      <a:lnTo>
                        <a:pt x="93" y="544"/>
                      </a:lnTo>
                      <a:lnTo>
                        <a:pt x="72" y="521"/>
                      </a:lnTo>
                      <a:lnTo>
                        <a:pt x="54" y="497"/>
                      </a:lnTo>
                      <a:lnTo>
                        <a:pt x="38" y="470"/>
                      </a:lnTo>
                      <a:lnTo>
                        <a:pt x="25" y="443"/>
                      </a:lnTo>
                      <a:lnTo>
                        <a:pt x="14" y="414"/>
                      </a:lnTo>
                      <a:lnTo>
                        <a:pt x="6" y="383"/>
                      </a:lnTo>
                      <a:lnTo>
                        <a:pt x="2" y="351"/>
                      </a:lnTo>
                      <a:lnTo>
                        <a:pt x="0" y="319"/>
                      </a:lnTo>
                      <a:close/>
                    </a:path>
                  </a:pathLst>
                </a:custGeom>
                <a:solidFill>
                  <a:srgbClr val="FF8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9474" name="Freeform 18"/>
                <p:cNvSpPr>
                  <a:spLocks/>
                </p:cNvSpPr>
                <p:nvPr/>
              </p:nvSpPr>
              <p:spPr bwMode="auto">
                <a:xfrm>
                  <a:off x="3131" y="1805"/>
                  <a:ext cx="106" cy="213"/>
                </a:xfrm>
                <a:custGeom>
                  <a:avLst/>
                  <a:gdLst>
                    <a:gd name="T0" fmla="*/ 0 w 211"/>
                    <a:gd name="T1" fmla="*/ 404 h 425"/>
                    <a:gd name="T2" fmla="*/ 4 w 211"/>
                    <a:gd name="T3" fmla="*/ 371 h 425"/>
                    <a:gd name="T4" fmla="*/ 16 w 211"/>
                    <a:gd name="T5" fmla="*/ 343 h 425"/>
                    <a:gd name="T6" fmla="*/ 34 w 211"/>
                    <a:gd name="T7" fmla="*/ 321 h 425"/>
                    <a:gd name="T8" fmla="*/ 55 w 211"/>
                    <a:gd name="T9" fmla="*/ 301 h 425"/>
                    <a:gd name="T10" fmla="*/ 77 w 211"/>
                    <a:gd name="T11" fmla="*/ 283 h 425"/>
                    <a:gd name="T12" fmla="*/ 97 w 211"/>
                    <a:gd name="T13" fmla="*/ 262 h 425"/>
                    <a:gd name="T14" fmla="*/ 114 w 211"/>
                    <a:gd name="T15" fmla="*/ 237 h 425"/>
                    <a:gd name="T16" fmla="*/ 124 w 211"/>
                    <a:gd name="T17" fmla="*/ 208 h 425"/>
                    <a:gd name="T18" fmla="*/ 124 w 211"/>
                    <a:gd name="T19" fmla="*/ 189 h 425"/>
                    <a:gd name="T20" fmla="*/ 120 w 211"/>
                    <a:gd name="T21" fmla="*/ 174 h 425"/>
                    <a:gd name="T22" fmla="*/ 118 w 211"/>
                    <a:gd name="T23" fmla="*/ 157 h 425"/>
                    <a:gd name="T24" fmla="*/ 126 w 211"/>
                    <a:gd name="T25" fmla="*/ 129 h 425"/>
                    <a:gd name="T26" fmla="*/ 135 w 211"/>
                    <a:gd name="T27" fmla="*/ 110 h 425"/>
                    <a:gd name="T28" fmla="*/ 144 w 211"/>
                    <a:gd name="T29" fmla="*/ 93 h 425"/>
                    <a:gd name="T30" fmla="*/ 155 w 211"/>
                    <a:gd name="T31" fmla="*/ 78 h 425"/>
                    <a:gd name="T32" fmla="*/ 166 w 211"/>
                    <a:gd name="T33" fmla="*/ 63 h 425"/>
                    <a:gd name="T34" fmla="*/ 177 w 211"/>
                    <a:gd name="T35" fmla="*/ 49 h 425"/>
                    <a:gd name="T36" fmla="*/ 188 w 211"/>
                    <a:gd name="T37" fmla="*/ 34 h 425"/>
                    <a:gd name="T38" fmla="*/ 200 w 211"/>
                    <a:gd name="T39" fmla="*/ 18 h 425"/>
                    <a:gd name="T40" fmla="*/ 211 w 211"/>
                    <a:gd name="T41" fmla="*/ 0 h 425"/>
                    <a:gd name="T42" fmla="*/ 205 w 211"/>
                    <a:gd name="T43" fmla="*/ 15 h 425"/>
                    <a:gd name="T44" fmla="*/ 199 w 211"/>
                    <a:gd name="T45" fmla="*/ 29 h 425"/>
                    <a:gd name="T46" fmla="*/ 193 w 211"/>
                    <a:gd name="T47" fmla="*/ 43 h 425"/>
                    <a:gd name="T48" fmla="*/ 187 w 211"/>
                    <a:gd name="T49" fmla="*/ 58 h 425"/>
                    <a:gd name="T50" fmla="*/ 182 w 211"/>
                    <a:gd name="T51" fmla="*/ 73 h 425"/>
                    <a:gd name="T52" fmla="*/ 178 w 211"/>
                    <a:gd name="T53" fmla="*/ 88 h 425"/>
                    <a:gd name="T54" fmla="*/ 175 w 211"/>
                    <a:gd name="T55" fmla="*/ 104 h 425"/>
                    <a:gd name="T56" fmla="*/ 174 w 211"/>
                    <a:gd name="T57" fmla="*/ 121 h 425"/>
                    <a:gd name="T58" fmla="*/ 177 w 211"/>
                    <a:gd name="T59" fmla="*/ 152 h 425"/>
                    <a:gd name="T60" fmla="*/ 182 w 211"/>
                    <a:gd name="T61" fmla="*/ 179 h 425"/>
                    <a:gd name="T62" fmla="*/ 187 w 211"/>
                    <a:gd name="T63" fmla="*/ 204 h 425"/>
                    <a:gd name="T64" fmla="*/ 184 w 211"/>
                    <a:gd name="T65" fmla="*/ 229 h 425"/>
                    <a:gd name="T66" fmla="*/ 178 w 211"/>
                    <a:gd name="T67" fmla="*/ 243 h 425"/>
                    <a:gd name="T68" fmla="*/ 171 w 211"/>
                    <a:gd name="T69" fmla="*/ 256 h 425"/>
                    <a:gd name="T70" fmla="*/ 162 w 211"/>
                    <a:gd name="T71" fmla="*/ 267 h 425"/>
                    <a:gd name="T72" fmla="*/ 152 w 211"/>
                    <a:gd name="T73" fmla="*/ 277 h 425"/>
                    <a:gd name="T74" fmla="*/ 143 w 211"/>
                    <a:gd name="T75" fmla="*/ 287 h 425"/>
                    <a:gd name="T76" fmla="*/ 133 w 211"/>
                    <a:gd name="T77" fmla="*/ 297 h 425"/>
                    <a:gd name="T78" fmla="*/ 124 w 211"/>
                    <a:gd name="T79" fmla="*/ 308 h 425"/>
                    <a:gd name="T80" fmla="*/ 116 w 211"/>
                    <a:gd name="T81" fmla="*/ 321 h 425"/>
                    <a:gd name="T82" fmla="*/ 112 w 211"/>
                    <a:gd name="T83" fmla="*/ 343 h 425"/>
                    <a:gd name="T84" fmla="*/ 114 w 211"/>
                    <a:gd name="T85" fmla="*/ 370 h 425"/>
                    <a:gd name="T86" fmla="*/ 120 w 211"/>
                    <a:gd name="T87" fmla="*/ 398 h 425"/>
                    <a:gd name="T88" fmla="*/ 126 w 211"/>
                    <a:gd name="T89" fmla="*/ 425 h 425"/>
                    <a:gd name="T90" fmla="*/ 104 w 211"/>
                    <a:gd name="T91" fmla="*/ 412 h 425"/>
                    <a:gd name="T92" fmla="*/ 86 w 211"/>
                    <a:gd name="T93" fmla="*/ 404 h 425"/>
                    <a:gd name="T94" fmla="*/ 70 w 211"/>
                    <a:gd name="T95" fmla="*/ 400 h 425"/>
                    <a:gd name="T96" fmla="*/ 56 w 211"/>
                    <a:gd name="T97" fmla="*/ 399 h 425"/>
                    <a:gd name="T98" fmla="*/ 42 w 211"/>
                    <a:gd name="T99" fmla="*/ 400 h 425"/>
                    <a:gd name="T100" fmla="*/ 29 w 211"/>
                    <a:gd name="T101" fmla="*/ 402 h 425"/>
                    <a:gd name="T102" fmla="*/ 16 w 211"/>
                    <a:gd name="T103" fmla="*/ 404 h 425"/>
                    <a:gd name="T104" fmla="*/ 0 w 211"/>
                    <a:gd name="T105" fmla="*/ 404 h 4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11" h="425">
                      <a:moveTo>
                        <a:pt x="0" y="404"/>
                      </a:moveTo>
                      <a:lnTo>
                        <a:pt x="4" y="371"/>
                      </a:lnTo>
                      <a:lnTo>
                        <a:pt x="16" y="343"/>
                      </a:lnTo>
                      <a:lnTo>
                        <a:pt x="34" y="321"/>
                      </a:lnTo>
                      <a:lnTo>
                        <a:pt x="55" y="301"/>
                      </a:lnTo>
                      <a:lnTo>
                        <a:pt x="77" y="283"/>
                      </a:lnTo>
                      <a:lnTo>
                        <a:pt x="97" y="262"/>
                      </a:lnTo>
                      <a:lnTo>
                        <a:pt x="114" y="237"/>
                      </a:lnTo>
                      <a:lnTo>
                        <a:pt x="124" y="208"/>
                      </a:lnTo>
                      <a:lnTo>
                        <a:pt x="124" y="189"/>
                      </a:lnTo>
                      <a:lnTo>
                        <a:pt x="120" y="174"/>
                      </a:lnTo>
                      <a:lnTo>
                        <a:pt x="118" y="157"/>
                      </a:lnTo>
                      <a:lnTo>
                        <a:pt x="126" y="129"/>
                      </a:lnTo>
                      <a:lnTo>
                        <a:pt x="135" y="110"/>
                      </a:lnTo>
                      <a:lnTo>
                        <a:pt x="144" y="93"/>
                      </a:lnTo>
                      <a:lnTo>
                        <a:pt x="155" y="78"/>
                      </a:lnTo>
                      <a:lnTo>
                        <a:pt x="166" y="63"/>
                      </a:lnTo>
                      <a:lnTo>
                        <a:pt x="177" y="49"/>
                      </a:lnTo>
                      <a:lnTo>
                        <a:pt x="188" y="34"/>
                      </a:lnTo>
                      <a:lnTo>
                        <a:pt x="200" y="18"/>
                      </a:lnTo>
                      <a:lnTo>
                        <a:pt x="211" y="0"/>
                      </a:lnTo>
                      <a:lnTo>
                        <a:pt x="205" y="15"/>
                      </a:lnTo>
                      <a:lnTo>
                        <a:pt x="199" y="29"/>
                      </a:lnTo>
                      <a:lnTo>
                        <a:pt x="193" y="43"/>
                      </a:lnTo>
                      <a:lnTo>
                        <a:pt x="187" y="58"/>
                      </a:lnTo>
                      <a:lnTo>
                        <a:pt x="182" y="73"/>
                      </a:lnTo>
                      <a:lnTo>
                        <a:pt x="178" y="88"/>
                      </a:lnTo>
                      <a:lnTo>
                        <a:pt x="175" y="104"/>
                      </a:lnTo>
                      <a:lnTo>
                        <a:pt x="174" y="121"/>
                      </a:lnTo>
                      <a:lnTo>
                        <a:pt x="177" y="152"/>
                      </a:lnTo>
                      <a:lnTo>
                        <a:pt x="182" y="179"/>
                      </a:lnTo>
                      <a:lnTo>
                        <a:pt x="187" y="204"/>
                      </a:lnTo>
                      <a:lnTo>
                        <a:pt x="184" y="229"/>
                      </a:lnTo>
                      <a:lnTo>
                        <a:pt x="178" y="243"/>
                      </a:lnTo>
                      <a:lnTo>
                        <a:pt x="171" y="256"/>
                      </a:lnTo>
                      <a:lnTo>
                        <a:pt x="162" y="267"/>
                      </a:lnTo>
                      <a:lnTo>
                        <a:pt x="152" y="277"/>
                      </a:lnTo>
                      <a:lnTo>
                        <a:pt x="143" y="287"/>
                      </a:lnTo>
                      <a:lnTo>
                        <a:pt x="133" y="297"/>
                      </a:lnTo>
                      <a:lnTo>
                        <a:pt x="124" y="308"/>
                      </a:lnTo>
                      <a:lnTo>
                        <a:pt x="116" y="321"/>
                      </a:lnTo>
                      <a:lnTo>
                        <a:pt x="112" y="343"/>
                      </a:lnTo>
                      <a:lnTo>
                        <a:pt x="114" y="370"/>
                      </a:lnTo>
                      <a:lnTo>
                        <a:pt x="120" y="398"/>
                      </a:lnTo>
                      <a:lnTo>
                        <a:pt x="126" y="425"/>
                      </a:lnTo>
                      <a:lnTo>
                        <a:pt x="104" y="412"/>
                      </a:lnTo>
                      <a:lnTo>
                        <a:pt x="86" y="404"/>
                      </a:lnTo>
                      <a:lnTo>
                        <a:pt x="70" y="400"/>
                      </a:lnTo>
                      <a:lnTo>
                        <a:pt x="56" y="399"/>
                      </a:lnTo>
                      <a:lnTo>
                        <a:pt x="42" y="400"/>
                      </a:lnTo>
                      <a:lnTo>
                        <a:pt x="29" y="402"/>
                      </a:lnTo>
                      <a:lnTo>
                        <a:pt x="16" y="404"/>
                      </a:lnTo>
                      <a:lnTo>
                        <a:pt x="0" y="404"/>
                      </a:lnTo>
                      <a:close/>
                    </a:path>
                  </a:pathLst>
                </a:custGeom>
                <a:solidFill>
                  <a:srgbClr val="FF8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9475" name="Freeform 19"/>
                <p:cNvSpPr>
                  <a:spLocks/>
                </p:cNvSpPr>
                <p:nvPr/>
              </p:nvSpPr>
              <p:spPr bwMode="auto">
                <a:xfrm>
                  <a:off x="3208" y="1905"/>
                  <a:ext cx="197" cy="158"/>
                </a:xfrm>
                <a:custGeom>
                  <a:avLst/>
                  <a:gdLst>
                    <a:gd name="T0" fmla="*/ 10 w 393"/>
                    <a:gd name="T1" fmla="*/ 215 h 316"/>
                    <a:gd name="T2" fmla="*/ 33 w 393"/>
                    <a:gd name="T3" fmla="*/ 195 h 316"/>
                    <a:gd name="T4" fmla="*/ 58 w 393"/>
                    <a:gd name="T5" fmla="*/ 183 h 316"/>
                    <a:gd name="T6" fmla="*/ 87 w 393"/>
                    <a:gd name="T7" fmla="*/ 176 h 316"/>
                    <a:gd name="T8" fmla="*/ 115 w 393"/>
                    <a:gd name="T9" fmla="*/ 172 h 316"/>
                    <a:gd name="T10" fmla="*/ 144 w 393"/>
                    <a:gd name="T11" fmla="*/ 167 h 316"/>
                    <a:gd name="T12" fmla="*/ 171 w 393"/>
                    <a:gd name="T13" fmla="*/ 159 h 316"/>
                    <a:gd name="T14" fmla="*/ 198 w 393"/>
                    <a:gd name="T15" fmla="*/ 142 h 316"/>
                    <a:gd name="T16" fmla="*/ 215 w 393"/>
                    <a:gd name="T17" fmla="*/ 122 h 316"/>
                    <a:gd name="T18" fmla="*/ 221 w 393"/>
                    <a:gd name="T19" fmla="*/ 107 h 316"/>
                    <a:gd name="T20" fmla="*/ 227 w 393"/>
                    <a:gd name="T21" fmla="*/ 92 h 316"/>
                    <a:gd name="T22" fmla="*/ 240 w 393"/>
                    <a:gd name="T23" fmla="*/ 75 h 316"/>
                    <a:gd name="T24" fmla="*/ 270 w 393"/>
                    <a:gd name="T25" fmla="*/ 53 h 316"/>
                    <a:gd name="T26" fmla="*/ 304 w 393"/>
                    <a:gd name="T27" fmla="*/ 36 h 316"/>
                    <a:gd name="T28" fmla="*/ 339 w 393"/>
                    <a:gd name="T29" fmla="*/ 23 h 316"/>
                    <a:gd name="T30" fmla="*/ 374 w 393"/>
                    <a:gd name="T31" fmla="*/ 9 h 316"/>
                    <a:gd name="T32" fmla="*/ 380 w 393"/>
                    <a:gd name="T33" fmla="*/ 9 h 316"/>
                    <a:gd name="T34" fmla="*/ 354 w 393"/>
                    <a:gd name="T35" fmla="*/ 27 h 316"/>
                    <a:gd name="T36" fmla="*/ 330 w 393"/>
                    <a:gd name="T37" fmla="*/ 46 h 316"/>
                    <a:gd name="T38" fmla="*/ 308 w 393"/>
                    <a:gd name="T39" fmla="*/ 70 h 316"/>
                    <a:gd name="T40" fmla="*/ 289 w 393"/>
                    <a:gd name="T41" fmla="*/ 97 h 316"/>
                    <a:gd name="T42" fmla="*/ 278 w 393"/>
                    <a:gd name="T43" fmla="*/ 124 h 316"/>
                    <a:gd name="T44" fmla="*/ 269 w 393"/>
                    <a:gd name="T45" fmla="*/ 149 h 316"/>
                    <a:gd name="T46" fmla="*/ 257 w 393"/>
                    <a:gd name="T47" fmla="*/ 172 h 316"/>
                    <a:gd name="T48" fmla="*/ 237 w 393"/>
                    <a:gd name="T49" fmla="*/ 190 h 316"/>
                    <a:gd name="T50" fmla="*/ 210 w 393"/>
                    <a:gd name="T51" fmla="*/ 200 h 316"/>
                    <a:gd name="T52" fmla="*/ 182 w 393"/>
                    <a:gd name="T53" fmla="*/ 207 h 316"/>
                    <a:gd name="T54" fmla="*/ 156 w 393"/>
                    <a:gd name="T55" fmla="*/ 216 h 316"/>
                    <a:gd name="T56" fmla="*/ 135 w 393"/>
                    <a:gd name="T57" fmla="*/ 230 h 316"/>
                    <a:gd name="T58" fmla="*/ 121 w 393"/>
                    <a:gd name="T59" fmla="*/ 250 h 316"/>
                    <a:gd name="T60" fmla="*/ 110 w 393"/>
                    <a:gd name="T61" fmla="*/ 276 h 316"/>
                    <a:gd name="T62" fmla="*/ 101 w 393"/>
                    <a:gd name="T63" fmla="*/ 303 h 316"/>
                    <a:gd name="T64" fmla="*/ 85 w 393"/>
                    <a:gd name="T65" fmla="*/ 294 h 316"/>
                    <a:gd name="T66" fmla="*/ 61 w 393"/>
                    <a:gd name="T67" fmla="*/ 265 h 316"/>
                    <a:gd name="T68" fmla="*/ 37 w 393"/>
                    <a:gd name="T69" fmla="*/ 249 h 316"/>
                    <a:gd name="T70" fmla="*/ 13 w 393"/>
                    <a:gd name="T71" fmla="*/ 238 h 3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93" h="316">
                      <a:moveTo>
                        <a:pt x="0" y="230"/>
                      </a:moveTo>
                      <a:lnTo>
                        <a:pt x="10" y="215"/>
                      </a:lnTo>
                      <a:lnTo>
                        <a:pt x="21" y="204"/>
                      </a:lnTo>
                      <a:lnTo>
                        <a:pt x="33" y="195"/>
                      </a:lnTo>
                      <a:lnTo>
                        <a:pt x="45" y="188"/>
                      </a:lnTo>
                      <a:lnTo>
                        <a:pt x="58" y="183"/>
                      </a:lnTo>
                      <a:lnTo>
                        <a:pt x="72" y="179"/>
                      </a:lnTo>
                      <a:lnTo>
                        <a:pt x="87" y="176"/>
                      </a:lnTo>
                      <a:lnTo>
                        <a:pt x="101" y="174"/>
                      </a:lnTo>
                      <a:lnTo>
                        <a:pt x="115" y="172"/>
                      </a:lnTo>
                      <a:lnTo>
                        <a:pt x="130" y="170"/>
                      </a:lnTo>
                      <a:lnTo>
                        <a:pt x="144" y="167"/>
                      </a:lnTo>
                      <a:lnTo>
                        <a:pt x="158" y="163"/>
                      </a:lnTo>
                      <a:lnTo>
                        <a:pt x="171" y="159"/>
                      </a:lnTo>
                      <a:lnTo>
                        <a:pt x="184" y="151"/>
                      </a:lnTo>
                      <a:lnTo>
                        <a:pt x="198" y="142"/>
                      </a:lnTo>
                      <a:lnTo>
                        <a:pt x="209" y="131"/>
                      </a:lnTo>
                      <a:lnTo>
                        <a:pt x="215" y="122"/>
                      </a:lnTo>
                      <a:lnTo>
                        <a:pt x="219" y="114"/>
                      </a:lnTo>
                      <a:lnTo>
                        <a:pt x="221" y="107"/>
                      </a:lnTo>
                      <a:lnTo>
                        <a:pt x="224" y="99"/>
                      </a:lnTo>
                      <a:lnTo>
                        <a:pt x="227" y="92"/>
                      </a:lnTo>
                      <a:lnTo>
                        <a:pt x="232" y="84"/>
                      </a:lnTo>
                      <a:lnTo>
                        <a:pt x="240" y="75"/>
                      </a:lnTo>
                      <a:lnTo>
                        <a:pt x="252" y="65"/>
                      </a:lnTo>
                      <a:lnTo>
                        <a:pt x="270" y="53"/>
                      </a:lnTo>
                      <a:lnTo>
                        <a:pt x="287" y="43"/>
                      </a:lnTo>
                      <a:lnTo>
                        <a:pt x="304" y="36"/>
                      </a:lnTo>
                      <a:lnTo>
                        <a:pt x="322" y="29"/>
                      </a:lnTo>
                      <a:lnTo>
                        <a:pt x="339" y="23"/>
                      </a:lnTo>
                      <a:lnTo>
                        <a:pt x="356" y="17"/>
                      </a:lnTo>
                      <a:lnTo>
                        <a:pt x="374" y="9"/>
                      </a:lnTo>
                      <a:lnTo>
                        <a:pt x="393" y="0"/>
                      </a:lnTo>
                      <a:lnTo>
                        <a:pt x="380" y="9"/>
                      </a:lnTo>
                      <a:lnTo>
                        <a:pt x="367" y="18"/>
                      </a:lnTo>
                      <a:lnTo>
                        <a:pt x="354" y="27"/>
                      </a:lnTo>
                      <a:lnTo>
                        <a:pt x="342" y="36"/>
                      </a:lnTo>
                      <a:lnTo>
                        <a:pt x="330" y="46"/>
                      </a:lnTo>
                      <a:lnTo>
                        <a:pt x="319" y="58"/>
                      </a:lnTo>
                      <a:lnTo>
                        <a:pt x="308" y="70"/>
                      </a:lnTo>
                      <a:lnTo>
                        <a:pt x="297" y="83"/>
                      </a:lnTo>
                      <a:lnTo>
                        <a:pt x="289" y="97"/>
                      </a:lnTo>
                      <a:lnTo>
                        <a:pt x="283" y="110"/>
                      </a:lnTo>
                      <a:lnTo>
                        <a:pt x="278" y="124"/>
                      </a:lnTo>
                      <a:lnTo>
                        <a:pt x="274" y="137"/>
                      </a:lnTo>
                      <a:lnTo>
                        <a:pt x="269" y="149"/>
                      </a:lnTo>
                      <a:lnTo>
                        <a:pt x="264" y="162"/>
                      </a:lnTo>
                      <a:lnTo>
                        <a:pt x="257" y="172"/>
                      </a:lnTo>
                      <a:lnTo>
                        <a:pt x="249" y="181"/>
                      </a:lnTo>
                      <a:lnTo>
                        <a:pt x="237" y="190"/>
                      </a:lnTo>
                      <a:lnTo>
                        <a:pt x="224" y="196"/>
                      </a:lnTo>
                      <a:lnTo>
                        <a:pt x="210" y="200"/>
                      </a:lnTo>
                      <a:lnTo>
                        <a:pt x="197" y="204"/>
                      </a:lnTo>
                      <a:lnTo>
                        <a:pt x="182" y="207"/>
                      </a:lnTo>
                      <a:lnTo>
                        <a:pt x="169" y="211"/>
                      </a:lnTo>
                      <a:lnTo>
                        <a:pt x="156" y="216"/>
                      </a:lnTo>
                      <a:lnTo>
                        <a:pt x="143" y="223"/>
                      </a:lnTo>
                      <a:lnTo>
                        <a:pt x="135" y="230"/>
                      </a:lnTo>
                      <a:lnTo>
                        <a:pt x="127" y="239"/>
                      </a:lnTo>
                      <a:lnTo>
                        <a:pt x="121" y="250"/>
                      </a:lnTo>
                      <a:lnTo>
                        <a:pt x="115" y="263"/>
                      </a:lnTo>
                      <a:lnTo>
                        <a:pt x="110" y="276"/>
                      </a:lnTo>
                      <a:lnTo>
                        <a:pt x="105" y="290"/>
                      </a:lnTo>
                      <a:lnTo>
                        <a:pt x="101" y="303"/>
                      </a:lnTo>
                      <a:lnTo>
                        <a:pt x="96" y="316"/>
                      </a:lnTo>
                      <a:lnTo>
                        <a:pt x="85" y="294"/>
                      </a:lnTo>
                      <a:lnTo>
                        <a:pt x="72" y="277"/>
                      </a:lnTo>
                      <a:lnTo>
                        <a:pt x="61" y="265"/>
                      </a:lnTo>
                      <a:lnTo>
                        <a:pt x="49" y="257"/>
                      </a:lnTo>
                      <a:lnTo>
                        <a:pt x="37" y="249"/>
                      </a:lnTo>
                      <a:lnTo>
                        <a:pt x="25" y="244"/>
                      </a:lnTo>
                      <a:lnTo>
                        <a:pt x="13" y="238"/>
                      </a:lnTo>
                      <a:lnTo>
                        <a:pt x="0" y="230"/>
                      </a:lnTo>
                      <a:close/>
                    </a:path>
                  </a:pathLst>
                </a:custGeom>
                <a:solidFill>
                  <a:srgbClr val="FF8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9476" name="Freeform 20"/>
                <p:cNvSpPr>
                  <a:spLocks/>
                </p:cNvSpPr>
                <p:nvPr/>
              </p:nvSpPr>
              <p:spPr bwMode="auto">
                <a:xfrm>
                  <a:off x="3267" y="2067"/>
                  <a:ext cx="228" cy="74"/>
                </a:xfrm>
                <a:custGeom>
                  <a:avLst/>
                  <a:gdLst>
                    <a:gd name="T0" fmla="*/ 16 w 455"/>
                    <a:gd name="T1" fmla="*/ 6 h 137"/>
                    <a:gd name="T2" fmla="*/ 46 w 455"/>
                    <a:gd name="T3" fmla="*/ 0 h 137"/>
                    <a:gd name="T4" fmla="*/ 76 w 455"/>
                    <a:gd name="T5" fmla="*/ 3 h 137"/>
                    <a:gd name="T6" fmla="*/ 103 w 455"/>
                    <a:gd name="T7" fmla="*/ 12 h 137"/>
                    <a:gd name="T8" fmla="*/ 129 w 455"/>
                    <a:gd name="T9" fmla="*/ 23 h 137"/>
                    <a:gd name="T10" fmla="*/ 156 w 455"/>
                    <a:gd name="T11" fmla="*/ 35 h 137"/>
                    <a:gd name="T12" fmla="*/ 184 w 455"/>
                    <a:gd name="T13" fmla="*/ 42 h 137"/>
                    <a:gd name="T14" fmla="*/ 214 w 455"/>
                    <a:gd name="T15" fmla="*/ 42 h 137"/>
                    <a:gd name="T16" fmla="*/ 239 w 455"/>
                    <a:gd name="T17" fmla="*/ 35 h 137"/>
                    <a:gd name="T18" fmla="*/ 253 w 455"/>
                    <a:gd name="T19" fmla="*/ 25 h 137"/>
                    <a:gd name="T20" fmla="*/ 266 w 455"/>
                    <a:gd name="T21" fmla="*/ 16 h 137"/>
                    <a:gd name="T22" fmla="*/ 286 w 455"/>
                    <a:gd name="T23" fmla="*/ 8 h 137"/>
                    <a:gd name="T24" fmla="*/ 323 w 455"/>
                    <a:gd name="T25" fmla="*/ 5 h 137"/>
                    <a:gd name="T26" fmla="*/ 361 w 455"/>
                    <a:gd name="T27" fmla="*/ 9 h 137"/>
                    <a:gd name="T28" fmla="*/ 396 w 455"/>
                    <a:gd name="T29" fmla="*/ 17 h 137"/>
                    <a:gd name="T30" fmla="*/ 434 w 455"/>
                    <a:gd name="T31" fmla="*/ 24 h 137"/>
                    <a:gd name="T32" fmla="*/ 439 w 455"/>
                    <a:gd name="T33" fmla="*/ 27 h 137"/>
                    <a:gd name="T34" fmla="*/ 408 w 455"/>
                    <a:gd name="T35" fmla="*/ 28 h 137"/>
                    <a:gd name="T36" fmla="*/ 377 w 455"/>
                    <a:gd name="T37" fmla="*/ 31 h 137"/>
                    <a:gd name="T38" fmla="*/ 347 w 455"/>
                    <a:gd name="T39" fmla="*/ 40 h 137"/>
                    <a:gd name="T40" fmla="*/ 317 w 455"/>
                    <a:gd name="T41" fmla="*/ 53 h 137"/>
                    <a:gd name="T42" fmla="*/ 293 w 455"/>
                    <a:gd name="T43" fmla="*/ 70 h 137"/>
                    <a:gd name="T44" fmla="*/ 272 w 455"/>
                    <a:gd name="T45" fmla="*/ 87 h 137"/>
                    <a:gd name="T46" fmla="*/ 250 w 455"/>
                    <a:gd name="T47" fmla="*/ 100 h 137"/>
                    <a:gd name="T48" fmla="*/ 223 w 455"/>
                    <a:gd name="T49" fmla="*/ 104 h 137"/>
                    <a:gd name="T50" fmla="*/ 195 w 455"/>
                    <a:gd name="T51" fmla="*/ 99 h 137"/>
                    <a:gd name="T52" fmla="*/ 167 w 455"/>
                    <a:gd name="T53" fmla="*/ 90 h 137"/>
                    <a:gd name="T54" fmla="*/ 140 w 455"/>
                    <a:gd name="T55" fmla="*/ 83 h 137"/>
                    <a:gd name="T56" fmla="*/ 114 w 455"/>
                    <a:gd name="T57" fmla="*/ 84 h 137"/>
                    <a:gd name="T58" fmla="*/ 92 w 455"/>
                    <a:gd name="T59" fmla="*/ 94 h 137"/>
                    <a:gd name="T60" fmla="*/ 69 w 455"/>
                    <a:gd name="T61" fmla="*/ 110 h 137"/>
                    <a:gd name="T62" fmla="*/ 47 w 455"/>
                    <a:gd name="T63" fmla="*/ 128 h 137"/>
                    <a:gd name="T64" fmla="*/ 38 w 455"/>
                    <a:gd name="T65" fmla="*/ 111 h 137"/>
                    <a:gd name="T66" fmla="*/ 34 w 455"/>
                    <a:gd name="T67" fmla="*/ 74 h 137"/>
                    <a:gd name="T68" fmla="*/ 22 w 455"/>
                    <a:gd name="T69" fmla="*/ 50 h 137"/>
                    <a:gd name="T70" fmla="*/ 7 w 455"/>
                    <a:gd name="T71" fmla="*/ 26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455" h="137">
                      <a:moveTo>
                        <a:pt x="0" y="13"/>
                      </a:moveTo>
                      <a:lnTo>
                        <a:pt x="16" y="6"/>
                      </a:lnTo>
                      <a:lnTo>
                        <a:pt x="32" y="2"/>
                      </a:lnTo>
                      <a:lnTo>
                        <a:pt x="46" y="0"/>
                      </a:lnTo>
                      <a:lnTo>
                        <a:pt x="61" y="1"/>
                      </a:lnTo>
                      <a:lnTo>
                        <a:pt x="76" y="3"/>
                      </a:lnTo>
                      <a:lnTo>
                        <a:pt x="89" y="7"/>
                      </a:lnTo>
                      <a:lnTo>
                        <a:pt x="103" y="12"/>
                      </a:lnTo>
                      <a:lnTo>
                        <a:pt x="116" y="18"/>
                      </a:lnTo>
                      <a:lnTo>
                        <a:pt x="129" y="23"/>
                      </a:lnTo>
                      <a:lnTo>
                        <a:pt x="142" y="29"/>
                      </a:lnTo>
                      <a:lnTo>
                        <a:pt x="156" y="35"/>
                      </a:lnTo>
                      <a:lnTo>
                        <a:pt x="169" y="39"/>
                      </a:lnTo>
                      <a:lnTo>
                        <a:pt x="184" y="42"/>
                      </a:lnTo>
                      <a:lnTo>
                        <a:pt x="199" y="43"/>
                      </a:lnTo>
                      <a:lnTo>
                        <a:pt x="214" y="42"/>
                      </a:lnTo>
                      <a:lnTo>
                        <a:pt x="230" y="39"/>
                      </a:lnTo>
                      <a:lnTo>
                        <a:pt x="239" y="35"/>
                      </a:lnTo>
                      <a:lnTo>
                        <a:pt x="247" y="30"/>
                      </a:lnTo>
                      <a:lnTo>
                        <a:pt x="253" y="25"/>
                      </a:lnTo>
                      <a:lnTo>
                        <a:pt x="259" y="20"/>
                      </a:lnTo>
                      <a:lnTo>
                        <a:pt x="266" y="16"/>
                      </a:lnTo>
                      <a:lnTo>
                        <a:pt x="274" y="12"/>
                      </a:lnTo>
                      <a:lnTo>
                        <a:pt x="286" y="8"/>
                      </a:lnTo>
                      <a:lnTo>
                        <a:pt x="302" y="6"/>
                      </a:lnTo>
                      <a:lnTo>
                        <a:pt x="323" y="5"/>
                      </a:lnTo>
                      <a:lnTo>
                        <a:pt x="342" y="6"/>
                      </a:lnTo>
                      <a:lnTo>
                        <a:pt x="361" y="9"/>
                      </a:lnTo>
                      <a:lnTo>
                        <a:pt x="378" y="13"/>
                      </a:lnTo>
                      <a:lnTo>
                        <a:pt x="396" y="17"/>
                      </a:lnTo>
                      <a:lnTo>
                        <a:pt x="415" y="20"/>
                      </a:lnTo>
                      <a:lnTo>
                        <a:pt x="434" y="24"/>
                      </a:lnTo>
                      <a:lnTo>
                        <a:pt x="455" y="26"/>
                      </a:lnTo>
                      <a:lnTo>
                        <a:pt x="439" y="27"/>
                      </a:lnTo>
                      <a:lnTo>
                        <a:pt x="424" y="28"/>
                      </a:lnTo>
                      <a:lnTo>
                        <a:pt x="408" y="28"/>
                      </a:lnTo>
                      <a:lnTo>
                        <a:pt x="393" y="29"/>
                      </a:lnTo>
                      <a:lnTo>
                        <a:pt x="377" y="31"/>
                      </a:lnTo>
                      <a:lnTo>
                        <a:pt x="362" y="35"/>
                      </a:lnTo>
                      <a:lnTo>
                        <a:pt x="347" y="40"/>
                      </a:lnTo>
                      <a:lnTo>
                        <a:pt x="331" y="46"/>
                      </a:lnTo>
                      <a:lnTo>
                        <a:pt x="317" y="53"/>
                      </a:lnTo>
                      <a:lnTo>
                        <a:pt x="305" y="62"/>
                      </a:lnTo>
                      <a:lnTo>
                        <a:pt x="293" y="70"/>
                      </a:lnTo>
                      <a:lnTo>
                        <a:pt x="282" y="79"/>
                      </a:lnTo>
                      <a:lnTo>
                        <a:pt x="272" y="87"/>
                      </a:lnTo>
                      <a:lnTo>
                        <a:pt x="261" y="94"/>
                      </a:lnTo>
                      <a:lnTo>
                        <a:pt x="250" y="100"/>
                      </a:lnTo>
                      <a:lnTo>
                        <a:pt x="238" y="103"/>
                      </a:lnTo>
                      <a:lnTo>
                        <a:pt x="223" y="104"/>
                      </a:lnTo>
                      <a:lnTo>
                        <a:pt x="209" y="102"/>
                      </a:lnTo>
                      <a:lnTo>
                        <a:pt x="195" y="99"/>
                      </a:lnTo>
                      <a:lnTo>
                        <a:pt x="181" y="95"/>
                      </a:lnTo>
                      <a:lnTo>
                        <a:pt x="167" y="90"/>
                      </a:lnTo>
                      <a:lnTo>
                        <a:pt x="154" y="86"/>
                      </a:lnTo>
                      <a:lnTo>
                        <a:pt x="140" y="83"/>
                      </a:lnTo>
                      <a:lnTo>
                        <a:pt x="125" y="82"/>
                      </a:lnTo>
                      <a:lnTo>
                        <a:pt x="114" y="84"/>
                      </a:lnTo>
                      <a:lnTo>
                        <a:pt x="103" y="88"/>
                      </a:lnTo>
                      <a:lnTo>
                        <a:pt x="92" y="94"/>
                      </a:lnTo>
                      <a:lnTo>
                        <a:pt x="81" y="101"/>
                      </a:lnTo>
                      <a:lnTo>
                        <a:pt x="69" y="110"/>
                      </a:lnTo>
                      <a:lnTo>
                        <a:pt x="58" y="119"/>
                      </a:lnTo>
                      <a:lnTo>
                        <a:pt x="47" y="128"/>
                      </a:lnTo>
                      <a:lnTo>
                        <a:pt x="36" y="137"/>
                      </a:lnTo>
                      <a:lnTo>
                        <a:pt x="38" y="111"/>
                      </a:lnTo>
                      <a:lnTo>
                        <a:pt x="37" y="91"/>
                      </a:lnTo>
                      <a:lnTo>
                        <a:pt x="34" y="74"/>
                      </a:lnTo>
                      <a:lnTo>
                        <a:pt x="29" y="61"/>
                      </a:lnTo>
                      <a:lnTo>
                        <a:pt x="22" y="50"/>
                      </a:lnTo>
                      <a:lnTo>
                        <a:pt x="14" y="39"/>
                      </a:lnTo>
                      <a:lnTo>
                        <a:pt x="7" y="26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8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9477" name="Freeform 21"/>
                <p:cNvSpPr>
                  <a:spLocks/>
                </p:cNvSpPr>
                <p:nvPr/>
              </p:nvSpPr>
              <p:spPr bwMode="auto">
                <a:xfrm>
                  <a:off x="3279" y="2151"/>
                  <a:ext cx="211" cy="109"/>
                </a:xfrm>
                <a:custGeom>
                  <a:avLst/>
                  <a:gdLst>
                    <a:gd name="T0" fmla="*/ 42 w 424"/>
                    <a:gd name="T1" fmla="*/ 1 h 218"/>
                    <a:gd name="T2" fmla="*/ 72 w 424"/>
                    <a:gd name="T3" fmla="*/ 10 h 218"/>
                    <a:gd name="T4" fmla="*/ 96 w 424"/>
                    <a:gd name="T5" fmla="*/ 25 h 218"/>
                    <a:gd name="T6" fmla="*/ 116 w 424"/>
                    <a:gd name="T7" fmla="*/ 45 h 218"/>
                    <a:gd name="T8" fmla="*/ 134 w 424"/>
                    <a:gd name="T9" fmla="*/ 67 h 218"/>
                    <a:gd name="T10" fmla="*/ 153 w 424"/>
                    <a:gd name="T11" fmla="*/ 90 h 218"/>
                    <a:gd name="T12" fmla="*/ 175 w 424"/>
                    <a:gd name="T13" fmla="*/ 109 h 218"/>
                    <a:gd name="T14" fmla="*/ 201 w 424"/>
                    <a:gd name="T15" fmla="*/ 123 h 218"/>
                    <a:gd name="T16" fmla="*/ 227 w 424"/>
                    <a:gd name="T17" fmla="*/ 128 h 218"/>
                    <a:gd name="T18" fmla="*/ 243 w 424"/>
                    <a:gd name="T19" fmla="*/ 125 h 218"/>
                    <a:gd name="T20" fmla="*/ 259 w 424"/>
                    <a:gd name="T21" fmla="*/ 122 h 218"/>
                    <a:gd name="T22" fmla="*/ 281 w 424"/>
                    <a:gd name="T23" fmla="*/ 125 h 218"/>
                    <a:gd name="T24" fmla="*/ 315 w 424"/>
                    <a:gd name="T25" fmla="*/ 139 h 218"/>
                    <a:gd name="T26" fmla="*/ 347 w 424"/>
                    <a:gd name="T27" fmla="*/ 160 h 218"/>
                    <a:gd name="T28" fmla="*/ 375 w 424"/>
                    <a:gd name="T29" fmla="*/ 183 h 218"/>
                    <a:gd name="T30" fmla="*/ 406 w 424"/>
                    <a:gd name="T31" fmla="*/ 207 h 218"/>
                    <a:gd name="T32" fmla="*/ 409 w 424"/>
                    <a:gd name="T33" fmla="*/ 212 h 218"/>
                    <a:gd name="T34" fmla="*/ 380 w 424"/>
                    <a:gd name="T35" fmla="*/ 199 h 218"/>
                    <a:gd name="T36" fmla="*/ 351 w 424"/>
                    <a:gd name="T37" fmla="*/ 188 h 218"/>
                    <a:gd name="T38" fmla="*/ 321 w 424"/>
                    <a:gd name="T39" fmla="*/ 181 h 218"/>
                    <a:gd name="T40" fmla="*/ 289 w 424"/>
                    <a:gd name="T41" fmla="*/ 180 h 218"/>
                    <a:gd name="T42" fmla="*/ 259 w 424"/>
                    <a:gd name="T43" fmla="*/ 184 h 218"/>
                    <a:gd name="T44" fmla="*/ 232 w 424"/>
                    <a:gd name="T45" fmla="*/ 189 h 218"/>
                    <a:gd name="T46" fmla="*/ 207 w 424"/>
                    <a:gd name="T47" fmla="*/ 190 h 218"/>
                    <a:gd name="T48" fmla="*/ 181 w 424"/>
                    <a:gd name="T49" fmla="*/ 182 h 218"/>
                    <a:gd name="T50" fmla="*/ 157 w 424"/>
                    <a:gd name="T51" fmla="*/ 164 h 218"/>
                    <a:gd name="T52" fmla="*/ 138 w 424"/>
                    <a:gd name="T53" fmla="*/ 144 h 218"/>
                    <a:gd name="T54" fmla="*/ 117 w 424"/>
                    <a:gd name="T55" fmla="*/ 126 h 218"/>
                    <a:gd name="T56" fmla="*/ 94 w 424"/>
                    <a:gd name="T57" fmla="*/ 115 h 218"/>
                    <a:gd name="T58" fmla="*/ 69 w 424"/>
                    <a:gd name="T59" fmla="*/ 114 h 218"/>
                    <a:gd name="T60" fmla="*/ 41 w 424"/>
                    <a:gd name="T61" fmla="*/ 118 h 218"/>
                    <a:gd name="T62" fmla="*/ 13 w 424"/>
                    <a:gd name="T63" fmla="*/ 123 h 218"/>
                    <a:gd name="T64" fmla="*/ 14 w 424"/>
                    <a:gd name="T65" fmla="*/ 105 h 218"/>
                    <a:gd name="T66" fmla="*/ 26 w 424"/>
                    <a:gd name="T67" fmla="*/ 70 h 218"/>
                    <a:gd name="T68" fmla="*/ 27 w 424"/>
                    <a:gd name="T69" fmla="*/ 41 h 218"/>
                    <a:gd name="T70" fmla="*/ 24 w 424"/>
                    <a:gd name="T71" fmla="*/ 15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424" h="218">
                      <a:moveTo>
                        <a:pt x="24" y="0"/>
                      </a:moveTo>
                      <a:lnTo>
                        <a:pt x="42" y="1"/>
                      </a:lnTo>
                      <a:lnTo>
                        <a:pt x="58" y="4"/>
                      </a:lnTo>
                      <a:lnTo>
                        <a:pt x="72" y="10"/>
                      </a:lnTo>
                      <a:lnTo>
                        <a:pt x="85" y="17"/>
                      </a:lnTo>
                      <a:lnTo>
                        <a:pt x="96" y="25"/>
                      </a:lnTo>
                      <a:lnTo>
                        <a:pt x="106" y="35"/>
                      </a:lnTo>
                      <a:lnTo>
                        <a:pt x="116" y="45"/>
                      </a:lnTo>
                      <a:lnTo>
                        <a:pt x="125" y="56"/>
                      </a:lnTo>
                      <a:lnTo>
                        <a:pt x="134" y="67"/>
                      </a:lnTo>
                      <a:lnTo>
                        <a:pt x="143" y="80"/>
                      </a:lnTo>
                      <a:lnTo>
                        <a:pt x="153" y="90"/>
                      </a:lnTo>
                      <a:lnTo>
                        <a:pt x="163" y="100"/>
                      </a:lnTo>
                      <a:lnTo>
                        <a:pt x="175" y="109"/>
                      </a:lnTo>
                      <a:lnTo>
                        <a:pt x="188" y="117"/>
                      </a:lnTo>
                      <a:lnTo>
                        <a:pt x="201" y="123"/>
                      </a:lnTo>
                      <a:lnTo>
                        <a:pt x="217" y="127"/>
                      </a:lnTo>
                      <a:lnTo>
                        <a:pt x="227" y="128"/>
                      </a:lnTo>
                      <a:lnTo>
                        <a:pt x="236" y="127"/>
                      </a:lnTo>
                      <a:lnTo>
                        <a:pt x="243" y="125"/>
                      </a:lnTo>
                      <a:lnTo>
                        <a:pt x="251" y="124"/>
                      </a:lnTo>
                      <a:lnTo>
                        <a:pt x="259" y="122"/>
                      </a:lnTo>
                      <a:lnTo>
                        <a:pt x="268" y="123"/>
                      </a:lnTo>
                      <a:lnTo>
                        <a:pt x="281" y="125"/>
                      </a:lnTo>
                      <a:lnTo>
                        <a:pt x="296" y="130"/>
                      </a:lnTo>
                      <a:lnTo>
                        <a:pt x="315" y="139"/>
                      </a:lnTo>
                      <a:lnTo>
                        <a:pt x="332" y="149"/>
                      </a:lnTo>
                      <a:lnTo>
                        <a:pt x="347" y="160"/>
                      </a:lnTo>
                      <a:lnTo>
                        <a:pt x="361" y="172"/>
                      </a:lnTo>
                      <a:lnTo>
                        <a:pt x="375" y="183"/>
                      </a:lnTo>
                      <a:lnTo>
                        <a:pt x="389" y="195"/>
                      </a:lnTo>
                      <a:lnTo>
                        <a:pt x="406" y="207"/>
                      </a:lnTo>
                      <a:lnTo>
                        <a:pt x="424" y="218"/>
                      </a:lnTo>
                      <a:lnTo>
                        <a:pt x="409" y="212"/>
                      </a:lnTo>
                      <a:lnTo>
                        <a:pt x="395" y="206"/>
                      </a:lnTo>
                      <a:lnTo>
                        <a:pt x="380" y="199"/>
                      </a:lnTo>
                      <a:lnTo>
                        <a:pt x="366" y="194"/>
                      </a:lnTo>
                      <a:lnTo>
                        <a:pt x="351" y="188"/>
                      </a:lnTo>
                      <a:lnTo>
                        <a:pt x="336" y="184"/>
                      </a:lnTo>
                      <a:lnTo>
                        <a:pt x="321" y="181"/>
                      </a:lnTo>
                      <a:lnTo>
                        <a:pt x="304" y="179"/>
                      </a:lnTo>
                      <a:lnTo>
                        <a:pt x="289" y="180"/>
                      </a:lnTo>
                      <a:lnTo>
                        <a:pt x="273" y="181"/>
                      </a:lnTo>
                      <a:lnTo>
                        <a:pt x="259" y="184"/>
                      </a:lnTo>
                      <a:lnTo>
                        <a:pt x="245" y="187"/>
                      </a:lnTo>
                      <a:lnTo>
                        <a:pt x="232" y="189"/>
                      </a:lnTo>
                      <a:lnTo>
                        <a:pt x="219" y="191"/>
                      </a:lnTo>
                      <a:lnTo>
                        <a:pt x="207" y="190"/>
                      </a:lnTo>
                      <a:lnTo>
                        <a:pt x="195" y="188"/>
                      </a:lnTo>
                      <a:lnTo>
                        <a:pt x="181" y="182"/>
                      </a:lnTo>
                      <a:lnTo>
                        <a:pt x="169" y="174"/>
                      </a:lnTo>
                      <a:lnTo>
                        <a:pt x="157" y="164"/>
                      </a:lnTo>
                      <a:lnTo>
                        <a:pt x="148" y="154"/>
                      </a:lnTo>
                      <a:lnTo>
                        <a:pt x="138" y="144"/>
                      </a:lnTo>
                      <a:lnTo>
                        <a:pt x="128" y="135"/>
                      </a:lnTo>
                      <a:lnTo>
                        <a:pt x="117" y="126"/>
                      </a:lnTo>
                      <a:lnTo>
                        <a:pt x="104" y="118"/>
                      </a:lnTo>
                      <a:lnTo>
                        <a:pt x="94" y="115"/>
                      </a:lnTo>
                      <a:lnTo>
                        <a:pt x="82" y="113"/>
                      </a:lnTo>
                      <a:lnTo>
                        <a:pt x="69" y="114"/>
                      </a:lnTo>
                      <a:lnTo>
                        <a:pt x="56" y="115"/>
                      </a:lnTo>
                      <a:lnTo>
                        <a:pt x="41" y="118"/>
                      </a:lnTo>
                      <a:lnTo>
                        <a:pt x="27" y="121"/>
                      </a:lnTo>
                      <a:lnTo>
                        <a:pt x="13" y="123"/>
                      </a:lnTo>
                      <a:lnTo>
                        <a:pt x="0" y="126"/>
                      </a:lnTo>
                      <a:lnTo>
                        <a:pt x="14" y="105"/>
                      </a:lnTo>
                      <a:lnTo>
                        <a:pt x="22" y="86"/>
                      </a:lnTo>
                      <a:lnTo>
                        <a:pt x="26" y="70"/>
                      </a:lnTo>
                      <a:lnTo>
                        <a:pt x="27" y="55"/>
                      </a:lnTo>
                      <a:lnTo>
                        <a:pt x="27" y="41"/>
                      </a:lnTo>
                      <a:lnTo>
                        <a:pt x="25" y="28"/>
                      </a:lnTo>
                      <a:lnTo>
                        <a:pt x="24" y="15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FF8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9478" name="Freeform 22"/>
                <p:cNvSpPr>
                  <a:spLocks/>
                </p:cNvSpPr>
                <p:nvPr/>
              </p:nvSpPr>
              <p:spPr bwMode="auto">
                <a:xfrm>
                  <a:off x="3228" y="2227"/>
                  <a:ext cx="152" cy="201"/>
                </a:xfrm>
                <a:custGeom>
                  <a:avLst/>
                  <a:gdLst>
                    <a:gd name="T0" fmla="*/ 115 w 305"/>
                    <a:gd name="T1" fmla="*/ 23 h 401"/>
                    <a:gd name="T2" fmla="*/ 138 w 305"/>
                    <a:gd name="T3" fmla="*/ 75 h 401"/>
                    <a:gd name="T4" fmla="*/ 146 w 305"/>
                    <a:gd name="T5" fmla="*/ 133 h 401"/>
                    <a:gd name="T6" fmla="*/ 163 w 305"/>
                    <a:gd name="T7" fmla="*/ 188 h 401"/>
                    <a:gd name="T8" fmla="*/ 190 w 305"/>
                    <a:gd name="T9" fmla="*/ 218 h 401"/>
                    <a:gd name="T10" fmla="*/ 205 w 305"/>
                    <a:gd name="T11" fmla="*/ 226 h 401"/>
                    <a:gd name="T12" fmla="*/ 220 w 305"/>
                    <a:gd name="T13" fmla="*/ 232 h 401"/>
                    <a:gd name="T14" fmla="*/ 236 w 305"/>
                    <a:gd name="T15" fmla="*/ 246 h 401"/>
                    <a:gd name="T16" fmla="*/ 257 w 305"/>
                    <a:gd name="T17" fmla="*/ 276 h 401"/>
                    <a:gd name="T18" fmla="*/ 273 w 305"/>
                    <a:gd name="T19" fmla="*/ 310 h 401"/>
                    <a:gd name="T20" fmla="*/ 284 w 305"/>
                    <a:gd name="T21" fmla="*/ 346 h 401"/>
                    <a:gd name="T22" fmla="*/ 297 w 305"/>
                    <a:gd name="T23" fmla="*/ 382 h 401"/>
                    <a:gd name="T24" fmla="*/ 296 w 305"/>
                    <a:gd name="T25" fmla="*/ 388 h 401"/>
                    <a:gd name="T26" fmla="*/ 280 w 305"/>
                    <a:gd name="T27" fmla="*/ 362 h 401"/>
                    <a:gd name="T28" fmla="*/ 261 w 305"/>
                    <a:gd name="T29" fmla="*/ 337 h 401"/>
                    <a:gd name="T30" fmla="*/ 239 w 305"/>
                    <a:gd name="T31" fmla="*/ 313 h 401"/>
                    <a:gd name="T32" fmla="*/ 213 w 305"/>
                    <a:gd name="T33" fmla="*/ 295 h 401"/>
                    <a:gd name="T34" fmla="*/ 186 w 305"/>
                    <a:gd name="T35" fmla="*/ 283 h 401"/>
                    <a:gd name="T36" fmla="*/ 161 w 305"/>
                    <a:gd name="T37" fmla="*/ 273 h 401"/>
                    <a:gd name="T38" fmla="*/ 139 w 305"/>
                    <a:gd name="T39" fmla="*/ 260 h 401"/>
                    <a:gd name="T40" fmla="*/ 122 w 305"/>
                    <a:gd name="T41" fmla="*/ 239 h 401"/>
                    <a:gd name="T42" fmla="*/ 112 w 305"/>
                    <a:gd name="T43" fmla="*/ 211 h 401"/>
                    <a:gd name="T44" fmla="*/ 106 w 305"/>
                    <a:gd name="T45" fmla="*/ 184 h 401"/>
                    <a:gd name="T46" fmla="*/ 98 w 305"/>
                    <a:gd name="T47" fmla="*/ 157 h 401"/>
                    <a:gd name="T48" fmla="*/ 85 w 305"/>
                    <a:gd name="T49" fmla="*/ 135 h 401"/>
                    <a:gd name="T50" fmla="*/ 65 w 305"/>
                    <a:gd name="T51" fmla="*/ 121 h 401"/>
                    <a:gd name="T52" fmla="*/ 40 w 305"/>
                    <a:gd name="T53" fmla="*/ 108 h 401"/>
                    <a:gd name="T54" fmla="*/ 12 w 305"/>
                    <a:gd name="T55" fmla="*/ 98 h 401"/>
                    <a:gd name="T56" fmla="*/ 23 w 305"/>
                    <a:gd name="T57" fmla="*/ 82 h 401"/>
                    <a:gd name="T58" fmla="*/ 53 w 305"/>
                    <a:gd name="T59" fmla="*/ 60 h 401"/>
                    <a:gd name="T60" fmla="*/ 69 w 305"/>
                    <a:gd name="T61" fmla="*/ 37 h 401"/>
                    <a:gd name="T62" fmla="*/ 81 w 305"/>
                    <a:gd name="T63" fmla="*/ 12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05" h="401">
                      <a:moveTo>
                        <a:pt x="89" y="0"/>
                      </a:moveTo>
                      <a:lnTo>
                        <a:pt x="115" y="23"/>
                      </a:lnTo>
                      <a:lnTo>
                        <a:pt x="130" y="48"/>
                      </a:lnTo>
                      <a:lnTo>
                        <a:pt x="138" y="75"/>
                      </a:lnTo>
                      <a:lnTo>
                        <a:pt x="143" y="103"/>
                      </a:lnTo>
                      <a:lnTo>
                        <a:pt x="146" y="133"/>
                      </a:lnTo>
                      <a:lnTo>
                        <a:pt x="151" y="161"/>
                      </a:lnTo>
                      <a:lnTo>
                        <a:pt x="163" y="188"/>
                      </a:lnTo>
                      <a:lnTo>
                        <a:pt x="182" y="212"/>
                      </a:lnTo>
                      <a:lnTo>
                        <a:pt x="190" y="218"/>
                      </a:lnTo>
                      <a:lnTo>
                        <a:pt x="197" y="223"/>
                      </a:lnTo>
                      <a:lnTo>
                        <a:pt x="205" y="226"/>
                      </a:lnTo>
                      <a:lnTo>
                        <a:pt x="212" y="229"/>
                      </a:lnTo>
                      <a:lnTo>
                        <a:pt x="220" y="232"/>
                      </a:lnTo>
                      <a:lnTo>
                        <a:pt x="228" y="237"/>
                      </a:lnTo>
                      <a:lnTo>
                        <a:pt x="236" y="246"/>
                      </a:lnTo>
                      <a:lnTo>
                        <a:pt x="246" y="258"/>
                      </a:lnTo>
                      <a:lnTo>
                        <a:pt x="257" y="276"/>
                      </a:lnTo>
                      <a:lnTo>
                        <a:pt x="265" y="293"/>
                      </a:lnTo>
                      <a:lnTo>
                        <a:pt x="273" y="310"/>
                      </a:lnTo>
                      <a:lnTo>
                        <a:pt x="279" y="328"/>
                      </a:lnTo>
                      <a:lnTo>
                        <a:pt x="284" y="346"/>
                      </a:lnTo>
                      <a:lnTo>
                        <a:pt x="290" y="363"/>
                      </a:lnTo>
                      <a:lnTo>
                        <a:pt x="297" y="382"/>
                      </a:lnTo>
                      <a:lnTo>
                        <a:pt x="305" y="401"/>
                      </a:lnTo>
                      <a:lnTo>
                        <a:pt x="296" y="388"/>
                      </a:lnTo>
                      <a:lnTo>
                        <a:pt x="288" y="375"/>
                      </a:lnTo>
                      <a:lnTo>
                        <a:pt x="280" y="362"/>
                      </a:lnTo>
                      <a:lnTo>
                        <a:pt x="271" y="349"/>
                      </a:lnTo>
                      <a:lnTo>
                        <a:pt x="261" y="337"/>
                      </a:lnTo>
                      <a:lnTo>
                        <a:pt x="250" y="326"/>
                      </a:lnTo>
                      <a:lnTo>
                        <a:pt x="239" y="313"/>
                      </a:lnTo>
                      <a:lnTo>
                        <a:pt x="226" y="303"/>
                      </a:lnTo>
                      <a:lnTo>
                        <a:pt x="213" y="295"/>
                      </a:lnTo>
                      <a:lnTo>
                        <a:pt x="199" y="288"/>
                      </a:lnTo>
                      <a:lnTo>
                        <a:pt x="186" y="283"/>
                      </a:lnTo>
                      <a:lnTo>
                        <a:pt x="173" y="278"/>
                      </a:lnTo>
                      <a:lnTo>
                        <a:pt x="161" y="273"/>
                      </a:lnTo>
                      <a:lnTo>
                        <a:pt x="149" y="267"/>
                      </a:lnTo>
                      <a:lnTo>
                        <a:pt x="139" y="260"/>
                      </a:lnTo>
                      <a:lnTo>
                        <a:pt x="130" y="251"/>
                      </a:lnTo>
                      <a:lnTo>
                        <a:pt x="122" y="239"/>
                      </a:lnTo>
                      <a:lnTo>
                        <a:pt x="116" y="226"/>
                      </a:lnTo>
                      <a:lnTo>
                        <a:pt x="112" y="211"/>
                      </a:lnTo>
                      <a:lnTo>
                        <a:pt x="109" y="198"/>
                      </a:lnTo>
                      <a:lnTo>
                        <a:pt x="106" y="184"/>
                      </a:lnTo>
                      <a:lnTo>
                        <a:pt x="103" y="170"/>
                      </a:lnTo>
                      <a:lnTo>
                        <a:pt x="98" y="157"/>
                      </a:lnTo>
                      <a:lnTo>
                        <a:pt x="92" y="144"/>
                      </a:lnTo>
                      <a:lnTo>
                        <a:pt x="85" y="135"/>
                      </a:lnTo>
                      <a:lnTo>
                        <a:pt x="76" y="128"/>
                      </a:lnTo>
                      <a:lnTo>
                        <a:pt x="65" y="121"/>
                      </a:lnTo>
                      <a:lnTo>
                        <a:pt x="53" y="114"/>
                      </a:lnTo>
                      <a:lnTo>
                        <a:pt x="40" y="108"/>
                      </a:lnTo>
                      <a:lnTo>
                        <a:pt x="26" y="103"/>
                      </a:lnTo>
                      <a:lnTo>
                        <a:pt x="12" y="98"/>
                      </a:lnTo>
                      <a:lnTo>
                        <a:pt x="0" y="93"/>
                      </a:lnTo>
                      <a:lnTo>
                        <a:pt x="23" y="82"/>
                      </a:lnTo>
                      <a:lnTo>
                        <a:pt x="41" y="71"/>
                      </a:lnTo>
                      <a:lnTo>
                        <a:pt x="53" y="60"/>
                      </a:lnTo>
                      <a:lnTo>
                        <a:pt x="62" y="49"/>
                      </a:lnTo>
                      <a:lnTo>
                        <a:pt x="69" y="37"/>
                      </a:lnTo>
                      <a:lnTo>
                        <a:pt x="75" y="25"/>
                      </a:lnTo>
                      <a:lnTo>
                        <a:pt x="81" y="12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FF8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9479" name="Freeform 23"/>
                <p:cNvSpPr>
                  <a:spLocks/>
                </p:cNvSpPr>
                <p:nvPr/>
              </p:nvSpPr>
              <p:spPr bwMode="auto">
                <a:xfrm>
                  <a:off x="3156" y="2284"/>
                  <a:ext cx="68" cy="234"/>
                </a:xfrm>
                <a:custGeom>
                  <a:avLst/>
                  <a:gdLst>
                    <a:gd name="T0" fmla="*/ 123 w 135"/>
                    <a:gd name="T1" fmla="*/ 0 h 456"/>
                    <a:gd name="T2" fmla="*/ 134 w 135"/>
                    <a:gd name="T3" fmla="*/ 33 h 456"/>
                    <a:gd name="T4" fmla="*/ 135 w 135"/>
                    <a:gd name="T5" fmla="*/ 62 h 456"/>
                    <a:gd name="T6" fmla="*/ 129 w 135"/>
                    <a:gd name="T7" fmla="*/ 89 h 456"/>
                    <a:gd name="T8" fmla="*/ 118 w 135"/>
                    <a:gd name="T9" fmla="*/ 117 h 456"/>
                    <a:gd name="T10" fmla="*/ 106 w 135"/>
                    <a:gd name="T11" fmla="*/ 143 h 456"/>
                    <a:gd name="T12" fmla="*/ 97 w 135"/>
                    <a:gd name="T13" fmla="*/ 170 h 456"/>
                    <a:gd name="T14" fmla="*/ 93 w 135"/>
                    <a:gd name="T15" fmla="*/ 198 h 456"/>
                    <a:gd name="T16" fmla="*/ 97 w 135"/>
                    <a:gd name="T17" fmla="*/ 230 h 456"/>
                    <a:gd name="T18" fmla="*/ 101 w 135"/>
                    <a:gd name="T19" fmla="*/ 239 h 456"/>
                    <a:gd name="T20" fmla="*/ 105 w 135"/>
                    <a:gd name="T21" fmla="*/ 247 h 456"/>
                    <a:gd name="T22" fmla="*/ 110 w 135"/>
                    <a:gd name="T23" fmla="*/ 253 h 456"/>
                    <a:gd name="T24" fmla="*/ 115 w 135"/>
                    <a:gd name="T25" fmla="*/ 259 h 456"/>
                    <a:gd name="T26" fmla="*/ 120 w 135"/>
                    <a:gd name="T27" fmla="*/ 266 h 456"/>
                    <a:gd name="T28" fmla="*/ 124 w 135"/>
                    <a:gd name="T29" fmla="*/ 274 h 456"/>
                    <a:gd name="T30" fmla="*/ 128 w 135"/>
                    <a:gd name="T31" fmla="*/ 286 h 456"/>
                    <a:gd name="T32" fmla="*/ 130 w 135"/>
                    <a:gd name="T33" fmla="*/ 301 h 456"/>
                    <a:gd name="T34" fmla="*/ 129 w 135"/>
                    <a:gd name="T35" fmla="*/ 342 h 456"/>
                    <a:gd name="T36" fmla="*/ 123 w 135"/>
                    <a:gd name="T37" fmla="*/ 378 h 456"/>
                    <a:gd name="T38" fmla="*/ 115 w 135"/>
                    <a:gd name="T39" fmla="*/ 415 h 456"/>
                    <a:gd name="T40" fmla="*/ 110 w 135"/>
                    <a:gd name="T41" fmla="*/ 456 h 456"/>
                    <a:gd name="T42" fmla="*/ 108 w 135"/>
                    <a:gd name="T43" fmla="*/ 424 h 456"/>
                    <a:gd name="T44" fmla="*/ 106 w 135"/>
                    <a:gd name="T45" fmla="*/ 393 h 456"/>
                    <a:gd name="T46" fmla="*/ 101 w 135"/>
                    <a:gd name="T47" fmla="*/ 362 h 456"/>
                    <a:gd name="T48" fmla="*/ 90 w 135"/>
                    <a:gd name="T49" fmla="*/ 331 h 456"/>
                    <a:gd name="T50" fmla="*/ 83 w 135"/>
                    <a:gd name="T51" fmla="*/ 317 h 456"/>
                    <a:gd name="T52" fmla="*/ 75 w 135"/>
                    <a:gd name="T53" fmla="*/ 304 h 456"/>
                    <a:gd name="T54" fmla="*/ 65 w 135"/>
                    <a:gd name="T55" fmla="*/ 293 h 456"/>
                    <a:gd name="T56" fmla="*/ 57 w 135"/>
                    <a:gd name="T57" fmla="*/ 282 h 456"/>
                    <a:gd name="T58" fmla="*/ 49 w 135"/>
                    <a:gd name="T59" fmla="*/ 272 h 456"/>
                    <a:gd name="T60" fmla="*/ 42 w 135"/>
                    <a:gd name="T61" fmla="*/ 261 h 456"/>
                    <a:gd name="T62" fmla="*/ 36 w 135"/>
                    <a:gd name="T63" fmla="*/ 250 h 456"/>
                    <a:gd name="T64" fmla="*/ 33 w 135"/>
                    <a:gd name="T65" fmla="*/ 238 h 456"/>
                    <a:gd name="T66" fmla="*/ 33 w 135"/>
                    <a:gd name="T67" fmla="*/ 208 h 456"/>
                    <a:gd name="T68" fmla="*/ 41 w 135"/>
                    <a:gd name="T69" fmla="*/ 181 h 456"/>
                    <a:gd name="T70" fmla="*/ 49 w 135"/>
                    <a:gd name="T71" fmla="*/ 154 h 456"/>
                    <a:gd name="T72" fmla="*/ 53 w 135"/>
                    <a:gd name="T73" fmla="*/ 126 h 456"/>
                    <a:gd name="T74" fmla="*/ 52 w 135"/>
                    <a:gd name="T75" fmla="*/ 115 h 456"/>
                    <a:gd name="T76" fmla="*/ 48 w 135"/>
                    <a:gd name="T77" fmla="*/ 103 h 456"/>
                    <a:gd name="T78" fmla="*/ 42 w 135"/>
                    <a:gd name="T79" fmla="*/ 91 h 456"/>
                    <a:gd name="T80" fmla="*/ 34 w 135"/>
                    <a:gd name="T81" fmla="*/ 80 h 456"/>
                    <a:gd name="T82" fmla="*/ 26 w 135"/>
                    <a:gd name="T83" fmla="*/ 69 h 456"/>
                    <a:gd name="T84" fmla="*/ 17 w 135"/>
                    <a:gd name="T85" fmla="*/ 58 h 456"/>
                    <a:gd name="T86" fmla="*/ 8 w 135"/>
                    <a:gd name="T87" fmla="*/ 47 h 456"/>
                    <a:gd name="T88" fmla="*/ 0 w 135"/>
                    <a:gd name="T89" fmla="*/ 36 h 456"/>
                    <a:gd name="T90" fmla="*/ 25 w 135"/>
                    <a:gd name="T91" fmla="*/ 39 h 456"/>
                    <a:gd name="T92" fmla="*/ 45 w 135"/>
                    <a:gd name="T93" fmla="*/ 38 h 456"/>
                    <a:gd name="T94" fmla="*/ 61 w 135"/>
                    <a:gd name="T95" fmla="*/ 34 h 456"/>
                    <a:gd name="T96" fmla="*/ 76 w 135"/>
                    <a:gd name="T97" fmla="*/ 29 h 456"/>
                    <a:gd name="T98" fmla="*/ 87 w 135"/>
                    <a:gd name="T99" fmla="*/ 22 h 456"/>
                    <a:gd name="T100" fmla="*/ 98 w 135"/>
                    <a:gd name="T101" fmla="*/ 15 h 456"/>
                    <a:gd name="T102" fmla="*/ 110 w 135"/>
                    <a:gd name="T103" fmla="*/ 8 h 456"/>
                    <a:gd name="T104" fmla="*/ 123 w 135"/>
                    <a:gd name="T105" fmla="*/ 0 h 4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5" h="456">
                      <a:moveTo>
                        <a:pt x="123" y="0"/>
                      </a:moveTo>
                      <a:lnTo>
                        <a:pt x="134" y="33"/>
                      </a:lnTo>
                      <a:lnTo>
                        <a:pt x="135" y="62"/>
                      </a:lnTo>
                      <a:lnTo>
                        <a:pt x="129" y="89"/>
                      </a:lnTo>
                      <a:lnTo>
                        <a:pt x="118" y="117"/>
                      </a:lnTo>
                      <a:lnTo>
                        <a:pt x="106" y="143"/>
                      </a:lnTo>
                      <a:lnTo>
                        <a:pt x="97" y="170"/>
                      </a:lnTo>
                      <a:lnTo>
                        <a:pt x="93" y="198"/>
                      </a:lnTo>
                      <a:lnTo>
                        <a:pt x="97" y="230"/>
                      </a:lnTo>
                      <a:lnTo>
                        <a:pt x="101" y="239"/>
                      </a:lnTo>
                      <a:lnTo>
                        <a:pt x="105" y="247"/>
                      </a:lnTo>
                      <a:lnTo>
                        <a:pt x="110" y="253"/>
                      </a:lnTo>
                      <a:lnTo>
                        <a:pt x="115" y="259"/>
                      </a:lnTo>
                      <a:lnTo>
                        <a:pt x="120" y="266"/>
                      </a:lnTo>
                      <a:lnTo>
                        <a:pt x="124" y="274"/>
                      </a:lnTo>
                      <a:lnTo>
                        <a:pt x="128" y="286"/>
                      </a:lnTo>
                      <a:lnTo>
                        <a:pt x="130" y="301"/>
                      </a:lnTo>
                      <a:lnTo>
                        <a:pt x="129" y="342"/>
                      </a:lnTo>
                      <a:lnTo>
                        <a:pt x="123" y="378"/>
                      </a:lnTo>
                      <a:lnTo>
                        <a:pt x="115" y="415"/>
                      </a:lnTo>
                      <a:lnTo>
                        <a:pt x="110" y="456"/>
                      </a:lnTo>
                      <a:lnTo>
                        <a:pt x="108" y="424"/>
                      </a:lnTo>
                      <a:lnTo>
                        <a:pt x="106" y="393"/>
                      </a:lnTo>
                      <a:lnTo>
                        <a:pt x="101" y="362"/>
                      </a:lnTo>
                      <a:lnTo>
                        <a:pt x="90" y="331"/>
                      </a:lnTo>
                      <a:lnTo>
                        <a:pt x="83" y="317"/>
                      </a:lnTo>
                      <a:lnTo>
                        <a:pt x="75" y="304"/>
                      </a:lnTo>
                      <a:lnTo>
                        <a:pt x="65" y="293"/>
                      </a:lnTo>
                      <a:lnTo>
                        <a:pt x="57" y="282"/>
                      </a:lnTo>
                      <a:lnTo>
                        <a:pt x="49" y="272"/>
                      </a:lnTo>
                      <a:lnTo>
                        <a:pt x="42" y="261"/>
                      </a:lnTo>
                      <a:lnTo>
                        <a:pt x="36" y="250"/>
                      </a:lnTo>
                      <a:lnTo>
                        <a:pt x="33" y="238"/>
                      </a:lnTo>
                      <a:lnTo>
                        <a:pt x="33" y="208"/>
                      </a:lnTo>
                      <a:lnTo>
                        <a:pt x="41" y="181"/>
                      </a:lnTo>
                      <a:lnTo>
                        <a:pt x="49" y="154"/>
                      </a:lnTo>
                      <a:lnTo>
                        <a:pt x="53" y="126"/>
                      </a:lnTo>
                      <a:lnTo>
                        <a:pt x="52" y="115"/>
                      </a:lnTo>
                      <a:lnTo>
                        <a:pt x="48" y="103"/>
                      </a:lnTo>
                      <a:lnTo>
                        <a:pt x="42" y="91"/>
                      </a:lnTo>
                      <a:lnTo>
                        <a:pt x="34" y="80"/>
                      </a:lnTo>
                      <a:lnTo>
                        <a:pt x="26" y="69"/>
                      </a:lnTo>
                      <a:lnTo>
                        <a:pt x="17" y="58"/>
                      </a:lnTo>
                      <a:lnTo>
                        <a:pt x="8" y="47"/>
                      </a:lnTo>
                      <a:lnTo>
                        <a:pt x="0" y="36"/>
                      </a:lnTo>
                      <a:lnTo>
                        <a:pt x="25" y="39"/>
                      </a:lnTo>
                      <a:lnTo>
                        <a:pt x="45" y="38"/>
                      </a:lnTo>
                      <a:lnTo>
                        <a:pt x="61" y="34"/>
                      </a:lnTo>
                      <a:lnTo>
                        <a:pt x="76" y="29"/>
                      </a:lnTo>
                      <a:lnTo>
                        <a:pt x="87" y="22"/>
                      </a:lnTo>
                      <a:lnTo>
                        <a:pt x="98" y="15"/>
                      </a:lnTo>
                      <a:lnTo>
                        <a:pt x="110" y="8"/>
                      </a:ln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rgbClr val="FF8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9480" name="Freeform 24"/>
                <p:cNvSpPr>
                  <a:spLocks/>
                </p:cNvSpPr>
                <p:nvPr/>
              </p:nvSpPr>
              <p:spPr bwMode="auto">
                <a:xfrm>
                  <a:off x="3051" y="2299"/>
                  <a:ext cx="94" cy="215"/>
                </a:xfrm>
                <a:custGeom>
                  <a:avLst/>
                  <a:gdLst>
                    <a:gd name="T0" fmla="*/ 189 w 189"/>
                    <a:gd name="T1" fmla="*/ 15 h 429"/>
                    <a:gd name="T2" fmla="*/ 187 w 189"/>
                    <a:gd name="T3" fmla="*/ 49 h 429"/>
                    <a:gd name="T4" fmla="*/ 177 w 189"/>
                    <a:gd name="T5" fmla="*/ 76 h 429"/>
                    <a:gd name="T6" fmla="*/ 159 w 189"/>
                    <a:gd name="T7" fmla="*/ 100 h 429"/>
                    <a:gd name="T8" fmla="*/ 139 w 189"/>
                    <a:gd name="T9" fmla="*/ 120 h 429"/>
                    <a:gd name="T10" fmla="*/ 118 w 189"/>
                    <a:gd name="T11" fmla="*/ 140 h 429"/>
                    <a:gd name="T12" fmla="*/ 99 w 189"/>
                    <a:gd name="T13" fmla="*/ 161 h 429"/>
                    <a:gd name="T14" fmla="*/ 84 w 189"/>
                    <a:gd name="T15" fmla="*/ 187 h 429"/>
                    <a:gd name="T16" fmla="*/ 76 w 189"/>
                    <a:gd name="T17" fmla="*/ 217 h 429"/>
                    <a:gd name="T18" fmla="*/ 77 w 189"/>
                    <a:gd name="T19" fmla="*/ 236 h 429"/>
                    <a:gd name="T20" fmla="*/ 82 w 189"/>
                    <a:gd name="T21" fmla="*/ 250 h 429"/>
                    <a:gd name="T22" fmla="*/ 84 w 189"/>
                    <a:gd name="T23" fmla="*/ 268 h 429"/>
                    <a:gd name="T24" fmla="*/ 78 w 189"/>
                    <a:gd name="T25" fmla="*/ 296 h 429"/>
                    <a:gd name="T26" fmla="*/ 71 w 189"/>
                    <a:gd name="T27" fmla="*/ 316 h 429"/>
                    <a:gd name="T28" fmla="*/ 62 w 189"/>
                    <a:gd name="T29" fmla="*/ 333 h 429"/>
                    <a:gd name="T30" fmla="*/ 52 w 189"/>
                    <a:gd name="T31" fmla="*/ 349 h 429"/>
                    <a:gd name="T32" fmla="*/ 42 w 189"/>
                    <a:gd name="T33" fmla="*/ 363 h 429"/>
                    <a:gd name="T34" fmla="*/ 31 w 189"/>
                    <a:gd name="T35" fmla="*/ 378 h 429"/>
                    <a:gd name="T36" fmla="*/ 20 w 189"/>
                    <a:gd name="T37" fmla="*/ 394 h 429"/>
                    <a:gd name="T38" fmla="*/ 10 w 189"/>
                    <a:gd name="T39" fmla="*/ 411 h 429"/>
                    <a:gd name="T40" fmla="*/ 0 w 189"/>
                    <a:gd name="T41" fmla="*/ 429 h 429"/>
                    <a:gd name="T42" fmla="*/ 5 w 189"/>
                    <a:gd name="T43" fmla="*/ 414 h 429"/>
                    <a:gd name="T44" fmla="*/ 10 w 189"/>
                    <a:gd name="T45" fmla="*/ 400 h 429"/>
                    <a:gd name="T46" fmla="*/ 15 w 189"/>
                    <a:gd name="T47" fmla="*/ 385 h 429"/>
                    <a:gd name="T48" fmla="*/ 20 w 189"/>
                    <a:gd name="T49" fmla="*/ 370 h 429"/>
                    <a:gd name="T50" fmla="*/ 24 w 189"/>
                    <a:gd name="T51" fmla="*/ 355 h 429"/>
                    <a:gd name="T52" fmla="*/ 28 w 189"/>
                    <a:gd name="T53" fmla="*/ 340 h 429"/>
                    <a:gd name="T54" fmla="*/ 30 w 189"/>
                    <a:gd name="T55" fmla="*/ 324 h 429"/>
                    <a:gd name="T56" fmla="*/ 30 w 189"/>
                    <a:gd name="T57" fmla="*/ 307 h 429"/>
                    <a:gd name="T58" fmla="*/ 26 w 189"/>
                    <a:gd name="T59" fmla="*/ 276 h 429"/>
                    <a:gd name="T60" fmla="*/ 18 w 189"/>
                    <a:gd name="T61" fmla="*/ 249 h 429"/>
                    <a:gd name="T62" fmla="*/ 13 w 189"/>
                    <a:gd name="T63" fmla="*/ 224 h 429"/>
                    <a:gd name="T64" fmla="*/ 14 w 189"/>
                    <a:gd name="T65" fmla="*/ 199 h 429"/>
                    <a:gd name="T66" fmla="*/ 19 w 189"/>
                    <a:gd name="T67" fmla="*/ 185 h 429"/>
                    <a:gd name="T68" fmla="*/ 26 w 189"/>
                    <a:gd name="T69" fmla="*/ 172 h 429"/>
                    <a:gd name="T70" fmla="*/ 34 w 189"/>
                    <a:gd name="T71" fmla="*/ 160 h 429"/>
                    <a:gd name="T72" fmla="*/ 43 w 189"/>
                    <a:gd name="T73" fmla="*/ 150 h 429"/>
                    <a:gd name="T74" fmla="*/ 52 w 189"/>
                    <a:gd name="T75" fmla="*/ 139 h 429"/>
                    <a:gd name="T76" fmla="*/ 62 w 189"/>
                    <a:gd name="T77" fmla="*/ 129 h 429"/>
                    <a:gd name="T78" fmla="*/ 70 w 189"/>
                    <a:gd name="T79" fmla="*/ 117 h 429"/>
                    <a:gd name="T80" fmla="*/ 77 w 189"/>
                    <a:gd name="T81" fmla="*/ 104 h 429"/>
                    <a:gd name="T82" fmla="*/ 81 w 189"/>
                    <a:gd name="T83" fmla="*/ 82 h 429"/>
                    <a:gd name="T84" fmla="*/ 77 w 189"/>
                    <a:gd name="T85" fmla="*/ 54 h 429"/>
                    <a:gd name="T86" fmla="*/ 70 w 189"/>
                    <a:gd name="T87" fmla="*/ 27 h 429"/>
                    <a:gd name="T88" fmla="*/ 63 w 189"/>
                    <a:gd name="T89" fmla="*/ 0 h 429"/>
                    <a:gd name="T90" fmla="*/ 85 w 189"/>
                    <a:gd name="T91" fmla="*/ 12 h 429"/>
                    <a:gd name="T92" fmla="*/ 104 w 189"/>
                    <a:gd name="T93" fmla="*/ 19 h 429"/>
                    <a:gd name="T94" fmla="*/ 120 w 189"/>
                    <a:gd name="T95" fmla="*/ 22 h 429"/>
                    <a:gd name="T96" fmla="*/ 134 w 189"/>
                    <a:gd name="T97" fmla="*/ 22 h 429"/>
                    <a:gd name="T98" fmla="*/ 147 w 189"/>
                    <a:gd name="T99" fmla="*/ 21 h 429"/>
                    <a:gd name="T100" fmla="*/ 160 w 189"/>
                    <a:gd name="T101" fmla="*/ 18 h 429"/>
                    <a:gd name="T102" fmla="*/ 174 w 189"/>
                    <a:gd name="T103" fmla="*/ 16 h 429"/>
                    <a:gd name="T104" fmla="*/ 189 w 189"/>
                    <a:gd name="T105" fmla="*/ 15 h 4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89" h="429">
                      <a:moveTo>
                        <a:pt x="189" y="15"/>
                      </a:moveTo>
                      <a:lnTo>
                        <a:pt x="187" y="49"/>
                      </a:lnTo>
                      <a:lnTo>
                        <a:pt x="177" y="76"/>
                      </a:lnTo>
                      <a:lnTo>
                        <a:pt x="159" y="100"/>
                      </a:lnTo>
                      <a:lnTo>
                        <a:pt x="139" y="120"/>
                      </a:lnTo>
                      <a:lnTo>
                        <a:pt x="118" y="140"/>
                      </a:lnTo>
                      <a:lnTo>
                        <a:pt x="99" y="161"/>
                      </a:lnTo>
                      <a:lnTo>
                        <a:pt x="84" y="187"/>
                      </a:lnTo>
                      <a:lnTo>
                        <a:pt x="76" y="217"/>
                      </a:lnTo>
                      <a:lnTo>
                        <a:pt x="77" y="236"/>
                      </a:lnTo>
                      <a:lnTo>
                        <a:pt x="82" y="250"/>
                      </a:lnTo>
                      <a:lnTo>
                        <a:pt x="84" y="268"/>
                      </a:lnTo>
                      <a:lnTo>
                        <a:pt x="78" y="296"/>
                      </a:lnTo>
                      <a:lnTo>
                        <a:pt x="71" y="316"/>
                      </a:lnTo>
                      <a:lnTo>
                        <a:pt x="62" y="333"/>
                      </a:lnTo>
                      <a:lnTo>
                        <a:pt x="52" y="349"/>
                      </a:lnTo>
                      <a:lnTo>
                        <a:pt x="42" y="363"/>
                      </a:lnTo>
                      <a:lnTo>
                        <a:pt x="31" y="378"/>
                      </a:lnTo>
                      <a:lnTo>
                        <a:pt x="20" y="394"/>
                      </a:lnTo>
                      <a:lnTo>
                        <a:pt x="10" y="411"/>
                      </a:lnTo>
                      <a:lnTo>
                        <a:pt x="0" y="429"/>
                      </a:lnTo>
                      <a:lnTo>
                        <a:pt x="5" y="414"/>
                      </a:lnTo>
                      <a:lnTo>
                        <a:pt x="10" y="400"/>
                      </a:lnTo>
                      <a:lnTo>
                        <a:pt x="15" y="385"/>
                      </a:lnTo>
                      <a:lnTo>
                        <a:pt x="20" y="370"/>
                      </a:lnTo>
                      <a:lnTo>
                        <a:pt x="24" y="355"/>
                      </a:lnTo>
                      <a:lnTo>
                        <a:pt x="28" y="340"/>
                      </a:lnTo>
                      <a:lnTo>
                        <a:pt x="30" y="324"/>
                      </a:lnTo>
                      <a:lnTo>
                        <a:pt x="30" y="307"/>
                      </a:lnTo>
                      <a:lnTo>
                        <a:pt x="26" y="276"/>
                      </a:lnTo>
                      <a:lnTo>
                        <a:pt x="18" y="249"/>
                      </a:lnTo>
                      <a:lnTo>
                        <a:pt x="13" y="224"/>
                      </a:lnTo>
                      <a:lnTo>
                        <a:pt x="14" y="199"/>
                      </a:lnTo>
                      <a:lnTo>
                        <a:pt x="19" y="185"/>
                      </a:lnTo>
                      <a:lnTo>
                        <a:pt x="26" y="172"/>
                      </a:lnTo>
                      <a:lnTo>
                        <a:pt x="34" y="160"/>
                      </a:lnTo>
                      <a:lnTo>
                        <a:pt x="43" y="150"/>
                      </a:lnTo>
                      <a:lnTo>
                        <a:pt x="52" y="139"/>
                      </a:lnTo>
                      <a:lnTo>
                        <a:pt x="62" y="129"/>
                      </a:lnTo>
                      <a:lnTo>
                        <a:pt x="70" y="117"/>
                      </a:lnTo>
                      <a:lnTo>
                        <a:pt x="77" y="104"/>
                      </a:lnTo>
                      <a:lnTo>
                        <a:pt x="81" y="82"/>
                      </a:lnTo>
                      <a:lnTo>
                        <a:pt x="77" y="54"/>
                      </a:lnTo>
                      <a:lnTo>
                        <a:pt x="70" y="27"/>
                      </a:lnTo>
                      <a:lnTo>
                        <a:pt x="63" y="0"/>
                      </a:lnTo>
                      <a:lnTo>
                        <a:pt x="85" y="12"/>
                      </a:lnTo>
                      <a:lnTo>
                        <a:pt x="104" y="19"/>
                      </a:lnTo>
                      <a:lnTo>
                        <a:pt x="120" y="22"/>
                      </a:lnTo>
                      <a:lnTo>
                        <a:pt x="134" y="22"/>
                      </a:lnTo>
                      <a:lnTo>
                        <a:pt x="147" y="21"/>
                      </a:lnTo>
                      <a:lnTo>
                        <a:pt x="160" y="18"/>
                      </a:lnTo>
                      <a:lnTo>
                        <a:pt x="174" y="16"/>
                      </a:lnTo>
                      <a:lnTo>
                        <a:pt x="189" y="15"/>
                      </a:lnTo>
                      <a:close/>
                    </a:path>
                  </a:pathLst>
                </a:custGeom>
                <a:solidFill>
                  <a:srgbClr val="FF8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9481" name="Freeform 25"/>
                <p:cNvSpPr>
                  <a:spLocks/>
                </p:cNvSpPr>
                <p:nvPr/>
              </p:nvSpPr>
              <p:spPr bwMode="auto">
                <a:xfrm>
                  <a:off x="2877" y="2253"/>
                  <a:ext cx="193" cy="163"/>
                </a:xfrm>
                <a:custGeom>
                  <a:avLst/>
                  <a:gdLst>
                    <a:gd name="T0" fmla="*/ 375 w 384"/>
                    <a:gd name="T1" fmla="*/ 97 h 326"/>
                    <a:gd name="T2" fmla="*/ 353 w 384"/>
                    <a:gd name="T3" fmla="*/ 119 h 326"/>
                    <a:gd name="T4" fmla="*/ 328 w 384"/>
                    <a:gd name="T5" fmla="*/ 132 h 326"/>
                    <a:gd name="T6" fmla="*/ 300 w 384"/>
                    <a:gd name="T7" fmla="*/ 140 h 326"/>
                    <a:gd name="T8" fmla="*/ 271 w 384"/>
                    <a:gd name="T9" fmla="*/ 145 h 326"/>
                    <a:gd name="T10" fmla="*/ 243 w 384"/>
                    <a:gd name="T11" fmla="*/ 151 h 326"/>
                    <a:gd name="T12" fmla="*/ 216 w 384"/>
                    <a:gd name="T13" fmla="*/ 160 h 326"/>
                    <a:gd name="T14" fmla="*/ 191 w 384"/>
                    <a:gd name="T15" fmla="*/ 177 h 326"/>
                    <a:gd name="T16" fmla="*/ 174 w 384"/>
                    <a:gd name="T17" fmla="*/ 198 h 326"/>
                    <a:gd name="T18" fmla="*/ 168 w 384"/>
                    <a:gd name="T19" fmla="*/ 213 h 326"/>
                    <a:gd name="T20" fmla="*/ 163 w 384"/>
                    <a:gd name="T21" fmla="*/ 228 h 326"/>
                    <a:gd name="T22" fmla="*/ 150 w 384"/>
                    <a:gd name="T23" fmla="*/ 246 h 326"/>
                    <a:gd name="T24" fmla="*/ 121 w 384"/>
                    <a:gd name="T25" fmla="*/ 268 h 326"/>
                    <a:gd name="T26" fmla="*/ 88 w 384"/>
                    <a:gd name="T27" fmla="*/ 287 h 326"/>
                    <a:gd name="T28" fmla="*/ 54 w 384"/>
                    <a:gd name="T29" fmla="*/ 301 h 326"/>
                    <a:gd name="T30" fmla="*/ 19 w 384"/>
                    <a:gd name="T31" fmla="*/ 316 h 326"/>
                    <a:gd name="T32" fmla="*/ 12 w 384"/>
                    <a:gd name="T33" fmla="*/ 316 h 326"/>
                    <a:gd name="T34" fmla="*/ 37 w 384"/>
                    <a:gd name="T35" fmla="*/ 297 h 326"/>
                    <a:gd name="T36" fmla="*/ 62 w 384"/>
                    <a:gd name="T37" fmla="*/ 278 h 326"/>
                    <a:gd name="T38" fmla="*/ 83 w 384"/>
                    <a:gd name="T39" fmla="*/ 253 h 326"/>
                    <a:gd name="T40" fmla="*/ 100 w 384"/>
                    <a:gd name="T41" fmla="*/ 225 h 326"/>
                    <a:gd name="T42" fmla="*/ 110 w 384"/>
                    <a:gd name="T43" fmla="*/ 198 h 326"/>
                    <a:gd name="T44" fmla="*/ 118 w 384"/>
                    <a:gd name="T45" fmla="*/ 173 h 326"/>
                    <a:gd name="T46" fmla="*/ 129 w 384"/>
                    <a:gd name="T47" fmla="*/ 150 h 326"/>
                    <a:gd name="T48" fmla="*/ 149 w 384"/>
                    <a:gd name="T49" fmla="*/ 131 h 326"/>
                    <a:gd name="T50" fmla="*/ 176 w 384"/>
                    <a:gd name="T51" fmla="*/ 120 h 326"/>
                    <a:gd name="T52" fmla="*/ 203 w 384"/>
                    <a:gd name="T53" fmla="*/ 112 h 326"/>
                    <a:gd name="T54" fmla="*/ 229 w 384"/>
                    <a:gd name="T55" fmla="*/ 102 h 326"/>
                    <a:gd name="T56" fmla="*/ 250 w 384"/>
                    <a:gd name="T57" fmla="*/ 88 h 326"/>
                    <a:gd name="T58" fmla="*/ 263 w 384"/>
                    <a:gd name="T59" fmla="*/ 66 h 326"/>
                    <a:gd name="T60" fmla="*/ 273 w 384"/>
                    <a:gd name="T61" fmla="*/ 40 h 326"/>
                    <a:gd name="T62" fmla="*/ 281 w 384"/>
                    <a:gd name="T63" fmla="*/ 13 h 326"/>
                    <a:gd name="T64" fmla="*/ 298 w 384"/>
                    <a:gd name="T65" fmla="*/ 22 h 326"/>
                    <a:gd name="T66" fmla="*/ 322 w 384"/>
                    <a:gd name="T67" fmla="*/ 50 h 326"/>
                    <a:gd name="T68" fmla="*/ 346 w 384"/>
                    <a:gd name="T69" fmla="*/ 64 h 326"/>
                    <a:gd name="T70" fmla="*/ 371 w 384"/>
                    <a:gd name="T71" fmla="*/ 75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84" h="326">
                      <a:moveTo>
                        <a:pt x="384" y="82"/>
                      </a:moveTo>
                      <a:lnTo>
                        <a:pt x="375" y="97"/>
                      </a:lnTo>
                      <a:lnTo>
                        <a:pt x="364" y="109"/>
                      </a:lnTo>
                      <a:lnTo>
                        <a:pt x="353" y="119"/>
                      </a:lnTo>
                      <a:lnTo>
                        <a:pt x="340" y="126"/>
                      </a:lnTo>
                      <a:lnTo>
                        <a:pt x="328" y="132"/>
                      </a:lnTo>
                      <a:lnTo>
                        <a:pt x="314" y="136"/>
                      </a:lnTo>
                      <a:lnTo>
                        <a:pt x="300" y="140"/>
                      </a:lnTo>
                      <a:lnTo>
                        <a:pt x="285" y="142"/>
                      </a:lnTo>
                      <a:lnTo>
                        <a:pt x="271" y="145"/>
                      </a:lnTo>
                      <a:lnTo>
                        <a:pt x="257" y="148"/>
                      </a:lnTo>
                      <a:lnTo>
                        <a:pt x="243" y="151"/>
                      </a:lnTo>
                      <a:lnTo>
                        <a:pt x="229" y="155"/>
                      </a:lnTo>
                      <a:lnTo>
                        <a:pt x="216" y="160"/>
                      </a:lnTo>
                      <a:lnTo>
                        <a:pt x="203" y="167"/>
                      </a:lnTo>
                      <a:lnTo>
                        <a:pt x="191" y="177"/>
                      </a:lnTo>
                      <a:lnTo>
                        <a:pt x="180" y="189"/>
                      </a:lnTo>
                      <a:lnTo>
                        <a:pt x="174" y="198"/>
                      </a:lnTo>
                      <a:lnTo>
                        <a:pt x="170" y="206"/>
                      </a:lnTo>
                      <a:lnTo>
                        <a:pt x="168" y="213"/>
                      </a:lnTo>
                      <a:lnTo>
                        <a:pt x="166" y="221"/>
                      </a:lnTo>
                      <a:lnTo>
                        <a:pt x="163" y="228"/>
                      </a:lnTo>
                      <a:lnTo>
                        <a:pt x="158" y="237"/>
                      </a:lnTo>
                      <a:lnTo>
                        <a:pt x="150" y="246"/>
                      </a:lnTo>
                      <a:lnTo>
                        <a:pt x="138" y="256"/>
                      </a:lnTo>
                      <a:lnTo>
                        <a:pt x="121" y="268"/>
                      </a:lnTo>
                      <a:lnTo>
                        <a:pt x="104" y="279"/>
                      </a:lnTo>
                      <a:lnTo>
                        <a:pt x="88" y="287"/>
                      </a:lnTo>
                      <a:lnTo>
                        <a:pt x="71" y="294"/>
                      </a:lnTo>
                      <a:lnTo>
                        <a:pt x="54" y="301"/>
                      </a:lnTo>
                      <a:lnTo>
                        <a:pt x="36" y="308"/>
                      </a:lnTo>
                      <a:lnTo>
                        <a:pt x="19" y="316"/>
                      </a:lnTo>
                      <a:lnTo>
                        <a:pt x="0" y="326"/>
                      </a:lnTo>
                      <a:lnTo>
                        <a:pt x="12" y="316"/>
                      </a:lnTo>
                      <a:lnTo>
                        <a:pt x="25" y="307"/>
                      </a:lnTo>
                      <a:lnTo>
                        <a:pt x="37" y="297"/>
                      </a:lnTo>
                      <a:lnTo>
                        <a:pt x="49" y="288"/>
                      </a:lnTo>
                      <a:lnTo>
                        <a:pt x="62" y="278"/>
                      </a:lnTo>
                      <a:lnTo>
                        <a:pt x="73" y="266"/>
                      </a:lnTo>
                      <a:lnTo>
                        <a:pt x="83" y="253"/>
                      </a:lnTo>
                      <a:lnTo>
                        <a:pt x="93" y="239"/>
                      </a:lnTo>
                      <a:lnTo>
                        <a:pt x="100" y="225"/>
                      </a:lnTo>
                      <a:lnTo>
                        <a:pt x="105" y="212"/>
                      </a:lnTo>
                      <a:lnTo>
                        <a:pt x="110" y="198"/>
                      </a:lnTo>
                      <a:lnTo>
                        <a:pt x="114" y="185"/>
                      </a:lnTo>
                      <a:lnTo>
                        <a:pt x="118" y="173"/>
                      </a:lnTo>
                      <a:lnTo>
                        <a:pt x="123" y="160"/>
                      </a:lnTo>
                      <a:lnTo>
                        <a:pt x="129" y="150"/>
                      </a:lnTo>
                      <a:lnTo>
                        <a:pt x="137" y="140"/>
                      </a:lnTo>
                      <a:lnTo>
                        <a:pt x="149" y="131"/>
                      </a:lnTo>
                      <a:lnTo>
                        <a:pt x="162" y="124"/>
                      </a:lnTo>
                      <a:lnTo>
                        <a:pt x="176" y="120"/>
                      </a:lnTo>
                      <a:lnTo>
                        <a:pt x="189" y="116"/>
                      </a:lnTo>
                      <a:lnTo>
                        <a:pt x="203" y="112"/>
                      </a:lnTo>
                      <a:lnTo>
                        <a:pt x="216" y="108"/>
                      </a:lnTo>
                      <a:lnTo>
                        <a:pt x="229" y="102"/>
                      </a:lnTo>
                      <a:lnTo>
                        <a:pt x="242" y="95"/>
                      </a:lnTo>
                      <a:lnTo>
                        <a:pt x="250" y="88"/>
                      </a:lnTo>
                      <a:lnTo>
                        <a:pt x="257" y="78"/>
                      </a:lnTo>
                      <a:lnTo>
                        <a:pt x="263" y="66"/>
                      </a:lnTo>
                      <a:lnTo>
                        <a:pt x="268" y="53"/>
                      </a:lnTo>
                      <a:lnTo>
                        <a:pt x="273" y="40"/>
                      </a:lnTo>
                      <a:lnTo>
                        <a:pt x="277" y="26"/>
                      </a:lnTo>
                      <a:lnTo>
                        <a:pt x="281" y="13"/>
                      </a:lnTo>
                      <a:lnTo>
                        <a:pt x="285" y="0"/>
                      </a:lnTo>
                      <a:lnTo>
                        <a:pt x="298" y="22"/>
                      </a:lnTo>
                      <a:lnTo>
                        <a:pt x="310" y="38"/>
                      </a:lnTo>
                      <a:lnTo>
                        <a:pt x="322" y="50"/>
                      </a:lnTo>
                      <a:lnTo>
                        <a:pt x="334" y="58"/>
                      </a:lnTo>
                      <a:lnTo>
                        <a:pt x="346" y="64"/>
                      </a:lnTo>
                      <a:lnTo>
                        <a:pt x="359" y="70"/>
                      </a:lnTo>
                      <a:lnTo>
                        <a:pt x="371" y="75"/>
                      </a:lnTo>
                      <a:lnTo>
                        <a:pt x="384" y="82"/>
                      </a:lnTo>
                      <a:close/>
                    </a:path>
                  </a:pathLst>
                </a:custGeom>
                <a:solidFill>
                  <a:srgbClr val="FF8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9482" name="Freeform 26"/>
                <p:cNvSpPr>
                  <a:spLocks/>
                </p:cNvSpPr>
                <p:nvPr/>
              </p:nvSpPr>
              <p:spPr bwMode="auto">
                <a:xfrm>
                  <a:off x="2787" y="2194"/>
                  <a:ext cx="227" cy="78"/>
                </a:xfrm>
                <a:custGeom>
                  <a:avLst/>
                  <a:gdLst>
                    <a:gd name="T0" fmla="*/ 438 w 453"/>
                    <a:gd name="T1" fmla="*/ 127 h 161"/>
                    <a:gd name="T2" fmla="*/ 409 w 453"/>
                    <a:gd name="T3" fmla="*/ 136 h 161"/>
                    <a:gd name="T4" fmla="*/ 380 w 453"/>
                    <a:gd name="T5" fmla="*/ 136 h 161"/>
                    <a:gd name="T6" fmla="*/ 352 w 453"/>
                    <a:gd name="T7" fmla="*/ 130 h 161"/>
                    <a:gd name="T8" fmla="*/ 324 w 453"/>
                    <a:gd name="T9" fmla="*/ 121 h 161"/>
                    <a:gd name="T10" fmla="*/ 297 w 453"/>
                    <a:gd name="T11" fmla="*/ 113 h 161"/>
                    <a:gd name="T12" fmla="*/ 268 w 453"/>
                    <a:gd name="T13" fmla="*/ 109 h 161"/>
                    <a:gd name="T14" fmla="*/ 238 w 453"/>
                    <a:gd name="T15" fmla="*/ 112 h 161"/>
                    <a:gd name="T16" fmla="*/ 214 w 453"/>
                    <a:gd name="T17" fmla="*/ 122 h 161"/>
                    <a:gd name="T18" fmla="*/ 201 w 453"/>
                    <a:gd name="T19" fmla="*/ 133 h 161"/>
                    <a:gd name="T20" fmla="*/ 190 w 453"/>
                    <a:gd name="T21" fmla="*/ 144 h 161"/>
                    <a:gd name="T22" fmla="*/ 170 w 453"/>
                    <a:gd name="T23" fmla="*/ 153 h 161"/>
                    <a:gd name="T24" fmla="*/ 134 w 453"/>
                    <a:gd name="T25" fmla="*/ 160 h 161"/>
                    <a:gd name="T26" fmla="*/ 95 w 453"/>
                    <a:gd name="T27" fmla="*/ 160 h 161"/>
                    <a:gd name="T28" fmla="*/ 60 w 453"/>
                    <a:gd name="T29" fmla="*/ 156 h 161"/>
                    <a:gd name="T30" fmla="*/ 22 w 453"/>
                    <a:gd name="T31" fmla="*/ 153 h 161"/>
                    <a:gd name="T32" fmla="*/ 17 w 453"/>
                    <a:gd name="T33" fmla="*/ 150 h 161"/>
                    <a:gd name="T34" fmla="*/ 47 w 453"/>
                    <a:gd name="T35" fmla="*/ 145 h 161"/>
                    <a:gd name="T36" fmla="*/ 77 w 453"/>
                    <a:gd name="T37" fmla="*/ 139 h 161"/>
                    <a:gd name="T38" fmla="*/ 106 w 453"/>
                    <a:gd name="T39" fmla="*/ 129 h 161"/>
                    <a:gd name="T40" fmla="*/ 135 w 453"/>
                    <a:gd name="T41" fmla="*/ 112 h 161"/>
                    <a:gd name="T42" fmla="*/ 157 w 453"/>
                    <a:gd name="T43" fmla="*/ 92 h 161"/>
                    <a:gd name="T44" fmla="*/ 176 w 453"/>
                    <a:gd name="T45" fmla="*/ 73 h 161"/>
                    <a:gd name="T46" fmla="*/ 196 w 453"/>
                    <a:gd name="T47" fmla="*/ 59 h 161"/>
                    <a:gd name="T48" fmla="*/ 223 w 453"/>
                    <a:gd name="T49" fmla="*/ 51 h 161"/>
                    <a:gd name="T50" fmla="*/ 252 w 453"/>
                    <a:gd name="T51" fmla="*/ 53 h 161"/>
                    <a:gd name="T52" fmla="*/ 279 w 453"/>
                    <a:gd name="T53" fmla="*/ 59 h 161"/>
                    <a:gd name="T54" fmla="*/ 307 w 453"/>
                    <a:gd name="T55" fmla="*/ 63 h 161"/>
                    <a:gd name="T56" fmla="*/ 332 w 453"/>
                    <a:gd name="T57" fmla="*/ 60 h 161"/>
                    <a:gd name="T58" fmla="*/ 353 w 453"/>
                    <a:gd name="T59" fmla="*/ 48 h 161"/>
                    <a:gd name="T60" fmla="*/ 375 w 453"/>
                    <a:gd name="T61" fmla="*/ 29 h 161"/>
                    <a:gd name="T62" fmla="*/ 395 w 453"/>
                    <a:gd name="T63" fmla="*/ 9 h 161"/>
                    <a:gd name="T64" fmla="*/ 405 w 453"/>
                    <a:gd name="T65" fmla="*/ 25 h 161"/>
                    <a:gd name="T66" fmla="*/ 414 w 453"/>
                    <a:gd name="T67" fmla="*/ 60 h 161"/>
                    <a:gd name="T68" fmla="*/ 428 w 453"/>
                    <a:gd name="T69" fmla="*/ 84 h 161"/>
                    <a:gd name="T70" fmla="*/ 445 w 453"/>
                    <a:gd name="T71" fmla="*/ 106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453" h="161">
                      <a:moveTo>
                        <a:pt x="453" y="118"/>
                      </a:moveTo>
                      <a:lnTo>
                        <a:pt x="438" y="127"/>
                      </a:lnTo>
                      <a:lnTo>
                        <a:pt x="423" y="133"/>
                      </a:lnTo>
                      <a:lnTo>
                        <a:pt x="409" y="136"/>
                      </a:lnTo>
                      <a:lnTo>
                        <a:pt x="394" y="137"/>
                      </a:lnTo>
                      <a:lnTo>
                        <a:pt x="380" y="136"/>
                      </a:lnTo>
                      <a:lnTo>
                        <a:pt x="366" y="134"/>
                      </a:lnTo>
                      <a:lnTo>
                        <a:pt x="352" y="130"/>
                      </a:lnTo>
                      <a:lnTo>
                        <a:pt x="338" y="126"/>
                      </a:lnTo>
                      <a:lnTo>
                        <a:pt x="324" y="121"/>
                      </a:lnTo>
                      <a:lnTo>
                        <a:pt x="311" y="117"/>
                      </a:lnTo>
                      <a:lnTo>
                        <a:pt x="297" y="113"/>
                      </a:lnTo>
                      <a:lnTo>
                        <a:pt x="283" y="110"/>
                      </a:lnTo>
                      <a:lnTo>
                        <a:pt x="268" y="109"/>
                      </a:lnTo>
                      <a:lnTo>
                        <a:pt x="254" y="109"/>
                      </a:lnTo>
                      <a:lnTo>
                        <a:pt x="238" y="112"/>
                      </a:lnTo>
                      <a:lnTo>
                        <a:pt x="223" y="117"/>
                      </a:lnTo>
                      <a:lnTo>
                        <a:pt x="214" y="122"/>
                      </a:lnTo>
                      <a:lnTo>
                        <a:pt x="207" y="127"/>
                      </a:lnTo>
                      <a:lnTo>
                        <a:pt x="201" y="133"/>
                      </a:lnTo>
                      <a:lnTo>
                        <a:pt x="196" y="138"/>
                      </a:lnTo>
                      <a:lnTo>
                        <a:pt x="190" y="144"/>
                      </a:lnTo>
                      <a:lnTo>
                        <a:pt x="181" y="149"/>
                      </a:lnTo>
                      <a:lnTo>
                        <a:pt x="170" y="153"/>
                      </a:lnTo>
                      <a:lnTo>
                        <a:pt x="155" y="157"/>
                      </a:lnTo>
                      <a:lnTo>
                        <a:pt x="134" y="160"/>
                      </a:lnTo>
                      <a:lnTo>
                        <a:pt x="114" y="161"/>
                      </a:lnTo>
                      <a:lnTo>
                        <a:pt x="95" y="160"/>
                      </a:lnTo>
                      <a:lnTo>
                        <a:pt x="78" y="158"/>
                      </a:lnTo>
                      <a:lnTo>
                        <a:pt x="60" y="156"/>
                      </a:lnTo>
                      <a:lnTo>
                        <a:pt x="41" y="154"/>
                      </a:lnTo>
                      <a:lnTo>
                        <a:pt x="22" y="153"/>
                      </a:lnTo>
                      <a:lnTo>
                        <a:pt x="0" y="153"/>
                      </a:lnTo>
                      <a:lnTo>
                        <a:pt x="17" y="150"/>
                      </a:lnTo>
                      <a:lnTo>
                        <a:pt x="32" y="148"/>
                      </a:lnTo>
                      <a:lnTo>
                        <a:pt x="47" y="145"/>
                      </a:lnTo>
                      <a:lnTo>
                        <a:pt x="62" y="143"/>
                      </a:lnTo>
                      <a:lnTo>
                        <a:pt x="77" y="139"/>
                      </a:lnTo>
                      <a:lnTo>
                        <a:pt x="92" y="135"/>
                      </a:lnTo>
                      <a:lnTo>
                        <a:pt x="106" y="129"/>
                      </a:lnTo>
                      <a:lnTo>
                        <a:pt x="121" y="121"/>
                      </a:lnTo>
                      <a:lnTo>
                        <a:pt x="135" y="112"/>
                      </a:lnTo>
                      <a:lnTo>
                        <a:pt x="146" y="103"/>
                      </a:lnTo>
                      <a:lnTo>
                        <a:pt x="157" y="92"/>
                      </a:lnTo>
                      <a:lnTo>
                        <a:pt x="167" y="82"/>
                      </a:lnTo>
                      <a:lnTo>
                        <a:pt x="176" y="73"/>
                      </a:lnTo>
                      <a:lnTo>
                        <a:pt x="186" y="65"/>
                      </a:lnTo>
                      <a:lnTo>
                        <a:pt x="196" y="59"/>
                      </a:lnTo>
                      <a:lnTo>
                        <a:pt x="208" y="54"/>
                      </a:lnTo>
                      <a:lnTo>
                        <a:pt x="223" y="51"/>
                      </a:lnTo>
                      <a:lnTo>
                        <a:pt x="237" y="51"/>
                      </a:lnTo>
                      <a:lnTo>
                        <a:pt x="252" y="53"/>
                      </a:lnTo>
                      <a:lnTo>
                        <a:pt x="266" y="56"/>
                      </a:lnTo>
                      <a:lnTo>
                        <a:pt x="279" y="59"/>
                      </a:lnTo>
                      <a:lnTo>
                        <a:pt x="293" y="62"/>
                      </a:lnTo>
                      <a:lnTo>
                        <a:pt x="307" y="63"/>
                      </a:lnTo>
                      <a:lnTo>
                        <a:pt x="322" y="63"/>
                      </a:lnTo>
                      <a:lnTo>
                        <a:pt x="332" y="60"/>
                      </a:lnTo>
                      <a:lnTo>
                        <a:pt x="343" y="55"/>
                      </a:lnTo>
                      <a:lnTo>
                        <a:pt x="353" y="48"/>
                      </a:lnTo>
                      <a:lnTo>
                        <a:pt x="365" y="39"/>
                      </a:lnTo>
                      <a:lnTo>
                        <a:pt x="375" y="29"/>
                      </a:lnTo>
                      <a:lnTo>
                        <a:pt x="385" y="19"/>
                      </a:lnTo>
                      <a:lnTo>
                        <a:pt x="395" y="9"/>
                      </a:lnTo>
                      <a:lnTo>
                        <a:pt x="405" y="0"/>
                      </a:lnTo>
                      <a:lnTo>
                        <a:pt x="405" y="25"/>
                      </a:lnTo>
                      <a:lnTo>
                        <a:pt x="408" y="45"/>
                      </a:lnTo>
                      <a:lnTo>
                        <a:pt x="414" y="60"/>
                      </a:lnTo>
                      <a:lnTo>
                        <a:pt x="420" y="73"/>
                      </a:lnTo>
                      <a:lnTo>
                        <a:pt x="428" y="84"/>
                      </a:lnTo>
                      <a:lnTo>
                        <a:pt x="437" y="94"/>
                      </a:lnTo>
                      <a:lnTo>
                        <a:pt x="445" y="106"/>
                      </a:lnTo>
                      <a:lnTo>
                        <a:pt x="453" y="118"/>
                      </a:lnTo>
                      <a:close/>
                    </a:path>
                  </a:pathLst>
                </a:custGeom>
                <a:solidFill>
                  <a:srgbClr val="FF8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9483" name="Freeform 27"/>
                <p:cNvSpPr>
                  <a:spLocks/>
                </p:cNvSpPr>
                <p:nvPr/>
              </p:nvSpPr>
              <p:spPr bwMode="auto">
                <a:xfrm>
                  <a:off x="2779" y="2083"/>
                  <a:ext cx="215" cy="92"/>
                </a:xfrm>
                <a:custGeom>
                  <a:avLst/>
                  <a:gdLst>
                    <a:gd name="T0" fmla="*/ 400 w 430"/>
                    <a:gd name="T1" fmla="*/ 184 h 184"/>
                    <a:gd name="T2" fmla="*/ 369 w 430"/>
                    <a:gd name="T3" fmla="*/ 177 h 184"/>
                    <a:gd name="T4" fmla="*/ 344 w 430"/>
                    <a:gd name="T5" fmla="*/ 164 h 184"/>
                    <a:gd name="T6" fmla="*/ 322 w 430"/>
                    <a:gd name="T7" fmla="*/ 145 h 184"/>
                    <a:gd name="T8" fmla="*/ 302 w 430"/>
                    <a:gd name="T9" fmla="*/ 125 h 184"/>
                    <a:gd name="T10" fmla="*/ 281 w 430"/>
                    <a:gd name="T11" fmla="*/ 105 h 184"/>
                    <a:gd name="T12" fmla="*/ 257 w 430"/>
                    <a:gd name="T13" fmla="*/ 87 h 184"/>
                    <a:gd name="T14" fmla="*/ 230 w 430"/>
                    <a:gd name="T15" fmla="*/ 76 h 184"/>
                    <a:gd name="T16" fmla="*/ 204 w 430"/>
                    <a:gd name="T17" fmla="*/ 73 h 184"/>
                    <a:gd name="T18" fmla="*/ 188 w 430"/>
                    <a:gd name="T19" fmla="*/ 77 h 184"/>
                    <a:gd name="T20" fmla="*/ 173 w 430"/>
                    <a:gd name="T21" fmla="*/ 81 h 184"/>
                    <a:gd name="T22" fmla="*/ 151 w 430"/>
                    <a:gd name="T23" fmla="*/ 81 h 184"/>
                    <a:gd name="T24" fmla="*/ 115 w 430"/>
                    <a:gd name="T25" fmla="*/ 70 h 184"/>
                    <a:gd name="T26" fmla="*/ 82 w 430"/>
                    <a:gd name="T27" fmla="*/ 52 h 184"/>
                    <a:gd name="T28" fmla="*/ 52 w 430"/>
                    <a:gd name="T29" fmla="*/ 32 h 184"/>
                    <a:gd name="T30" fmla="*/ 19 w 430"/>
                    <a:gd name="T31" fmla="*/ 11 h 184"/>
                    <a:gd name="T32" fmla="*/ 15 w 430"/>
                    <a:gd name="T33" fmla="*/ 6 h 184"/>
                    <a:gd name="T34" fmla="*/ 45 w 430"/>
                    <a:gd name="T35" fmla="*/ 16 h 184"/>
                    <a:gd name="T36" fmla="*/ 75 w 430"/>
                    <a:gd name="T37" fmla="*/ 24 h 184"/>
                    <a:gd name="T38" fmla="*/ 106 w 430"/>
                    <a:gd name="T39" fmla="*/ 29 h 184"/>
                    <a:gd name="T40" fmla="*/ 138 w 430"/>
                    <a:gd name="T41" fmla="*/ 27 h 184"/>
                    <a:gd name="T42" fmla="*/ 168 w 430"/>
                    <a:gd name="T43" fmla="*/ 21 h 184"/>
                    <a:gd name="T44" fmla="*/ 194 w 430"/>
                    <a:gd name="T45" fmla="*/ 13 h 184"/>
                    <a:gd name="T46" fmla="*/ 219 w 430"/>
                    <a:gd name="T47" fmla="*/ 10 h 184"/>
                    <a:gd name="T48" fmla="*/ 245 w 430"/>
                    <a:gd name="T49" fmla="*/ 16 h 184"/>
                    <a:gd name="T50" fmla="*/ 270 w 430"/>
                    <a:gd name="T51" fmla="*/ 31 h 184"/>
                    <a:gd name="T52" fmla="*/ 291 w 430"/>
                    <a:gd name="T53" fmla="*/ 49 h 184"/>
                    <a:gd name="T54" fmla="*/ 314 w 430"/>
                    <a:gd name="T55" fmla="*/ 65 h 184"/>
                    <a:gd name="T56" fmla="*/ 338 w 430"/>
                    <a:gd name="T57" fmla="*/ 75 h 184"/>
                    <a:gd name="T58" fmla="*/ 362 w 430"/>
                    <a:gd name="T59" fmla="*/ 73 h 184"/>
                    <a:gd name="T60" fmla="*/ 390 w 430"/>
                    <a:gd name="T61" fmla="*/ 67 h 184"/>
                    <a:gd name="T62" fmla="*/ 417 w 430"/>
                    <a:gd name="T63" fmla="*/ 59 h 184"/>
                    <a:gd name="T64" fmla="*/ 419 w 430"/>
                    <a:gd name="T65" fmla="*/ 78 h 184"/>
                    <a:gd name="T66" fmla="*/ 409 w 430"/>
                    <a:gd name="T67" fmla="*/ 114 h 184"/>
                    <a:gd name="T68" fmla="*/ 411 w 430"/>
                    <a:gd name="T69" fmla="*/ 142 h 184"/>
                    <a:gd name="T70" fmla="*/ 417 w 430"/>
                    <a:gd name="T71" fmla="*/ 168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430" h="184">
                      <a:moveTo>
                        <a:pt x="418" y="183"/>
                      </a:moveTo>
                      <a:lnTo>
                        <a:pt x="400" y="184"/>
                      </a:lnTo>
                      <a:lnTo>
                        <a:pt x="384" y="182"/>
                      </a:lnTo>
                      <a:lnTo>
                        <a:pt x="369" y="177"/>
                      </a:lnTo>
                      <a:lnTo>
                        <a:pt x="356" y="171"/>
                      </a:lnTo>
                      <a:lnTo>
                        <a:pt x="344" y="164"/>
                      </a:lnTo>
                      <a:lnTo>
                        <a:pt x="333" y="155"/>
                      </a:lnTo>
                      <a:lnTo>
                        <a:pt x="322" y="145"/>
                      </a:lnTo>
                      <a:lnTo>
                        <a:pt x="312" y="135"/>
                      </a:lnTo>
                      <a:lnTo>
                        <a:pt x="302" y="125"/>
                      </a:lnTo>
                      <a:lnTo>
                        <a:pt x="292" y="115"/>
                      </a:lnTo>
                      <a:lnTo>
                        <a:pt x="281" y="105"/>
                      </a:lnTo>
                      <a:lnTo>
                        <a:pt x="270" y="95"/>
                      </a:lnTo>
                      <a:lnTo>
                        <a:pt x="257" y="87"/>
                      </a:lnTo>
                      <a:lnTo>
                        <a:pt x="244" y="80"/>
                      </a:lnTo>
                      <a:lnTo>
                        <a:pt x="230" y="76"/>
                      </a:lnTo>
                      <a:lnTo>
                        <a:pt x="214" y="73"/>
                      </a:lnTo>
                      <a:lnTo>
                        <a:pt x="204" y="73"/>
                      </a:lnTo>
                      <a:lnTo>
                        <a:pt x="195" y="74"/>
                      </a:lnTo>
                      <a:lnTo>
                        <a:pt x="188" y="77"/>
                      </a:lnTo>
                      <a:lnTo>
                        <a:pt x="181" y="79"/>
                      </a:lnTo>
                      <a:lnTo>
                        <a:pt x="173" y="81"/>
                      </a:lnTo>
                      <a:lnTo>
                        <a:pt x="163" y="82"/>
                      </a:lnTo>
                      <a:lnTo>
                        <a:pt x="151" y="81"/>
                      </a:lnTo>
                      <a:lnTo>
                        <a:pt x="135" y="77"/>
                      </a:lnTo>
                      <a:lnTo>
                        <a:pt x="115" y="70"/>
                      </a:lnTo>
                      <a:lnTo>
                        <a:pt x="98" y="61"/>
                      </a:lnTo>
                      <a:lnTo>
                        <a:pt x="82" y="52"/>
                      </a:lnTo>
                      <a:lnTo>
                        <a:pt x="67" y="42"/>
                      </a:lnTo>
                      <a:lnTo>
                        <a:pt x="52" y="32"/>
                      </a:lnTo>
                      <a:lnTo>
                        <a:pt x="36" y="21"/>
                      </a:lnTo>
                      <a:lnTo>
                        <a:pt x="19" y="11"/>
                      </a:lnTo>
                      <a:lnTo>
                        <a:pt x="0" y="0"/>
                      </a:lnTo>
                      <a:lnTo>
                        <a:pt x="15" y="6"/>
                      </a:lnTo>
                      <a:lnTo>
                        <a:pt x="30" y="11"/>
                      </a:lnTo>
                      <a:lnTo>
                        <a:pt x="45" y="16"/>
                      </a:lnTo>
                      <a:lnTo>
                        <a:pt x="60" y="21"/>
                      </a:lnTo>
                      <a:lnTo>
                        <a:pt x="75" y="24"/>
                      </a:lnTo>
                      <a:lnTo>
                        <a:pt x="90" y="27"/>
                      </a:lnTo>
                      <a:lnTo>
                        <a:pt x="106" y="29"/>
                      </a:lnTo>
                      <a:lnTo>
                        <a:pt x="123" y="29"/>
                      </a:lnTo>
                      <a:lnTo>
                        <a:pt x="138" y="27"/>
                      </a:lnTo>
                      <a:lnTo>
                        <a:pt x="154" y="24"/>
                      </a:lnTo>
                      <a:lnTo>
                        <a:pt x="168" y="21"/>
                      </a:lnTo>
                      <a:lnTo>
                        <a:pt x="181" y="17"/>
                      </a:lnTo>
                      <a:lnTo>
                        <a:pt x="194" y="13"/>
                      </a:lnTo>
                      <a:lnTo>
                        <a:pt x="206" y="11"/>
                      </a:lnTo>
                      <a:lnTo>
                        <a:pt x="219" y="10"/>
                      </a:lnTo>
                      <a:lnTo>
                        <a:pt x="231" y="11"/>
                      </a:lnTo>
                      <a:lnTo>
                        <a:pt x="245" y="16"/>
                      </a:lnTo>
                      <a:lnTo>
                        <a:pt x="259" y="23"/>
                      </a:lnTo>
                      <a:lnTo>
                        <a:pt x="270" y="31"/>
                      </a:lnTo>
                      <a:lnTo>
                        <a:pt x="281" y="40"/>
                      </a:lnTo>
                      <a:lnTo>
                        <a:pt x="291" y="49"/>
                      </a:lnTo>
                      <a:lnTo>
                        <a:pt x="302" y="58"/>
                      </a:lnTo>
                      <a:lnTo>
                        <a:pt x="314" y="65"/>
                      </a:lnTo>
                      <a:lnTo>
                        <a:pt x="327" y="72"/>
                      </a:lnTo>
                      <a:lnTo>
                        <a:pt x="338" y="75"/>
                      </a:lnTo>
                      <a:lnTo>
                        <a:pt x="350" y="75"/>
                      </a:lnTo>
                      <a:lnTo>
                        <a:pt x="362" y="73"/>
                      </a:lnTo>
                      <a:lnTo>
                        <a:pt x="376" y="71"/>
                      </a:lnTo>
                      <a:lnTo>
                        <a:pt x="390" y="67"/>
                      </a:lnTo>
                      <a:lnTo>
                        <a:pt x="404" y="63"/>
                      </a:lnTo>
                      <a:lnTo>
                        <a:pt x="417" y="59"/>
                      </a:lnTo>
                      <a:lnTo>
                        <a:pt x="430" y="56"/>
                      </a:lnTo>
                      <a:lnTo>
                        <a:pt x="419" y="78"/>
                      </a:lnTo>
                      <a:lnTo>
                        <a:pt x="412" y="97"/>
                      </a:lnTo>
                      <a:lnTo>
                        <a:pt x="409" y="114"/>
                      </a:lnTo>
                      <a:lnTo>
                        <a:pt x="409" y="128"/>
                      </a:lnTo>
                      <a:lnTo>
                        <a:pt x="411" y="142"/>
                      </a:lnTo>
                      <a:lnTo>
                        <a:pt x="414" y="155"/>
                      </a:lnTo>
                      <a:lnTo>
                        <a:pt x="417" y="168"/>
                      </a:lnTo>
                      <a:lnTo>
                        <a:pt x="418" y="183"/>
                      </a:lnTo>
                      <a:close/>
                    </a:path>
                  </a:pathLst>
                </a:custGeom>
                <a:solidFill>
                  <a:srgbClr val="FF8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9484" name="Freeform 28"/>
                <p:cNvSpPr>
                  <a:spLocks/>
                </p:cNvSpPr>
                <p:nvPr/>
              </p:nvSpPr>
              <p:spPr bwMode="auto">
                <a:xfrm>
                  <a:off x="2866" y="1915"/>
                  <a:ext cx="173" cy="183"/>
                </a:xfrm>
                <a:custGeom>
                  <a:avLst/>
                  <a:gdLst>
                    <a:gd name="T0" fmla="*/ 241 w 345"/>
                    <a:gd name="T1" fmla="*/ 349 h 367"/>
                    <a:gd name="T2" fmla="*/ 210 w 345"/>
                    <a:gd name="T3" fmla="*/ 300 h 367"/>
                    <a:gd name="T4" fmla="*/ 194 w 345"/>
                    <a:gd name="T5" fmla="*/ 245 h 367"/>
                    <a:gd name="T6" fmla="*/ 171 w 345"/>
                    <a:gd name="T7" fmla="*/ 192 h 367"/>
                    <a:gd name="T8" fmla="*/ 140 w 345"/>
                    <a:gd name="T9" fmla="*/ 165 h 367"/>
                    <a:gd name="T10" fmla="*/ 124 w 345"/>
                    <a:gd name="T11" fmla="*/ 160 h 367"/>
                    <a:gd name="T12" fmla="*/ 109 w 345"/>
                    <a:gd name="T13" fmla="*/ 156 h 367"/>
                    <a:gd name="T14" fmla="*/ 90 w 345"/>
                    <a:gd name="T15" fmla="*/ 145 h 367"/>
                    <a:gd name="T16" fmla="*/ 65 w 345"/>
                    <a:gd name="T17" fmla="*/ 117 h 367"/>
                    <a:gd name="T18" fmla="*/ 44 w 345"/>
                    <a:gd name="T19" fmla="*/ 85 h 367"/>
                    <a:gd name="T20" fmla="*/ 29 w 345"/>
                    <a:gd name="T21" fmla="*/ 53 h 367"/>
                    <a:gd name="T22" fmla="*/ 11 w 345"/>
                    <a:gd name="T23" fmla="*/ 18 h 367"/>
                    <a:gd name="T24" fmla="*/ 11 w 345"/>
                    <a:gd name="T25" fmla="*/ 12 h 367"/>
                    <a:gd name="T26" fmla="*/ 31 w 345"/>
                    <a:gd name="T27" fmla="*/ 36 h 367"/>
                    <a:gd name="T28" fmla="*/ 53 w 345"/>
                    <a:gd name="T29" fmla="*/ 58 h 367"/>
                    <a:gd name="T30" fmla="*/ 77 w 345"/>
                    <a:gd name="T31" fmla="*/ 78 h 367"/>
                    <a:gd name="T32" fmla="*/ 107 w 345"/>
                    <a:gd name="T33" fmla="*/ 92 h 367"/>
                    <a:gd name="T34" fmla="*/ 135 w 345"/>
                    <a:gd name="T35" fmla="*/ 100 h 367"/>
                    <a:gd name="T36" fmla="*/ 161 w 345"/>
                    <a:gd name="T37" fmla="*/ 107 h 367"/>
                    <a:gd name="T38" fmla="*/ 183 w 345"/>
                    <a:gd name="T39" fmla="*/ 117 h 367"/>
                    <a:gd name="T40" fmla="*/ 204 w 345"/>
                    <a:gd name="T41" fmla="*/ 136 h 367"/>
                    <a:gd name="T42" fmla="*/ 218 w 345"/>
                    <a:gd name="T43" fmla="*/ 161 h 367"/>
                    <a:gd name="T44" fmla="*/ 227 w 345"/>
                    <a:gd name="T45" fmla="*/ 187 h 367"/>
                    <a:gd name="T46" fmla="*/ 239 w 345"/>
                    <a:gd name="T47" fmla="*/ 213 h 367"/>
                    <a:gd name="T48" fmla="*/ 255 w 345"/>
                    <a:gd name="T49" fmla="*/ 233 h 367"/>
                    <a:gd name="T50" fmla="*/ 277 w 345"/>
                    <a:gd name="T51" fmla="*/ 245 h 367"/>
                    <a:gd name="T52" fmla="*/ 303 w 345"/>
                    <a:gd name="T53" fmla="*/ 253 h 367"/>
                    <a:gd name="T54" fmla="*/ 332 w 345"/>
                    <a:gd name="T55" fmla="*/ 260 h 367"/>
                    <a:gd name="T56" fmla="*/ 324 w 345"/>
                    <a:gd name="T57" fmla="*/ 277 h 367"/>
                    <a:gd name="T58" fmla="*/ 297 w 345"/>
                    <a:gd name="T59" fmla="*/ 302 h 367"/>
                    <a:gd name="T60" fmla="*/ 284 w 345"/>
                    <a:gd name="T61" fmla="*/ 327 h 367"/>
                    <a:gd name="T62" fmla="*/ 275 w 345"/>
                    <a:gd name="T63" fmla="*/ 354 h 3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45" h="367">
                      <a:moveTo>
                        <a:pt x="269" y="367"/>
                      </a:moveTo>
                      <a:lnTo>
                        <a:pt x="241" y="349"/>
                      </a:lnTo>
                      <a:lnTo>
                        <a:pt x="222" y="326"/>
                      </a:lnTo>
                      <a:lnTo>
                        <a:pt x="210" y="300"/>
                      </a:lnTo>
                      <a:lnTo>
                        <a:pt x="202" y="273"/>
                      </a:lnTo>
                      <a:lnTo>
                        <a:pt x="194" y="245"/>
                      </a:lnTo>
                      <a:lnTo>
                        <a:pt x="185" y="217"/>
                      </a:lnTo>
                      <a:lnTo>
                        <a:pt x="171" y="192"/>
                      </a:lnTo>
                      <a:lnTo>
                        <a:pt x="149" y="170"/>
                      </a:lnTo>
                      <a:lnTo>
                        <a:pt x="140" y="165"/>
                      </a:lnTo>
                      <a:lnTo>
                        <a:pt x="132" y="162"/>
                      </a:lnTo>
                      <a:lnTo>
                        <a:pt x="124" y="160"/>
                      </a:lnTo>
                      <a:lnTo>
                        <a:pt x="117" y="159"/>
                      </a:lnTo>
                      <a:lnTo>
                        <a:pt x="109" y="156"/>
                      </a:lnTo>
                      <a:lnTo>
                        <a:pt x="100" y="152"/>
                      </a:lnTo>
                      <a:lnTo>
                        <a:pt x="90" y="145"/>
                      </a:lnTo>
                      <a:lnTo>
                        <a:pt x="78" y="134"/>
                      </a:lnTo>
                      <a:lnTo>
                        <a:pt x="65" y="117"/>
                      </a:lnTo>
                      <a:lnTo>
                        <a:pt x="54" y="101"/>
                      </a:lnTo>
                      <a:lnTo>
                        <a:pt x="44" y="85"/>
                      </a:lnTo>
                      <a:lnTo>
                        <a:pt x="36" y="69"/>
                      </a:lnTo>
                      <a:lnTo>
                        <a:pt x="29" y="53"/>
                      </a:lnTo>
                      <a:lnTo>
                        <a:pt x="20" y="36"/>
                      </a:lnTo>
                      <a:lnTo>
                        <a:pt x="11" y="18"/>
                      </a:lnTo>
                      <a:lnTo>
                        <a:pt x="0" y="0"/>
                      </a:lnTo>
                      <a:lnTo>
                        <a:pt x="11" y="12"/>
                      </a:lnTo>
                      <a:lnTo>
                        <a:pt x="21" y="23"/>
                      </a:lnTo>
                      <a:lnTo>
                        <a:pt x="31" y="36"/>
                      </a:lnTo>
                      <a:lnTo>
                        <a:pt x="42" y="47"/>
                      </a:lnTo>
                      <a:lnTo>
                        <a:pt x="53" y="58"/>
                      </a:lnTo>
                      <a:lnTo>
                        <a:pt x="64" y="68"/>
                      </a:lnTo>
                      <a:lnTo>
                        <a:pt x="77" y="78"/>
                      </a:lnTo>
                      <a:lnTo>
                        <a:pt x="93" y="86"/>
                      </a:lnTo>
                      <a:lnTo>
                        <a:pt x="107" y="92"/>
                      </a:lnTo>
                      <a:lnTo>
                        <a:pt x="121" y="97"/>
                      </a:lnTo>
                      <a:lnTo>
                        <a:pt x="135" y="100"/>
                      </a:lnTo>
                      <a:lnTo>
                        <a:pt x="148" y="103"/>
                      </a:lnTo>
                      <a:lnTo>
                        <a:pt x="161" y="107"/>
                      </a:lnTo>
                      <a:lnTo>
                        <a:pt x="172" y="111"/>
                      </a:lnTo>
                      <a:lnTo>
                        <a:pt x="183" y="117"/>
                      </a:lnTo>
                      <a:lnTo>
                        <a:pt x="193" y="124"/>
                      </a:lnTo>
                      <a:lnTo>
                        <a:pt x="204" y="136"/>
                      </a:lnTo>
                      <a:lnTo>
                        <a:pt x="212" y="148"/>
                      </a:lnTo>
                      <a:lnTo>
                        <a:pt x="218" y="161"/>
                      </a:lnTo>
                      <a:lnTo>
                        <a:pt x="223" y="174"/>
                      </a:lnTo>
                      <a:lnTo>
                        <a:pt x="227" y="187"/>
                      </a:lnTo>
                      <a:lnTo>
                        <a:pt x="233" y="200"/>
                      </a:lnTo>
                      <a:lnTo>
                        <a:pt x="239" y="213"/>
                      </a:lnTo>
                      <a:lnTo>
                        <a:pt x="247" y="225"/>
                      </a:lnTo>
                      <a:lnTo>
                        <a:pt x="255" y="233"/>
                      </a:lnTo>
                      <a:lnTo>
                        <a:pt x="265" y="240"/>
                      </a:lnTo>
                      <a:lnTo>
                        <a:pt x="277" y="245"/>
                      </a:lnTo>
                      <a:lnTo>
                        <a:pt x="290" y="249"/>
                      </a:lnTo>
                      <a:lnTo>
                        <a:pt x="303" y="253"/>
                      </a:lnTo>
                      <a:lnTo>
                        <a:pt x="318" y="257"/>
                      </a:lnTo>
                      <a:lnTo>
                        <a:pt x="332" y="260"/>
                      </a:lnTo>
                      <a:lnTo>
                        <a:pt x="345" y="263"/>
                      </a:lnTo>
                      <a:lnTo>
                        <a:pt x="324" y="277"/>
                      </a:lnTo>
                      <a:lnTo>
                        <a:pt x="307" y="290"/>
                      </a:lnTo>
                      <a:lnTo>
                        <a:pt x="297" y="302"/>
                      </a:lnTo>
                      <a:lnTo>
                        <a:pt x="289" y="315"/>
                      </a:lnTo>
                      <a:lnTo>
                        <a:pt x="284" y="327"/>
                      </a:lnTo>
                      <a:lnTo>
                        <a:pt x="280" y="341"/>
                      </a:lnTo>
                      <a:lnTo>
                        <a:pt x="275" y="354"/>
                      </a:lnTo>
                      <a:lnTo>
                        <a:pt x="269" y="367"/>
                      </a:lnTo>
                      <a:close/>
                    </a:path>
                  </a:pathLst>
                </a:custGeom>
                <a:solidFill>
                  <a:srgbClr val="FF8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9485" name="Freeform 29"/>
                <p:cNvSpPr>
                  <a:spLocks/>
                </p:cNvSpPr>
                <p:nvPr/>
              </p:nvSpPr>
              <p:spPr bwMode="auto">
                <a:xfrm>
                  <a:off x="3036" y="1808"/>
                  <a:ext cx="78" cy="233"/>
                </a:xfrm>
                <a:custGeom>
                  <a:avLst/>
                  <a:gdLst>
                    <a:gd name="T0" fmla="*/ 36 w 155"/>
                    <a:gd name="T1" fmla="*/ 455 h 455"/>
                    <a:gd name="T2" fmla="*/ 22 w 155"/>
                    <a:gd name="T3" fmla="*/ 423 h 455"/>
                    <a:gd name="T4" fmla="*/ 18 w 155"/>
                    <a:gd name="T5" fmla="*/ 394 h 455"/>
                    <a:gd name="T6" fmla="*/ 22 w 155"/>
                    <a:gd name="T7" fmla="*/ 367 h 455"/>
                    <a:gd name="T8" fmla="*/ 31 w 155"/>
                    <a:gd name="T9" fmla="*/ 338 h 455"/>
                    <a:gd name="T10" fmla="*/ 40 w 155"/>
                    <a:gd name="T11" fmla="*/ 311 h 455"/>
                    <a:gd name="T12" fmla="*/ 47 w 155"/>
                    <a:gd name="T13" fmla="*/ 283 h 455"/>
                    <a:gd name="T14" fmla="*/ 48 w 155"/>
                    <a:gd name="T15" fmla="*/ 254 h 455"/>
                    <a:gd name="T16" fmla="*/ 41 w 155"/>
                    <a:gd name="T17" fmla="*/ 223 h 455"/>
                    <a:gd name="T18" fmla="*/ 37 w 155"/>
                    <a:gd name="T19" fmla="*/ 214 h 455"/>
                    <a:gd name="T20" fmla="*/ 32 w 155"/>
                    <a:gd name="T21" fmla="*/ 207 h 455"/>
                    <a:gd name="T22" fmla="*/ 26 w 155"/>
                    <a:gd name="T23" fmla="*/ 202 h 455"/>
                    <a:gd name="T24" fmla="*/ 21 w 155"/>
                    <a:gd name="T25" fmla="*/ 196 h 455"/>
                    <a:gd name="T26" fmla="*/ 16 w 155"/>
                    <a:gd name="T27" fmla="*/ 190 h 455"/>
                    <a:gd name="T28" fmla="*/ 11 w 155"/>
                    <a:gd name="T29" fmla="*/ 182 h 455"/>
                    <a:gd name="T30" fmla="*/ 6 w 155"/>
                    <a:gd name="T31" fmla="*/ 170 h 455"/>
                    <a:gd name="T32" fmla="*/ 3 w 155"/>
                    <a:gd name="T33" fmla="*/ 155 h 455"/>
                    <a:gd name="T34" fmla="*/ 0 w 155"/>
                    <a:gd name="T35" fmla="*/ 114 h 455"/>
                    <a:gd name="T36" fmla="*/ 3 w 155"/>
                    <a:gd name="T37" fmla="*/ 78 h 455"/>
                    <a:gd name="T38" fmla="*/ 7 w 155"/>
                    <a:gd name="T39" fmla="*/ 42 h 455"/>
                    <a:gd name="T40" fmla="*/ 9 w 155"/>
                    <a:gd name="T41" fmla="*/ 0 h 455"/>
                    <a:gd name="T42" fmla="*/ 11 w 155"/>
                    <a:gd name="T43" fmla="*/ 16 h 455"/>
                    <a:gd name="T44" fmla="*/ 14 w 155"/>
                    <a:gd name="T45" fmla="*/ 31 h 455"/>
                    <a:gd name="T46" fmla="*/ 16 w 155"/>
                    <a:gd name="T47" fmla="*/ 47 h 455"/>
                    <a:gd name="T48" fmla="*/ 19 w 155"/>
                    <a:gd name="T49" fmla="*/ 62 h 455"/>
                    <a:gd name="T50" fmla="*/ 22 w 155"/>
                    <a:gd name="T51" fmla="*/ 77 h 455"/>
                    <a:gd name="T52" fmla="*/ 26 w 155"/>
                    <a:gd name="T53" fmla="*/ 92 h 455"/>
                    <a:gd name="T54" fmla="*/ 32 w 155"/>
                    <a:gd name="T55" fmla="*/ 107 h 455"/>
                    <a:gd name="T56" fmla="*/ 40 w 155"/>
                    <a:gd name="T57" fmla="*/ 122 h 455"/>
                    <a:gd name="T58" fmla="*/ 48 w 155"/>
                    <a:gd name="T59" fmla="*/ 135 h 455"/>
                    <a:gd name="T60" fmla="*/ 58 w 155"/>
                    <a:gd name="T61" fmla="*/ 148 h 455"/>
                    <a:gd name="T62" fmla="*/ 67 w 155"/>
                    <a:gd name="T63" fmla="*/ 158 h 455"/>
                    <a:gd name="T64" fmla="*/ 77 w 155"/>
                    <a:gd name="T65" fmla="*/ 168 h 455"/>
                    <a:gd name="T66" fmla="*/ 86 w 155"/>
                    <a:gd name="T67" fmla="*/ 178 h 455"/>
                    <a:gd name="T68" fmla="*/ 94 w 155"/>
                    <a:gd name="T69" fmla="*/ 188 h 455"/>
                    <a:gd name="T70" fmla="*/ 101 w 155"/>
                    <a:gd name="T71" fmla="*/ 198 h 455"/>
                    <a:gd name="T72" fmla="*/ 105 w 155"/>
                    <a:gd name="T73" fmla="*/ 210 h 455"/>
                    <a:gd name="T74" fmla="*/ 107 w 155"/>
                    <a:gd name="T75" fmla="*/ 239 h 455"/>
                    <a:gd name="T76" fmla="*/ 102 w 155"/>
                    <a:gd name="T77" fmla="*/ 267 h 455"/>
                    <a:gd name="T78" fmla="*/ 95 w 155"/>
                    <a:gd name="T79" fmla="*/ 295 h 455"/>
                    <a:gd name="T80" fmla="*/ 94 w 155"/>
                    <a:gd name="T81" fmla="*/ 324 h 455"/>
                    <a:gd name="T82" fmla="*/ 97 w 155"/>
                    <a:gd name="T83" fmla="*/ 335 h 455"/>
                    <a:gd name="T84" fmla="*/ 102 w 155"/>
                    <a:gd name="T85" fmla="*/ 345 h 455"/>
                    <a:gd name="T86" fmla="*/ 109 w 155"/>
                    <a:gd name="T87" fmla="*/ 357 h 455"/>
                    <a:gd name="T88" fmla="*/ 117 w 155"/>
                    <a:gd name="T89" fmla="*/ 367 h 455"/>
                    <a:gd name="T90" fmla="*/ 126 w 155"/>
                    <a:gd name="T91" fmla="*/ 378 h 455"/>
                    <a:gd name="T92" fmla="*/ 136 w 155"/>
                    <a:gd name="T93" fmla="*/ 388 h 455"/>
                    <a:gd name="T94" fmla="*/ 146 w 155"/>
                    <a:gd name="T95" fmla="*/ 398 h 455"/>
                    <a:gd name="T96" fmla="*/ 155 w 155"/>
                    <a:gd name="T97" fmla="*/ 408 h 455"/>
                    <a:gd name="T98" fmla="*/ 130 w 155"/>
                    <a:gd name="T99" fmla="*/ 408 h 455"/>
                    <a:gd name="T100" fmla="*/ 110 w 155"/>
                    <a:gd name="T101" fmla="*/ 410 h 455"/>
                    <a:gd name="T102" fmla="*/ 94 w 155"/>
                    <a:gd name="T103" fmla="*/ 415 h 455"/>
                    <a:gd name="T104" fmla="*/ 80 w 155"/>
                    <a:gd name="T105" fmla="*/ 422 h 455"/>
                    <a:gd name="T106" fmla="*/ 69 w 155"/>
                    <a:gd name="T107" fmla="*/ 430 h 455"/>
                    <a:gd name="T108" fmla="*/ 59 w 155"/>
                    <a:gd name="T109" fmla="*/ 438 h 455"/>
                    <a:gd name="T110" fmla="*/ 48 w 155"/>
                    <a:gd name="T111" fmla="*/ 446 h 455"/>
                    <a:gd name="T112" fmla="*/ 36 w 155"/>
                    <a:gd name="T113" fmla="*/ 455 h 4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55" h="455">
                      <a:moveTo>
                        <a:pt x="36" y="455"/>
                      </a:moveTo>
                      <a:lnTo>
                        <a:pt x="22" y="423"/>
                      </a:lnTo>
                      <a:lnTo>
                        <a:pt x="18" y="394"/>
                      </a:lnTo>
                      <a:lnTo>
                        <a:pt x="22" y="367"/>
                      </a:lnTo>
                      <a:lnTo>
                        <a:pt x="31" y="338"/>
                      </a:lnTo>
                      <a:lnTo>
                        <a:pt x="40" y="311"/>
                      </a:lnTo>
                      <a:lnTo>
                        <a:pt x="47" y="283"/>
                      </a:lnTo>
                      <a:lnTo>
                        <a:pt x="48" y="254"/>
                      </a:lnTo>
                      <a:lnTo>
                        <a:pt x="41" y="223"/>
                      </a:lnTo>
                      <a:lnTo>
                        <a:pt x="37" y="214"/>
                      </a:lnTo>
                      <a:lnTo>
                        <a:pt x="32" y="207"/>
                      </a:lnTo>
                      <a:lnTo>
                        <a:pt x="26" y="202"/>
                      </a:lnTo>
                      <a:lnTo>
                        <a:pt x="21" y="196"/>
                      </a:lnTo>
                      <a:lnTo>
                        <a:pt x="16" y="190"/>
                      </a:lnTo>
                      <a:lnTo>
                        <a:pt x="11" y="182"/>
                      </a:lnTo>
                      <a:lnTo>
                        <a:pt x="6" y="170"/>
                      </a:lnTo>
                      <a:lnTo>
                        <a:pt x="3" y="155"/>
                      </a:lnTo>
                      <a:lnTo>
                        <a:pt x="0" y="114"/>
                      </a:lnTo>
                      <a:lnTo>
                        <a:pt x="3" y="78"/>
                      </a:lnTo>
                      <a:lnTo>
                        <a:pt x="7" y="42"/>
                      </a:lnTo>
                      <a:lnTo>
                        <a:pt x="9" y="0"/>
                      </a:lnTo>
                      <a:lnTo>
                        <a:pt x="11" y="16"/>
                      </a:lnTo>
                      <a:lnTo>
                        <a:pt x="14" y="31"/>
                      </a:lnTo>
                      <a:lnTo>
                        <a:pt x="16" y="47"/>
                      </a:lnTo>
                      <a:lnTo>
                        <a:pt x="19" y="62"/>
                      </a:lnTo>
                      <a:lnTo>
                        <a:pt x="22" y="77"/>
                      </a:lnTo>
                      <a:lnTo>
                        <a:pt x="26" y="92"/>
                      </a:lnTo>
                      <a:lnTo>
                        <a:pt x="32" y="107"/>
                      </a:lnTo>
                      <a:lnTo>
                        <a:pt x="40" y="122"/>
                      </a:lnTo>
                      <a:lnTo>
                        <a:pt x="48" y="135"/>
                      </a:lnTo>
                      <a:lnTo>
                        <a:pt x="58" y="148"/>
                      </a:lnTo>
                      <a:lnTo>
                        <a:pt x="67" y="158"/>
                      </a:lnTo>
                      <a:lnTo>
                        <a:pt x="77" y="168"/>
                      </a:lnTo>
                      <a:lnTo>
                        <a:pt x="86" y="178"/>
                      </a:lnTo>
                      <a:lnTo>
                        <a:pt x="94" y="188"/>
                      </a:lnTo>
                      <a:lnTo>
                        <a:pt x="101" y="198"/>
                      </a:lnTo>
                      <a:lnTo>
                        <a:pt x="105" y="210"/>
                      </a:lnTo>
                      <a:lnTo>
                        <a:pt x="107" y="239"/>
                      </a:lnTo>
                      <a:lnTo>
                        <a:pt x="102" y="267"/>
                      </a:lnTo>
                      <a:lnTo>
                        <a:pt x="95" y="295"/>
                      </a:lnTo>
                      <a:lnTo>
                        <a:pt x="94" y="324"/>
                      </a:lnTo>
                      <a:lnTo>
                        <a:pt x="97" y="335"/>
                      </a:lnTo>
                      <a:lnTo>
                        <a:pt x="102" y="345"/>
                      </a:lnTo>
                      <a:lnTo>
                        <a:pt x="109" y="357"/>
                      </a:lnTo>
                      <a:lnTo>
                        <a:pt x="117" y="367"/>
                      </a:lnTo>
                      <a:lnTo>
                        <a:pt x="126" y="378"/>
                      </a:lnTo>
                      <a:lnTo>
                        <a:pt x="136" y="388"/>
                      </a:lnTo>
                      <a:lnTo>
                        <a:pt x="146" y="398"/>
                      </a:lnTo>
                      <a:lnTo>
                        <a:pt x="155" y="408"/>
                      </a:lnTo>
                      <a:lnTo>
                        <a:pt x="130" y="408"/>
                      </a:lnTo>
                      <a:lnTo>
                        <a:pt x="110" y="410"/>
                      </a:lnTo>
                      <a:lnTo>
                        <a:pt x="94" y="415"/>
                      </a:lnTo>
                      <a:lnTo>
                        <a:pt x="80" y="422"/>
                      </a:lnTo>
                      <a:lnTo>
                        <a:pt x="69" y="430"/>
                      </a:lnTo>
                      <a:lnTo>
                        <a:pt x="59" y="438"/>
                      </a:lnTo>
                      <a:lnTo>
                        <a:pt x="48" y="446"/>
                      </a:lnTo>
                      <a:lnTo>
                        <a:pt x="36" y="455"/>
                      </a:lnTo>
                      <a:close/>
                    </a:path>
                  </a:pathLst>
                </a:custGeom>
                <a:solidFill>
                  <a:srgbClr val="FF8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9486" name="Freeform 30"/>
                <p:cNvSpPr>
                  <a:spLocks/>
                </p:cNvSpPr>
                <p:nvPr/>
              </p:nvSpPr>
              <p:spPr bwMode="auto">
                <a:xfrm>
                  <a:off x="3007" y="2022"/>
                  <a:ext cx="266" cy="273"/>
                </a:xfrm>
                <a:custGeom>
                  <a:avLst/>
                  <a:gdLst>
                    <a:gd name="T0" fmla="*/ 1 w 534"/>
                    <a:gd name="T1" fmla="*/ 240 h 535"/>
                    <a:gd name="T2" fmla="*/ 12 w 534"/>
                    <a:gd name="T3" fmla="*/ 187 h 535"/>
                    <a:gd name="T4" fmla="*/ 33 w 534"/>
                    <a:gd name="T5" fmla="*/ 140 h 535"/>
                    <a:gd name="T6" fmla="*/ 61 w 534"/>
                    <a:gd name="T7" fmla="*/ 97 h 535"/>
                    <a:gd name="T8" fmla="*/ 97 w 534"/>
                    <a:gd name="T9" fmla="*/ 61 h 535"/>
                    <a:gd name="T10" fmla="*/ 139 w 534"/>
                    <a:gd name="T11" fmla="*/ 33 h 535"/>
                    <a:gd name="T12" fmla="*/ 188 w 534"/>
                    <a:gd name="T13" fmla="*/ 12 h 535"/>
                    <a:gd name="T14" fmla="*/ 240 w 534"/>
                    <a:gd name="T15" fmla="*/ 1 h 535"/>
                    <a:gd name="T16" fmla="*/ 295 w 534"/>
                    <a:gd name="T17" fmla="*/ 1 h 535"/>
                    <a:gd name="T18" fmla="*/ 347 w 534"/>
                    <a:gd name="T19" fmla="*/ 12 h 535"/>
                    <a:gd name="T20" fmla="*/ 395 w 534"/>
                    <a:gd name="T21" fmla="*/ 33 h 535"/>
                    <a:gd name="T22" fmla="*/ 437 w 534"/>
                    <a:gd name="T23" fmla="*/ 61 h 535"/>
                    <a:gd name="T24" fmla="*/ 473 w 534"/>
                    <a:gd name="T25" fmla="*/ 97 h 535"/>
                    <a:gd name="T26" fmla="*/ 502 w 534"/>
                    <a:gd name="T27" fmla="*/ 140 h 535"/>
                    <a:gd name="T28" fmla="*/ 522 w 534"/>
                    <a:gd name="T29" fmla="*/ 187 h 535"/>
                    <a:gd name="T30" fmla="*/ 533 w 534"/>
                    <a:gd name="T31" fmla="*/ 240 h 535"/>
                    <a:gd name="T32" fmla="*/ 533 w 534"/>
                    <a:gd name="T33" fmla="*/ 294 h 535"/>
                    <a:gd name="T34" fmla="*/ 522 w 534"/>
                    <a:gd name="T35" fmla="*/ 347 h 535"/>
                    <a:gd name="T36" fmla="*/ 502 w 534"/>
                    <a:gd name="T37" fmla="*/ 394 h 535"/>
                    <a:gd name="T38" fmla="*/ 473 w 534"/>
                    <a:gd name="T39" fmla="*/ 437 h 535"/>
                    <a:gd name="T40" fmla="*/ 437 w 534"/>
                    <a:gd name="T41" fmla="*/ 473 h 535"/>
                    <a:gd name="T42" fmla="*/ 395 w 534"/>
                    <a:gd name="T43" fmla="*/ 502 h 535"/>
                    <a:gd name="T44" fmla="*/ 347 w 534"/>
                    <a:gd name="T45" fmla="*/ 522 h 535"/>
                    <a:gd name="T46" fmla="*/ 295 w 534"/>
                    <a:gd name="T47" fmla="*/ 534 h 535"/>
                    <a:gd name="T48" fmla="*/ 240 w 534"/>
                    <a:gd name="T49" fmla="*/ 534 h 535"/>
                    <a:gd name="T50" fmla="*/ 188 w 534"/>
                    <a:gd name="T51" fmla="*/ 522 h 535"/>
                    <a:gd name="T52" fmla="*/ 139 w 534"/>
                    <a:gd name="T53" fmla="*/ 502 h 535"/>
                    <a:gd name="T54" fmla="*/ 97 w 534"/>
                    <a:gd name="T55" fmla="*/ 473 h 535"/>
                    <a:gd name="T56" fmla="*/ 61 w 534"/>
                    <a:gd name="T57" fmla="*/ 437 h 535"/>
                    <a:gd name="T58" fmla="*/ 33 w 534"/>
                    <a:gd name="T59" fmla="*/ 394 h 535"/>
                    <a:gd name="T60" fmla="*/ 12 w 534"/>
                    <a:gd name="T61" fmla="*/ 347 h 535"/>
                    <a:gd name="T62" fmla="*/ 1 w 534"/>
                    <a:gd name="T63" fmla="*/ 294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534" h="535">
                      <a:moveTo>
                        <a:pt x="0" y="267"/>
                      </a:moveTo>
                      <a:lnTo>
                        <a:pt x="1" y="240"/>
                      </a:lnTo>
                      <a:lnTo>
                        <a:pt x="5" y="213"/>
                      </a:lnTo>
                      <a:lnTo>
                        <a:pt x="12" y="187"/>
                      </a:lnTo>
                      <a:lnTo>
                        <a:pt x="21" y="163"/>
                      </a:lnTo>
                      <a:lnTo>
                        <a:pt x="33" y="140"/>
                      </a:lnTo>
                      <a:lnTo>
                        <a:pt x="46" y="117"/>
                      </a:lnTo>
                      <a:lnTo>
                        <a:pt x="61" y="97"/>
                      </a:lnTo>
                      <a:lnTo>
                        <a:pt x="78" y="78"/>
                      </a:lnTo>
                      <a:lnTo>
                        <a:pt x="97" y="61"/>
                      </a:lnTo>
                      <a:lnTo>
                        <a:pt x="118" y="46"/>
                      </a:lnTo>
                      <a:lnTo>
                        <a:pt x="139" y="33"/>
                      </a:lnTo>
                      <a:lnTo>
                        <a:pt x="164" y="22"/>
                      </a:lnTo>
                      <a:lnTo>
                        <a:pt x="188" y="12"/>
                      </a:lnTo>
                      <a:lnTo>
                        <a:pt x="213" y="5"/>
                      </a:lnTo>
                      <a:lnTo>
                        <a:pt x="240" y="1"/>
                      </a:lnTo>
                      <a:lnTo>
                        <a:pt x="268" y="0"/>
                      </a:lnTo>
                      <a:lnTo>
                        <a:pt x="295" y="1"/>
                      </a:lnTo>
                      <a:lnTo>
                        <a:pt x="321" y="5"/>
                      </a:lnTo>
                      <a:lnTo>
                        <a:pt x="347" y="12"/>
                      </a:lnTo>
                      <a:lnTo>
                        <a:pt x="372" y="22"/>
                      </a:lnTo>
                      <a:lnTo>
                        <a:pt x="395" y="33"/>
                      </a:lnTo>
                      <a:lnTo>
                        <a:pt x="417" y="46"/>
                      </a:lnTo>
                      <a:lnTo>
                        <a:pt x="437" y="61"/>
                      </a:lnTo>
                      <a:lnTo>
                        <a:pt x="456" y="78"/>
                      </a:lnTo>
                      <a:lnTo>
                        <a:pt x="473" y="97"/>
                      </a:lnTo>
                      <a:lnTo>
                        <a:pt x="489" y="117"/>
                      </a:lnTo>
                      <a:lnTo>
                        <a:pt x="502" y="140"/>
                      </a:lnTo>
                      <a:lnTo>
                        <a:pt x="513" y="163"/>
                      </a:lnTo>
                      <a:lnTo>
                        <a:pt x="522" y="187"/>
                      </a:lnTo>
                      <a:lnTo>
                        <a:pt x="529" y="213"/>
                      </a:lnTo>
                      <a:lnTo>
                        <a:pt x="533" y="240"/>
                      </a:lnTo>
                      <a:lnTo>
                        <a:pt x="534" y="267"/>
                      </a:lnTo>
                      <a:lnTo>
                        <a:pt x="533" y="294"/>
                      </a:lnTo>
                      <a:lnTo>
                        <a:pt x="529" y="320"/>
                      </a:lnTo>
                      <a:lnTo>
                        <a:pt x="522" y="347"/>
                      </a:lnTo>
                      <a:lnTo>
                        <a:pt x="513" y="371"/>
                      </a:lnTo>
                      <a:lnTo>
                        <a:pt x="502" y="394"/>
                      </a:lnTo>
                      <a:lnTo>
                        <a:pt x="489" y="416"/>
                      </a:lnTo>
                      <a:lnTo>
                        <a:pt x="473" y="437"/>
                      </a:lnTo>
                      <a:lnTo>
                        <a:pt x="456" y="456"/>
                      </a:lnTo>
                      <a:lnTo>
                        <a:pt x="437" y="473"/>
                      </a:lnTo>
                      <a:lnTo>
                        <a:pt x="417" y="489"/>
                      </a:lnTo>
                      <a:lnTo>
                        <a:pt x="395" y="502"/>
                      </a:lnTo>
                      <a:lnTo>
                        <a:pt x="372" y="513"/>
                      </a:lnTo>
                      <a:lnTo>
                        <a:pt x="347" y="522"/>
                      </a:lnTo>
                      <a:lnTo>
                        <a:pt x="321" y="529"/>
                      </a:lnTo>
                      <a:lnTo>
                        <a:pt x="295" y="534"/>
                      </a:lnTo>
                      <a:lnTo>
                        <a:pt x="268" y="535"/>
                      </a:lnTo>
                      <a:lnTo>
                        <a:pt x="240" y="534"/>
                      </a:lnTo>
                      <a:lnTo>
                        <a:pt x="213" y="529"/>
                      </a:lnTo>
                      <a:lnTo>
                        <a:pt x="188" y="522"/>
                      </a:lnTo>
                      <a:lnTo>
                        <a:pt x="164" y="513"/>
                      </a:lnTo>
                      <a:lnTo>
                        <a:pt x="139" y="502"/>
                      </a:lnTo>
                      <a:lnTo>
                        <a:pt x="118" y="489"/>
                      </a:lnTo>
                      <a:lnTo>
                        <a:pt x="97" y="473"/>
                      </a:lnTo>
                      <a:lnTo>
                        <a:pt x="78" y="456"/>
                      </a:lnTo>
                      <a:lnTo>
                        <a:pt x="61" y="437"/>
                      </a:lnTo>
                      <a:lnTo>
                        <a:pt x="46" y="416"/>
                      </a:lnTo>
                      <a:lnTo>
                        <a:pt x="33" y="394"/>
                      </a:lnTo>
                      <a:lnTo>
                        <a:pt x="21" y="371"/>
                      </a:lnTo>
                      <a:lnTo>
                        <a:pt x="12" y="347"/>
                      </a:lnTo>
                      <a:lnTo>
                        <a:pt x="5" y="320"/>
                      </a:lnTo>
                      <a:lnTo>
                        <a:pt x="1" y="294"/>
                      </a:lnTo>
                      <a:lnTo>
                        <a:pt x="0" y="267"/>
                      </a:lnTo>
                      <a:close/>
                    </a:path>
                  </a:pathLst>
                </a:custGeom>
                <a:solidFill>
                  <a:srgbClr val="FFE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9487" name="Freeform 31"/>
                <p:cNvSpPr>
                  <a:spLocks/>
                </p:cNvSpPr>
                <p:nvPr/>
              </p:nvSpPr>
              <p:spPr bwMode="auto">
                <a:xfrm>
                  <a:off x="3380" y="1895"/>
                  <a:ext cx="166" cy="146"/>
                </a:xfrm>
                <a:custGeom>
                  <a:avLst/>
                  <a:gdLst>
                    <a:gd name="T0" fmla="*/ 332 w 333"/>
                    <a:gd name="T1" fmla="*/ 79 h 293"/>
                    <a:gd name="T2" fmla="*/ 331 w 333"/>
                    <a:gd name="T3" fmla="*/ 80 h 293"/>
                    <a:gd name="T4" fmla="*/ 328 w 333"/>
                    <a:gd name="T5" fmla="*/ 63 h 293"/>
                    <a:gd name="T6" fmla="*/ 312 w 333"/>
                    <a:gd name="T7" fmla="*/ 35 h 293"/>
                    <a:gd name="T8" fmla="*/ 284 w 333"/>
                    <a:gd name="T9" fmla="*/ 15 h 293"/>
                    <a:gd name="T10" fmla="*/ 250 w 333"/>
                    <a:gd name="T11" fmla="*/ 3 h 293"/>
                    <a:gd name="T12" fmla="*/ 212 w 333"/>
                    <a:gd name="T13" fmla="*/ 0 h 293"/>
                    <a:gd name="T14" fmla="*/ 173 w 333"/>
                    <a:gd name="T15" fmla="*/ 6 h 293"/>
                    <a:gd name="T16" fmla="*/ 138 w 333"/>
                    <a:gd name="T17" fmla="*/ 23 h 293"/>
                    <a:gd name="T18" fmla="*/ 109 w 333"/>
                    <a:gd name="T19" fmla="*/ 50 h 293"/>
                    <a:gd name="T20" fmla="*/ 88 w 333"/>
                    <a:gd name="T21" fmla="*/ 66 h 293"/>
                    <a:gd name="T22" fmla="*/ 68 w 333"/>
                    <a:gd name="T23" fmla="*/ 62 h 293"/>
                    <a:gd name="T24" fmla="*/ 51 w 333"/>
                    <a:gd name="T25" fmla="*/ 61 h 293"/>
                    <a:gd name="T26" fmla="*/ 35 w 333"/>
                    <a:gd name="T27" fmla="*/ 68 h 293"/>
                    <a:gd name="T28" fmla="*/ 17 w 333"/>
                    <a:gd name="T29" fmla="*/ 87 h 293"/>
                    <a:gd name="T30" fmla="*/ 4 w 333"/>
                    <a:gd name="T31" fmla="*/ 112 h 293"/>
                    <a:gd name="T32" fmla="*/ 1 w 333"/>
                    <a:gd name="T33" fmla="*/ 137 h 293"/>
                    <a:gd name="T34" fmla="*/ 13 w 333"/>
                    <a:gd name="T35" fmla="*/ 159 h 293"/>
                    <a:gd name="T36" fmla="*/ 18 w 333"/>
                    <a:gd name="T37" fmla="*/ 178 h 293"/>
                    <a:gd name="T38" fmla="*/ 10 w 333"/>
                    <a:gd name="T39" fmla="*/ 197 h 293"/>
                    <a:gd name="T40" fmla="*/ 14 w 333"/>
                    <a:gd name="T41" fmla="*/ 218 h 293"/>
                    <a:gd name="T42" fmla="*/ 27 w 333"/>
                    <a:gd name="T43" fmla="*/ 237 h 293"/>
                    <a:gd name="T44" fmla="*/ 46 w 333"/>
                    <a:gd name="T45" fmla="*/ 253 h 293"/>
                    <a:gd name="T46" fmla="*/ 71 w 333"/>
                    <a:gd name="T47" fmla="*/ 263 h 293"/>
                    <a:gd name="T48" fmla="*/ 100 w 333"/>
                    <a:gd name="T49" fmla="*/ 265 h 293"/>
                    <a:gd name="T50" fmla="*/ 129 w 333"/>
                    <a:gd name="T51" fmla="*/ 257 h 293"/>
                    <a:gd name="T52" fmla="*/ 151 w 333"/>
                    <a:gd name="T53" fmla="*/ 261 h 293"/>
                    <a:gd name="T54" fmla="*/ 173 w 333"/>
                    <a:gd name="T55" fmla="*/ 280 h 293"/>
                    <a:gd name="T56" fmla="*/ 202 w 333"/>
                    <a:gd name="T57" fmla="*/ 291 h 293"/>
                    <a:gd name="T58" fmla="*/ 234 w 333"/>
                    <a:gd name="T59" fmla="*/ 293 h 293"/>
                    <a:gd name="T60" fmla="*/ 265 w 333"/>
                    <a:gd name="T61" fmla="*/ 288 h 293"/>
                    <a:gd name="T62" fmla="*/ 292 w 333"/>
                    <a:gd name="T63" fmla="*/ 277 h 293"/>
                    <a:gd name="T64" fmla="*/ 314 w 333"/>
                    <a:gd name="T65" fmla="*/ 257 h 293"/>
                    <a:gd name="T66" fmla="*/ 325 w 333"/>
                    <a:gd name="T67" fmla="*/ 232 h 293"/>
                    <a:gd name="T68" fmla="*/ 328 w 333"/>
                    <a:gd name="T69" fmla="*/ 219 h 293"/>
                    <a:gd name="T70" fmla="*/ 331 w 333"/>
                    <a:gd name="T71" fmla="*/ 219 h 293"/>
                    <a:gd name="T72" fmla="*/ 333 w 333"/>
                    <a:gd name="T73" fmla="*/ 79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33" h="293">
                      <a:moveTo>
                        <a:pt x="333" y="79"/>
                      </a:moveTo>
                      <a:lnTo>
                        <a:pt x="332" y="79"/>
                      </a:lnTo>
                      <a:lnTo>
                        <a:pt x="332" y="80"/>
                      </a:lnTo>
                      <a:lnTo>
                        <a:pt x="331" y="80"/>
                      </a:lnTo>
                      <a:lnTo>
                        <a:pt x="331" y="81"/>
                      </a:lnTo>
                      <a:lnTo>
                        <a:pt x="328" y="63"/>
                      </a:lnTo>
                      <a:lnTo>
                        <a:pt x="322" y="49"/>
                      </a:lnTo>
                      <a:lnTo>
                        <a:pt x="312" y="35"/>
                      </a:lnTo>
                      <a:lnTo>
                        <a:pt x="299" y="24"/>
                      </a:lnTo>
                      <a:lnTo>
                        <a:pt x="284" y="15"/>
                      </a:lnTo>
                      <a:lnTo>
                        <a:pt x="268" y="8"/>
                      </a:lnTo>
                      <a:lnTo>
                        <a:pt x="250" y="3"/>
                      </a:lnTo>
                      <a:lnTo>
                        <a:pt x="231" y="0"/>
                      </a:lnTo>
                      <a:lnTo>
                        <a:pt x="212" y="0"/>
                      </a:lnTo>
                      <a:lnTo>
                        <a:pt x="193" y="2"/>
                      </a:lnTo>
                      <a:lnTo>
                        <a:pt x="173" y="6"/>
                      </a:lnTo>
                      <a:lnTo>
                        <a:pt x="154" y="13"/>
                      </a:lnTo>
                      <a:lnTo>
                        <a:pt x="138" y="23"/>
                      </a:lnTo>
                      <a:lnTo>
                        <a:pt x="122" y="35"/>
                      </a:lnTo>
                      <a:lnTo>
                        <a:pt x="109" y="50"/>
                      </a:lnTo>
                      <a:lnTo>
                        <a:pt x="99" y="68"/>
                      </a:lnTo>
                      <a:lnTo>
                        <a:pt x="88" y="66"/>
                      </a:lnTo>
                      <a:lnTo>
                        <a:pt x="78" y="64"/>
                      </a:lnTo>
                      <a:lnTo>
                        <a:pt x="68" y="62"/>
                      </a:lnTo>
                      <a:lnTo>
                        <a:pt x="59" y="61"/>
                      </a:lnTo>
                      <a:lnTo>
                        <a:pt x="51" y="61"/>
                      </a:lnTo>
                      <a:lnTo>
                        <a:pt x="42" y="63"/>
                      </a:lnTo>
                      <a:lnTo>
                        <a:pt x="35" y="68"/>
                      </a:lnTo>
                      <a:lnTo>
                        <a:pt x="27" y="76"/>
                      </a:lnTo>
                      <a:lnTo>
                        <a:pt x="17" y="87"/>
                      </a:lnTo>
                      <a:lnTo>
                        <a:pt x="9" y="99"/>
                      </a:lnTo>
                      <a:lnTo>
                        <a:pt x="4" y="112"/>
                      </a:lnTo>
                      <a:lnTo>
                        <a:pt x="0" y="124"/>
                      </a:lnTo>
                      <a:lnTo>
                        <a:pt x="1" y="137"/>
                      </a:lnTo>
                      <a:lnTo>
                        <a:pt x="5" y="148"/>
                      </a:lnTo>
                      <a:lnTo>
                        <a:pt x="13" y="159"/>
                      </a:lnTo>
                      <a:lnTo>
                        <a:pt x="27" y="169"/>
                      </a:lnTo>
                      <a:lnTo>
                        <a:pt x="18" y="178"/>
                      </a:lnTo>
                      <a:lnTo>
                        <a:pt x="13" y="187"/>
                      </a:lnTo>
                      <a:lnTo>
                        <a:pt x="10" y="197"/>
                      </a:lnTo>
                      <a:lnTo>
                        <a:pt x="11" y="207"/>
                      </a:lnTo>
                      <a:lnTo>
                        <a:pt x="14" y="218"/>
                      </a:lnTo>
                      <a:lnTo>
                        <a:pt x="19" y="227"/>
                      </a:lnTo>
                      <a:lnTo>
                        <a:pt x="27" y="237"/>
                      </a:lnTo>
                      <a:lnTo>
                        <a:pt x="36" y="245"/>
                      </a:lnTo>
                      <a:lnTo>
                        <a:pt x="46" y="253"/>
                      </a:lnTo>
                      <a:lnTo>
                        <a:pt x="58" y="259"/>
                      </a:lnTo>
                      <a:lnTo>
                        <a:pt x="71" y="263"/>
                      </a:lnTo>
                      <a:lnTo>
                        <a:pt x="86" y="265"/>
                      </a:lnTo>
                      <a:lnTo>
                        <a:pt x="100" y="265"/>
                      </a:lnTo>
                      <a:lnTo>
                        <a:pt x="115" y="262"/>
                      </a:lnTo>
                      <a:lnTo>
                        <a:pt x="129" y="257"/>
                      </a:lnTo>
                      <a:lnTo>
                        <a:pt x="143" y="248"/>
                      </a:lnTo>
                      <a:lnTo>
                        <a:pt x="151" y="261"/>
                      </a:lnTo>
                      <a:lnTo>
                        <a:pt x="161" y="271"/>
                      </a:lnTo>
                      <a:lnTo>
                        <a:pt x="173" y="280"/>
                      </a:lnTo>
                      <a:lnTo>
                        <a:pt x="188" y="286"/>
                      </a:lnTo>
                      <a:lnTo>
                        <a:pt x="202" y="291"/>
                      </a:lnTo>
                      <a:lnTo>
                        <a:pt x="218" y="293"/>
                      </a:lnTo>
                      <a:lnTo>
                        <a:pt x="234" y="293"/>
                      </a:lnTo>
                      <a:lnTo>
                        <a:pt x="250" y="292"/>
                      </a:lnTo>
                      <a:lnTo>
                        <a:pt x="265" y="288"/>
                      </a:lnTo>
                      <a:lnTo>
                        <a:pt x="279" y="283"/>
                      </a:lnTo>
                      <a:lnTo>
                        <a:pt x="292" y="277"/>
                      </a:lnTo>
                      <a:lnTo>
                        <a:pt x="305" y="267"/>
                      </a:lnTo>
                      <a:lnTo>
                        <a:pt x="314" y="257"/>
                      </a:lnTo>
                      <a:lnTo>
                        <a:pt x="321" y="246"/>
                      </a:lnTo>
                      <a:lnTo>
                        <a:pt x="325" y="232"/>
                      </a:lnTo>
                      <a:lnTo>
                        <a:pt x="326" y="218"/>
                      </a:lnTo>
                      <a:lnTo>
                        <a:pt x="328" y="219"/>
                      </a:lnTo>
                      <a:lnTo>
                        <a:pt x="330" y="219"/>
                      </a:lnTo>
                      <a:lnTo>
                        <a:pt x="331" y="219"/>
                      </a:lnTo>
                      <a:lnTo>
                        <a:pt x="333" y="220"/>
                      </a:lnTo>
                      <a:lnTo>
                        <a:pt x="333" y="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9488" name="Freeform 32"/>
                <p:cNvSpPr>
                  <a:spLocks/>
                </p:cNvSpPr>
                <p:nvPr/>
              </p:nvSpPr>
              <p:spPr bwMode="auto">
                <a:xfrm>
                  <a:off x="3252" y="2126"/>
                  <a:ext cx="270" cy="185"/>
                </a:xfrm>
                <a:custGeom>
                  <a:avLst/>
                  <a:gdLst>
                    <a:gd name="T0" fmla="*/ 534 w 539"/>
                    <a:gd name="T1" fmla="*/ 171 h 371"/>
                    <a:gd name="T2" fmla="*/ 510 w 539"/>
                    <a:gd name="T3" fmla="*/ 131 h 371"/>
                    <a:gd name="T4" fmla="*/ 474 w 539"/>
                    <a:gd name="T5" fmla="*/ 101 h 371"/>
                    <a:gd name="T6" fmla="*/ 434 w 539"/>
                    <a:gd name="T7" fmla="*/ 93 h 371"/>
                    <a:gd name="T8" fmla="*/ 412 w 539"/>
                    <a:gd name="T9" fmla="*/ 81 h 371"/>
                    <a:gd name="T10" fmla="*/ 392 w 539"/>
                    <a:gd name="T11" fmla="*/ 46 h 371"/>
                    <a:gd name="T12" fmla="*/ 358 w 539"/>
                    <a:gd name="T13" fmla="*/ 20 h 371"/>
                    <a:gd name="T14" fmla="*/ 314 w 539"/>
                    <a:gd name="T15" fmla="*/ 4 h 371"/>
                    <a:gd name="T16" fmla="*/ 267 w 539"/>
                    <a:gd name="T17" fmla="*/ 0 h 371"/>
                    <a:gd name="T18" fmla="*/ 218 w 539"/>
                    <a:gd name="T19" fmla="*/ 8 h 371"/>
                    <a:gd name="T20" fmla="*/ 173 w 539"/>
                    <a:gd name="T21" fmla="*/ 30 h 371"/>
                    <a:gd name="T22" fmla="*/ 138 w 539"/>
                    <a:gd name="T23" fmla="*/ 65 h 371"/>
                    <a:gd name="T24" fmla="*/ 111 w 539"/>
                    <a:gd name="T25" fmla="*/ 85 h 371"/>
                    <a:gd name="T26" fmla="*/ 85 w 539"/>
                    <a:gd name="T27" fmla="*/ 80 h 371"/>
                    <a:gd name="T28" fmla="*/ 63 w 539"/>
                    <a:gd name="T29" fmla="*/ 79 h 371"/>
                    <a:gd name="T30" fmla="*/ 43 w 539"/>
                    <a:gd name="T31" fmla="*/ 87 h 371"/>
                    <a:gd name="T32" fmla="*/ 21 w 539"/>
                    <a:gd name="T33" fmla="*/ 110 h 371"/>
                    <a:gd name="T34" fmla="*/ 4 w 539"/>
                    <a:gd name="T35" fmla="*/ 142 h 371"/>
                    <a:gd name="T36" fmla="*/ 1 w 539"/>
                    <a:gd name="T37" fmla="*/ 174 h 371"/>
                    <a:gd name="T38" fmla="*/ 16 w 539"/>
                    <a:gd name="T39" fmla="*/ 202 h 371"/>
                    <a:gd name="T40" fmla="*/ 22 w 539"/>
                    <a:gd name="T41" fmla="*/ 225 h 371"/>
                    <a:gd name="T42" fmla="*/ 13 w 539"/>
                    <a:gd name="T43" fmla="*/ 249 h 371"/>
                    <a:gd name="T44" fmla="*/ 17 w 539"/>
                    <a:gd name="T45" fmla="*/ 275 h 371"/>
                    <a:gd name="T46" fmla="*/ 33 w 539"/>
                    <a:gd name="T47" fmla="*/ 299 h 371"/>
                    <a:gd name="T48" fmla="*/ 58 w 539"/>
                    <a:gd name="T49" fmla="*/ 320 h 371"/>
                    <a:gd name="T50" fmla="*/ 90 w 539"/>
                    <a:gd name="T51" fmla="*/ 334 h 371"/>
                    <a:gd name="T52" fmla="*/ 126 w 539"/>
                    <a:gd name="T53" fmla="*/ 336 h 371"/>
                    <a:gd name="T54" fmla="*/ 162 w 539"/>
                    <a:gd name="T55" fmla="*/ 326 h 371"/>
                    <a:gd name="T56" fmla="*/ 190 w 539"/>
                    <a:gd name="T57" fmla="*/ 331 h 371"/>
                    <a:gd name="T58" fmla="*/ 219 w 539"/>
                    <a:gd name="T59" fmla="*/ 354 h 371"/>
                    <a:gd name="T60" fmla="*/ 255 w 539"/>
                    <a:gd name="T61" fmla="*/ 367 h 371"/>
                    <a:gd name="T62" fmla="*/ 294 w 539"/>
                    <a:gd name="T63" fmla="*/ 371 h 371"/>
                    <a:gd name="T64" fmla="*/ 334 w 539"/>
                    <a:gd name="T65" fmla="*/ 365 h 371"/>
                    <a:gd name="T66" fmla="*/ 369 w 539"/>
                    <a:gd name="T67" fmla="*/ 350 h 371"/>
                    <a:gd name="T68" fmla="*/ 395 w 539"/>
                    <a:gd name="T69" fmla="*/ 326 h 371"/>
                    <a:gd name="T70" fmla="*/ 409 w 539"/>
                    <a:gd name="T71" fmla="*/ 294 h 371"/>
                    <a:gd name="T72" fmla="*/ 438 w 539"/>
                    <a:gd name="T73" fmla="*/ 282 h 371"/>
                    <a:gd name="T74" fmla="*/ 487 w 539"/>
                    <a:gd name="T75" fmla="*/ 274 h 371"/>
                    <a:gd name="T76" fmla="*/ 522 w 539"/>
                    <a:gd name="T77" fmla="*/ 247 h 371"/>
                    <a:gd name="T78" fmla="*/ 538 w 539"/>
                    <a:gd name="T79" fmla="*/ 21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539" h="371">
                      <a:moveTo>
                        <a:pt x="539" y="191"/>
                      </a:moveTo>
                      <a:lnTo>
                        <a:pt x="534" y="171"/>
                      </a:lnTo>
                      <a:lnTo>
                        <a:pt x="524" y="151"/>
                      </a:lnTo>
                      <a:lnTo>
                        <a:pt x="510" y="131"/>
                      </a:lnTo>
                      <a:lnTo>
                        <a:pt x="493" y="113"/>
                      </a:lnTo>
                      <a:lnTo>
                        <a:pt x="474" y="101"/>
                      </a:lnTo>
                      <a:lnTo>
                        <a:pt x="454" y="93"/>
                      </a:lnTo>
                      <a:lnTo>
                        <a:pt x="434" y="93"/>
                      </a:lnTo>
                      <a:lnTo>
                        <a:pt x="416" y="102"/>
                      </a:lnTo>
                      <a:lnTo>
                        <a:pt x="412" y="81"/>
                      </a:lnTo>
                      <a:lnTo>
                        <a:pt x="404" y="62"/>
                      </a:lnTo>
                      <a:lnTo>
                        <a:pt x="392" y="46"/>
                      </a:lnTo>
                      <a:lnTo>
                        <a:pt x="377" y="32"/>
                      </a:lnTo>
                      <a:lnTo>
                        <a:pt x="358" y="20"/>
                      </a:lnTo>
                      <a:lnTo>
                        <a:pt x="338" y="10"/>
                      </a:lnTo>
                      <a:lnTo>
                        <a:pt x="314" y="4"/>
                      </a:lnTo>
                      <a:lnTo>
                        <a:pt x="291" y="1"/>
                      </a:lnTo>
                      <a:lnTo>
                        <a:pt x="267" y="0"/>
                      </a:lnTo>
                      <a:lnTo>
                        <a:pt x="242" y="3"/>
                      </a:lnTo>
                      <a:lnTo>
                        <a:pt x="218" y="8"/>
                      </a:lnTo>
                      <a:lnTo>
                        <a:pt x="195" y="18"/>
                      </a:lnTo>
                      <a:lnTo>
                        <a:pt x="173" y="30"/>
                      </a:lnTo>
                      <a:lnTo>
                        <a:pt x="154" y="46"/>
                      </a:lnTo>
                      <a:lnTo>
                        <a:pt x="138" y="65"/>
                      </a:lnTo>
                      <a:lnTo>
                        <a:pt x="125" y="88"/>
                      </a:lnTo>
                      <a:lnTo>
                        <a:pt x="111" y="85"/>
                      </a:lnTo>
                      <a:lnTo>
                        <a:pt x="97" y="82"/>
                      </a:lnTo>
                      <a:lnTo>
                        <a:pt x="85" y="80"/>
                      </a:lnTo>
                      <a:lnTo>
                        <a:pt x="74" y="78"/>
                      </a:lnTo>
                      <a:lnTo>
                        <a:pt x="63" y="79"/>
                      </a:lnTo>
                      <a:lnTo>
                        <a:pt x="53" y="82"/>
                      </a:lnTo>
                      <a:lnTo>
                        <a:pt x="43" y="87"/>
                      </a:lnTo>
                      <a:lnTo>
                        <a:pt x="33" y="96"/>
                      </a:lnTo>
                      <a:lnTo>
                        <a:pt x="21" y="110"/>
                      </a:lnTo>
                      <a:lnTo>
                        <a:pt x="11" y="127"/>
                      </a:lnTo>
                      <a:lnTo>
                        <a:pt x="4" y="142"/>
                      </a:lnTo>
                      <a:lnTo>
                        <a:pt x="0" y="158"/>
                      </a:lnTo>
                      <a:lnTo>
                        <a:pt x="1" y="174"/>
                      </a:lnTo>
                      <a:lnTo>
                        <a:pt x="6" y="188"/>
                      </a:lnTo>
                      <a:lnTo>
                        <a:pt x="16" y="202"/>
                      </a:lnTo>
                      <a:lnTo>
                        <a:pt x="33" y="214"/>
                      </a:lnTo>
                      <a:lnTo>
                        <a:pt x="22" y="225"/>
                      </a:lnTo>
                      <a:lnTo>
                        <a:pt x="15" y="237"/>
                      </a:lnTo>
                      <a:lnTo>
                        <a:pt x="13" y="249"/>
                      </a:lnTo>
                      <a:lnTo>
                        <a:pt x="13" y="262"/>
                      </a:lnTo>
                      <a:lnTo>
                        <a:pt x="17" y="275"/>
                      </a:lnTo>
                      <a:lnTo>
                        <a:pt x="24" y="288"/>
                      </a:lnTo>
                      <a:lnTo>
                        <a:pt x="33" y="299"/>
                      </a:lnTo>
                      <a:lnTo>
                        <a:pt x="45" y="310"/>
                      </a:lnTo>
                      <a:lnTo>
                        <a:pt x="58" y="320"/>
                      </a:lnTo>
                      <a:lnTo>
                        <a:pt x="73" y="328"/>
                      </a:lnTo>
                      <a:lnTo>
                        <a:pt x="90" y="334"/>
                      </a:lnTo>
                      <a:lnTo>
                        <a:pt x="108" y="336"/>
                      </a:lnTo>
                      <a:lnTo>
                        <a:pt x="126" y="336"/>
                      </a:lnTo>
                      <a:lnTo>
                        <a:pt x="144" y="333"/>
                      </a:lnTo>
                      <a:lnTo>
                        <a:pt x="162" y="326"/>
                      </a:lnTo>
                      <a:lnTo>
                        <a:pt x="180" y="314"/>
                      </a:lnTo>
                      <a:lnTo>
                        <a:pt x="190" y="331"/>
                      </a:lnTo>
                      <a:lnTo>
                        <a:pt x="203" y="344"/>
                      </a:lnTo>
                      <a:lnTo>
                        <a:pt x="219" y="354"/>
                      </a:lnTo>
                      <a:lnTo>
                        <a:pt x="236" y="362"/>
                      </a:lnTo>
                      <a:lnTo>
                        <a:pt x="255" y="367"/>
                      </a:lnTo>
                      <a:lnTo>
                        <a:pt x="274" y="370"/>
                      </a:lnTo>
                      <a:lnTo>
                        <a:pt x="294" y="371"/>
                      </a:lnTo>
                      <a:lnTo>
                        <a:pt x="314" y="369"/>
                      </a:lnTo>
                      <a:lnTo>
                        <a:pt x="334" y="365"/>
                      </a:lnTo>
                      <a:lnTo>
                        <a:pt x="352" y="358"/>
                      </a:lnTo>
                      <a:lnTo>
                        <a:pt x="369" y="350"/>
                      </a:lnTo>
                      <a:lnTo>
                        <a:pt x="383" y="339"/>
                      </a:lnTo>
                      <a:lnTo>
                        <a:pt x="395" y="326"/>
                      </a:lnTo>
                      <a:lnTo>
                        <a:pt x="404" y="311"/>
                      </a:lnTo>
                      <a:lnTo>
                        <a:pt x="409" y="294"/>
                      </a:lnTo>
                      <a:lnTo>
                        <a:pt x="410" y="276"/>
                      </a:lnTo>
                      <a:lnTo>
                        <a:pt x="438" y="282"/>
                      </a:lnTo>
                      <a:lnTo>
                        <a:pt x="465" y="281"/>
                      </a:lnTo>
                      <a:lnTo>
                        <a:pt x="487" y="274"/>
                      </a:lnTo>
                      <a:lnTo>
                        <a:pt x="507" y="262"/>
                      </a:lnTo>
                      <a:lnTo>
                        <a:pt x="522" y="247"/>
                      </a:lnTo>
                      <a:lnTo>
                        <a:pt x="533" y="230"/>
                      </a:lnTo>
                      <a:lnTo>
                        <a:pt x="538" y="210"/>
                      </a:lnTo>
                      <a:lnTo>
                        <a:pt x="539" y="19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</a:endParaRPr>
                </a:p>
              </p:txBody>
            </p:sp>
          </p:grpSp>
        </p:grpSp>
        <p:sp>
          <p:nvSpPr>
            <p:cNvPr id="5201" name="Text Box 33"/>
            <p:cNvSpPr txBox="1">
              <a:spLocks noChangeArrowheads="1"/>
            </p:cNvSpPr>
            <p:nvPr/>
          </p:nvSpPr>
          <p:spPr bwMode="auto">
            <a:xfrm>
              <a:off x="2825" y="2619"/>
              <a:ext cx="781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000" b="1"/>
                <a:t>лето</a:t>
              </a:r>
            </a:p>
          </p:txBody>
        </p:sp>
      </p:grpSp>
      <p:grpSp>
        <p:nvGrpSpPr>
          <p:cNvPr id="5124" name="Group 34"/>
          <p:cNvGrpSpPr>
            <a:grpSpLocks/>
          </p:cNvGrpSpPr>
          <p:nvPr/>
        </p:nvGrpSpPr>
        <p:grpSpPr bwMode="auto">
          <a:xfrm>
            <a:off x="4716463" y="3787775"/>
            <a:ext cx="1422400" cy="1811338"/>
            <a:chOff x="3742" y="1797"/>
            <a:chExt cx="896" cy="1056"/>
          </a:xfrm>
        </p:grpSpPr>
        <p:grpSp>
          <p:nvGrpSpPr>
            <p:cNvPr id="5142" name="Group 35"/>
            <p:cNvGrpSpPr>
              <a:grpSpLocks/>
            </p:cNvGrpSpPr>
            <p:nvPr/>
          </p:nvGrpSpPr>
          <p:grpSpPr bwMode="auto">
            <a:xfrm>
              <a:off x="3742" y="1797"/>
              <a:ext cx="896" cy="681"/>
              <a:chOff x="3955" y="1686"/>
              <a:chExt cx="1032" cy="784"/>
            </a:xfrm>
          </p:grpSpPr>
          <p:sp>
            <p:nvSpPr>
              <p:cNvPr id="19492" name="Freeform 36"/>
              <p:cNvSpPr>
                <a:spLocks/>
              </p:cNvSpPr>
              <p:nvPr/>
            </p:nvSpPr>
            <p:spPr bwMode="auto">
              <a:xfrm>
                <a:off x="3960" y="1689"/>
                <a:ext cx="1001" cy="781"/>
              </a:xfrm>
              <a:custGeom>
                <a:avLst/>
                <a:gdLst>
                  <a:gd name="T0" fmla="*/ 0 w 2999"/>
                  <a:gd name="T1" fmla="*/ 0 h 2343"/>
                  <a:gd name="T2" fmla="*/ 2978 w 2999"/>
                  <a:gd name="T3" fmla="*/ 37 h 2343"/>
                  <a:gd name="T4" fmla="*/ 2999 w 2999"/>
                  <a:gd name="T5" fmla="*/ 2343 h 2343"/>
                  <a:gd name="T6" fmla="*/ 67 w 2999"/>
                  <a:gd name="T7" fmla="*/ 2331 h 2343"/>
                  <a:gd name="T8" fmla="*/ 0 w 2999"/>
                  <a:gd name="T9" fmla="*/ 0 h 2343"/>
                  <a:gd name="T10" fmla="*/ 0 w 2999"/>
                  <a:gd name="T11" fmla="*/ 0 h 2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99" h="2343">
                    <a:moveTo>
                      <a:pt x="0" y="0"/>
                    </a:moveTo>
                    <a:lnTo>
                      <a:pt x="2978" y="37"/>
                    </a:lnTo>
                    <a:lnTo>
                      <a:pt x="2999" y="2343"/>
                    </a:lnTo>
                    <a:lnTo>
                      <a:pt x="67" y="233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DA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493" name="Freeform 37"/>
              <p:cNvSpPr>
                <a:spLocks/>
              </p:cNvSpPr>
              <p:nvPr/>
            </p:nvSpPr>
            <p:spPr bwMode="auto">
              <a:xfrm>
                <a:off x="3962" y="1686"/>
                <a:ext cx="999" cy="781"/>
              </a:xfrm>
              <a:custGeom>
                <a:avLst/>
                <a:gdLst>
                  <a:gd name="T0" fmla="*/ 95 w 2994"/>
                  <a:gd name="T1" fmla="*/ 0 h 2343"/>
                  <a:gd name="T2" fmla="*/ 432 w 2994"/>
                  <a:gd name="T3" fmla="*/ 137 h 2343"/>
                  <a:gd name="T4" fmla="*/ 287 w 2994"/>
                  <a:gd name="T5" fmla="*/ 321 h 2343"/>
                  <a:gd name="T6" fmla="*/ 1230 w 2994"/>
                  <a:gd name="T7" fmla="*/ 351 h 2343"/>
                  <a:gd name="T8" fmla="*/ 1039 w 2994"/>
                  <a:gd name="T9" fmla="*/ 847 h 2343"/>
                  <a:gd name="T10" fmla="*/ 1913 w 2994"/>
                  <a:gd name="T11" fmla="*/ 605 h 2343"/>
                  <a:gd name="T12" fmla="*/ 1934 w 2994"/>
                  <a:gd name="T13" fmla="*/ 1201 h 2343"/>
                  <a:gd name="T14" fmla="*/ 2395 w 2994"/>
                  <a:gd name="T15" fmla="*/ 1055 h 2343"/>
                  <a:gd name="T16" fmla="*/ 2287 w 2994"/>
                  <a:gd name="T17" fmla="*/ 1797 h 2343"/>
                  <a:gd name="T18" fmla="*/ 2711 w 2994"/>
                  <a:gd name="T19" fmla="*/ 1760 h 2343"/>
                  <a:gd name="T20" fmla="*/ 2607 w 2994"/>
                  <a:gd name="T21" fmla="*/ 2177 h 2343"/>
                  <a:gd name="T22" fmla="*/ 2994 w 2994"/>
                  <a:gd name="T23" fmla="*/ 2102 h 2343"/>
                  <a:gd name="T24" fmla="*/ 2961 w 2994"/>
                  <a:gd name="T25" fmla="*/ 2343 h 2343"/>
                  <a:gd name="T26" fmla="*/ 25 w 2994"/>
                  <a:gd name="T27" fmla="*/ 2310 h 2343"/>
                  <a:gd name="T28" fmla="*/ 0 w 2994"/>
                  <a:gd name="T29" fmla="*/ 430 h 2343"/>
                  <a:gd name="T30" fmla="*/ 95 w 2994"/>
                  <a:gd name="T31" fmla="*/ 0 h 2343"/>
                  <a:gd name="T32" fmla="*/ 95 w 2994"/>
                  <a:gd name="T33" fmla="*/ 0 h 2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94" h="2343">
                    <a:moveTo>
                      <a:pt x="95" y="0"/>
                    </a:moveTo>
                    <a:lnTo>
                      <a:pt x="432" y="137"/>
                    </a:lnTo>
                    <a:lnTo>
                      <a:pt x="287" y="321"/>
                    </a:lnTo>
                    <a:lnTo>
                      <a:pt x="1230" y="351"/>
                    </a:lnTo>
                    <a:lnTo>
                      <a:pt x="1039" y="847"/>
                    </a:lnTo>
                    <a:lnTo>
                      <a:pt x="1913" y="605"/>
                    </a:lnTo>
                    <a:lnTo>
                      <a:pt x="1934" y="1201"/>
                    </a:lnTo>
                    <a:lnTo>
                      <a:pt x="2395" y="1055"/>
                    </a:lnTo>
                    <a:lnTo>
                      <a:pt x="2287" y="1797"/>
                    </a:lnTo>
                    <a:lnTo>
                      <a:pt x="2711" y="1760"/>
                    </a:lnTo>
                    <a:lnTo>
                      <a:pt x="2607" y="2177"/>
                    </a:lnTo>
                    <a:lnTo>
                      <a:pt x="2994" y="2102"/>
                    </a:lnTo>
                    <a:lnTo>
                      <a:pt x="2961" y="2343"/>
                    </a:lnTo>
                    <a:lnTo>
                      <a:pt x="25" y="2310"/>
                    </a:lnTo>
                    <a:lnTo>
                      <a:pt x="0" y="430"/>
                    </a:lnTo>
                    <a:lnTo>
                      <a:pt x="95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86AA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494" name="Freeform 38"/>
              <p:cNvSpPr>
                <a:spLocks/>
              </p:cNvSpPr>
              <p:nvPr/>
            </p:nvSpPr>
            <p:spPr bwMode="auto">
              <a:xfrm>
                <a:off x="4509" y="2103"/>
                <a:ext cx="128" cy="196"/>
              </a:xfrm>
              <a:custGeom>
                <a:avLst/>
                <a:gdLst>
                  <a:gd name="T0" fmla="*/ 188 w 383"/>
                  <a:gd name="T1" fmla="*/ 592 h 592"/>
                  <a:gd name="T2" fmla="*/ 283 w 383"/>
                  <a:gd name="T3" fmla="*/ 475 h 592"/>
                  <a:gd name="T4" fmla="*/ 374 w 383"/>
                  <a:gd name="T5" fmla="*/ 205 h 592"/>
                  <a:gd name="T6" fmla="*/ 383 w 383"/>
                  <a:gd name="T7" fmla="*/ 87 h 592"/>
                  <a:gd name="T8" fmla="*/ 191 w 383"/>
                  <a:gd name="T9" fmla="*/ 0 h 592"/>
                  <a:gd name="T10" fmla="*/ 0 w 383"/>
                  <a:gd name="T11" fmla="*/ 208 h 592"/>
                  <a:gd name="T12" fmla="*/ 63 w 383"/>
                  <a:gd name="T13" fmla="*/ 429 h 592"/>
                  <a:gd name="T14" fmla="*/ 188 w 383"/>
                  <a:gd name="T15" fmla="*/ 592 h 592"/>
                  <a:gd name="T16" fmla="*/ 188 w 383"/>
                  <a:gd name="T17" fmla="*/ 592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3" h="592">
                    <a:moveTo>
                      <a:pt x="188" y="592"/>
                    </a:moveTo>
                    <a:lnTo>
                      <a:pt x="283" y="475"/>
                    </a:lnTo>
                    <a:lnTo>
                      <a:pt x="374" y="205"/>
                    </a:lnTo>
                    <a:lnTo>
                      <a:pt x="383" y="87"/>
                    </a:lnTo>
                    <a:lnTo>
                      <a:pt x="191" y="0"/>
                    </a:lnTo>
                    <a:lnTo>
                      <a:pt x="0" y="208"/>
                    </a:lnTo>
                    <a:lnTo>
                      <a:pt x="63" y="429"/>
                    </a:lnTo>
                    <a:lnTo>
                      <a:pt x="188" y="592"/>
                    </a:lnTo>
                    <a:lnTo>
                      <a:pt x="188" y="592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495" name="Freeform 39"/>
              <p:cNvSpPr>
                <a:spLocks/>
              </p:cNvSpPr>
              <p:nvPr/>
            </p:nvSpPr>
            <p:spPr bwMode="auto">
              <a:xfrm>
                <a:off x="4683" y="1874"/>
                <a:ext cx="293" cy="355"/>
              </a:xfrm>
              <a:custGeom>
                <a:avLst/>
                <a:gdLst>
                  <a:gd name="T0" fmla="*/ 378 w 878"/>
                  <a:gd name="T1" fmla="*/ 0 h 1056"/>
                  <a:gd name="T2" fmla="*/ 266 w 878"/>
                  <a:gd name="T3" fmla="*/ 167 h 1056"/>
                  <a:gd name="T4" fmla="*/ 257 w 878"/>
                  <a:gd name="T5" fmla="*/ 414 h 1056"/>
                  <a:gd name="T6" fmla="*/ 315 w 878"/>
                  <a:gd name="T7" fmla="*/ 656 h 1056"/>
                  <a:gd name="T8" fmla="*/ 266 w 878"/>
                  <a:gd name="T9" fmla="*/ 735 h 1056"/>
                  <a:gd name="T10" fmla="*/ 137 w 878"/>
                  <a:gd name="T11" fmla="*/ 898 h 1056"/>
                  <a:gd name="T12" fmla="*/ 191 w 878"/>
                  <a:gd name="T13" fmla="*/ 693 h 1056"/>
                  <a:gd name="T14" fmla="*/ 128 w 878"/>
                  <a:gd name="T15" fmla="*/ 560 h 1056"/>
                  <a:gd name="T16" fmla="*/ 83 w 878"/>
                  <a:gd name="T17" fmla="*/ 530 h 1056"/>
                  <a:gd name="T18" fmla="*/ 31 w 878"/>
                  <a:gd name="T19" fmla="*/ 575 h 1056"/>
                  <a:gd name="T20" fmla="*/ 0 w 878"/>
                  <a:gd name="T21" fmla="*/ 714 h 1056"/>
                  <a:gd name="T22" fmla="*/ 0 w 878"/>
                  <a:gd name="T23" fmla="*/ 886 h 1056"/>
                  <a:gd name="T24" fmla="*/ 86 w 878"/>
                  <a:gd name="T25" fmla="*/ 947 h 1056"/>
                  <a:gd name="T26" fmla="*/ 91 w 878"/>
                  <a:gd name="T27" fmla="*/ 1007 h 1056"/>
                  <a:gd name="T28" fmla="*/ 270 w 878"/>
                  <a:gd name="T29" fmla="*/ 1031 h 1056"/>
                  <a:gd name="T30" fmla="*/ 574 w 878"/>
                  <a:gd name="T31" fmla="*/ 1056 h 1056"/>
                  <a:gd name="T32" fmla="*/ 703 w 878"/>
                  <a:gd name="T33" fmla="*/ 989 h 1056"/>
                  <a:gd name="T34" fmla="*/ 619 w 878"/>
                  <a:gd name="T35" fmla="*/ 935 h 1056"/>
                  <a:gd name="T36" fmla="*/ 453 w 878"/>
                  <a:gd name="T37" fmla="*/ 872 h 1056"/>
                  <a:gd name="T38" fmla="*/ 276 w 878"/>
                  <a:gd name="T39" fmla="*/ 832 h 1056"/>
                  <a:gd name="T40" fmla="*/ 389 w 878"/>
                  <a:gd name="T41" fmla="*/ 684 h 1056"/>
                  <a:gd name="T42" fmla="*/ 582 w 878"/>
                  <a:gd name="T43" fmla="*/ 689 h 1056"/>
                  <a:gd name="T44" fmla="*/ 724 w 878"/>
                  <a:gd name="T45" fmla="*/ 677 h 1056"/>
                  <a:gd name="T46" fmla="*/ 836 w 878"/>
                  <a:gd name="T47" fmla="*/ 639 h 1056"/>
                  <a:gd name="T48" fmla="*/ 878 w 878"/>
                  <a:gd name="T49" fmla="*/ 547 h 1056"/>
                  <a:gd name="T50" fmla="*/ 799 w 878"/>
                  <a:gd name="T51" fmla="*/ 493 h 1056"/>
                  <a:gd name="T52" fmla="*/ 636 w 878"/>
                  <a:gd name="T53" fmla="*/ 505 h 1056"/>
                  <a:gd name="T54" fmla="*/ 390 w 878"/>
                  <a:gd name="T55" fmla="*/ 626 h 1056"/>
                  <a:gd name="T56" fmla="*/ 478 w 878"/>
                  <a:gd name="T57" fmla="*/ 339 h 1056"/>
                  <a:gd name="T58" fmla="*/ 441 w 878"/>
                  <a:gd name="T59" fmla="*/ 63 h 1056"/>
                  <a:gd name="T60" fmla="*/ 401 w 878"/>
                  <a:gd name="T61" fmla="*/ 18 h 1056"/>
                  <a:gd name="T62" fmla="*/ 378 w 878"/>
                  <a:gd name="T63" fmla="*/ 0 h 1056"/>
                  <a:gd name="T64" fmla="*/ 378 w 878"/>
                  <a:gd name="T65" fmla="*/ 0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78" h="1056">
                    <a:moveTo>
                      <a:pt x="378" y="0"/>
                    </a:moveTo>
                    <a:lnTo>
                      <a:pt x="266" y="167"/>
                    </a:lnTo>
                    <a:lnTo>
                      <a:pt x="257" y="414"/>
                    </a:lnTo>
                    <a:lnTo>
                      <a:pt x="315" y="656"/>
                    </a:lnTo>
                    <a:lnTo>
                      <a:pt x="266" y="735"/>
                    </a:lnTo>
                    <a:lnTo>
                      <a:pt x="137" y="898"/>
                    </a:lnTo>
                    <a:lnTo>
                      <a:pt x="191" y="693"/>
                    </a:lnTo>
                    <a:lnTo>
                      <a:pt x="128" y="560"/>
                    </a:lnTo>
                    <a:lnTo>
                      <a:pt x="83" y="530"/>
                    </a:lnTo>
                    <a:lnTo>
                      <a:pt x="31" y="575"/>
                    </a:lnTo>
                    <a:lnTo>
                      <a:pt x="0" y="714"/>
                    </a:lnTo>
                    <a:lnTo>
                      <a:pt x="0" y="886"/>
                    </a:lnTo>
                    <a:lnTo>
                      <a:pt x="86" y="947"/>
                    </a:lnTo>
                    <a:lnTo>
                      <a:pt x="91" y="1007"/>
                    </a:lnTo>
                    <a:lnTo>
                      <a:pt x="270" y="1031"/>
                    </a:lnTo>
                    <a:lnTo>
                      <a:pt x="574" y="1056"/>
                    </a:lnTo>
                    <a:lnTo>
                      <a:pt x="703" y="989"/>
                    </a:lnTo>
                    <a:lnTo>
                      <a:pt x="619" y="935"/>
                    </a:lnTo>
                    <a:lnTo>
                      <a:pt x="453" y="872"/>
                    </a:lnTo>
                    <a:lnTo>
                      <a:pt x="276" y="832"/>
                    </a:lnTo>
                    <a:lnTo>
                      <a:pt x="389" y="684"/>
                    </a:lnTo>
                    <a:lnTo>
                      <a:pt x="582" y="689"/>
                    </a:lnTo>
                    <a:lnTo>
                      <a:pt x="724" y="677"/>
                    </a:lnTo>
                    <a:lnTo>
                      <a:pt x="836" y="639"/>
                    </a:lnTo>
                    <a:lnTo>
                      <a:pt x="878" y="547"/>
                    </a:lnTo>
                    <a:lnTo>
                      <a:pt x="799" y="493"/>
                    </a:lnTo>
                    <a:lnTo>
                      <a:pt x="636" y="505"/>
                    </a:lnTo>
                    <a:lnTo>
                      <a:pt x="390" y="626"/>
                    </a:lnTo>
                    <a:lnTo>
                      <a:pt x="478" y="339"/>
                    </a:lnTo>
                    <a:lnTo>
                      <a:pt x="441" y="63"/>
                    </a:lnTo>
                    <a:lnTo>
                      <a:pt x="401" y="18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496" name="Freeform 40"/>
              <p:cNvSpPr>
                <a:spLocks/>
              </p:cNvSpPr>
              <p:nvPr/>
            </p:nvSpPr>
            <p:spPr bwMode="auto">
              <a:xfrm>
                <a:off x="4237" y="1784"/>
                <a:ext cx="571" cy="499"/>
              </a:xfrm>
              <a:custGeom>
                <a:avLst/>
                <a:gdLst>
                  <a:gd name="T0" fmla="*/ 362 w 1715"/>
                  <a:gd name="T1" fmla="*/ 1351 h 1489"/>
                  <a:gd name="T2" fmla="*/ 0 w 1715"/>
                  <a:gd name="T3" fmla="*/ 930 h 1489"/>
                  <a:gd name="T4" fmla="*/ 75 w 1715"/>
                  <a:gd name="T5" fmla="*/ 646 h 1489"/>
                  <a:gd name="T6" fmla="*/ 250 w 1715"/>
                  <a:gd name="T7" fmla="*/ 612 h 1489"/>
                  <a:gd name="T8" fmla="*/ 467 w 1715"/>
                  <a:gd name="T9" fmla="*/ 796 h 1489"/>
                  <a:gd name="T10" fmla="*/ 433 w 1715"/>
                  <a:gd name="T11" fmla="*/ 546 h 1489"/>
                  <a:gd name="T12" fmla="*/ 496 w 1715"/>
                  <a:gd name="T13" fmla="*/ 349 h 1489"/>
                  <a:gd name="T14" fmla="*/ 542 w 1715"/>
                  <a:gd name="T15" fmla="*/ 295 h 1489"/>
                  <a:gd name="T16" fmla="*/ 663 w 1715"/>
                  <a:gd name="T17" fmla="*/ 321 h 1489"/>
                  <a:gd name="T18" fmla="*/ 654 w 1715"/>
                  <a:gd name="T19" fmla="*/ 473 h 1489"/>
                  <a:gd name="T20" fmla="*/ 683 w 1715"/>
                  <a:gd name="T21" fmla="*/ 633 h 1489"/>
                  <a:gd name="T22" fmla="*/ 825 w 1715"/>
                  <a:gd name="T23" fmla="*/ 599 h 1489"/>
                  <a:gd name="T24" fmla="*/ 813 w 1715"/>
                  <a:gd name="T25" fmla="*/ 354 h 1489"/>
                  <a:gd name="T26" fmla="*/ 837 w 1715"/>
                  <a:gd name="T27" fmla="*/ 162 h 1489"/>
                  <a:gd name="T28" fmla="*/ 912 w 1715"/>
                  <a:gd name="T29" fmla="*/ 100 h 1489"/>
                  <a:gd name="T30" fmla="*/ 1024 w 1715"/>
                  <a:gd name="T31" fmla="*/ 121 h 1489"/>
                  <a:gd name="T32" fmla="*/ 1061 w 1715"/>
                  <a:gd name="T33" fmla="*/ 195 h 1489"/>
                  <a:gd name="T34" fmla="*/ 1007 w 1715"/>
                  <a:gd name="T35" fmla="*/ 337 h 1489"/>
                  <a:gd name="T36" fmla="*/ 1054 w 1715"/>
                  <a:gd name="T37" fmla="*/ 437 h 1489"/>
                  <a:gd name="T38" fmla="*/ 1136 w 1715"/>
                  <a:gd name="T39" fmla="*/ 409 h 1489"/>
                  <a:gd name="T40" fmla="*/ 1208 w 1715"/>
                  <a:gd name="T41" fmla="*/ 295 h 1489"/>
                  <a:gd name="T42" fmla="*/ 1290 w 1715"/>
                  <a:gd name="T43" fmla="*/ 70 h 1489"/>
                  <a:gd name="T44" fmla="*/ 1374 w 1715"/>
                  <a:gd name="T45" fmla="*/ 14 h 1489"/>
                  <a:gd name="T46" fmla="*/ 1512 w 1715"/>
                  <a:gd name="T47" fmla="*/ 0 h 1489"/>
                  <a:gd name="T48" fmla="*/ 1607 w 1715"/>
                  <a:gd name="T49" fmla="*/ 74 h 1489"/>
                  <a:gd name="T50" fmla="*/ 1565 w 1715"/>
                  <a:gd name="T51" fmla="*/ 233 h 1489"/>
                  <a:gd name="T52" fmla="*/ 1337 w 1715"/>
                  <a:gd name="T53" fmla="*/ 404 h 1489"/>
                  <a:gd name="T54" fmla="*/ 1337 w 1715"/>
                  <a:gd name="T55" fmla="*/ 509 h 1489"/>
                  <a:gd name="T56" fmla="*/ 1428 w 1715"/>
                  <a:gd name="T57" fmla="*/ 533 h 1489"/>
                  <a:gd name="T58" fmla="*/ 1607 w 1715"/>
                  <a:gd name="T59" fmla="*/ 458 h 1489"/>
                  <a:gd name="T60" fmla="*/ 1715 w 1715"/>
                  <a:gd name="T61" fmla="*/ 463 h 1489"/>
                  <a:gd name="T62" fmla="*/ 1715 w 1715"/>
                  <a:gd name="T63" fmla="*/ 584 h 1489"/>
                  <a:gd name="T64" fmla="*/ 1624 w 1715"/>
                  <a:gd name="T65" fmla="*/ 704 h 1489"/>
                  <a:gd name="T66" fmla="*/ 1274 w 1715"/>
                  <a:gd name="T67" fmla="*/ 742 h 1489"/>
                  <a:gd name="T68" fmla="*/ 1178 w 1715"/>
                  <a:gd name="T69" fmla="*/ 793 h 1489"/>
                  <a:gd name="T70" fmla="*/ 1166 w 1715"/>
                  <a:gd name="T71" fmla="*/ 863 h 1489"/>
                  <a:gd name="T72" fmla="*/ 1266 w 1715"/>
                  <a:gd name="T73" fmla="*/ 884 h 1489"/>
                  <a:gd name="T74" fmla="*/ 1477 w 1715"/>
                  <a:gd name="T75" fmla="*/ 854 h 1489"/>
                  <a:gd name="T76" fmla="*/ 1561 w 1715"/>
                  <a:gd name="T77" fmla="*/ 875 h 1489"/>
                  <a:gd name="T78" fmla="*/ 1565 w 1715"/>
                  <a:gd name="T79" fmla="*/ 980 h 1489"/>
                  <a:gd name="T80" fmla="*/ 1437 w 1715"/>
                  <a:gd name="T81" fmla="*/ 1096 h 1489"/>
                  <a:gd name="T82" fmla="*/ 1266 w 1715"/>
                  <a:gd name="T83" fmla="*/ 1101 h 1489"/>
                  <a:gd name="T84" fmla="*/ 1033 w 1715"/>
                  <a:gd name="T85" fmla="*/ 1038 h 1489"/>
                  <a:gd name="T86" fmla="*/ 916 w 1715"/>
                  <a:gd name="T87" fmla="*/ 1089 h 1489"/>
                  <a:gd name="T88" fmla="*/ 867 w 1715"/>
                  <a:gd name="T89" fmla="*/ 1189 h 1489"/>
                  <a:gd name="T90" fmla="*/ 949 w 1715"/>
                  <a:gd name="T91" fmla="*/ 1222 h 1489"/>
                  <a:gd name="T92" fmla="*/ 1087 w 1715"/>
                  <a:gd name="T93" fmla="*/ 1201 h 1489"/>
                  <a:gd name="T94" fmla="*/ 1192 w 1715"/>
                  <a:gd name="T95" fmla="*/ 1222 h 1489"/>
                  <a:gd name="T96" fmla="*/ 1248 w 1715"/>
                  <a:gd name="T97" fmla="*/ 1284 h 1489"/>
                  <a:gd name="T98" fmla="*/ 1211 w 1715"/>
                  <a:gd name="T99" fmla="*/ 1372 h 1489"/>
                  <a:gd name="T100" fmla="*/ 1054 w 1715"/>
                  <a:gd name="T101" fmla="*/ 1431 h 1489"/>
                  <a:gd name="T102" fmla="*/ 959 w 1715"/>
                  <a:gd name="T103" fmla="*/ 1438 h 1489"/>
                  <a:gd name="T104" fmla="*/ 733 w 1715"/>
                  <a:gd name="T105" fmla="*/ 1301 h 1489"/>
                  <a:gd name="T106" fmla="*/ 608 w 1715"/>
                  <a:gd name="T107" fmla="*/ 1301 h 1489"/>
                  <a:gd name="T108" fmla="*/ 437 w 1715"/>
                  <a:gd name="T109" fmla="*/ 1384 h 1489"/>
                  <a:gd name="T110" fmla="*/ 367 w 1715"/>
                  <a:gd name="T111" fmla="*/ 1489 h 1489"/>
                  <a:gd name="T112" fmla="*/ 362 w 1715"/>
                  <a:gd name="T113" fmla="*/ 1351 h 1489"/>
                  <a:gd name="T114" fmla="*/ 362 w 1715"/>
                  <a:gd name="T115" fmla="*/ 1351 h 1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15" h="1489">
                    <a:moveTo>
                      <a:pt x="362" y="1351"/>
                    </a:moveTo>
                    <a:lnTo>
                      <a:pt x="0" y="930"/>
                    </a:lnTo>
                    <a:lnTo>
                      <a:pt x="75" y="646"/>
                    </a:lnTo>
                    <a:lnTo>
                      <a:pt x="250" y="612"/>
                    </a:lnTo>
                    <a:lnTo>
                      <a:pt x="467" y="796"/>
                    </a:lnTo>
                    <a:lnTo>
                      <a:pt x="433" y="546"/>
                    </a:lnTo>
                    <a:lnTo>
                      <a:pt x="496" y="349"/>
                    </a:lnTo>
                    <a:lnTo>
                      <a:pt x="542" y="295"/>
                    </a:lnTo>
                    <a:lnTo>
                      <a:pt x="663" y="321"/>
                    </a:lnTo>
                    <a:lnTo>
                      <a:pt x="654" y="473"/>
                    </a:lnTo>
                    <a:lnTo>
                      <a:pt x="683" y="633"/>
                    </a:lnTo>
                    <a:lnTo>
                      <a:pt x="825" y="599"/>
                    </a:lnTo>
                    <a:lnTo>
                      <a:pt x="813" y="354"/>
                    </a:lnTo>
                    <a:lnTo>
                      <a:pt x="837" y="162"/>
                    </a:lnTo>
                    <a:lnTo>
                      <a:pt x="912" y="100"/>
                    </a:lnTo>
                    <a:lnTo>
                      <a:pt x="1024" y="121"/>
                    </a:lnTo>
                    <a:lnTo>
                      <a:pt x="1061" y="195"/>
                    </a:lnTo>
                    <a:lnTo>
                      <a:pt x="1007" y="337"/>
                    </a:lnTo>
                    <a:lnTo>
                      <a:pt x="1054" y="437"/>
                    </a:lnTo>
                    <a:lnTo>
                      <a:pt x="1136" y="409"/>
                    </a:lnTo>
                    <a:lnTo>
                      <a:pt x="1208" y="295"/>
                    </a:lnTo>
                    <a:lnTo>
                      <a:pt x="1290" y="70"/>
                    </a:lnTo>
                    <a:lnTo>
                      <a:pt x="1374" y="14"/>
                    </a:lnTo>
                    <a:lnTo>
                      <a:pt x="1512" y="0"/>
                    </a:lnTo>
                    <a:lnTo>
                      <a:pt x="1607" y="74"/>
                    </a:lnTo>
                    <a:lnTo>
                      <a:pt x="1565" y="233"/>
                    </a:lnTo>
                    <a:lnTo>
                      <a:pt x="1337" y="404"/>
                    </a:lnTo>
                    <a:lnTo>
                      <a:pt x="1337" y="509"/>
                    </a:lnTo>
                    <a:lnTo>
                      <a:pt x="1428" y="533"/>
                    </a:lnTo>
                    <a:lnTo>
                      <a:pt x="1607" y="458"/>
                    </a:lnTo>
                    <a:lnTo>
                      <a:pt x="1715" y="463"/>
                    </a:lnTo>
                    <a:lnTo>
                      <a:pt x="1715" y="584"/>
                    </a:lnTo>
                    <a:lnTo>
                      <a:pt x="1624" y="704"/>
                    </a:lnTo>
                    <a:lnTo>
                      <a:pt x="1274" y="742"/>
                    </a:lnTo>
                    <a:lnTo>
                      <a:pt x="1178" y="793"/>
                    </a:lnTo>
                    <a:lnTo>
                      <a:pt x="1166" y="863"/>
                    </a:lnTo>
                    <a:lnTo>
                      <a:pt x="1266" y="884"/>
                    </a:lnTo>
                    <a:lnTo>
                      <a:pt x="1477" y="854"/>
                    </a:lnTo>
                    <a:lnTo>
                      <a:pt x="1561" y="875"/>
                    </a:lnTo>
                    <a:lnTo>
                      <a:pt x="1565" y="980"/>
                    </a:lnTo>
                    <a:lnTo>
                      <a:pt x="1437" y="1096"/>
                    </a:lnTo>
                    <a:lnTo>
                      <a:pt x="1266" y="1101"/>
                    </a:lnTo>
                    <a:lnTo>
                      <a:pt x="1033" y="1038"/>
                    </a:lnTo>
                    <a:lnTo>
                      <a:pt x="916" y="1089"/>
                    </a:lnTo>
                    <a:lnTo>
                      <a:pt x="867" y="1189"/>
                    </a:lnTo>
                    <a:lnTo>
                      <a:pt x="949" y="1222"/>
                    </a:lnTo>
                    <a:lnTo>
                      <a:pt x="1087" y="1201"/>
                    </a:lnTo>
                    <a:lnTo>
                      <a:pt x="1192" y="1222"/>
                    </a:lnTo>
                    <a:lnTo>
                      <a:pt x="1248" y="1284"/>
                    </a:lnTo>
                    <a:lnTo>
                      <a:pt x="1211" y="1372"/>
                    </a:lnTo>
                    <a:lnTo>
                      <a:pt x="1054" y="1431"/>
                    </a:lnTo>
                    <a:lnTo>
                      <a:pt x="959" y="1438"/>
                    </a:lnTo>
                    <a:lnTo>
                      <a:pt x="733" y="1301"/>
                    </a:lnTo>
                    <a:lnTo>
                      <a:pt x="608" y="1301"/>
                    </a:lnTo>
                    <a:lnTo>
                      <a:pt x="437" y="1384"/>
                    </a:lnTo>
                    <a:lnTo>
                      <a:pt x="367" y="1489"/>
                    </a:lnTo>
                    <a:lnTo>
                      <a:pt x="362" y="1351"/>
                    </a:lnTo>
                    <a:lnTo>
                      <a:pt x="362" y="1351"/>
                    </a:lnTo>
                    <a:close/>
                  </a:path>
                </a:pathLst>
              </a:custGeom>
              <a:solidFill>
                <a:srgbClr val="F7A8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497" name="Freeform 41"/>
              <p:cNvSpPr>
                <a:spLocks/>
              </p:cNvSpPr>
              <p:nvPr/>
            </p:nvSpPr>
            <p:spPr bwMode="auto">
              <a:xfrm>
                <a:off x="3973" y="1733"/>
                <a:ext cx="452" cy="538"/>
              </a:xfrm>
              <a:custGeom>
                <a:avLst/>
                <a:gdLst>
                  <a:gd name="T0" fmla="*/ 682 w 1356"/>
                  <a:gd name="T1" fmla="*/ 0 h 1613"/>
                  <a:gd name="T2" fmla="*/ 595 w 1356"/>
                  <a:gd name="T3" fmla="*/ 171 h 1613"/>
                  <a:gd name="T4" fmla="*/ 419 w 1356"/>
                  <a:gd name="T5" fmla="*/ 143 h 1613"/>
                  <a:gd name="T6" fmla="*/ 539 w 1356"/>
                  <a:gd name="T7" fmla="*/ 348 h 1613"/>
                  <a:gd name="T8" fmla="*/ 458 w 1356"/>
                  <a:gd name="T9" fmla="*/ 366 h 1613"/>
                  <a:gd name="T10" fmla="*/ 524 w 1356"/>
                  <a:gd name="T11" fmla="*/ 487 h 1613"/>
                  <a:gd name="T12" fmla="*/ 462 w 1356"/>
                  <a:gd name="T13" fmla="*/ 518 h 1613"/>
                  <a:gd name="T14" fmla="*/ 261 w 1356"/>
                  <a:gd name="T15" fmla="*/ 528 h 1613"/>
                  <a:gd name="T16" fmla="*/ 263 w 1356"/>
                  <a:gd name="T17" fmla="*/ 602 h 1613"/>
                  <a:gd name="T18" fmla="*/ 158 w 1356"/>
                  <a:gd name="T19" fmla="*/ 599 h 1613"/>
                  <a:gd name="T20" fmla="*/ 0 w 1356"/>
                  <a:gd name="T21" fmla="*/ 543 h 1613"/>
                  <a:gd name="T22" fmla="*/ 99 w 1356"/>
                  <a:gd name="T23" fmla="*/ 712 h 1613"/>
                  <a:gd name="T24" fmla="*/ 12 w 1356"/>
                  <a:gd name="T25" fmla="*/ 753 h 1613"/>
                  <a:gd name="T26" fmla="*/ 2 w 1356"/>
                  <a:gd name="T27" fmla="*/ 805 h 1613"/>
                  <a:gd name="T28" fmla="*/ 94 w 1356"/>
                  <a:gd name="T29" fmla="*/ 940 h 1613"/>
                  <a:gd name="T30" fmla="*/ 68 w 1356"/>
                  <a:gd name="T31" fmla="*/ 1061 h 1613"/>
                  <a:gd name="T32" fmla="*/ 61 w 1356"/>
                  <a:gd name="T33" fmla="*/ 1146 h 1613"/>
                  <a:gd name="T34" fmla="*/ 220 w 1356"/>
                  <a:gd name="T35" fmla="*/ 1146 h 1613"/>
                  <a:gd name="T36" fmla="*/ 286 w 1356"/>
                  <a:gd name="T37" fmla="*/ 1037 h 1613"/>
                  <a:gd name="T38" fmla="*/ 573 w 1356"/>
                  <a:gd name="T39" fmla="*/ 1174 h 1613"/>
                  <a:gd name="T40" fmla="*/ 765 w 1356"/>
                  <a:gd name="T41" fmla="*/ 1385 h 1613"/>
                  <a:gd name="T42" fmla="*/ 813 w 1356"/>
                  <a:gd name="T43" fmla="*/ 1544 h 1613"/>
                  <a:gd name="T44" fmla="*/ 882 w 1356"/>
                  <a:gd name="T45" fmla="*/ 1546 h 1613"/>
                  <a:gd name="T46" fmla="*/ 892 w 1356"/>
                  <a:gd name="T47" fmla="*/ 1613 h 1613"/>
                  <a:gd name="T48" fmla="*/ 1056 w 1356"/>
                  <a:gd name="T49" fmla="*/ 1590 h 1613"/>
                  <a:gd name="T50" fmla="*/ 1139 w 1356"/>
                  <a:gd name="T51" fmla="*/ 1466 h 1613"/>
                  <a:gd name="T52" fmla="*/ 1130 w 1356"/>
                  <a:gd name="T53" fmla="*/ 1392 h 1613"/>
                  <a:gd name="T54" fmla="*/ 943 w 1356"/>
                  <a:gd name="T55" fmla="*/ 1254 h 1613"/>
                  <a:gd name="T56" fmla="*/ 875 w 1356"/>
                  <a:gd name="T57" fmla="*/ 1082 h 1613"/>
                  <a:gd name="T58" fmla="*/ 887 w 1356"/>
                  <a:gd name="T59" fmla="*/ 949 h 1613"/>
                  <a:gd name="T60" fmla="*/ 969 w 1356"/>
                  <a:gd name="T61" fmla="*/ 874 h 1613"/>
                  <a:gd name="T62" fmla="*/ 1049 w 1356"/>
                  <a:gd name="T63" fmla="*/ 872 h 1613"/>
                  <a:gd name="T64" fmla="*/ 1110 w 1356"/>
                  <a:gd name="T65" fmla="*/ 964 h 1613"/>
                  <a:gd name="T66" fmla="*/ 1190 w 1356"/>
                  <a:gd name="T67" fmla="*/ 1126 h 1613"/>
                  <a:gd name="T68" fmla="*/ 1300 w 1356"/>
                  <a:gd name="T69" fmla="*/ 1177 h 1613"/>
                  <a:gd name="T70" fmla="*/ 1356 w 1356"/>
                  <a:gd name="T71" fmla="*/ 1067 h 1613"/>
                  <a:gd name="T72" fmla="*/ 1235 w 1356"/>
                  <a:gd name="T73" fmla="*/ 736 h 1613"/>
                  <a:gd name="T74" fmla="*/ 1125 w 1356"/>
                  <a:gd name="T75" fmla="*/ 649 h 1613"/>
                  <a:gd name="T76" fmla="*/ 1235 w 1356"/>
                  <a:gd name="T77" fmla="*/ 397 h 1613"/>
                  <a:gd name="T78" fmla="*/ 1197 w 1356"/>
                  <a:gd name="T79" fmla="*/ 376 h 1613"/>
                  <a:gd name="T80" fmla="*/ 1028 w 1356"/>
                  <a:gd name="T81" fmla="*/ 445 h 1613"/>
                  <a:gd name="T82" fmla="*/ 1008 w 1356"/>
                  <a:gd name="T83" fmla="*/ 341 h 1613"/>
                  <a:gd name="T84" fmla="*/ 941 w 1356"/>
                  <a:gd name="T85" fmla="*/ 360 h 1613"/>
                  <a:gd name="T86" fmla="*/ 908 w 1356"/>
                  <a:gd name="T87" fmla="*/ 204 h 1613"/>
                  <a:gd name="T88" fmla="*/ 995 w 1356"/>
                  <a:gd name="T89" fmla="*/ 102 h 1613"/>
                  <a:gd name="T90" fmla="*/ 948 w 1356"/>
                  <a:gd name="T91" fmla="*/ 87 h 1613"/>
                  <a:gd name="T92" fmla="*/ 831 w 1356"/>
                  <a:gd name="T93" fmla="*/ 135 h 1613"/>
                  <a:gd name="T94" fmla="*/ 718 w 1356"/>
                  <a:gd name="T95" fmla="*/ 4 h 1613"/>
                  <a:gd name="T96" fmla="*/ 682 w 1356"/>
                  <a:gd name="T97" fmla="*/ 0 h 1613"/>
                  <a:gd name="T98" fmla="*/ 682 w 1356"/>
                  <a:gd name="T99" fmla="*/ 0 h 1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56" h="1613">
                    <a:moveTo>
                      <a:pt x="682" y="0"/>
                    </a:moveTo>
                    <a:lnTo>
                      <a:pt x="595" y="171"/>
                    </a:lnTo>
                    <a:lnTo>
                      <a:pt x="419" y="143"/>
                    </a:lnTo>
                    <a:lnTo>
                      <a:pt x="539" y="348"/>
                    </a:lnTo>
                    <a:lnTo>
                      <a:pt x="458" y="366"/>
                    </a:lnTo>
                    <a:lnTo>
                      <a:pt x="524" y="487"/>
                    </a:lnTo>
                    <a:lnTo>
                      <a:pt x="462" y="518"/>
                    </a:lnTo>
                    <a:lnTo>
                      <a:pt x="261" y="528"/>
                    </a:lnTo>
                    <a:lnTo>
                      <a:pt x="263" y="602"/>
                    </a:lnTo>
                    <a:lnTo>
                      <a:pt x="158" y="599"/>
                    </a:lnTo>
                    <a:lnTo>
                      <a:pt x="0" y="543"/>
                    </a:lnTo>
                    <a:lnTo>
                      <a:pt x="99" y="712"/>
                    </a:lnTo>
                    <a:lnTo>
                      <a:pt x="12" y="753"/>
                    </a:lnTo>
                    <a:lnTo>
                      <a:pt x="2" y="805"/>
                    </a:lnTo>
                    <a:lnTo>
                      <a:pt x="94" y="940"/>
                    </a:lnTo>
                    <a:lnTo>
                      <a:pt x="68" y="1061"/>
                    </a:lnTo>
                    <a:lnTo>
                      <a:pt x="61" y="1146"/>
                    </a:lnTo>
                    <a:lnTo>
                      <a:pt x="220" y="1146"/>
                    </a:lnTo>
                    <a:lnTo>
                      <a:pt x="286" y="1037"/>
                    </a:lnTo>
                    <a:lnTo>
                      <a:pt x="573" y="1174"/>
                    </a:lnTo>
                    <a:lnTo>
                      <a:pt x="765" y="1385"/>
                    </a:lnTo>
                    <a:lnTo>
                      <a:pt x="813" y="1544"/>
                    </a:lnTo>
                    <a:lnTo>
                      <a:pt x="882" y="1546"/>
                    </a:lnTo>
                    <a:lnTo>
                      <a:pt x="892" y="1613"/>
                    </a:lnTo>
                    <a:lnTo>
                      <a:pt x="1056" y="1590"/>
                    </a:lnTo>
                    <a:lnTo>
                      <a:pt x="1139" y="1466"/>
                    </a:lnTo>
                    <a:lnTo>
                      <a:pt x="1130" y="1392"/>
                    </a:lnTo>
                    <a:lnTo>
                      <a:pt x="943" y="1254"/>
                    </a:lnTo>
                    <a:lnTo>
                      <a:pt x="875" y="1082"/>
                    </a:lnTo>
                    <a:lnTo>
                      <a:pt x="887" y="949"/>
                    </a:lnTo>
                    <a:lnTo>
                      <a:pt x="969" y="874"/>
                    </a:lnTo>
                    <a:lnTo>
                      <a:pt x="1049" y="872"/>
                    </a:lnTo>
                    <a:lnTo>
                      <a:pt x="1110" y="964"/>
                    </a:lnTo>
                    <a:lnTo>
                      <a:pt x="1190" y="1126"/>
                    </a:lnTo>
                    <a:lnTo>
                      <a:pt x="1300" y="1177"/>
                    </a:lnTo>
                    <a:lnTo>
                      <a:pt x="1356" y="1067"/>
                    </a:lnTo>
                    <a:lnTo>
                      <a:pt x="1235" y="736"/>
                    </a:lnTo>
                    <a:lnTo>
                      <a:pt x="1125" y="649"/>
                    </a:lnTo>
                    <a:lnTo>
                      <a:pt x="1235" y="397"/>
                    </a:lnTo>
                    <a:lnTo>
                      <a:pt x="1197" y="376"/>
                    </a:lnTo>
                    <a:lnTo>
                      <a:pt x="1028" y="445"/>
                    </a:lnTo>
                    <a:lnTo>
                      <a:pt x="1008" y="341"/>
                    </a:lnTo>
                    <a:lnTo>
                      <a:pt x="941" y="360"/>
                    </a:lnTo>
                    <a:lnTo>
                      <a:pt x="908" y="204"/>
                    </a:lnTo>
                    <a:lnTo>
                      <a:pt x="995" y="102"/>
                    </a:lnTo>
                    <a:lnTo>
                      <a:pt x="948" y="87"/>
                    </a:lnTo>
                    <a:lnTo>
                      <a:pt x="831" y="135"/>
                    </a:lnTo>
                    <a:lnTo>
                      <a:pt x="718" y="4"/>
                    </a:lnTo>
                    <a:lnTo>
                      <a:pt x="682" y="0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rgbClr val="D6C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498" name="Freeform 42"/>
              <p:cNvSpPr>
                <a:spLocks/>
              </p:cNvSpPr>
              <p:nvPr/>
            </p:nvSpPr>
            <p:spPr bwMode="auto">
              <a:xfrm>
                <a:off x="4616" y="2262"/>
                <a:ext cx="218" cy="85"/>
              </a:xfrm>
              <a:custGeom>
                <a:avLst/>
                <a:gdLst>
                  <a:gd name="T0" fmla="*/ 39 w 655"/>
                  <a:gd name="T1" fmla="*/ 60 h 256"/>
                  <a:gd name="T2" fmla="*/ 285 w 655"/>
                  <a:gd name="T3" fmla="*/ 0 h 256"/>
                  <a:gd name="T4" fmla="*/ 538 w 655"/>
                  <a:gd name="T5" fmla="*/ 64 h 256"/>
                  <a:gd name="T6" fmla="*/ 655 w 655"/>
                  <a:gd name="T7" fmla="*/ 165 h 256"/>
                  <a:gd name="T8" fmla="*/ 622 w 655"/>
                  <a:gd name="T9" fmla="*/ 219 h 256"/>
                  <a:gd name="T10" fmla="*/ 414 w 655"/>
                  <a:gd name="T11" fmla="*/ 256 h 256"/>
                  <a:gd name="T12" fmla="*/ 148 w 655"/>
                  <a:gd name="T13" fmla="*/ 177 h 256"/>
                  <a:gd name="T14" fmla="*/ 0 w 655"/>
                  <a:gd name="T15" fmla="*/ 91 h 256"/>
                  <a:gd name="T16" fmla="*/ 39 w 655"/>
                  <a:gd name="T17" fmla="*/ 60 h 256"/>
                  <a:gd name="T18" fmla="*/ 39 w 655"/>
                  <a:gd name="T19" fmla="*/ 6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5" h="256">
                    <a:moveTo>
                      <a:pt x="39" y="60"/>
                    </a:moveTo>
                    <a:lnTo>
                      <a:pt x="285" y="0"/>
                    </a:lnTo>
                    <a:lnTo>
                      <a:pt x="538" y="64"/>
                    </a:lnTo>
                    <a:lnTo>
                      <a:pt x="655" y="165"/>
                    </a:lnTo>
                    <a:lnTo>
                      <a:pt x="622" y="219"/>
                    </a:lnTo>
                    <a:lnTo>
                      <a:pt x="414" y="256"/>
                    </a:lnTo>
                    <a:lnTo>
                      <a:pt x="148" y="177"/>
                    </a:lnTo>
                    <a:lnTo>
                      <a:pt x="0" y="91"/>
                    </a:lnTo>
                    <a:lnTo>
                      <a:pt x="39" y="60"/>
                    </a:lnTo>
                    <a:lnTo>
                      <a:pt x="39" y="60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499" name="Freeform 43"/>
              <p:cNvSpPr>
                <a:spLocks/>
              </p:cNvSpPr>
              <p:nvPr/>
            </p:nvSpPr>
            <p:spPr bwMode="auto">
              <a:xfrm>
                <a:off x="4043" y="2077"/>
                <a:ext cx="185" cy="276"/>
              </a:xfrm>
              <a:custGeom>
                <a:avLst/>
                <a:gdLst>
                  <a:gd name="T0" fmla="*/ 29 w 560"/>
                  <a:gd name="T1" fmla="*/ 0 h 828"/>
                  <a:gd name="T2" fmla="*/ 334 w 560"/>
                  <a:gd name="T3" fmla="*/ 119 h 828"/>
                  <a:gd name="T4" fmla="*/ 486 w 560"/>
                  <a:gd name="T5" fmla="*/ 265 h 828"/>
                  <a:gd name="T6" fmla="*/ 559 w 560"/>
                  <a:gd name="T7" fmla="*/ 413 h 828"/>
                  <a:gd name="T8" fmla="*/ 560 w 560"/>
                  <a:gd name="T9" fmla="*/ 559 h 828"/>
                  <a:gd name="T10" fmla="*/ 500 w 560"/>
                  <a:gd name="T11" fmla="*/ 696 h 828"/>
                  <a:gd name="T12" fmla="*/ 518 w 560"/>
                  <a:gd name="T13" fmla="*/ 828 h 828"/>
                  <a:gd name="T14" fmla="*/ 421 w 560"/>
                  <a:gd name="T15" fmla="*/ 742 h 828"/>
                  <a:gd name="T16" fmla="*/ 129 w 560"/>
                  <a:gd name="T17" fmla="*/ 634 h 828"/>
                  <a:gd name="T18" fmla="*/ 34 w 560"/>
                  <a:gd name="T19" fmla="*/ 471 h 828"/>
                  <a:gd name="T20" fmla="*/ 17 w 560"/>
                  <a:gd name="T21" fmla="*/ 345 h 828"/>
                  <a:gd name="T22" fmla="*/ 0 w 560"/>
                  <a:gd name="T23" fmla="*/ 206 h 828"/>
                  <a:gd name="T24" fmla="*/ 14 w 560"/>
                  <a:gd name="T25" fmla="*/ 96 h 828"/>
                  <a:gd name="T26" fmla="*/ 29 w 560"/>
                  <a:gd name="T27" fmla="*/ 0 h 828"/>
                  <a:gd name="T28" fmla="*/ 29 w 560"/>
                  <a:gd name="T29" fmla="*/ 0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0" h="828">
                    <a:moveTo>
                      <a:pt x="29" y="0"/>
                    </a:moveTo>
                    <a:lnTo>
                      <a:pt x="334" y="119"/>
                    </a:lnTo>
                    <a:lnTo>
                      <a:pt x="486" y="265"/>
                    </a:lnTo>
                    <a:lnTo>
                      <a:pt x="559" y="413"/>
                    </a:lnTo>
                    <a:lnTo>
                      <a:pt x="560" y="559"/>
                    </a:lnTo>
                    <a:lnTo>
                      <a:pt x="500" y="696"/>
                    </a:lnTo>
                    <a:lnTo>
                      <a:pt x="518" y="828"/>
                    </a:lnTo>
                    <a:lnTo>
                      <a:pt x="421" y="742"/>
                    </a:lnTo>
                    <a:lnTo>
                      <a:pt x="129" y="634"/>
                    </a:lnTo>
                    <a:lnTo>
                      <a:pt x="34" y="471"/>
                    </a:lnTo>
                    <a:lnTo>
                      <a:pt x="17" y="345"/>
                    </a:lnTo>
                    <a:lnTo>
                      <a:pt x="0" y="206"/>
                    </a:lnTo>
                    <a:lnTo>
                      <a:pt x="14" y="96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A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500" name="Freeform 44"/>
              <p:cNvSpPr>
                <a:spLocks/>
              </p:cNvSpPr>
              <p:nvPr/>
            </p:nvSpPr>
            <p:spPr bwMode="auto">
              <a:xfrm>
                <a:off x="4072" y="2119"/>
                <a:ext cx="46" cy="147"/>
              </a:xfrm>
              <a:custGeom>
                <a:avLst/>
                <a:gdLst>
                  <a:gd name="T0" fmla="*/ 17 w 142"/>
                  <a:gd name="T1" fmla="*/ 101 h 438"/>
                  <a:gd name="T2" fmla="*/ 0 w 142"/>
                  <a:gd name="T3" fmla="*/ 238 h 438"/>
                  <a:gd name="T4" fmla="*/ 25 w 142"/>
                  <a:gd name="T5" fmla="*/ 363 h 438"/>
                  <a:gd name="T6" fmla="*/ 84 w 142"/>
                  <a:gd name="T7" fmla="*/ 435 h 438"/>
                  <a:gd name="T8" fmla="*/ 142 w 142"/>
                  <a:gd name="T9" fmla="*/ 438 h 438"/>
                  <a:gd name="T10" fmla="*/ 79 w 142"/>
                  <a:gd name="T11" fmla="*/ 268 h 438"/>
                  <a:gd name="T12" fmla="*/ 96 w 142"/>
                  <a:gd name="T13" fmla="*/ 180 h 438"/>
                  <a:gd name="T14" fmla="*/ 79 w 142"/>
                  <a:gd name="T15" fmla="*/ 93 h 438"/>
                  <a:gd name="T16" fmla="*/ 13 w 142"/>
                  <a:gd name="T17" fmla="*/ 0 h 438"/>
                  <a:gd name="T18" fmla="*/ 17 w 142"/>
                  <a:gd name="T19" fmla="*/ 101 h 438"/>
                  <a:gd name="T20" fmla="*/ 17 w 142"/>
                  <a:gd name="T21" fmla="*/ 101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2" h="438">
                    <a:moveTo>
                      <a:pt x="17" y="101"/>
                    </a:moveTo>
                    <a:lnTo>
                      <a:pt x="0" y="238"/>
                    </a:lnTo>
                    <a:lnTo>
                      <a:pt x="25" y="363"/>
                    </a:lnTo>
                    <a:lnTo>
                      <a:pt x="84" y="435"/>
                    </a:lnTo>
                    <a:lnTo>
                      <a:pt x="142" y="438"/>
                    </a:lnTo>
                    <a:lnTo>
                      <a:pt x="79" y="268"/>
                    </a:lnTo>
                    <a:lnTo>
                      <a:pt x="96" y="180"/>
                    </a:lnTo>
                    <a:lnTo>
                      <a:pt x="79" y="93"/>
                    </a:lnTo>
                    <a:lnTo>
                      <a:pt x="13" y="0"/>
                    </a:lnTo>
                    <a:lnTo>
                      <a:pt x="17" y="101"/>
                    </a:lnTo>
                    <a:lnTo>
                      <a:pt x="17" y="101"/>
                    </a:lnTo>
                    <a:close/>
                  </a:path>
                </a:pathLst>
              </a:custGeom>
              <a:solidFill>
                <a:srgbClr val="FF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501" name="Freeform 45"/>
              <p:cNvSpPr>
                <a:spLocks/>
              </p:cNvSpPr>
              <p:nvPr/>
            </p:nvSpPr>
            <p:spPr bwMode="auto">
              <a:xfrm>
                <a:off x="4548" y="2259"/>
                <a:ext cx="55" cy="30"/>
              </a:xfrm>
              <a:custGeom>
                <a:avLst/>
                <a:gdLst>
                  <a:gd name="T0" fmla="*/ 0 w 166"/>
                  <a:gd name="T1" fmla="*/ 16 h 90"/>
                  <a:gd name="T2" fmla="*/ 91 w 166"/>
                  <a:gd name="T3" fmla="*/ 90 h 90"/>
                  <a:gd name="T4" fmla="*/ 166 w 166"/>
                  <a:gd name="T5" fmla="*/ 0 h 90"/>
                  <a:gd name="T6" fmla="*/ 0 w 166"/>
                  <a:gd name="T7" fmla="*/ 16 h 90"/>
                  <a:gd name="T8" fmla="*/ 0 w 166"/>
                  <a:gd name="T9" fmla="*/ 1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90">
                    <a:moveTo>
                      <a:pt x="0" y="16"/>
                    </a:moveTo>
                    <a:lnTo>
                      <a:pt x="91" y="90"/>
                    </a:lnTo>
                    <a:lnTo>
                      <a:pt x="166" y="0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B8AD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502" name="Freeform 46"/>
              <p:cNvSpPr>
                <a:spLocks/>
              </p:cNvSpPr>
              <p:nvPr/>
            </p:nvSpPr>
            <p:spPr bwMode="auto">
              <a:xfrm>
                <a:off x="4526" y="2122"/>
                <a:ext cx="108" cy="69"/>
              </a:xfrm>
              <a:custGeom>
                <a:avLst/>
                <a:gdLst>
                  <a:gd name="T0" fmla="*/ 82 w 323"/>
                  <a:gd name="T1" fmla="*/ 209 h 209"/>
                  <a:gd name="T2" fmla="*/ 107 w 323"/>
                  <a:gd name="T3" fmla="*/ 145 h 209"/>
                  <a:gd name="T4" fmla="*/ 187 w 323"/>
                  <a:gd name="T5" fmla="*/ 87 h 209"/>
                  <a:gd name="T6" fmla="*/ 323 w 323"/>
                  <a:gd name="T7" fmla="*/ 107 h 209"/>
                  <a:gd name="T8" fmla="*/ 311 w 323"/>
                  <a:gd name="T9" fmla="*/ 54 h 209"/>
                  <a:gd name="T10" fmla="*/ 170 w 323"/>
                  <a:gd name="T11" fmla="*/ 0 h 209"/>
                  <a:gd name="T12" fmla="*/ 49 w 323"/>
                  <a:gd name="T13" fmla="*/ 76 h 209"/>
                  <a:gd name="T14" fmla="*/ 0 w 323"/>
                  <a:gd name="T15" fmla="*/ 176 h 209"/>
                  <a:gd name="T16" fmla="*/ 82 w 323"/>
                  <a:gd name="T17" fmla="*/ 209 h 209"/>
                  <a:gd name="T18" fmla="*/ 82 w 323"/>
                  <a:gd name="T1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3" h="209">
                    <a:moveTo>
                      <a:pt x="82" y="209"/>
                    </a:moveTo>
                    <a:lnTo>
                      <a:pt x="107" y="145"/>
                    </a:lnTo>
                    <a:lnTo>
                      <a:pt x="187" y="87"/>
                    </a:lnTo>
                    <a:lnTo>
                      <a:pt x="323" y="107"/>
                    </a:lnTo>
                    <a:lnTo>
                      <a:pt x="311" y="54"/>
                    </a:lnTo>
                    <a:lnTo>
                      <a:pt x="170" y="0"/>
                    </a:lnTo>
                    <a:lnTo>
                      <a:pt x="49" y="76"/>
                    </a:lnTo>
                    <a:lnTo>
                      <a:pt x="0" y="176"/>
                    </a:lnTo>
                    <a:lnTo>
                      <a:pt x="82" y="209"/>
                    </a:lnTo>
                    <a:lnTo>
                      <a:pt x="82" y="209"/>
                    </a:lnTo>
                    <a:close/>
                  </a:path>
                </a:pathLst>
              </a:custGeom>
              <a:solidFill>
                <a:srgbClr val="B8AD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503" name="Freeform 47"/>
              <p:cNvSpPr>
                <a:spLocks/>
              </p:cNvSpPr>
              <p:nvPr/>
            </p:nvSpPr>
            <p:spPr bwMode="auto">
              <a:xfrm>
                <a:off x="4676" y="2129"/>
                <a:ext cx="56" cy="49"/>
              </a:xfrm>
              <a:custGeom>
                <a:avLst/>
                <a:gdLst>
                  <a:gd name="T0" fmla="*/ 0 w 171"/>
                  <a:gd name="T1" fmla="*/ 82 h 149"/>
                  <a:gd name="T2" fmla="*/ 82 w 171"/>
                  <a:gd name="T3" fmla="*/ 149 h 149"/>
                  <a:gd name="T4" fmla="*/ 166 w 171"/>
                  <a:gd name="T5" fmla="*/ 103 h 149"/>
                  <a:gd name="T6" fmla="*/ 171 w 171"/>
                  <a:gd name="T7" fmla="*/ 0 h 149"/>
                  <a:gd name="T8" fmla="*/ 0 w 171"/>
                  <a:gd name="T9" fmla="*/ 82 h 149"/>
                  <a:gd name="T10" fmla="*/ 0 w 171"/>
                  <a:gd name="T11" fmla="*/ 82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1" h="149">
                    <a:moveTo>
                      <a:pt x="0" y="82"/>
                    </a:moveTo>
                    <a:lnTo>
                      <a:pt x="82" y="149"/>
                    </a:lnTo>
                    <a:lnTo>
                      <a:pt x="166" y="103"/>
                    </a:lnTo>
                    <a:lnTo>
                      <a:pt x="171" y="0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B8AD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504" name="Freeform 48"/>
              <p:cNvSpPr>
                <a:spLocks/>
              </p:cNvSpPr>
              <p:nvPr/>
            </p:nvSpPr>
            <p:spPr bwMode="auto">
              <a:xfrm>
                <a:off x="4770" y="1989"/>
                <a:ext cx="46" cy="95"/>
              </a:xfrm>
              <a:custGeom>
                <a:avLst/>
                <a:gdLst>
                  <a:gd name="T0" fmla="*/ 0 w 137"/>
                  <a:gd name="T1" fmla="*/ 100 h 271"/>
                  <a:gd name="T2" fmla="*/ 54 w 137"/>
                  <a:gd name="T3" fmla="*/ 271 h 271"/>
                  <a:gd name="T4" fmla="*/ 137 w 137"/>
                  <a:gd name="T5" fmla="*/ 96 h 271"/>
                  <a:gd name="T6" fmla="*/ 128 w 137"/>
                  <a:gd name="T7" fmla="*/ 0 h 271"/>
                  <a:gd name="T8" fmla="*/ 0 w 137"/>
                  <a:gd name="T9" fmla="*/ 100 h 271"/>
                  <a:gd name="T10" fmla="*/ 0 w 137"/>
                  <a:gd name="T11" fmla="*/ 10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" h="271">
                    <a:moveTo>
                      <a:pt x="0" y="100"/>
                    </a:moveTo>
                    <a:lnTo>
                      <a:pt x="54" y="271"/>
                    </a:lnTo>
                    <a:lnTo>
                      <a:pt x="137" y="96"/>
                    </a:lnTo>
                    <a:lnTo>
                      <a:pt x="128" y="0"/>
                    </a:lnTo>
                    <a:lnTo>
                      <a:pt x="0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B8AD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505" name="Freeform 49"/>
              <p:cNvSpPr>
                <a:spLocks/>
              </p:cNvSpPr>
              <p:nvPr/>
            </p:nvSpPr>
            <p:spPr bwMode="auto">
              <a:xfrm>
                <a:off x="4803" y="2059"/>
                <a:ext cx="132" cy="45"/>
              </a:xfrm>
              <a:custGeom>
                <a:avLst/>
                <a:gdLst>
                  <a:gd name="T0" fmla="*/ 41 w 395"/>
                  <a:gd name="T1" fmla="*/ 50 h 134"/>
                  <a:gd name="T2" fmla="*/ 179 w 395"/>
                  <a:gd name="T3" fmla="*/ 0 h 134"/>
                  <a:gd name="T4" fmla="*/ 175 w 395"/>
                  <a:gd name="T5" fmla="*/ 37 h 134"/>
                  <a:gd name="T6" fmla="*/ 320 w 395"/>
                  <a:gd name="T7" fmla="*/ 20 h 134"/>
                  <a:gd name="T8" fmla="*/ 395 w 395"/>
                  <a:gd name="T9" fmla="*/ 46 h 134"/>
                  <a:gd name="T10" fmla="*/ 287 w 395"/>
                  <a:gd name="T11" fmla="*/ 88 h 134"/>
                  <a:gd name="T12" fmla="*/ 341 w 395"/>
                  <a:gd name="T13" fmla="*/ 121 h 134"/>
                  <a:gd name="T14" fmla="*/ 221 w 395"/>
                  <a:gd name="T15" fmla="*/ 134 h 134"/>
                  <a:gd name="T16" fmla="*/ 0 w 395"/>
                  <a:gd name="T17" fmla="*/ 121 h 134"/>
                  <a:gd name="T18" fmla="*/ 41 w 395"/>
                  <a:gd name="T19" fmla="*/ 50 h 134"/>
                  <a:gd name="T20" fmla="*/ 41 w 395"/>
                  <a:gd name="T21" fmla="*/ 5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5" h="134">
                    <a:moveTo>
                      <a:pt x="41" y="50"/>
                    </a:moveTo>
                    <a:lnTo>
                      <a:pt x="179" y="0"/>
                    </a:lnTo>
                    <a:lnTo>
                      <a:pt x="175" y="37"/>
                    </a:lnTo>
                    <a:lnTo>
                      <a:pt x="320" y="20"/>
                    </a:lnTo>
                    <a:lnTo>
                      <a:pt x="395" y="46"/>
                    </a:lnTo>
                    <a:lnTo>
                      <a:pt x="287" y="88"/>
                    </a:lnTo>
                    <a:lnTo>
                      <a:pt x="341" y="121"/>
                    </a:lnTo>
                    <a:lnTo>
                      <a:pt x="221" y="134"/>
                    </a:lnTo>
                    <a:lnTo>
                      <a:pt x="0" y="121"/>
                    </a:lnTo>
                    <a:lnTo>
                      <a:pt x="41" y="50"/>
                    </a:lnTo>
                    <a:lnTo>
                      <a:pt x="41" y="50"/>
                    </a:lnTo>
                    <a:close/>
                  </a:path>
                </a:pathLst>
              </a:custGeom>
              <a:solidFill>
                <a:srgbClr val="B8AD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506" name="Freeform 50"/>
              <p:cNvSpPr>
                <a:spLocks/>
              </p:cNvSpPr>
              <p:nvPr/>
            </p:nvSpPr>
            <p:spPr bwMode="auto">
              <a:xfrm>
                <a:off x="4713" y="2161"/>
                <a:ext cx="129" cy="59"/>
              </a:xfrm>
              <a:custGeom>
                <a:avLst/>
                <a:gdLst>
                  <a:gd name="T0" fmla="*/ 145 w 386"/>
                  <a:gd name="T1" fmla="*/ 40 h 177"/>
                  <a:gd name="T2" fmla="*/ 237 w 386"/>
                  <a:gd name="T3" fmla="*/ 0 h 177"/>
                  <a:gd name="T4" fmla="*/ 386 w 386"/>
                  <a:gd name="T5" fmla="*/ 114 h 177"/>
                  <a:gd name="T6" fmla="*/ 208 w 386"/>
                  <a:gd name="T7" fmla="*/ 74 h 177"/>
                  <a:gd name="T8" fmla="*/ 145 w 386"/>
                  <a:gd name="T9" fmla="*/ 104 h 177"/>
                  <a:gd name="T10" fmla="*/ 321 w 386"/>
                  <a:gd name="T11" fmla="*/ 177 h 177"/>
                  <a:gd name="T12" fmla="*/ 0 w 386"/>
                  <a:gd name="T13" fmla="*/ 147 h 177"/>
                  <a:gd name="T14" fmla="*/ 54 w 386"/>
                  <a:gd name="T15" fmla="*/ 69 h 177"/>
                  <a:gd name="T16" fmla="*/ 145 w 386"/>
                  <a:gd name="T17" fmla="*/ 40 h 177"/>
                  <a:gd name="T18" fmla="*/ 145 w 386"/>
                  <a:gd name="T19" fmla="*/ 4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6" h="177">
                    <a:moveTo>
                      <a:pt x="145" y="40"/>
                    </a:moveTo>
                    <a:lnTo>
                      <a:pt x="237" y="0"/>
                    </a:lnTo>
                    <a:lnTo>
                      <a:pt x="386" y="114"/>
                    </a:lnTo>
                    <a:lnTo>
                      <a:pt x="208" y="74"/>
                    </a:lnTo>
                    <a:lnTo>
                      <a:pt x="145" y="104"/>
                    </a:lnTo>
                    <a:lnTo>
                      <a:pt x="321" y="177"/>
                    </a:lnTo>
                    <a:lnTo>
                      <a:pt x="0" y="147"/>
                    </a:lnTo>
                    <a:lnTo>
                      <a:pt x="54" y="69"/>
                    </a:lnTo>
                    <a:lnTo>
                      <a:pt x="145" y="40"/>
                    </a:lnTo>
                    <a:lnTo>
                      <a:pt x="145" y="40"/>
                    </a:lnTo>
                    <a:close/>
                  </a:path>
                </a:pathLst>
              </a:custGeom>
              <a:solidFill>
                <a:srgbClr val="B8AD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507" name="Freeform 51"/>
              <p:cNvSpPr>
                <a:spLocks/>
              </p:cNvSpPr>
              <p:nvPr/>
            </p:nvSpPr>
            <p:spPr bwMode="auto">
              <a:xfrm>
                <a:off x="4636" y="2287"/>
                <a:ext cx="152" cy="61"/>
              </a:xfrm>
              <a:custGeom>
                <a:avLst/>
                <a:gdLst>
                  <a:gd name="T0" fmla="*/ 0 w 457"/>
                  <a:gd name="T1" fmla="*/ 24 h 183"/>
                  <a:gd name="T2" fmla="*/ 233 w 457"/>
                  <a:gd name="T3" fmla="*/ 0 h 183"/>
                  <a:gd name="T4" fmla="*/ 420 w 457"/>
                  <a:gd name="T5" fmla="*/ 66 h 183"/>
                  <a:gd name="T6" fmla="*/ 324 w 457"/>
                  <a:gd name="T7" fmla="*/ 116 h 183"/>
                  <a:gd name="T8" fmla="*/ 457 w 457"/>
                  <a:gd name="T9" fmla="*/ 154 h 183"/>
                  <a:gd name="T10" fmla="*/ 336 w 457"/>
                  <a:gd name="T11" fmla="*/ 183 h 183"/>
                  <a:gd name="T12" fmla="*/ 70 w 457"/>
                  <a:gd name="T13" fmla="*/ 83 h 183"/>
                  <a:gd name="T14" fmla="*/ 0 w 457"/>
                  <a:gd name="T15" fmla="*/ 24 h 183"/>
                  <a:gd name="T16" fmla="*/ 0 w 457"/>
                  <a:gd name="T17" fmla="*/ 24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7" h="183">
                    <a:moveTo>
                      <a:pt x="0" y="24"/>
                    </a:moveTo>
                    <a:lnTo>
                      <a:pt x="233" y="0"/>
                    </a:lnTo>
                    <a:lnTo>
                      <a:pt x="420" y="66"/>
                    </a:lnTo>
                    <a:lnTo>
                      <a:pt x="324" y="116"/>
                    </a:lnTo>
                    <a:lnTo>
                      <a:pt x="457" y="154"/>
                    </a:lnTo>
                    <a:lnTo>
                      <a:pt x="336" y="183"/>
                    </a:lnTo>
                    <a:lnTo>
                      <a:pt x="70" y="83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B8AD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508" name="Freeform 52"/>
              <p:cNvSpPr>
                <a:spLocks/>
              </p:cNvSpPr>
              <p:nvPr/>
            </p:nvSpPr>
            <p:spPr bwMode="auto">
              <a:xfrm>
                <a:off x="4267" y="1827"/>
                <a:ext cx="499" cy="438"/>
              </a:xfrm>
              <a:custGeom>
                <a:avLst/>
                <a:gdLst>
                  <a:gd name="T0" fmla="*/ 162 w 1497"/>
                  <a:gd name="T1" fmla="*/ 809 h 1298"/>
                  <a:gd name="T2" fmla="*/ 220 w 1497"/>
                  <a:gd name="T3" fmla="*/ 967 h 1298"/>
                  <a:gd name="T4" fmla="*/ 316 w 1497"/>
                  <a:gd name="T5" fmla="*/ 1080 h 1298"/>
                  <a:gd name="T6" fmla="*/ 101 w 1497"/>
                  <a:gd name="T7" fmla="*/ 901 h 1298"/>
                  <a:gd name="T8" fmla="*/ 0 w 1497"/>
                  <a:gd name="T9" fmla="*/ 830 h 1298"/>
                  <a:gd name="T10" fmla="*/ 62 w 1497"/>
                  <a:gd name="T11" fmla="*/ 973 h 1298"/>
                  <a:gd name="T12" fmla="*/ 249 w 1497"/>
                  <a:gd name="T13" fmla="*/ 1111 h 1298"/>
                  <a:gd name="T14" fmla="*/ 279 w 1497"/>
                  <a:gd name="T15" fmla="*/ 1285 h 1298"/>
                  <a:gd name="T16" fmla="*/ 416 w 1497"/>
                  <a:gd name="T17" fmla="*/ 1185 h 1298"/>
                  <a:gd name="T18" fmla="*/ 587 w 1497"/>
                  <a:gd name="T19" fmla="*/ 1176 h 1298"/>
                  <a:gd name="T20" fmla="*/ 865 w 1497"/>
                  <a:gd name="T21" fmla="*/ 1281 h 1298"/>
                  <a:gd name="T22" fmla="*/ 1011 w 1497"/>
                  <a:gd name="T23" fmla="*/ 1298 h 1298"/>
                  <a:gd name="T24" fmla="*/ 1111 w 1497"/>
                  <a:gd name="T25" fmla="*/ 1222 h 1298"/>
                  <a:gd name="T26" fmla="*/ 1094 w 1497"/>
                  <a:gd name="T27" fmla="*/ 1176 h 1298"/>
                  <a:gd name="T28" fmla="*/ 990 w 1497"/>
                  <a:gd name="T29" fmla="*/ 1197 h 1298"/>
                  <a:gd name="T30" fmla="*/ 870 w 1497"/>
                  <a:gd name="T31" fmla="*/ 1201 h 1298"/>
                  <a:gd name="T32" fmla="*/ 753 w 1497"/>
                  <a:gd name="T33" fmla="*/ 1113 h 1298"/>
                  <a:gd name="T34" fmla="*/ 686 w 1497"/>
                  <a:gd name="T35" fmla="*/ 1043 h 1298"/>
                  <a:gd name="T36" fmla="*/ 550 w 1497"/>
                  <a:gd name="T37" fmla="*/ 1018 h 1298"/>
                  <a:gd name="T38" fmla="*/ 699 w 1497"/>
                  <a:gd name="T39" fmla="*/ 851 h 1298"/>
                  <a:gd name="T40" fmla="*/ 878 w 1497"/>
                  <a:gd name="T41" fmla="*/ 822 h 1298"/>
                  <a:gd name="T42" fmla="*/ 1036 w 1497"/>
                  <a:gd name="T43" fmla="*/ 834 h 1298"/>
                  <a:gd name="T44" fmla="*/ 1190 w 1497"/>
                  <a:gd name="T45" fmla="*/ 880 h 1298"/>
                  <a:gd name="T46" fmla="*/ 1302 w 1497"/>
                  <a:gd name="T47" fmla="*/ 838 h 1298"/>
                  <a:gd name="T48" fmla="*/ 1132 w 1497"/>
                  <a:gd name="T49" fmla="*/ 847 h 1298"/>
                  <a:gd name="T50" fmla="*/ 928 w 1497"/>
                  <a:gd name="T51" fmla="*/ 786 h 1298"/>
                  <a:gd name="T52" fmla="*/ 798 w 1497"/>
                  <a:gd name="T53" fmla="*/ 771 h 1298"/>
                  <a:gd name="T54" fmla="*/ 940 w 1497"/>
                  <a:gd name="T55" fmla="*/ 601 h 1298"/>
                  <a:gd name="T56" fmla="*/ 1074 w 1497"/>
                  <a:gd name="T57" fmla="*/ 513 h 1298"/>
                  <a:gd name="T58" fmla="*/ 1252 w 1497"/>
                  <a:gd name="T59" fmla="*/ 492 h 1298"/>
                  <a:gd name="T60" fmla="*/ 1436 w 1497"/>
                  <a:gd name="T61" fmla="*/ 489 h 1298"/>
                  <a:gd name="T62" fmla="*/ 1497 w 1497"/>
                  <a:gd name="T63" fmla="*/ 430 h 1298"/>
                  <a:gd name="T64" fmla="*/ 1352 w 1497"/>
                  <a:gd name="T65" fmla="*/ 459 h 1298"/>
                  <a:gd name="T66" fmla="*/ 1165 w 1497"/>
                  <a:gd name="T67" fmla="*/ 434 h 1298"/>
                  <a:gd name="T68" fmla="*/ 1088 w 1497"/>
                  <a:gd name="T69" fmla="*/ 461 h 1298"/>
                  <a:gd name="T70" fmla="*/ 1156 w 1497"/>
                  <a:gd name="T71" fmla="*/ 275 h 1298"/>
                  <a:gd name="T72" fmla="*/ 1298 w 1497"/>
                  <a:gd name="T73" fmla="*/ 121 h 1298"/>
                  <a:gd name="T74" fmla="*/ 1343 w 1497"/>
                  <a:gd name="T75" fmla="*/ 0 h 1298"/>
                  <a:gd name="T76" fmla="*/ 1273 w 1497"/>
                  <a:gd name="T77" fmla="*/ 46 h 1298"/>
                  <a:gd name="T78" fmla="*/ 1193 w 1497"/>
                  <a:gd name="T79" fmla="*/ 180 h 1298"/>
                  <a:gd name="T80" fmla="*/ 1127 w 1497"/>
                  <a:gd name="T81" fmla="*/ 288 h 1298"/>
                  <a:gd name="T82" fmla="*/ 1011 w 1497"/>
                  <a:gd name="T83" fmla="*/ 417 h 1298"/>
                  <a:gd name="T84" fmla="*/ 957 w 1497"/>
                  <a:gd name="T85" fmla="*/ 471 h 1298"/>
                  <a:gd name="T86" fmla="*/ 849 w 1497"/>
                  <a:gd name="T87" fmla="*/ 371 h 1298"/>
                  <a:gd name="T88" fmla="*/ 878 w 1497"/>
                  <a:gd name="T89" fmla="*/ 547 h 1298"/>
                  <a:gd name="T90" fmla="*/ 840 w 1497"/>
                  <a:gd name="T91" fmla="*/ 631 h 1298"/>
                  <a:gd name="T92" fmla="*/ 728 w 1497"/>
                  <a:gd name="T93" fmla="*/ 717 h 1298"/>
                  <a:gd name="T94" fmla="*/ 678 w 1497"/>
                  <a:gd name="T95" fmla="*/ 638 h 1298"/>
                  <a:gd name="T96" fmla="*/ 542 w 1497"/>
                  <a:gd name="T97" fmla="*/ 598 h 1298"/>
                  <a:gd name="T98" fmla="*/ 637 w 1497"/>
                  <a:gd name="T99" fmla="*/ 752 h 1298"/>
                  <a:gd name="T100" fmla="*/ 562 w 1497"/>
                  <a:gd name="T101" fmla="*/ 864 h 1298"/>
                  <a:gd name="T102" fmla="*/ 503 w 1497"/>
                  <a:gd name="T103" fmla="*/ 934 h 1298"/>
                  <a:gd name="T104" fmla="*/ 383 w 1497"/>
                  <a:gd name="T105" fmla="*/ 1006 h 1298"/>
                  <a:gd name="T106" fmla="*/ 267 w 1497"/>
                  <a:gd name="T107" fmla="*/ 906 h 1298"/>
                  <a:gd name="T108" fmla="*/ 162 w 1497"/>
                  <a:gd name="T109" fmla="*/ 809 h 1298"/>
                  <a:gd name="T110" fmla="*/ 162 w 1497"/>
                  <a:gd name="T111" fmla="*/ 809 h 1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97" h="1298">
                    <a:moveTo>
                      <a:pt x="162" y="809"/>
                    </a:moveTo>
                    <a:lnTo>
                      <a:pt x="220" y="967"/>
                    </a:lnTo>
                    <a:lnTo>
                      <a:pt x="316" y="1080"/>
                    </a:lnTo>
                    <a:lnTo>
                      <a:pt x="101" y="901"/>
                    </a:lnTo>
                    <a:lnTo>
                      <a:pt x="0" y="830"/>
                    </a:lnTo>
                    <a:lnTo>
                      <a:pt x="62" y="973"/>
                    </a:lnTo>
                    <a:lnTo>
                      <a:pt x="249" y="1111"/>
                    </a:lnTo>
                    <a:lnTo>
                      <a:pt x="279" y="1285"/>
                    </a:lnTo>
                    <a:lnTo>
                      <a:pt x="416" y="1185"/>
                    </a:lnTo>
                    <a:lnTo>
                      <a:pt x="587" y="1176"/>
                    </a:lnTo>
                    <a:lnTo>
                      <a:pt x="865" y="1281"/>
                    </a:lnTo>
                    <a:lnTo>
                      <a:pt x="1011" y="1298"/>
                    </a:lnTo>
                    <a:lnTo>
                      <a:pt x="1111" y="1222"/>
                    </a:lnTo>
                    <a:lnTo>
                      <a:pt x="1094" y="1176"/>
                    </a:lnTo>
                    <a:lnTo>
                      <a:pt x="990" y="1197"/>
                    </a:lnTo>
                    <a:lnTo>
                      <a:pt x="870" y="1201"/>
                    </a:lnTo>
                    <a:lnTo>
                      <a:pt x="753" y="1113"/>
                    </a:lnTo>
                    <a:lnTo>
                      <a:pt x="686" y="1043"/>
                    </a:lnTo>
                    <a:lnTo>
                      <a:pt x="550" y="1018"/>
                    </a:lnTo>
                    <a:lnTo>
                      <a:pt x="699" y="851"/>
                    </a:lnTo>
                    <a:lnTo>
                      <a:pt x="878" y="822"/>
                    </a:lnTo>
                    <a:lnTo>
                      <a:pt x="1036" y="834"/>
                    </a:lnTo>
                    <a:lnTo>
                      <a:pt x="1190" y="880"/>
                    </a:lnTo>
                    <a:lnTo>
                      <a:pt x="1302" y="838"/>
                    </a:lnTo>
                    <a:lnTo>
                      <a:pt x="1132" y="847"/>
                    </a:lnTo>
                    <a:lnTo>
                      <a:pt x="928" y="786"/>
                    </a:lnTo>
                    <a:lnTo>
                      <a:pt x="798" y="771"/>
                    </a:lnTo>
                    <a:lnTo>
                      <a:pt x="940" y="601"/>
                    </a:lnTo>
                    <a:lnTo>
                      <a:pt x="1074" y="513"/>
                    </a:lnTo>
                    <a:lnTo>
                      <a:pt x="1252" y="492"/>
                    </a:lnTo>
                    <a:lnTo>
                      <a:pt x="1436" y="489"/>
                    </a:lnTo>
                    <a:lnTo>
                      <a:pt x="1497" y="430"/>
                    </a:lnTo>
                    <a:lnTo>
                      <a:pt x="1352" y="459"/>
                    </a:lnTo>
                    <a:lnTo>
                      <a:pt x="1165" y="434"/>
                    </a:lnTo>
                    <a:lnTo>
                      <a:pt x="1088" y="461"/>
                    </a:lnTo>
                    <a:lnTo>
                      <a:pt x="1156" y="275"/>
                    </a:lnTo>
                    <a:lnTo>
                      <a:pt x="1298" y="121"/>
                    </a:lnTo>
                    <a:lnTo>
                      <a:pt x="1343" y="0"/>
                    </a:lnTo>
                    <a:lnTo>
                      <a:pt x="1273" y="46"/>
                    </a:lnTo>
                    <a:lnTo>
                      <a:pt x="1193" y="180"/>
                    </a:lnTo>
                    <a:lnTo>
                      <a:pt x="1127" y="288"/>
                    </a:lnTo>
                    <a:lnTo>
                      <a:pt x="1011" y="417"/>
                    </a:lnTo>
                    <a:lnTo>
                      <a:pt x="957" y="471"/>
                    </a:lnTo>
                    <a:lnTo>
                      <a:pt x="849" y="371"/>
                    </a:lnTo>
                    <a:lnTo>
                      <a:pt x="878" y="547"/>
                    </a:lnTo>
                    <a:lnTo>
                      <a:pt x="840" y="631"/>
                    </a:lnTo>
                    <a:lnTo>
                      <a:pt x="728" y="717"/>
                    </a:lnTo>
                    <a:lnTo>
                      <a:pt x="678" y="638"/>
                    </a:lnTo>
                    <a:lnTo>
                      <a:pt x="542" y="598"/>
                    </a:lnTo>
                    <a:lnTo>
                      <a:pt x="637" y="752"/>
                    </a:lnTo>
                    <a:lnTo>
                      <a:pt x="562" y="864"/>
                    </a:lnTo>
                    <a:lnTo>
                      <a:pt x="503" y="934"/>
                    </a:lnTo>
                    <a:lnTo>
                      <a:pt x="383" y="1006"/>
                    </a:lnTo>
                    <a:lnTo>
                      <a:pt x="267" y="906"/>
                    </a:lnTo>
                    <a:lnTo>
                      <a:pt x="162" y="809"/>
                    </a:lnTo>
                    <a:lnTo>
                      <a:pt x="162" y="809"/>
                    </a:lnTo>
                    <a:close/>
                  </a:path>
                </a:pathLst>
              </a:custGeom>
              <a:solidFill>
                <a:srgbClr val="D17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509" name="Freeform 53"/>
              <p:cNvSpPr>
                <a:spLocks/>
              </p:cNvSpPr>
              <p:nvPr/>
            </p:nvSpPr>
            <p:spPr bwMode="auto">
              <a:xfrm>
                <a:off x="4609" y="2105"/>
                <a:ext cx="137" cy="51"/>
              </a:xfrm>
              <a:custGeom>
                <a:avLst/>
                <a:gdLst>
                  <a:gd name="T0" fmla="*/ 0 w 412"/>
                  <a:gd name="T1" fmla="*/ 51 h 154"/>
                  <a:gd name="T2" fmla="*/ 159 w 412"/>
                  <a:gd name="T3" fmla="*/ 88 h 154"/>
                  <a:gd name="T4" fmla="*/ 296 w 412"/>
                  <a:gd name="T5" fmla="*/ 63 h 154"/>
                  <a:gd name="T6" fmla="*/ 388 w 412"/>
                  <a:gd name="T7" fmla="*/ 0 h 154"/>
                  <a:gd name="T8" fmla="*/ 412 w 412"/>
                  <a:gd name="T9" fmla="*/ 51 h 154"/>
                  <a:gd name="T10" fmla="*/ 362 w 412"/>
                  <a:gd name="T11" fmla="*/ 130 h 154"/>
                  <a:gd name="T12" fmla="*/ 201 w 412"/>
                  <a:gd name="T13" fmla="*/ 154 h 154"/>
                  <a:gd name="T14" fmla="*/ 92 w 412"/>
                  <a:gd name="T15" fmla="*/ 109 h 154"/>
                  <a:gd name="T16" fmla="*/ 0 w 412"/>
                  <a:gd name="T17" fmla="*/ 51 h 154"/>
                  <a:gd name="T18" fmla="*/ 0 w 412"/>
                  <a:gd name="T19" fmla="*/ 51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2" h="154">
                    <a:moveTo>
                      <a:pt x="0" y="51"/>
                    </a:moveTo>
                    <a:lnTo>
                      <a:pt x="159" y="88"/>
                    </a:lnTo>
                    <a:lnTo>
                      <a:pt x="296" y="63"/>
                    </a:lnTo>
                    <a:lnTo>
                      <a:pt x="388" y="0"/>
                    </a:lnTo>
                    <a:lnTo>
                      <a:pt x="412" y="51"/>
                    </a:lnTo>
                    <a:lnTo>
                      <a:pt x="362" y="130"/>
                    </a:lnTo>
                    <a:lnTo>
                      <a:pt x="201" y="154"/>
                    </a:lnTo>
                    <a:lnTo>
                      <a:pt x="92" y="109"/>
                    </a:lnTo>
                    <a:lnTo>
                      <a:pt x="0" y="5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D17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510" name="Freeform 54"/>
              <p:cNvSpPr>
                <a:spLocks/>
              </p:cNvSpPr>
              <p:nvPr/>
            </p:nvSpPr>
            <p:spPr bwMode="auto">
              <a:xfrm>
                <a:off x="4684" y="1820"/>
                <a:ext cx="90" cy="86"/>
              </a:xfrm>
              <a:custGeom>
                <a:avLst/>
                <a:gdLst>
                  <a:gd name="T0" fmla="*/ 0 w 271"/>
                  <a:gd name="T1" fmla="*/ 271 h 271"/>
                  <a:gd name="T2" fmla="*/ 75 w 271"/>
                  <a:gd name="T3" fmla="*/ 184 h 271"/>
                  <a:gd name="T4" fmla="*/ 154 w 271"/>
                  <a:gd name="T5" fmla="*/ 96 h 271"/>
                  <a:gd name="T6" fmla="*/ 200 w 271"/>
                  <a:gd name="T7" fmla="*/ 0 h 271"/>
                  <a:gd name="T8" fmla="*/ 271 w 271"/>
                  <a:gd name="T9" fmla="*/ 5 h 271"/>
                  <a:gd name="T10" fmla="*/ 225 w 271"/>
                  <a:gd name="T11" fmla="*/ 126 h 271"/>
                  <a:gd name="T12" fmla="*/ 104 w 271"/>
                  <a:gd name="T13" fmla="*/ 238 h 271"/>
                  <a:gd name="T14" fmla="*/ 0 w 271"/>
                  <a:gd name="T15" fmla="*/ 271 h 271"/>
                  <a:gd name="T16" fmla="*/ 0 w 271"/>
                  <a:gd name="T17" fmla="*/ 271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1" h="271">
                    <a:moveTo>
                      <a:pt x="0" y="271"/>
                    </a:moveTo>
                    <a:lnTo>
                      <a:pt x="75" y="184"/>
                    </a:lnTo>
                    <a:lnTo>
                      <a:pt x="154" y="96"/>
                    </a:lnTo>
                    <a:lnTo>
                      <a:pt x="200" y="0"/>
                    </a:lnTo>
                    <a:lnTo>
                      <a:pt x="271" y="5"/>
                    </a:lnTo>
                    <a:lnTo>
                      <a:pt x="225" y="126"/>
                    </a:lnTo>
                    <a:lnTo>
                      <a:pt x="104" y="238"/>
                    </a:lnTo>
                    <a:lnTo>
                      <a:pt x="0" y="271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rgbClr val="D17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511" name="Freeform 55"/>
              <p:cNvSpPr>
                <a:spLocks/>
              </p:cNvSpPr>
              <p:nvPr/>
            </p:nvSpPr>
            <p:spPr bwMode="auto">
              <a:xfrm>
                <a:off x="4547" y="1842"/>
                <a:ext cx="29" cy="80"/>
              </a:xfrm>
              <a:custGeom>
                <a:avLst/>
                <a:gdLst>
                  <a:gd name="T0" fmla="*/ 71 w 88"/>
                  <a:gd name="T1" fmla="*/ 228 h 228"/>
                  <a:gd name="T2" fmla="*/ 88 w 88"/>
                  <a:gd name="T3" fmla="*/ 0 h 228"/>
                  <a:gd name="T4" fmla="*/ 38 w 88"/>
                  <a:gd name="T5" fmla="*/ 6 h 228"/>
                  <a:gd name="T6" fmla="*/ 0 w 88"/>
                  <a:gd name="T7" fmla="*/ 93 h 228"/>
                  <a:gd name="T8" fmla="*/ 9 w 88"/>
                  <a:gd name="T9" fmla="*/ 181 h 228"/>
                  <a:gd name="T10" fmla="*/ 71 w 88"/>
                  <a:gd name="T11" fmla="*/ 228 h 228"/>
                  <a:gd name="T12" fmla="*/ 71 w 88"/>
                  <a:gd name="T13" fmla="*/ 22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228">
                    <a:moveTo>
                      <a:pt x="71" y="228"/>
                    </a:moveTo>
                    <a:lnTo>
                      <a:pt x="88" y="0"/>
                    </a:lnTo>
                    <a:lnTo>
                      <a:pt x="38" y="6"/>
                    </a:lnTo>
                    <a:lnTo>
                      <a:pt x="0" y="93"/>
                    </a:lnTo>
                    <a:lnTo>
                      <a:pt x="9" y="181"/>
                    </a:lnTo>
                    <a:lnTo>
                      <a:pt x="71" y="228"/>
                    </a:lnTo>
                    <a:lnTo>
                      <a:pt x="71" y="228"/>
                    </a:lnTo>
                    <a:close/>
                  </a:path>
                </a:pathLst>
              </a:custGeom>
              <a:solidFill>
                <a:srgbClr val="D17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512" name="Freeform 56"/>
              <p:cNvSpPr>
                <a:spLocks/>
              </p:cNvSpPr>
              <p:nvPr/>
            </p:nvSpPr>
            <p:spPr bwMode="auto">
              <a:xfrm>
                <a:off x="4421" y="1893"/>
                <a:ext cx="36" cy="96"/>
              </a:xfrm>
              <a:custGeom>
                <a:avLst/>
                <a:gdLst>
                  <a:gd name="T0" fmla="*/ 78 w 107"/>
                  <a:gd name="T1" fmla="*/ 285 h 285"/>
                  <a:gd name="T2" fmla="*/ 107 w 107"/>
                  <a:gd name="T3" fmla="*/ 64 h 285"/>
                  <a:gd name="T4" fmla="*/ 73 w 107"/>
                  <a:gd name="T5" fmla="*/ 0 h 285"/>
                  <a:gd name="T6" fmla="*/ 19 w 107"/>
                  <a:gd name="T7" fmla="*/ 114 h 285"/>
                  <a:gd name="T8" fmla="*/ 0 w 107"/>
                  <a:gd name="T9" fmla="*/ 218 h 285"/>
                  <a:gd name="T10" fmla="*/ 78 w 107"/>
                  <a:gd name="T11" fmla="*/ 285 h 285"/>
                  <a:gd name="T12" fmla="*/ 78 w 107"/>
                  <a:gd name="T13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285">
                    <a:moveTo>
                      <a:pt x="78" y="285"/>
                    </a:moveTo>
                    <a:lnTo>
                      <a:pt x="107" y="64"/>
                    </a:lnTo>
                    <a:lnTo>
                      <a:pt x="73" y="0"/>
                    </a:lnTo>
                    <a:lnTo>
                      <a:pt x="19" y="114"/>
                    </a:lnTo>
                    <a:lnTo>
                      <a:pt x="0" y="218"/>
                    </a:lnTo>
                    <a:lnTo>
                      <a:pt x="78" y="285"/>
                    </a:lnTo>
                    <a:lnTo>
                      <a:pt x="78" y="285"/>
                    </a:lnTo>
                    <a:close/>
                  </a:path>
                </a:pathLst>
              </a:custGeom>
              <a:solidFill>
                <a:srgbClr val="D17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513" name="Freeform 57"/>
              <p:cNvSpPr>
                <a:spLocks/>
              </p:cNvSpPr>
              <p:nvPr/>
            </p:nvSpPr>
            <p:spPr bwMode="auto">
              <a:xfrm>
                <a:off x="4066" y="1827"/>
                <a:ext cx="258" cy="292"/>
              </a:xfrm>
              <a:custGeom>
                <a:avLst/>
                <a:gdLst>
                  <a:gd name="T0" fmla="*/ 0 w 762"/>
                  <a:gd name="T1" fmla="*/ 463 h 859"/>
                  <a:gd name="T2" fmla="*/ 192 w 762"/>
                  <a:gd name="T3" fmla="*/ 484 h 859"/>
                  <a:gd name="T4" fmla="*/ 334 w 762"/>
                  <a:gd name="T5" fmla="*/ 701 h 859"/>
                  <a:gd name="T6" fmla="*/ 404 w 762"/>
                  <a:gd name="T7" fmla="*/ 713 h 859"/>
                  <a:gd name="T8" fmla="*/ 412 w 762"/>
                  <a:gd name="T9" fmla="*/ 576 h 859"/>
                  <a:gd name="T10" fmla="*/ 388 w 762"/>
                  <a:gd name="T11" fmla="*/ 438 h 859"/>
                  <a:gd name="T12" fmla="*/ 208 w 762"/>
                  <a:gd name="T13" fmla="*/ 339 h 859"/>
                  <a:gd name="T14" fmla="*/ 353 w 762"/>
                  <a:gd name="T15" fmla="*/ 321 h 859"/>
                  <a:gd name="T16" fmla="*/ 454 w 762"/>
                  <a:gd name="T17" fmla="*/ 409 h 859"/>
                  <a:gd name="T18" fmla="*/ 482 w 762"/>
                  <a:gd name="T19" fmla="*/ 251 h 859"/>
                  <a:gd name="T20" fmla="*/ 466 w 762"/>
                  <a:gd name="T21" fmla="*/ 0 h 859"/>
                  <a:gd name="T22" fmla="*/ 578 w 762"/>
                  <a:gd name="T23" fmla="*/ 117 h 859"/>
                  <a:gd name="T24" fmla="*/ 591 w 762"/>
                  <a:gd name="T25" fmla="*/ 196 h 859"/>
                  <a:gd name="T26" fmla="*/ 566 w 762"/>
                  <a:gd name="T27" fmla="*/ 334 h 859"/>
                  <a:gd name="T28" fmla="*/ 762 w 762"/>
                  <a:gd name="T29" fmla="*/ 317 h 859"/>
                  <a:gd name="T30" fmla="*/ 541 w 762"/>
                  <a:gd name="T31" fmla="*/ 393 h 859"/>
                  <a:gd name="T32" fmla="*/ 508 w 762"/>
                  <a:gd name="T33" fmla="*/ 551 h 859"/>
                  <a:gd name="T34" fmla="*/ 470 w 762"/>
                  <a:gd name="T35" fmla="*/ 859 h 859"/>
                  <a:gd name="T36" fmla="*/ 279 w 762"/>
                  <a:gd name="T37" fmla="*/ 747 h 859"/>
                  <a:gd name="T38" fmla="*/ 153 w 762"/>
                  <a:gd name="T39" fmla="*/ 514 h 859"/>
                  <a:gd name="T40" fmla="*/ 0 w 762"/>
                  <a:gd name="T41" fmla="*/ 463 h 859"/>
                  <a:gd name="T42" fmla="*/ 0 w 762"/>
                  <a:gd name="T43" fmla="*/ 463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62" h="859">
                    <a:moveTo>
                      <a:pt x="0" y="463"/>
                    </a:moveTo>
                    <a:lnTo>
                      <a:pt x="192" y="484"/>
                    </a:lnTo>
                    <a:lnTo>
                      <a:pt x="334" y="701"/>
                    </a:lnTo>
                    <a:lnTo>
                      <a:pt x="404" y="713"/>
                    </a:lnTo>
                    <a:lnTo>
                      <a:pt x="412" y="576"/>
                    </a:lnTo>
                    <a:lnTo>
                      <a:pt x="388" y="438"/>
                    </a:lnTo>
                    <a:lnTo>
                      <a:pt x="208" y="339"/>
                    </a:lnTo>
                    <a:lnTo>
                      <a:pt x="353" y="321"/>
                    </a:lnTo>
                    <a:lnTo>
                      <a:pt x="454" y="409"/>
                    </a:lnTo>
                    <a:lnTo>
                      <a:pt x="482" y="251"/>
                    </a:lnTo>
                    <a:lnTo>
                      <a:pt x="466" y="0"/>
                    </a:lnTo>
                    <a:lnTo>
                      <a:pt x="578" y="117"/>
                    </a:lnTo>
                    <a:lnTo>
                      <a:pt x="591" y="196"/>
                    </a:lnTo>
                    <a:lnTo>
                      <a:pt x="566" y="334"/>
                    </a:lnTo>
                    <a:lnTo>
                      <a:pt x="762" y="317"/>
                    </a:lnTo>
                    <a:lnTo>
                      <a:pt x="541" y="393"/>
                    </a:lnTo>
                    <a:lnTo>
                      <a:pt x="508" y="551"/>
                    </a:lnTo>
                    <a:lnTo>
                      <a:pt x="470" y="859"/>
                    </a:lnTo>
                    <a:lnTo>
                      <a:pt x="279" y="747"/>
                    </a:lnTo>
                    <a:lnTo>
                      <a:pt x="153" y="514"/>
                    </a:lnTo>
                    <a:lnTo>
                      <a:pt x="0" y="463"/>
                    </a:lnTo>
                    <a:lnTo>
                      <a:pt x="0" y="463"/>
                    </a:lnTo>
                    <a:close/>
                  </a:path>
                </a:pathLst>
              </a:custGeom>
              <a:solidFill>
                <a:srgbClr val="998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514" name="Freeform 58"/>
              <p:cNvSpPr>
                <a:spLocks/>
              </p:cNvSpPr>
              <p:nvPr/>
            </p:nvSpPr>
            <p:spPr bwMode="auto">
              <a:xfrm>
                <a:off x="4204" y="2127"/>
                <a:ext cx="150" cy="144"/>
              </a:xfrm>
              <a:custGeom>
                <a:avLst/>
                <a:gdLst>
                  <a:gd name="T0" fmla="*/ 198 w 447"/>
                  <a:gd name="T1" fmla="*/ 0 h 431"/>
                  <a:gd name="T2" fmla="*/ 198 w 447"/>
                  <a:gd name="T3" fmla="*/ 145 h 431"/>
                  <a:gd name="T4" fmla="*/ 343 w 447"/>
                  <a:gd name="T5" fmla="*/ 285 h 431"/>
                  <a:gd name="T6" fmla="*/ 273 w 447"/>
                  <a:gd name="T7" fmla="*/ 371 h 431"/>
                  <a:gd name="T8" fmla="*/ 198 w 447"/>
                  <a:gd name="T9" fmla="*/ 300 h 431"/>
                  <a:gd name="T10" fmla="*/ 94 w 447"/>
                  <a:gd name="T11" fmla="*/ 145 h 431"/>
                  <a:gd name="T12" fmla="*/ 0 w 447"/>
                  <a:gd name="T13" fmla="*/ 116 h 431"/>
                  <a:gd name="T14" fmla="*/ 86 w 447"/>
                  <a:gd name="T15" fmla="*/ 338 h 431"/>
                  <a:gd name="T16" fmla="*/ 200 w 447"/>
                  <a:gd name="T17" fmla="*/ 431 h 431"/>
                  <a:gd name="T18" fmla="*/ 368 w 447"/>
                  <a:gd name="T19" fmla="*/ 425 h 431"/>
                  <a:gd name="T20" fmla="*/ 447 w 447"/>
                  <a:gd name="T21" fmla="*/ 242 h 431"/>
                  <a:gd name="T22" fmla="*/ 360 w 447"/>
                  <a:gd name="T23" fmla="*/ 145 h 431"/>
                  <a:gd name="T24" fmla="*/ 251 w 447"/>
                  <a:gd name="T25" fmla="*/ 72 h 431"/>
                  <a:gd name="T26" fmla="*/ 198 w 447"/>
                  <a:gd name="T27" fmla="*/ 0 h 431"/>
                  <a:gd name="T28" fmla="*/ 198 w 447"/>
                  <a:gd name="T29" fmla="*/ 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7" h="431">
                    <a:moveTo>
                      <a:pt x="198" y="0"/>
                    </a:moveTo>
                    <a:lnTo>
                      <a:pt x="198" y="145"/>
                    </a:lnTo>
                    <a:lnTo>
                      <a:pt x="343" y="285"/>
                    </a:lnTo>
                    <a:lnTo>
                      <a:pt x="273" y="371"/>
                    </a:lnTo>
                    <a:lnTo>
                      <a:pt x="198" y="300"/>
                    </a:lnTo>
                    <a:lnTo>
                      <a:pt x="94" y="145"/>
                    </a:lnTo>
                    <a:lnTo>
                      <a:pt x="0" y="116"/>
                    </a:lnTo>
                    <a:lnTo>
                      <a:pt x="86" y="338"/>
                    </a:lnTo>
                    <a:lnTo>
                      <a:pt x="200" y="431"/>
                    </a:lnTo>
                    <a:lnTo>
                      <a:pt x="368" y="425"/>
                    </a:lnTo>
                    <a:lnTo>
                      <a:pt x="447" y="242"/>
                    </a:lnTo>
                    <a:lnTo>
                      <a:pt x="360" y="145"/>
                    </a:lnTo>
                    <a:lnTo>
                      <a:pt x="251" y="72"/>
                    </a:lnTo>
                    <a:lnTo>
                      <a:pt x="198" y="0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998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515" name="Freeform 59"/>
              <p:cNvSpPr>
                <a:spLocks/>
              </p:cNvSpPr>
              <p:nvPr/>
            </p:nvSpPr>
            <p:spPr bwMode="auto">
              <a:xfrm>
                <a:off x="3983" y="2072"/>
                <a:ext cx="68" cy="36"/>
              </a:xfrm>
              <a:custGeom>
                <a:avLst/>
                <a:gdLst>
                  <a:gd name="T0" fmla="*/ 53 w 204"/>
                  <a:gd name="T1" fmla="*/ 0 h 108"/>
                  <a:gd name="T2" fmla="*/ 204 w 204"/>
                  <a:gd name="T3" fmla="*/ 54 h 108"/>
                  <a:gd name="T4" fmla="*/ 191 w 204"/>
                  <a:gd name="T5" fmla="*/ 96 h 108"/>
                  <a:gd name="T6" fmla="*/ 0 w 204"/>
                  <a:gd name="T7" fmla="*/ 108 h 108"/>
                  <a:gd name="T8" fmla="*/ 53 w 204"/>
                  <a:gd name="T9" fmla="*/ 0 h 108"/>
                  <a:gd name="T10" fmla="*/ 53 w 204"/>
                  <a:gd name="T1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4" h="108">
                    <a:moveTo>
                      <a:pt x="53" y="0"/>
                    </a:moveTo>
                    <a:lnTo>
                      <a:pt x="204" y="54"/>
                    </a:lnTo>
                    <a:lnTo>
                      <a:pt x="191" y="96"/>
                    </a:lnTo>
                    <a:lnTo>
                      <a:pt x="0" y="108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998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516" name="Freeform 60"/>
              <p:cNvSpPr>
                <a:spLocks/>
              </p:cNvSpPr>
              <p:nvPr/>
            </p:nvSpPr>
            <p:spPr bwMode="auto">
              <a:xfrm>
                <a:off x="3971" y="1992"/>
                <a:ext cx="53" cy="62"/>
              </a:xfrm>
              <a:custGeom>
                <a:avLst/>
                <a:gdLst>
                  <a:gd name="T0" fmla="*/ 117 w 159"/>
                  <a:gd name="T1" fmla="*/ 180 h 180"/>
                  <a:gd name="T2" fmla="*/ 159 w 159"/>
                  <a:gd name="T3" fmla="*/ 105 h 180"/>
                  <a:gd name="T4" fmla="*/ 0 w 159"/>
                  <a:gd name="T5" fmla="*/ 0 h 180"/>
                  <a:gd name="T6" fmla="*/ 6 w 159"/>
                  <a:gd name="T7" fmla="*/ 60 h 180"/>
                  <a:gd name="T8" fmla="*/ 117 w 159"/>
                  <a:gd name="T9" fmla="*/ 180 h 180"/>
                  <a:gd name="T10" fmla="*/ 117 w 159"/>
                  <a:gd name="T11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9" h="180">
                    <a:moveTo>
                      <a:pt x="117" y="180"/>
                    </a:moveTo>
                    <a:lnTo>
                      <a:pt x="159" y="105"/>
                    </a:lnTo>
                    <a:lnTo>
                      <a:pt x="0" y="0"/>
                    </a:lnTo>
                    <a:lnTo>
                      <a:pt x="6" y="60"/>
                    </a:lnTo>
                    <a:lnTo>
                      <a:pt x="117" y="180"/>
                    </a:lnTo>
                    <a:lnTo>
                      <a:pt x="117" y="180"/>
                    </a:lnTo>
                    <a:close/>
                  </a:path>
                </a:pathLst>
              </a:custGeom>
              <a:solidFill>
                <a:srgbClr val="998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517" name="Freeform 61"/>
              <p:cNvSpPr>
                <a:spLocks/>
              </p:cNvSpPr>
              <p:nvPr/>
            </p:nvSpPr>
            <p:spPr bwMode="auto">
              <a:xfrm>
                <a:off x="4333" y="1876"/>
                <a:ext cx="44" cy="80"/>
              </a:xfrm>
              <a:custGeom>
                <a:avLst/>
                <a:gdLst>
                  <a:gd name="T0" fmla="*/ 6 w 129"/>
                  <a:gd name="T1" fmla="*/ 236 h 236"/>
                  <a:gd name="T2" fmla="*/ 0 w 129"/>
                  <a:gd name="T3" fmla="*/ 91 h 236"/>
                  <a:gd name="T4" fmla="*/ 129 w 129"/>
                  <a:gd name="T5" fmla="*/ 0 h 236"/>
                  <a:gd name="T6" fmla="*/ 79 w 129"/>
                  <a:gd name="T7" fmla="*/ 195 h 236"/>
                  <a:gd name="T8" fmla="*/ 6 w 129"/>
                  <a:gd name="T9" fmla="*/ 236 h 236"/>
                  <a:gd name="T10" fmla="*/ 6 w 129"/>
                  <a:gd name="T11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236">
                    <a:moveTo>
                      <a:pt x="6" y="236"/>
                    </a:moveTo>
                    <a:lnTo>
                      <a:pt x="0" y="91"/>
                    </a:lnTo>
                    <a:lnTo>
                      <a:pt x="129" y="0"/>
                    </a:lnTo>
                    <a:lnTo>
                      <a:pt x="79" y="195"/>
                    </a:lnTo>
                    <a:lnTo>
                      <a:pt x="6" y="236"/>
                    </a:lnTo>
                    <a:lnTo>
                      <a:pt x="6" y="236"/>
                    </a:lnTo>
                    <a:close/>
                  </a:path>
                </a:pathLst>
              </a:custGeom>
              <a:solidFill>
                <a:srgbClr val="998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518" name="Freeform 62"/>
              <p:cNvSpPr>
                <a:spLocks/>
              </p:cNvSpPr>
              <p:nvPr/>
            </p:nvSpPr>
            <p:spPr bwMode="auto">
              <a:xfrm>
                <a:off x="4330" y="2034"/>
                <a:ext cx="91" cy="84"/>
              </a:xfrm>
              <a:custGeom>
                <a:avLst/>
                <a:gdLst>
                  <a:gd name="T0" fmla="*/ 82 w 286"/>
                  <a:gd name="T1" fmla="*/ 43 h 254"/>
                  <a:gd name="T2" fmla="*/ 158 w 286"/>
                  <a:gd name="T3" fmla="*/ 122 h 254"/>
                  <a:gd name="T4" fmla="*/ 286 w 286"/>
                  <a:gd name="T5" fmla="*/ 72 h 254"/>
                  <a:gd name="T6" fmla="*/ 276 w 286"/>
                  <a:gd name="T7" fmla="*/ 254 h 254"/>
                  <a:gd name="T8" fmla="*/ 143 w 286"/>
                  <a:gd name="T9" fmla="*/ 254 h 254"/>
                  <a:gd name="T10" fmla="*/ 0 w 286"/>
                  <a:gd name="T11" fmla="*/ 0 h 254"/>
                  <a:gd name="T12" fmla="*/ 82 w 286"/>
                  <a:gd name="T13" fmla="*/ 43 h 254"/>
                  <a:gd name="T14" fmla="*/ 82 w 286"/>
                  <a:gd name="T15" fmla="*/ 43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6" h="254">
                    <a:moveTo>
                      <a:pt x="82" y="43"/>
                    </a:moveTo>
                    <a:lnTo>
                      <a:pt x="158" y="122"/>
                    </a:lnTo>
                    <a:lnTo>
                      <a:pt x="286" y="72"/>
                    </a:lnTo>
                    <a:lnTo>
                      <a:pt x="276" y="254"/>
                    </a:lnTo>
                    <a:lnTo>
                      <a:pt x="143" y="254"/>
                    </a:lnTo>
                    <a:lnTo>
                      <a:pt x="0" y="0"/>
                    </a:lnTo>
                    <a:lnTo>
                      <a:pt x="82" y="43"/>
                    </a:lnTo>
                    <a:lnTo>
                      <a:pt x="82" y="43"/>
                    </a:lnTo>
                    <a:close/>
                  </a:path>
                </a:pathLst>
              </a:custGeom>
              <a:solidFill>
                <a:srgbClr val="998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519" name="Freeform 63"/>
              <p:cNvSpPr>
                <a:spLocks/>
              </p:cNvSpPr>
              <p:nvPr/>
            </p:nvSpPr>
            <p:spPr bwMode="auto">
              <a:xfrm>
                <a:off x="4022" y="2031"/>
                <a:ext cx="226" cy="303"/>
              </a:xfrm>
              <a:custGeom>
                <a:avLst/>
                <a:gdLst>
                  <a:gd name="T0" fmla="*/ 105 w 674"/>
                  <a:gd name="T1" fmla="*/ 0 h 908"/>
                  <a:gd name="T2" fmla="*/ 186 w 674"/>
                  <a:gd name="T3" fmla="*/ 130 h 908"/>
                  <a:gd name="T4" fmla="*/ 391 w 674"/>
                  <a:gd name="T5" fmla="*/ 223 h 908"/>
                  <a:gd name="T6" fmla="*/ 553 w 674"/>
                  <a:gd name="T7" fmla="*/ 341 h 908"/>
                  <a:gd name="T8" fmla="*/ 674 w 674"/>
                  <a:gd name="T9" fmla="*/ 553 h 908"/>
                  <a:gd name="T10" fmla="*/ 645 w 674"/>
                  <a:gd name="T11" fmla="*/ 707 h 908"/>
                  <a:gd name="T12" fmla="*/ 563 w 674"/>
                  <a:gd name="T13" fmla="*/ 869 h 908"/>
                  <a:gd name="T14" fmla="*/ 596 w 674"/>
                  <a:gd name="T15" fmla="*/ 641 h 908"/>
                  <a:gd name="T16" fmla="*/ 552 w 674"/>
                  <a:gd name="T17" fmla="*/ 474 h 908"/>
                  <a:gd name="T18" fmla="*/ 398 w 674"/>
                  <a:gd name="T19" fmla="*/ 293 h 908"/>
                  <a:gd name="T20" fmla="*/ 131 w 674"/>
                  <a:gd name="T21" fmla="*/ 182 h 908"/>
                  <a:gd name="T22" fmla="*/ 100 w 674"/>
                  <a:gd name="T23" fmla="*/ 384 h 908"/>
                  <a:gd name="T24" fmla="*/ 110 w 674"/>
                  <a:gd name="T25" fmla="*/ 573 h 908"/>
                  <a:gd name="T26" fmla="*/ 196 w 674"/>
                  <a:gd name="T27" fmla="*/ 738 h 908"/>
                  <a:gd name="T28" fmla="*/ 394 w 674"/>
                  <a:gd name="T29" fmla="*/ 789 h 908"/>
                  <a:gd name="T30" fmla="*/ 486 w 674"/>
                  <a:gd name="T31" fmla="*/ 850 h 908"/>
                  <a:gd name="T32" fmla="*/ 508 w 674"/>
                  <a:gd name="T33" fmla="*/ 908 h 908"/>
                  <a:gd name="T34" fmla="*/ 366 w 674"/>
                  <a:gd name="T35" fmla="*/ 865 h 908"/>
                  <a:gd name="T36" fmla="*/ 175 w 674"/>
                  <a:gd name="T37" fmla="*/ 804 h 908"/>
                  <a:gd name="T38" fmla="*/ 98 w 674"/>
                  <a:gd name="T39" fmla="*/ 734 h 908"/>
                  <a:gd name="T40" fmla="*/ 6 w 674"/>
                  <a:gd name="T41" fmla="*/ 550 h 908"/>
                  <a:gd name="T42" fmla="*/ 0 w 674"/>
                  <a:gd name="T43" fmla="*/ 392 h 908"/>
                  <a:gd name="T44" fmla="*/ 70 w 674"/>
                  <a:gd name="T45" fmla="*/ 103 h 908"/>
                  <a:gd name="T46" fmla="*/ 105 w 674"/>
                  <a:gd name="T47" fmla="*/ 0 h 908"/>
                  <a:gd name="T48" fmla="*/ 105 w 674"/>
                  <a:gd name="T49" fmla="*/ 0 h 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74" h="908">
                    <a:moveTo>
                      <a:pt x="105" y="0"/>
                    </a:moveTo>
                    <a:lnTo>
                      <a:pt x="186" y="130"/>
                    </a:lnTo>
                    <a:lnTo>
                      <a:pt x="391" y="223"/>
                    </a:lnTo>
                    <a:lnTo>
                      <a:pt x="553" y="341"/>
                    </a:lnTo>
                    <a:lnTo>
                      <a:pt x="674" y="553"/>
                    </a:lnTo>
                    <a:lnTo>
                      <a:pt x="645" y="707"/>
                    </a:lnTo>
                    <a:lnTo>
                      <a:pt x="563" y="869"/>
                    </a:lnTo>
                    <a:lnTo>
                      <a:pt x="596" y="641"/>
                    </a:lnTo>
                    <a:lnTo>
                      <a:pt x="552" y="474"/>
                    </a:lnTo>
                    <a:lnTo>
                      <a:pt x="398" y="293"/>
                    </a:lnTo>
                    <a:lnTo>
                      <a:pt x="131" y="182"/>
                    </a:lnTo>
                    <a:lnTo>
                      <a:pt x="100" y="384"/>
                    </a:lnTo>
                    <a:lnTo>
                      <a:pt x="110" y="573"/>
                    </a:lnTo>
                    <a:lnTo>
                      <a:pt x="196" y="738"/>
                    </a:lnTo>
                    <a:lnTo>
                      <a:pt x="394" y="789"/>
                    </a:lnTo>
                    <a:lnTo>
                      <a:pt x="486" y="850"/>
                    </a:lnTo>
                    <a:lnTo>
                      <a:pt x="508" y="908"/>
                    </a:lnTo>
                    <a:lnTo>
                      <a:pt x="366" y="865"/>
                    </a:lnTo>
                    <a:lnTo>
                      <a:pt x="175" y="804"/>
                    </a:lnTo>
                    <a:lnTo>
                      <a:pt x="98" y="734"/>
                    </a:lnTo>
                    <a:lnTo>
                      <a:pt x="6" y="550"/>
                    </a:lnTo>
                    <a:lnTo>
                      <a:pt x="0" y="392"/>
                    </a:lnTo>
                    <a:lnTo>
                      <a:pt x="70" y="103"/>
                    </a:lnTo>
                    <a:lnTo>
                      <a:pt x="105" y="0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520" name="Freeform 64"/>
              <p:cNvSpPr>
                <a:spLocks/>
              </p:cNvSpPr>
              <p:nvPr/>
            </p:nvSpPr>
            <p:spPr bwMode="auto">
              <a:xfrm>
                <a:off x="4110" y="2145"/>
                <a:ext cx="129" cy="254"/>
              </a:xfrm>
              <a:custGeom>
                <a:avLst/>
                <a:gdLst>
                  <a:gd name="T0" fmla="*/ 0 w 390"/>
                  <a:gd name="T1" fmla="*/ 0 h 762"/>
                  <a:gd name="T2" fmla="*/ 173 w 390"/>
                  <a:gd name="T3" fmla="*/ 162 h 762"/>
                  <a:gd name="T4" fmla="*/ 273 w 390"/>
                  <a:gd name="T5" fmla="*/ 342 h 762"/>
                  <a:gd name="T6" fmla="*/ 328 w 390"/>
                  <a:gd name="T7" fmla="*/ 512 h 762"/>
                  <a:gd name="T8" fmla="*/ 357 w 390"/>
                  <a:gd name="T9" fmla="*/ 699 h 762"/>
                  <a:gd name="T10" fmla="*/ 390 w 390"/>
                  <a:gd name="T11" fmla="*/ 729 h 762"/>
                  <a:gd name="T12" fmla="*/ 360 w 390"/>
                  <a:gd name="T13" fmla="*/ 758 h 762"/>
                  <a:gd name="T14" fmla="*/ 272 w 390"/>
                  <a:gd name="T15" fmla="*/ 762 h 762"/>
                  <a:gd name="T16" fmla="*/ 277 w 390"/>
                  <a:gd name="T17" fmla="*/ 559 h 762"/>
                  <a:gd name="T18" fmla="*/ 195 w 390"/>
                  <a:gd name="T19" fmla="*/ 325 h 762"/>
                  <a:gd name="T20" fmla="*/ 74 w 390"/>
                  <a:gd name="T21" fmla="*/ 140 h 762"/>
                  <a:gd name="T22" fmla="*/ 0 w 390"/>
                  <a:gd name="T23" fmla="*/ 0 h 762"/>
                  <a:gd name="T24" fmla="*/ 0 w 390"/>
                  <a:gd name="T25" fmla="*/ 0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0" h="762">
                    <a:moveTo>
                      <a:pt x="0" y="0"/>
                    </a:moveTo>
                    <a:lnTo>
                      <a:pt x="173" y="162"/>
                    </a:lnTo>
                    <a:lnTo>
                      <a:pt x="273" y="342"/>
                    </a:lnTo>
                    <a:lnTo>
                      <a:pt x="328" y="512"/>
                    </a:lnTo>
                    <a:lnTo>
                      <a:pt x="357" y="699"/>
                    </a:lnTo>
                    <a:lnTo>
                      <a:pt x="390" y="729"/>
                    </a:lnTo>
                    <a:lnTo>
                      <a:pt x="360" y="758"/>
                    </a:lnTo>
                    <a:lnTo>
                      <a:pt x="272" y="762"/>
                    </a:lnTo>
                    <a:lnTo>
                      <a:pt x="277" y="559"/>
                    </a:lnTo>
                    <a:lnTo>
                      <a:pt x="195" y="325"/>
                    </a:lnTo>
                    <a:lnTo>
                      <a:pt x="74" y="14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521" name="Freeform 65"/>
              <p:cNvSpPr>
                <a:spLocks/>
              </p:cNvSpPr>
              <p:nvPr/>
            </p:nvSpPr>
            <p:spPr bwMode="auto">
              <a:xfrm>
                <a:off x="4298" y="1776"/>
                <a:ext cx="525" cy="572"/>
              </a:xfrm>
              <a:custGeom>
                <a:avLst/>
                <a:gdLst>
                  <a:gd name="T0" fmla="*/ 0 w 1579"/>
                  <a:gd name="T1" fmla="*/ 1663 h 1726"/>
                  <a:gd name="T2" fmla="*/ 147 w 1579"/>
                  <a:gd name="T3" fmla="*/ 1658 h 1726"/>
                  <a:gd name="T4" fmla="*/ 454 w 1579"/>
                  <a:gd name="T5" fmla="*/ 1368 h 1726"/>
                  <a:gd name="T6" fmla="*/ 812 w 1579"/>
                  <a:gd name="T7" fmla="*/ 1493 h 1726"/>
                  <a:gd name="T8" fmla="*/ 1091 w 1579"/>
                  <a:gd name="T9" fmla="*/ 1379 h 1726"/>
                  <a:gd name="T10" fmla="*/ 932 w 1579"/>
                  <a:gd name="T11" fmla="*/ 1219 h 1726"/>
                  <a:gd name="T12" fmla="*/ 772 w 1579"/>
                  <a:gd name="T13" fmla="*/ 1128 h 1726"/>
                  <a:gd name="T14" fmla="*/ 1171 w 1579"/>
                  <a:gd name="T15" fmla="*/ 1156 h 1726"/>
                  <a:gd name="T16" fmla="*/ 1443 w 1579"/>
                  <a:gd name="T17" fmla="*/ 968 h 1726"/>
                  <a:gd name="T18" fmla="*/ 1187 w 1579"/>
                  <a:gd name="T19" fmla="*/ 871 h 1726"/>
                  <a:gd name="T20" fmla="*/ 1091 w 1579"/>
                  <a:gd name="T21" fmla="*/ 798 h 1726"/>
                  <a:gd name="T22" fmla="*/ 1500 w 1579"/>
                  <a:gd name="T23" fmla="*/ 730 h 1726"/>
                  <a:gd name="T24" fmla="*/ 1551 w 1579"/>
                  <a:gd name="T25" fmla="*/ 467 h 1726"/>
                  <a:gd name="T26" fmla="*/ 1227 w 1579"/>
                  <a:gd name="T27" fmla="*/ 541 h 1726"/>
                  <a:gd name="T28" fmla="*/ 1318 w 1579"/>
                  <a:gd name="T29" fmla="*/ 370 h 1726"/>
                  <a:gd name="T30" fmla="*/ 1437 w 1579"/>
                  <a:gd name="T31" fmla="*/ 51 h 1726"/>
                  <a:gd name="T32" fmla="*/ 1125 w 1579"/>
                  <a:gd name="T33" fmla="*/ 45 h 1726"/>
                  <a:gd name="T34" fmla="*/ 983 w 1579"/>
                  <a:gd name="T35" fmla="*/ 364 h 1726"/>
                  <a:gd name="T36" fmla="*/ 858 w 1579"/>
                  <a:gd name="T37" fmla="*/ 336 h 1726"/>
                  <a:gd name="T38" fmla="*/ 807 w 1579"/>
                  <a:gd name="T39" fmla="*/ 92 h 1726"/>
                  <a:gd name="T40" fmla="*/ 619 w 1579"/>
                  <a:gd name="T41" fmla="*/ 239 h 1726"/>
                  <a:gd name="T42" fmla="*/ 614 w 1579"/>
                  <a:gd name="T43" fmla="*/ 558 h 1726"/>
                  <a:gd name="T44" fmla="*/ 501 w 1579"/>
                  <a:gd name="T45" fmla="*/ 513 h 1726"/>
                  <a:gd name="T46" fmla="*/ 420 w 1579"/>
                  <a:gd name="T47" fmla="*/ 291 h 1726"/>
                  <a:gd name="T48" fmla="*/ 239 w 1579"/>
                  <a:gd name="T49" fmla="*/ 513 h 1726"/>
                  <a:gd name="T50" fmla="*/ 352 w 1579"/>
                  <a:gd name="T51" fmla="*/ 877 h 1726"/>
                  <a:gd name="T52" fmla="*/ 278 w 1579"/>
                  <a:gd name="T53" fmla="*/ 1008 h 1726"/>
                  <a:gd name="T54" fmla="*/ 120 w 1579"/>
                  <a:gd name="T55" fmla="*/ 884 h 1726"/>
                  <a:gd name="T56" fmla="*/ 312 w 1579"/>
                  <a:gd name="T57" fmla="*/ 1083 h 1726"/>
                  <a:gd name="T58" fmla="*/ 352 w 1579"/>
                  <a:gd name="T59" fmla="*/ 764 h 1726"/>
                  <a:gd name="T60" fmla="*/ 358 w 1579"/>
                  <a:gd name="T61" fmla="*/ 348 h 1726"/>
                  <a:gd name="T62" fmla="*/ 420 w 1579"/>
                  <a:gd name="T63" fmla="*/ 541 h 1726"/>
                  <a:gd name="T64" fmla="*/ 636 w 1579"/>
                  <a:gd name="T65" fmla="*/ 661 h 1726"/>
                  <a:gd name="T66" fmla="*/ 682 w 1579"/>
                  <a:gd name="T67" fmla="*/ 239 h 1726"/>
                  <a:gd name="T68" fmla="*/ 835 w 1579"/>
                  <a:gd name="T69" fmla="*/ 194 h 1726"/>
                  <a:gd name="T70" fmla="*/ 830 w 1579"/>
                  <a:gd name="T71" fmla="*/ 484 h 1726"/>
                  <a:gd name="T72" fmla="*/ 1074 w 1579"/>
                  <a:gd name="T73" fmla="*/ 314 h 1726"/>
                  <a:gd name="T74" fmla="*/ 1318 w 1579"/>
                  <a:gd name="T75" fmla="*/ 45 h 1726"/>
                  <a:gd name="T76" fmla="*/ 1284 w 1579"/>
                  <a:gd name="T77" fmla="*/ 314 h 1726"/>
                  <a:gd name="T78" fmla="*/ 1137 w 1579"/>
                  <a:gd name="T79" fmla="*/ 541 h 1726"/>
                  <a:gd name="T80" fmla="*/ 1421 w 1579"/>
                  <a:gd name="T81" fmla="*/ 507 h 1726"/>
                  <a:gd name="T82" fmla="*/ 1443 w 1579"/>
                  <a:gd name="T83" fmla="*/ 672 h 1726"/>
                  <a:gd name="T84" fmla="*/ 1034 w 1579"/>
                  <a:gd name="T85" fmla="*/ 752 h 1726"/>
                  <a:gd name="T86" fmla="*/ 1006 w 1579"/>
                  <a:gd name="T87" fmla="*/ 934 h 1726"/>
                  <a:gd name="T88" fmla="*/ 1347 w 1579"/>
                  <a:gd name="T89" fmla="*/ 918 h 1726"/>
                  <a:gd name="T90" fmla="*/ 1187 w 1579"/>
                  <a:gd name="T91" fmla="*/ 1105 h 1726"/>
                  <a:gd name="T92" fmla="*/ 812 w 1579"/>
                  <a:gd name="T93" fmla="*/ 1036 h 1726"/>
                  <a:gd name="T94" fmla="*/ 682 w 1579"/>
                  <a:gd name="T95" fmla="*/ 1248 h 1726"/>
                  <a:gd name="T96" fmla="*/ 1017 w 1579"/>
                  <a:gd name="T97" fmla="*/ 1276 h 1726"/>
                  <a:gd name="T98" fmla="*/ 807 w 1579"/>
                  <a:gd name="T99" fmla="*/ 1436 h 1726"/>
                  <a:gd name="T100" fmla="*/ 323 w 1579"/>
                  <a:gd name="T101" fmla="*/ 1339 h 1726"/>
                  <a:gd name="T102" fmla="*/ 210 w 1579"/>
                  <a:gd name="T103" fmla="*/ 1362 h 1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79" h="1726">
                    <a:moveTo>
                      <a:pt x="210" y="1362"/>
                    </a:moveTo>
                    <a:lnTo>
                      <a:pt x="125" y="1544"/>
                    </a:lnTo>
                    <a:lnTo>
                      <a:pt x="0" y="1663"/>
                    </a:lnTo>
                    <a:lnTo>
                      <a:pt x="28" y="1726"/>
                    </a:lnTo>
                    <a:lnTo>
                      <a:pt x="131" y="1726"/>
                    </a:lnTo>
                    <a:lnTo>
                      <a:pt x="147" y="1658"/>
                    </a:lnTo>
                    <a:lnTo>
                      <a:pt x="244" y="1498"/>
                    </a:lnTo>
                    <a:lnTo>
                      <a:pt x="341" y="1396"/>
                    </a:lnTo>
                    <a:lnTo>
                      <a:pt x="454" y="1368"/>
                    </a:lnTo>
                    <a:lnTo>
                      <a:pt x="614" y="1384"/>
                    </a:lnTo>
                    <a:lnTo>
                      <a:pt x="722" y="1452"/>
                    </a:lnTo>
                    <a:lnTo>
                      <a:pt x="812" y="1493"/>
                    </a:lnTo>
                    <a:lnTo>
                      <a:pt x="914" y="1486"/>
                    </a:lnTo>
                    <a:lnTo>
                      <a:pt x="1022" y="1447"/>
                    </a:lnTo>
                    <a:lnTo>
                      <a:pt x="1091" y="1379"/>
                    </a:lnTo>
                    <a:lnTo>
                      <a:pt x="1103" y="1299"/>
                    </a:lnTo>
                    <a:lnTo>
                      <a:pt x="1056" y="1237"/>
                    </a:lnTo>
                    <a:lnTo>
                      <a:pt x="932" y="1219"/>
                    </a:lnTo>
                    <a:lnTo>
                      <a:pt x="785" y="1225"/>
                    </a:lnTo>
                    <a:lnTo>
                      <a:pt x="727" y="1203"/>
                    </a:lnTo>
                    <a:lnTo>
                      <a:pt x="772" y="1128"/>
                    </a:lnTo>
                    <a:lnTo>
                      <a:pt x="875" y="1077"/>
                    </a:lnTo>
                    <a:lnTo>
                      <a:pt x="1006" y="1111"/>
                    </a:lnTo>
                    <a:lnTo>
                      <a:pt x="1171" y="1156"/>
                    </a:lnTo>
                    <a:lnTo>
                      <a:pt x="1279" y="1134"/>
                    </a:lnTo>
                    <a:lnTo>
                      <a:pt x="1375" y="1088"/>
                    </a:lnTo>
                    <a:lnTo>
                      <a:pt x="1443" y="968"/>
                    </a:lnTo>
                    <a:lnTo>
                      <a:pt x="1415" y="918"/>
                    </a:lnTo>
                    <a:lnTo>
                      <a:pt x="1364" y="860"/>
                    </a:lnTo>
                    <a:lnTo>
                      <a:pt x="1187" y="871"/>
                    </a:lnTo>
                    <a:lnTo>
                      <a:pt x="1062" y="895"/>
                    </a:lnTo>
                    <a:lnTo>
                      <a:pt x="1000" y="866"/>
                    </a:lnTo>
                    <a:lnTo>
                      <a:pt x="1091" y="798"/>
                    </a:lnTo>
                    <a:lnTo>
                      <a:pt x="1193" y="769"/>
                    </a:lnTo>
                    <a:lnTo>
                      <a:pt x="1340" y="769"/>
                    </a:lnTo>
                    <a:lnTo>
                      <a:pt x="1500" y="730"/>
                    </a:lnTo>
                    <a:lnTo>
                      <a:pt x="1574" y="649"/>
                    </a:lnTo>
                    <a:lnTo>
                      <a:pt x="1579" y="552"/>
                    </a:lnTo>
                    <a:lnTo>
                      <a:pt x="1551" y="467"/>
                    </a:lnTo>
                    <a:lnTo>
                      <a:pt x="1443" y="450"/>
                    </a:lnTo>
                    <a:lnTo>
                      <a:pt x="1313" y="495"/>
                    </a:lnTo>
                    <a:lnTo>
                      <a:pt x="1227" y="541"/>
                    </a:lnTo>
                    <a:lnTo>
                      <a:pt x="1193" y="530"/>
                    </a:lnTo>
                    <a:lnTo>
                      <a:pt x="1193" y="456"/>
                    </a:lnTo>
                    <a:lnTo>
                      <a:pt x="1318" y="370"/>
                    </a:lnTo>
                    <a:lnTo>
                      <a:pt x="1421" y="280"/>
                    </a:lnTo>
                    <a:lnTo>
                      <a:pt x="1455" y="142"/>
                    </a:lnTo>
                    <a:lnTo>
                      <a:pt x="1437" y="51"/>
                    </a:lnTo>
                    <a:lnTo>
                      <a:pt x="1364" y="6"/>
                    </a:lnTo>
                    <a:lnTo>
                      <a:pt x="1216" y="0"/>
                    </a:lnTo>
                    <a:lnTo>
                      <a:pt x="1125" y="45"/>
                    </a:lnTo>
                    <a:lnTo>
                      <a:pt x="1062" y="108"/>
                    </a:lnTo>
                    <a:lnTo>
                      <a:pt x="1017" y="296"/>
                    </a:lnTo>
                    <a:lnTo>
                      <a:pt x="983" y="364"/>
                    </a:lnTo>
                    <a:lnTo>
                      <a:pt x="932" y="416"/>
                    </a:lnTo>
                    <a:lnTo>
                      <a:pt x="886" y="416"/>
                    </a:lnTo>
                    <a:lnTo>
                      <a:pt x="858" y="336"/>
                    </a:lnTo>
                    <a:lnTo>
                      <a:pt x="898" y="239"/>
                    </a:lnTo>
                    <a:lnTo>
                      <a:pt x="892" y="154"/>
                    </a:lnTo>
                    <a:lnTo>
                      <a:pt x="807" y="92"/>
                    </a:lnTo>
                    <a:lnTo>
                      <a:pt x="727" y="103"/>
                    </a:lnTo>
                    <a:lnTo>
                      <a:pt x="654" y="165"/>
                    </a:lnTo>
                    <a:lnTo>
                      <a:pt x="619" y="239"/>
                    </a:lnTo>
                    <a:lnTo>
                      <a:pt x="614" y="336"/>
                    </a:lnTo>
                    <a:lnTo>
                      <a:pt x="630" y="479"/>
                    </a:lnTo>
                    <a:lnTo>
                      <a:pt x="614" y="558"/>
                    </a:lnTo>
                    <a:lnTo>
                      <a:pt x="568" y="621"/>
                    </a:lnTo>
                    <a:lnTo>
                      <a:pt x="528" y="604"/>
                    </a:lnTo>
                    <a:lnTo>
                      <a:pt x="501" y="513"/>
                    </a:lnTo>
                    <a:lnTo>
                      <a:pt x="523" y="416"/>
                    </a:lnTo>
                    <a:lnTo>
                      <a:pt x="501" y="319"/>
                    </a:lnTo>
                    <a:lnTo>
                      <a:pt x="420" y="291"/>
                    </a:lnTo>
                    <a:lnTo>
                      <a:pt x="341" y="296"/>
                    </a:lnTo>
                    <a:lnTo>
                      <a:pt x="273" y="393"/>
                    </a:lnTo>
                    <a:lnTo>
                      <a:pt x="239" y="513"/>
                    </a:lnTo>
                    <a:lnTo>
                      <a:pt x="233" y="615"/>
                    </a:lnTo>
                    <a:lnTo>
                      <a:pt x="289" y="758"/>
                    </a:lnTo>
                    <a:lnTo>
                      <a:pt x="352" y="877"/>
                    </a:lnTo>
                    <a:lnTo>
                      <a:pt x="347" y="952"/>
                    </a:lnTo>
                    <a:lnTo>
                      <a:pt x="330" y="1002"/>
                    </a:lnTo>
                    <a:lnTo>
                      <a:pt x="278" y="1008"/>
                    </a:lnTo>
                    <a:lnTo>
                      <a:pt x="205" y="957"/>
                    </a:lnTo>
                    <a:lnTo>
                      <a:pt x="120" y="798"/>
                    </a:lnTo>
                    <a:lnTo>
                      <a:pt x="120" y="884"/>
                    </a:lnTo>
                    <a:lnTo>
                      <a:pt x="165" y="980"/>
                    </a:lnTo>
                    <a:lnTo>
                      <a:pt x="239" y="1060"/>
                    </a:lnTo>
                    <a:lnTo>
                      <a:pt x="312" y="1083"/>
                    </a:lnTo>
                    <a:lnTo>
                      <a:pt x="392" y="1025"/>
                    </a:lnTo>
                    <a:lnTo>
                      <a:pt x="415" y="906"/>
                    </a:lnTo>
                    <a:lnTo>
                      <a:pt x="352" y="764"/>
                    </a:lnTo>
                    <a:lnTo>
                      <a:pt x="289" y="587"/>
                    </a:lnTo>
                    <a:lnTo>
                      <a:pt x="307" y="427"/>
                    </a:lnTo>
                    <a:lnTo>
                      <a:pt x="358" y="348"/>
                    </a:lnTo>
                    <a:lnTo>
                      <a:pt x="443" y="353"/>
                    </a:lnTo>
                    <a:lnTo>
                      <a:pt x="454" y="439"/>
                    </a:lnTo>
                    <a:lnTo>
                      <a:pt x="420" y="541"/>
                    </a:lnTo>
                    <a:lnTo>
                      <a:pt x="454" y="672"/>
                    </a:lnTo>
                    <a:lnTo>
                      <a:pt x="551" y="724"/>
                    </a:lnTo>
                    <a:lnTo>
                      <a:pt x="636" y="661"/>
                    </a:lnTo>
                    <a:lnTo>
                      <a:pt x="699" y="552"/>
                    </a:lnTo>
                    <a:lnTo>
                      <a:pt x="648" y="398"/>
                    </a:lnTo>
                    <a:lnTo>
                      <a:pt x="682" y="239"/>
                    </a:lnTo>
                    <a:lnTo>
                      <a:pt x="727" y="171"/>
                    </a:lnTo>
                    <a:lnTo>
                      <a:pt x="801" y="160"/>
                    </a:lnTo>
                    <a:lnTo>
                      <a:pt x="835" y="194"/>
                    </a:lnTo>
                    <a:lnTo>
                      <a:pt x="790" y="280"/>
                    </a:lnTo>
                    <a:lnTo>
                      <a:pt x="785" y="387"/>
                    </a:lnTo>
                    <a:lnTo>
                      <a:pt x="830" y="484"/>
                    </a:lnTo>
                    <a:lnTo>
                      <a:pt x="914" y="507"/>
                    </a:lnTo>
                    <a:lnTo>
                      <a:pt x="1011" y="427"/>
                    </a:lnTo>
                    <a:lnTo>
                      <a:pt x="1074" y="314"/>
                    </a:lnTo>
                    <a:lnTo>
                      <a:pt x="1114" y="154"/>
                    </a:lnTo>
                    <a:lnTo>
                      <a:pt x="1193" y="40"/>
                    </a:lnTo>
                    <a:lnTo>
                      <a:pt x="1318" y="45"/>
                    </a:lnTo>
                    <a:lnTo>
                      <a:pt x="1403" y="103"/>
                    </a:lnTo>
                    <a:lnTo>
                      <a:pt x="1369" y="217"/>
                    </a:lnTo>
                    <a:lnTo>
                      <a:pt x="1284" y="314"/>
                    </a:lnTo>
                    <a:lnTo>
                      <a:pt x="1159" y="404"/>
                    </a:lnTo>
                    <a:lnTo>
                      <a:pt x="1130" y="456"/>
                    </a:lnTo>
                    <a:lnTo>
                      <a:pt x="1137" y="541"/>
                    </a:lnTo>
                    <a:lnTo>
                      <a:pt x="1171" y="581"/>
                    </a:lnTo>
                    <a:lnTo>
                      <a:pt x="1290" y="570"/>
                    </a:lnTo>
                    <a:lnTo>
                      <a:pt x="1421" y="507"/>
                    </a:lnTo>
                    <a:lnTo>
                      <a:pt x="1500" y="507"/>
                    </a:lnTo>
                    <a:lnTo>
                      <a:pt x="1529" y="576"/>
                    </a:lnTo>
                    <a:lnTo>
                      <a:pt x="1443" y="672"/>
                    </a:lnTo>
                    <a:lnTo>
                      <a:pt x="1272" y="717"/>
                    </a:lnTo>
                    <a:lnTo>
                      <a:pt x="1130" y="730"/>
                    </a:lnTo>
                    <a:lnTo>
                      <a:pt x="1034" y="752"/>
                    </a:lnTo>
                    <a:lnTo>
                      <a:pt x="943" y="826"/>
                    </a:lnTo>
                    <a:lnTo>
                      <a:pt x="943" y="895"/>
                    </a:lnTo>
                    <a:lnTo>
                      <a:pt x="1006" y="934"/>
                    </a:lnTo>
                    <a:lnTo>
                      <a:pt x="1114" y="934"/>
                    </a:lnTo>
                    <a:lnTo>
                      <a:pt x="1279" y="906"/>
                    </a:lnTo>
                    <a:lnTo>
                      <a:pt x="1347" y="918"/>
                    </a:lnTo>
                    <a:lnTo>
                      <a:pt x="1369" y="974"/>
                    </a:lnTo>
                    <a:lnTo>
                      <a:pt x="1306" y="1060"/>
                    </a:lnTo>
                    <a:lnTo>
                      <a:pt x="1187" y="1105"/>
                    </a:lnTo>
                    <a:lnTo>
                      <a:pt x="1051" y="1083"/>
                    </a:lnTo>
                    <a:lnTo>
                      <a:pt x="892" y="1020"/>
                    </a:lnTo>
                    <a:lnTo>
                      <a:pt x="812" y="1036"/>
                    </a:lnTo>
                    <a:lnTo>
                      <a:pt x="722" y="1077"/>
                    </a:lnTo>
                    <a:lnTo>
                      <a:pt x="654" y="1190"/>
                    </a:lnTo>
                    <a:lnTo>
                      <a:pt x="682" y="1248"/>
                    </a:lnTo>
                    <a:lnTo>
                      <a:pt x="761" y="1282"/>
                    </a:lnTo>
                    <a:lnTo>
                      <a:pt x="921" y="1259"/>
                    </a:lnTo>
                    <a:lnTo>
                      <a:pt x="1017" y="1276"/>
                    </a:lnTo>
                    <a:lnTo>
                      <a:pt x="1017" y="1355"/>
                    </a:lnTo>
                    <a:lnTo>
                      <a:pt x="921" y="1425"/>
                    </a:lnTo>
                    <a:lnTo>
                      <a:pt x="807" y="1436"/>
                    </a:lnTo>
                    <a:lnTo>
                      <a:pt x="585" y="1305"/>
                    </a:lnTo>
                    <a:lnTo>
                      <a:pt x="489" y="1287"/>
                    </a:lnTo>
                    <a:lnTo>
                      <a:pt x="323" y="1339"/>
                    </a:lnTo>
                    <a:lnTo>
                      <a:pt x="216" y="1418"/>
                    </a:lnTo>
                    <a:lnTo>
                      <a:pt x="210" y="1362"/>
                    </a:lnTo>
                    <a:lnTo>
                      <a:pt x="210" y="13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522" name="Freeform 66"/>
              <p:cNvSpPr>
                <a:spLocks/>
              </p:cNvSpPr>
              <p:nvPr/>
            </p:nvSpPr>
            <p:spPr bwMode="auto">
              <a:xfrm>
                <a:off x="4248" y="2013"/>
                <a:ext cx="124" cy="254"/>
              </a:xfrm>
              <a:custGeom>
                <a:avLst/>
                <a:gdLst>
                  <a:gd name="T0" fmla="*/ 307 w 370"/>
                  <a:gd name="T1" fmla="*/ 763 h 763"/>
                  <a:gd name="T2" fmla="*/ 313 w 370"/>
                  <a:gd name="T3" fmla="*/ 627 h 763"/>
                  <a:gd name="T4" fmla="*/ 234 w 370"/>
                  <a:gd name="T5" fmla="*/ 536 h 763"/>
                  <a:gd name="T6" fmla="*/ 103 w 370"/>
                  <a:gd name="T7" fmla="*/ 444 h 763"/>
                  <a:gd name="T8" fmla="*/ 34 w 370"/>
                  <a:gd name="T9" fmla="*/ 342 h 763"/>
                  <a:gd name="T10" fmla="*/ 0 w 370"/>
                  <a:gd name="T11" fmla="*/ 206 h 763"/>
                  <a:gd name="T12" fmla="*/ 40 w 370"/>
                  <a:gd name="T13" fmla="*/ 80 h 763"/>
                  <a:gd name="T14" fmla="*/ 114 w 370"/>
                  <a:gd name="T15" fmla="*/ 5 h 763"/>
                  <a:gd name="T16" fmla="*/ 176 w 370"/>
                  <a:gd name="T17" fmla="*/ 0 h 763"/>
                  <a:gd name="T18" fmla="*/ 250 w 370"/>
                  <a:gd name="T19" fmla="*/ 23 h 763"/>
                  <a:gd name="T20" fmla="*/ 284 w 370"/>
                  <a:gd name="T21" fmla="*/ 125 h 763"/>
                  <a:gd name="T22" fmla="*/ 222 w 370"/>
                  <a:gd name="T23" fmla="*/ 63 h 763"/>
                  <a:gd name="T24" fmla="*/ 142 w 370"/>
                  <a:gd name="T25" fmla="*/ 74 h 763"/>
                  <a:gd name="T26" fmla="*/ 92 w 370"/>
                  <a:gd name="T27" fmla="*/ 131 h 763"/>
                  <a:gd name="T28" fmla="*/ 69 w 370"/>
                  <a:gd name="T29" fmla="*/ 222 h 763"/>
                  <a:gd name="T30" fmla="*/ 92 w 370"/>
                  <a:gd name="T31" fmla="*/ 324 h 763"/>
                  <a:gd name="T32" fmla="*/ 160 w 370"/>
                  <a:gd name="T33" fmla="*/ 422 h 763"/>
                  <a:gd name="T34" fmla="*/ 273 w 370"/>
                  <a:gd name="T35" fmla="*/ 496 h 763"/>
                  <a:gd name="T36" fmla="*/ 342 w 370"/>
                  <a:gd name="T37" fmla="*/ 547 h 763"/>
                  <a:gd name="T38" fmla="*/ 370 w 370"/>
                  <a:gd name="T39" fmla="*/ 678 h 763"/>
                  <a:gd name="T40" fmla="*/ 353 w 370"/>
                  <a:gd name="T41" fmla="*/ 752 h 763"/>
                  <a:gd name="T42" fmla="*/ 307 w 370"/>
                  <a:gd name="T43" fmla="*/ 763 h 763"/>
                  <a:gd name="T44" fmla="*/ 307 w 370"/>
                  <a:gd name="T45" fmla="*/ 763 h 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0" h="763">
                    <a:moveTo>
                      <a:pt x="307" y="763"/>
                    </a:moveTo>
                    <a:lnTo>
                      <a:pt x="313" y="627"/>
                    </a:lnTo>
                    <a:lnTo>
                      <a:pt x="234" y="536"/>
                    </a:lnTo>
                    <a:lnTo>
                      <a:pt x="103" y="444"/>
                    </a:lnTo>
                    <a:lnTo>
                      <a:pt x="34" y="342"/>
                    </a:lnTo>
                    <a:lnTo>
                      <a:pt x="0" y="206"/>
                    </a:lnTo>
                    <a:lnTo>
                      <a:pt x="40" y="80"/>
                    </a:lnTo>
                    <a:lnTo>
                      <a:pt x="114" y="5"/>
                    </a:lnTo>
                    <a:lnTo>
                      <a:pt x="176" y="0"/>
                    </a:lnTo>
                    <a:lnTo>
                      <a:pt x="250" y="23"/>
                    </a:lnTo>
                    <a:lnTo>
                      <a:pt x="284" y="125"/>
                    </a:lnTo>
                    <a:lnTo>
                      <a:pt x="222" y="63"/>
                    </a:lnTo>
                    <a:lnTo>
                      <a:pt x="142" y="74"/>
                    </a:lnTo>
                    <a:lnTo>
                      <a:pt x="92" y="131"/>
                    </a:lnTo>
                    <a:lnTo>
                      <a:pt x="69" y="222"/>
                    </a:lnTo>
                    <a:lnTo>
                      <a:pt x="92" y="324"/>
                    </a:lnTo>
                    <a:lnTo>
                      <a:pt x="160" y="422"/>
                    </a:lnTo>
                    <a:lnTo>
                      <a:pt x="273" y="496"/>
                    </a:lnTo>
                    <a:lnTo>
                      <a:pt x="342" y="547"/>
                    </a:lnTo>
                    <a:lnTo>
                      <a:pt x="370" y="678"/>
                    </a:lnTo>
                    <a:lnTo>
                      <a:pt x="353" y="752"/>
                    </a:lnTo>
                    <a:lnTo>
                      <a:pt x="307" y="763"/>
                    </a:lnTo>
                    <a:lnTo>
                      <a:pt x="307" y="7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523" name="Freeform 67"/>
              <p:cNvSpPr>
                <a:spLocks/>
              </p:cNvSpPr>
              <p:nvPr/>
            </p:nvSpPr>
            <p:spPr bwMode="auto">
              <a:xfrm>
                <a:off x="4336" y="1912"/>
                <a:ext cx="384" cy="308"/>
              </a:xfrm>
              <a:custGeom>
                <a:avLst/>
                <a:gdLst>
                  <a:gd name="T0" fmla="*/ 261 w 1153"/>
                  <a:gd name="T1" fmla="*/ 820 h 922"/>
                  <a:gd name="T2" fmla="*/ 375 w 1153"/>
                  <a:gd name="T3" fmla="*/ 745 h 922"/>
                  <a:gd name="T4" fmla="*/ 494 w 1153"/>
                  <a:gd name="T5" fmla="*/ 672 h 922"/>
                  <a:gd name="T6" fmla="*/ 551 w 1153"/>
                  <a:gd name="T7" fmla="*/ 603 h 922"/>
                  <a:gd name="T8" fmla="*/ 847 w 1153"/>
                  <a:gd name="T9" fmla="*/ 563 h 922"/>
                  <a:gd name="T10" fmla="*/ 721 w 1153"/>
                  <a:gd name="T11" fmla="*/ 529 h 922"/>
                  <a:gd name="T12" fmla="*/ 619 w 1153"/>
                  <a:gd name="T13" fmla="*/ 523 h 922"/>
                  <a:gd name="T14" fmla="*/ 721 w 1153"/>
                  <a:gd name="T15" fmla="*/ 415 h 922"/>
                  <a:gd name="T16" fmla="*/ 824 w 1153"/>
                  <a:gd name="T17" fmla="*/ 290 h 922"/>
                  <a:gd name="T18" fmla="*/ 966 w 1153"/>
                  <a:gd name="T19" fmla="*/ 250 h 922"/>
                  <a:gd name="T20" fmla="*/ 1153 w 1153"/>
                  <a:gd name="T21" fmla="*/ 233 h 922"/>
                  <a:gd name="T22" fmla="*/ 1011 w 1153"/>
                  <a:gd name="T23" fmla="*/ 210 h 922"/>
                  <a:gd name="T24" fmla="*/ 881 w 1153"/>
                  <a:gd name="T25" fmla="*/ 204 h 922"/>
                  <a:gd name="T26" fmla="*/ 937 w 1153"/>
                  <a:gd name="T27" fmla="*/ 136 h 922"/>
                  <a:gd name="T28" fmla="*/ 960 w 1153"/>
                  <a:gd name="T29" fmla="*/ 0 h 922"/>
                  <a:gd name="T30" fmla="*/ 886 w 1153"/>
                  <a:gd name="T31" fmla="*/ 84 h 922"/>
                  <a:gd name="T32" fmla="*/ 813 w 1153"/>
                  <a:gd name="T33" fmla="*/ 204 h 922"/>
                  <a:gd name="T34" fmla="*/ 732 w 1153"/>
                  <a:gd name="T35" fmla="*/ 284 h 922"/>
                  <a:gd name="T36" fmla="*/ 705 w 1153"/>
                  <a:gd name="T37" fmla="*/ 210 h 922"/>
                  <a:gd name="T38" fmla="*/ 636 w 1153"/>
                  <a:gd name="T39" fmla="*/ 96 h 922"/>
                  <a:gd name="T40" fmla="*/ 671 w 1153"/>
                  <a:gd name="T41" fmla="*/ 227 h 922"/>
                  <a:gd name="T42" fmla="*/ 653 w 1153"/>
                  <a:gd name="T43" fmla="*/ 392 h 922"/>
                  <a:gd name="T44" fmla="*/ 494 w 1153"/>
                  <a:gd name="T45" fmla="*/ 535 h 922"/>
                  <a:gd name="T46" fmla="*/ 460 w 1153"/>
                  <a:gd name="T47" fmla="*/ 432 h 922"/>
                  <a:gd name="T48" fmla="*/ 335 w 1153"/>
                  <a:gd name="T49" fmla="*/ 341 h 922"/>
                  <a:gd name="T50" fmla="*/ 420 w 1153"/>
                  <a:gd name="T51" fmla="*/ 466 h 922"/>
                  <a:gd name="T52" fmla="*/ 437 w 1153"/>
                  <a:gd name="T53" fmla="*/ 580 h 922"/>
                  <a:gd name="T54" fmla="*/ 398 w 1153"/>
                  <a:gd name="T55" fmla="*/ 638 h 922"/>
                  <a:gd name="T56" fmla="*/ 324 w 1153"/>
                  <a:gd name="T57" fmla="*/ 694 h 922"/>
                  <a:gd name="T58" fmla="*/ 233 w 1153"/>
                  <a:gd name="T59" fmla="*/ 745 h 922"/>
                  <a:gd name="T60" fmla="*/ 193 w 1153"/>
                  <a:gd name="T61" fmla="*/ 785 h 922"/>
                  <a:gd name="T62" fmla="*/ 91 w 1153"/>
                  <a:gd name="T63" fmla="*/ 694 h 922"/>
                  <a:gd name="T64" fmla="*/ 0 w 1153"/>
                  <a:gd name="T65" fmla="*/ 643 h 922"/>
                  <a:gd name="T66" fmla="*/ 73 w 1153"/>
                  <a:gd name="T67" fmla="*/ 745 h 922"/>
                  <a:gd name="T68" fmla="*/ 153 w 1153"/>
                  <a:gd name="T69" fmla="*/ 803 h 922"/>
                  <a:gd name="T70" fmla="*/ 141 w 1153"/>
                  <a:gd name="T71" fmla="*/ 922 h 922"/>
                  <a:gd name="T72" fmla="*/ 261 w 1153"/>
                  <a:gd name="T73" fmla="*/ 820 h 922"/>
                  <a:gd name="T74" fmla="*/ 261 w 1153"/>
                  <a:gd name="T75" fmla="*/ 820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53" h="922">
                    <a:moveTo>
                      <a:pt x="261" y="820"/>
                    </a:moveTo>
                    <a:lnTo>
                      <a:pt x="375" y="745"/>
                    </a:lnTo>
                    <a:lnTo>
                      <a:pt x="494" y="672"/>
                    </a:lnTo>
                    <a:lnTo>
                      <a:pt x="551" y="603"/>
                    </a:lnTo>
                    <a:lnTo>
                      <a:pt x="847" y="563"/>
                    </a:lnTo>
                    <a:lnTo>
                      <a:pt x="721" y="529"/>
                    </a:lnTo>
                    <a:lnTo>
                      <a:pt x="619" y="523"/>
                    </a:lnTo>
                    <a:lnTo>
                      <a:pt x="721" y="415"/>
                    </a:lnTo>
                    <a:lnTo>
                      <a:pt x="824" y="290"/>
                    </a:lnTo>
                    <a:lnTo>
                      <a:pt x="966" y="250"/>
                    </a:lnTo>
                    <a:lnTo>
                      <a:pt x="1153" y="233"/>
                    </a:lnTo>
                    <a:lnTo>
                      <a:pt x="1011" y="210"/>
                    </a:lnTo>
                    <a:lnTo>
                      <a:pt x="881" y="204"/>
                    </a:lnTo>
                    <a:lnTo>
                      <a:pt x="937" y="136"/>
                    </a:lnTo>
                    <a:lnTo>
                      <a:pt x="960" y="0"/>
                    </a:lnTo>
                    <a:lnTo>
                      <a:pt x="886" y="84"/>
                    </a:lnTo>
                    <a:lnTo>
                      <a:pt x="813" y="204"/>
                    </a:lnTo>
                    <a:lnTo>
                      <a:pt x="732" y="284"/>
                    </a:lnTo>
                    <a:lnTo>
                      <a:pt x="705" y="210"/>
                    </a:lnTo>
                    <a:lnTo>
                      <a:pt x="636" y="96"/>
                    </a:lnTo>
                    <a:lnTo>
                      <a:pt x="671" y="227"/>
                    </a:lnTo>
                    <a:lnTo>
                      <a:pt x="653" y="392"/>
                    </a:lnTo>
                    <a:lnTo>
                      <a:pt x="494" y="535"/>
                    </a:lnTo>
                    <a:lnTo>
                      <a:pt x="460" y="432"/>
                    </a:lnTo>
                    <a:lnTo>
                      <a:pt x="335" y="341"/>
                    </a:lnTo>
                    <a:lnTo>
                      <a:pt x="420" y="466"/>
                    </a:lnTo>
                    <a:lnTo>
                      <a:pt x="437" y="580"/>
                    </a:lnTo>
                    <a:lnTo>
                      <a:pt x="398" y="638"/>
                    </a:lnTo>
                    <a:lnTo>
                      <a:pt x="324" y="694"/>
                    </a:lnTo>
                    <a:lnTo>
                      <a:pt x="233" y="745"/>
                    </a:lnTo>
                    <a:lnTo>
                      <a:pt x="193" y="785"/>
                    </a:lnTo>
                    <a:lnTo>
                      <a:pt x="91" y="694"/>
                    </a:lnTo>
                    <a:lnTo>
                      <a:pt x="0" y="643"/>
                    </a:lnTo>
                    <a:lnTo>
                      <a:pt x="73" y="745"/>
                    </a:lnTo>
                    <a:lnTo>
                      <a:pt x="153" y="803"/>
                    </a:lnTo>
                    <a:lnTo>
                      <a:pt x="141" y="922"/>
                    </a:lnTo>
                    <a:lnTo>
                      <a:pt x="261" y="820"/>
                    </a:lnTo>
                    <a:lnTo>
                      <a:pt x="261" y="8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524" name="Freeform 68"/>
              <p:cNvSpPr>
                <a:spLocks/>
              </p:cNvSpPr>
              <p:nvPr/>
            </p:nvSpPr>
            <p:spPr bwMode="auto">
              <a:xfrm>
                <a:off x="4410" y="2161"/>
                <a:ext cx="98" cy="38"/>
              </a:xfrm>
              <a:custGeom>
                <a:avLst/>
                <a:gdLst>
                  <a:gd name="T0" fmla="*/ 0 w 294"/>
                  <a:gd name="T1" fmla="*/ 69 h 115"/>
                  <a:gd name="T2" fmla="*/ 129 w 294"/>
                  <a:gd name="T3" fmla="*/ 58 h 115"/>
                  <a:gd name="T4" fmla="*/ 294 w 294"/>
                  <a:gd name="T5" fmla="*/ 115 h 115"/>
                  <a:gd name="T6" fmla="*/ 226 w 294"/>
                  <a:gd name="T7" fmla="*/ 52 h 115"/>
                  <a:gd name="T8" fmla="*/ 153 w 294"/>
                  <a:gd name="T9" fmla="*/ 0 h 115"/>
                  <a:gd name="T10" fmla="*/ 96 w 294"/>
                  <a:gd name="T11" fmla="*/ 6 h 115"/>
                  <a:gd name="T12" fmla="*/ 0 w 294"/>
                  <a:gd name="T13" fmla="*/ 69 h 115"/>
                  <a:gd name="T14" fmla="*/ 0 w 294"/>
                  <a:gd name="T15" fmla="*/ 69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4" h="115">
                    <a:moveTo>
                      <a:pt x="0" y="69"/>
                    </a:moveTo>
                    <a:lnTo>
                      <a:pt x="129" y="58"/>
                    </a:lnTo>
                    <a:lnTo>
                      <a:pt x="294" y="115"/>
                    </a:lnTo>
                    <a:lnTo>
                      <a:pt x="226" y="52"/>
                    </a:lnTo>
                    <a:lnTo>
                      <a:pt x="153" y="0"/>
                    </a:lnTo>
                    <a:lnTo>
                      <a:pt x="96" y="6"/>
                    </a:lnTo>
                    <a:lnTo>
                      <a:pt x="0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525" name="Freeform 69"/>
              <p:cNvSpPr>
                <a:spLocks/>
              </p:cNvSpPr>
              <p:nvPr/>
            </p:nvSpPr>
            <p:spPr bwMode="auto">
              <a:xfrm>
                <a:off x="4717" y="1859"/>
                <a:ext cx="136" cy="344"/>
              </a:xfrm>
              <a:custGeom>
                <a:avLst/>
                <a:gdLst>
                  <a:gd name="T0" fmla="*/ 365 w 404"/>
                  <a:gd name="T1" fmla="*/ 558 h 1031"/>
                  <a:gd name="T2" fmla="*/ 404 w 404"/>
                  <a:gd name="T3" fmla="*/ 353 h 1031"/>
                  <a:gd name="T4" fmla="*/ 376 w 404"/>
                  <a:gd name="T5" fmla="*/ 125 h 1031"/>
                  <a:gd name="T6" fmla="*/ 302 w 404"/>
                  <a:gd name="T7" fmla="*/ 0 h 1031"/>
                  <a:gd name="T8" fmla="*/ 245 w 404"/>
                  <a:gd name="T9" fmla="*/ 0 h 1031"/>
                  <a:gd name="T10" fmla="*/ 142 w 404"/>
                  <a:gd name="T11" fmla="*/ 222 h 1031"/>
                  <a:gd name="T12" fmla="*/ 182 w 404"/>
                  <a:gd name="T13" fmla="*/ 199 h 1031"/>
                  <a:gd name="T14" fmla="*/ 296 w 404"/>
                  <a:gd name="T15" fmla="*/ 63 h 1031"/>
                  <a:gd name="T16" fmla="*/ 341 w 404"/>
                  <a:gd name="T17" fmla="*/ 210 h 1031"/>
                  <a:gd name="T18" fmla="*/ 341 w 404"/>
                  <a:gd name="T19" fmla="*/ 393 h 1031"/>
                  <a:gd name="T20" fmla="*/ 256 w 404"/>
                  <a:gd name="T21" fmla="*/ 701 h 1031"/>
                  <a:gd name="T22" fmla="*/ 61 w 404"/>
                  <a:gd name="T23" fmla="*/ 944 h 1031"/>
                  <a:gd name="T24" fmla="*/ 108 w 404"/>
                  <a:gd name="T25" fmla="*/ 798 h 1031"/>
                  <a:gd name="T26" fmla="*/ 45 w 404"/>
                  <a:gd name="T27" fmla="*/ 848 h 1031"/>
                  <a:gd name="T28" fmla="*/ 0 w 404"/>
                  <a:gd name="T29" fmla="*/ 1031 h 1031"/>
                  <a:gd name="T30" fmla="*/ 131 w 404"/>
                  <a:gd name="T31" fmla="*/ 945 h 1031"/>
                  <a:gd name="T32" fmla="*/ 284 w 404"/>
                  <a:gd name="T33" fmla="*/ 729 h 1031"/>
                  <a:gd name="T34" fmla="*/ 365 w 404"/>
                  <a:gd name="T35" fmla="*/ 558 h 1031"/>
                  <a:gd name="T36" fmla="*/ 365 w 404"/>
                  <a:gd name="T37" fmla="*/ 558 h 10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4" h="1031">
                    <a:moveTo>
                      <a:pt x="365" y="558"/>
                    </a:moveTo>
                    <a:lnTo>
                      <a:pt x="404" y="353"/>
                    </a:lnTo>
                    <a:lnTo>
                      <a:pt x="376" y="125"/>
                    </a:lnTo>
                    <a:lnTo>
                      <a:pt x="302" y="0"/>
                    </a:lnTo>
                    <a:lnTo>
                      <a:pt x="245" y="0"/>
                    </a:lnTo>
                    <a:lnTo>
                      <a:pt x="142" y="222"/>
                    </a:lnTo>
                    <a:lnTo>
                      <a:pt x="182" y="199"/>
                    </a:lnTo>
                    <a:lnTo>
                      <a:pt x="296" y="63"/>
                    </a:lnTo>
                    <a:lnTo>
                      <a:pt x="341" y="210"/>
                    </a:lnTo>
                    <a:lnTo>
                      <a:pt x="341" y="393"/>
                    </a:lnTo>
                    <a:lnTo>
                      <a:pt x="256" y="701"/>
                    </a:lnTo>
                    <a:lnTo>
                      <a:pt x="61" y="944"/>
                    </a:lnTo>
                    <a:lnTo>
                      <a:pt x="108" y="798"/>
                    </a:lnTo>
                    <a:lnTo>
                      <a:pt x="45" y="848"/>
                    </a:lnTo>
                    <a:lnTo>
                      <a:pt x="0" y="1031"/>
                    </a:lnTo>
                    <a:lnTo>
                      <a:pt x="131" y="945"/>
                    </a:lnTo>
                    <a:lnTo>
                      <a:pt x="284" y="729"/>
                    </a:lnTo>
                    <a:lnTo>
                      <a:pt x="365" y="558"/>
                    </a:lnTo>
                    <a:lnTo>
                      <a:pt x="365" y="5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526" name="Freeform 70"/>
              <p:cNvSpPr>
                <a:spLocks/>
              </p:cNvSpPr>
              <p:nvPr/>
            </p:nvSpPr>
            <p:spPr bwMode="auto">
              <a:xfrm>
                <a:off x="4798" y="2034"/>
                <a:ext cx="189" cy="81"/>
              </a:xfrm>
              <a:custGeom>
                <a:avLst/>
                <a:gdLst>
                  <a:gd name="T0" fmla="*/ 159 w 568"/>
                  <a:gd name="T1" fmla="*/ 80 h 245"/>
                  <a:gd name="T2" fmla="*/ 336 w 568"/>
                  <a:gd name="T3" fmla="*/ 11 h 245"/>
                  <a:gd name="T4" fmla="*/ 494 w 568"/>
                  <a:gd name="T5" fmla="*/ 0 h 245"/>
                  <a:gd name="T6" fmla="*/ 568 w 568"/>
                  <a:gd name="T7" fmla="*/ 68 h 245"/>
                  <a:gd name="T8" fmla="*/ 523 w 568"/>
                  <a:gd name="T9" fmla="*/ 182 h 245"/>
                  <a:gd name="T10" fmla="*/ 341 w 568"/>
                  <a:gd name="T11" fmla="*/ 245 h 245"/>
                  <a:gd name="T12" fmla="*/ 0 w 568"/>
                  <a:gd name="T13" fmla="*/ 227 h 245"/>
                  <a:gd name="T14" fmla="*/ 45 w 568"/>
                  <a:gd name="T15" fmla="*/ 177 h 245"/>
                  <a:gd name="T16" fmla="*/ 347 w 568"/>
                  <a:gd name="T17" fmla="*/ 114 h 245"/>
                  <a:gd name="T18" fmla="*/ 187 w 568"/>
                  <a:gd name="T19" fmla="*/ 193 h 245"/>
                  <a:gd name="T20" fmla="*/ 336 w 568"/>
                  <a:gd name="T21" fmla="*/ 199 h 245"/>
                  <a:gd name="T22" fmla="*/ 483 w 568"/>
                  <a:gd name="T23" fmla="*/ 143 h 245"/>
                  <a:gd name="T24" fmla="*/ 512 w 568"/>
                  <a:gd name="T25" fmla="*/ 80 h 245"/>
                  <a:gd name="T26" fmla="*/ 392 w 568"/>
                  <a:gd name="T27" fmla="*/ 39 h 245"/>
                  <a:gd name="T28" fmla="*/ 159 w 568"/>
                  <a:gd name="T29" fmla="*/ 80 h 245"/>
                  <a:gd name="T30" fmla="*/ 159 w 568"/>
                  <a:gd name="T31" fmla="*/ 8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8" h="245">
                    <a:moveTo>
                      <a:pt x="159" y="80"/>
                    </a:moveTo>
                    <a:lnTo>
                      <a:pt x="336" y="11"/>
                    </a:lnTo>
                    <a:lnTo>
                      <a:pt x="494" y="0"/>
                    </a:lnTo>
                    <a:lnTo>
                      <a:pt x="568" y="68"/>
                    </a:lnTo>
                    <a:lnTo>
                      <a:pt x="523" y="182"/>
                    </a:lnTo>
                    <a:lnTo>
                      <a:pt x="341" y="245"/>
                    </a:lnTo>
                    <a:lnTo>
                      <a:pt x="0" y="227"/>
                    </a:lnTo>
                    <a:lnTo>
                      <a:pt x="45" y="177"/>
                    </a:lnTo>
                    <a:lnTo>
                      <a:pt x="347" y="114"/>
                    </a:lnTo>
                    <a:lnTo>
                      <a:pt x="187" y="193"/>
                    </a:lnTo>
                    <a:lnTo>
                      <a:pt x="336" y="199"/>
                    </a:lnTo>
                    <a:lnTo>
                      <a:pt x="483" y="143"/>
                    </a:lnTo>
                    <a:lnTo>
                      <a:pt x="512" y="80"/>
                    </a:lnTo>
                    <a:lnTo>
                      <a:pt x="392" y="39"/>
                    </a:lnTo>
                    <a:lnTo>
                      <a:pt x="159" y="80"/>
                    </a:lnTo>
                    <a:lnTo>
                      <a:pt x="159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527" name="Freeform 71"/>
              <p:cNvSpPr>
                <a:spLocks/>
              </p:cNvSpPr>
              <p:nvPr/>
            </p:nvSpPr>
            <p:spPr bwMode="auto">
              <a:xfrm>
                <a:off x="4764" y="1989"/>
                <a:ext cx="53" cy="114"/>
              </a:xfrm>
              <a:custGeom>
                <a:avLst/>
                <a:gdLst>
                  <a:gd name="T0" fmla="*/ 45 w 147"/>
                  <a:gd name="T1" fmla="*/ 92 h 334"/>
                  <a:gd name="T2" fmla="*/ 68 w 147"/>
                  <a:gd name="T3" fmla="*/ 199 h 334"/>
                  <a:gd name="T4" fmla="*/ 147 w 147"/>
                  <a:gd name="T5" fmla="*/ 0 h 334"/>
                  <a:gd name="T6" fmla="*/ 97 w 147"/>
                  <a:gd name="T7" fmla="*/ 285 h 334"/>
                  <a:gd name="T8" fmla="*/ 76 w 147"/>
                  <a:gd name="T9" fmla="*/ 334 h 334"/>
                  <a:gd name="T10" fmla="*/ 45 w 147"/>
                  <a:gd name="T11" fmla="*/ 257 h 334"/>
                  <a:gd name="T12" fmla="*/ 0 w 147"/>
                  <a:gd name="T13" fmla="*/ 92 h 334"/>
                  <a:gd name="T14" fmla="*/ 45 w 147"/>
                  <a:gd name="T15" fmla="*/ 92 h 334"/>
                  <a:gd name="T16" fmla="*/ 45 w 147"/>
                  <a:gd name="T17" fmla="*/ 92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7" h="334">
                    <a:moveTo>
                      <a:pt x="45" y="92"/>
                    </a:moveTo>
                    <a:lnTo>
                      <a:pt x="68" y="199"/>
                    </a:lnTo>
                    <a:lnTo>
                      <a:pt x="147" y="0"/>
                    </a:lnTo>
                    <a:lnTo>
                      <a:pt x="97" y="285"/>
                    </a:lnTo>
                    <a:lnTo>
                      <a:pt x="76" y="334"/>
                    </a:lnTo>
                    <a:lnTo>
                      <a:pt x="45" y="257"/>
                    </a:lnTo>
                    <a:lnTo>
                      <a:pt x="0" y="92"/>
                    </a:lnTo>
                    <a:lnTo>
                      <a:pt x="45" y="92"/>
                    </a:lnTo>
                    <a:lnTo>
                      <a:pt x="45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528" name="Freeform 72"/>
              <p:cNvSpPr>
                <a:spLocks/>
              </p:cNvSpPr>
              <p:nvPr/>
            </p:nvSpPr>
            <p:spPr bwMode="auto">
              <a:xfrm>
                <a:off x="4684" y="2041"/>
                <a:ext cx="63" cy="40"/>
              </a:xfrm>
              <a:custGeom>
                <a:avLst/>
                <a:gdLst>
                  <a:gd name="T0" fmla="*/ 188 w 188"/>
                  <a:gd name="T1" fmla="*/ 120 h 120"/>
                  <a:gd name="T2" fmla="*/ 102 w 188"/>
                  <a:gd name="T3" fmla="*/ 0 h 120"/>
                  <a:gd name="T4" fmla="*/ 52 w 188"/>
                  <a:gd name="T5" fmla="*/ 5 h 120"/>
                  <a:gd name="T6" fmla="*/ 0 w 188"/>
                  <a:gd name="T7" fmla="*/ 102 h 120"/>
                  <a:gd name="T8" fmla="*/ 28 w 188"/>
                  <a:gd name="T9" fmla="*/ 73 h 120"/>
                  <a:gd name="T10" fmla="*/ 86 w 188"/>
                  <a:gd name="T11" fmla="*/ 50 h 120"/>
                  <a:gd name="T12" fmla="*/ 188 w 188"/>
                  <a:gd name="T13" fmla="*/ 120 h 120"/>
                  <a:gd name="T14" fmla="*/ 188 w 188"/>
                  <a:gd name="T1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120">
                    <a:moveTo>
                      <a:pt x="188" y="120"/>
                    </a:moveTo>
                    <a:lnTo>
                      <a:pt x="102" y="0"/>
                    </a:lnTo>
                    <a:lnTo>
                      <a:pt x="52" y="5"/>
                    </a:lnTo>
                    <a:lnTo>
                      <a:pt x="0" y="102"/>
                    </a:lnTo>
                    <a:lnTo>
                      <a:pt x="28" y="73"/>
                    </a:lnTo>
                    <a:lnTo>
                      <a:pt x="86" y="50"/>
                    </a:lnTo>
                    <a:lnTo>
                      <a:pt x="188" y="120"/>
                    </a:lnTo>
                    <a:lnTo>
                      <a:pt x="188" y="1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529" name="Freeform 73"/>
              <p:cNvSpPr>
                <a:spLocks/>
              </p:cNvSpPr>
              <p:nvPr/>
            </p:nvSpPr>
            <p:spPr bwMode="auto">
              <a:xfrm>
                <a:off x="4516" y="2152"/>
                <a:ext cx="410" cy="243"/>
              </a:xfrm>
              <a:custGeom>
                <a:avLst/>
                <a:gdLst>
                  <a:gd name="T0" fmla="*/ 647 w 1232"/>
                  <a:gd name="T1" fmla="*/ 97 h 713"/>
                  <a:gd name="T2" fmla="*/ 778 w 1232"/>
                  <a:gd name="T3" fmla="*/ 0 h 713"/>
                  <a:gd name="T4" fmla="*/ 972 w 1232"/>
                  <a:gd name="T5" fmla="*/ 12 h 713"/>
                  <a:gd name="T6" fmla="*/ 1159 w 1232"/>
                  <a:gd name="T7" fmla="*/ 80 h 713"/>
                  <a:gd name="T8" fmla="*/ 1232 w 1232"/>
                  <a:gd name="T9" fmla="*/ 159 h 713"/>
                  <a:gd name="T10" fmla="*/ 1204 w 1232"/>
                  <a:gd name="T11" fmla="*/ 205 h 713"/>
                  <a:gd name="T12" fmla="*/ 1045 w 1232"/>
                  <a:gd name="T13" fmla="*/ 262 h 713"/>
                  <a:gd name="T14" fmla="*/ 812 w 1232"/>
                  <a:gd name="T15" fmla="*/ 234 h 713"/>
                  <a:gd name="T16" fmla="*/ 630 w 1232"/>
                  <a:gd name="T17" fmla="*/ 193 h 713"/>
                  <a:gd name="T18" fmla="*/ 499 w 1232"/>
                  <a:gd name="T19" fmla="*/ 290 h 713"/>
                  <a:gd name="T20" fmla="*/ 363 w 1232"/>
                  <a:gd name="T21" fmla="*/ 381 h 713"/>
                  <a:gd name="T22" fmla="*/ 249 w 1232"/>
                  <a:gd name="T23" fmla="*/ 519 h 713"/>
                  <a:gd name="T24" fmla="*/ 158 w 1232"/>
                  <a:gd name="T25" fmla="*/ 598 h 713"/>
                  <a:gd name="T26" fmla="*/ 57 w 1232"/>
                  <a:gd name="T27" fmla="*/ 677 h 713"/>
                  <a:gd name="T28" fmla="*/ 45 w 1232"/>
                  <a:gd name="T29" fmla="*/ 713 h 713"/>
                  <a:gd name="T30" fmla="*/ 0 w 1232"/>
                  <a:gd name="T31" fmla="*/ 707 h 713"/>
                  <a:gd name="T32" fmla="*/ 0 w 1232"/>
                  <a:gd name="T33" fmla="*/ 643 h 713"/>
                  <a:gd name="T34" fmla="*/ 96 w 1232"/>
                  <a:gd name="T35" fmla="*/ 587 h 713"/>
                  <a:gd name="T36" fmla="*/ 249 w 1232"/>
                  <a:gd name="T37" fmla="*/ 444 h 713"/>
                  <a:gd name="T38" fmla="*/ 368 w 1232"/>
                  <a:gd name="T39" fmla="*/ 319 h 713"/>
                  <a:gd name="T40" fmla="*/ 539 w 1232"/>
                  <a:gd name="T41" fmla="*/ 188 h 713"/>
                  <a:gd name="T42" fmla="*/ 607 w 1232"/>
                  <a:gd name="T43" fmla="*/ 154 h 713"/>
                  <a:gd name="T44" fmla="*/ 727 w 1232"/>
                  <a:gd name="T45" fmla="*/ 148 h 713"/>
                  <a:gd name="T46" fmla="*/ 914 w 1232"/>
                  <a:gd name="T47" fmla="*/ 205 h 713"/>
                  <a:gd name="T48" fmla="*/ 1107 w 1232"/>
                  <a:gd name="T49" fmla="*/ 193 h 713"/>
                  <a:gd name="T50" fmla="*/ 1164 w 1232"/>
                  <a:gd name="T51" fmla="*/ 154 h 713"/>
                  <a:gd name="T52" fmla="*/ 965 w 1232"/>
                  <a:gd name="T53" fmla="*/ 62 h 713"/>
                  <a:gd name="T54" fmla="*/ 830 w 1232"/>
                  <a:gd name="T55" fmla="*/ 28 h 713"/>
                  <a:gd name="T56" fmla="*/ 647 w 1232"/>
                  <a:gd name="T57" fmla="*/ 97 h 713"/>
                  <a:gd name="T58" fmla="*/ 647 w 1232"/>
                  <a:gd name="T59" fmla="*/ 97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32" h="713">
                    <a:moveTo>
                      <a:pt x="647" y="97"/>
                    </a:moveTo>
                    <a:lnTo>
                      <a:pt x="778" y="0"/>
                    </a:lnTo>
                    <a:lnTo>
                      <a:pt x="972" y="12"/>
                    </a:lnTo>
                    <a:lnTo>
                      <a:pt x="1159" y="80"/>
                    </a:lnTo>
                    <a:lnTo>
                      <a:pt x="1232" y="159"/>
                    </a:lnTo>
                    <a:lnTo>
                      <a:pt x="1204" y="205"/>
                    </a:lnTo>
                    <a:lnTo>
                      <a:pt x="1045" y="262"/>
                    </a:lnTo>
                    <a:lnTo>
                      <a:pt x="812" y="234"/>
                    </a:lnTo>
                    <a:lnTo>
                      <a:pt x="630" y="193"/>
                    </a:lnTo>
                    <a:lnTo>
                      <a:pt x="499" y="290"/>
                    </a:lnTo>
                    <a:lnTo>
                      <a:pt x="363" y="381"/>
                    </a:lnTo>
                    <a:lnTo>
                      <a:pt x="249" y="519"/>
                    </a:lnTo>
                    <a:lnTo>
                      <a:pt x="158" y="598"/>
                    </a:lnTo>
                    <a:lnTo>
                      <a:pt x="57" y="677"/>
                    </a:lnTo>
                    <a:lnTo>
                      <a:pt x="45" y="713"/>
                    </a:lnTo>
                    <a:lnTo>
                      <a:pt x="0" y="707"/>
                    </a:lnTo>
                    <a:lnTo>
                      <a:pt x="0" y="643"/>
                    </a:lnTo>
                    <a:lnTo>
                      <a:pt x="96" y="587"/>
                    </a:lnTo>
                    <a:lnTo>
                      <a:pt x="249" y="444"/>
                    </a:lnTo>
                    <a:lnTo>
                      <a:pt x="368" y="319"/>
                    </a:lnTo>
                    <a:lnTo>
                      <a:pt x="539" y="188"/>
                    </a:lnTo>
                    <a:lnTo>
                      <a:pt x="607" y="154"/>
                    </a:lnTo>
                    <a:lnTo>
                      <a:pt x="727" y="148"/>
                    </a:lnTo>
                    <a:lnTo>
                      <a:pt x="914" y="205"/>
                    </a:lnTo>
                    <a:lnTo>
                      <a:pt x="1107" y="193"/>
                    </a:lnTo>
                    <a:lnTo>
                      <a:pt x="1164" y="154"/>
                    </a:lnTo>
                    <a:lnTo>
                      <a:pt x="965" y="62"/>
                    </a:lnTo>
                    <a:lnTo>
                      <a:pt x="830" y="28"/>
                    </a:lnTo>
                    <a:lnTo>
                      <a:pt x="647" y="97"/>
                    </a:lnTo>
                    <a:lnTo>
                      <a:pt x="647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530" name="Freeform 74"/>
              <p:cNvSpPr>
                <a:spLocks/>
              </p:cNvSpPr>
              <p:nvPr/>
            </p:nvSpPr>
            <p:spPr bwMode="auto">
              <a:xfrm>
                <a:off x="4586" y="2262"/>
                <a:ext cx="260" cy="92"/>
              </a:xfrm>
              <a:custGeom>
                <a:avLst/>
                <a:gdLst>
                  <a:gd name="T0" fmla="*/ 239 w 784"/>
                  <a:gd name="T1" fmla="*/ 34 h 278"/>
                  <a:gd name="T2" fmla="*/ 375 w 784"/>
                  <a:gd name="T3" fmla="*/ 0 h 278"/>
                  <a:gd name="T4" fmla="*/ 631 w 784"/>
                  <a:gd name="T5" fmla="*/ 34 h 278"/>
                  <a:gd name="T6" fmla="*/ 755 w 784"/>
                  <a:gd name="T7" fmla="*/ 125 h 278"/>
                  <a:gd name="T8" fmla="*/ 784 w 784"/>
                  <a:gd name="T9" fmla="*/ 199 h 278"/>
                  <a:gd name="T10" fmla="*/ 699 w 784"/>
                  <a:gd name="T11" fmla="*/ 262 h 278"/>
                  <a:gd name="T12" fmla="*/ 511 w 784"/>
                  <a:gd name="T13" fmla="*/ 278 h 278"/>
                  <a:gd name="T14" fmla="*/ 205 w 784"/>
                  <a:gd name="T15" fmla="*/ 193 h 278"/>
                  <a:gd name="T16" fmla="*/ 136 w 784"/>
                  <a:gd name="T17" fmla="*/ 131 h 278"/>
                  <a:gd name="T18" fmla="*/ 0 w 784"/>
                  <a:gd name="T19" fmla="*/ 154 h 278"/>
                  <a:gd name="T20" fmla="*/ 90 w 784"/>
                  <a:gd name="T21" fmla="*/ 91 h 278"/>
                  <a:gd name="T22" fmla="*/ 192 w 784"/>
                  <a:gd name="T23" fmla="*/ 79 h 278"/>
                  <a:gd name="T24" fmla="*/ 381 w 784"/>
                  <a:gd name="T25" fmla="*/ 102 h 278"/>
                  <a:gd name="T26" fmla="*/ 517 w 784"/>
                  <a:gd name="T27" fmla="*/ 147 h 278"/>
                  <a:gd name="T28" fmla="*/ 295 w 784"/>
                  <a:gd name="T29" fmla="*/ 147 h 278"/>
                  <a:gd name="T30" fmla="*/ 471 w 784"/>
                  <a:gd name="T31" fmla="*/ 222 h 278"/>
                  <a:gd name="T32" fmla="*/ 653 w 784"/>
                  <a:gd name="T33" fmla="*/ 199 h 278"/>
                  <a:gd name="T34" fmla="*/ 727 w 784"/>
                  <a:gd name="T35" fmla="*/ 165 h 278"/>
                  <a:gd name="T36" fmla="*/ 642 w 784"/>
                  <a:gd name="T37" fmla="*/ 97 h 278"/>
                  <a:gd name="T38" fmla="*/ 420 w 784"/>
                  <a:gd name="T39" fmla="*/ 45 h 278"/>
                  <a:gd name="T40" fmla="*/ 239 w 784"/>
                  <a:gd name="T41" fmla="*/ 34 h 278"/>
                  <a:gd name="T42" fmla="*/ 239 w 784"/>
                  <a:gd name="T43" fmla="*/ 34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84" h="278">
                    <a:moveTo>
                      <a:pt x="239" y="34"/>
                    </a:moveTo>
                    <a:lnTo>
                      <a:pt x="375" y="0"/>
                    </a:lnTo>
                    <a:lnTo>
                      <a:pt x="631" y="34"/>
                    </a:lnTo>
                    <a:lnTo>
                      <a:pt x="755" y="125"/>
                    </a:lnTo>
                    <a:lnTo>
                      <a:pt x="784" y="199"/>
                    </a:lnTo>
                    <a:lnTo>
                      <a:pt x="699" y="262"/>
                    </a:lnTo>
                    <a:lnTo>
                      <a:pt x="511" y="278"/>
                    </a:lnTo>
                    <a:lnTo>
                      <a:pt x="205" y="193"/>
                    </a:lnTo>
                    <a:lnTo>
                      <a:pt x="136" y="131"/>
                    </a:lnTo>
                    <a:lnTo>
                      <a:pt x="0" y="154"/>
                    </a:lnTo>
                    <a:lnTo>
                      <a:pt x="90" y="91"/>
                    </a:lnTo>
                    <a:lnTo>
                      <a:pt x="192" y="79"/>
                    </a:lnTo>
                    <a:lnTo>
                      <a:pt x="381" y="102"/>
                    </a:lnTo>
                    <a:lnTo>
                      <a:pt x="517" y="147"/>
                    </a:lnTo>
                    <a:lnTo>
                      <a:pt x="295" y="147"/>
                    </a:lnTo>
                    <a:lnTo>
                      <a:pt x="471" y="222"/>
                    </a:lnTo>
                    <a:lnTo>
                      <a:pt x="653" y="199"/>
                    </a:lnTo>
                    <a:lnTo>
                      <a:pt x="727" y="165"/>
                    </a:lnTo>
                    <a:lnTo>
                      <a:pt x="642" y="97"/>
                    </a:lnTo>
                    <a:lnTo>
                      <a:pt x="420" y="45"/>
                    </a:lnTo>
                    <a:lnTo>
                      <a:pt x="239" y="34"/>
                    </a:lnTo>
                    <a:lnTo>
                      <a:pt x="239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531" name="Freeform 75"/>
              <p:cNvSpPr>
                <a:spLocks/>
              </p:cNvSpPr>
              <p:nvPr/>
            </p:nvSpPr>
            <p:spPr bwMode="auto">
              <a:xfrm>
                <a:off x="4618" y="2136"/>
                <a:ext cx="30" cy="55"/>
              </a:xfrm>
              <a:custGeom>
                <a:avLst/>
                <a:gdLst>
                  <a:gd name="T0" fmla="*/ 5 w 90"/>
                  <a:gd name="T1" fmla="*/ 0 h 171"/>
                  <a:gd name="T2" fmla="*/ 27 w 90"/>
                  <a:gd name="T3" fmla="*/ 90 h 171"/>
                  <a:gd name="T4" fmla="*/ 0 w 90"/>
                  <a:gd name="T5" fmla="*/ 160 h 171"/>
                  <a:gd name="T6" fmla="*/ 50 w 90"/>
                  <a:gd name="T7" fmla="*/ 171 h 171"/>
                  <a:gd name="T8" fmla="*/ 79 w 90"/>
                  <a:gd name="T9" fmla="*/ 85 h 171"/>
                  <a:gd name="T10" fmla="*/ 90 w 90"/>
                  <a:gd name="T11" fmla="*/ 6 h 171"/>
                  <a:gd name="T12" fmla="*/ 5 w 90"/>
                  <a:gd name="T13" fmla="*/ 0 h 171"/>
                  <a:gd name="T14" fmla="*/ 5 w 90"/>
                  <a:gd name="T15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0" h="171">
                    <a:moveTo>
                      <a:pt x="5" y="0"/>
                    </a:moveTo>
                    <a:lnTo>
                      <a:pt x="27" y="90"/>
                    </a:lnTo>
                    <a:lnTo>
                      <a:pt x="0" y="160"/>
                    </a:lnTo>
                    <a:lnTo>
                      <a:pt x="50" y="171"/>
                    </a:lnTo>
                    <a:lnTo>
                      <a:pt x="79" y="85"/>
                    </a:lnTo>
                    <a:lnTo>
                      <a:pt x="90" y="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532" name="Freeform 76"/>
              <p:cNvSpPr>
                <a:spLocks/>
              </p:cNvSpPr>
              <p:nvPr/>
            </p:nvSpPr>
            <p:spPr bwMode="auto">
              <a:xfrm>
                <a:off x="4578" y="2148"/>
                <a:ext cx="15" cy="43"/>
              </a:xfrm>
              <a:custGeom>
                <a:avLst/>
                <a:gdLst>
                  <a:gd name="T0" fmla="*/ 0 w 45"/>
                  <a:gd name="T1" fmla="*/ 131 h 131"/>
                  <a:gd name="T2" fmla="*/ 5 w 45"/>
                  <a:gd name="T3" fmla="*/ 0 h 131"/>
                  <a:gd name="T4" fmla="*/ 45 w 45"/>
                  <a:gd name="T5" fmla="*/ 131 h 131"/>
                  <a:gd name="T6" fmla="*/ 0 w 45"/>
                  <a:gd name="T7" fmla="*/ 131 h 131"/>
                  <a:gd name="T8" fmla="*/ 0 w 45"/>
                  <a:gd name="T9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1">
                    <a:moveTo>
                      <a:pt x="0" y="131"/>
                    </a:moveTo>
                    <a:lnTo>
                      <a:pt x="5" y="0"/>
                    </a:lnTo>
                    <a:lnTo>
                      <a:pt x="45" y="131"/>
                    </a:lnTo>
                    <a:lnTo>
                      <a:pt x="0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533" name="Freeform 77"/>
              <p:cNvSpPr>
                <a:spLocks/>
              </p:cNvSpPr>
              <p:nvPr/>
            </p:nvSpPr>
            <p:spPr bwMode="auto">
              <a:xfrm>
                <a:off x="4538" y="2250"/>
                <a:ext cx="82" cy="98"/>
              </a:xfrm>
              <a:custGeom>
                <a:avLst/>
                <a:gdLst>
                  <a:gd name="T0" fmla="*/ 0 w 244"/>
                  <a:gd name="T1" fmla="*/ 27 h 290"/>
                  <a:gd name="T2" fmla="*/ 79 w 244"/>
                  <a:gd name="T3" fmla="*/ 136 h 290"/>
                  <a:gd name="T4" fmla="*/ 28 w 244"/>
                  <a:gd name="T5" fmla="*/ 290 h 290"/>
                  <a:gd name="T6" fmla="*/ 90 w 244"/>
                  <a:gd name="T7" fmla="*/ 267 h 290"/>
                  <a:gd name="T8" fmla="*/ 124 w 244"/>
                  <a:gd name="T9" fmla="*/ 142 h 290"/>
                  <a:gd name="T10" fmla="*/ 244 w 244"/>
                  <a:gd name="T11" fmla="*/ 0 h 290"/>
                  <a:gd name="T12" fmla="*/ 199 w 244"/>
                  <a:gd name="T13" fmla="*/ 0 h 290"/>
                  <a:gd name="T14" fmla="*/ 102 w 244"/>
                  <a:gd name="T15" fmla="*/ 108 h 290"/>
                  <a:gd name="T16" fmla="*/ 56 w 244"/>
                  <a:gd name="T17" fmla="*/ 39 h 290"/>
                  <a:gd name="T18" fmla="*/ 0 w 244"/>
                  <a:gd name="T19" fmla="*/ 27 h 290"/>
                  <a:gd name="T20" fmla="*/ 0 w 244"/>
                  <a:gd name="T21" fmla="*/ 27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4" h="290">
                    <a:moveTo>
                      <a:pt x="0" y="27"/>
                    </a:moveTo>
                    <a:lnTo>
                      <a:pt x="79" y="136"/>
                    </a:lnTo>
                    <a:lnTo>
                      <a:pt x="28" y="290"/>
                    </a:lnTo>
                    <a:lnTo>
                      <a:pt x="90" y="267"/>
                    </a:lnTo>
                    <a:lnTo>
                      <a:pt x="124" y="142"/>
                    </a:lnTo>
                    <a:lnTo>
                      <a:pt x="244" y="0"/>
                    </a:lnTo>
                    <a:lnTo>
                      <a:pt x="199" y="0"/>
                    </a:lnTo>
                    <a:lnTo>
                      <a:pt x="102" y="108"/>
                    </a:lnTo>
                    <a:lnTo>
                      <a:pt x="56" y="39"/>
                    </a:lnTo>
                    <a:lnTo>
                      <a:pt x="0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534" name="Freeform 78"/>
              <p:cNvSpPr>
                <a:spLocks/>
              </p:cNvSpPr>
              <p:nvPr/>
            </p:nvSpPr>
            <p:spPr bwMode="auto">
              <a:xfrm>
                <a:off x="4674" y="2152"/>
                <a:ext cx="47" cy="67"/>
              </a:xfrm>
              <a:custGeom>
                <a:avLst/>
                <a:gdLst>
                  <a:gd name="T0" fmla="*/ 105 w 140"/>
                  <a:gd name="T1" fmla="*/ 9 h 219"/>
                  <a:gd name="T2" fmla="*/ 110 w 140"/>
                  <a:gd name="T3" fmla="*/ 95 h 219"/>
                  <a:gd name="T4" fmla="*/ 140 w 140"/>
                  <a:gd name="T5" fmla="*/ 144 h 219"/>
                  <a:gd name="T6" fmla="*/ 132 w 140"/>
                  <a:gd name="T7" fmla="*/ 162 h 219"/>
                  <a:gd name="T8" fmla="*/ 77 w 140"/>
                  <a:gd name="T9" fmla="*/ 219 h 219"/>
                  <a:gd name="T10" fmla="*/ 105 w 140"/>
                  <a:gd name="T11" fmla="*/ 141 h 219"/>
                  <a:gd name="T12" fmla="*/ 30 w 140"/>
                  <a:gd name="T13" fmla="*/ 89 h 219"/>
                  <a:gd name="T14" fmla="*/ 0 w 140"/>
                  <a:gd name="T15" fmla="*/ 0 h 219"/>
                  <a:gd name="T16" fmla="*/ 30 w 140"/>
                  <a:gd name="T17" fmla="*/ 6 h 219"/>
                  <a:gd name="T18" fmla="*/ 72 w 140"/>
                  <a:gd name="T19" fmla="*/ 86 h 219"/>
                  <a:gd name="T20" fmla="*/ 88 w 140"/>
                  <a:gd name="T21" fmla="*/ 42 h 219"/>
                  <a:gd name="T22" fmla="*/ 105 w 140"/>
                  <a:gd name="T23" fmla="*/ 9 h 219"/>
                  <a:gd name="T24" fmla="*/ 105 w 140"/>
                  <a:gd name="T25" fmla="*/ 9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0" h="219">
                    <a:moveTo>
                      <a:pt x="105" y="9"/>
                    </a:moveTo>
                    <a:lnTo>
                      <a:pt x="110" y="95"/>
                    </a:lnTo>
                    <a:lnTo>
                      <a:pt x="140" y="144"/>
                    </a:lnTo>
                    <a:lnTo>
                      <a:pt x="132" y="162"/>
                    </a:lnTo>
                    <a:lnTo>
                      <a:pt x="77" y="219"/>
                    </a:lnTo>
                    <a:lnTo>
                      <a:pt x="105" y="141"/>
                    </a:lnTo>
                    <a:lnTo>
                      <a:pt x="30" y="89"/>
                    </a:lnTo>
                    <a:lnTo>
                      <a:pt x="0" y="0"/>
                    </a:lnTo>
                    <a:lnTo>
                      <a:pt x="30" y="6"/>
                    </a:lnTo>
                    <a:lnTo>
                      <a:pt x="72" y="86"/>
                    </a:lnTo>
                    <a:lnTo>
                      <a:pt x="88" y="42"/>
                    </a:lnTo>
                    <a:lnTo>
                      <a:pt x="105" y="9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535" name="Freeform 79"/>
              <p:cNvSpPr>
                <a:spLocks/>
              </p:cNvSpPr>
              <p:nvPr/>
            </p:nvSpPr>
            <p:spPr bwMode="auto">
              <a:xfrm>
                <a:off x="4741" y="2172"/>
                <a:ext cx="101" cy="29"/>
              </a:xfrm>
              <a:custGeom>
                <a:avLst/>
                <a:gdLst>
                  <a:gd name="T0" fmla="*/ 17 w 306"/>
                  <a:gd name="T1" fmla="*/ 28 h 81"/>
                  <a:gd name="T2" fmla="*/ 149 w 306"/>
                  <a:gd name="T3" fmla="*/ 0 h 81"/>
                  <a:gd name="T4" fmla="*/ 306 w 306"/>
                  <a:gd name="T5" fmla="*/ 81 h 81"/>
                  <a:gd name="T6" fmla="*/ 171 w 306"/>
                  <a:gd name="T7" fmla="*/ 59 h 81"/>
                  <a:gd name="T8" fmla="*/ 0 w 306"/>
                  <a:gd name="T9" fmla="*/ 44 h 81"/>
                  <a:gd name="T10" fmla="*/ 17 w 306"/>
                  <a:gd name="T11" fmla="*/ 28 h 81"/>
                  <a:gd name="T12" fmla="*/ 17 w 306"/>
                  <a:gd name="T13" fmla="*/ 2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6" h="81">
                    <a:moveTo>
                      <a:pt x="17" y="28"/>
                    </a:moveTo>
                    <a:lnTo>
                      <a:pt x="149" y="0"/>
                    </a:lnTo>
                    <a:lnTo>
                      <a:pt x="306" y="81"/>
                    </a:lnTo>
                    <a:lnTo>
                      <a:pt x="171" y="59"/>
                    </a:lnTo>
                    <a:lnTo>
                      <a:pt x="0" y="44"/>
                    </a:lnTo>
                    <a:lnTo>
                      <a:pt x="17" y="28"/>
                    </a:lnTo>
                    <a:lnTo>
                      <a:pt x="17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536" name="Freeform 80"/>
              <p:cNvSpPr>
                <a:spLocks/>
              </p:cNvSpPr>
              <p:nvPr/>
            </p:nvSpPr>
            <p:spPr bwMode="auto">
              <a:xfrm>
                <a:off x="3955" y="1715"/>
                <a:ext cx="437" cy="407"/>
              </a:xfrm>
              <a:custGeom>
                <a:avLst/>
                <a:gdLst>
                  <a:gd name="T0" fmla="*/ 1222 w 1312"/>
                  <a:gd name="T1" fmla="*/ 698 h 1221"/>
                  <a:gd name="T2" fmla="*/ 1307 w 1312"/>
                  <a:gd name="T3" fmla="*/ 425 h 1221"/>
                  <a:gd name="T4" fmla="*/ 1092 w 1312"/>
                  <a:gd name="T5" fmla="*/ 475 h 1221"/>
                  <a:gd name="T6" fmla="*/ 1051 w 1312"/>
                  <a:gd name="T7" fmla="*/ 353 h 1221"/>
                  <a:gd name="T8" fmla="*/ 997 w 1312"/>
                  <a:gd name="T9" fmla="*/ 268 h 1221"/>
                  <a:gd name="T10" fmla="*/ 1062 w 1312"/>
                  <a:gd name="T11" fmla="*/ 130 h 1221"/>
                  <a:gd name="T12" fmla="*/ 913 w 1312"/>
                  <a:gd name="T13" fmla="*/ 171 h 1221"/>
                  <a:gd name="T14" fmla="*/ 803 w 1312"/>
                  <a:gd name="T15" fmla="*/ 17 h 1221"/>
                  <a:gd name="T16" fmla="*/ 687 w 1312"/>
                  <a:gd name="T17" fmla="*/ 102 h 1221"/>
                  <a:gd name="T18" fmla="*/ 528 w 1312"/>
                  <a:gd name="T19" fmla="*/ 183 h 1221"/>
                  <a:gd name="T20" fmla="*/ 437 w 1312"/>
                  <a:gd name="T21" fmla="*/ 215 h 1221"/>
                  <a:gd name="T22" fmla="*/ 549 w 1312"/>
                  <a:gd name="T23" fmla="*/ 411 h 1221"/>
                  <a:gd name="T24" fmla="*/ 473 w 1312"/>
                  <a:gd name="T25" fmla="*/ 454 h 1221"/>
                  <a:gd name="T26" fmla="*/ 495 w 1312"/>
                  <a:gd name="T27" fmla="*/ 561 h 1221"/>
                  <a:gd name="T28" fmla="*/ 264 w 1312"/>
                  <a:gd name="T29" fmla="*/ 599 h 1221"/>
                  <a:gd name="T30" fmla="*/ 245 w 1312"/>
                  <a:gd name="T31" fmla="*/ 638 h 1221"/>
                  <a:gd name="T32" fmla="*/ 0 w 1312"/>
                  <a:gd name="T33" fmla="*/ 620 h 1221"/>
                  <a:gd name="T34" fmla="*/ 38 w 1312"/>
                  <a:gd name="T35" fmla="*/ 787 h 1221"/>
                  <a:gd name="T36" fmla="*/ 122 w 1312"/>
                  <a:gd name="T37" fmla="*/ 990 h 1221"/>
                  <a:gd name="T38" fmla="*/ 78 w 1312"/>
                  <a:gd name="T39" fmla="*/ 1137 h 1221"/>
                  <a:gd name="T40" fmla="*/ 265 w 1312"/>
                  <a:gd name="T41" fmla="*/ 1221 h 1221"/>
                  <a:gd name="T42" fmla="*/ 136 w 1312"/>
                  <a:gd name="T43" fmla="*/ 1149 h 1221"/>
                  <a:gd name="T44" fmla="*/ 181 w 1312"/>
                  <a:gd name="T45" fmla="*/ 979 h 1221"/>
                  <a:gd name="T46" fmla="*/ 66 w 1312"/>
                  <a:gd name="T47" fmla="*/ 807 h 1221"/>
                  <a:gd name="T48" fmla="*/ 81 w 1312"/>
                  <a:gd name="T49" fmla="*/ 626 h 1221"/>
                  <a:gd name="T50" fmla="*/ 346 w 1312"/>
                  <a:gd name="T51" fmla="*/ 677 h 1221"/>
                  <a:gd name="T52" fmla="*/ 492 w 1312"/>
                  <a:gd name="T53" fmla="*/ 588 h 1221"/>
                  <a:gd name="T54" fmla="*/ 614 w 1312"/>
                  <a:gd name="T55" fmla="*/ 532 h 1221"/>
                  <a:gd name="T56" fmla="*/ 618 w 1312"/>
                  <a:gd name="T57" fmla="*/ 458 h 1221"/>
                  <a:gd name="T58" fmla="*/ 506 w 1312"/>
                  <a:gd name="T59" fmla="*/ 215 h 1221"/>
                  <a:gd name="T60" fmla="*/ 661 w 1312"/>
                  <a:gd name="T61" fmla="*/ 269 h 1221"/>
                  <a:gd name="T62" fmla="*/ 790 w 1312"/>
                  <a:gd name="T63" fmla="*/ 135 h 1221"/>
                  <a:gd name="T64" fmla="*/ 929 w 1312"/>
                  <a:gd name="T65" fmla="*/ 215 h 1221"/>
                  <a:gd name="T66" fmla="*/ 962 w 1312"/>
                  <a:gd name="T67" fmla="*/ 258 h 1221"/>
                  <a:gd name="T68" fmla="*/ 987 w 1312"/>
                  <a:gd name="T69" fmla="*/ 449 h 1221"/>
                  <a:gd name="T70" fmla="*/ 1063 w 1312"/>
                  <a:gd name="T71" fmla="*/ 535 h 1221"/>
                  <a:gd name="T72" fmla="*/ 1207 w 1312"/>
                  <a:gd name="T73" fmla="*/ 457 h 1221"/>
                  <a:gd name="T74" fmla="*/ 1153 w 1312"/>
                  <a:gd name="T75" fmla="*/ 651 h 1221"/>
                  <a:gd name="T76" fmla="*/ 1248 w 1312"/>
                  <a:gd name="T77" fmla="*/ 784 h 1221"/>
                  <a:gd name="T78" fmla="*/ 1302 w 1312"/>
                  <a:gd name="T79" fmla="*/ 753 h 1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312" h="1221">
                    <a:moveTo>
                      <a:pt x="1302" y="753"/>
                    </a:moveTo>
                    <a:lnTo>
                      <a:pt x="1222" y="698"/>
                    </a:lnTo>
                    <a:lnTo>
                      <a:pt x="1296" y="491"/>
                    </a:lnTo>
                    <a:lnTo>
                      <a:pt x="1307" y="425"/>
                    </a:lnTo>
                    <a:lnTo>
                      <a:pt x="1261" y="407"/>
                    </a:lnTo>
                    <a:lnTo>
                      <a:pt x="1092" y="475"/>
                    </a:lnTo>
                    <a:lnTo>
                      <a:pt x="1088" y="394"/>
                    </a:lnTo>
                    <a:lnTo>
                      <a:pt x="1051" y="353"/>
                    </a:lnTo>
                    <a:lnTo>
                      <a:pt x="1005" y="403"/>
                    </a:lnTo>
                    <a:lnTo>
                      <a:pt x="997" y="268"/>
                    </a:lnTo>
                    <a:lnTo>
                      <a:pt x="1077" y="160"/>
                    </a:lnTo>
                    <a:lnTo>
                      <a:pt x="1062" y="130"/>
                    </a:lnTo>
                    <a:lnTo>
                      <a:pt x="987" y="120"/>
                    </a:lnTo>
                    <a:lnTo>
                      <a:pt x="913" y="171"/>
                    </a:lnTo>
                    <a:lnTo>
                      <a:pt x="810" y="92"/>
                    </a:lnTo>
                    <a:lnTo>
                      <a:pt x="803" y="17"/>
                    </a:lnTo>
                    <a:lnTo>
                      <a:pt x="709" y="0"/>
                    </a:lnTo>
                    <a:lnTo>
                      <a:pt x="687" y="102"/>
                    </a:lnTo>
                    <a:lnTo>
                      <a:pt x="637" y="202"/>
                    </a:lnTo>
                    <a:lnTo>
                      <a:pt x="528" y="183"/>
                    </a:lnTo>
                    <a:lnTo>
                      <a:pt x="441" y="174"/>
                    </a:lnTo>
                    <a:lnTo>
                      <a:pt x="437" y="215"/>
                    </a:lnTo>
                    <a:lnTo>
                      <a:pt x="573" y="372"/>
                    </a:lnTo>
                    <a:lnTo>
                      <a:pt x="549" y="411"/>
                    </a:lnTo>
                    <a:lnTo>
                      <a:pt x="484" y="403"/>
                    </a:lnTo>
                    <a:lnTo>
                      <a:pt x="473" y="454"/>
                    </a:lnTo>
                    <a:lnTo>
                      <a:pt x="558" y="530"/>
                    </a:lnTo>
                    <a:lnTo>
                      <a:pt x="495" y="561"/>
                    </a:lnTo>
                    <a:lnTo>
                      <a:pt x="296" y="564"/>
                    </a:lnTo>
                    <a:lnTo>
                      <a:pt x="264" y="599"/>
                    </a:lnTo>
                    <a:lnTo>
                      <a:pt x="300" y="638"/>
                    </a:lnTo>
                    <a:lnTo>
                      <a:pt x="245" y="638"/>
                    </a:lnTo>
                    <a:lnTo>
                      <a:pt x="46" y="585"/>
                    </a:lnTo>
                    <a:lnTo>
                      <a:pt x="0" y="620"/>
                    </a:lnTo>
                    <a:lnTo>
                      <a:pt x="118" y="755"/>
                    </a:lnTo>
                    <a:lnTo>
                      <a:pt x="38" y="787"/>
                    </a:lnTo>
                    <a:lnTo>
                      <a:pt x="20" y="876"/>
                    </a:lnTo>
                    <a:lnTo>
                      <a:pt x="122" y="990"/>
                    </a:lnTo>
                    <a:lnTo>
                      <a:pt x="118" y="1056"/>
                    </a:lnTo>
                    <a:lnTo>
                      <a:pt x="78" y="1137"/>
                    </a:lnTo>
                    <a:lnTo>
                      <a:pt x="115" y="1200"/>
                    </a:lnTo>
                    <a:lnTo>
                      <a:pt x="265" y="1221"/>
                    </a:lnTo>
                    <a:lnTo>
                      <a:pt x="274" y="1166"/>
                    </a:lnTo>
                    <a:lnTo>
                      <a:pt x="136" y="1149"/>
                    </a:lnTo>
                    <a:lnTo>
                      <a:pt x="166" y="1051"/>
                    </a:lnTo>
                    <a:lnTo>
                      <a:pt x="181" y="979"/>
                    </a:lnTo>
                    <a:lnTo>
                      <a:pt x="85" y="869"/>
                    </a:lnTo>
                    <a:lnTo>
                      <a:pt x="66" y="807"/>
                    </a:lnTo>
                    <a:lnTo>
                      <a:pt x="199" y="787"/>
                    </a:lnTo>
                    <a:lnTo>
                      <a:pt x="81" y="626"/>
                    </a:lnTo>
                    <a:lnTo>
                      <a:pt x="253" y="684"/>
                    </a:lnTo>
                    <a:lnTo>
                      <a:pt x="346" y="677"/>
                    </a:lnTo>
                    <a:lnTo>
                      <a:pt x="343" y="588"/>
                    </a:lnTo>
                    <a:lnTo>
                      <a:pt x="492" y="588"/>
                    </a:lnTo>
                    <a:lnTo>
                      <a:pt x="589" y="574"/>
                    </a:lnTo>
                    <a:lnTo>
                      <a:pt x="614" y="532"/>
                    </a:lnTo>
                    <a:lnTo>
                      <a:pt x="528" y="435"/>
                    </a:lnTo>
                    <a:lnTo>
                      <a:pt x="618" y="458"/>
                    </a:lnTo>
                    <a:lnTo>
                      <a:pt x="632" y="410"/>
                    </a:lnTo>
                    <a:lnTo>
                      <a:pt x="506" y="215"/>
                    </a:lnTo>
                    <a:lnTo>
                      <a:pt x="563" y="220"/>
                    </a:lnTo>
                    <a:lnTo>
                      <a:pt x="661" y="269"/>
                    </a:lnTo>
                    <a:lnTo>
                      <a:pt x="752" y="84"/>
                    </a:lnTo>
                    <a:lnTo>
                      <a:pt x="790" y="135"/>
                    </a:lnTo>
                    <a:lnTo>
                      <a:pt x="890" y="264"/>
                    </a:lnTo>
                    <a:lnTo>
                      <a:pt x="929" y="215"/>
                    </a:lnTo>
                    <a:lnTo>
                      <a:pt x="1020" y="156"/>
                    </a:lnTo>
                    <a:lnTo>
                      <a:pt x="962" y="258"/>
                    </a:lnTo>
                    <a:lnTo>
                      <a:pt x="968" y="376"/>
                    </a:lnTo>
                    <a:lnTo>
                      <a:pt x="987" y="449"/>
                    </a:lnTo>
                    <a:lnTo>
                      <a:pt x="1059" y="429"/>
                    </a:lnTo>
                    <a:lnTo>
                      <a:pt x="1063" y="535"/>
                    </a:lnTo>
                    <a:lnTo>
                      <a:pt x="1107" y="543"/>
                    </a:lnTo>
                    <a:lnTo>
                      <a:pt x="1207" y="457"/>
                    </a:lnTo>
                    <a:lnTo>
                      <a:pt x="1269" y="461"/>
                    </a:lnTo>
                    <a:lnTo>
                      <a:pt x="1153" y="651"/>
                    </a:lnTo>
                    <a:lnTo>
                      <a:pt x="1141" y="718"/>
                    </a:lnTo>
                    <a:lnTo>
                      <a:pt x="1248" y="784"/>
                    </a:lnTo>
                    <a:lnTo>
                      <a:pt x="1312" y="813"/>
                    </a:lnTo>
                    <a:lnTo>
                      <a:pt x="1302" y="753"/>
                    </a:lnTo>
                    <a:lnTo>
                      <a:pt x="1302" y="7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537" name="Freeform 81"/>
              <p:cNvSpPr>
                <a:spLocks/>
              </p:cNvSpPr>
              <p:nvPr/>
            </p:nvSpPr>
            <p:spPr bwMode="auto">
              <a:xfrm>
                <a:off x="4058" y="1835"/>
                <a:ext cx="275" cy="409"/>
              </a:xfrm>
              <a:custGeom>
                <a:avLst/>
                <a:gdLst>
                  <a:gd name="T0" fmla="*/ 502 w 828"/>
                  <a:gd name="T1" fmla="*/ 0 h 1226"/>
                  <a:gd name="T2" fmla="*/ 591 w 828"/>
                  <a:gd name="T3" fmla="*/ 188 h 1226"/>
                  <a:gd name="T4" fmla="*/ 570 w 828"/>
                  <a:gd name="T5" fmla="*/ 347 h 1226"/>
                  <a:gd name="T6" fmla="*/ 748 w 828"/>
                  <a:gd name="T7" fmla="*/ 297 h 1226"/>
                  <a:gd name="T8" fmla="*/ 570 w 828"/>
                  <a:gd name="T9" fmla="*/ 400 h 1226"/>
                  <a:gd name="T10" fmla="*/ 533 w 828"/>
                  <a:gd name="T11" fmla="*/ 525 h 1226"/>
                  <a:gd name="T12" fmla="*/ 527 w 828"/>
                  <a:gd name="T13" fmla="*/ 695 h 1226"/>
                  <a:gd name="T14" fmla="*/ 566 w 828"/>
                  <a:gd name="T15" fmla="*/ 888 h 1226"/>
                  <a:gd name="T16" fmla="*/ 612 w 828"/>
                  <a:gd name="T17" fmla="*/ 847 h 1226"/>
                  <a:gd name="T18" fmla="*/ 660 w 828"/>
                  <a:gd name="T19" fmla="*/ 909 h 1226"/>
                  <a:gd name="T20" fmla="*/ 628 w 828"/>
                  <a:gd name="T21" fmla="*/ 997 h 1226"/>
                  <a:gd name="T22" fmla="*/ 748 w 828"/>
                  <a:gd name="T23" fmla="*/ 1109 h 1226"/>
                  <a:gd name="T24" fmla="*/ 807 w 828"/>
                  <a:gd name="T25" fmla="*/ 1068 h 1226"/>
                  <a:gd name="T26" fmla="*/ 828 w 828"/>
                  <a:gd name="T27" fmla="*/ 1068 h 1226"/>
                  <a:gd name="T28" fmla="*/ 782 w 828"/>
                  <a:gd name="T29" fmla="*/ 1160 h 1226"/>
                  <a:gd name="T30" fmla="*/ 774 w 828"/>
                  <a:gd name="T31" fmla="*/ 1226 h 1226"/>
                  <a:gd name="T32" fmla="*/ 703 w 828"/>
                  <a:gd name="T33" fmla="*/ 1151 h 1226"/>
                  <a:gd name="T34" fmla="*/ 537 w 828"/>
                  <a:gd name="T35" fmla="*/ 1105 h 1226"/>
                  <a:gd name="T36" fmla="*/ 482 w 828"/>
                  <a:gd name="T37" fmla="*/ 1042 h 1226"/>
                  <a:gd name="T38" fmla="*/ 603 w 828"/>
                  <a:gd name="T39" fmla="*/ 1072 h 1226"/>
                  <a:gd name="T40" fmla="*/ 566 w 828"/>
                  <a:gd name="T41" fmla="*/ 968 h 1226"/>
                  <a:gd name="T42" fmla="*/ 465 w 828"/>
                  <a:gd name="T43" fmla="*/ 867 h 1226"/>
                  <a:gd name="T44" fmla="*/ 259 w 828"/>
                  <a:gd name="T45" fmla="*/ 738 h 1226"/>
                  <a:gd name="T46" fmla="*/ 184 w 828"/>
                  <a:gd name="T47" fmla="*/ 546 h 1226"/>
                  <a:gd name="T48" fmla="*/ 0 w 828"/>
                  <a:gd name="T49" fmla="*/ 413 h 1226"/>
                  <a:gd name="T50" fmla="*/ 178 w 828"/>
                  <a:gd name="T51" fmla="*/ 488 h 1226"/>
                  <a:gd name="T52" fmla="*/ 250 w 828"/>
                  <a:gd name="T53" fmla="*/ 584 h 1226"/>
                  <a:gd name="T54" fmla="*/ 325 w 828"/>
                  <a:gd name="T55" fmla="*/ 697 h 1226"/>
                  <a:gd name="T56" fmla="*/ 471 w 828"/>
                  <a:gd name="T57" fmla="*/ 772 h 1226"/>
                  <a:gd name="T58" fmla="*/ 449 w 828"/>
                  <a:gd name="T59" fmla="*/ 630 h 1226"/>
                  <a:gd name="T60" fmla="*/ 458 w 828"/>
                  <a:gd name="T61" fmla="*/ 542 h 1226"/>
                  <a:gd name="T62" fmla="*/ 404 w 828"/>
                  <a:gd name="T63" fmla="*/ 434 h 1226"/>
                  <a:gd name="T64" fmla="*/ 233 w 828"/>
                  <a:gd name="T65" fmla="*/ 313 h 1226"/>
                  <a:gd name="T66" fmla="*/ 356 w 828"/>
                  <a:gd name="T67" fmla="*/ 326 h 1226"/>
                  <a:gd name="T68" fmla="*/ 495 w 828"/>
                  <a:gd name="T69" fmla="*/ 455 h 1226"/>
                  <a:gd name="T70" fmla="*/ 538 w 828"/>
                  <a:gd name="T71" fmla="*/ 202 h 1226"/>
                  <a:gd name="T72" fmla="*/ 502 w 828"/>
                  <a:gd name="T73" fmla="*/ 0 h 1226"/>
                  <a:gd name="T74" fmla="*/ 502 w 828"/>
                  <a:gd name="T75" fmla="*/ 0 h 1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28" h="1226">
                    <a:moveTo>
                      <a:pt x="502" y="0"/>
                    </a:moveTo>
                    <a:lnTo>
                      <a:pt x="591" y="188"/>
                    </a:lnTo>
                    <a:lnTo>
                      <a:pt x="570" y="347"/>
                    </a:lnTo>
                    <a:lnTo>
                      <a:pt x="748" y="297"/>
                    </a:lnTo>
                    <a:lnTo>
                      <a:pt x="570" y="400"/>
                    </a:lnTo>
                    <a:lnTo>
                      <a:pt x="533" y="525"/>
                    </a:lnTo>
                    <a:lnTo>
                      <a:pt x="527" y="695"/>
                    </a:lnTo>
                    <a:lnTo>
                      <a:pt x="566" y="888"/>
                    </a:lnTo>
                    <a:lnTo>
                      <a:pt x="612" y="847"/>
                    </a:lnTo>
                    <a:lnTo>
                      <a:pt x="660" y="909"/>
                    </a:lnTo>
                    <a:lnTo>
                      <a:pt x="628" y="997"/>
                    </a:lnTo>
                    <a:lnTo>
                      <a:pt x="748" y="1109"/>
                    </a:lnTo>
                    <a:lnTo>
                      <a:pt x="807" y="1068"/>
                    </a:lnTo>
                    <a:lnTo>
                      <a:pt x="828" y="1068"/>
                    </a:lnTo>
                    <a:lnTo>
                      <a:pt x="782" y="1160"/>
                    </a:lnTo>
                    <a:lnTo>
                      <a:pt x="774" y="1226"/>
                    </a:lnTo>
                    <a:lnTo>
                      <a:pt x="703" y="1151"/>
                    </a:lnTo>
                    <a:lnTo>
                      <a:pt x="537" y="1105"/>
                    </a:lnTo>
                    <a:lnTo>
                      <a:pt x="482" y="1042"/>
                    </a:lnTo>
                    <a:lnTo>
                      <a:pt x="603" y="1072"/>
                    </a:lnTo>
                    <a:lnTo>
                      <a:pt x="566" y="968"/>
                    </a:lnTo>
                    <a:lnTo>
                      <a:pt x="465" y="867"/>
                    </a:lnTo>
                    <a:lnTo>
                      <a:pt x="259" y="738"/>
                    </a:lnTo>
                    <a:lnTo>
                      <a:pt x="184" y="546"/>
                    </a:lnTo>
                    <a:lnTo>
                      <a:pt x="0" y="413"/>
                    </a:lnTo>
                    <a:lnTo>
                      <a:pt x="178" y="488"/>
                    </a:lnTo>
                    <a:lnTo>
                      <a:pt x="250" y="584"/>
                    </a:lnTo>
                    <a:lnTo>
                      <a:pt x="325" y="697"/>
                    </a:lnTo>
                    <a:lnTo>
                      <a:pt x="471" y="772"/>
                    </a:lnTo>
                    <a:lnTo>
                      <a:pt x="449" y="630"/>
                    </a:lnTo>
                    <a:lnTo>
                      <a:pt x="458" y="542"/>
                    </a:lnTo>
                    <a:lnTo>
                      <a:pt x="404" y="434"/>
                    </a:lnTo>
                    <a:lnTo>
                      <a:pt x="233" y="313"/>
                    </a:lnTo>
                    <a:lnTo>
                      <a:pt x="356" y="326"/>
                    </a:lnTo>
                    <a:lnTo>
                      <a:pt x="495" y="455"/>
                    </a:lnTo>
                    <a:lnTo>
                      <a:pt x="538" y="202"/>
                    </a:lnTo>
                    <a:lnTo>
                      <a:pt x="502" y="0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538" name="Freeform 82"/>
              <p:cNvSpPr>
                <a:spLocks/>
              </p:cNvSpPr>
              <p:nvPr/>
            </p:nvSpPr>
            <p:spPr bwMode="auto">
              <a:xfrm>
                <a:off x="4228" y="2197"/>
                <a:ext cx="195" cy="183"/>
              </a:xfrm>
              <a:custGeom>
                <a:avLst/>
                <a:gdLst>
                  <a:gd name="T0" fmla="*/ 0 w 586"/>
                  <a:gd name="T1" fmla="*/ 108 h 563"/>
                  <a:gd name="T2" fmla="*/ 128 w 586"/>
                  <a:gd name="T3" fmla="*/ 145 h 563"/>
                  <a:gd name="T4" fmla="*/ 145 w 586"/>
                  <a:gd name="T5" fmla="*/ 205 h 563"/>
                  <a:gd name="T6" fmla="*/ 291 w 586"/>
                  <a:gd name="T7" fmla="*/ 198 h 563"/>
                  <a:gd name="T8" fmla="*/ 329 w 586"/>
                  <a:gd name="T9" fmla="*/ 108 h 563"/>
                  <a:gd name="T10" fmla="*/ 365 w 586"/>
                  <a:gd name="T11" fmla="*/ 0 h 563"/>
                  <a:gd name="T12" fmla="*/ 397 w 586"/>
                  <a:gd name="T13" fmla="*/ 90 h 563"/>
                  <a:gd name="T14" fmla="*/ 335 w 586"/>
                  <a:gd name="T15" fmla="*/ 178 h 563"/>
                  <a:gd name="T16" fmla="*/ 441 w 586"/>
                  <a:gd name="T17" fmla="*/ 380 h 563"/>
                  <a:gd name="T18" fmla="*/ 519 w 586"/>
                  <a:gd name="T19" fmla="*/ 455 h 563"/>
                  <a:gd name="T20" fmla="*/ 574 w 586"/>
                  <a:gd name="T21" fmla="*/ 438 h 563"/>
                  <a:gd name="T22" fmla="*/ 586 w 586"/>
                  <a:gd name="T23" fmla="*/ 494 h 563"/>
                  <a:gd name="T24" fmla="*/ 531 w 586"/>
                  <a:gd name="T25" fmla="*/ 563 h 563"/>
                  <a:gd name="T26" fmla="*/ 465 w 586"/>
                  <a:gd name="T27" fmla="*/ 546 h 563"/>
                  <a:gd name="T28" fmla="*/ 456 w 586"/>
                  <a:gd name="T29" fmla="*/ 474 h 563"/>
                  <a:gd name="T30" fmla="*/ 289 w 586"/>
                  <a:gd name="T31" fmla="*/ 235 h 563"/>
                  <a:gd name="T32" fmla="*/ 191 w 586"/>
                  <a:gd name="T33" fmla="*/ 258 h 563"/>
                  <a:gd name="T34" fmla="*/ 70 w 586"/>
                  <a:gd name="T35" fmla="*/ 308 h 563"/>
                  <a:gd name="T36" fmla="*/ 87 w 586"/>
                  <a:gd name="T37" fmla="*/ 204 h 563"/>
                  <a:gd name="T38" fmla="*/ 21 w 586"/>
                  <a:gd name="T39" fmla="*/ 175 h 563"/>
                  <a:gd name="T40" fmla="*/ 0 w 586"/>
                  <a:gd name="T41" fmla="*/ 108 h 563"/>
                  <a:gd name="T42" fmla="*/ 0 w 586"/>
                  <a:gd name="T43" fmla="*/ 108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86" h="563">
                    <a:moveTo>
                      <a:pt x="0" y="108"/>
                    </a:moveTo>
                    <a:lnTo>
                      <a:pt x="128" y="145"/>
                    </a:lnTo>
                    <a:lnTo>
                      <a:pt x="145" y="205"/>
                    </a:lnTo>
                    <a:lnTo>
                      <a:pt x="291" y="198"/>
                    </a:lnTo>
                    <a:lnTo>
                      <a:pt x="329" y="108"/>
                    </a:lnTo>
                    <a:lnTo>
                      <a:pt x="365" y="0"/>
                    </a:lnTo>
                    <a:lnTo>
                      <a:pt x="397" y="90"/>
                    </a:lnTo>
                    <a:lnTo>
                      <a:pt x="335" y="178"/>
                    </a:lnTo>
                    <a:lnTo>
                      <a:pt x="441" y="380"/>
                    </a:lnTo>
                    <a:lnTo>
                      <a:pt x="519" y="455"/>
                    </a:lnTo>
                    <a:lnTo>
                      <a:pt x="574" y="438"/>
                    </a:lnTo>
                    <a:lnTo>
                      <a:pt x="586" y="494"/>
                    </a:lnTo>
                    <a:lnTo>
                      <a:pt x="531" y="563"/>
                    </a:lnTo>
                    <a:lnTo>
                      <a:pt x="465" y="546"/>
                    </a:lnTo>
                    <a:lnTo>
                      <a:pt x="456" y="474"/>
                    </a:lnTo>
                    <a:lnTo>
                      <a:pt x="289" y="235"/>
                    </a:lnTo>
                    <a:lnTo>
                      <a:pt x="191" y="258"/>
                    </a:lnTo>
                    <a:lnTo>
                      <a:pt x="70" y="308"/>
                    </a:lnTo>
                    <a:lnTo>
                      <a:pt x="87" y="204"/>
                    </a:lnTo>
                    <a:lnTo>
                      <a:pt x="21" y="175"/>
                    </a:lnTo>
                    <a:lnTo>
                      <a:pt x="0" y="10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539" name="Freeform 83"/>
              <p:cNvSpPr>
                <a:spLocks/>
              </p:cNvSpPr>
              <p:nvPr/>
            </p:nvSpPr>
            <p:spPr bwMode="auto">
              <a:xfrm>
                <a:off x="3991" y="1981"/>
                <a:ext cx="114" cy="42"/>
              </a:xfrm>
              <a:custGeom>
                <a:avLst/>
                <a:gdLst>
                  <a:gd name="T0" fmla="*/ 0 w 342"/>
                  <a:gd name="T1" fmla="*/ 30 h 126"/>
                  <a:gd name="T2" fmla="*/ 127 w 342"/>
                  <a:gd name="T3" fmla="*/ 113 h 126"/>
                  <a:gd name="T4" fmla="*/ 173 w 342"/>
                  <a:gd name="T5" fmla="*/ 56 h 126"/>
                  <a:gd name="T6" fmla="*/ 342 w 342"/>
                  <a:gd name="T7" fmla="*/ 126 h 126"/>
                  <a:gd name="T8" fmla="*/ 173 w 342"/>
                  <a:gd name="T9" fmla="*/ 0 h 126"/>
                  <a:gd name="T10" fmla="*/ 101 w 342"/>
                  <a:gd name="T11" fmla="*/ 20 h 126"/>
                  <a:gd name="T12" fmla="*/ 0 w 342"/>
                  <a:gd name="T13" fmla="*/ 30 h 126"/>
                  <a:gd name="T14" fmla="*/ 0 w 342"/>
                  <a:gd name="T15" fmla="*/ 3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2" h="126">
                    <a:moveTo>
                      <a:pt x="0" y="30"/>
                    </a:moveTo>
                    <a:lnTo>
                      <a:pt x="127" y="113"/>
                    </a:lnTo>
                    <a:lnTo>
                      <a:pt x="173" y="56"/>
                    </a:lnTo>
                    <a:lnTo>
                      <a:pt x="342" y="126"/>
                    </a:lnTo>
                    <a:lnTo>
                      <a:pt x="173" y="0"/>
                    </a:lnTo>
                    <a:lnTo>
                      <a:pt x="101" y="2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7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540" name="Freeform 84"/>
              <p:cNvSpPr>
                <a:spLocks/>
              </p:cNvSpPr>
              <p:nvPr/>
            </p:nvSpPr>
            <p:spPr bwMode="auto">
              <a:xfrm>
                <a:off x="4144" y="1765"/>
                <a:ext cx="104" cy="168"/>
              </a:xfrm>
              <a:custGeom>
                <a:avLst/>
                <a:gdLst>
                  <a:gd name="T0" fmla="*/ 0 w 309"/>
                  <a:gd name="T1" fmla="*/ 113 h 503"/>
                  <a:gd name="T2" fmla="*/ 99 w 309"/>
                  <a:gd name="T3" fmla="*/ 212 h 503"/>
                  <a:gd name="T4" fmla="*/ 125 w 309"/>
                  <a:gd name="T5" fmla="*/ 338 h 503"/>
                  <a:gd name="T6" fmla="*/ 66 w 309"/>
                  <a:gd name="T7" fmla="*/ 351 h 503"/>
                  <a:gd name="T8" fmla="*/ 138 w 309"/>
                  <a:gd name="T9" fmla="*/ 427 h 503"/>
                  <a:gd name="T10" fmla="*/ 193 w 309"/>
                  <a:gd name="T11" fmla="*/ 503 h 503"/>
                  <a:gd name="T12" fmla="*/ 200 w 309"/>
                  <a:gd name="T13" fmla="*/ 341 h 503"/>
                  <a:gd name="T14" fmla="*/ 184 w 309"/>
                  <a:gd name="T15" fmla="*/ 129 h 503"/>
                  <a:gd name="T16" fmla="*/ 309 w 309"/>
                  <a:gd name="T17" fmla="*/ 182 h 503"/>
                  <a:gd name="T18" fmla="*/ 191 w 309"/>
                  <a:gd name="T19" fmla="*/ 0 h 503"/>
                  <a:gd name="T20" fmla="*/ 122 w 309"/>
                  <a:gd name="T21" fmla="*/ 146 h 503"/>
                  <a:gd name="T22" fmla="*/ 0 w 309"/>
                  <a:gd name="T23" fmla="*/ 113 h 503"/>
                  <a:gd name="T24" fmla="*/ 0 w 309"/>
                  <a:gd name="T25" fmla="*/ 113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9" h="503">
                    <a:moveTo>
                      <a:pt x="0" y="113"/>
                    </a:moveTo>
                    <a:lnTo>
                      <a:pt x="99" y="212"/>
                    </a:lnTo>
                    <a:lnTo>
                      <a:pt x="125" y="338"/>
                    </a:lnTo>
                    <a:lnTo>
                      <a:pt x="66" y="351"/>
                    </a:lnTo>
                    <a:lnTo>
                      <a:pt x="138" y="427"/>
                    </a:lnTo>
                    <a:lnTo>
                      <a:pt x="193" y="503"/>
                    </a:lnTo>
                    <a:lnTo>
                      <a:pt x="200" y="341"/>
                    </a:lnTo>
                    <a:lnTo>
                      <a:pt x="184" y="129"/>
                    </a:lnTo>
                    <a:lnTo>
                      <a:pt x="309" y="182"/>
                    </a:lnTo>
                    <a:lnTo>
                      <a:pt x="191" y="0"/>
                    </a:lnTo>
                    <a:lnTo>
                      <a:pt x="122" y="146"/>
                    </a:lnTo>
                    <a:lnTo>
                      <a:pt x="0" y="11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FFF7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541" name="Freeform 85"/>
              <p:cNvSpPr>
                <a:spLocks/>
              </p:cNvSpPr>
              <p:nvPr/>
            </p:nvSpPr>
            <p:spPr bwMode="auto">
              <a:xfrm>
                <a:off x="4257" y="1937"/>
                <a:ext cx="79" cy="64"/>
              </a:xfrm>
              <a:custGeom>
                <a:avLst/>
                <a:gdLst>
                  <a:gd name="T0" fmla="*/ 0 w 237"/>
                  <a:gd name="T1" fmla="*/ 192 h 192"/>
                  <a:gd name="T2" fmla="*/ 86 w 237"/>
                  <a:gd name="T3" fmla="*/ 113 h 192"/>
                  <a:gd name="T4" fmla="*/ 237 w 237"/>
                  <a:gd name="T5" fmla="*/ 116 h 192"/>
                  <a:gd name="T6" fmla="*/ 208 w 237"/>
                  <a:gd name="T7" fmla="*/ 0 h 192"/>
                  <a:gd name="T8" fmla="*/ 112 w 237"/>
                  <a:gd name="T9" fmla="*/ 56 h 192"/>
                  <a:gd name="T10" fmla="*/ 13 w 237"/>
                  <a:gd name="T11" fmla="*/ 113 h 192"/>
                  <a:gd name="T12" fmla="*/ 0 w 237"/>
                  <a:gd name="T13" fmla="*/ 192 h 192"/>
                  <a:gd name="T14" fmla="*/ 0 w 237"/>
                  <a:gd name="T15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7" h="192">
                    <a:moveTo>
                      <a:pt x="0" y="192"/>
                    </a:moveTo>
                    <a:lnTo>
                      <a:pt x="86" y="113"/>
                    </a:lnTo>
                    <a:lnTo>
                      <a:pt x="237" y="116"/>
                    </a:lnTo>
                    <a:lnTo>
                      <a:pt x="208" y="0"/>
                    </a:lnTo>
                    <a:lnTo>
                      <a:pt x="112" y="56"/>
                    </a:lnTo>
                    <a:lnTo>
                      <a:pt x="13" y="113"/>
                    </a:lnTo>
                    <a:lnTo>
                      <a:pt x="0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7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542" name="Freeform 86"/>
              <p:cNvSpPr>
                <a:spLocks/>
              </p:cNvSpPr>
              <p:nvPr/>
            </p:nvSpPr>
            <p:spPr bwMode="auto">
              <a:xfrm>
                <a:off x="4089" y="1934"/>
                <a:ext cx="101" cy="91"/>
              </a:xfrm>
              <a:custGeom>
                <a:avLst/>
                <a:gdLst>
                  <a:gd name="T0" fmla="*/ 0 w 303"/>
                  <a:gd name="T1" fmla="*/ 0 h 274"/>
                  <a:gd name="T2" fmla="*/ 72 w 303"/>
                  <a:gd name="T3" fmla="*/ 7 h 274"/>
                  <a:gd name="T4" fmla="*/ 260 w 303"/>
                  <a:gd name="T5" fmla="*/ 152 h 274"/>
                  <a:gd name="T6" fmla="*/ 303 w 303"/>
                  <a:gd name="T7" fmla="*/ 274 h 274"/>
                  <a:gd name="T8" fmla="*/ 194 w 303"/>
                  <a:gd name="T9" fmla="*/ 152 h 274"/>
                  <a:gd name="T10" fmla="*/ 59 w 303"/>
                  <a:gd name="T11" fmla="*/ 66 h 274"/>
                  <a:gd name="T12" fmla="*/ 0 w 303"/>
                  <a:gd name="T13" fmla="*/ 0 h 274"/>
                  <a:gd name="T14" fmla="*/ 0 w 303"/>
                  <a:gd name="T15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3" h="274">
                    <a:moveTo>
                      <a:pt x="0" y="0"/>
                    </a:moveTo>
                    <a:lnTo>
                      <a:pt x="72" y="7"/>
                    </a:lnTo>
                    <a:lnTo>
                      <a:pt x="260" y="152"/>
                    </a:lnTo>
                    <a:lnTo>
                      <a:pt x="303" y="274"/>
                    </a:lnTo>
                    <a:lnTo>
                      <a:pt x="194" y="152"/>
                    </a:lnTo>
                    <a:lnTo>
                      <a:pt x="59" y="6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7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543" name="Freeform 87"/>
              <p:cNvSpPr>
                <a:spLocks/>
              </p:cNvSpPr>
              <p:nvPr/>
            </p:nvSpPr>
            <p:spPr bwMode="auto">
              <a:xfrm>
                <a:off x="4281" y="2042"/>
                <a:ext cx="44" cy="55"/>
              </a:xfrm>
              <a:custGeom>
                <a:avLst/>
                <a:gdLst>
                  <a:gd name="T0" fmla="*/ 113 w 132"/>
                  <a:gd name="T1" fmla="*/ 0 h 165"/>
                  <a:gd name="T2" fmla="*/ 43 w 132"/>
                  <a:gd name="T3" fmla="*/ 3 h 165"/>
                  <a:gd name="T4" fmla="*/ 0 w 132"/>
                  <a:gd name="T5" fmla="*/ 72 h 165"/>
                  <a:gd name="T6" fmla="*/ 20 w 132"/>
                  <a:gd name="T7" fmla="*/ 165 h 165"/>
                  <a:gd name="T8" fmla="*/ 63 w 132"/>
                  <a:gd name="T9" fmla="*/ 56 h 165"/>
                  <a:gd name="T10" fmla="*/ 132 w 132"/>
                  <a:gd name="T11" fmla="*/ 39 h 165"/>
                  <a:gd name="T12" fmla="*/ 113 w 132"/>
                  <a:gd name="T13" fmla="*/ 0 h 165"/>
                  <a:gd name="T14" fmla="*/ 113 w 132"/>
                  <a:gd name="T15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2" h="165">
                    <a:moveTo>
                      <a:pt x="113" y="0"/>
                    </a:moveTo>
                    <a:lnTo>
                      <a:pt x="43" y="3"/>
                    </a:lnTo>
                    <a:lnTo>
                      <a:pt x="0" y="72"/>
                    </a:lnTo>
                    <a:lnTo>
                      <a:pt x="20" y="165"/>
                    </a:lnTo>
                    <a:lnTo>
                      <a:pt x="63" y="56"/>
                    </a:lnTo>
                    <a:lnTo>
                      <a:pt x="132" y="39"/>
                    </a:lnTo>
                    <a:lnTo>
                      <a:pt x="113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E0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544" name="Freeform 88"/>
              <p:cNvSpPr>
                <a:spLocks/>
              </p:cNvSpPr>
              <p:nvPr/>
            </p:nvSpPr>
            <p:spPr bwMode="auto">
              <a:xfrm>
                <a:off x="4404" y="1900"/>
                <a:ext cx="29" cy="55"/>
              </a:xfrm>
              <a:custGeom>
                <a:avLst/>
                <a:gdLst>
                  <a:gd name="T0" fmla="*/ 66 w 86"/>
                  <a:gd name="T1" fmla="*/ 0 h 168"/>
                  <a:gd name="T2" fmla="*/ 20 w 86"/>
                  <a:gd name="T3" fmla="*/ 33 h 168"/>
                  <a:gd name="T4" fmla="*/ 0 w 86"/>
                  <a:gd name="T5" fmla="*/ 116 h 168"/>
                  <a:gd name="T6" fmla="*/ 7 w 86"/>
                  <a:gd name="T7" fmla="*/ 168 h 168"/>
                  <a:gd name="T8" fmla="*/ 43 w 86"/>
                  <a:gd name="T9" fmla="*/ 63 h 168"/>
                  <a:gd name="T10" fmla="*/ 86 w 86"/>
                  <a:gd name="T11" fmla="*/ 23 h 168"/>
                  <a:gd name="T12" fmla="*/ 66 w 86"/>
                  <a:gd name="T13" fmla="*/ 0 h 168"/>
                  <a:gd name="T14" fmla="*/ 66 w 86"/>
                  <a:gd name="T15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" h="168">
                    <a:moveTo>
                      <a:pt x="66" y="0"/>
                    </a:moveTo>
                    <a:lnTo>
                      <a:pt x="20" y="33"/>
                    </a:lnTo>
                    <a:lnTo>
                      <a:pt x="0" y="116"/>
                    </a:lnTo>
                    <a:lnTo>
                      <a:pt x="7" y="168"/>
                    </a:lnTo>
                    <a:lnTo>
                      <a:pt x="43" y="63"/>
                    </a:lnTo>
                    <a:lnTo>
                      <a:pt x="86" y="23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E0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545" name="Freeform 89"/>
              <p:cNvSpPr>
                <a:spLocks/>
              </p:cNvSpPr>
              <p:nvPr/>
            </p:nvSpPr>
            <p:spPr bwMode="auto">
              <a:xfrm>
                <a:off x="4681" y="1797"/>
                <a:ext cx="67" cy="31"/>
              </a:xfrm>
              <a:custGeom>
                <a:avLst/>
                <a:gdLst>
                  <a:gd name="T0" fmla="*/ 149 w 195"/>
                  <a:gd name="T1" fmla="*/ 0 h 93"/>
                  <a:gd name="T2" fmla="*/ 60 w 195"/>
                  <a:gd name="T3" fmla="*/ 0 h 93"/>
                  <a:gd name="T4" fmla="*/ 0 w 195"/>
                  <a:gd name="T5" fmla="*/ 93 h 93"/>
                  <a:gd name="T6" fmla="*/ 86 w 195"/>
                  <a:gd name="T7" fmla="*/ 33 h 93"/>
                  <a:gd name="T8" fmla="*/ 195 w 195"/>
                  <a:gd name="T9" fmla="*/ 36 h 93"/>
                  <a:gd name="T10" fmla="*/ 149 w 195"/>
                  <a:gd name="T11" fmla="*/ 0 h 93"/>
                  <a:gd name="T12" fmla="*/ 149 w 195"/>
                  <a:gd name="T1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5" h="93">
                    <a:moveTo>
                      <a:pt x="149" y="0"/>
                    </a:moveTo>
                    <a:lnTo>
                      <a:pt x="60" y="0"/>
                    </a:lnTo>
                    <a:lnTo>
                      <a:pt x="0" y="93"/>
                    </a:lnTo>
                    <a:lnTo>
                      <a:pt x="86" y="33"/>
                    </a:lnTo>
                    <a:lnTo>
                      <a:pt x="195" y="36"/>
                    </a:lnTo>
                    <a:lnTo>
                      <a:pt x="149" y="0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FFE0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546" name="Freeform 90"/>
              <p:cNvSpPr>
                <a:spLocks/>
              </p:cNvSpPr>
              <p:nvPr/>
            </p:nvSpPr>
            <p:spPr bwMode="auto">
              <a:xfrm>
                <a:off x="4676" y="2087"/>
                <a:ext cx="69" cy="18"/>
              </a:xfrm>
              <a:custGeom>
                <a:avLst/>
                <a:gdLst>
                  <a:gd name="T0" fmla="*/ 0 w 208"/>
                  <a:gd name="T1" fmla="*/ 26 h 59"/>
                  <a:gd name="T2" fmla="*/ 132 w 208"/>
                  <a:gd name="T3" fmla="*/ 0 h 59"/>
                  <a:gd name="T4" fmla="*/ 208 w 208"/>
                  <a:gd name="T5" fmla="*/ 23 h 59"/>
                  <a:gd name="T6" fmla="*/ 135 w 208"/>
                  <a:gd name="T7" fmla="*/ 59 h 59"/>
                  <a:gd name="T8" fmla="*/ 0 w 208"/>
                  <a:gd name="T9" fmla="*/ 26 h 59"/>
                  <a:gd name="T10" fmla="*/ 0 w 208"/>
                  <a:gd name="T11" fmla="*/ 2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8" h="59">
                    <a:moveTo>
                      <a:pt x="0" y="26"/>
                    </a:moveTo>
                    <a:lnTo>
                      <a:pt x="132" y="0"/>
                    </a:lnTo>
                    <a:lnTo>
                      <a:pt x="208" y="23"/>
                    </a:lnTo>
                    <a:lnTo>
                      <a:pt x="135" y="59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FE0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547" name="Freeform 91"/>
              <p:cNvSpPr>
                <a:spLocks/>
              </p:cNvSpPr>
              <p:nvPr/>
            </p:nvSpPr>
            <p:spPr bwMode="auto">
              <a:xfrm>
                <a:off x="4519" y="1966"/>
                <a:ext cx="35" cy="79"/>
              </a:xfrm>
              <a:custGeom>
                <a:avLst/>
                <a:gdLst>
                  <a:gd name="T0" fmla="*/ 66 w 105"/>
                  <a:gd name="T1" fmla="*/ 0 h 238"/>
                  <a:gd name="T2" fmla="*/ 62 w 105"/>
                  <a:gd name="T3" fmla="*/ 99 h 238"/>
                  <a:gd name="T4" fmla="*/ 0 w 105"/>
                  <a:gd name="T5" fmla="*/ 238 h 238"/>
                  <a:gd name="T6" fmla="*/ 72 w 105"/>
                  <a:gd name="T7" fmla="*/ 178 h 238"/>
                  <a:gd name="T8" fmla="*/ 105 w 105"/>
                  <a:gd name="T9" fmla="*/ 79 h 238"/>
                  <a:gd name="T10" fmla="*/ 66 w 105"/>
                  <a:gd name="T11" fmla="*/ 0 h 238"/>
                  <a:gd name="T12" fmla="*/ 66 w 105"/>
                  <a:gd name="T13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" h="238">
                    <a:moveTo>
                      <a:pt x="66" y="0"/>
                    </a:moveTo>
                    <a:lnTo>
                      <a:pt x="62" y="99"/>
                    </a:lnTo>
                    <a:lnTo>
                      <a:pt x="0" y="238"/>
                    </a:lnTo>
                    <a:lnTo>
                      <a:pt x="72" y="178"/>
                    </a:lnTo>
                    <a:lnTo>
                      <a:pt x="105" y="79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E0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</p:grpSp>
        <p:sp>
          <p:nvSpPr>
            <p:cNvPr id="5143" name="Text Box 92"/>
            <p:cNvSpPr txBox="1">
              <a:spLocks noChangeArrowheads="1"/>
            </p:cNvSpPr>
            <p:nvPr/>
          </p:nvSpPr>
          <p:spPr bwMode="auto">
            <a:xfrm>
              <a:off x="3859" y="2620"/>
              <a:ext cx="59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000" b="1"/>
                <a:t>осень</a:t>
              </a:r>
            </a:p>
          </p:txBody>
        </p:sp>
      </p:grpSp>
      <p:grpSp>
        <p:nvGrpSpPr>
          <p:cNvPr id="5125" name="Group 93"/>
          <p:cNvGrpSpPr>
            <a:grpSpLocks/>
          </p:cNvGrpSpPr>
          <p:nvPr/>
        </p:nvGrpSpPr>
        <p:grpSpPr bwMode="auto">
          <a:xfrm>
            <a:off x="6300788" y="3787775"/>
            <a:ext cx="1368425" cy="1808163"/>
            <a:chOff x="4740" y="1797"/>
            <a:chExt cx="862" cy="1054"/>
          </a:xfrm>
        </p:grpSpPr>
        <p:grpSp>
          <p:nvGrpSpPr>
            <p:cNvPr id="5129" name="Group 94"/>
            <p:cNvGrpSpPr>
              <a:grpSpLocks/>
            </p:cNvGrpSpPr>
            <p:nvPr/>
          </p:nvGrpSpPr>
          <p:grpSpPr bwMode="auto">
            <a:xfrm>
              <a:off x="4740" y="1797"/>
              <a:ext cx="862" cy="681"/>
              <a:chOff x="2109" y="2614"/>
              <a:chExt cx="1769" cy="1542"/>
            </a:xfrm>
          </p:grpSpPr>
          <p:sp>
            <p:nvSpPr>
              <p:cNvPr id="19551" name="Rectangle 95"/>
              <p:cNvSpPr>
                <a:spLocks noChangeArrowheads="1"/>
              </p:cNvSpPr>
              <p:nvPr/>
            </p:nvSpPr>
            <p:spPr bwMode="auto">
              <a:xfrm>
                <a:off x="2109" y="2614"/>
                <a:ext cx="1769" cy="154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grpSp>
            <p:nvGrpSpPr>
              <p:cNvPr id="5132" name="Group 96"/>
              <p:cNvGrpSpPr>
                <a:grpSpLocks/>
              </p:cNvGrpSpPr>
              <p:nvPr/>
            </p:nvGrpSpPr>
            <p:grpSpPr bwMode="auto">
              <a:xfrm>
                <a:off x="2109" y="2659"/>
                <a:ext cx="1724" cy="1451"/>
                <a:chOff x="2290" y="2840"/>
                <a:chExt cx="1569" cy="1248"/>
              </a:xfrm>
            </p:grpSpPr>
            <p:pic>
              <p:nvPicPr>
                <p:cNvPr id="5133" name="Picture 97" descr="NA01848_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98" y="3657"/>
                  <a:ext cx="311" cy="3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554" name="AutoShape 98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382" y="2836"/>
                  <a:ext cx="1477" cy="1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9555" name="Freeform 99"/>
                <p:cNvSpPr>
                  <a:spLocks/>
                </p:cNvSpPr>
                <p:nvPr/>
              </p:nvSpPr>
              <p:spPr bwMode="auto">
                <a:xfrm>
                  <a:off x="2400" y="2913"/>
                  <a:ext cx="1447" cy="775"/>
                </a:xfrm>
                <a:custGeom>
                  <a:avLst/>
                  <a:gdLst>
                    <a:gd name="T0" fmla="*/ 1902 w 2893"/>
                    <a:gd name="T1" fmla="*/ 1536 h 1553"/>
                    <a:gd name="T2" fmla="*/ 2358 w 2893"/>
                    <a:gd name="T3" fmla="*/ 1508 h 1553"/>
                    <a:gd name="T4" fmla="*/ 2610 w 2893"/>
                    <a:gd name="T5" fmla="*/ 1387 h 1553"/>
                    <a:gd name="T6" fmla="*/ 2792 w 2893"/>
                    <a:gd name="T7" fmla="*/ 1217 h 1553"/>
                    <a:gd name="T8" fmla="*/ 2893 w 2893"/>
                    <a:gd name="T9" fmla="*/ 934 h 1553"/>
                    <a:gd name="T10" fmla="*/ 2829 w 2893"/>
                    <a:gd name="T11" fmla="*/ 786 h 1553"/>
                    <a:gd name="T12" fmla="*/ 2691 w 2893"/>
                    <a:gd name="T13" fmla="*/ 685 h 1553"/>
                    <a:gd name="T14" fmla="*/ 2508 w 2893"/>
                    <a:gd name="T15" fmla="*/ 630 h 1553"/>
                    <a:gd name="T16" fmla="*/ 2430 w 2893"/>
                    <a:gd name="T17" fmla="*/ 382 h 1553"/>
                    <a:gd name="T18" fmla="*/ 2333 w 2893"/>
                    <a:gd name="T19" fmla="*/ 222 h 1553"/>
                    <a:gd name="T20" fmla="*/ 2167 w 2893"/>
                    <a:gd name="T21" fmla="*/ 96 h 1553"/>
                    <a:gd name="T22" fmla="*/ 1955 w 2893"/>
                    <a:gd name="T23" fmla="*/ 20 h 1553"/>
                    <a:gd name="T24" fmla="*/ 1553 w 2893"/>
                    <a:gd name="T25" fmla="*/ 39 h 1553"/>
                    <a:gd name="T26" fmla="*/ 1348 w 2893"/>
                    <a:gd name="T27" fmla="*/ 157 h 1553"/>
                    <a:gd name="T28" fmla="*/ 1224 w 2893"/>
                    <a:gd name="T29" fmla="*/ 308 h 1553"/>
                    <a:gd name="T30" fmla="*/ 1067 w 2893"/>
                    <a:gd name="T31" fmla="*/ 323 h 1553"/>
                    <a:gd name="T32" fmla="*/ 770 w 2893"/>
                    <a:gd name="T33" fmla="*/ 286 h 1553"/>
                    <a:gd name="T34" fmla="*/ 523 w 2893"/>
                    <a:gd name="T35" fmla="*/ 416 h 1553"/>
                    <a:gd name="T36" fmla="*/ 446 w 2893"/>
                    <a:gd name="T37" fmla="*/ 685 h 1553"/>
                    <a:gd name="T38" fmla="*/ 551 w 2893"/>
                    <a:gd name="T39" fmla="*/ 838 h 1553"/>
                    <a:gd name="T40" fmla="*/ 738 w 2893"/>
                    <a:gd name="T41" fmla="*/ 867 h 1553"/>
                    <a:gd name="T42" fmla="*/ 646 w 2893"/>
                    <a:gd name="T43" fmla="*/ 658 h 1553"/>
                    <a:gd name="T44" fmla="*/ 696 w 2893"/>
                    <a:gd name="T45" fmla="*/ 537 h 1553"/>
                    <a:gd name="T46" fmla="*/ 824 w 2893"/>
                    <a:gd name="T47" fmla="*/ 464 h 1553"/>
                    <a:gd name="T48" fmla="*/ 1165 w 2893"/>
                    <a:gd name="T49" fmla="*/ 475 h 1553"/>
                    <a:gd name="T50" fmla="*/ 1319 w 2893"/>
                    <a:gd name="T51" fmla="*/ 498 h 1553"/>
                    <a:gd name="T52" fmla="*/ 1392 w 2893"/>
                    <a:gd name="T53" fmla="*/ 313 h 1553"/>
                    <a:gd name="T54" fmla="*/ 1519 w 2893"/>
                    <a:gd name="T55" fmla="*/ 217 h 1553"/>
                    <a:gd name="T56" fmla="*/ 1726 w 2893"/>
                    <a:gd name="T57" fmla="*/ 170 h 1553"/>
                    <a:gd name="T58" fmla="*/ 1978 w 2893"/>
                    <a:gd name="T59" fmla="*/ 234 h 1553"/>
                    <a:gd name="T60" fmla="*/ 2152 w 2893"/>
                    <a:gd name="T61" fmla="*/ 437 h 1553"/>
                    <a:gd name="T62" fmla="*/ 2457 w 2893"/>
                    <a:gd name="T63" fmla="*/ 712 h 1553"/>
                    <a:gd name="T64" fmla="*/ 2671 w 2893"/>
                    <a:gd name="T65" fmla="*/ 956 h 1553"/>
                    <a:gd name="T66" fmla="*/ 2580 w 2893"/>
                    <a:gd name="T67" fmla="*/ 1116 h 1553"/>
                    <a:gd name="T68" fmla="*/ 2385 w 2893"/>
                    <a:gd name="T69" fmla="*/ 1252 h 1553"/>
                    <a:gd name="T70" fmla="*/ 2186 w 2893"/>
                    <a:gd name="T71" fmla="*/ 1314 h 1553"/>
                    <a:gd name="T72" fmla="*/ 1731 w 2893"/>
                    <a:gd name="T73" fmla="*/ 1284 h 1553"/>
                    <a:gd name="T74" fmla="*/ 1540 w 2893"/>
                    <a:gd name="T75" fmla="*/ 1188 h 1553"/>
                    <a:gd name="T76" fmla="*/ 1397 w 2893"/>
                    <a:gd name="T77" fmla="*/ 1069 h 1553"/>
                    <a:gd name="T78" fmla="*/ 1343 w 2893"/>
                    <a:gd name="T79" fmla="*/ 1164 h 1553"/>
                    <a:gd name="T80" fmla="*/ 1222 w 2893"/>
                    <a:gd name="T81" fmla="*/ 1265 h 1553"/>
                    <a:gd name="T82" fmla="*/ 1054 w 2893"/>
                    <a:gd name="T83" fmla="*/ 1316 h 1553"/>
                    <a:gd name="T84" fmla="*/ 793 w 2893"/>
                    <a:gd name="T85" fmla="*/ 1109 h 1553"/>
                    <a:gd name="T86" fmla="*/ 589 w 2893"/>
                    <a:gd name="T87" fmla="*/ 1198 h 1553"/>
                    <a:gd name="T88" fmla="*/ 318 w 2893"/>
                    <a:gd name="T89" fmla="*/ 1195 h 1553"/>
                    <a:gd name="T90" fmla="*/ 261 w 2893"/>
                    <a:gd name="T91" fmla="*/ 969 h 1553"/>
                    <a:gd name="T92" fmla="*/ 383 w 2893"/>
                    <a:gd name="T93" fmla="*/ 860 h 1553"/>
                    <a:gd name="T94" fmla="*/ 267 w 2893"/>
                    <a:gd name="T95" fmla="*/ 853 h 1553"/>
                    <a:gd name="T96" fmla="*/ 5 w 2893"/>
                    <a:gd name="T97" fmla="*/ 1102 h 1553"/>
                    <a:gd name="T98" fmla="*/ 42 w 2893"/>
                    <a:gd name="T99" fmla="*/ 1277 h 1553"/>
                    <a:gd name="T100" fmla="*/ 173 w 2893"/>
                    <a:gd name="T101" fmla="*/ 1356 h 1553"/>
                    <a:gd name="T102" fmla="*/ 566 w 2893"/>
                    <a:gd name="T103" fmla="*/ 1363 h 1553"/>
                    <a:gd name="T104" fmla="*/ 795 w 2893"/>
                    <a:gd name="T105" fmla="*/ 1373 h 1553"/>
                    <a:gd name="T106" fmla="*/ 911 w 2893"/>
                    <a:gd name="T107" fmla="*/ 1456 h 1553"/>
                    <a:gd name="T108" fmla="*/ 1145 w 2893"/>
                    <a:gd name="T109" fmla="*/ 1477 h 1553"/>
                    <a:gd name="T110" fmla="*/ 1420 w 2893"/>
                    <a:gd name="T111" fmla="*/ 1277 h 1553"/>
                    <a:gd name="T112" fmla="*/ 1582 w 2893"/>
                    <a:gd name="T113" fmla="*/ 1385 h 1553"/>
                    <a:gd name="T114" fmla="*/ 1742 w 2893"/>
                    <a:gd name="T115" fmla="*/ 1492 h 1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893" h="1553">
                      <a:moveTo>
                        <a:pt x="1742" y="1492"/>
                      </a:moveTo>
                      <a:lnTo>
                        <a:pt x="1782" y="1506"/>
                      </a:lnTo>
                      <a:lnTo>
                        <a:pt x="1822" y="1518"/>
                      </a:lnTo>
                      <a:lnTo>
                        <a:pt x="1902" y="1536"/>
                      </a:lnTo>
                      <a:lnTo>
                        <a:pt x="1985" y="1548"/>
                      </a:lnTo>
                      <a:lnTo>
                        <a:pt x="2062" y="1553"/>
                      </a:lnTo>
                      <a:lnTo>
                        <a:pt x="2215" y="1542"/>
                      </a:lnTo>
                      <a:lnTo>
                        <a:pt x="2358" y="1508"/>
                      </a:lnTo>
                      <a:lnTo>
                        <a:pt x="2427" y="1483"/>
                      </a:lnTo>
                      <a:lnTo>
                        <a:pt x="2491" y="1456"/>
                      </a:lnTo>
                      <a:lnTo>
                        <a:pt x="2552" y="1424"/>
                      </a:lnTo>
                      <a:lnTo>
                        <a:pt x="2610" y="1387"/>
                      </a:lnTo>
                      <a:lnTo>
                        <a:pt x="2662" y="1349"/>
                      </a:lnTo>
                      <a:lnTo>
                        <a:pt x="2711" y="1307"/>
                      </a:lnTo>
                      <a:lnTo>
                        <a:pt x="2754" y="1264"/>
                      </a:lnTo>
                      <a:lnTo>
                        <a:pt x="2792" y="1217"/>
                      </a:lnTo>
                      <a:lnTo>
                        <a:pt x="2825" y="1171"/>
                      </a:lnTo>
                      <a:lnTo>
                        <a:pt x="2852" y="1124"/>
                      </a:lnTo>
                      <a:lnTo>
                        <a:pt x="2886" y="1028"/>
                      </a:lnTo>
                      <a:lnTo>
                        <a:pt x="2893" y="934"/>
                      </a:lnTo>
                      <a:lnTo>
                        <a:pt x="2886" y="889"/>
                      </a:lnTo>
                      <a:lnTo>
                        <a:pt x="2869" y="845"/>
                      </a:lnTo>
                      <a:lnTo>
                        <a:pt x="2845" y="806"/>
                      </a:lnTo>
                      <a:lnTo>
                        <a:pt x="2829" y="786"/>
                      </a:lnTo>
                      <a:lnTo>
                        <a:pt x="2812" y="767"/>
                      </a:lnTo>
                      <a:lnTo>
                        <a:pt x="2770" y="731"/>
                      </a:lnTo>
                      <a:lnTo>
                        <a:pt x="2720" y="700"/>
                      </a:lnTo>
                      <a:lnTo>
                        <a:pt x="2691" y="685"/>
                      </a:lnTo>
                      <a:lnTo>
                        <a:pt x="2659" y="672"/>
                      </a:lnTo>
                      <a:lnTo>
                        <a:pt x="2625" y="658"/>
                      </a:lnTo>
                      <a:lnTo>
                        <a:pt x="2588" y="649"/>
                      </a:lnTo>
                      <a:lnTo>
                        <a:pt x="2508" y="630"/>
                      </a:lnTo>
                      <a:lnTo>
                        <a:pt x="2417" y="616"/>
                      </a:lnTo>
                      <a:lnTo>
                        <a:pt x="2444" y="521"/>
                      </a:lnTo>
                      <a:lnTo>
                        <a:pt x="2442" y="427"/>
                      </a:lnTo>
                      <a:lnTo>
                        <a:pt x="2430" y="382"/>
                      </a:lnTo>
                      <a:lnTo>
                        <a:pt x="2415" y="340"/>
                      </a:lnTo>
                      <a:lnTo>
                        <a:pt x="2392" y="298"/>
                      </a:lnTo>
                      <a:lnTo>
                        <a:pt x="2365" y="259"/>
                      </a:lnTo>
                      <a:lnTo>
                        <a:pt x="2333" y="222"/>
                      </a:lnTo>
                      <a:lnTo>
                        <a:pt x="2299" y="185"/>
                      </a:lnTo>
                      <a:lnTo>
                        <a:pt x="2259" y="153"/>
                      </a:lnTo>
                      <a:lnTo>
                        <a:pt x="2215" y="123"/>
                      </a:lnTo>
                      <a:lnTo>
                        <a:pt x="2167" y="96"/>
                      </a:lnTo>
                      <a:lnTo>
                        <a:pt x="2118" y="73"/>
                      </a:lnTo>
                      <a:lnTo>
                        <a:pt x="2066" y="50"/>
                      </a:lnTo>
                      <a:lnTo>
                        <a:pt x="2012" y="32"/>
                      </a:lnTo>
                      <a:lnTo>
                        <a:pt x="1955" y="20"/>
                      </a:lnTo>
                      <a:lnTo>
                        <a:pt x="1898" y="10"/>
                      </a:lnTo>
                      <a:lnTo>
                        <a:pt x="1782" y="0"/>
                      </a:lnTo>
                      <a:lnTo>
                        <a:pt x="1666" y="10"/>
                      </a:lnTo>
                      <a:lnTo>
                        <a:pt x="1553" y="39"/>
                      </a:lnTo>
                      <a:lnTo>
                        <a:pt x="1498" y="59"/>
                      </a:lnTo>
                      <a:lnTo>
                        <a:pt x="1445" y="86"/>
                      </a:lnTo>
                      <a:lnTo>
                        <a:pt x="1395" y="119"/>
                      </a:lnTo>
                      <a:lnTo>
                        <a:pt x="1348" y="157"/>
                      </a:lnTo>
                      <a:lnTo>
                        <a:pt x="1301" y="200"/>
                      </a:lnTo>
                      <a:lnTo>
                        <a:pt x="1281" y="225"/>
                      </a:lnTo>
                      <a:lnTo>
                        <a:pt x="1262" y="250"/>
                      </a:lnTo>
                      <a:lnTo>
                        <a:pt x="1224" y="308"/>
                      </a:lnTo>
                      <a:lnTo>
                        <a:pt x="1192" y="370"/>
                      </a:lnTo>
                      <a:lnTo>
                        <a:pt x="1158" y="357"/>
                      </a:lnTo>
                      <a:lnTo>
                        <a:pt x="1128" y="343"/>
                      </a:lnTo>
                      <a:lnTo>
                        <a:pt x="1067" y="323"/>
                      </a:lnTo>
                      <a:lnTo>
                        <a:pt x="1012" y="306"/>
                      </a:lnTo>
                      <a:lnTo>
                        <a:pt x="957" y="294"/>
                      </a:lnTo>
                      <a:lnTo>
                        <a:pt x="858" y="283"/>
                      </a:lnTo>
                      <a:lnTo>
                        <a:pt x="770" y="286"/>
                      </a:lnTo>
                      <a:lnTo>
                        <a:pt x="692" y="303"/>
                      </a:lnTo>
                      <a:lnTo>
                        <a:pt x="625" y="335"/>
                      </a:lnTo>
                      <a:lnTo>
                        <a:pt x="568" y="370"/>
                      </a:lnTo>
                      <a:lnTo>
                        <a:pt x="523" y="416"/>
                      </a:lnTo>
                      <a:lnTo>
                        <a:pt x="486" y="468"/>
                      </a:lnTo>
                      <a:lnTo>
                        <a:pt x="461" y="521"/>
                      </a:lnTo>
                      <a:lnTo>
                        <a:pt x="441" y="631"/>
                      </a:lnTo>
                      <a:lnTo>
                        <a:pt x="446" y="685"/>
                      </a:lnTo>
                      <a:lnTo>
                        <a:pt x="459" y="735"/>
                      </a:lnTo>
                      <a:lnTo>
                        <a:pt x="484" y="777"/>
                      </a:lnTo>
                      <a:lnTo>
                        <a:pt x="516" y="809"/>
                      </a:lnTo>
                      <a:lnTo>
                        <a:pt x="551" y="838"/>
                      </a:lnTo>
                      <a:lnTo>
                        <a:pt x="574" y="850"/>
                      </a:lnTo>
                      <a:lnTo>
                        <a:pt x="602" y="858"/>
                      </a:lnTo>
                      <a:lnTo>
                        <a:pt x="667" y="868"/>
                      </a:lnTo>
                      <a:lnTo>
                        <a:pt x="738" y="867"/>
                      </a:lnTo>
                      <a:lnTo>
                        <a:pt x="709" y="826"/>
                      </a:lnTo>
                      <a:lnTo>
                        <a:pt x="684" y="791"/>
                      </a:lnTo>
                      <a:lnTo>
                        <a:pt x="656" y="722"/>
                      </a:lnTo>
                      <a:lnTo>
                        <a:pt x="646" y="658"/>
                      </a:lnTo>
                      <a:lnTo>
                        <a:pt x="654" y="605"/>
                      </a:lnTo>
                      <a:lnTo>
                        <a:pt x="664" y="580"/>
                      </a:lnTo>
                      <a:lnTo>
                        <a:pt x="679" y="559"/>
                      </a:lnTo>
                      <a:lnTo>
                        <a:pt x="696" y="537"/>
                      </a:lnTo>
                      <a:lnTo>
                        <a:pt x="715" y="520"/>
                      </a:lnTo>
                      <a:lnTo>
                        <a:pt x="765" y="486"/>
                      </a:lnTo>
                      <a:lnTo>
                        <a:pt x="793" y="473"/>
                      </a:lnTo>
                      <a:lnTo>
                        <a:pt x="824" y="464"/>
                      </a:lnTo>
                      <a:lnTo>
                        <a:pt x="886" y="449"/>
                      </a:lnTo>
                      <a:lnTo>
                        <a:pt x="955" y="443"/>
                      </a:lnTo>
                      <a:lnTo>
                        <a:pt x="1096" y="456"/>
                      </a:lnTo>
                      <a:lnTo>
                        <a:pt x="1165" y="475"/>
                      </a:lnTo>
                      <a:lnTo>
                        <a:pt x="1227" y="506"/>
                      </a:lnTo>
                      <a:lnTo>
                        <a:pt x="1283" y="544"/>
                      </a:lnTo>
                      <a:lnTo>
                        <a:pt x="1328" y="592"/>
                      </a:lnTo>
                      <a:lnTo>
                        <a:pt x="1319" y="498"/>
                      </a:lnTo>
                      <a:lnTo>
                        <a:pt x="1334" y="416"/>
                      </a:lnTo>
                      <a:lnTo>
                        <a:pt x="1348" y="378"/>
                      </a:lnTo>
                      <a:lnTo>
                        <a:pt x="1367" y="343"/>
                      </a:lnTo>
                      <a:lnTo>
                        <a:pt x="1392" y="313"/>
                      </a:lnTo>
                      <a:lnTo>
                        <a:pt x="1418" y="284"/>
                      </a:lnTo>
                      <a:lnTo>
                        <a:pt x="1449" y="258"/>
                      </a:lnTo>
                      <a:lnTo>
                        <a:pt x="1483" y="235"/>
                      </a:lnTo>
                      <a:lnTo>
                        <a:pt x="1519" y="217"/>
                      </a:lnTo>
                      <a:lnTo>
                        <a:pt x="1557" y="200"/>
                      </a:lnTo>
                      <a:lnTo>
                        <a:pt x="1597" y="187"/>
                      </a:lnTo>
                      <a:lnTo>
                        <a:pt x="1639" y="180"/>
                      </a:lnTo>
                      <a:lnTo>
                        <a:pt x="1726" y="170"/>
                      </a:lnTo>
                      <a:lnTo>
                        <a:pt x="1815" y="178"/>
                      </a:lnTo>
                      <a:lnTo>
                        <a:pt x="1898" y="197"/>
                      </a:lnTo>
                      <a:lnTo>
                        <a:pt x="1938" y="214"/>
                      </a:lnTo>
                      <a:lnTo>
                        <a:pt x="1978" y="234"/>
                      </a:lnTo>
                      <a:lnTo>
                        <a:pt x="2049" y="284"/>
                      </a:lnTo>
                      <a:lnTo>
                        <a:pt x="2079" y="317"/>
                      </a:lnTo>
                      <a:lnTo>
                        <a:pt x="2108" y="353"/>
                      </a:lnTo>
                      <a:lnTo>
                        <a:pt x="2152" y="437"/>
                      </a:lnTo>
                      <a:lnTo>
                        <a:pt x="2177" y="538"/>
                      </a:lnTo>
                      <a:lnTo>
                        <a:pt x="2182" y="656"/>
                      </a:lnTo>
                      <a:lnTo>
                        <a:pt x="2378" y="689"/>
                      </a:lnTo>
                      <a:lnTo>
                        <a:pt x="2457" y="712"/>
                      </a:lnTo>
                      <a:lnTo>
                        <a:pt x="2521" y="739"/>
                      </a:lnTo>
                      <a:lnTo>
                        <a:pt x="2615" y="803"/>
                      </a:lnTo>
                      <a:lnTo>
                        <a:pt x="2662" y="878"/>
                      </a:lnTo>
                      <a:lnTo>
                        <a:pt x="2671" y="956"/>
                      </a:lnTo>
                      <a:lnTo>
                        <a:pt x="2659" y="998"/>
                      </a:lnTo>
                      <a:lnTo>
                        <a:pt x="2642" y="1038"/>
                      </a:lnTo>
                      <a:lnTo>
                        <a:pt x="2615" y="1078"/>
                      </a:lnTo>
                      <a:lnTo>
                        <a:pt x="2580" y="1116"/>
                      </a:lnTo>
                      <a:lnTo>
                        <a:pt x="2541" y="1154"/>
                      </a:lnTo>
                      <a:lnTo>
                        <a:pt x="2493" y="1188"/>
                      </a:lnTo>
                      <a:lnTo>
                        <a:pt x="2442" y="1221"/>
                      </a:lnTo>
                      <a:lnTo>
                        <a:pt x="2385" y="1252"/>
                      </a:lnTo>
                      <a:lnTo>
                        <a:pt x="2353" y="1265"/>
                      </a:lnTo>
                      <a:lnTo>
                        <a:pt x="2321" y="1277"/>
                      </a:lnTo>
                      <a:lnTo>
                        <a:pt x="2255" y="1297"/>
                      </a:lnTo>
                      <a:lnTo>
                        <a:pt x="2186" y="1314"/>
                      </a:lnTo>
                      <a:lnTo>
                        <a:pt x="2114" y="1326"/>
                      </a:lnTo>
                      <a:lnTo>
                        <a:pt x="1963" y="1330"/>
                      </a:lnTo>
                      <a:lnTo>
                        <a:pt x="1809" y="1307"/>
                      </a:lnTo>
                      <a:lnTo>
                        <a:pt x="1731" y="1284"/>
                      </a:lnTo>
                      <a:lnTo>
                        <a:pt x="1693" y="1269"/>
                      </a:lnTo>
                      <a:lnTo>
                        <a:pt x="1652" y="1252"/>
                      </a:lnTo>
                      <a:lnTo>
                        <a:pt x="1577" y="1212"/>
                      </a:lnTo>
                      <a:lnTo>
                        <a:pt x="1540" y="1188"/>
                      </a:lnTo>
                      <a:lnTo>
                        <a:pt x="1504" y="1162"/>
                      </a:lnTo>
                      <a:lnTo>
                        <a:pt x="1467" y="1134"/>
                      </a:lnTo>
                      <a:lnTo>
                        <a:pt x="1432" y="1101"/>
                      </a:lnTo>
                      <a:lnTo>
                        <a:pt x="1397" y="1069"/>
                      </a:lnTo>
                      <a:lnTo>
                        <a:pt x="1363" y="1030"/>
                      </a:lnTo>
                      <a:lnTo>
                        <a:pt x="1370" y="1077"/>
                      </a:lnTo>
                      <a:lnTo>
                        <a:pt x="1363" y="1122"/>
                      </a:lnTo>
                      <a:lnTo>
                        <a:pt x="1343" y="1164"/>
                      </a:lnTo>
                      <a:lnTo>
                        <a:pt x="1328" y="1183"/>
                      </a:lnTo>
                      <a:lnTo>
                        <a:pt x="1311" y="1202"/>
                      </a:lnTo>
                      <a:lnTo>
                        <a:pt x="1269" y="1237"/>
                      </a:lnTo>
                      <a:lnTo>
                        <a:pt x="1222" y="1265"/>
                      </a:lnTo>
                      <a:lnTo>
                        <a:pt x="1195" y="1279"/>
                      </a:lnTo>
                      <a:lnTo>
                        <a:pt x="1168" y="1289"/>
                      </a:lnTo>
                      <a:lnTo>
                        <a:pt x="1111" y="1307"/>
                      </a:lnTo>
                      <a:lnTo>
                        <a:pt x="1054" y="1316"/>
                      </a:lnTo>
                      <a:lnTo>
                        <a:pt x="997" y="1318"/>
                      </a:lnTo>
                      <a:lnTo>
                        <a:pt x="896" y="1294"/>
                      </a:lnTo>
                      <a:lnTo>
                        <a:pt x="822" y="1225"/>
                      </a:lnTo>
                      <a:lnTo>
                        <a:pt x="793" y="1109"/>
                      </a:lnTo>
                      <a:lnTo>
                        <a:pt x="738" y="1137"/>
                      </a:lnTo>
                      <a:lnTo>
                        <a:pt x="684" y="1162"/>
                      </a:lnTo>
                      <a:lnTo>
                        <a:pt x="635" y="1181"/>
                      </a:lnTo>
                      <a:lnTo>
                        <a:pt x="589" y="1198"/>
                      </a:lnTo>
                      <a:lnTo>
                        <a:pt x="503" y="1215"/>
                      </a:lnTo>
                      <a:lnTo>
                        <a:pt x="431" y="1221"/>
                      </a:lnTo>
                      <a:lnTo>
                        <a:pt x="368" y="1213"/>
                      </a:lnTo>
                      <a:lnTo>
                        <a:pt x="318" y="1195"/>
                      </a:lnTo>
                      <a:lnTo>
                        <a:pt x="254" y="1136"/>
                      </a:lnTo>
                      <a:lnTo>
                        <a:pt x="234" y="1055"/>
                      </a:lnTo>
                      <a:lnTo>
                        <a:pt x="242" y="1011"/>
                      </a:lnTo>
                      <a:lnTo>
                        <a:pt x="261" y="969"/>
                      </a:lnTo>
                      <a:lnTo>
                        <a:pt x="290" y="927"/>
                      </a:lnTo>
                      <a:lnTo>
                        <a:pt x="309" y="909"/>
                      </a:lnTo>
                      <a:lnTo>
                        <a:pt x="331" y="892"/>
                      </a:lnTo>
                      <a:lnTo>
                        <a:pt x="383" y="860"/>
                      </a:lnTo>
                      <a:lnTo>
                        <a:pt x="414" y="848"/>
                      </a:lnTo>
                      <a:lnTo>
                        <a:pt x="446" y="836"/>
                      </a:lnTo>
                      <a:lnTo>
                        <a:pt x="353" y="836"/>
                      </a:lnTo>
                      <a:lnTo>
                        <a:pt x="267" y="853"/>
                      </a:lnTo>
                      <a:lnTo>
                        <a:pt x="124" y="929"/>
                      </a:lnTo>
                      <a:lnTo>
                        <a:pt x="71" y="983"/>
                      </a:lnTo>
                      <a:lnTo>
                        <a:pt x="31" y="1042"/>
                      </a:lnTo>
                      <a:lnTo>
                        <a:pt x="5" y="1102"/>
                      </a:lnTo>
                      <a:lnTo>
                        <a:pt x="0" y="1164"/>
                      </a:lnTo>
                      <a:lnTo>
                        <a:pt x="10" y="1223"/>
                      </a:lnTo>
                      <a:lnTo>
                        <a:pt x="24" y="1252"/>
                      </a:lnTo>
                      <a:lnTo>
                        <a:pt x="42" y="1277"/>
                      </a:lnTo>
                      <a:lnTo>
                        <a:pt x="67" y="1299"/>
                      </a:lnTo>
                      <a:lnTo>
                        <a:pt x="98" y="1323"/>
                      </a:lnTo>
                      <a:lnTo>
                        <a:pt x="131" y="1339"/>
                      </a:lnTo>
                      <a:lnTo>
                        <a:pt x="173" y="1356"/>
                      </a:lnTo>
                      <a:lnTo>
                        <a:pt x="224" y="1368"/>
                      </a:lnTo>
                      <a:lnTo>
                        <a:pt x="276" y="1375"/>
                      </a:lnTo>
                      <a:lnTo>
                        <a:pt x="408" y="1378"/>
                      </a:lnTo>
                      <a:lnTo>
                        <a:pt x="566" y="1363"/>
                      </a:lnTo>
                      <a:lnTo>
                        <a:pt x="656" y="1345"/>
                      </a:lnTo>
                      <a:lnTo>
                        <a:pt x="753" y="1323"/>
                      </a:lnTo>
                      <a:lnTo>
                        <a:pt x="774" y="1349"/>
                      </a:lnTo>
                      <a:lnTo>
                        <a:pt x="795" y="1373"/>
                      </a:lnTo>
                      <a:lnTo>
                        <a:pt x="816" y="1395"/>
                      </a:lnTo>
                      <a:lnTo>
                        <a:pt x="839" y="1414"/>
                      </a:lnTo>
                      <a:lnTo>
                        <a:pt x="888" y="1444"/>
                      </a:lnTo>
                      <a:lnTo>
                        <a:pt x="911" y="1456"/>
                      </a:lnTo>
                      <a:lnTo>
                        <a:pt x="938" y="1465"/>
                      </a:lnTo>
                      <a:lnTo>
                        <a:pt x="990" y="1479"/>
                      </a:lnTo>
                      <a:lnTo>
                        <a:pt x="1041" y="1486"/>
                      </a:lnTo>
                      <a:lnTo>
                        <a:pt x="1145" y="1477"/>
                      </a:lnTo>
                      <a:lnTo>
                        <a:pt x="1242" y="1446"/>
                      </a:lnTo>
                      <a:lnTo>
                        <a:pt x="1325" y="1398"/>
                      </a:lnTo>
                      <a:lnTo>
                        <a:pt x="1385" y="1339"/>
                      </a:lnTo>
                      <a:lnTo>
                        <a:pt x="1420" y="1277"/>
                      </a:lnTo>
                      <a:lnTo>
                        <a:pt x="1443" y="1292"/>
                      </a:lnTo>
                      <a:lnTo>
                        <a:pt x="1481" y="1318"/>
                      </a:lnTo>
                      <a:lnTo>
                        <a:pt x="1528" y="1351"/>
                      </a:lnTo>
                      <a:lnTo>
                        <a:pt x="1582" y="1385"/>
                      </a:lnTo>
                      <a:lnTo>
                        <a:pt x="1635" y="1422"/>
                      </a:lnTo>
                      <a:lnTo>
                        <a:pt x="1681" y="1454"/>
                      </a:lnTo>
                      <a:lnTo>
                        <a:pt x="1742" y="1492"/>
                      </a:lnTo>
                      <a:lnTo>
                        <a:pt x="1742" y="1492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9556" name="Freeform 100"/>
                <p:cNvSpPr>
                  <a:spLocks/>
                </p:cNvSpPr>
                <p:nvPr/>
              </p:nvSpPr>
              <p:spPr bwMode="auto">
                <a:xfrm>
                  <a:off x="2443" y="2881"/>
                  <a:ext cx="1319" cy="670"/>
                </a:xfrm>
                <a:custGeom>
                  <a:avLst/>
                  <a:gdLst>
                    <a:gd name="T0" fmla="*/ 0 w 2636"/>
                    <a:gd name="T1" fmla="*/ 912 h 1339"/>
                    <a:gd name="T2" fmla="*/ 145 w 2636"/>
                    <a:gd name="T3" fmla="*/ 789 h 1339"/>
                    <a:gd name="T4" fmla="*/ 421 w 2636"/>
                    <a:gd name="T5" fmla="*/ 722 h 1339"/>
                    <a:gd name="T6" fmla="*/ 402 w 2636"/>
                    <a:gd name="T7" fmla="*/ 464 h 1339"/>
                    <a:gd name="T8" fmla="*/ 642 w 2636"/>
                    <a:gd name="T9" fmla="*/ 276 h 1339"/>
                    <a:gd name="T10" fmla="*/ 1069 w 2636"/>
                    <a:gd name="T11" fmla="*/ 346 h 1339"/>
                    <a:gd name="T12" fmla="*/ 1298 w 2636"/>
                    <a:gd name="T13" fmla="*/ 89 h 1339"/>
                    <a:gd name="T14" fmla="*/ 1647 w 2636"/>
                    <a:gd name="T15" fmla="*/ 0 h 1339"/>
                    <a:gd name="T16" fmla="*/ 1950 w 2636"/>
                    <a:gd name="T17" fmla="*/ 85 h 1339"/>
                    <a:gd name="T18" fmla="*/ 2177 w 2636"/>
                    <a:gd name="T19" fmla="*/ 353 h 1339"/>
                    <a:gd name="T20" fmla="*/ 2180 w 2636"/>
                    <a:gd name="T21" fmla="*/ 535 h 1339"/>
                    <a:gd name="T22" fmla="*/ 2536 w 2636"/>
                    <a:gd name="T23" fmla="*/ 651 h 1339"/>
                    <a:gd name="T24" fmla="*/ 2636 w 2636"/>
                    <a:gd name="T25" fmla="*/ 930 h 1339"/>
                    <a:gd name="T26" fmla="*/ 2536 w 2636"/>
                    <a:gd name="T27" fmla="*/ 1156 h 1339"/>
                    <a:gd name="T28" fmla="*/ 2219 w 2636"/>
                    <a:gd name="T29" fmla="*/ 1314 h 1339"/>
                    <a:gd name="T30" fmla="*/ 1847 w 2636"/>
                    <a:gd name="T31" fmla="*/ 1339 h 1339"/>
                    <a:gd name="T32" fmla="*/ 1599 w 2636"/>
                    <a:gd name="T33" fmla="*/ 1268 h 1339"/>
                    <a:gd name="T34" fmla="*/ 1276 w 2636"/>
                    <a:gd name="T35" fmla="*/ 1117 h 1339"/>
                    <a:gd name="T36" fmla="*/ 1115 w 2636"/>
                    <a:gd name="T37" fmla="*/ 1268 h 1339"/>
                    <a:gd name="T38" fmla="*/ 906 w 2636"/>
                    <a:gd name="T39" fmla="*/ 1304 h 1339"/>
                    <a:gd name="T40" fmla="*/ 732 w 2636"/>
                    <a:gd name="T41" fmla="*/ 1243 h 1339"/>
                    <a:gd name="T42" fmla="*/ 642 w 2636"/>
                    <a:gd name="T43" fmla="*/ 1169 h 1339"/>
                    <a:gd name="T44" fmla="*/ 200 w 2636"/>
                    <a:gd name="T45" fmla="*/ 1226 h 1339"/>
                    <a:gd name="T46" fmla="*/ 36 w 2636"/>
                    <a:gd name="T47" fmla="*/ 1117 h 1339"/>
                    <a:gd name="T48" fmla="*/ 0 w 2636"/>
                    <a:gd name="T49" fmla="*/ 912 h 1339"/>
                    <a:gd name="T50" fmla="*/ 0 w 2636"/>
                    <a:gd name="T51" fmla="*/ 912 h 1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636" h="1339">
                      <a:moveTo>
                        <a:pt x="0" y="912"/>
                      </a:moveTo>
                      <a:lnTo>
                        <a:pt x="145" y="789"/>
                      </a:lnTo>
                      <a:lnTo>
                        <a:pt x="421" y="722"/>
                      </a:lnTo>
                      <a:lnTo>
                        <a:pt x="402" y="464"/>
                      </a:lnTo>
                      <a:lnTo>
                        <a:pt x="642" y="276"/>
                      </a:lnTo>
                      <a:lnTo>
                        <a:pt x="1069" y="346"/>
                      </a:lnTo>
                      <a:lnTo>
                        <a:pt x="1298" y="89"/>
                      </a:lnTo>
                      <a:lnTo>
                        <a:pt x="1647" y="0"/>
                      </a:lnTo>
                      <a:lnTo>
                        <a:pt x="1950" y="85"/>
                      </a:lnTo>
                      <a:lnTo>
                        <a:pt x="2177" y="353"/>
                      </a:lnTo>
                      <a:lnTo>
                        <a:pt x="2180" y="535"/>
                      </a:lnTo>
                      <a:lnTo>
                        <a:pt x="2536" y="651"/>
                      </a:lnTo>
                      <a:lnTo>
                        <a:pt x="2636" y="930"/>
                      </a:lnTo>
                      <a:lnTo>
                        <a:pt x="2536" y="1156"/>
                      </a:lnTo>
                      <a:lnTo>
                        <a:pt x="2219" y="1314"/>
                      </a:lnTo>
                      <a:lnTo>
                        <a:pt x="1847" y="1339"/>
                      </a:lnTo>
                      <a:lnTo>
                        <a:pt x="1599" y="1268"/>
                      </a:lnTo>
                      <a:lnTo>
                        <a:pt x="1276" y="1117"/>
                      </a:lnTo>
                      <a:lnTo>
                        <a:pt x="1115" y="1268"/>
                      </a:lnTo>
                      <a:lnTo>
                        <a:pt x="906" y="1304"/>
                      </a:lnTo>
                      <a:lnTo>
                        <a:pt x="732" y="1243"/>
                      </a:lnTo>
                      <a:lnTo>
                        <a:pt x="642" y="1169"/>
                      </a:lnTo>
                      <a:lnTo>
                        <a:pt x="200" y="1226"/>
                      </a:lnTo>
                      <a:lnTo>
                        <a:pt x="36" y="1117"/>
                      </a:lnTo>
                      <a:lnTo>
                        <a:pt x="0" y="912"/>
                      </a:lnTo>
                      <a:lnTo>
                        <a:pt x="0" y="912"/>
                      </a:lnTo>
                      <a:close/>
                    </a:path>
                  </a:pathLst>
                </a:custGeom>
                <a:solidFill>
                  <a:srgbClr val="DED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9557" name="Freeform 101"/>
                <p:cNvSpPr>
                  <a:spLocks/>
                </p:cNvSpPr>
                <p:nvPr/>
              </p:nvSpPr>
              <p:spPr bwMode="auto">
                <a:xfrm>
                  <a:off x="2645" y="2890"/>
                  <a:ext cx="827" cy="378"/>
                </a:xfrm>
                <a:custGeom>
                  <a:avLst/>
                  <a:gdLst>
                    <a:gd name="T0" fmla="*/ 173 w 1655"/>
                    <a:gd name="T1" fmla="*/ 757 h 757"/>
                    <a:gd name="T2" fmla="*/ 206 w 1655"/>
                    <a:gd name="T3" fmla="*/ 545 h 757"/>
                    <a:gd name="T4" fmla="*/ 272 w 1655"/>
                    <a:gd name="T5" fmla="*/ 465 h 757"/>
                    <a:gd name="T6" fmla="*/ 393 w 1655"/>
                    <a:gd name="T7" fmla="*/ 417 h 757"/>
                    <a:gd name="T8" fmla="*/ 519 w 1655"/>
                    <a:gd name="T9" fmla="*/ 404 h 757"/>
                    <a:gd name="T10" fmla="*/ 692 w 1655"/>
                    <a:gd name="T11" fmla="*/ 452 h 757"/>
                    <a:gd name="T12" fmla="*/ 805 w 1655"/>
                    <a:gd name="T13" fmla="*/ 505 h 757"/>
                    <a:gd name="T14" fmla="*/ 864 w 1655"/>
                    <a:gd name="T15" fmla="*/ 331 h 757"/>
                    <a:gd name="T16" fmla="*/ 951 w 1655"/>
                    <a:gd name="T17" fmla="*/ 252 h 757"/>
                    <a:gd name="T18" fmla="*/ 1056 w 1655"/>
                    <a:gd name="T19" fmla="*/ 193 h 757"/>
                    <a:gd name="T20" fmla="*/ 1230 w 1655"/>
                    <a:gd name="T21" fmla="*/ 171 h 757"/>
                    <a:gd name="T22" fmla="*/ 1376 w 1655"/>
                    <a:gd name="T23" fmla="*/ 185 h 757"/>
                    <a:gd name="T24" fmla="*/ 1481 w 1655"/>
                    <a:gd name="T25" fmla="*/ 232 h 757"/>
                    <a:gd name="T26" fmla="*/ 1568 w 1655"/>
                    <a:gd name="T27" fmla="*/ 304 h 757"/>
                    <a:gd name="T28" fmla="*/ 1655 w 1655"/>
                    <a:gd name="T29" fmla="*/ 398 h 757"/>
                    <a:gd name="T30" fmla="*/ 1635 w 1655"/>
                    <a:gd name="T31" fmla="*/ 166 h 757"/>
                    <a:gd name="T32" fmla="*/ 1302 w 1655"/>
                    <a:gd name="T33" fmla="*/ 0 h 757"/>
                    <a:gd name="T34" fmla="*/ 943 w 1655"/>
                    <a:gd name="T35" fmla="*/ 18 h 757"/>
                    <a:gd name="T36" fmla="*/ 671 w 1655"/>
                    <a:gd name="T37" fmla="*/ 326 h 757"/>
                    <a:gd name="T38" fmla="*/ 307 w 1655"/>
                    <a:gd name="T39" fmla="*/ 259 h 757"/>
                    <a:gd name="T40" fmla="*/ 94 w 1655"/>
                    <a:gd name="T41" fmla="*/ 331 h 757"/>
                    <a:gd name="T42" fmla="*/ 0 w 1655"/>
                    <a:gd name="T43" fmla="*/ 572 h 757"/>
                    <a:gd name="T44" fmla="*/ 21 w 1655"/>
                    <a:gd name="T45" fmla="*/ 725 h 757"/>
                    <a:gd name="T46" fmla="*/ 173 w 1655"/>
                    <a:gd name="T47" fmla="*/ 757 h 757"/>
                    <a:gd name="T48" fmla="*/ 173 w 1655"/>
                    <a:gd name="T49" fmla="*/ 757 h 7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655" h="757">
                      <a:moveTo>
                        <a:pt x="173" y="757"/>
                      </a:moveTo>
                      <a:lnTo>
                        <a:pt x="206" y="545"/>
                      </a:lnTo>
                      <a:lnTo>
                        <a:pt x="272" y="465"/>
                      </a:lnTo>
                      <a:lnTo>
                        <a:pt x="393" y="417"/>
                      </a:lnTo>
                      <a:lnTo>
                        <a:pt x="519" y="404"/>
                      </a:lnTo>
                      <a:lnTo>
                        <a:pt x="692" y="452"/>
                      </a:lnTo>
                      <a:lnTo>
                        <a:pt x="805" y="505"/>
                      </a:lnTo>
                      <a:lnTo>
                        <a:pt x="864" y="331"/>
                      </a:lnTo>
                      <a:lnTo>
                        <a:pt x="951" y="252"/>
                      </a:lnTo>
                      <a:lnTo>
                        <a:pt x="1056" y="193"/>
                      </a:lnTo>
                      <a:lnTo>
                        <a:pt x="1230" y="171"/>
                      </a:lnTo>
                      <a:lnTo>
                        <a:pt x="1376" y="185"/>
                      </a:lnTo>
                      <a:lnTo>
                        <a:pt x="1481" y="232"/>
                      </a:lnTo>
                      <a:lnTo>
                        <a:pt x="1568" y="304"/>
                      </a:lnTo>
                      <a:lnTo>
                        <a:pt x="1655" y="398"/>
                      </a:lnTo>
                      <a:lnTo>
                        <a:pt x="1635" y="166"/>
                      </a:lnTo>
                      <a:lnTo>
                        <a:pt x="1302" y="0"/>
                      </a:lnTo>
                      <a:lnTo>
                        <a:pt x="943" y="18"/>
                      </a:lnTo>
                      <a:lnTo>
                        <a:pt x="671" y="326"/>
                      </a:lnTo>
                      <a:lnTo>
                        <a:pt x="307" y="259"/>
                      </a:lnTo>
                      <a:lnTo>
                        <a:pt x="94" y="331"/>
                      </a:lnTo>
                      <a:lnTo>
                        <a:pt x="0" y="572"/>
                      </a:lnTo>
                      <a:lnTo>
                        <a:pt x="21" y="725"/>
                      </a:lnTo>
                      <a:lnTo>
                        <a:pt x="173" y="757"/>
                      </a:lnTo>
                      <a:lnTo>
                        <a:pt x="173" y="75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9558" name="Freeform 102"/>
                <p:cNvSpPr>
                  <a:spLocks/>
                </p:cNvSpPr>
                <p:nvPr/>
              </p:nvSpPr>
              <p:spPr bwMode="auto">
                <a:xfrm>
                  <a:off x="2382" y="2841"/>
                  <a:ext cx="1440" cy="777"/>
                </a:xfrm>
                <a:custGeom>
                  <a:avLst/>
                  <a:gdLst>
                    <a:gd name="T0" fmla="*/ 1890 w 2881"/>
                    <a:gd name="T1" fmla="*/ 1538 h 1553"/>
                    <a:gd name="T2" fmla="*/ 2345 w 2881"/>
                    <a:gd name="T3" fmla="*/ 1509 h 1553"/>
                    <a:gd name="T4" fmla="*/ 2597 w 2881"/>
                    <a:gd name="T5" fmla="*/ 1389 h 1553"/>
                    <a:gd name="T6" fmla="*/ 2780 w 2881"/>
                    <a:gd name="T7" fmla="*/ 1220 h 1553"/>
                    <a:gd name="T8" fmla="*/ 2881 w 2881"/>
                    <a:gd name="T9" fmla="*/ 935 h 1553"/>
                    <a:gd name="T10" fmla="*/ 2816 w 2881"/>
                    <a:gd name="T11" fmla="*/ 786 h 1553"/>
                    <a:gd name="T12" fmla="*/ 2677 w 2881"/>
                    <a:gd name="T13" fmla="*/ 685 h 1553"/>
                    <a:gd name="T14" fmla="*/ 2495 w 2881"/>
                    <a:gd name="T15" fmla="*/ 629 h 1553"/>
                    <a:gd name="T16" fmla="*/ 2418 w 2881"/>
                    <a:gd name="T17" fmla="*/ 384 h 1553"/>
                    <a:gd name="T18" fmla="*/ 2320 w 2881"/>
                    <a:gd name="T19" fmla="*/ 222 h 1553"/>
                    <a:gd name="T20" fmla="*/ 2155 w 2881"/>
                    <a:gd name="T21" fmla="*/ 98 h 1553"/>
                    <a:gd name="T22" fmla="*/ 1943 w 2881"/>
                    <a:gd name="T23" fmla="*/ 20 h 1553"/>
                    <a:gd name="T24" fmla="*/ 1541 w 2881"/>
                    <a:gd name="T25" fmla="*/ 39 h 1553"/>
                    <a:gd name="T26" fmla="*/ 1333 w 2881"/>
                    <a:gd name="T27" fmla="*/ 158 h 1553"/>
                    <a:gd name="T28" fmla="*/ 1211 w 2881"/>
                    <a:gd name="T29" fmla="*/ 308 h 1553"/>
                    <a:gd name="T30" fmla="*/ 1055 w 2881"/>
                    <a:gd name="T31" fmla="*/ 323 h 1553"/>
                    <a:gd name="T32" fmla="*/ 756 w 2881"/>
                    <a:gd name="T33" fmla="*/ 288 h 1553"/>
                    <a:gd name="T34" fmla="*/ 510 w 2881"/>
                    <a:gd name="T35" fmla="*/ 418 h 1553"/>
                    <a:gd name="T36" fmla="*/ 431 w 2881"/>
                    <a:gd name="T37" fmla="*/ 687 h 1553"/>
                    <a:gd name="T38" fmla="*/ 537 w 2881"/>
                    <a:gd name="T39" fmla="*/ 838 h 1553"/>
                    <a:gd name="T40" fmla="*/ 725 w 2881"/>
                    <a:gd name="T41" fmla="*/ 866 h 1553"/>
                    <a:gd name="T42" fmla="*/ 631 w 2881"/>
                    <a:gd name="T43" fmla="*/ 660 h 1553"/>
                    <a:gd name="T44" fmla="*/ 683 w 2881"/>
                    <a:gd name="T45" fmla="*/ 538 h 1553"/>
                    <a:gd name="T46" fmla="*/ 809 w 2881"/>
                    <a:gd name="T47" fmla="*/ 464 h 1553"/>
                    <a:gd name="T48" fmla="*/ 1150 w 2881"/>
                    <a:gd name="T49" fmla="*/ 478 h 1553"/>
                    <a:gd name="T50" fmla="*/ 1307 w 2881"/>
                    <a:gd name="T51" fmla="*/ 500 h 1553"/>
                    <a:gd name="T52" fmla="*/ 1377 w 2881"/>
                    <a:gd name="T53" fmla="*/ 313 h 1553"/>
                    <a:gd name="T54" fmla="*/ 1505 w 2881"/>
                    <a:gd name="T55" fmla="*/ 217 h 1553"/>
                    <a:gd name="T56" fmla="*/ 1713 w 2881"/>
                    <a:gd name="T57" fmla="*/ 172 h 1553"/>
                    <a:gd name="T58" fmla="*/ 1964 w 2881"/>
                    <a:gd name="T59" fmla="*/ 235 h 1553"/>
                    <a:gd name="T60" fmla="*/ 2140 w 2881"/>
                    <a:gd name="T61" fmla="*/ 437 h 1553"/>
                    <a:gd name="T62" fmla="*/ 2444 w 2881"/>
                    <a:gd name="T63" fmla="*/ 712 h 1553"/>
                    <a:gd name="T64" fmla="*/ 2656 w 2881"/>
                    <a:gd name="T65" fmla="*/ 958 h 1553"/>
                    <a:gd name="T66" fmla="*/ 2569 w 2881"/>
                    <a:gd name="T67" fmla="*/ 1118 h 1553"/>
                    <a:gd name="T68" fmla="*/ 2372 w 2881"/>
                    <a:gd name="T69" fmla="*/ 1252 h 1553"/>
                    <a:gd name="T70" fmla="*/ 2174 w 2881"/>
                    <a:gd name="T71" fmla="*/ 1314 h 1553"/>
                    <a:gd name="T72" fmla="*/ 1717 w 2881"/>
                    <a:gd name="T73" fmla="*/ 1284 h 1553"/>
                    <a:gd name="T74" fmla="*/ 1527 w 2881"/>
                    <a:gd name="T75" fmla="*/ 1188 h 1553"/>
                    <a:gd name="T76" fmla="*/ 1383 w 2881"/>
                    <a:gd name="T77" fmla="*/ 1069 h 1553"/>
                    <a:gd name="T78" fmla="*/ 1330 w 2881"/>
                    <a:gd name="T79" fmla="*/ 1164 h 1553"/>
                    <a:gd name="T80" fmla="*/ 1208 w 2881"/>
                    <a:gd name="T81" fmla="*/ 1265 h 1553"/>
                    <a:gd name="T82" fmla="*/ 1041 w 2881"/>
                    <a:gd name="T83" fmla="*/ 1316 h 1553"/>
                    <a:gd name="T84" fmla="*/ 781 w 2881"/>
                    <a:gd name="T85" fmla="*/ 1109 h 1553"/>
                    <a:gd name="T86" fmla="*/ 574 w 2881"/>
                    <a:gd name="T87" fmla="*/ 1198 h 1553"/>
                    <a:gd name="T88" fmla="*/ 307 w 2881"/>
                    <a:gd name="T89" fmla="*/ 1196 h 1553"/>
                    <a:gd name="T90" fmla="*/ 247 w 2881"/>
                    <a:gd name="T91" fmla="*/ 969 h 1553"/>
                    <a:gd name="T92" fmla="*/ 371 w 2881"/>
                    <a:gd name="T93" fmla="*/ 860 h 1553"/>
                    <a:gd name="T94" fmla="*/ 253 w 2881"/>
                    <a:gd name="T95" fmla="*/ 855 h 1553"/>
                    <a:gd name="T96" fmla="*/ 0 w 2881"/>
                    <a:gd name="T97" fmla="*/ 1102 h 1553"/>
                    <a:gd name="T98" fmla="*/ 30 w 2881"/>
                    <a:gd name="T99" fmla="*/ 1277 h 1553"/>
                    <a:gd name="T100" fmla="*/ 161 w 2881"/>
                    <a:gd name="T101" fmla="*/ 1356 h 1553"/>
                    <a:gd name="T102" fmla="*/ 552 w 2881"/>
                    <a:gd name="T103" fmla="*/ 1363 h 1553"/>
                    <a:gd name="T104" fmla="*/ 782 w 2881"/>
                    <a:gd name="T105" fmla="*/ 1373 h 1553"/>
                    <a:gd name="T106" fmla="*/ 899 w 2881"/>
                    <a:gd name="T107" fmla="*/ 1457 h 1553"/>
                    <a:gd name="T108" fmla="*/ 1133 w 2881"/>
                    <a:gd name="T109" fmla="*/ 1477 h 1553"/>
                    <a:gd name="T110" fmla="*/ 1408 w 2881"/>
                    <a:gd name="T111" fmla="*/ 1277 h 1553"/>
                    <a:gd name="T112" fmla="*/ 1567 w 2881"/>
                    <a:gd name="T113" fmla="*/ 1387 h 1553"/>
                    <a:gd name="T114" fmla="*/ 1728 w 2881"/>
                    <a:gd name="T115" fmla="*/ 1494 h 1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881" h="1553">
                      <a:moveTo>
                        <a:pt x="1728" y="1494"/>
                      </a:moveTo>
                      <a:lnTo>
                        <a:pt x="1770" y="1508"/>
                      </a:lnTo>
                      <a:lnTo>
                        <a:pt x="1809" y="1518"/>
                      </a:lnTo>
                      <a:lnTo>
                        <a:pt x="1890" y="1538"/>
                      </a:lnTo>
                      <a:lnTo>
                        <a:pt x="1970" y="1550"/>
                      </a:lnTo>
                      <a:lnTo>
                        <a:pt x="2050" y="1553"/>
                      </a:lnTo>
                      <a:lnTo>
                        <a:pt x="2202" y="1541"/>
                      </a:lnTo>
                      <a:lnTo>
                        <a:pt x="2345" y="1509"/>
                      </a:lnTo>
                      <a:lnTo>
                        <a:pt x="2414" y="1484"/>
                      </a:lnTo>
                      <a:lnTo>
                        <a:pt x="2478" y="1456"/>
                      </a:lnTo>
                      <a:lnTo>
                        <a:pt x="2538" y="1423"/>
                      </a:lnTo>
                      <a:lnTo>
                        <a:pt x="2597" y="1389"/>
                      </a:lnTo>
                      <a:lnTo>
                        <a:pt x="2648" y="1349"/>
                      </a:lnTo>
                      <a:lnTo>
                        <a:pt x="2698" y="1309"/>
                      </a:lnTo>
                      <a:lnTo>
                        <a:pt x="2742" y="1263"/>
                      </a:lnTo>
                      <a:lnTo>
                        <a:pt x="2780" y="1220"/>
                      </a:lnTo>
                      <a:lnTo>
                        <a:pt x="2812" y="1171"/>
                      </a:lnTo>
                      <a:lnTo>
                        <a:pt x="2839" y="1126"/>
                      </a:lnTo>
                      <a:lnTo>
                        <a:pt x="2873" y="1028"/>
                      </a:lnTo>
                      <a:lnTo>
                        <a:pt x="2881" y="935"/>
                      </a:lnTo>
                      <a:lnTo>
                        <a:pt x="2871" y="892"/>
                      </a:lnTo>
                      <a:lnTo>
                        <a:pt x="2856" y="845"/>
                      </a:lnTo>
                      <a:lnTo>
                        <a:pt x="2831" y="806"/>
                      </a:lnTo>
                      <a:lnTo>
                        <a:pt x="2816" y="786"/>
                      </a:lnTo>
                      <a:lnTo>
                        <a:pt x="2799" y="767"/>
                      </a:lnTo>
                      <a:lnTo>
                        <a:pt x="2757" y="732"/>
                      </a:lnTo>
                      <a:lnTo>
                        <a:pt x="2705" y="700"/>
                      </a:lnTo>
                      <a:lnTo>
                        <a:pt x="2677" y="685"/>
                      </a:lnTo>
                      <a:lnTo>
                        <a:pt x="2646" y="672"/>
                      </a:lnTo>
                      <a:lnTo>
                        <a:pt x="2612" y="660"/>
                      </a:lnTo>
                      <a:lnTo>
                        <a:pt x="2574" y="649"/>
                      </a:lnTo>
                      <a:lnTo>
                        <a:pt x="2495" y="629"/>
                      </a:lnTo>
                      <a:lnTo>
                        <a:pt x="2402" y="616"/>
                      </a:lnTo>
                      <a:lnTo>
                        <a:pt x="2429" y="521"/>
                      </a:lnTo>
                      <a:lnTo>
                        <a:pt x="2429" y="427"/>
                      </a:lnTo>
                      <a:lnTo>
                        <a:pt x="2418" y="384"/>
                      </a:lnTo>
                      <a:lnTo>
                        <a:pt x="2402" y="340"/>
                      </a:lnTo>
                      <a:lnTo>
                        <a:pt x="2379" y="298"/>
                      </a:lnTo>
                      <a:lnTo>
                        <a:pt x="2353" y="259"/>
                      </a:lnTo>
                      <a:lnTo>
                        <a:pt x="2320" y="222"/>
                      </a:lnTo>
                      <a:lnTo>
                        <a:pt x="2285" y="187"/>
                      </a:lnTo>
                      <a:lnTo>
                        <a:pt x="2244" y="153"/>
                      </a:lnTo>
                      <a:lnTo>
                        <a:pt x="2202" y="124"/>
                      </a:lnTo>
                      <a:lnTo>
                        <a:pt x="2155" y="98"/>
                      </a:lnTo>
                      <a:lnTo>
                        <a:pt x="2105" y="73"/>
                      </a:lnTo>
                      <a:lnTo>
                        <a:pt x="2051" y="52"/>
                      </a:lnTo>
                      <a:lnTo>
                        <a:pt x="1999" y="32"/>
                      </a:lnTo>
                      <a:lnTo>
                        <a:pt x="1943" y="20"/>
                      </a:lnTo>
                      <a:lnTo>
                        <a:pt x="1886" y="10"/>
                      </a:lnTo>
                      <a:lnTo>
                        <a:pt x="1770" y="0"/>
                      </a:lnTo>
                      <a:lnTo>
                        <a:pt x="1653" y="10"/>
                      </a:lnTo>
                      <a:lnTo>
                        <a:pt x="1541" y="39"/>
                      </a:lnTo>
                      <a:lnTo>
                        <a:pt x="1486" y="59"/>
                      </a:lnTo>
                      <a:lnTo>
                        <a:pt x="1433" y="86"/>
                      </a:lnTo>
                      <a:lnTo>
                        <a:pt x="1383" y="121"/>
                      </a:lnTo>
                      <a:lnTo>
                        <a:pt x="1333" y="158"/>
                      </a:lnTo>
                      <a:lnTo>
                        <a:pt x="1290" y="200"/>
                      </a:lnTo>
                      <a:lnTo>
                        <a:pt x="1268" y="225"/>
                      </a:lnTo>
                      <a:lnTo>
                        <a:pt x="1250" y="252"/>
                      </a:lnTo>
                      <a:lnTo>
                        <a:pt x="1211" y="308"/>
                      </a:lnTo>
                      <a:lnTo>
                        <a:pt x="1177" y="372"/>
                      </a:lnTo>
                      <a:lnTo>
                        <a:pt x="1147" y="357"/>
                      </a:lnTo>
                      <a:lnTo>
                        <a:pt x="1114" y="345"/>
                      </a:lnTo>
                      <a:lnTo>
                        <a:pt x="1055" y="323"/>
                      </a:lnTo>
                      <a:lnTo>
                        <a:pt x="998" y="308"/>
                      </a:lnTo>
                      <a:lnTo>
                        <a:pt x="944" y="294"/>
                      </a:lnTo>
                      <a:lnTo>
                        <a:pt x="845" y="283"/>
                      </a:lnTo>
                      <a:lnTo>
                        <a:pt x="756" y="288"/>
                      </a:lnTo>
                      <a:lnTo>
                        <a:pt x="680" y="306"/>
                      </a:lnTo>
                      <a:lnTo>
                        <a:pt x="613" y="335"/>
                      </a:lnTo>
                      <a:lnTo>
                        <a:pt x="556" y="372"/>
                      </a:lnTo>
                      <a:lnTo>
                        <a:pt x="510" y="418"/>
                      </a:lnTo>
                      <a:lnTo>
                        <a:pt x="473" y="468"/>
                      </a:lnTo>
                      <a:lnTo>
                        <a:pt x="449" y="523"/>
                      </a:lnTo>
                      <a:lnTo>
                        <a:pt x="428" y="634"/>
                      </a:lnTo>
                      <a:lnTo>
                        <a:pt x="431" y="687"/>
                      </a:lnTo>
                      <a:lnTo>
                        <a:pt x="447" y="735"/>
                      </a:lnTo>
                      <a:lnTo>
                        <a:pt x="470" y="777"/>
                      </a:lnTo>
                      <a:lnTo>
                        <a:pt x="502" y="811"/>
                      </a:lnTo>
                      <a:lnTo>
                        <a:pt x="537" y="838"/>
                      </a:lnTo>
                      <a:lnTo>
                        <a:pt x="562" y="849"/>
                      </a:lnTo>
                      <a:lnTo>
                        <a:pt x="588" y="858"/>
                      </a:lnTo>
                      <a:lnTo>
                        <a:pt x="653" y="870"/>
                      </a:lnTo>
                      <a:lnTo>
                        <a:pt x="725" y="866"/>
                      </a:lnTo>
                      <a:lnTo>
                        <a:pt x="695" y="828"/>
                      </a:lnTo>
                      <a:lnTo>
                        <a:pt x="672" y="789"/>
                      </a:lnTo>
                      <a:lnTo>
                        <a:pt x="641" y="722"/>
                      </a:lnTo>
                      <a:lnTo>
                        <a:pt x="631" y="660"/>
                      </a:lnTo>
                      <a:lnTo>
                        <a:pt x="641" y="605"/>
                      </a:lnTo>
                      <a:lnTo>
                        <a:pt x="651" y="580"/>
                      </a:lnTo>
                      <a:lnTo>
                        <a:pt x="666" y="559"/>
                      </a:lnTo>
                      <a:lnTo>
                        <a:pt x="683" y="538"/>
                      </a:lnTo>
                      <a:lnTo>
                        <a:pt x="702" y="520"/>
                      </a:lnTo>
                      <a:lnTo>
                        <a:pt x="752" y="488"/>
                      </a:lnTo>
                      <a:lnTo>
                        <a:pt x="781" y="475"/>
                      </a:lnTo>
                      <a:lnTo>
                        <a:pt x="809" y="464"/>
                      </a:lnTo>
                      <a:lnTo>
                        <a:pt x="873" y="451"/>
                      </a:lnTo>
                      <a:lnTo>
                        <a:pt x="942" y="443"/>
                      </a:lnTo>
                      <a:lnTo>
                        <a:pt x="1083" y="456"/>
                      </a:lnTo>
                      <a:lnTo>
                        <a:pt x="1150" y="478"/>
                      </a:lnTo>
                      <a:lnTo>
                        <a:pt x="1213" y="506"/>
                      </a:lnTo>
                      <a:lnTo>
                        <a:pt x="1270" y="544"/>
                      </a:lnTo>
                      <a:lnTo>
                        <a:pt x="1317" y="594"/>
                      </a:lnTo>
                      <a:lnTo>
                        <a:pt x="1307" y="500"/>
                      </a:lnTo>
                      <a:lnTo>
                        <a:pt x="1320" y="416"/>
                      </a:lnTo>
                      <a:lnTo>
                        <a:pt x="1335" y="380"/>
                      </a:lnTo>
                      <a:lnTo>
                        <a:pt x="1354" y="343"/>
                      </a:lnTo>
                      <a:lnTo>
                        <a:pt x="1377" y="313"/>
                      </a:lnTo>
                      <a:lnTo>
                        <a:pt x="1406" y="284"/>
                      </a:lnTo>
                      <a:lnTo>
                        <a:pt x="1436" y="258"/>
                      </a:lnTo>
                      <a:lnTo>
                        <a:pt x="1468" y="237"/>
                      </a:lnTo>
                      <a:lnTo>
                        <a:pt x="1505" y="217"/>
                      </a:lnTo>
                      <a:lnTo>
                        <a:pt x="1545" y="200"/>
                      </a:lnTo>
                      <a:lnTo>
                        <a:pt x="1584" y="189"/>
                      </a:lnTo>
                      <a:lnTo>
                        <a:pt x="1626" y="180"/>
                      </a:lnTo>
                      <a:lnTo>
                        <a:pt x="1713" y="172"/>
                      </a:lnTo>
                      <a:lnTo>
                        <a:pt x="1801" y="178"/>
                      </a:lnTo>
                      <a:lnTo>
                        <a:pt x="1886" y="199"/>
                      </a:lnTo>
                      <a:lnTo>
                        <a:pt x="1927" y="214"/>
                      </a:lnTo>
                      <a:lnTo>
                        <a:pt x="1964" y="235"/>
                      </a:lnTo>
                      <a:lnTo>
                        <a:pt x="2036" y="284"/>
                      </a:lnTo>
                      <a:lnTo>
                        <a:pt x="2067" y="317"/>
                      </a:lnTo>
                      <a:lnTo>
                        <a:pt x="2093" y="353"/>
                      </a:lnTo>
                      <a:lnTo>
                        <a:pt x="2140" y="437"/>
                      </a:lnTo>
                      <a:lnTo>
                        <a:pt x="2164" y="538"/>
                      </a:lnTo>
                      <a:lnTo>
                        <a:pt x="2169" y="658"/>
                      </a:lnTo>
                      <a:lnTo>
                        <a:pt x="2367" y="688"/>
                      </a:lnTo>
                      <a:lnTo>
                        <a:pt x="2444" y="712"/>
                      </a:lnTo>
                      <a:lnTo>
                        <a:pt x="2510" y="739"/>
                      </a:lnTo>
                      <a:lnTo>
                        <a:pt x="2602" y="803"/>
                      </a:lnTo>
                      <a:lnTo>
                        <a:pt x="2651" y="878"/>
                      </a:lnTo>
                      <a:lnTo>
                        <a:pt x="2656" y="958"/>
                      </a:lnTo>
                      <a:lnTo>
                        <a:pt x="2646" y="998"/>
                      </a:lnTo>
                      <a:lnTo>
                        <a:pt x="2628" y="1038"/>
                      </a:lnTo>
                      <a:lnTo>
                        <a:pt x="2602" y="1078"/>
                      </a:lnTo>
                      <a:lnTo>
                        <a:pt x="2569" y="1118"/>
                      </a:lnTo>
                      <a:lnTo>
                        <a:pt x="2528" y="1156"/>
                      </a:lnTo>
                      <a:lnTo>
                        <a:pt x="2481" y="1191"/>
                      </a:lnTo>
                      <a:lnTo>
                        <a:pt x="2429" y="1223"/>
                      </a:lnTo>
                      <a:lnTo>
                        <a:pt x="2372" y="1252"/>
                      </a:lnTo>
                      <a:lnTo>
                        <a:pt x="2340" y="1265"/>
                      </a:lnTo>
                      <a:lnTo>
                        <a:pt x="2310" y="1277"/>
                      </a:lnTo>
                      <a:lnTo>
                        <a:pt x="2243" y="1299"/>
                      </a:lnTo>
                      <a:lnTo>
                        <a:pt x="2174" y="1314"/>
                      </a:lnTo>
                      <a:lnTo>
                        <a:pt x="2101" y="1326"/>
                      </a:lnTo>
                      <a:lnTo>
                        <a:pt x="1951" y="1330"/>
                      </a:lnTo>
                      <a:lnTo>
                        <a:pt x="1794" y="1307"/>
                      </a:lnTo>
                      <a:lnTo>
                        <a:pt x="1717" y="1284"/>
                      </a:lnTo>
                      <a:lnTo>
                        <a:pt x="1680" y="1269"/>
                      </a:lnTo>
                      <a:lnTo>
                        <a:pt x="1640" y="1252"/>
                      </a:lnTo>
                      <a:lnTo>
                        <a:pt x="1564" y="1212"/>
                      </a:lnTo>
                      <a:lnTo>
                        <a:pt x="1527" y="1188"/>
                      </a:lnTo>
                      <a:lnTo>
                        <a:pt x="1490" y="1161"/>
                      </a:lnTo>
                      <a:lnTo>
                        <a:pt x="1453" y="1134"/>
                      </a:lnTo>
                      <a:lnTo>
                        <a:pt x="1419" y="1102"/>
                      </a:lnTo>
                      <a:lnTo>
                        <a:pt x="1383" y="1069"/>
                      </a:lnTo>
                      <a:lnTo>
                        <a:pt x="1349" y="1030"/>
                      </a:lnTo>
                      <a:lnTo>
                        <a:pt x="1359" y="1078"/>
                      </a:lnTo>
                      <a:lnTo>
                        <a:pt x="1350" y="1122"/>
                      </a:lnTo>
                      <a:lnTo>
                        <a:pt x="1330" y="1164"/>
                      </a:lnTo>
                      <a:lnTo>
                        <a:pt x="1317" y="1183"/>
                      </a:lnTo>
                      <a:lnTo>
                        <a:pt x="1297" y="1202"/>
                      </a:lnTo>
                      <a:lnTo>
                        <a:pt x="1257" y="1237"/>
                      </a:lnTo>
                      <a:lnTo>
                        <a:pt x="1208" y="1265"/>
                      </a:lnTo>
                      <a:lnTo>
                        <a:pt x="1182" y="1279"/>
                      </a:lnTo>
                      <a:lnTo>
                        <a:pt x="1154" y="1289"/>
                      </a:lnTo>
                      <a:lnTo>
                        <a:pt x="1099" y="1307"/>
                      </a:lnTo>
                      <a:lnTo>
                        <a:pt x="1041" y="1316"/>
                      </a:lnTo>
                      <a:lnTo>
                        <a:pt x="984" y="1318"/>
                      </a:lnTo>
                      <a:lnTo>
                        <a:pt x="882" y="1294"/>
                      </a:lnTo>
                      <a:lnTo>
                        <a:pt x="809" y="1225"/>
                      </a:lnTo>
                      <a:lnTo>
                        <a:pt x="781" y="1109"/>
                      </a:lnTo>
                      <a:lnTo>
                        <a:pt x="724" y="1139"/>
                      </a:lnTo>
                      <a:lnTo>
                        <a:pt x="672" y="1164"/>
                      </a:lnTo>
                      <a:lnTo>
                        <a:pt x="621" y="1183"/>
                      </a:lnTo>
                      <a:lnTo>
                        <a:pt x="574" y="1198"/>
                      </a:lnTo>
                      <a:lnTo>
                        <a:pt x="489" y="1217"/>
                      </a:lnTo>
                      <a:lnTo>
                        <a:pt x="416" y="1221"/>
                      </a:lnTo>
                      <a:lnTo>
                        <a:pt x="356" y="1213"/>
                      </a:lnTo>
                      <a:lnTo>
                        <a:pt x="307" y="1196"/>
                      </a:lnTo>
                      <a:lnTo>
                        <a:pt x="241" y="1136"/>
                      </a:lnTo>
                      <a:lnTo>
                        <a:pt x="223" y="1055"/>
                      </a:lnTo>
                      <a:lnTo>
                        <a:pt x="228" y="1013"/>
                      </a:lnTo>
                      <a:lnTo>
                        <a:pt x="247" y="969"/>
                      </a:lnTo>
                      <a:lnTo>
                        <a:pt x="278" y="929"/>
                      </a:lnTo>
                      <a:lnTo>
                        <a:pt x="297" y="908"/>
                      </a:lnTo>
                      <a:lnTo>
                        <a:pt x="317" y="892"/>
                      </a:lnTo>
                      <a:lnTo>
                        <a:pt x="371" y="860"/>
                      </a:lnTo>
                      <a:lnTo>
                        <a:pt x="401" y="848"/>
                      </a:lnTo>
                      <a:lnTo>
                        <a:pt x="434" y="836"/>
                      </a:lnTo>
                      <a:lnTo>
                        <a:pt x="340" y="838"/>
                      </a:lnTo>
                      <a:lnTo>
                        <a:pt x="253" y="855"/>
                      </a:lnTo>
                      <a:lnTo>
                        <a:pt x="110" y="931"/>
                      </a:lnTo>
                      <a:lnTo>
                        <a:pt x="56" y="983"/>
                      </a:lnTo>
                      <a:lnTo>
                        <a:pt x="16" y="1042"/>
                      </a:lnTo>
                      <a:lnTo>
                        <a:pt x="0" y="1102"/>
                      </a:lnTo>
                      <a:lnTo>
                        <a:pt x="0" y="1166"/>
                      </a:lnTo>
                      <a:lnTo>
                        <a:pt x="0" y="1223"/>
                      </a:lnTo>
                      <a:lnTo>
                        <a:pt x="11" y="1252"/>
                      </a:lnTo>
                      <a:lnTo>
                        <a:pt x="30" y="1277"/>
                      </a:lnTo>
                      <a:lnTo>
                        <a:pt x="55" y="1301"/>
                      </a:lnTo>
                      <a:lnTo>
                        <a:pt x="83" y="1322"/>
                      </a:lnTo>
                      <a:lnTo>
                        <a:pt x="119" y="1341"/>
                      </a:lnTo>
                      <a:lnTo>
                        <a:pt x="161" y="1356"/>
                      </a:lnTo>
                      <a:lnTo>
                        <a:pt x="209" y="1368"/>
                      </a:lnTo>
                      <a:lnTo>
                        <a:pt x="265" y="1375"/>
                      </a:lnTo>
                      <a:lnTo>
                        <a:pt x="394" y="1380"/>
                      </a:lnTo>
                      <a:lnTo>
                        <a:pt x="552" y="1363"/>
                      </a:lnTo>
                      <a:lnTo>
                        <a:pt x="643" y="1345"/>
                      </a:lnTo>
                      <a:lnTo>
                        <a:pt x="740" y="1322"/>
                      </a:lnTo>
                      <a:lnTo>
                        <a:pt x="759" y="1349"/>
                      </a:lnTo>
                      <a:lnTo>
                        <a:pt x="782" y="1373"/>
                      </a:lnTo>
                      <a:lnTo>
                        <a:pt x="804" y="1395"/>
                      </a:lnTo>
                      <a:lnTo>
                        <a:pt x="826" y="1414"/>
                      </a:lnTo>
                      <a:lnTo>
                        <a:pt x="873" y="1444"/>
                      </a:lnTo>
                      <a:lnTo>
                        <a:pt x="899" y="1457"/>
                      </a:lnTo>
                      <a:lnTo>
                        <a:pt x="925" y="1467"/>
                      </a:lnTo>
                      <a:lnTo>
                        <a:pt x="977" y="1481"/>
                      </a:lnTo>
                      <a:lnTo>
                        <a:pt x="1028" y="1486"/>
                      </a:lnTo>
                      <a:lnTo>
                        <a:pt x="1133" y="1477"/>
                      </a:lnTo>
                      <a:lnTo>
                        <a:pt x="1228" y="1446"/>
                      </a:lnTo>
                      <a:lnTo>
                        <a:pt x="1310" y="1398"/>
                      </a:lnTo>
                      <a:lnTo>
                        <a:pt x="1374" y="1341"/>
                      </a:lnTo>
                      <a:lnTo>
                        <a:pt x="1408" y="1277"/>
                      </a:lnTo>
                      <a:lnTo>
                        <a:pt x="1429" y="1292"/>
                      </a:lnTo>
                      <a:lnTo>
                        <a:pt x="1466" y="1318"/>
                      </a:lnTo>
                      <a:lnTo>
                        <a:pt x="1517" y="1351"/>
                      </a:lnTo>
                      <a:lnTo>
                        <a:pt x="1567" y="1387"/>
                      </a:lnTo>
                      <a:lnTo>
                        <a:pt x="1621" y="1422"/>
                      </a:lnTo>
                      <a:lnTo>
                        <a:pt x="1668" y="1454"/>
                      </a:lnTo>
                      <a:lnTo>
                        <a:pt x="1728" y="1494"/>
                      </a:lnTo>
                      <a:lnTo>
                        <a:pt x="1728" y="14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</a:endParaRPr>
                </a:p>
              </p:txBody>
            </p:sp>
            <p:pic>
              <p:nvPicPr>
                <p:cNvPr id="5139" name="Picture 103" descr="NA01848_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5" y="3748"/>
                  <a:ext cx="311" cy="3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40" name="Picture 104" descr="NA01848_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62" y="3566"/>
                  <a:ext cx="311" cy="3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41" name="Picture 105" descr="NA01848_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90" y="3748"/>
                  <a:ext cx="311" cy="3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5130" name="Text Box 106"/>
            <p:cNvSpPr txBox="1">
              <a:spLocks noChangeArrowheads="1"/>
            </p:cNvSpPr>
            <p:nvPr/>
          </p:nvSpPr>
          <p:spPr bwMode="auto">
            <a:xfrm>
              <a:off x="4871" y="2618"/>
              <a:ext cx="72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000" b="1"/>
                <a:t>зима</a:t>
              </a:r>
            </a:p>
          </p:txBody>
        </p:sp>
      </p:grpSp>
      <p:sp>
        <p:nvSpPr>
          <p:cNvPr id="5126" name="Rectangle 107"/>
          <p:cNvSpPr>
            <a:spLocks noChangeArrowheads="1"/>
          </p:cNvSpPr>
          <p:nvPr/>
        </p:nvSpPr>
        <p:spPr bwMode="auto">
          <a:xfrm>
            <a:off x="1381125" y="6021388"/>
            <a:ext cx="6265863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latin typeface="Bookman Old Style" panose="02050604050505020204" pitchFamily="18" charset="0"/>
              </a:rPr>
              <a:t>Год</a:t>
            </a:r>
          </a:p>
        </p:txBody>
      </p:sp>
      <p:pic>
        <p:nvPicPr>
          <p:cNvPr id="5127" name="Picture 308" descr="22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268413"/>
            <a:ext cx="3594100" cy="2108200"/>
          </a:xfrm>
          <a:prstGeom prst="rect">
            <a:avLst/>
          </a:prstGeom>
          <a:solidFill>
            <a:srgbClr val="FFE69F"/>
          </a:solidFill>
          <a:ln w="57150" cmpd="thinThick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396875"/>
            <a:ext cx="68167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/>
          <p:cNvSpPr>
            <a:spLocks noChangeArrowheads="1" noChangeShapeType="1" noTextEdit="1"/>
          </p:cNvSpPr>
          <p:nvPr/>
        </p:nvSpPr>
        <p:spPr bwMode="auto">
          <a:xfrm>
            <a:off x="3419475" y="333375"/>
            <a:ext cx="224948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Эра</a:t>
            </a: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539750" y="844550"/>
            <a:ext cx="874395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u="sng">
                <a:solidFill>
                  <a:srgbClr val="CC0000"/>
                </a:solidFill>
                <a:latin typeface="Bookman Old Style" panose="02050604050505020204" pitchFamily="18" charset="0"/>
              </a:rPr>
              <a:t>Эра-</a:t>
            </a:r>
            <a:r>
              <a:rPr lang="ru-RU" altLang="ru-RU" sz="2400" b="1">
                <a:latin typeface="Bookman Old Style" panose="02050604050505020204" pitchFamily="18" charset="0"/>
              </a:rPr>
              <a:t> это точка отсчета с которой ведется </a:t>
            </a:r>
          </a:p>
          <a:p>
            <a:pPr algn="ctr" eaLnBrk="1" hangingPunct="1"/>
            <a:r>
              <a:rPr lang="ru-RU" altLang="ru-RU" sz="2400" b="1">
                <a:latin typeface="Bookman Old Style" panose="02050604050505020204" pitchFamily="18" charset="0"/>
              </a:rPr>
              <a:t>счет времени.</a:t>
            </a:r>
          </a:p>
        </p:txBody>
      </p:sp>
      <p:pic>
        <p:nvPicPr>
          <p:cNvPr id="6148" name="Picture 9" descr="j02330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1584325" cy="8016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2012950" y="1957388"/>
            <a:ext cx="71310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latin typeface="Bookman Old Style" panose="02050604050505020204" pitchFamily="18" charset="0"/>
              </a:rPr>
              <a:t>Древний Египет - начало правления нового фараона</a:t>
            </a:r>
          </a:p>
        </p:txBody>
      </p:sp>
      <p:pic>
        <p:nvPicPr>
          <p:cNvPr id="6150" name="Picture 12" descr="j02310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89363"/>
            <a:ext cx="1008063" cy="1081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1908175" y="2924175"/>
            <a:ext cx="6769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b="1" dirty="0">
                <a:latin typeface="Bookman Old Style" panose="02050604050505020204" pitchFamily="18" charset="0"/>
                <a:cs typeface="Arial" charset="0"/>
              </a:rPr>
              <a:t>Древняя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ru-RU" sz="2000" b="1" dirty="0">
                <a:latin typeface="Bookman Old Style" panose="02050604050505020204" pitchFamily="18" charset="0"/>
                <a:cs typeface="Arial" charset="0"/>
              </a:rPr>
              <a:t>Греция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 – </a:t>
            </a:r>
            <a:r>
              <a:rPr lang="ru-RU" sz="2000" b="1" dirty="0">
                <a:latin typeface="Bookman Old Style" panose="02050604050505020204" pitchFamily="18" charset="0"/>
                <a:cs typeface="Arial" charset="0"/>
              </a:rPr>
              <a:t>первая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ru-RU" sz="2000" b="1" dirty="0">
                <a:latin typeface="Bookman Old Style" panose="02050604050505020204" pitchFamily="18" charset="0"/>
                <a:cs typeface="Arial" charset="0"/>
              </a:rPr>
              <a:t>Олимпиада</a:t>
            </a:r>
          </a:p>
        </p:txBody>
      </p:sp>
      <p:pic>
        <p:nvPicPr>
          <p:cNvPr id="6152" name="Picture 15" descr="j02159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36838"/>
            <a:ext cx="1223963" cy="1039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1979613" y="4221163"/>
            <a:ext cx="7164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b="1" dirty="0">
                <a:latin typeface="Bookman Old Style" panose="02050604050505020204" pitchFamily="18" charset="0"/>
                <a:cs typeface="Arial" charset="0"/>
              </a:rPr>
              <a:t>Древний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ru-RU" sz="2000" b="1" dirty="0">
                <a:latin typeface="Bookman Old Style" panose="02050604050505020204" pitchFamily="18" charset="0"/>
                <a:cs typeface="Arial" charset="0"/>
              </a:rPr>
              <a:t>Рим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 – </a:t>
            </a:r>
            <a:r>
              <a:rPr lang="ru-RU" sz="2000" b="1" dirty="0">
                <a:latin typeface="Bookman Old Style" panose="02050604050505020204" pitchFamily="18" charset="0"/>
                <a:cs typeface="Arial" charset="0"/>
              </a:rPr>
              <a:t>основание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ru-RU" sz="2000" b="1" dirty="0">
                <a:latin typeface="Bookman Old Style" panose="02050604050505020204" pitchFamily="18" charset="0"/>
                <a:cs typeface="Arial" charset="0"/>
              </a:rPr>
              <a:t>города</a:t>
            </a:r>
          </a:p>
        </p:txBody>
      </p:sp>
      <p:pic>
        <p:nvPicPr>
          <p:cNvPr id="6154" name="Picture 18" descr="j019414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084763"/>
            <a:ext cx="1152525" cy="1041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1835150" y="5373688"/>
            <a:ext cx="7092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b="1" dirty="0">
                <a:latin typeface="Bookman Old Style" panose="02050604050505020204" pitchFamily="18" charset="0"/>
                <a:cs typeface="Arial" charset="0"/>
              </a:rPr>
              <a:t>Древняя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ru-RU" sz="2000" b="1" dirty="0">
                <a:latin typeface="Bookman Old Style" panose="02050604050505020204" pitchFamily="18" charset="0"/>
                <a:cs typeface="Arial" charset="0"/>
              </a:rPr>
              <a:t>Русь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 – </a:t>
            </a:r>
            <a:r>
              <a:rPr lang="ru-RU" sz="2000" b="1" dirty="0">
                <a:latin typeface="Bookman Old Style" panose="02050604050505020204" pitchFamily="18" charset="0"/>
                <a:cs typeface="Arial" charset="0"/>
              </a:rPr>
              <a:t>сотворение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ru-RU" sz="2000" b="1" dirty="0">
                <a:latin typeface="Bookman Old Style" panose="02050604050505020204" pitchFamily="18" charset="0"/>
                <a:cs typeface="Arial" charset="0"/>
              </a:rPr>
              <a:t>мира</a:t>
            </a:r>
          </a:p>
        </p:txBody>
      </p:sp>
      <p:pic>
        <p:nvPicPr>
          <p:cNvPr id="6156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96850"/>
            <a:ext cx="58737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60"/>
          <p:cNvSpPr>
            <a:spLocks noChangeArrowheads="1" noChangeShapeType="1" noTextEdit="1"/>
          </p:cNvSpPr>
          <p:nvPr/>
        </p:nvSpPr>
        <p:spPr bwMode="auto">
          <a:xfrm>
            <a:off x="3419475" y="333375"/>
            <a:ext cx="224948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Эра</a:t>
            </a:r>
          </a:p>
        </p:txBody>
      </p:sp>
      <p:sp>
        <p:nvSpPr>
          <p:cNvPr id="7171" name="Text Box 261"/>
          <p:cNvSpPr txBox="1">
            <a:spLocks noChangeArrowheads="1"/>
          </p:cNvSpPr>
          <p:nvPr/>
        </p:nvSpPr>
        <p:spPr bwMode="auto">
          <a:xfrm>
            <a:off x="1514475" y="1125538"/>
            <a:ext cx="58864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latin typeface="Bookman Old Style" panose="02050604050505020204" pitchFamily="18" charset="0"/>
              </a:rPr>
              <a:t>Отсчет времени в нашем календаре</a:t>
            </a:r>
          </a:p>
          <a:p>
            <a:pPr eaLnBrk="1" hangingPunct="1"/>
            <a:r>
              <a:rPr lang="ru-RU" altLang="ru-RU" sz="2000" b="1">
                <a:latin typeface="Bookman Old Style" panose="02050604050505020204" pitchFamily="18" charset="0"/>
              </a:rPr>
              <a:t> начинается с рождения Иисуса Христа.</a:t>
            </a:r>
          </a:p>
        </p:txBody>
      </p:sp>
      <p:sp>
        <p:nvSpPr>
          <p:cNvPr id="14599" name="Text Box 263"/>
          <p:cNvSpPr txBox="1">
            <a:spLocks noChangeArrowheads="1"/>
          </p:cNvSpPr>
          <p:nvPr/>
        </p:nvSpPr>
        <p:spPr bwMode="auto">
          <a:xfrm>
            <a:off x="323850" y="5659438"/>
            <a:ext cx="4032250" cy="400050"/>
          </a:xfrm>
          <a:prstGeom prst="rect">
            <a:avLst/>
          </a:prstGeom>
          <a:solidFill>
            <a:srgbClr val="00FF00">
              <a:alpha val="36862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latin typeface="Bookman Old Style" panose="02050604050505020204" pitchFamily="18" charset="0"/>
              </a:rPr>
              <a:t>до нашей эры</a:t>
            </a:r>
          </a:p>
        </p:txBody>
      </p:sp>
      <p:sp>
        <p:nvSpPr>
          <p:cNvPr id="14600" name="Text Box 264"/>
          <p:cNvSpPr txBox="1">
            <a:spLocks noChangeArrowheads="1"/>
          </p:cNvSpPr>
          <p:nvPr/>
        </p:nvSpPr>
        <p:spPr bwMode="auto">
          <a:xfrm>
            <a:off x="4716463" y="5659438"/>
            <a:ext cx="4105275" cy="466725"/>
          </a:xfrm>
          <a:prstGeom prst="rect">
            <a:avLst/>
          </a:prstGeom>
          <a:solidFill>
            <a:srgbClr val="33CCCC">
              <a:alpha val="23921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latin typeface="Bookman Old Style" panose="02050604050505020204" pitchFamily="18" charset="0"/>
              </a:rPr>
              <a:t>наша</a:t>
            </a:r>
            <a:r>
              <a:rPr lang="ru-RU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>
                <a:latin typeface="Bookman Old Style" panose="02050604050505020204" pitchFamily="18" charset="0"/>
              </a:rPr>
              <a:t>эра</a:t>
            </a:r>
          </a:p>
        </p:txBody>
      </p:sp>
      <p:sp>
        <p:nvSpPr>
          <p:cNvPr id="14601" name="AutoShape 265"/>
          <p:cNvSpPr>
            <a:spLocks noChangeAspect="1" noChangeArrowheads="1"/>
          </p:cNvSpPr>
          <p:nvPr/>
        </p:nvSpPr>
        <p:spPr bwMode="auto">
          <a:xfrm>
            <a:off x="4211638" y="5516563"/>
            <a:ext cx="719137" cy="719137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Р.Х.</a:t>
            </a:r>
          </a:p>
        </p:txBody>
      </p:sp>
      <p:pic>
        <p:nvPicPr>
          <p:cNvPr id="7175" name="Picture 269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060575"/>
            <a:ext cx="1871663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7" descr="D:\Work_Kat\_Уроки\52 Возникновение христианства МОЖНО ДЕЛАТЬ\Рождество Господа нашего Иисуиа Христа (Лук., гл. 2, ст.1-2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60575"/>
            <a:ext cx="26162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 algn="ctr">
                <a:solidFill>
                  <a:srgbClr val="C29866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8" descr="D:\Work_Kat\_Уроки\52 Возникновение христианства МОЖНО ДЕЛАТЬ\Картинки\ГОТОВО\Малая карт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060575"/>
            <a:ext cx="3384550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 algn="ctr">
                <a:solidFill>
                  <a:srgbClr val="C29866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AutoShape 13"/>
          <p:cNvSpPr>
            <a:spLocks noChangeArrowheads="1"/>
          </p:cNvSpPr>
          <p:nvPr/>
        </p:nvSpPr>
        <p:spPr bwMode="auto">
          <a:xfrm>
            <a:off x="4522788" y="2970213"/>
            <a:ext cx="415925" cy="355600"/>
          </a:xfrm>
          <a:prstGeom prst="star4">
            <a:avLst>
              <a:gd name="adj" fmla="val 12500"/>
            </a:avLst>
          </a:prstGeom>
          <a:solidFill>
            <a:srgbClr val="FFCC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7179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85763"/>
            <a:ext cx="1525588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autoRev="1" fill="hold"/>
                                        <p:tgtEl>
                                          <p:spTgt spid="1460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hold"/>
                                        <p:tgtEl>
                                          <p:spTgt spid="1460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1460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14600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autoRev="1" fill="hold"/>
                                        <p:tgtEl>
                                          <p:spTgt spid="14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autoRev="1" fill="hold"/>
                                        <p:tgtEl>
                                          <p:spTgt spid="14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14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14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7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autoRev="1" fill="hold"/>
                                        <p:tgtEl>
                                          <p:spTgt spid="1459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autoRev="1" fill="hold"/>
                                        <p:tgtEl>
                                          <p:spTgt spid="1459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500" autoRev="1" fill="hold"/>
                                        <p:tgtEl>
                                          <p:spTgt spid="1459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14599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autoRev="1" fill="hold"/>
                                        <p:tgtEl>
                                          <p:spTgt spid="14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autoRev="1" fill="hold"/>
                                        <p:tgtEl>
                                          <p:spTgt spid="14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14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autoRev="1" fill="hold"/>
                                        <p:tgtEl>
                                          <p:spTgt spid="14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99" grpId="0" build="allAtOnce" animBg="1"/>
      <p:bldP spid="14600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539750" y="2413000"/>
            <a:ext cx="7488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rgbClr val="000099"/>
                </a:solidFill>
                <a:latin typeface="Bookman Old Style" panose="02050604050505020204" pitchFamily="18" charset="0"/>
                <a:hlinkClick r:id="rId2" action="ppaction://hlinkpres?slideindex=1&amp;slidetitle=Презентация PowerPoint"/>
              </a:rPr>
              <a:t>Физкультминутка</a:t>
            </a:r>
            <a:endParaRPr lang="ru-RU" altLang="ru-RU" sz="4000" b="1" dirty="0">
              <a:solidFill>
                <a:srgbClr val="000099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75" y="-798513"/>
            <a:ext cx="3736975" cy="371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159250"/>
            <a:ext cx="1841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179388" y="2924175"/>
            <a:ext cx="8713787" cy="504825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9219" name="WordArt 4"/>
          <p:cNvSpPr>
            <a:spLocks noChangeArrowheads="1" noChangeShapeType="1" noTextEdit="1"/>
          </p:cNvSpPr>
          <p:nvPr/>
        </p:nvSpPr>
        <p:spPr bwMode="auto">
          <a:xfrm>
            <a:off x="2124075" y="188913"/>
            <a:ext cx="4049713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b="1" kern="10">
                <a:latin typeface="Bookman Old Style" panose="02050604050505020204" pitchFamily="18" charset="0"/>
              </a:rPr>
              <a:t>Лента времени</a:t>
            </a: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4643438" y="3644900"/>
            <a:ext cx="3603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 flipH="1">
            <a:off x="4140200" y="3644900"/>
            <a:ext cx="3603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1331913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395288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 flipH="1">
            <a:off x="8748713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 flipH="1">
            <a:off x="7740650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 flipH="1">
            <a:off x="6659563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 flipH="1">
            <a:off x="5651500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3924300" y="2349500"/>
            <a:ext cx="268288" cy="457200"/>
          </a:xfrm>
          <a:prstGeom prst="rect">
            <a:avLst/>
          </a:prstGeom>
          <a:solidFill>
            <a:srgbClr val="00FF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latin typeface="Arial" panose="020B0604020202020204" pitchFamily="34" charset="0"/>
              </a:rPr>
              <a:t>I</a:t>
            </a:r>
            <a:endParaRPr lang="ru-RU" altLang="ru-RU" sz="2400" b="1">
              <a:latin typeface="Arial" panose="020B0604020202020204" pitchFamily="34" charset="0"/>
            </a:endParaRPr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2771775" y="2349500"/>
            <a:ext cx="352425" cy="457200"/>
          </a:xfrm>
          <a:prstGeom prst="rect">
            <a:avLst/>
          </a:prstGeom>
          <a:solidFill>
            <a:srgbClr val="00FF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latin typeface="Arial" panose="020B0604020202020204" pitchFamily="34" charset="0"/>
              </a:rPr>
              <a:t>II</a:t>
            </a:r>
            <a:endParaRPr lang="ru-RU" altLang="ru-RU" sz="2400" b="1">
              <a:latin typeface="Arial" panose="020B0604020202020204" pitchFamily="34" charset="0"/>
            </a:endParaRP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1619250" y="2349500"/>
            <a:ext cx="436563" cy="457200"/>
          </a:xfrm>
          <a:prstGeom prst="rect">
            <a:avLst/>
          </a:prstGeom>
          <a:solidFill>
            <a:srgbClr val="00FF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latin typeface="Arial" panose="020B0604020202020204" pitchFamily="34" charset="0"/>
              </a:rPr>
              <a:t>III</a:t>
            </a:r>
            <a:endParaRPr lang="ru-RU" altLang="ru-RU" sz="2400" b="1">
              <a:latin typeface="Arial" panose="020B0604020202020204" pitchFamily="34" charset="0"/>
            </a:endParaRP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611188" y="2349500"/>
            <a:ext cx="471487" cy="457200"/>
          </a:xfrm>
          <a:prstGeom prst="rect">
            <a:avLst/>
          </a:prstGeom>
          <a:solidFill>
            <a:srgbClr val="00FF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latin typeface="Arial" panose="020B0604020202020204" pitchFamily="34" charset="0"/>
              </a:rPr>
              <a:t>IV</a:t>
            </a:r>
            <a:endParaRPr lang="ru-RU" altLang="ru-RU" sz="2400" b="1">
              <a:latin typeface="Arial" panose="020B0604020202020204" pitchFamily="34" charset="0"/>
            </a:endParaRP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4932363" y="2349500"/>
            <a:ext cx="268287" cy="457200"/>
          </a:xfrm>
          <a:prstGeom prst="rect">
            <a:avLst/>
          </a:prstGeom>
          <a:solidFill>
            <a:srgbClr val="33CCCC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latin typeface="Arial" panose="020B0604020202020204" pitchFamily="34" charset="0"/>
              </a:rPr>
              <a:t>I</a:t>
            </a:r>
            <a:endParaRPr lang="ru-RU" altLang="ru-RU" sz="2400" b="1">
              <a:latin typeface="Arial" panose="020B0604020202020204" pitchFamily="34" charset="0"/>
            </a:endParaRP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5940425" y="2349500"/>
            <a:ext cx="352425" cy="457200"/>
          </a:xfrm>
          <a:prstGeom prst="rect">
            <a:avLst/>
          </a:prstGeom>
          <a:solidFill>
            <a:srgbClr val="33CCCC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latin typeface="Arial" panose="020B0604020202020204" pitchFamily="34" charset="0"/>
              </a:rPr>
              <a:t>II</a:t>
            </a:r>
            <a:endParaRPr lang="ru-RU" altLang="ru-RU" sz="2400" b="1">
              <a:latin typeface="Arial" panose="020B0604020202020204" pitchFamily="34" charset="0"/>
            </a:endParaRP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6948488" y="2349500"/>
            <a:ext cx="436562" cy="457200"/>
          </a:xfrm>
          <a:prstGeom prst="rect">
            <a:avLst/>
          </a:prstGeom>
          <a:solidFill>
            <a:srgbClr val="33CCCC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latin typeface="Arial" panose="020B0604020202020204" pitchFamily="34" charset="0"/>
              </a:rPr>
              <a:t>III</a:t>
            </a:r>
            <a:endParaRPr lang="ru-RU" altLang="ru-RU" sz="2400" b="1">
              <a:latin typeface="Arial" panose="020B0604020202020204" pitchFamily="34" charset="0"/>
            </a:endParaRP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7956550" y="2349500"/>
            <a:ext cx="471488" cy="457200"/>
          </a:xfrm>
          <a:prstGeom prst="rect">
            <a:avLst/>
          </a:prstGeom>
          <a:solidFill>
            <a:srgbClr val="33CCCC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latin typeface="Arial" panose="020B0604020202020204" pitchFamily="34" charset="0"/>
              </a:rPr>
              <a:t>IV</a:t>
            </a:r>
            <a:endParaRPr lang="ru-RU" altLang="ru-RU" sz="2400" b="1">
              <a:latin typeface="Arial" panose="020B0604020202020204" pitchFamily="34" charset="0"/>
            </a:endParaRPr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4643438" y="1557338"/>
            <a:ext cx="4321175" cy="466725"/>
          </a:xfrm>
          <a:prstGeom prst="rect">
            <a:avLst/>
          </a:prstGeom>
          <a:solidFill>
            <a:srgbClr val="33CCCC">
              <a:alpha val="23921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Н.Э.</a:t>
            </a: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179388" y="1557338"/>
            <a:ext cx="4321175" cy="466725"/>
          </a:xfrm>
          <a:prstGeom prst="rect">
            <a:avLst/>
          </a:prstGeom>
          <a:solidFill>
            <a:srgbClr val="00FF00">
              <a:alpha val="36862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до Н.Э.</a:t>
            </a:r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3132138" y="3500438"/>
            <a:ext cx="693737" cy="457200"/>
          </a:xfrm>
          <a:prstGeom prst="rect">
            <a:avLst/>
          </a:prstGeom>
          <a:solidFill>
            <a:srgbClr val="00FF00">
              <a:alpha val="3294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2051050" y="3500438"/>
            <a:ext cx="693738" cy="457200"/>
          </a:xfrm>
          <a:prstGeom prst="rect">
            <a:avLst/>
          </a:prstGeom>
          <a:solidFill>
            <a:srgbClr val="00FF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200</a:t>
            </a:r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971550" y="3500438"/>
            <a:ext cx="693738" cy="457200"/>
          </a:xfrm>
          <a:prstGeom prst="rect">
            <a:avLst/>
          </a:prstGeom>
          <a:solidFill>
            <a:srgbClr val="00FF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300</a:t>
            </a:r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0" y="3500438"/>
            <a:ext cx="693738" cy="457200"/>
          </a:xfrm>
          <a:prstGeom prst="rect">
            <a:avLst/>
          </a:prstGeom>
          <a:solidFill>
            <a:srgbClr val="00FF00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400</a:t>
            </a:r>
          </a:p>
        </p:txBody>
      </p:sp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5292725" y="3500438"/>
            <a:ext cx="693738" cy="457200"/>
          </a:xfrm>
          <a:prstGeom prst="rect">
            <a:avLst/>
          </a:prstGeom>
          <a:solidFill>
            <a:srgbClr val="33CCCC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2082" name="Text Box 34"/>
          <p:cNvSpPr txBox="1">
            <a:spLocks noChangeArrowheads="1"/>
          </p:cNvSpPr>
          <p:nvPr/>
        </p:nvSpPr>
        <p:spPr bwMode="auto">
          <a:xfrm>
            <a:off x="6300788" y="3500438"/>
            <a:ext cx="693737" cy="457200"/>
          </a:xfrm>
          <a:prstGeom prst="rect">
            <a:avLst/>
          </a:prstGeom>
          <a:solidFill>
            <a:srgbClr val="33CCCC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200</a:t>
            </a:r>
          </a:p>
        </p:txBody>
      </p:sp>
      <p:sp>
        <p:nvSpPr>
          <p:cNvPr id="2083" name="Text Box 35"/>
          <p:cNvSpPr txBox="1">
            <a:spLocks noChangeArrowheads="1"/>
          </p:cNvSpPr>
          <p:nvPr/>
        </p:nvSpPr>
        <p:spPr bwMode="auto">
          <a:xfrm>
            <a:off x="7380288" y="3500438"/>
            <a:ext cx="693737" cy="457200"/>
          </a:xfrm>
          <a:prstGeom prst="rect">
            <a:avLst/>
          </a:prstGeom>
          <a:solidFill>
            <a:srgbClr val="33CCCC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300</a:t>
            </a:r>
          </a:p>
        </p:txBody>
      </p:sp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8450263" y="3500438"/>
            <a:ext cx="693737" cy="457200"/>
          </a:xfrm>
          <a:prstGeom prst="rect">
            <a:avLst/>
          </a:prstGeom>
          <a:solidFill>
            <a:srgbClr val="33CCCC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400</a:t>
            </a:r>
          </a:p>
        </p:txBody>
      </p:sp>
      <p:sp>
        <p:nvSpPr>
          <p:cNvPr id="2086" name="Text Box 38"/>
          <p:cNvSpPr txBox="1">
            <a:spLocks noChangeArrowheads="1"/>
          </p:cNvSpPr>
          <p:nvPr/>
        </p:nvSpPr>
        <p:spPr bwMode="auto">
          <a:xfrm>
            <a:off x="3708400" y="4579938"/>
            <a:ext cx="2586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Arial" panose="020B0604020202020204" pitchFamily="34" charset="0"/>
              </a:rPr>
              <a:t>- 1 век = 100 лет</a:t>
            </a:r>
          </a:p>
        </p:txBody>
      </p:sp>
      <p:pic>
        <p:nvPicPr>
          <p:cNvPr id="2087" name="Picture 39" descr="02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1620837" cy="1160462"/>
          </a:xfrm>
          <a:prstGeom prst="rect">
            <a:avLst/>
          </a:prstGeom>
          <a:solidFill>
            <a:srgbClr val="F8F8F8">
              <a:alpha val="79999"/>
            </a:srgbClr>
          </a:solidFill>
          <a:ln w="38100" cmpd="dbl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0" name="Line 42"/>
          <p:cNvSpPr>
            <a:spLocks noChangeShapeType="1"/>
          </p:cNvSpPr>
          <p:nvPr/>
        </p:nvSpPr>
        <p:spPr bwMode="auto">
          <a:xfrm>
            <a:off x="4572000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89" name="AutoShape 41"/>
          <p:cNvSpPr>
            <a:spLocks noChangeArrowheads="1"/>
          </p:cNvSpPr>
          <p:nvPr/>
        </p:nvSpPr>
        <p:spPr bwMode="auto">
          <a:xfrm>
            <a:off x="1835150" y="2060575"/>
            <a:ext cx="5545138" cy="647700"/>
          </a:xfrm>
          <a:prstGeom prst="notchedRightArrow">
            <a:avLst>
              <a:gd name="adj1" fmla="val 54407"/>
              <a:gd name="adj2" fmla="val 508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Arial" panose="020B0604020202020204" pitchFamily="34" charset="0"/>
              </a:rPr>
              <a:t>От прошлого к будущему через настоящее</a:t>
            </a: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4572000" y="1196975"/>
            <a:ext cx="0" cy="2879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91" name="AutoShape 43"/>
          <p:cNvSpPr>
            <a:spLocks noChangeArrowheads="1"/>
          </p:cNvSpPr>
          <p:nvPr/>
        </p:nvSpPr>
        <p:spPr bwMode="auto">
          <a:xfrm>
            <a:off x="2916238" y="4797425"/>
            <a:ext cx="3455987" cy="936625"/>
          </a:xfrm>
          <a:prstGeom prst="wedgeRoundRectCallout">
            <a:avLst>
              <a:gd name="adj1" fmla="val -3194"/>
              <a:gd name="adj2" fmla="val -123389"/>
              <a:gd name="adj3" fmla="val 16667"/>
            </a:avLst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latin typeface="Arial" panose="020B0604020202020204" pitchFamily="34" charset="0"/>
              </a:rPr>
              <a:t>Рождение</a:t>
            </a:r>
          </a:p>
          <a:p>
            <a:pPr algn="ctr" eaLnBrk="1" hangingPunct="1"/>
            <a:r>
              <a:rPr lang="ru-RU" altLang="ru-RU" b="1">
                <a:latin typeface="Arial" panose="020B0604020202020204" pitchFamily="34" charset="0"/>
              </a:rPr>
              <a:t>Иисуса Христа</a:t>
            </a:r>
          </a:p>
          <a:p>
            <a:pPr algn="ctr" eaLnBrk="1" hangingPunct="1"/>
            <a:endParaRPr lang="ru-RU" altLang="ru-RU" b="1">
              <a:latin typeface="Arial" panose="020B0604020202020204" pitchFamily="34" charset="0"/>
            </a:endParaRPr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2411413" y="2924175"/>
            <a:ext cx="1081087" cy="504825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2411413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3492500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2093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557338"/>
            <a:ext cx="1584325" cy="115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4" name="Picture 46" descr="L8_p2_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765175"/>
            <a:ext cx="17049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5" name="Text Box 47"/>
          <p:cNvSpPr txBox="1">
            <a:spLocks noChangeArrowheads="1"/>
          </p:cNvSpPr>
          <p:nvPr/>
        </p:nvSpPr>
        <p:spPr bwMode="auto">
          <a:xfrm>
            <a:off x="2317750" y="4838700"/>
            <a:ext cx="59991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latin typeface="Bookman Old Style" panose="02050604050505020204" pitchFamily="18" charset="0"/>
              </a:rPr>
              <a:t>В</a:t>
            </a:r>
            <a:r>
              <a:rPr lang="ru-RU" altLang="ru-RU" sz="2000" b="1"/>
              <a:t> прямом порядке – 1 г, 2 г…, 20 г…, 100 г.</a:t>
            </a:r>
          </a:p>
        </p:txBody>
      </p:sp>
      <p:sp>
        <p:nvSpPr>
          <p:cNvPr id="2096" name="Text Box 48"/>
          <p:cNvSpPr txBox="1">
            <a:spLocks noChangeArrowheads="1"/>
          </p:cNvSpPr>
          <p:nvPr/>
        </p:nvSpPr>
        <p:spPr bwMode="auto">
          <a:xfrm>
            <a:off x="3492500" y="5445125"/>
            <a:ext cx="3814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20 год был</a:t>
            </a:r>
            <a:r>
              <a:rPr lang="ru-RU" altLang="ru-RU" sz="2400"/>
              <a:t> </a:t>
            </a:r>
            <a:r>
              <a:rPr lang="ru-RU" altLang="ru-RU" sz="2400" b="1">
                <a:solidFill>
                  <a:srgbClr val="FF0000"/>
                </a:solidFill>
              </a:rPr>
              <a:t>раньше</a:t>
            </a:r>
            <a:r>
              <a:rPr lang="ru-RU" altLang="ru-RU" sz="2400" b="1"/>
              <a:t> 130</a:t>
            </a:r>
            <a:endParaRPr lang="ru-RU" altLang="ru-RU" sz="2400"/>
          </a:p>
        </p:txBody>
      </p:sp>
      <p:sp>
        <p:nvSpPr>
          <p:cNvPr id="2097" name="AutoShape 49"/>
          <p:cNvSpPr>
            <a:spLocks noChangeArrowheads="1"/>
          </p:cNvSpPr>
          <p:nvPr/>
        </p:nvSpPr>
        <p:spPr bwMode="auto">
          <a:xfrm>
            <a:off x="4643438" y="3068638"/>
            <a:ext cx="320675" cy="320675"/>
          </a:xfrm>
          <a:prstGeom prst="flowChartOffpage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/>
              <a:t>20</a:t>
            </a:r>
          </a:p>
        </p:txBody>
      </p:sp>
      <p:sp>
        <p:nvSpPr>
          <p:cNvPr id="2098" name="AutoShape 50"/>
          <p:cNvSpPr>
            <a:spLocks noChangeArrowheads="1"/>
          </p:cNvSpPr>
          <p:nvPr/>
        </p:nvSpPr>
        <p:spPr bwMode="auto">
          <a:xfrm>
            <a:off x="5867400" y="3068638"/>
            <a:ext cx="431800" cy="320675"/>
          </a:xfrm>
          <a:prstGeom prst="flowChartOffpage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/>
              <a:t>130</a:t>
            </a:r>
          </a:p>
        </p:txBody>
      </p:sp>
      <p:sp>
        <p:nvSpPr>
          <p:cNvPr id="2099" name="Text Box 51"/>
          <p:cNvSpPr txBox="1">
            <a:spLocks noChangeArrowheads="1"/>
          </p:cNvSpPr>
          <p:nvPr/>
        </p:nvSpPr>
        <p:spPr bwMode="auto">
          <a:xfrm>
            <a:off x="639763" y="4064000"/>
            <a:ext cx="88201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latin typeface="Bookman Old Style" panose="02050604050505020204" pitchFamily="18" charset="0"/>
              </a:rPr>
              <a:t>В обратном порядке – 100 г до н.э…, 20 г. до н.э…, 2 г. до</a:t>
            </a:r>
            <a:r>
              <a:rPr lang="ru-RU" altLang="ru-RU" sz="2000" b="1"/>
              <a:t> н.э</a:t>
            </a:r>
          </a:p>
        </p:txBody>
      </p:sp>
      <p:sp>
        <p:nvSpPr>
          <p:cNvPr id="2100" name="Text Box 52"/>
          <p:cNvSpPr txBox="1">
            <a:spLocks noChangeArrowheads="1"/>
          </p:cNvSpPr>
          <p:nvPr/>
        </p:nvSpPr>
        <p:spPr bwMode="auto">
          <a:xfrm>
            <a:off x="1763713" y="5445125"/>
            <a:ext cx="62690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latin typeface="Bookman Old Style" panose="02050604050505020204" pitchFamily="18" charset="0"/>
              </a:rPr>
              <a:t>130</a:t>
            </a:r>
            <a:r>
              <a:rPr lang="ru-RU" altLang="ru-RU" sz="2400" b="1"/>
              <a:t> год до н.э был</a:t>
            </a:r>
            <a:r>
              <a:rPr lang="ru-RU" altLang="ru-RU" sz="2400"/>
              <a:t> </a:t>
            </a:r>
            <a:r>
              <a:rPr lang="ru-RU" altLang="ru-RU" sz="2400" b="1">
                <a:solidFill>
                  <a:srgbClr val="FF0000"/>
                </a:solidFill>
              </a:rPr>
              <a:t>раньше</a:t>
            </a:r>
            <a:r>
              <a:rPr lang="ru-RU" altLang="ru-RU" sz="2400" b="1"/>
              <a:t> 20 г. до н.э</a:t>
            </a:r>
            <a:endParaRPr lang="ru-RU" altLang="ru-RU" sz="2400"/>
          </a:p>
        </p:txBody>
      </p:sp>
      <p:sp>
        <p:nvSpPr>
          <p:cNvPr id="2101" name="AutoShape 53"/>
          <p:cNvSpPr>
            <a:spLocks noChangeArrowheads="1"/>
          </p:cNvSpPr>
          <p:nvPr/>
        </p:nvSpPr>
        <p:spPr bwMode="auto">
          <a:xfrm>
            <a:off x="4140200" y="3068638"/>
            <a:ext cx="320675" cy="320675"/>
          </a:xfrm>
          <a:prstGeom prst="flowChartOffpage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/>
              <a:t>20</a:t>
            </a:r>
          </a:p>
        </p:txBody>
      </p:sp>
      <p:sp>
        <p:nvSpPr>
          <p:cNvPr id="2102" name="AutoShape 54"/>
          <p:cNvSpPr>
            <a:spLocks noChangeArrowheads="1"/>
          </p:cNvSpPr>
          <p:nvPr/>
        </p:nvSpPr>
        <p:spPr bwMode="auto">
          <a:xfrm>
            <a:off x="2916238" y="3068638"/>
            <a:ext cx="431800" cy="320675"/>
          </a:xfrm>
          <a:prstGeom prst="flowChartOffpage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/>
              <a:t>130</a:t>
            </a:r>
          </a:p>
        </p:txBody>
      </p:sp>
      <p:pic>
        <p:nvPicPr>
          <p:cNvPr id="9265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450" y="52388"/>
            <a:ext cx="137318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6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5892800"/>
            <a:ext cx="5857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8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8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8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8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0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250" autoRev="1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1" dur="250" autoRev="1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22" dur="250" autoRev="1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50" autoRev="1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26735E-6 L -5.55556E-7 0.25162 " pathEditMode="relative" ptsTypes="AA">
                                      <p:cBhvr>
                                        <p:cTn id="126" dur="2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9" dur="1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2" dur="1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8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1" presetID="27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2" dur="500" autoRev="1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3" dur="500" autoRev="1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4" dur="500" autoRev="1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500" autoRev="1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 nodeType="clickPar">
                      <p:stCondLst>
                        <p:cond delay="indefinite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4" presetID="27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500" autoRev="1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6" dur="500" autoRev="1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7" dur="500" autoRev="1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500" autoRev="1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 nodeType="clickPar">
                      <p:stCondLst>
                        <p:cond delay="indefinite"/>
                      </p:stCondLst>
                      <p:childTnLst>
                        <p:par>
                          <p:cTn id="3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2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5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8" presetID="27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9" dur="500" autoRev="1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0" dur="500" autoRev="1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1" dur="500" autoRev="1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2" dur="500" autoRev="1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 nodeType="clickPar">
                      <p:stCondLst>
                        <p:cond delay="indefinite"/>
                      </p:stCondLst>
                      <p:childTnLst>
                        <p:par>
                          <p:cTn id="3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 nodeType="clickPar">
                      <p:stCondLst>
                        <p:cond delay="indefinite"/>
                      </p:stCondLst>
                      <p:childTnLst>
                        <p:par>
                          <p:cTn id="3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2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2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1" presetID="27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2" dur="500" autoRev="1" fill="hold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3" dur="500" autoRev="1" fill="hold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4" dur="500" autoRev="1" fill="hold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5" dur="500" autoRev="1" fill="hold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 nodeType="clickPar">
                      <p:stCondLst>
                        <p:cond delay="indefinite"/>
                      </p:stCondLst>
                      <p:childTnLst>
                        <p:par>
                          <p:cTn id="3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9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2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67" grpId="0" animBg="1"/>
      <p:bldP spid="2068" grpId="0" animBg="1"/>
      <p:bldP spid="2069" grpId="0" animBg="1"/>
      <p:bldP spid="2070" grpId="0" animBg="1"/>
      <p:bldP spid="2071" grpId="0" animBg="1"/>
      <p:bldP spid="2072" grpId="0" animBg="1"/>
      <p:bldP spid="2073" grpId="0" animBg="1"/>
      <p:bldP spid="2074" grpId="0" animBg="1"/>
      <p:bldP spid="2075" grpId="0" animBg="1"/>
      <p:bldP spid="2075" grpId="1" animBg="1"/>
      <p:bldP spid="2076" grpId="0" animBg="1"/>
      <p:bldP spid="2076" grpId="1" animBg="1"/>
      <p:bldP spid="2077" grpId="0" animBg="1"/>
      <p:bldP spid="2081" grpId="0" animBg="1"/>
      <p:bldP spid="2082" grpId="0" animBg="1"/>
      <p:bldP spid="2083" grpId="0" animBg="1"/>
      <p:bldP spid="2084" grpId="0" animBg="1"/>
      <p:bldP spid="2086" grpId="0"/>
      <p:bldP spid="2086" grpId="1"/>
      <p:bldP spid="2089" grpId="0" build="allAtOnce" animBg="1"/>
      <p:bldP spid="2089" grpId="1" build="allAtOnce" animBg="1"/>
      <p:bldP spid="2091" grpId="0" animBg="1"/>
      <p:bldP spid="2091" grpId="1" animBg="1"/>
      <p:bldP spid="2085" grpId="0" animBg="1"/>
      <p:bldP spid="2085" grpId="1" animBg="1"/>
      <p:bldP spid="2085" grpId="2" animBg="1"/>
      <p:bldP spid="2085" grpId="3" animBg="1"/>
      <p:bldP spid="2095" grpId="0"/>
      <p:bldP spid="2095" grpId="1"/>
      <p:bldP spid="2096" grpId="0"/>
      <p:bldP spid="2096" grpId="1"/>
      <p:bldP spid="2097" grpId="0" animBg="1"/>
      <p:bldP spid="2097" grpId="1" animBg="1"/>
      <p:bldP spid="2098" grpId="0" animBg="1"/>
      <p:bldP spid="2099" grpId="0"/>
      <p:bldP spid="2099" grpId="1"/>
      <p:bldP spid="2100" grpId="0"/>
      <p:bldP spid="2100" grpId="1"/>
      <p:bldP spid="2101" grpId="0" animBg="1"/>
      <p:bldP spid="2102" grpId="0" animBg="1"/>
      <p:bldP spid="210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70" name="Group 38"/>
          <p:cNvGrpSpPr>
            <a:grpSpLocks/>
          </p:cNvGrpSpPr>
          <p:nvPr/>
        </p:nvGrpSpPr>
        <p:grpSpPr bwMode="auto">
          <a:xfrm>
            <a:off x="179388" y="1916113"/>
            <a:ext cx="8785225" cy="1944687"/>
            <a:chOff x="113" y="1207"/>
            <a:chExt cx="5534" cy="1225"/>
          </a:xfrm>
        </p:grpSpPr>
        <p:pic>
          <p:nvPicPr>
            <p:cNvPr id="10254" name="Picture 24" descr="Рисунок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38" t="17494" b="14900"/>
            <a:stretch>
              <a:fillRect/>
            </a:stretch>
          </p:blipFill>
          <p:spPr bwMode="auto">
            <a:xfrm>
              <a:off x="113" y="1207"/>
              <a:ext cx="5534" cy="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5" name="Text Box 36"/>
            <p:cNvSpPr txBox="1">
              <a:spLocks noChangeArrowheads="1"/>
            </p:cNvSpPr>
            <p:nvPr/>
          </p:nvSpPr>
          <p:spPr bwMode="auto">
            <a:xfrm>
              <a:off x="3696" y="1661"/>
              <a:ext cx="446" cy="25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000" b="1"/>
                <a:t>Н.Э.</a:t>
              </a:r>
            </a:p>
          </p:txBody>
        </p:sp>
        <p:sp>
          <p:nvSpPr>
            <p:cNvPr id="10256" name="Text Box 37"/>
            <p:cNvSpPr txBox="1">
              <a:spLocks noChangeArrowheads="1"/>
            </p:cNvSpPr>
            <p:nvPr/>
          </p:nvSpPr>
          <p:spPr bwMode="auto">
            <a:xfrm>
              <a:off x="1701" y="1661"/>
              <a:ext cx="693" cy="25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000" b="1"/>
                <a:t>до Н.Э.</a:t>
              </a:r>
            </a:p>
          </p:txBody>
        </p:sp>
      </p:grp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179388" y="1341438"/>
            <a:ext cx="4897437" cy="4826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0000"/>
                </a:solidFill>
              </a:rPr>
              <a:t>Древний мир</a:t>
            </a:r>
          </a:p>
        </p:txBody>
      </p:sp>
      <p:sp>
        <p:nvSpPr>
          <p:cNvPr id="18458" name="AutoShape 26"/>
          <p:cNvSpPr>
            <a:spLocks noChangeArrowheads="1"/>
          </p:cNvSpPr>
          <p:nvPr/>
        </p:nvSpPr>
        <p:spPr bwMode="auto">
          <a:xfrm>
            <a:off x="179388" y="2781300"/>
            <a:ext cx="241300" cy="2413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18459" name="AutoShape 27"/>
          <p:cNvSpPr>
            <a:spLocks noChangeArrowheads="1"/>
          </p:cNvSpPr>
          <p:nvPr/>
        </p:nvSpPr>
        <p:spPr bwMode="auto">
          <a:xfrm>
            <a:off x="5003800" y="2781300"/>
            <a:ext cx="241300" cy="2413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8460" name="AutoShape 28"/>
          <p:cNvSpPr>
            <a:spLocks noChangeArrowheads="1"/>
          </p:cNvSpPr>
          <p:nvPr/>
        </p:nvSpPr>
        <p:spPr bwMode="auto">
          <a:xfrm>
            <a:off x="179388" y="4508500"/>
            <a:ext cx="2016125" cy="1584325"/>
          </a:xfrm>
          <a:prstGeom prst="wedgeRectCallout">
            <a:avLst>
              <a:gd name="adj1" fmla="val -41653"/>
              <a:gd name="adj2" fmla="val -141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2 млн назад – появление предка человека</a:t>
            </a:r>
          </a:p>
        </p:txBody>
      </p:sp>
      <p:sp>
        <p:nvSpPr>
          <p:cNvPr id="18461" name="AutoShape 29"/>
          <p:cNvSpPr>
            <a:spLocks noChangeArrowheads="1"/>
          </p:cNvSpPr>
          <p:nvPr/>
        </p:nvSpPr>
        <p:spPr bwMode="auto">
          <a:xfrm>
            <a:off x="5003800" y="4508500"/>
            <a:ext cx="2016125" cy="1512888"/>
          </a:xfrm>
          <a:prstGeom prst="wedgeRectCallout">
            <a:avLst>
              <a:gd name="adj1" fmla="val -41653"/>
              <a:gd name="adj2" fmla="val -1462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476 год н.э.-</a:t>
            </a:r>
          </a:p>
          <a:p>
            <a:pPr algn="ctr" eaLnBrk="1" hangingPunct="1"/>
            <a:r>
              <a:rPr lang="ru-RU" altLang="ru-RU" b="1"/>
              <a:t>падение Западной Римской империи</a:t>
            </a:r>
          </a:p>
        </p:txBody>
      </p:sp>
      <p:sp>
        <p:nvSpPr>
          <p:cNvPr id="10248" name="WordArt 30"/>
          <p:cNvSpPr>
            <a:spLocks noChangeArrowheads="1" noChangeShapeType="1" noTextEdit="1"/>
          </p:cNvSpPr>
          <p:nvPr/>
        </p:nvSpPr>
        <p:spPr bwMode="auto">
          <a:xfrm>
            <a:off x="2700338" y="188913"/>
            <a:ext cx="4032250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История Древнего мира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на Ленте времени</a:t>
            </a:r>
          </a:p>
        </p:txBody>
      </p:sp>
      <p:sp>
        <p:nvSpPr>
          <p:cNvPr id="18463" name="Rectangle 31"/>
          <p:cNvSpPr>
            <a:spLocks noChangeArrowheads="1"/>
          </p:cNvSpPr>
          <p:nvPr/>
        </p:nvSpPr>
        <p:spPr bwMode="auto">
          <a:xfrm>
            <a:off x="5076825" y="1341438"/>
            <a:ext cx="2519363" cy="4826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0000"/>
                </a:solidFill>
              </a:rPr>
              <a:t>Средние века</a:t>
            </a:r>
          </a:p>
        </p:txBody>
      </p:sp>
      <p:sp>
        <p:nvSpPr>
          <p:cNvPr id="18464" name="Rectangle 32"/>
          <p:cNvSpPr>
            <a:spLocks noChangeArrowheads="1"/>
          </p:cNvSpPr>
          <p:nvPr/>
        </p:nvSpPr>
        <p:spPr bwMode="auto">
          <a:xfrm>
            <a:off x="7596188" y="1341438"/>
            <a:ext cx="1079500" cy="482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ru-RU" altLang="ru-RU" b="1">
                <a:solidFill>
                  <a:srgbClr val="FF0000"/>
                </a:solidFill>
              </a:rPr>
              <a:t>Новое</a:t>
            </a:r>
          </a:p>
          <a:p>
            <a:pPr algn="ctr" eaLnBrk="1" hangingPunct="1">
              <a:lnSpc>
                <a:spcPct val="85000"/>
              </a:lnSpc>
            </a:pPr>
            <a:r>
              <a:rPr lang="ru-RU" altLang="ru-RU" b="1">
                <a:solidFill>
                  <a:srgbClr val="FF0000"/>
                </a:solidFill>
              </a:rPr>
              <a:t> время</a:t>
            </a:r>
          </a:p>
        </p:txBody>
      </p:sp>
      <p:sp>
        <p:nvSpPr>
          <p:cNvPr id="18465" name="Rectangle 33"/>
          <p:cNvSpPr>
            <a:spLocks noChangeArrowheads="1"/>
          </p:cNvSpPr>
          <p:nvPr/>
        </p:nvSpPr>
        <p:spPr bwMode="auto">
          <a:xfrm>
            <a:off x="8675688" y="1341438"/>
            <a:ext cx="288925" cy="482600"/>
          </a:xfrm>
          <a:prstGeom prst="rect">
            <a:avLst/>
          </a:prstGeom>
          <a:solidFill>
            <a:srgbClr val="FF99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endParaRPr lang="ru-RU" altLang="ru-RU" b="1">
              <a:solidFill>
                <a:srgbClr val="FF0000"/>
              </a:solidFill>
            </a:endParaRPr>
          </a:p>
        </p:txBody>
      </p:sp>
      <p:sp>
        <p:nvSpPr>
          <p:cNvPr id="18466" name="AutoShape 34"/>
          <p:cNvSpPr>
            <a:spLocks noChangeArrowheads="1"/>
          </p:cNvSpPr>
          <p:nvPr/>
        </p:nvSpPr>
        <p:spPr bwMode="auto">
          <a:xfrm>
            <a:off x="7596188" y="620713"/>
            <a:ext cx="1368425" cy="504825"/>
          </a:xfrm>
          <a:prstGeom prst="wedgeRectCallout">
            <a:avLst>
              <a:gd name="adj1" fmla="val 39444"/>
              <a:gd name="adj2" fmla="val 121069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b="1">
                <a:solidFill>
                  <a:srgbClr val="CC0000"/>
                </a:solidFill>
              </a:rPr>
              <a:t>Новейшая история</a:t>
            </a:r>
          </a:p>
        </p:txBody>
      </p:sp>
      <p:sp>
        <p:nvSpPr>
          <p:cNvPr id="18467" name="AutoShape 35"/>
          <p:cNvSpPr>
            <a:spLocks noChangeArrowheads="1"/>
          </p:cNvSpPr>
          <p:nvPr/>
        </p:nvSpPr>
        <p:spPr bwMode="auto">
          <a:xfrm>
            <a:off x="2268538" y="4724400"/>
            <a:ext cx="2663825" cy="1008063"/>
          </a:xfrm>
          <a:prstGeom prst="notchedRightArrow">
            <a:avLst>
              <a:gd name="adj1" fmla="val 44880"/>
              <a:gd name="adj2" fmla="val 26609"/>
            </a:avLst>
          </a:prstGeom>
          <a:solidFill>
            <a:srgbClr val="00FF00">
              <a:alpha val="45882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CC0000"/>
                </a:solidFill>
              </a:rPr>
              <a:t>Более 2 млн. лет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mph" presetSubtype="0" repeatCount="indefinit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0" autoRev="1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0" autoRev="1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1000" autoRev="1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autoRev="1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84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84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84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84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7" grpId="0" animBg="1"/>
      <p:bldP spid="18458" grpId="0" animBg="1"/>
      <p:bldP spid="18459" grpId="0" animBg="1"/>
      <p:bldP spid="18460" grpId="0" animBg="1"/>
      <p:bldP spid="18461" grpId="0" animBg="1"/>
      <p:bldP spid="18463" grpId="0" animBg="1"/>
      <p:bldP spid="18464" grpId="0" animBg="1"/>
      <p:bldP spid="18465" grpId="0" animBg="1"/>
      <p:bldP spid="18466" grpId="0" animBg="1"/>
      <p:bldP spid="18467" grpId="0" build="allAtOnce" animBg="1"/>
    </p:bldLst>
  </p:timing>
</p:sld>
</file>

<file path=ppt/theme/theme1.xml><?xml version="1.0" encoding="utf-8"?>
<a:theme xmlns:a="http://schemas.openxmlformats.org/drawingml/2006/main" name="счет ле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1317</TotalTime>
  <Words>437</Words>
  <Application>Microsoft Office PowerPoint</Application>
  <PresentationFormat>Экран (4:3)</PresentationFormat>
  <Paragraphs>188</Paragraphs>
  <Slides>17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Bookman Old Style</vt:lpstr>
      <vt:lpstr>Century Gothic</vt:lpstr>
      <vt:lpstr>Tahoma</vt:lpstr>
      <vt:lpstr>Times New Roman</vt:lpstr>
      <vt:lpstr>Wingdings</vt:lpstr>
      <vt:lpstr>счет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алла</dc:creator>
  <cp:lastModifiedBy>Пользователь</cp:lastModifiedBy>
  <cp:revision>85</cp:revision>
  <dcterms:created xsi:type="dcterms:W3CDTF">2010-09-01T14:24:08Z</dcterms:created>
  <dcterms:modified xsi:type="dcterms:W3CDTF">2023-09-05T08:11:28Z</dcterms:modified>
</cp:coreProperties>
</file>